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2" d="100"/>
          <a:sy n="62" d="100"/>
        </p:scale>
        <p:origin x="-151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9041-32E6-443A-BB54-80275B0AF318}" type="datetimeFigureOut">
              <a:rPr lang="ar-SA" smtClean="0"/>
              <a:t>13/04/34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1BC9-FBDC-4A17-8FF5-75E3B9E62B4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9041-32E6-443A-BB54-80275B0AF318}" type="datetimeFigureOut">
              <a:rPr lang="ar-SA" smtClean="0"/>
              <a:t>13/04/34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1BC9-FBDC-4A17-8FF5-75E3B9E62B4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9041-32E6-443A-BB54-80275B0AF318}" type="datetimeFigureOut">
              <a:rPr lang="ar-SA" smtClean="0"/>
              <a:t>13/04/34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1BC9-FBDC-4A17-8FF5-75E3B9E62B4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9041-32E6-443A-BB54-80275B0AF318}" type="datetimeFigureOut">
              <a:rPr lang="ar-SA" smtClean="0"/>
              <a:t>13/04/34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1BC9-FBDC-4A17-8FF5-75E3B9E62B4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9041-32E6-443A-BB54-80275B0AF318}" type="datetimeFigureOut">
              <a:rPr lang="ar-SA" smtClean="0"/>
              <a:t>13/04/34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1BC9-FBDC-4A17-8FF5-75E3B9E62B4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9041-32E6-443A-BB54-80275B0AF318}" type="datetimeFigureOut">
              <a:rPr lang="ar-SA" smtClean="0"/>
              <a:t>13/04/34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1BC9-FBDC-4A17-8FF5-75E3B9E62B4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9041-32E6-443A-BB54-80275B0AF318}" type="datetimeFigureOut">
              <a:rPr lang="ar-SA" smtClean="0"/>
              <a:t>13/04/34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1BC9-FBDC-4A17-8FF5-75E3B9E62B4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9041-32E6-443A-BB54-80275B0AF318}" type="datetimeFigureOut">
              <a:rPr lang="ar-SA" smtClean="0"/>
              <a:t>13/04/34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1BC9-FBDC-4A17-8FF5-75E3B9E62B4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9041-32E6-443A-BB54-80275B0AF318}" type="datetimeFigureOut">
              <a:rPr lang="ar-SA" smtClean="0"/>
              <a:t>13/04/34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1BC9-FBDC-4A17-8FF5-75E3B9E62B4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9041-32E6-443A-BB54-80275B0AF318}" type="datetimeFigureOut">
              <a:rPr lang="ar-SA" smtClean="0"/>
              <a:t>13/04/34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1BC9-FBDC-4A17-8FF5-75E3B9E62B4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9041-32E6-443A-BB54-80275B0AF318}" type="datetimeFigureOut">
              <a:rPr lang="ar-SA" smtClean="0"/>
              <a:t>13/04/34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1BC9-FBDC-4A17-8FF5-75E3B9E62B4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89041-32E6-443A-BB54-80275B0AF318}" type="datetimeFigureOut">
              <a:rPr lang="ar-SA" smtClean="0"/>
              <a:t>13/04/34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31BC9-FBDC-4A17-8FF5-75E3B9E62B40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مدرسة المهجر  الأمريكي</a:t>
            </a:r>
            <a:br>
              <a:rPr lang="ar-SA" dirty="0" smtClean="0"/>
            </a:br>
            <a:r>
              <a:rPr lang="ar-SA" dirty="0" smtClean="0"/>
              <a:t>نزحوا من ( سوريا لبنان فلسطين )</a:t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ar-SA" sz="4800" dirty="0" smtClean="0">
                <a:solidFill>
                  <a:schemeClr val="tx1"/>
                </a:solidFill>
              </a:rPr>
              <a:t>أسباب هجرتهم :</a:t>
            </a:r>
          </a:p>
          <a:p>
            <a:r>
              <a:rPr lang="ar-SA" sz="4800" dirty="0" smtClean="0">
                <a:solidFill>
                  <a:schemeClr val="tx1"/>
                </a:solidFill>
              </a:rPr>
              <a:t>مادية ، سياسية </a:t>
            </a:r>
            <a:endParaRPr lang="ar-SA" sz="4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أمريكا الشمالية :</a:t>
            </a:r>
            <a:br>
              <a:rPr lang="ar-SA" dirty="0" smtClean="0"/>
            </a:br>
            <a:r>
              <a:rPr lang="ar-SA" dirty="0" smtClean="0"/>
              <a:t>(الرابطة </a:t>
            </a:r>
            <a:r>
              <a:rPr lang="ar-SA" dirty="0" err="1" smtClean="0"/>
              <a:t>القلمية</a:t>
            </a:r>
            <a:r>
              <a:rPr lang="ar-SA" dirty="0" smtClean="0"/>
              <a:t> )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أمريكا الجنوبية ( العصبة الأندلسية )</a:t>
            </a:r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استلهمت هاتان الجماعتان </a:t>
            </a:r>
            <a:r>
              <a:rPr lang="ar-SA" dirty="0" err="1" smtClean="0"/>
              <a:t>الرومانتيكية</a:t>
            </a:r>
            <a:r>
              <a:rPr lang="ar-SA" dirty="0" smtClean="0"/>
              <a:t> </a:t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تمثل هذا في :</a:t>
            </a:r>
          </a:p>
          <a:p>
            <a:r>
              <a:rPr lang="ar-SA" dirty="0" smtClean="0"/>
              <a:t>1- تجديد المضامين </a:t>
            </a:r>
          </a:p>
          <a:p>
            <a:r>
              <a:rPr lang="ar-SA" dirty="0" smtClean="0"/>
              <a:t>2- تجديد الأوعية الفنية التي تحملها </a:t>
            </a:r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كان حديثهم متأثرا </a:t>
            </a:r>
            <a:r>
              <a:rPr lang="ar-SA" dirty="0" err="1" smtClean="0"/>
              <a:t>بالرومانتيكية</a:t>
            </a:r>
            <a:r>
              <a:rPr lang="ar-SA" dirty="0" smtClean="0"/>
              <a:t> من حيث :</a:t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1- الحديث عن المشاعر بصدق </a:t>
            </a:r>
          </a:p>
          <a:p>
            <a:r>
              <a:rPr lang="ar-SA" dirty="0" smtClean="0"/>
              <a:t>2- التركيز على الخيال </a:t>
            </a:r>
          </a:p>
          <a:p>
            <a:r>
              <a:rPr lang="ar-SA" dirty="0" smtClean="0"/>
              <a:t>3- الصدق النفسي والشعوري</a:t>
            </a:r>
          </a:p>
          <a:p>
            <a:r>
              <a:rPr lang="ar-SA" dirty="0" smtClean="0"/>
              <a:t>4- وحدة القصيدة </a:t>
            </a:r>
          </a:p>
          <a:p>
            <a:r>
              <a:rPr lang="ar-SA" dirty="0" smtClean="0"/>
              <a:t>5- والانطلاق في التعبير دون قيود لغوية أو موسيقية</a:t>
            </a:r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تأثرهم </a:t>
            </a:r>
            <a:r>
              <a:rPr lang="ar-SA" dirty="0" err="1" smtClean="0"/>
              <a:t>بالرومانتيكية</a:t>
            </a:r>
            <a:r>
              <a:rPr lang="ar-SA" dirty="0" smtClean="0"/>
              <a:t>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الانحياز للنفس البشرية .</a:t>
            </a:r>
          </a:p>
          <a:p>
            <a:r>
              <a:rPr lang="ar-SA" dirty="0" smtClean="0"/>
              <a:t>الثورة على القديم </a:t>
            </a:r>
          </a:p>
          <a:p>
            <a:r>
              <a:rPr lang="ar-SA" dirty="0" smtClean="0"/>
              <a:t>بروز أهم سمات </a:t>
            </a:r>
            <a:r>
              <a:rPr lang="ar-SA" dirty="0" err="1" smtClean="0"/>
              <a:t>الرومانتيكية</a:t>
            </a:r>
            <a:r>
              <a:rPr lang="ar-SA" dirty="0" smtClean="0"/>
              <a:t> مثل :</a:t>
            </a:r>
          </a:p>
          <a:p>
            <a:r>
              <a:rPr lang="ar-SA" dirty="0" smtClean="0"/>
              <a:t>الحزن الشكوى التمرد التشوق للطبيعة والتساهل في اللغة والموسيقى </a:t>
            </a:r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الفرق بينهم وبين </a:t>
            </a:r>
            <a:r>
              <a:rPr lang="ar-SA" dirty="0" err="1" smtClean="0"/>
              <a:t>الرومانتيكية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لم ينغلقوا على </a:t>
            </a:r>
            <a:r>
              <a:rPr lang="ar-SA" dirty="0" err="1" smtClean="0"/>
              <a:t>ذواتهم</a:t>
            </a:r>
            <a:r>
              <a:rPr lang="ar-SA" dirty="0" smtClean="0"/>
              <a:t> وكانوا </a:t>
            </a:r>
            <a:r>
              <a:rPr lang="ar-SA" dirty="0" err="1" smtClean="0"/>
              <a:t>ريصين</a:t>
            </a:r>
            <a:r>
              <a:rPr lang="ar-SA" dirty="0" smtClean="0"/>
              <a:t> على التواصل الاجتماعي </a:t>
            </a:r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موقف المهجرية من اللغة :</a:t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التطرف ضد الفصحى </a:t>
            </a:r>
          </a:p>
          <a:p>
            <a:r>
              <a:rPr lang="ar-SA" dirty="0" smtClean="0"/>
              <a:t>الاتجاه المعتدل </a:t>
            </a:r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ميخائيل نعيمة والغربال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منهج </a:t>
            </a:r>
            <a:r>
              <a:rPr lang="ar-SA" dirty="0" smtClean="0"/>
              <a:t>ميخائيل نعيمة  النقدي :</a:t>
            </a:r>
          </a:p>
          <a:p>
            <a:r>
              <a:rPr lang="ar-SA" dirty="0" smtClean="0"/>
              <a:t>المنهج </a:t>
            </a:r>
            <a:r>
              <a:rPr lang="ar-SA" dirty="0" err="1" smtClean="0"/>
              <a:t>التأثري</a:t>
            </a:r>
            <a:r>
              <a:rPr lang="ar-SA" dirty="0" smtClean="0"/>
              <a:t> الانطباعي </a:t>
            </a:r>
          </a:p>
          <a:p>
            <a:r>
              <a:rPr lang="ar-SA" dirty="0" smtClean="0"/>
              <a:t>التركيز على قوة التمييز الفطرية في الناقد</a:t>
            </a:r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المقاييس الأدبية :</a:t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الحاجات الإنسانية في الأدب </a:t>
            </a:r>
          </a:p>
          <a:p>
            <a:r>
              <a:rPr lang="ar-SA" dirty="0" smtClean="0"/>
              <a:t>1- الحاجة إلى </a:t>
            </a:r>
            <a:r>
              <a:rPr lang="ar-SA" dirty="0" err="1" smtClean="0"/>
              <a:t>الافصاح</a:t>
            </a:r>
            <a:r>
              <a:rPr lang="ar-SA" dirty="0" smtClean="0"/>
              <a:t> </a:t>
            </a:r>
          </a:p>
          <a:p>
            <a:r>
              <a:rPr lang="ar-SA" dirty="0" smtClean="0"/>
              <a:t>2- الحاجة إلى نور نهتدي </a:t>
            </a:r>
            <a:r>
              <a:rPr lang="ar-SA" dirty="0" err="1" smtClean="0"/>
              <a:t>به</a:t>
            </a:r>
            <a:r>
              <a:rPr lang="ar-SA" dirty="0" smtClean="0"/>
              <a:t> في الحياة </a:t>
            </a:r>
          </a:p>
          <a:p>
            <a:r>
              <a:rPr lang="ar-SA" dirty="0" smtClean="0"/>
              <a:t>3-حاجتنا إلى الجميل </a:t>
            </a:r>
          </a:p>
          <a:p>
            <a:r>
              <a:rPr lang="ar-SA" dirty="0" smtClean="0"/>
              <a:t>4- حاجتنا إلى الموسيقى </a:t>
            </a:r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رأي محمد مندور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قضية اللغة عند </a:t>
            </a:r>
            <a:r>
              <a:rPr lang="ar-SA" dirty="0" smtClean="0"/>
              <a:t>ميخائيل نعيمة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قضية العروض عند </a:t>
            </a:r>
            <a:r>
              <a:rPr lang="ar-SA" dirty="0" smtClean="0"/>
              <a:t>ميخائيل نعيمة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172</Words>
  <Application>Microsoft Office PowerPoint</Application>
  <PresentationFormat>عرض على الشاشة (3:4)‏</PresentationFormat>
  <Paragraphs>38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سمة Office</vt:lpstr>
      <vt:lpstr>مدرسة المهجر  الأمريكي نزحوا من ( سوريا لبنان فلسطين ) </vt:lpstr>
      <vt:lpstr>أمريكا الشمالية : (الرابطة القلمية )</vt:lpstr>
      <vt:lpstr>استلهمت هاتان الجماعتان الرومانتيكية  </vt:lpstr>
      <vt:lpstr>كان حديثهم متأثرا بالرومانتيكية من حيث : </vt:lpstr>
      <vt:lpstr>تأثرهم بالرومانتيكية :</vt:lpstr>
      <vt:lpstr>الفرق بينهم وبين الرومانتيكية </vt:lpstr>
      <vt:lpstr>موقف المهجرية من اللغة : </vt:lpstr>
      <vt:lpstr>ميخائيل نعيمة والغربال</vt:lpstr>
      <vt:lpstr>المقاييس الأدبية : </vt:lpstr>
      <vt:lpstr>رأي محمد مندور </vt:lpstr>
      <vt:lpstr>قضية اللغة عند ميخائيل نعيمة </vt:lpstr>
      <vt:lpstr>قضية العروض عند ميخائيل نعيمة 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user1</dc:creator>
  <cp:lastModifiedBy>user1</cp:lastModifiedBy>
  <cp:revision>3</cp:revision>
  <dcterms:created xsi:type="dcterms:W3CDTF">2013-02-23T03:37:54Z</dcterms:created>
  <dcterms:modified xsi:type="dcterms:W3CDTF">2013-02-23T03:55:34Z</dcterms:modified>
</cp:coreProperties>
</file>