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2" d="100"/>
          <a:sy n="62" d="100"/>
        </p:scale>
        <p:origin x="-151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7EB2-F784-49CB-8222-F41B3BF8450E}" type="datetimeFigureOut">
              <a:rPr lang="ar-SA" smtClean="0"/>
              <a:t>20/04/34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FCF2E-836F-4324-A6E8-45653A33C1E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7EB2-F784-49CB-8222-F41B3BF8450E}" type="datetimeFigureOut">
              <a:rPr lang="ar-SA" smtClean="0"/>
              <a:t>20/04/34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FCF2E-836F-4324-A6E8-45653A33C1E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7EB2-F784-49CB-8222-F41B3BF8450E}" type="datetimeFigureOut">
              <a:rPr lang="ar-SA" smtClean="0"/>
              <a:t>20/04/34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FCF2E-836F-4324-A6E8-45653A33C1E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7EB2-F784-49CB-8222-F41B3BF8450E}" type="datetimeFigureOut">
              <a:rPr lang="ar-SA" smtClean="0"/>
              <a:t>20/04/34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FCF2E-836F-4324-A6E8-45653A33C1E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7EB2-F784-49CB-8222-F41B3BF8450E}" type="datetimeFigureOut">
              <a:rPr lang="ar-SA" smtClean="0"/>
              <a:t>20/04/34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FCF2E-836F-4324-A6E8-45653A33C1E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7EB2-F784-49CB-8222-F41B3BF8450E}" type="datetimeFigureOut">
              <a:rPr lang="ar-SA" smtClean="0"/>
              <a:t>20/04/34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FCF2E-836F-4324-A6E8-45653A33C1E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7EB2-F784-49CB-8222-F41B3BF8450E}" type="datetimeFigureOut">
              <a:rPr lang="ar-SA" smtClean="0"/>
              <a:t>20/04/34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FCF2E-836F-4324-A6E8-45653A33C1E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7EB2-F784-49CB-8222-F41B3BF8450E}" type="datetimeFigureOut">
              <a:rPr lang="ar-SA" smtClean="0"/>
              <a:t>20/04/34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FCF2E-836F-4324-A6E8-45653A33C1E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7EB2-F784-49CB-8222-F41B3BF8450E}" type="datetimeFigureOut">
              <a:rPr lang="ar-SA" smtClean="0"/>
              <a:t>20/04/34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FCF2E-836F-4324-A6E8-45653A33C1E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7EB2-F784-49CB-8222-F41B3BF8450E}" type="datetimeFigureOut">
              <a:rPr lang="ar-SA" smtClean="0"/>
              <a:t>20/04/34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FCF2E-836F-4324-A6E8-45653A33C1E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7EB2-F784-49CB-8222-F41B3BF8450E}" type="datetimeFigureOut">
              <a:rPr lang="ar-SA" smtClean="0"/>
              <a:t>20/04/34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FCF2E-836F-4324-A6E8-45653A33C1E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07EB2-F784-49CB-8222-F41B3BF8450E}" type="datetimeFigureOut">
              <a:rPr lang="ar-SA" smtClean="0"/>
              <a:t>20/04/34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FCF2E-836F-4324-A6E8-45653A33C1E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الوصفية التحليلية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مفهوم الوصفية التحليلية</a:t>
            </a:r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الفرق بين نقاد بدايات القرن العشرين والنقاد المعاصرين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الأوائل ” تفاعلوا ” </a:t>
            </a:r>
          </a:p>
          <a:p>
            <a:r>
              <a:rPr lang="ar-SA" dirty="0" smtClean="0"/>
              <a:t>المعاصرون على العكس جاءت تطبيقاتهم جافة تعسفية 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المنهج التاريخي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نشأته </a:t>
            </a:r>
          </a:p>
          <a:p>
            <a:r>
              <a:rPr lang="ar-SA" dirty="0" smtClean="0"/>
              <a:t>النقد التاريخي يتجاوز الذوق </a:t>
            </a:r>
            <a:r>
              <a:rPr lang="ar-SA" dirty="0" err="1" smtClean="0"/>
              <a:t>الشحصي</a:t>
            </a:r>
            <a:r>
              <a:rPr lang="ar-SA" dirty="0" smtClean="0"/>
              <a:t> وما ينتج عنه لأنه يتحرك وفق قوانين ثابتة </a:t>
            </a: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أشهر نقاد المنهج التاريخي :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1- سانت </a:t>
            </a:r>
            <a:r>
              <a:rPr lang="ar-SA" dirty="0" err="1" smtClean="0"/>
              <a:t>بوف</a:t>
            </a:r>
            <a:endParaRPr lang="ar-SA" dirty="0" smtClean="0"/>
          </a:p>
          <a:p>
            <a:r>
              <a:rPr lang="ar-SA" dirty="0" smtClean="0"/>
              <a:t>2- </a:t>
            </a:r>
            <a:r>
              <a:rPr lang="ar-SA" dirty="0" err="1" smtClean="0"/>
              <a:t>هيبو</a:t>
            </a:r>
            <a:r>
              <a:rPr lang="ar-SA" dirty="0" smtClean="0"/>
              <a:t> ليت  تين .</a:t>
            </a:r>
          </a:p>
          <a:p>
            <a:r>
              <a:rPr lang="ar-SA" dirty="0" smtClean="0"/>
              <a:t>3- فرديناند </a:t>
            </a:r>
            <a:r>
              <a:rPr lang="ar-SA" dirty="0" err="1" smtClean="0"/>
              <a:t>برونتير</a:t>
            </a:r>
            <a:endParaRPr lang="ar-SA" dirty="0" smtClean="0"/>
          </a:p>
          <a:p>
            <a:endParaRPr lang="ar-SA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الخصائص الثقافية لكل أمة  عند“ تين ”ترجع إلى :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” الجنس ، البيئة ، القوة الموجهة لكل عصر ”</a:t>
            </a: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مخاطر المنهج التاريخي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الاستقراء الناقص ، الأحكام الجازمة ، والتعميم العلمي </a:t>
            </a:r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طه حسين والمنهج التاريخي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طه حسين من جماليات العربية إلى المزاوجة بين التراث والمعاصرة </a:t>
            </a:r>
            <a:r>
              <a:rPr lang="ar-SA" dirty="0"/>
              <a:t>.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تجديد ذكرى أبي العلاء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4800" dirty="0" smtClean="0"/>
              <a:t>حديث الأربعاء</a:t>
            </a:r>
            <a:endParaRPr lang="ar-SA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110</Words>
  <Application>Microsoft Office PowerPoint</Application>
  <PresentationFormat>عرض على الشاشة (3:4)‏</PresentationFormat>
  <Paragraphs>20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سمة Office</vt:lpstr>
      <vt:lpstr>الوصفية التحليلية</vt:lpstr>
      <vt:lpstr>الفرق بين نقاد بدايات القرن العشرين والنقاد المعاصرين </vt:lpstr>
      <vt:lpstr>المنهج التاريخي </vt:lpstr>
      <vt:lpstr>أشهر نقاد المنهج التاريخي : </vt:lpstr>
      <vt:lpstr>الخصائص الثقافية لكل أمة  عند“ تين ”ترجع إلى : </vt:lpstr>
      <vt:lpstr>مخاطر المنهج التاريخي :</vt:lpstr>
      <vt:lpstr>طه حسين والمنهج التاريخي </vt:lpstr>
      <vt:lpstr>طه حسين من جماليات العربية إلى المزاوجة بين التراث والمعاصرة .</vt:lpstr>
      <vt:lpstr>تجديد ذكرى أبي العلاء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الوصفية التحليلية</dc:title>
  <dc:creator>user1</dc:creator>
  <cp:lastModifiedBy>user1</cp:lastModifiedBy>
  <cp:revision>5</cp:revision>
  <dcterms:created xsi:type="dcterms:W3CDTF">2013-03-02T03:33:46Z</dcterms:created>
  <dcterms:modified xsi:type="dcterms:W3CDTF">2013-03-02T04:07:42Z</dcterms:modified>
</cp:coreProperties>
</file>