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0140C-64CD-4E4D-B588-79A9248CB496}" type="datetimeFigureOut">
              <a:rPr lang="ar-SA" smtClean="0"/>
              <a:t>29/03/34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8E910-F8C3-4826-822B-528251FA4CF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الشعراء والنقاد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محمود سامي البارودي 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يستنبط من نص البارودي :</a:t>
            </a:r>
          </a:p>
          <a:p>
            <a:r>
              <a:rPr lang="ar-SA" dirty="0" smtClean="0"/>
              <a:t>1- مفهوم الشعر </a:t>
            </a:r>
          </a:p>
          <a:p>
            <a:r>
              <a:rPr lang="ar-SA" dirty="0" smtClean="0"/>
              <a:t>2- خصائص الشعر الجيد</a:t>
            </a:r>
          </a:p>
          <a:p>
            <a:r>
              <a:rPr lang="ar-SA" dirty="0" smtClean="0"/>
              <a:t>3- وظيفة الشعر 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سبق البارودي نقاد الأدب الإسلامي الذي يدعو إلى نفعية الأدب والوظيفة الاجتماعية للأدب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محمد فريد ومقدمة ديوان ”وطنيتي“لعلي غاياتي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أهمية الشعر في إيقاظ الأمم</a:t>
            </a:r>
          </a:p>
          <a:p>
            <a:r>
              <a:rPr lang="ar-SA" dirty="0" smtClean="0"/>
              <a:t>2- الاستبداد هو الذي أمات الشعر الحماسي </a:t>
            </a:r>
          </a:p>
          <a:p>
            <a:r>
              <a:rPr lang="ar-SA" dirty="0" smtClean="0"/>
              <a:t>3- وضع الأناشيد الوطنية ليحفظها الصغار</a:t>
            </a:r>
          </a:p>
          <a:p>
            <a:r>
              <a:rPr lang="ar-SA" dirty="0" smtClean="0"/>
              <a:t>4- أشاد بترك مدح الحكام</a:t>
            </a:r>
          </a:p>
          <a:p>
            <a:r>
              <a:rPr lang="ar-SA" dirty="0" smtClean="0"/>
              <a:t>5-ترك الأغاني التي تدعو للغرام 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أحمد فارس </a:t>
            </a:r>
            <a:r>
              <a:rPr lang="ar-SA" dirty="0" err="1" smtClean="0"/>
              <a:t>الشدياق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أوائل من تنبه للفرق بين الشعر العربي والشعر الغربي</a:t>
            </a:r>
          </a:p>
          <a:p>
            <a:r>
              <a:rPr lang="ar-SA" dirty="0" smtClean="0"/>
              <a:t>أشار لرأي المنفلوطي الجريء في الشعر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محمد رشيد رضا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تنبه إلى مسألة النظم والشعر </a:t>
            </a:r>
          </a:p>
          <a:p>
            <a:r>
              <a:rPr lang="ar-SA" dirty="0" smtClean="0"/>
              <a:t>ربط الارتقاء بالشعر </a:t>
            </a:r>
            <a:r>
              <a:rPr lang="ar-SA" dirty="0" err="1" smtClean="0"/>
              <a:t>بالاصلاح</a:t>
            </a:r>
            <a:r>
              <a:rPr lang="ar-SA" dirty="0" smtClean="0"/>
              <a:t> الإسلامي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محمد حسن هيكل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دعا لأدب قومي في بدايته </a:t>
            </a:r>
          </a:p>
          <a:p>
            <a:r>
              <a:rPr lang="ar-SA" dirty="0" smtClean="0"/>
              <a:t>تنبه لعناصر الشعر الحقيقي</a:t>
            </a:r>
          </a:p>
          <a:p>
            <a:r>
              <a:rPr lang="ar-SA" dirty="0" smtClean="0"/>
              <a:t>تغير هيكل وكتب في الإسلاميات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أحمد أمين</a:t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تحدث عن الشعر الجيد في مقدمة ديوان حافظ إبراهيم</a:t>
            </a:r>
          </a:p>
          <a:p>
            <a:endParaRPr lang="ar-SA" dirty="0"/>
          </a:p>
          <a:p>
            <a:r>
              <a:rPr lang="ar-SA" dirty="0" smtClean="0"/>
              <a:t>جمع بين عناصر الشعر الأربعة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ثانيا :النقاد والعلماء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 حسين </a:t>
            </a:r>
            <a:r>
              <a:rPr lang="ar-SA" dirty="0" err="1" smtClean="0"/>
              <a:t>المرصفي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ثالثا : المجلات </a:t>
            </a:r>
            <a:r>
              <a:rPr lang="ar-SA" smtClean="0"/>
              <a:t>والدوريات الثقافية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146</Words>
  <Application>Microsoft Office PowerPoint</Application>
  <PresentationFormat>عرض على الشاشة (3:4)‏</PresentationFormat>
  <Paragraphs>30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سمة Office</vt:lpstr>
      <vt:lpstr>الشعراء والنقاد</vt:lpstr>
      <vt:lpstr>الشريحة 2</vt:lpstr>
      <vt:lpstr>الشريحة 3</vt:lpstr>
      <vt:lpstr>محمد فريد ومقدمة ديوان ”وطنيتي“لعلي غاياتي</vt:lpstr>
      <vt:lpstr>أحمد فارس الشدياق</vt:lpstr>
      <vt:lpstr>محمد رشيد رضا</vt:lpstr>
      <vt:lpstr>محمد حسن هيكل</vt:lpstr>
      <vt:lpstr>أحمد أمين </vt:lpstr>
      <vt:lpstr>ثانيا :النقاد والعلماء</vt:lpstr>
      <vt:lpstr>ثالثا : المجلات والدوريات الثقافية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الشعراء والنقاد</dc:title>
  <dc:creator>user1</dc:creator>
  <cp:lastModifiedBy>user1</cp:lastModifiedBy>
  <cp:revision>3</cp:revision>
  <dcterms:created xsi:type="dcterms:W3CDTF">2013-02-09T04:17:53Z</dcterms:created>
  <dcterms:modified xsi:type="dcterms:W3CDTF">2013-02-09T04:44:33Z</dcterms:modified>
</cp:coreProperties>
</file>