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5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318DB-FB5F-4937-9BF0-C9532E4D535D}" type="datetimeFigureOut">
              <a:rPr lang="ar-SA" smtClean="0"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3F7D5-37A0-4716-987B-A9F4AA8A9D2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14348" y="1428737"/>
            <a:ext cx="7743852" cy="2171714"/>
          </a:xfrm>
        </p:spPr>
        <p:txBody>
          <a:bodyPr>
            <a:normAutofit/>
          </a:bodyPr>
          <a:lstStyle/>
          <a:p>
            <a:r>
              <a:rPr lang="ar-SA" dirty="0" smtClean="0"/>
              <a:t>ولدت </a:t>
            </a:r>
            <a:r>
              <a:rPr lang="ar-SA" dirty="0" err="1" smtClean="0"/>
              <a:t>الرومانتيكية</a:t>
            </a:r>
            <a:r>
              <a:rPr lang="ar-SA" dirty="0" smtClean="0"/>
              <a:t> أواخر القرن 18نتيجة الثورة على الكلاسيكية 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الكلاسيكية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1- غاية الشعر الفائدة الخلقية من خلال المتعة الفنية</a:t>
            </a:r>
          </a:p>
          <a:p>
            <a:r>
              <a:rPr lang="ar-SA" dirty="0" smtClean="0"/>
              <a:t>وضعت للأجناس الأدبية قواعدها وبخاصة المأساة والملهاة </a:t>
            </a:r>
          </a:p>
          <a:p>
            <a:r>
              <a:rPr lang="ar-SA" dirty="0" smtClean="0"/>
              <a:t>2-فلسفتها عقلية تدعو لفصل </a:t>
            </a:r>
            <a:r>
              <a:rPr lang="ar-SA" dirty="0" err="1" smtClean="0"/>
              <a:t>اأجناس</a:t>
            </a:r>
            <a:r>
              <a:rPr lang="ar-SA" dirty="0" smtClean="0"/>
              <a:t> الأدبية والمحافظة على الوحدات الثلاث</a:t>
            </a:r>
          </a:p>
          <a:p>
            <a:r>
              <a:rPr lang="ar-SA" dirty="0" smtClean="0"/>
              <a:t>3- العقل الذي يحدد الرسالة الاجتماعية </a:t>
            </a:r>
          </a:p>
          <a:p>
            <a:r>
              <a:rPr lang="ar-SA" dirty="0" smtClean="0"/>
              <a:t>4-أساس الجمال أن يكون صالحا لكل زمان ومكان </a:t>
            </a:r>
          </a:p>
          <a:p>
            <a:r>
              <a:rPr lang="ar-SA" dirty="0" smtClean="0"/>
              <a:t>5-جمهور الكلاسيكية أرستقراطي محدد.</a:t>
            </a:r>
          </a:p>
          <a:p>
            <a:r>
              <a:rPr lang="ar-SA" dirty="0" smtClean="0"/>
              <a:t>6- راج الشعر المسرحي وضعف الغنائي 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err="1" smtClean="0"/>
              <a:t>الرومانتيكية</a:t>
            </a:r>
            <a:r>
              <a:rPr lang="ar-SA" dirty="0" smtClean="0"/>
              <a:t> وعوامل ظهورها 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1-الأفكار  التي أطلقها  الكتاب والمفكرون مثل ”كانت“</a:t>
            </a:r>
          </a:p>
          <a:p>
            <a:r>
              <a:rPr lang="ar-SA" dirty="0" smtClean="0"/>
              <a:t>2- التمرد على </a:t>
            </a:r>
            <a:r>
              <a:rPr lang="ar-SA" dirty="0" err="1" smtClean="0"/>
              <a:t>الاقطاع</a:t>
            </a:r>
            <a:r>
              <a:rPr lang="ar-SA" dirty="0" smtClean="0"/>
              <a:t> والكنيسة .</a:t>
            </a:r>
          </a:p>
          <a:p>
            <a:r>
              <a:rPr lang="ar-SA" dirty="0" smtClean="0"/>
              <a:t>3- أدب شكسبير ومسرحياته .</a:t>
            </a:r>
          </a:p>
          <a:p>
            <a:r>
              <a:rPr lang="ar-SA" dirty="0" smtClean="0"/>
              <a:t>4- رحلات الأوربيين إلى الشرق </a:t>
            </a:r>
          </a:p>
          <a:p>
            <a:r>
              <a:rPr lang="ar-SA" dirty="0" smtClean="0"/>
              <a:t>5- هزيمة نابليون بونابرت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سمات </a:t>
            </a:r>
            <a:r>
              <a:rPr lang="ar-SA" dirty="0" err="1" smtClean="0"/>
              <a:t>الرومانتيكية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1-الدين </a:t>
            </a:r>
          </a:p>
          <a:p>
            <a:r>
              <a:rPr lang="ar-SA" dirty="0" smtClean="0"/>
              <a:t>2- الطبيعة</a:t>
            </a:r>
          </a:p>
          <a:p>
            <a:r>
              <a:rPr lang="ar-SA" dirty="0" smtClean="0"/>
              <a:t>3- الميل إلى الحزن والتشاؤم</a:t>
            </a:r>
          </a:p>
          <a:p>
            <a:r>
              <a:rPr lang="ar-SA" dirty="0" smtClean="0"/>
              <a:t>4- التجلي في أدب </a:t>
            </a:r>
            <a:r>
              <a:rPr lang="ar-SA" dirty="0" err="1" smtClean="0"/>
              <a:t>الرومانتيكين</a:t>
            </a:r>
            <a:endParaRPr lang="ar-SA" dirty="0" smtClean="0"/>
          </a:p>
          <a:p>
            <a:r>
              <a:rPr lang="ar-SA" dirty="0" smtClean="0"/>
              <a:t>5- </a:t>
            </a:r>
            <a:r>
              <a:rPr lang="ar-SA" dirty="0" err="1" smtClean="0"/>
              <a:t>احياء</a:t>
            </a:r>
            <a:r>
              <a:rPr lang="ar-SA" dirty="0" smtClean="0"/>
              <a:t> مآثر </a:t>
            </a:r>
            <a:r>
              <a:rPr lang="ar-SA" dirty="0" err="1" smtClean="0"/>
              <a:t>الأباء</a:t>
            </a:r>
            <a:r>
              <a:rPr lang="ar-SA" dirty="0" smtClean="0"/>
              <a:t> والأجداد .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الرومانتيكية</a:t>
            </a:r>
            <a:r>
              <a:rPr lang="ar-SA" dirty="0" smtClean="0"/>
              <a:t> والخيال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الخيال العام .</a:t>
            </a:r>
          </a:p>
          <a:p>
            <a:r>
              <a:rPr lang="ar-SA" dirty="0" smtClean="0"/>
              <a:t>الخيال </a:t>
            </a:r>
            <a:r>
              <a:rPr lang="ar-SA" dirty="0" err="1" smtClean="0"/>
              <a:t>الانتاجي</a:t>
            </a:r>
            <a:r>
              <a:rPr lang="ar-SA" dirty="0" smtClean="0"/>
              <a:t> .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الوحدة العضوية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جماعة الديوان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سبب التسمية بالديوان .</a:t>
            </a:r>
          </a:p>
          <a:p>
            <a:r>
              <a:rPr lang="ar-SA" dirty="0" smtClean="0"/>
              <a:t>مؤسسو الجماعة </a:t>
            </a:r>
          </a:p>
          <a:p>
            <a:r>
              <a:rPr lang="ar-SA" dirty="0" smtClean="0"/>
              <a:t>تأثروا بالناقد الإنجليزي </a:t>
            </a:r>
            <a:r>
              <a:rPr lang="ar-SA" dirty="0" err="1" smtClean="0"/>
              <a:t>هازلت</a:t>
            </a:r>
            <a:r>
              <a:rPr lang="ar-SA" dirty="0" smtClean="0"/>
              <a:t> 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مفهوم النقد عند جماعة الديوان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مقاييس النقد عند الديوانيين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صحة المعنى</a:t>
            </a:r>
          </a:p>
          <a:p>
            <a:r>
              <a:rPr lang="ar-SA" dirty="0" smtClean="0"/>
              <a:t>2- الشعور </a:t>
            </a:r>
          </a:p>
          <a:p>
            <a:r>
              <a:rPr lang="ar-SA" dirty="0" smtClean="0"/>
              <a:t>3- الشكل 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أدوات تعيين على ممارسة مقاييس النقد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التفكير</a:t>
            </a:r>
          </a:p>
          <a:p>
            <a:r>
              <a:rPr lang="ar-SA" dirty="0" smtClean="0"/>
              <a:t>الذوق والعاطفة </a:t>
            </a:r>
          </a:p>
          <a:p>
            <a:r>
              <a:rPr lang="ar-SA" dirty="0" smtClean="0"/>
              <a:t>الثقافة الشاملة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ماهية الشعر ؟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يرتبط الشعر بالنفس</a:t>
            </a:r>
          </a:p>
          <a:p>
            <a:r>
              <a:rPr lang="ar-SA" dirty="0" smtClean="0"/>
              <a:t>النفس قرينة العواطف والمشاعر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مراحل </a:t>
            </a:r>
            <a:r>
              <a:rPr lang="ar-SA" dirty="0" err="1" smtClean="0"/>
              <a:t>الابداع</a:t>
            </a:r>
            <a:r>
              <a:rPr lang="ar-SA" dirty="0" smtClean="0"/>
              <a:t> :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ثورة العواطف </a:t>
            </a:r>
          </a:p>
          <a:p>
            <a:r>
              <a:rPr lang="ar-SA" dirty="0" smtClean="0"/>
              <a:t>2- تأملها وضبط </a:t>
            </a:r>
            <a:r>
              <a:rPr lang="ar-SA" dirty="0" err="1" smtClean="0"/>
              <a:t>ماهو</a:t>
            </a:r>
            <a:r>
              <a:rPr lang="ar-SA" dirty="0" smtClean="0"/>
              <a:t> صالح منها للتعبير 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وظيفة الشعر عند جماعة الديوان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مقاييس الشعر ثلاثة :</a:t>
            </a:r>
          </a:p>
          <a:p>
            <a:r>
              <a:rPr lang="ar-SA" dirty="0" smtClean="0"/>
              <a:t>1- القيمة </a:t>
            </a:r>
            <a:r>
              <a:rPr lang="ar-SA" dirty="0" err="1" smtClean="0"/>
              <a:t>الانسانية</a:t>
            </a:r>
            <a:r>
              <a:rPr lang="ar-SA" dirty="0" smtClean="0"/>
              <a:t> للشعر</a:t>
            </a:r>
          </a:p>
          <a:p>
            <a:r>
              <a:rPr lang="ar-SA" dirty="0" smtClean="0"/>
              <a:t>2- القصيدة بنية حية </a:t>
            </a:r>
          </a:p>
          <a:p>
            <a:r>
              <a:rPr lang="ar-SA" dirty="0" smtClean="0"/>
              <a:t>3- الشعر تعبير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لغة الشعر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الخيال الشعري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الديوان </a:t>
            </a:r>
            <a:r>
              <a:rPr lang="ar-SA" smtClean="0"/>
              <a:t>والتطبيق النقدي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217</Words>
  <Application>Microsoft Office PowerPoint</Application>
  <PresentationFormat>عرض على الشاشة (3:4)‏</PresentationFormat>
  <Paragraphs>53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 Office</vt:lpstr>
      <vt:lpstr>ولدت الرومانتيكية أواخر القرن 18نتيجة الثورة على الكلاسيكية  </vt:lpstr>
      <vt:lpstr>الكلاسيكية </vt:lpstr>
      <vt:lpstr>الرومانتيكية وعوامل ظهورها  </vt:lpstr>
      <vt:lpstr>سمات الرومانتيكية </vt:lpstr>
      <vt:lpstr>الرومانتيكية والخيال </vt:lpstr>
      <vt:lpstr>الوحدة العضوية </vt:lpstr>
      <vt:lpstr>جماعة الديوان </vt:lpstr>
      <vt:lpstr>مفهوم النقد عند جماعة الديوان </vt:lpstr>
      <vt:lpstr>مقاييس النقد عند الديوانيين</vt:lpstr>
      <vt:lpstr>أدوات تعيين على ممارسة مقاييس النقد .</vt:lpstr>
      <vt:lpstr>ماهية الشعر ؟ </vt:lpstr>
      <vt:lpstr>مراحل الابداع : </vt:lpstr>
      <vt:lpstr>وظيفة الشعر عند جماعة الديوان </vt:lpstr>
      <vt:lpstr>لغة الشعر</vt:lpstr>
      <vt:lpstr>الخيال الشعري</vt:lpstr>
      <vt:lpstr>الديوان والتطبيق النقدي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user1</dc:creator>
  <cp:lastModifiedBy>user1</cp:lastModifiedBy>
  <cp:revision>5</cp:revision>
  <dcterms:created xsi:type="dcterms:W3CDTF">2013-02-16T03:29:23Z</dcterms:created>
  <dcterms:modified xsi:type="dcterms:W3CDTF">2013-02-16T04:01:53Z</dcterms:modified>
</cp:coreProperties>
</file>