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9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FB02-C033-4B94-A536-59C08C855648}" type="datetimeFigureOut">
              <a:rPr lang="ar-SA" smtClean="0"/>
              <a:t>02/05/34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722F-C11B-4A4D-8EC3-4CAA7B782530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FB02-C033-4B94-A536-59C08C855648}" type="datetimeFigureOut">
              <a:rPr lang="ar-SA" smtClean="0"/>
              <a:t>02/05/34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722F-C11B-4A4D-8EC3-4CAA7B78253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FB02-C033-4B94-A536-59C08C855648}" type="datetimeFigureOut">
              <a:rPr lang="ar-SA" smtClean="0"/>
              <a:t>02/05/34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722F-C11B-4A4D-8EC3-4CAA7B782530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FB02-C033-4B94-A536-59C08C855648}" type="datetimeFigureOut">
              <a:rPr lang="ar-SA" smtClean="0"/>
              <a:t>02/05/34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722F-C11B-4A4D-8EC3-4CAA7B78253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FB02-C033-4B94-A536-59C08C855648}" type="datetimeFigureOut">
              <a:rPr lang="ar-SA" smtClean="0"/>
              <a:t>02/05/34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722F-C11B-4A4D-8EC3-4CAA7B78253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FB02-C033-4B94-A536-59C08C855648}" type="datetimeFigureOut">
              <a:rPr lang="ar-SA" smtClean="0"/>
              <a:t>02/05/34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722F-C11B-4A4D-8EC3-4CAA7B78253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FB02-C033-4B94-A536-59C08C855648}" type="datetimeFigureOut">
              <a:rPr lang="ar-SA" smtClean="0"/>
              <a:t>02/05/34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722F-C11B-4A4D-8EC3-4CAA7B78253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FB02-C033-4B94-A536-59C08C855648}" type="datetimeFigureOut">
              <a:rPr lang="ar-SA" smtClean="0"/>
              <a:t>02/05/34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722F-C11B-4A4D-8EC3-4CAA7B78253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FB02-C033-4B94-A536-59C08C855648}" type="datetimeFigureOut">
              <a:rPr lang="ar-SA" smtClean="0"/>
              <a:t>02/05/34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152722F-C11B-4A4D-8EC3-4CAA7B782530}" type="slidenum">
              <a:rPr lang="ar-SA" smtClean="0"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FB02-C033-4B94-A536-59C08C855648}" type="datetimeFigureOut">
              <a:rPr lang="ar-SA" smtClean="0"/>
              <a:t>02/05/34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722F-C11B-4A4D-8EC3-4CAA7B78253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FB02-C033-4B94-A536-59C08C855648}" type="datetimeFigureOut">
              <a:rPr lang="ar-SA" smtClean="0"/>
              <a:t>02/05/34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722F-C11B-4A4D-8EC3-4CAA7B78253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A54FB02-C033-4B94-A536-59C08C855648}" type="datetimeFigureOut">
              <a:rPr lang="ar-SA" smtClean="0"/>
              <a:t>02/05/34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52722F-C11B-4A4D-8EC3-4CAA7B782530}" type="slidenum">
              <a:rPr lang="ar-SA" smtClean="0"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63888" y="2564904"/>
            <a:ext cx="49680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المحاضرة الثالثة </a:t>
            </a:r>
            <a:r>
              <a:rPr lang="ar-SA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عشرة :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755576" y="3573016"/>
            <a:ext cx="611096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SA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مشاكل الأقليات </a:t>
            </a:r>
            <a:r>
              <a:rPr lang="ar-SA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الأسلامية</a:t>
            </a:r>
            <a:r>
              <a:rPr lang="ar-SA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في اسيا </a:t>
            </a:r>
            <a:r>
              <a:rPr lang="ar-SA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وآوربا</a:t>
            </a:r>
            <a:r>
              <a:rPr lang="ar-SA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br>
              <a:rPr lang="ar-SA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ar-SA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المسلمون في سيبيريا</a:t>
            </a:r>
            <a:endParaRPr lang="ar-SA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-43424" y="1268760"/>
            <a:ext cx="9151928" cy="406265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 smtClean="0"/>
              <a:t>يطلق اسم سيبيريا على كل الأراضي الواقعه بين اوروبا في الغرب والمحيط الهادي في </a:t>
            </a:r>
            <a:r>
              <a:rPr lang="ar-SA" sz="2400" b="1" dirty="0" err="1" smtClean="0"/>
              <a:t>الشرق </a:t>
            </a:r>
            <a:r>
              <a:rPr lang="ar-SA" sz="2400" b="1" dirty="0" smtClean="0"/>
              <a:t>, وبين</a:t>
            </a:r>
          </a:p>
          <a:p>
            <a:r>
              <a:rPr lang="ar-SA" sz="2400" b="1" dirty="0" smtClean="0"/>
              <a:t> </a:t>
            </a:r>
            <a:r>
              <a:rPr lang="ar-SA" sz="2400" b="1" dirty="0" err="1" smtClean="0"/>
              <a:t>التركستان</a:t>
            </a:r>
            <a:r>
              <a:rPr lang="ar-SA" sz="2400" b="1" dirty="0" smtClean="0"/>
              <a:t> والصين في </a:t>
            </a:r>
            <a:r>
              <a:rPr lang="ar-SA" sz="2400" b="1" dirty="0" err="1" smtClean="0"/>
              <a:t>الجنول</a:t>
            </a:r>
            <a:r>
              <a:rPr lang="ar-SA" sz="2400" b="1" dirty="0" smtClean="0"/>
              <a:t> والمحيط المتجمد الشمالي في الشمال فهو إقليم واسع المساحه يبلغ </a:t>
            </a:r>
          </a:p>
          <a:p>
            <a:r>
              <a:rPr lang="ar-SA" sz="2400" b="1" dirty="0" smtClean="0"/>
              <a:t>12765000</a:t>
            </a:r>
            <a:r>
              <a:rPr lang="ar-SA" sz="2400" b="1" dirty="0"/>
              <a:t> </a:t>
            </a:r>
            <a:r>
              <a:rPr lang="ar-SA" sz="2400" b="1" dirty="0" err="1" smtClean="0"/>
              <a:t>كم2</a:t>
            </a:r>
            <a:r>
              <a:rPr lang="ar-SA" sz="2400" b="1" dirty="0" smtClean="0"/>
              <a:t> , وهو بارد ومتجمد تبلغ درجة </a:t>
            </a:r>
            <a:r>
              <a:rPr lang="ar-SA" sz="2400" b="1" dirty="0" err="1" smtClean="0"/>
              <a:t>الحراره</a:t>
            </a:r>
            <a:r>
              <a:rPr lang="ar-SA" sz="2400" b="1" dirty="0" smtClean="0"/>
              <a:t> فيها 50 درجة مئوية تحت </a:t>
            </a:r>
            <a:r>
              <a:rPr lang="ar-SA" sz="2400" b="1" dirty="0" err="1" smtClean="0"/>
              <a:t>الصفر .</a:t>
            </a:r>
            <a:r>
              <a:rPr lang="ar-SA" sz="2400" b="1" dirty="0" smtClean="0"/>
              <a:t> وقد وصفها </a:t>
            </a:r>
          </a:p>
          <a:p>
            <a:r>
              <a:rPr lang="ar-SA" sz="2400" b="1" dirty="0" smtClean="0"/>
              <a:t>كثير من نفوا </a:t>
            </a:r>
            <a:r>
              <a:rPr lang="ar-SA" sz="2400" b="1" dirty="0" err="1" smtClean="0"/>
              <a:t>اليها </a:t>
            </a:r>
            <a:r>
              <a:rPr lang="ar-SA" sz="2400" b="1" dirty="0" smtClean="0"/>
              <a:t>: الجحيم </a:t>
            </a:r>
            <a:r>
              <a:rPr lang="ar-SA" sz="2400" b="1" dirty="0" err="1" smtClean="0"/>
              <a:t>البارد </a:t>
            </a:r>
            <a:r>
              <a:rPr lang="ar-SA" sz="2400" b="1" dirty="0" smtClean="0"/>
              <a:t>,او </a:t>
            </a:r>
            <a:r>
              <a:rPr lang="ar-SA" sz="2400" b="1" dirty="0" err="1" smtClean="0"/>
              <a:t>الزمهرير </a:t>
            </a:r>
            <a:r>
              <a:rPr lang="ar-SA" sz="2400" b="1" dirty="0" smtClean="0"/>
              <a:t>, ويستخرج منها حاليا البترول والغاز الطبيعي والفحم </a:t>
            </a:r>
          </a:p>
          <a:p>
            <a:r>
              <a:rPr lang="ar-SA" sz="2400" b="1" dirty="0" err="1" smtClean="0"/>
              <a:t>الحجري </a:t>
            </a:r>
            <a:r>
              <a:rPr lang="ar-SA" sz="2400" b="1" dirty="0" smtClean="0"/>
              <a:t>, بكميات </a:t>
            </a:r>
            <a:r>
              <a:rPr lang="ar-SA" sz="2400" b="1" dirty="0" err="1" smtClean="0"/>
              <a:t>كبيره </a:t>
            </a:r>
            <a:r>
              <a:rPr lang="ar-SA" sz="2400" b="1" dirty="0" smtClean="0"/>
              <a:t>, وهناك مناجم الذهب التي تحاول السلطات الشيوعيه التكتُم على هذه الثروة </a:t>
            </a:r>
          </a:p>
          <a:p>
            <a:r>
              <a:rPr lang="ar-SA" sz="2400" b="1" dirty="0" err="1" smtClean="0"/>
              <a:t>الصفراء .</a:t>
            </a:r>
            <a:r>
              <a:rPr lang="ar-SA" sz="2400" b="1" dirty="0" smtClean="0"/>
              <a:t> </a:t>
            </a:r>
            <a:br>
              <a:rPr lang="ar-SA" sz="2400" b="1" dirty="0" smtClean="0"/>
            </a:br>
            <a:r>
              <a:rPr lang="ar-SA" sz="2400" b="1" dirty="0" smtClean="0"/>
              <a:t>ورغم اتساعها هذا فليست لها جمهورية لها استقلال ذاتي كبعض الجمهوريات </a:t>
            </a:r>
            <a:r>
              <a:rPr lang="ar-SA" sz="2400" b="1" dirty="0" err="1" smtClean="0"/>
              <a:t>الأخرى </a:t>
            </a:r>
            <a:r>
              <a:rPr lang="ar-SA" sz="2400" b="1" dirty="0" smtClean="0"/>
              <a:t>, بل هي اقليم </a:t>
            </a:r>
          </a:p>
          <a:p>
            <a:r>
              <a:rPr lang="ar-SA" sz="2400" b="1" dirty="0" smtClean="0"/>
              <a:t>يتبع جمهورية روسيا </a:t>
            </a:r>
            <a:r>
              <a:rPr lang="ar-SA" sz="2400" b="1" dirty="0" err="1" smtClean="0"/>
              <a:t>الأتحادية</a:t>
            </a:r>
            <a:r>
              <a:rPr lang="ar-SA" sz="2400" b="1" dirty="0" smtClean="0"/>
              <a:t> لتظل منفى لمعارضي السياسة الشيوعية وللمسلمين الذين نقلوا اليها </a:t>
            </a:r>
          </a:p>
          <a:p>
            <a:r>
              <a:rPr lang="ar-SA" sz="2400" b="1" dirty="0" err="1" smtClean="0"/>
              <a:t>قسرا.</a:t>
            </a:r>
            <a:r>
              <a:rPr lang="ar-SA" sz="2400" b="1" dirty="0" smtClean="0"/>
              <a:t> فتتبع </a:t>
            </a:r>
            <a:r>
              <a:rPr lang="ar-SA" sz="2400" b="1" dirty="0" err="1" smtClean="0"/>
              <a:t>الأدآره</a:t>
            </a:r>
            <a:r>
              <a:rPr lang="ar-SA" sz="2400" b="1" dirty="0" smtClean="0"/>
              <a:t> المركزية في موسكو مباشره ولا يزيد عدد سكانها على 25 مليون </a:t>
            </a:r>
            <a:r>
              <a:rPr lang="ar-SA" sz="2400" b="1" dirty="0" err="1" smtClean="0"/>
              <a:t>نسمة </a:t>
            </a:r>
            <a:r>
              <a:rPr lang="ar-SA" sz="2400" b="1" dirty="0" smtClean="0"/>
              <a:t>, منهم 2,5 </a:t>
            </a:r>
          </a:p>
          <a:p>
            <a:r>
              <a:rPr lang="ar-SA" sz="2400" b="1" dirty="0" smtClean="0"/>
              <a:t>مليونا من المسلمين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0314" y="1124744"/>
            <a:ext cx="9078190" cy="480131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 smtClean="0"/>
              <a:t>كانت سيبريا جزءا من الدولة المغولية التي اسسها </a:t>
            </a:r>
            <a:r>
              <a:rPr lang="ar-SA" sz="2400" b="1" dirty="0" err="1" smtClean="0"/>
              <a:t>باطو</a:t>
            </a:r>
            <a:r>
              <a:rPr lang="ar-SA" sz="2400" b="1" dirty="0" smtClean="0"/>
              <a:t> بن جنكيز </a:t>
            </a:r>
            <a:r>
              <a:rPr lang="ar-SA" sz="2400" b="1" dirty="0" err="1" smtClean="0"/>
              <a:t>خان </a:t>
            </a:r>
            <a:r>
              <a:rPr lang="ar-SA" sz="2400" b="1" dirty="0" smtClean="0"/>
              <a:t>,وصلها </a:t>
            </a:r>
            <a:r>
              <a:rPr lang="ar-SA" sz="2400" b="1" dirty="0" err="1" smtClean="0"/>
              <a:t>الأسلآم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بوآسطة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الدعاه</a:t>
            </a:r>
            <a:r>
              <a:rPr lang="ar-SA" sz="2400" b="1" dirty="0" smtClean="0"/>
              <a:t> </a:t>
            </a:r>
          </a:p>
          <a:p>
            <a:r>
              <a:rPr lang="ar-SA" sz="2400" b="1" dirty="0" smtClean="0"/>
              <a:t>من اهل </a:t>
            </a:r>
            <a:r>
              <a:rPr lang="ar-SA" sz="2400" b="1" dirty="0" err="1" smtClean="0"/>
              <a:t>بخارى </a:t>
            </a:r>
            <a:r>
              <a:rPr lang="ar-SA" sz="2400" b="1" dirty="0" smtClean="0"/>
              <a:t>, </a:t>
            </a:r>
            <a:r>
              <a:rPr lang="ar-SA" sz="2400" b="1" dirty="0" err="1" smtClean="0"/>
              <a:t>وقآزآن</a:t>
            </a:r>
            <a:r>
              <a:rPr lang="ar-SA" sz="2400" b="1" dirty="0" smtClean="0"/>
              <a:t> الذين شقوا طريقهم الى تلك البلاد </a:t>
            </a:r>
            <a:r>
              <a:rPr lang="ar-SA" sz="2400" b="1" dirty="0" err="1" smtClean="0"/>
              <a:t>وعاشو</a:t>
            </a:r>
            <a:r>
              <a:rPr lang="ar-SA" sz="2400" b="1" dirty="0" smtClean="0"/>
              <a:t> مع </a:t>
            </a:r>
            <a:r>
              <a:rPr lang="ar-SA" sz="2400" b="1" dirty="0" err="1" smtClean="0"/>
              <a:t>اهلها .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ولمآ</a:t>
            </a:r>
            <a:r>
              <a:rPr lang="ar-SA" sz="2400" b="1" dirty="0" smtClean="0"/>
              <a:t> اعتنق المغول </a:t>
            </a:r>
            <a:r>
              <a:rPr lang="ar-SA" sz="2400" b="1" dirty="0" err="1" smtClean="0"/>
              <a:t>الأسلام</a:t>
            </a:r>
            <a:r>
              <a:rPr lang="ar-SA" sz="2400" b="1" dirty="0" smtClean="0"/>
              <a:t> </a:t>
            </a:r>
          </a:p>
          <a:p>
            <a:r>
              <a:rPr lang="ar-SA" sz="2400" b="1" dirty="0" smtClean="0"/>
              <a:t>وتحمسوا </a:t>
            </a:r>
            <a:r>
              <a:rPr lang="ar-SA" sz="2400" b="1" dirty="0" err="1" smtClean="0"/>
              <a:t>لة</a:t>
            </a:r>
            <a:r>
              <a:rPr lang="ar-SA" sz="2400" b="1" dirty="0" smtClean="0"/>
              <a:t> اصبحت سيبريا </a:t>
            </a:r>
            <a:r>
              <a:rPr lang="ar-SA" sz="2400" b="1" dirty="0" err="1" smtClean="0"/>
              <a:t>بلادآ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اسلامية .</a:t>
            </a:r>
            <a:r>
              <a:rPr lang="ar-SA" sz="2400" b="1" dirty="0" smtClean="0"/>
              <a:t> كون </a:t>
            </a:r>
            <a:r>
              <a:rPr lang="ar-SA" sz="2400" b="1" dirty="0" err="1" smtClean="0"/>
              <a:t>فيهآ</a:t>
            </a:r>
            <a:r>
              <a:rPr lang="ar-SA" sz="2400" b="1" dirty="0" smtClean="0"/>
              <a:t>  المسلمون </a:t>
            </a:r>
            <a:r>
              <a:rPr lang="ar-SA" sz="2400" b="1" dirty="0" err="1" smtClean="0"/>
              <a:t>إماره</a:t>
            </a:r>
            <a:r>
              <a:rPr lang="ar-SA" sz="2400" b="1" dirty="0" smtClean="0"/>
              <a:t> عاصمتها </a:t>
            </a:r>
            <a:r>
              <a:rPr lang="ar-SA" sz="2400" b="1" dirty="0" err="1" smtClean="0"/>
              <a:t>سيبير</a:t>
            </a:r>
            <a:r>
              <a:rPr lang="ar-SA" sz="2400" b="1" dirty="0" smtClean="0"/>
              <a:t> (تحريف صابري</a:t>
            </a:r>
            <a:r>
              <a:rPr lang="ar-SA" sz="2400" b="1" dirty="0" err="1" smtClean="0"/>
              <a:t>)</a:t>
            </a:r>
            <a:endParaRPr lang="ar-SA" sz="2400" b="1" dirty="0" smtClean="0"/>
          </a:p>
          <a:p>
            <a:r>
              <a:rPr lang="ar-SA" sz="2400" b="1" dirty="0" smtClean="0"/>
              <a:t> تولى امرها احد امراء </a:t>
            </a:r>
            <a:r>
              <a:rPr lang="ar-SA" sz="2400" b="1" dirty="0" err="1" smtClean="0"/>
              <a:t>القبيله</a:t>
            </a:r>
            <a:r>
              <a:rPr lang="ar-SA" sz="2400" b="1" dirty="0" smtClean="0"/>
              <a:t> الذهبية عام </a:t>
            </a:r>
            <a:r>
              <a:rPr lang="ar-SA" sz="2400" b="1" dirty="0" err="1" smtClean="0"/>
              <a:t>978هـ</a:t>
            </a:r>
            <a:r>
              <a:rPr lang="ar-SA" sz="2400" b="1" dirty="0" smtClean="0"/>
              <a:t> / 1570 </a:t>
            </a:r>
            <a:r>
              <a:rPr lang="ar-SA" sz="2400" b="1" dirty="0" err="1" smtClean="0"/>
              <a:t>هـ .</a:t>
            </a:r>
            <a:r>
              <a:rPr lang="ar-SA" sz="2400" b="1" dirty="0" smtClean="0"/>
              <a:t> وقد بدل الخان قصارى جهده ليدخل</a:t>
            </a:r>
          </a:p>
          <a:p>
            <a:r>
              <a:rPr lang="ar-SA" sz="2400" b="1" dirty="0" smtClean="0"/>
              <a:t> رعاياه في </a:t>
            </a:r>
            <a:r>
              <a:rPr lang="ar-SA" sz="2400" b="1" dirty="0" err="1" smtClean="0"/>
              <a:t>الأسلام</a:t>
            </a:r>
            <a:r>
              <a:rPr lang="ar-SA" sz="2400" b="1" dirty="0" smtClean="0"/>
              <a:t> ,وأرسل في طلب الدعاة </a:t>
            </a:r>
            <a:r>
              <a:rPr lang="ar-SA" sz="2400" b="1" dirty="0" err="1" smtClean="0"/>
              <a:t>والعلمآء</a:t>
            </a:r>
            <a:r>
              <a:rPr lang="ar-SA" sz="2400" b="1" dirty="0" smtClean="0"/>
              <a:t> من </a:t>
            </a:r>
            <a:r>
              <a:rPr lang="ar-SA" sz="2400" b="1" dirty="0" err="1" smtClean="0"/>
              <a:t>بخآرى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ليساعدوة</a:t>
            </a:r>
            <a:r>
              <a:rPr lang="ar-SA" sz="2400" b="1" dirty="0" smtClean="0"/>
              <a:t> في مهمته التي لقيت </a:t>
            </a:r>
            <a:r>
              <a:rPr lang="ar-SA" sz="2400" b="1" dirty="0" err="1" smtClean="0"/>
              <a:t>كثيرآ</a:t>
            </a:r>
            <a:r>
              <a:rPr lang="ar-SA" sz="2400" b="1" dirty="0" smtClean="0"/>
              <a:t> من </a:t>
            </a:r>
          </a:p>
          <a:p>
            <a:r>
              <a:rPr lang="ar-SA" sz="2400" b="1" dirty="0" err="1" smtClean="0"/>
              <a:t>النجاح .</a:t>
            </a:r>
            <a:r>
              <a:rPr lang="ar-SA" sz="2400" b="1" dirty="0" smtClean="0"/>
              <a:t> </a:t>
            </a:r>
            <a:br>
              <a:rPr lang="ar-SA" sz="2400" b="1" dirty="0" smtClean="0"/>
            </a:br>
            <a:r>
              <a:rPr lang="ar-SA" sz="2400" b="1" dirty="0" smtClean="0"/>
              <a:t>ولما زحف الروس شرقا </a:t>
            </a:r>
            <a:r>
              <a:rPr lang="ar-SA" sz="2400" b="1" dirty="0" err="1" smtClean="0"/>
              <a:t>تمكنو</a:t>
            </a:r>
            <a:r>
              <a:rPr lang="ar-SA" sz="2400" b="1" dirty="0" smtClean="0"/>
              <a:t> من </a:t>
            </a:r>
            <a:r>
              <a:rPr lang="ar-SA" sz="2400" b="1" dirty="0" err="1" smtClean="0"/>
              <a:t>احتلاتل</a:t>
            </a:r>
            <a:r>
              <a:rPr lang="ar-SA" sz="2400" b="1" dirty="0" smtClean="0"/>
              <a:t> سيبريا </a:t>
            </a:r>
            <a:r>
              <a:rPr lang="ar-SA" sz="2400" b="1" dirty="0" err="1" smtClean="0"/>
              <a:t>الغربية </a:t>
            </a:r>
            <a:r>
              <a:rPr lang="ar-SA" sz="2400" b="1" dirty="0" smtClean="0"/>
              <a:t>, </a:t>
            </a:r>
            <a:r>
              <a:rPr lang="ar-SA" sz="2400" b="1" dirty="0" err="1" smtClean="0"/>
              <a:t>ودخلو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سيبير</a:t>
            </a:r>
            <a:r>
              <a:rPr lang="ar-SA" sz="2400" b="1" dirty="0" smtClean="0"/>
              <a:t> عاصمة </a:t>
            </a:r>
            <a:r>
              <a:rPr lang="ar-SA" sz="2400" b="1" dirty="0" err="1" smtClean="0"/>
              <a:t>كوتشم</a:t>
            </a:r>
            <a:r>
              <a:rPr lang="ar-SA" sz="2400" b="1" dirty="0" smtClean="0"/>
              <a:t> خان عام</a:t>
            </a:r>
          </a:p>
          <a:p>
            <a:r>
              <a:rPr lang="ar-SA" sz="2400" b="1" dirty="0" smtClean="0"/>
              <a:t> </a:t>
            </a:r>
            <a:r>
              <a:rPr lang="ar-SA" sz="2400" b="1" dirty="0" err="1" smtClean="0"/>
              <a:t>988هـ</a:t>
            </a:r>
            <a:r>
              <a:rPr lang="ar-SA" sz="2400" b="1" dirty="0" smtClean="0"/>
              <a:t>/ </a:t>
            </a:r>
            <a:r>
              <a:rPr lang="ar-SA" sz="2400" b="1" dirty="0" err="1" smtClean="0"/>
              <a:t>1580هـ</a:t>
            </a:r>
            <a:r>
              <a:rPr lang="ar-SA" sz="2400" b="1" dirty="0" smtClean="0"/>
              <a:t> , وقد رفض الخان </a:t>
            </a:r>
            <a:r>
              <a:rPr lang="ar-SA" sz="2400" b="1" dirty="0" err="1" smtClean="0"/>
              <a:t>الأستسلام</a:t>
            </a:r>
            <a:r>
              <a:rPr lang="ar-SA" sz="2400" b="1" dirty="0" smtClean="0"/>
              <a:t> عندما عرض عليه الروس بعد ان انهار </a:t>
            </a:r>
            <a:r>
              <a:rPr lang="ar-SA" sz="2400" b="1" dirty="0" err="1" smtClean="0"/>
              <a:t>جيشة</a:t>
            </a:r>
            <a:r>
              <a:rPr lang="ar-SA" sz="2400" b="1" dirty="0" smtClean="0"/>
              <a:t> ان يقبل </a:t>
            </a:r>
          </a:p>
          <a:p>
            <a:r>
              <a:rPr lang="ar-SA" sz="2400" b="1" dirty="0" smtClean="0"/>
              <a:t>الاحتلال الروسي ويعيش ملكا تابعا لهم وقال </a:t>
            </a:r>
            <a:r>
              <a:rPr lang="ar-SA" sz="2400" b="1" dirty="0" err="1" smtClean="0"/>
              <a:t>قولته </a:t>
            </a:r>
            <a:r>
              <a:rPr lang="ar-SA" sz="2400" b="1" dirty="0" smtClean="0"/>
              <a:t>: </a:t>
            </a:r>
            <a:br>
              <a:rPr lang="ar-SA" sz="2400" b="1" dirty="0" smtClean="0"/>
            </a:br>
            <a:r>
              <a:rPr lang="ar-SA" sz="2400" b="1" dirty="0" smtClean="0"/>
              <a:t>لا اقبل العيش الأسير ولا موت </a:t>
            </a:r>
            <a:r>
              <a:rPr lang="ar-SA" sz="2400" b="1" dirty="0" err="1" smtClean="0"/>
              <a:t>الذليل </a:t>
            </a:r>
            <a:r>
              <a:rPr lang="ar-SA" sz="2400" b="1" dirty="0" smtClean="0"/>
              <a:t>, ولست احزن لفقد املاكي </a:t>
            </a:r>
            <a:r>
              <a:rPr lang="ar-SA" sz="2400" b="1" dirty="0" err="1" smtClean="0"/>
              <a:t>وانما</a:t>
            </a:r>
            <a:r>
              <a:rPr lang="ar-SA" sz="2400" b="1" dirty="0" smtClean="0"/>
              <a:t> حزني من اجل اولئك التعساء </a:t>
            </a:r>
          </a:p>
          <a:p>
            <a:r>
              <a:rPr lang="ar-SA" sz="2400" b="1" dirty="0" smtClean="0"/>
              <a:t>الذين وقعوا تحت نير الاستعباد الروسي واستمر يقاتل حتى استشهد كما استشهد من بعده ابنة </a:t>
            </a:r>
          </a:p>
          <a:p>
            <a:r>
              <a:rPr lang="ar-SA" sz="2400" b="1" dirty="0" smtClean="0"/>
              <a:t>السلطان علي وسيطر الروس بذلك على سيبريا بعد حرب دامت 65 سنه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-72278" y="1238557"/>
            <a:ext cx="9180782" cy="406265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 smtClean="0"/>
              <a:t>وعلى الرغم مما لقيه المسلمون على ايدي الروس من اضطهاد فقد توالى الى قدوم الدعاة الى سيبريا من</a:t>
            </a:r>
          </a:p>
          <a:p>
            <a:r>
              <a:rPr lang="ar-SA" sz="2400" b="1" dirty="0" smtClean="0"/>
              <a:t> بلاد </a:t>
            </a:r>
            <a:r>
              <a:rPr lang="ar-SA" sz="2400" b="1" dirty="0" err="1" smtClean="0"/>
              <a:t>ماوراء</a:t>
            </a:r>
            <a:r>
              <a:rPr lang="ar-SA" sz="2400" b="1" dirty="0" smtClean="0"/>
              <a:t> النهر وخاصة بحارى ومن </a:t>
            </a:r>
            <a:r>
              <a:rPr lang="ar-SA" sz="2400" b="1" dirty="0" err="1" smtClean="0"/>
              <a:t>قازان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.</a:t>
            </a:r>
            <a:r>
              <a:rPr lang="ar-SA" sz="2400" b="1" dirty="0" smtClean="0"/>
              <a:t> فنشروا </a:t>
            </a:r>
            <a:r>
              <a:rPr lang="ar-SA" sz="2400" b="1" dirty="0" err="1" smtClean="0"/>
              <a:t>الأسلام</a:t>
            </a:r>
            <a:r>
              <a:rPr lang="ar-SA" sz="2400" b="1" dirty="0" smtClean="0"/>
              <a:t> بين قبائل </a:t>
            </a:r>
            <a:r>
              <a:rPr lang="ar-SA" sz="2400" b="1" dirty="0" err="1" smtClean="0"/>
              <a:t>التتار</a:t>
            </a:r>
            <a:r>
              <a:rPr lang="ar-SA" sz="2400" b="1" dirty="0" smtClean="0"/>
              <a:t> الضاربه بين نهري اوبي </a:t>
            </a:r>
          </a:p>
          <a:p>
            <a:r>
              <a:rPr lang="ar-SA" sz="2400" b="1" dirty="0" smtClean="0"/>
              <a:t>ورافده نهر </a:t>
            </a:r>
            <a:r>
              <a:rPr lang="ar-SA" sz="2400" b="1" dirty="0" err="1" smtClean="0"/>
              <a:t>ارتيش</a:t>
            </a:r>
            <a:r>
              <a:rPr lang="ar-SA" sz="2400" b="1" dirty="0" smtClean="0"/>
              <a:t> والتي يطلق عليها اسم باريا عام </a:t>
            </a:r>
            <a:r>
              <a:rPr lang="ar-SA" sz="2400" b="1" dirty="0" err="1" smtClean="0"/>
              <a:t>1158هـ</a:t>
            </a:r>
            <a:r>
              <a:rPr lang="ar-SA" sz="2400" b="1" dirty="0" smtClean="0"/>
              <a:t> /1745 هـ فعمها </a:t>
            </a:r>
            <a:r>
              <a:rPr lang="ar-SA" sz="2400" b="1" dirty="0" err="1" smtClean="0"/>
              <a:t>الأسلام</a:t>
            </a:r>
            <a:r>
              <a:rPr lang="ar-SA" sz="2400" b="1" dirty="0" smtClean="0"/>
              <a:t> , وأنشأ شعراؤهم </a:t>
            </a:r>
          </a:p>
          <a:p>
            <a:r>
              <a:rPr lang="ar-SA" sz="2400" b="1" dirty="0" smtClean="0"/>
              <a:t>قصائد تضم قواعد الاسلام وتحكي بطولات عظماء المسلمين الفاتحين </a:t>
            </a:r>
            <a:br>
              <a:rPr lang="ar-SA" sz="2400" b="1" dirty="0" smtClean="0"/>
            </a:br>
            <a:r>
              <a:rPr lang="ar-SA" sz="2400" b="1" dirty="0" smtClean="0"/>
              <a:t>وقد قامت بعض الحركات </a:t>
            </a:r>
            <a:r>
              <a:rPr lang="ar-SA" sz="2400" b="1" dirty="0" err="1" smtClean="0"/>
              <a:t>الأسلامية</a:t>
            </a:r>
            <a:r>
              <a:rPr lang="ar-SA" sz="2400" b="1" dirty="0" smtClean="0"/>
              <a:t> في سيبريا منها ثورة عام 1186/</a:t>
            </a:r>
            <a:r>
              <a:rPr lang="ar-SA" sz="2400" b="1" dirty="0" err="1" smtClean="0"/>
              <a:t>177م</a:t>
            </a:r>
            <a:r>
              <a:rPr lang="ar-SA" sz="2400" b="1" dirty="0" smtClean="0"/>
              <a:t> التي </a:t>
            </a:r>
            <a:r>
              <a:rPr lang="ar-SA" sz="2400" b="1" dirty="0" err="1" smtClean="0"/>
              <a:t>اضظرت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القياصره</a:t>
            </a:r>
            <a:r>
              <a:rPr lang="ar-SA" sz="2400" b="1" dirty="0" smtClean="0"/>
              <a:t> الروس</a:t>
            </a:r>
          </a:p>
          <a:p>
            <a:r>
              <a:rPr lang="ar-SA" sz="2400" b="1" dirty="0" smtClean="0"/>
              <a:t> </a:t>
            </a:r>
            <a:r>
              <a:rPr lang="ar-SA" sz="2400" b="1" dirty="0" err="1" smtClean="0"/>
              <a:t>لأرال</a:t>
            </a:r>
            <a:r>
              <a:rPr lang="ar-SA" sz="2400" b="1" dirty="0" smtClean="0"/>
              <a:t> جيوش ضخمة </a:t>
            </a:r>
            <a:r>
              <a:rPr lang="ar-SA" sz="2400" b="1" dirty="0" err="1" smtClean="0"/>
              <a:t>لأخضاعها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.</a:t>
            </a:r>
            <a:r>
              <a:rPr lang="ar-SA" sz="2400" b="1" dirty="0" smtClean="0"/>
              <a:t> </a:t>
            </a:r>
            <a:br>
              <a:rPr lang="ar-SA" sz="2400" b="1" dirty="0" smtClean="0"/>
            </a:br>
            <a:r>
              <a:rPr lang="ar-SA" sz="2400" b="1" dirty="0" smtClean="0"/>
              <a:t>وهناك مصدر اخر للدعوة </a:t>
            </a:r>
            <a:r>
              <a:rPr lang="ar-SA" sz="2400" b="1" dirty="0" err="1" smtClean="0"/>
              <a:t>الأسلامية</a:t>
            </a:r>
            <a:r>
              <a:rPr lang="ar-SA" sz="2400" b="1" dirty="0" smtClean="0"/>
              <a:t> في سيبريا تمثل الجماعات المسلمة الذين نفاهم الروس </a:t>
            </a:r>
            <a:r>
              <a:rPr lang="ar-SA" sz="2400" b="1" dirty="0" err="1" smtClean="0"/>
              <a:t>والقياصره</a:t>
            </a:r>
            <a:endParaRPr lang="ar-SA" sz="2400" b="1" dirty="0" smtClean="0"/>
          </a:p>
          <a:p>
            <a:r>
              <a:rPr lang="ar-SA" sz="2400" b="1" dirty="0" smtClean="0"/>
              <a:t> أو </a:t>
            </a:r>
            <a:r>
              <a:rPr lang="ar-SA" sz="2400" b="1" dirty="0" err="1" smtClean="0"/>
              <a:t>السوفيات</a:t>
            </a:r>
            <a:r>
              <a:rPr lang="ar-SA" sz="2400" b="1" dirty="0" smtClean="0"/>
              <a:t> , فلقد نقلو مثلا الكثير من </a:t>
            </a:r>
            <a:r>
              <a:rPr lang="ar-SA" sz="2400" b="1" dirty="0" err="1" smtClean="0"/>
              <a:t>تتار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القرم</a:t>
            </a:r>
            <a:r>
              <a:rPr lang="ar-SA" sz="2400" b="1" dirty="0" smtClean="0"/>
              <a:t> وحوالي مليون </a:t>
            </a:r>
            <a:r>
              <a:rPr lang="ar-SA" sz="2400" b="1" dirty="0" err="1" smtClean="0"/>
              <a:t>ثلاثمئه</a:t>
            </a:r>
            <a:r>
              <a:rPr lang="ar-SA" sz="2400" b="1" dirty="0" smtClean="0"/>
              <a:t> وخمسين الفا من مسلمي </a:t>
            </a:r>
          </a:p>
          <a:p>
            <a:r>
              <a:rPr lang="ar-SA" sz="2400" b="1" dirty="0" smtClean="0"/>
              <a:t>اسيا الوسطى الى سيبيريا فدعم ذلك </a:t>
            </a:r>
            <a:r>
              <a:rPr lang="ar-SA" sz="2400" b="1" dirty="0" err="1" smtClean="0"/>
              <a:t>الأسلام</a:t>
            </a:r>
            <a:r>
              <a:rPr lang="ar-SA" sz="2400" b="1" dirty="0" smtClean="0"/>
              <a:t> </a:t>
            </a:r>
            <a:br>
              <a:rPr lang="ar-SA" sz="2400" b="1" dirty="0" smtClean="0"/>
            </a:br>
            <a:r>
              <a:rPr lang="ar-SA" sz="2400" b="1" dirty="0" smtClean="0"/>
              <a:t>وتتبع سيبريا </a:t>
            </a:r>
            <a:r>
              <a:rPr lang="ar-SA" sz="2400" b="1" dirty="0" err="1" smtClean="0"/>
              <a:t>الأدارة</a:t>
            </a:r>
            <a:r>
              <a:rPr lang="ar-SA" sz="2400" b="1" dirty="0" smtClean="0"/>
              <a:t> الدينية لمسلمي روسيا الأوربية وسيبريا ومركزها مدينة </a:t>
            </a:r>
            <a:r>
              <a:rPr lang="ar-SA" sz="2400" b="1" dirty="0" err="1" smtClean="0"/>
              <a:t>اوفا</a:t>
            </a:r>
            <a:r>
              <a:rPr lang="ar-SA" sz="2400" b="1" dirty="0" smtClean="0"/>
              <a:t> في </a:t>
            </a:r>
            <a:r>
              <a:rPr lang="ar-SA" sz="2400" b="1" dirty="0" err="1" smtClean="0"/>
              <a:t>بشكيريا</a:t>
            </a:r>
            <a:r>
              <a:rPr lang="ar-SA" sz="2400" b="1" dirty="0" smtClean="0"/>
              <a:t> </a:t>
            </a:r>
          </a:p>
          <a:p>
            <a:endParaRPr lang="ar-SA" dirty="0"/>
          </a:p>
        </p:txBody>
      </p:sp>
      <p:sp>
        <p:nvSpPr>
          <p:cNvPr id="3" name="مستطيل 2"/>
          <p:cNvSpPr/>
          <p:nvPr/>
        </p:nvSpPr>
        <p:spPr>
          <a:xfrm>
            <a:off x="683568" y="5589240"/>
            <a:ext cx="1372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انتهت 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</TotalTime>
  <Words>253</Words>
  <Application>Microsoft Office PowerPoint</Application>
  <PresentationFormat>عرض على الشاشة (3:4)‏</PresentationFormat>
  <Paragraphs>29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تدفق</vt:lpstr>
      <vt:lpstr>الشريحة 1</vt:lpstr>
      <vt:lpstr>الشريحة 2</vt:lpstr>
      <vt:lpstr>الشريحة 3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س</dc:creator>
  <cp:lastModifiedBy>س</cp:lastModifiedBy>
  <cp:revision>2</cp:revision>
  <dcterms:created xsi:type="dcterms:W3CDTF">2013-03-13T16:12:01Z</dcterms:created>
  <dcterms:modified xsi:type="dcterms:W3CDTF">2013-03-13T16:26:11Z</dcterms:modified>
</cp:coreProperties>
</file>