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93" r:id="rId8"/>
    <p:sldId id="264" r:id="rId9"/>
    <p:sldId id="265" r:id="rId10"/>
    <p:sldId id="266" r:id="rId11"/>
    <p:sldId id="282" r:id="rId12"/>
    <p:sldId id="292" r:id="rId13"/>
    <p:sldId id="267" r:id="rId14"/>
    <p:sldId id="268" r:id="rId15"/>
    <p:sldId id="300" r:id="rId16"/>
    <p:sldId id="269" r:id="rId17"/>
    <p:sldId id="271" r:id="rId18"/>
    <p:sldId id="272" r:id="rId19"/>
    <p:sldId id="286" r:id="rId20"/>
    <p:sldId id="287" r:id="rId21"/>
    <p:sldId id="294" r:id="rId22"/>
    <p:sldId id="273" r:id="rId23"/>
    <p:sldId id="295" r:id="rId24"/>
    <p:sldId id="297" r:id="rId25"/>
    <p:sldId id="275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38" autoAdjust="0"/>
    <p:restoredTop sz="94660"/>
  </p:normalViewPr>
  <p:slideViewPr>
    <p:cSldViewPr>
      <p:cViewPr>
        <p:scale>
          <a:sx n="50" d="100"/>
          <a:sy n="50" d="100"/>
        </p:scale>
        <p:origin x="-189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7DA915-652F-486E-A6D2-1E021A9D2445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24ED9B-8D51-40A9-B4DA-FAFEFC79124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ED9B-8D51-40A9-B4DA-FAFEFC79124B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A3426FE-68A9-4EC1-B72E-F3B394D30D54}" type="datetimeFigureOut">
              <a:rPr lang="ar-SA" smtClean="0"/>
              <a:pPr/>
              <a:t>04/07/1434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87A9750-3532-443C-94AB-CD943292D05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260648"/>
            <a:ext cx="8496944" cy="5909310"/>
          </a:xfrm>
          <a:prstGeom prst="rect">
            <a:avLst/>
          </a:prstGeom>
          <a:blipFill dpi="0" rotWithShape="1">
            <a:blip r:embed="rId2" cstate="print">
              <a:alphaModFix amt="20000"/>
              <a:duotone>
                <a:schemeClr val="dk1">
                  <a:shade val="63000"/>
                  <a:tint val="82000"/>
                </a:schemeClr>
                <a:schemeClr val="dk1">
                  <a:tint val="10000"/>
                  <a:satMod val="400000"/>
                </a:schemeClr>
              </a:duotone>
            </a:blip>
            <a:srcRect/>
            <a:tile tx="0" ty="0" sx="40000" sy="40000" flip="none" algn="tl"/>
          </a:blipFill>
          <a:effectLst>
            <a:innerShdw blurRad="63500" dist="50800" dir="13500000">
              <a:prstClr val="black">
                <a:alpha val="50000"/>
              </a:prstClr>
            </a:innerShdw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EG" sz="4800" dirty="0" smtClean="0">
                <a:solidFill>
                  <a:srgbClr val="FF0000"/>
                </a:solidFill>
              </a:rPr>
              <a:t>جغرافية المملكة العربية السعودية</a:t>
            </a:r>
          </a:p>
          <a:p>
            <a:pPr algn="ctr"/>
            <a:r>
              <a:rPr lang="ar-EG" sz="4000" b="1" dirty="0" smtClean="0">
                <a:solidFill>
                  <a:schemeClr val="bg1"/>
                </a:solidFill>
              </a:rPr>
              <a:t>المحاور الرئيسية ويستعان بالمرجع الرئيسى والمحاضرات للتفاصيل </a:t>
            </a:r>
          </a:p>
          <a:p>
            <a:pPr algn="ctr"/>
            <a:r>
              <a:rPr lang="en-US" sz="6600" dirty="0" smtClean="0">
                <a:solidFill>
                  <a:srgbClr val="FF0000"/>
                </a:solidFill>
                <a:latin typeface="AcklinCondensed" pitchFamily="2" charset="0"/>
              </a:rPr>
              <a:t>(2)</a:t>
            </a:r>
            <a:endParaRPr lang="ar-EG" sz="6600" dirty="0" smtClean="0">
              <a:solidFill>
                <a:srgbClr val="FF0000"/>
              </a:solidFill>
              <a:latin typeface="AcklinCondensed" pitchFamily="2" charset="0"/>
            </a:endParaRPr>
          </a:p>
          <a:p>
            <a:pPr algn="ctr"/>
            <a:r>
              <a:rPr lang="ar-EG" sz="4000" b="1" dirty="0" smtClean="0">
                <a:solidFill>
                  <a:schemeClr val="bg1"/>
                </a:solidFill>
              </a:rPr>
              <a:t>المستوى الرابع جغرافيا</a:t>
            </a:r>
          </a:p>
          <a:p>
            <a:pPr algn="ctr"/>
            <a:r>
              <a:rPr lang="ar-EG" sz="4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ar-EG" sz="4800" b="1" dirty="0" smtClean="0">
                <a:solidFill>
                  <a:srgbClr val="002060"/>
                </a:solidFill>
              </a:rPr>
              <a:t>د/حسين عبد الفتاح محمد</a:t>
            </a:r>
            <a:endParaRPr lang="ar-EG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rgbClr val="FFFF00"/>
                </a:solidFill>
                <a:cs typeface="Diwani Bent" pitchFamily="2" charset="-78"/>
              </a:rPr>
              <a:t>    التضاريس</a:t>
            </a:r>
            <a:endParaRPr lang="ar-SA" sz="6000" b="1" dirty="0">
              <a:solidFill>
                <a:srgbClr val="FFFF00"/>
              </a:solidFill>
              <a:cs typeface="Diwani B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أهمية دراسة التضاريس:</a:t>
            </a:r>
          </a:p>
          <a:p>
            <a:r>
              <a:rPr lang="ar-SA" dirty="0" err="1" smtClean="0">
                <a:solidFill>
                  <a:srgbClr val="FFFF00"/>
                </a:solidFill>
              </a:rPr>
              <a:t>ماهو</a:t>
            </a:r>
            <a:r>
              <a:rPr lang="ar-SA" dirty="0" smtClean="0">
                <a:solidFill>
                  <a:srgbClr val="FFFF00"/>
                </a:solidFill>
              </a:rPr>
              <a:t> </a:t>
            </a:r>
            <a:r>
              <a:rPr lang="ar-SA" dirty="0" smtClean="0">
                <a:solidFill>
                  <a:srgbClr val="FFFF00"/>
                </a:solidFill>
              </a:rPr>
              <a:t>الشكل السائد في تضاريس المملكة العربية السعودية: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أقسام سطح المملكة العربية السعودية</a:t>
            </a:r>
            <a:r>
              <a:rPr lang="ar-SA" b="1" dirty="0" smtClean="0">
                <a:solidFill>
                  <a:srgbClr val="FFFF00"/>
                </a:solidFill>
              </a:rPr>
              <a:t> 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ينقسم سطحها إلى سبعة أقاليم هي:</a:t>
            </a:r>
          </a:p>
          <a:p>
            <a:r>
              <a:rPr lang="ar-SA" dirty="0" smtClean="0"/>
              <a:t>1- سهول ساحلية في الغرب هي سهل تهامة,وفي الشرق على الخليج العربي.</a:t>
            </a:r>
          </a:p>
          <a:p>
            <a:r>
              <a:rPr lang="ar-SA" dirty="0" smtClean="0"/>
              <a:t>2- المرتفعات الغربية في الحجاز وعسير.</a:t>
            </a:r>
          </a:p>
          <a:p>
            <a:r>
              <a:rPr lang="ar-SA" dirty="0" smtClean="0"/>
              <a:t>3- الهضاب الغربية.</a:t>
            </a:r>
          </a:p>
          <a:p>
            <a:r>
              <a:rPr lang="ar-SA" dirty="0" smtClean="0"/>
              <a:t>4- هضبة نجد.</a:t>
            </a:r>
          </a:p>
          <a:p>
            <a:r>
              <a:rPr lang="ar-SA" dirty="0" smtClean="0"/>
              <a:t>5- الهضاب الشرقية.</a:t>
            </a:r>
          </a:p>
          <a:p>
            <a:r>
              <a:rPr lang="ar-SA" dirty="0" smtClean="0"/>
              <a:t>6- الهضاب الشمالية.</a:t>
            </a:r>
          </a:p>
          <a:p>
            <a:r>
              <a:rPr lang="ar-SA" dirty="0" smtClean="0"/>
              <a:t>7- التضاريس الصحراوية أو العروق الرملية.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008000"/>
                </a:solidFill>
              </a:rPr>
              <a:t>أولاً: السهول الساحلية:</a:t>
            </a:r>
            <a:endParaRPr lang="ar-SA" dirty="0">
              <a:solidFill>
                <a:srgbClr val="008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71612"/>
            <a:ext cx="8686800" cy="4883196"/>
          </a:xfrm>
        </p:spPr>
        <p:txBody>
          <a:bodyPr/>
          <a:lstStyle/>
          <a:p>
            <a:r>
              <a:rPr lang="ar-SA" dirty="0" smtClean="0"/>
              <a:t>للمملكة ساحلان أحدهما على البحر الأحمر والثاني على الخليج العربي.</a:t>
            </a:r>
          </a:p>
          <a:p>
            <a:r>
              <a:rPr lang="ar-SA" dirty="0" smtClean="0"/>
              <a:t>وهما صحراويان وشاطئاهما بشكل عام قليل التعرج.</a:t>
            </a:r>
            <a:endParaRPr lang="ar-SA" dirty="0"/>
          </a:p>
        </p:txBody>
      </p:sp>
      <p:pic>
        <p:nvPicPr>
          <p:cNvPr id="4" name="صورة 3" descr="imagesCAFICT8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645024"/>
            <a:ext cx="2448272" cy="2695575"/>
          </a:xfrm>
          <a:prstGeom prst="rect">
            <a:avLst/>
          </a:prstGeom>
        </p:spPr>
      </p:pic>
      <p:pic>
        <p:nvPicPr>
          <p:cNvPr id="6" name="صورة 5" descr="imagesCAWR5JR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573016"/>
            <a:ext cx="2880320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596"/>
            <a:ext cx="9144000" cy="6464808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500042"/>
            <a:ext cx="8858280" cy="5954766"/>
          </a:xfrm>
        </p:spPr>
        <p:txBody>
          <a:bodyPr>
            <a:normAutofit/>
          </a:bodyPr>
          <a:lstStyle/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r>
              <a:rPr lang="ar-SA" dirty="0" smtClean="0">
                <a:solidFill>
                  <a:srgbClr val="FFFF00"/>
                </a:solidFill>
              </a:rPr>
              <a:t>(</a:t>
            </a:r>
            <a:r>
              <a:rPr lang="ar-SA" dirty="0" smtClean="0">
                <a:solidFill>
                  <a:srgbClr val="FFFF00"/>
                </a:solidFill>
              </a:rPr>
              <a:t>أ) سهل تهامة: </a:t>
            </a:r>
          </a:p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يطلق على الساحل الغربي 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87MQ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08720"/>
            <a:ext cx="7776864" cy="5544616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rmAutofit/>
          </a:bodyPr>
          <a:lstStyle/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endParaRPr lang="ar-EG" dirty="0" smtClean="0">
              <a:solidFill>
                <a:srgbClr val="FFFF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(</a:t>
            </a:r>
            <a:r>
              <a:rPr lang="ar-SA" b="1" dirty="0" smtClean="0">
                <a:solidFill>
                  <a:srgbClr val="FF0000"/>
                </a:solidFill>
              </a:rPr>
              <a:t>ب) السهل الساحلي الشرقي:</a:t>
            </a:r>
          </a:p>
          <a:p>
            <a:r>
              <a:rPr lang="ar-SA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يمتد من شمال رأس </a:t>
            </a:r>
            <a:r>
              <a:rPr lang="ar-SA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الخفجي</a:t>
            </a:r>
            <a:r>
              <a:rPr lang="ar-SA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حتى دوحة سلوى جنوباً.</a:t>
            </a:r>
          </a:p>
          <a:p>
            <a:r>
              <a:rPr lang="ar-SA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b="1" dirty="0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ح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836712"/>
            <a:ext cx="3888432" cy="4464496"/>
          </a:xfrm>
          <a:prstGeom prst="rect">
            <a:avLst/>
          </a:prstGeom>
        </p:spPr>
      </p:pic>
      <p:pic>
        <p:nvPicPr>
          <p:cNvPr id="3" name="صورة 2" descr="جزيرة فرسان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836712"/>
            <a:ext cx="3672408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سعودية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1050"/>
            <a:ext cx="9144000" cy="5295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500834"/>
          </a:xfrm>
        </p:spPr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FF0000"/>
                </a:solidFill>
              </a:rPr>
              <a:t>ثانياً: المرتفعات الغربية:</a:t>
            </a:r>
          </a:p>
          <a:p>
            <a:r>
              <a:rPr lang="ar-SA" sz="48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هي من أبرز وأهم تضاريس الجزيرة العربية وتعرف باسم جبال السراة أي الأرض المرتفعة وبالجمع جبال </a:t>
            </a:r>
            <a:r>
              <a:rPr lang="ar-SA" sz="48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السروات</a:t>
            </a:r>
            <a:r>
              <a:rPr lang="ar-SA" sz="48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أو الحجاز لأنها تحجز بين نجد وتهامة.</a:t>
            </a:r>
          </a:p>
          <a:p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تنقسم المرتفعات الغربية طولياً إلى قسمين:</a:t>
            </a:r>
          </a:p>
          <a:p>
            <a:r>
              <a:rPr lang="ar-SA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أ</a:t>
            </a:r>
            <a:r>
              <a:rPr lang="ar-SA" sz="4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- سلسلة المرتفعات الساحلية:</a:t>
            </a:r>
          </a:p>
          <a:p>
            <a:r>
              <a:rPr lang="ar-SA" sz="4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4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سلاسل المرتفعات العالية:</a:t>
            </a:r>
          </a:p>
          <a:p>
            <a:r>
              <a:rPr lang="ar-SA" b="1" dirty="0" err="1" smtClean="0">
                <a:latin typeface="Traditional Arabic" pitchFamily="18" charset="-78"/>
                <a:cs typeface="Traditional Arabic" pitchFamily="18" charset="-78"/>
              </a:rPr>
              <a:t>*</a:t>
            </a: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CALYZAV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548680"/>
            <a:ext cx="7416824" cy="604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مرتفعات عسير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620688"/>
            <a:ext cx="6624736" cy="5400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/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ثالثاً: الهضاب الغربية:</a:t>
            </a:r>
          </a:p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r>
              <a:rPr lang="ar-SA" sz="5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1- هضبة </a:t>
            </a:r>
            <a:r>
              <a:rPr lang="ar-SA" sz="5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الحسمي.</a:t>
            </a:r>
            <a:endParaRPr lang="ar-SA" sz="54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5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2- هضبة 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الحجاز: 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54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5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3-هضبة 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عسير: 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54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54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4- هضبة 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نجران</a:t>
            </a:r>
            <a:r>
              <a:rPr lang="ar-SA" sz="5400" b="1" dirty="0" err="1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  <a:endParaRPr lang="ar-SA" sz="5400" b="1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>
            <a:normAutofit/>
          </a:bodyPr>
          <a:lstStyle/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5- الحرات </a:t>
            </a:r>
            <a:r>
              <a:rPr lang="ar-SA" sz="4800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6- سهل ركبة </a:t>
            </a:r>
            <a:r>
              <a:rPr lang="ar-SA" sz="4800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الصخري: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4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صورة 3" descr="imagesCA4ARY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2500306"/>
            <a:ext cx="4500594" cy="4000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56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280920" cy="56886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هضبة نجد</a:t>
            </a:r>
            <a:endParaRPr lang="ar-SA" sz="6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6008"/>
          </a:xfrm>
        </p:spPr>
        <p:txBody>
          <a:bodyPr>
            <a:normAutofit/>
          </a:bodyPr>
          <a:lstStyle/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تمتد من إقليم الهضاب الغربية غربا حتى صحراء الدهناء شرقا ومن النفوذ الكبير شمالا حتى الربع الخالي جنوبا, وهي تنقسم إلى قسمين رئيسين هما:</a:t>
            </a:r>
          </a:p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1- القسم الغربي </a:t>
            </a:r>
            <a:r>
              <a:rPr lang="ar-SA" sz="4800" dirty="0" smtClean="0">
                <a:solidFill>
                  <a:schemeClr val="bg1"/>
                </a:solidFill>
                <a:cs typeface="ABO SLMAN Alomar المسطر 3" pitchFamily="2" charset="-78"/>
              </a:rPr>
              <a:t>2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-القسم </a:t>
            </a:r>
            <a:r>
              <a:rPr lang="ar-SA" sz="4800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الشرقي :</a:t>
            </a:r>
            <a:endParaRPr lang="ar-SA" sz="4800" b="1" dirty="0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sz="4800" b="1" dirty="0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خامساً: الهضاب الشرقية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92500" lnSpcReduction="10000"/>
          </a:bodyPr>
          <a:lstStyle/>
          <a:p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تتكون 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من أربعة أشكال تضاريسية وهي:</a:t>
            </a:r>
          </a:p>
          <a:p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1- هضبة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الدبدبة: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2- هضبة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الصمان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EG" sz="54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3-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نفود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الجافورا: .</a:t>
            </a:r>
            <a:endParaRPr lang="ar-SA" sz="54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4- الحافات الصخرية في منطقتي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العقير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-سلوى </a:t>
            </a:r>
          </a:p>
          <a:p>
            <a:endParaRPr lang="ar-EG" sz="54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sz="54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332656"/>
            <a:ext cx="8472518" cy="6122152"/>
          </a:xfrm>
        </p:spPr>
        <p:txBody>
          <a:bodyPr>
            <a:normAutofit/>
          </a:bodyPr>
          <a:lstStyle/>
          <a:p>
            <a:r>
              <a:rPr lang="ar-SA" sz="7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سادسا:الهضاب </a:t>
            </a:r>
            <a:r>
              <a:rPr lang="ar-SA" sz="7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الشمالية:</a:t>
            </a:r>
          </a:p>
          <a:p>
            <a:r>
              <a:rPr lang="ar-SA" sz="6000" b="1" dirty="0" smtClean="0">
                <a:latin typeface="Traditional Arabic" pitchFamily="18" charset="-78"/>
                <a:cs typeface="Traditional Arabic" pitchFamily="18" charset="-78"/>
              </a:rPr>
              <a:t>وهي جزء من هضاب بادية الشام وتضم القسم الشمالي من أراضي </a:t>
            </a:r>
            <a:r>
              <a:rPr lang="ar-SA" sz="6000" b="1" dirty="0" smtClean="0">
                <a:latin typeface="Traditional Arabic" pitchFamily="18" charset="-78"/>
                <a:cs typeface="Traditional Arabic" pitchFamily="18" charset="-78"/>
              </a:rPr>
              <a:t>السعودية</a:t>
            </a:r>
            <a:endParaRPr lang="ar-SA" sz="60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هضبة مستوي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764704"/>
            <a:ext cx="6840759" cy="5112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mk10587_img_47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08720"/>
            <a:ext cx="6984776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_11780116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836712"/>
            <a:ext cx="7272808" cy="5256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/>
          <a:lstStyle/>
          <a:p>
            <a:pPr algn="ctr"/>
            <a:r>
              <a:rPr lang="ar-SA" dirty="0" smtClean="0"/>
              <a:t>العروق الرملية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40386"/>
          </a:xfrm>
        </p:spPr>
        <p:txBody>
          <a:bodyPr>
            <a:normAutofit/>
          </a:bodyPr>
          <a:lstStyle/>
          <a:p>
            <a:r>
              <a:rPr lang="ar-EG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1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الربع 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الخالي</a:t>
            </a:r>
            <a:endParaRPr lang="ar-EG" sz="4800" b="1" dirty="0" err="1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2- صحراء </a:t>
            </a:r>
            <a:r>
              <a:rPr lang="ar-SA" sz="4800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النفود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 الكبرى في </a:t>
            </a:r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الشمال</a:t>
            </a:r>
            <a:endParaRPr lang="ar-SA" sz="4800" b="1" dirty="0" smtClean="0">
              <a:solidFill>
                <a:schemeClr val="bg1"/>
              </a:solidFill>
            </a:endParaRPr>
          </a:p>
          <a:p>
            <a:r>
              <a:rPr lang="ar-SA" sz="4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3- صحراء </a:t>
            </a:r>
            <a:r>
              <a:rPr lang="ar-SA" sz="4800" b="1" dirty="0" err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الدهناء:</a:t>
            </a:r>
            <a:endParaRPr lang="ar-SA" sz="4800" b="1" dirty="0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endParaRPr lang="ar-SA" sz="28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CAM3VGR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836712"/>
            <a:ext cx="3816424" cy="5400600"/>
          </a:xfrm>
          <a:prstGeom prst="rect">
            <a:avLst/>
          </a:prstGeom>
        </p:spPr>
      </p:pic>
      <p:pic>
        <p:nvPicPr>
          <p:cNvPr id="3" name="صورة 2" descr="imagesCANHUNW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052736"/>
            <a:ext cx="3960440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opener_lar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774700"/>
            <a:ext cx="7620000" cy="530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imagesCA87MQ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76672"/>
            <a:ext cx="7776864" cy="5184576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 smtClean="0"/>
              <a:t>الواجب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bg1"/>
                </a:solidFill>
              </a:rPr>
              <a:t>ارسمي خريطة للمملكة موضحة عليها التضاريس؟</a:t>
            </a:r>
            <a:endParaRPr lang="ar-S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522</TotalTime>
  <Words>327</Words>
  <Application>Microsoft Office PowerPoint</Application>
  <PresentationFormat>عرض على الشاشة (3:4)‏</PresentationFormat>
  <Paragraphs>73</Paragraphs>
  <Slides>25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حيوية</vt:lpstr>
      <vt:lpstr>الشريحة 1</vt:lpstr>
      <vt:lpstr>    التضاريس</vt:lpstr>
      <vt:lpstr>أقسام سطح المملكة العربية السعودية </vt:lpstr>
      <vt:lpstr>أولاً: السهول الساحلية: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هضبة نجد</vt:lpstr>
      <vt:lpstr>خامساً: الهضاب الشرقية</vt:lpstr>
      <vt:lpstr>الشريحة 18</vt:lpstr>
      <vt:lpstr>الشريحة 19</vt:lpstr>
      <vt:lpstr>الشريحة 20</vt:lpstr>
      <vt:lpstr>الشريحة 21</vt:lpstr>
      <vt:lpstr>العروق الرملية</vt:lpstr>
      <vt:lpstr>الشريحة 23</vt:lpstr>
      <vt:lpstr>الشريحة 24</vt:lpstr>
      <vt:lpstr>الواجب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 user</dc:creator>
  <cp:lastModifiedBy>DrHussein</cp:lastModifiedBy>
  <cp:revision>69</cp:revision>
  <dcterms:created xsi:type="dcterms:W3CDTF">2011-03-07T19:17:05Z</dcterms:created>
  <dcterms:modified xsi:type="dcterms:W3CDTF">2013-05-12T21:28:53Z</dcterms:modified>
</cp:coreProperties>
</file>