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9" r:id="rId1"/>
  </p:sldMasterIdLst>
  <p:sldIdLst>
    <p:sldId id="257" r:id="rId2"/>
    <p:sldId id="258" r:id="rId3"/>
    <p:sldId id="284" r:id="rId4"/>
    <p:sldId id="277" r:id="rId5"/>
    <p:sldId id="285" r:id="rId6"/>
    <p:sldId id="270" r:id="rId7"/>
    <p:sldId id="286" r:id="rId8"/>
    <p:sldId id="276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 autoAdjust="0"/>
    <p:restoredTop sz="94681" autoAdjust="0"/>
  </p:normalViewPr>
  <p:slideViewPr>
    <p:cSldViewPr>
      <p:cViewPr varScale="1">
        <p:scale>
          <a:sx n="87" d="100"/>
          <a:sy n="87" d="100"/>
        </p:scale>
        <p:origin x="-84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مستطيل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عنصر نائب للمحتوى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محتوى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شكل بيضاوي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شكل بيضاوي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عنصر نائب للمحتوى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رابط مستقيم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FC53A1C-7B55-4D62-B71C-DC06FF220E21}" type="datetimeFigureOut">
              <a:rPr lang="ar-SA" smtClean="0"/>
              <a:pPr/>
              <a:t>07/05/1434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عنصر نائب للصورة 6" descr="ت.bmp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 rot="420000">
            <a:off x="5228053" y="964646"/>
            <a:ext cx="3227372" cy="34425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مستطيل 8"/>
          <p:cNvSpPr/>
          <p:nvPr/>
        </p:nvSpPr>
        <p:spPr>
          <a:xfrm>
            <a:off x="500034" y="642918"/>
            <a:ext cx="457203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 smtClean="0"/>
              <a:t>التمثيل البياني للتوزيعات العددية</a:t>
            </a:r>
            <a:endParaRPr lang="ar-SA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GA Arabesque" pitchFamily="2" charset="2"/>
              <a:cs typeface="Diwani Letter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785786" y="3786190"/>
            <a:ext cx="1928826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المحاضرة </a:t>
            </a:r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السادسة</a:t>
            </a:r>
            <a:endParaRPr lang="en-US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odoni MT Black" pitchFamily="18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التمثيل البياني للتوزيعات العددية</a:t>
            </a:r>
            <a:endParaRPr lang="ar-SA" sz="3600" dirty="0" smtClean="0">
              <a:solidFill>
                <a:schemeClr val="tx1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8229600" cy="489586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إن الغرض من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دراسة التوزيعات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العددية أو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التكرارية هو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تلخيصها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وتمثيلها بيانياً،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وهذا يجعلها في صورة يسهل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تعليلها وتحليلها،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ويساعد على مقارنتها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بتوزيعات أخرى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. ولنأخذ على سبيل المثال البيانات التي توضح كميات الأمطار الساقطة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خلال100 يوم)وعلى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الرغم من قلتها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نسبياً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؛ إلا أنها لا بد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أن تلخص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بطريقة يمكن الاستفادة منها عند مقارنتها بتوزيعات أخرى . وقد تعاملنا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معها سابقاً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في تبويب وجدولة هذه البيانات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1625" y="1940938"/>
            <a:ext cx="8504238" cy="3744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ستطيل 3"/>
          <p:cNvSpPr/>
          <p:nvPr/>
        </p:nvSpPr>
        <p:spPr>
          <a:xfrm>
            <a:off x="3286116" y="2285992"/>
            <a:ext cx="5000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100</a:t>
            </a:r>
            <a:endParaRPr lang="ar-SA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endParaRPr lang="ar-SA" sz="3600" b="1" dirty="0" smtClean="0">
              <a:solidFill>
                <a:srgbClr val="FF0000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14282" y="1000108"/>
            <a:ext cx="8472518" cy="54292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 smtClean="0"/>
              <a:t>الأرقام المطلقة بعد تبويبها في جدول تكراري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857364"/>
            <a:ext cx="650085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التمثيل البياني باستخدام الحاسوب</a:t>
            </a:r>
            <a:endParaRPr lang="ar-SA" sz="3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14282" y="1000108"/>
            <a:ext cx="8472518" cy="54292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تستخدم الرسومات لتمثيل البيانات الإحصائية، ويأخذ التمثيل أشكالاً ورسوماً مختلفة.والهدف منه إعطاء صورة إجمالية بصرية عن البيانات وتوزيعاتها.</a:t>
            </a:r>
          </a:p>
          <a:p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خطوات 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رسم التمثيل البياني 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باستخدام 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برنامج </a:t>
            </a:r>
            <a:r>
              <a:rPr lang="en-US" sz="3600" b="1" u="sng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Spss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من خلال شريط القوائم من الأمر(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Graphs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)ــــ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Bars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ــــ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Lines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ـــ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Area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ـــ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Pie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ــــ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Histogram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ــ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Scatter</a:t>
            </a:r>
          </a:p>
          <a:p>
            <a:pPr>
              <a:buNone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2643182"/>
            <a:ext cx="2786082" cy="3727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42844" y="785794"/>
            <a:ext cx="8858312" cy="5786478"/>
          </a:xfr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الأعمدة البسيطة(</a:t>
            </a:r>
            <a:r>
              <a:rPr lang="en-US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Simple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)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تستخدم في حالة رسم متغير واحد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الأعمدة التجميعية(</a:t>
            </a:r>
            <a:r>
              <a:rPr lang="en-US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Clustered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)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تستخدم في حالة عمل رسوم لأكثر من متغير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الأعمدة المكدسة(</a:t>
            </a:r>
            <a:r>
              <a:rPr lang="en-US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Stacked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):</a:t>
            </a: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تستخدم في </a:t>
            </a: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حالة عمل رسوم </a:t>
            </a:r>
          </a:p>
          <a:p>
            <a:pPr marL="742950" indent="-742950">
              <a:buNone/>
            </a:pP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لأكثر من متغير...</a:t>
            </a:r>
          </a:p>
          <a:p>
            <a:pPr marL="742950" indent="-742950">
              <a:buNone/>
            </a:pP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أما القسم الثاني 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تلخيص لمجموعة الحالات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تلخيص المتغيرات المنفصلة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u="sng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قيم </a:t>
            </a:r>
            <a:r>
              <a:rPr lang="ar-SA" sz="3600" b="1" u="sng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الحالات الفردية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u="sng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نضغط على </a:t>
            </a:r>
            <a:r>
              <a:rPr lang="en-US" sz="3600" b="1" u="sng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Define</a:t>
            </a:r>
            <a:endParaRPr lang="ar-SA" sz="3600" u="sng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None/>
            </a:pP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None/>
            </a:pPr>
            <a:r>
              <a:rPr lang="ar-SA" sz="1800" dirty="0" smtClean="0"/>
              <a:t>              </a:t>
            </a:r>
            <a:endParaRPr lang="ar-SA" sz="1800" b="1" dirty="0" smtClean="0"/>
          </a:p>
          <a:p>
            <a:pPr marL="742950" indent="-742950">
              <a:buNone/>
            </a:pP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endParaRPr lang="ar-SA" sz="3600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Arabic Typesetting" pitchFamily="66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571744"/>
            <a:ext cx="2695575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رابط كسهم مستقيم 8"/>
          <p:cNvCxnSpPr/>
          <p:nvPr/>
        </p:nvCxnSpPr>
        <p:spPr>
          <a:xfrm rot="5400000" flipH="1" flipV="1">
            <a:off x="678629" y="2178835"/>
            <a:ext cx="2071702" cy="285752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rot="10800000" flipV="1">
            <a:off x="1857356" y="1857364"/>
            <a:ext cx="3143272" cy="200026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V="1">
            <a:off x="1785918" y="2643182"/>
            <a:ext cx="4857784" cy="1714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كسهم مستقيم 19"/>
          <p:cNvCxnSpPr/>
          <p:nvPr/>
        </p:nvCxnSpPr>
        <p:spPr>
          <a:xfrm rot="10800000" flipV="1">
            <a:off x="2928926" y="4357694"/>
            <a:ext cx="2857520" cy="714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 rot="10800000" flipV="1">
            <a:off x="3071802" y="5072074"/>
            <a:ext cx="2643206" cy="285752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rot="10800000">
            <a:off x="2643174" y="5572140"/>
            <a:ext cx="3714776" cy="142876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>
            <a:off x="2786050" y="3357562"/>
            <a:ext cx="3143272" cy="27860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428868"/>
            <a:ext cx="539115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 rot="19815545">
            <a:off x="1500166" y="2428868"/>
            <a:ext cx="5429288" cy="171451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ar-SA" sz="3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buNone/>
            </a:pPr>
            <a:r>
              <a:rPr lang="ar-SA" sz="5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انتهت المحاضرة</a:t>
            </a:r>
            <a:endParaRPr lang="ar-SA" sz="52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دني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مدني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512</TotalTime>
  <Words>191</Words>
  <Application>Microsoft Office PowerPoint</Application>
  <PresentationFormat>عرض على الشاشة (3:4)‏</PresentationFormat>
  <Paragraphs>24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مدني</vt:lpstr>
      <vt:lpstr>الشريحة 1</vt:lpstr>
      <vt:lpstr>التمثيل البياني للتوزيعات العددية</vt:lpstr>
      <vt:lpstr>الشريحة 3</vt:lpstr>
      <vt:lpstr>الشريحة 4</vt:lpstr>
      <vt:lpstr>التمثيل البياني باستخدام الحاسوب</vt:lpstr>
      <vt:lpstr>الشريحة 6</vt:lpstr>
      <vt:lpstr>الشريحة 7</vt:lpstr>
      <vt:lpstr>الشريحة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الكشوف الجغرافية  وأثرها في نمو المعرفة الجغرافية</dc:title>
  <dc:creator>pttc</dc:creator>
  <cp:lastModifiedBy>pttc</cp:lastModifiedBy>
  <cp:revision>95</cp:revision>
  <dcterms:created xsi:type="dcterms:W3CDTF">2011-09-25T18:43:07Z</dcterms:created>
  <dcterms:modified xsi:type="dcterms:W3CDTF">2013-03-17T22:20:35Z</dcterms:modified>
</cp:coreProperties>
</file>