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9"/>
  </p:notesMasterIdLst>
  <p:sldIdLst>
    <p:sldId id="256" r:id="rId2"/>
    <p:sldId id="261" r:id="rId3"/>
    <p:sldId id="260" r:id="rId4"/>
    <p:sldId id="259" r:id="rId5"/>
    <p:sldId id="262" r:id="rId6"/>
    <p:sldId id="257" r:id="rId7"/>
    <p:sldId id="264" r:id="rId8"/>
    <p:sldId id="273" r:id="rId9"/>
    <p:sldId id="265" r:id="rId10"/>
    <p:sldId id="266" r:id="rId11"/>
    <p:sldId id="267" r:id="rId12"/>
    <p:sldId id="272" r:id="rId13"/>
    <p:sldId id="268" r:id="rId14"/>
    <p:sldId id="269" r:id="rId15"/>
    <p:sldId id="270" r:id="rId16"/>
    <p:sldId id="271" r:id="rId17"/>
    <p:sldId id="274" r:id="rId18"/>
  </p:sldIdLst>
  <p:sldSz cx="9144000" cy="6858000" type="screen4x3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5A89D5-C4FC-455F-9FA9-7536D0C10D46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EG"/>
        </a:p>
      </dgm:t>
    </dgm:pt>
    <dgm:pt modelId="{41287D6B-3EA0-4D8F-91B4-1A5F78D88B93}">
      <dgm:prSet/>
      <dgm:spPr/>
      <dgm:t>
        <a:bodyPr/>
        <a:lstStyle/>
        <a:p>
          <a:pPr rtl="1"/>
          <a:r>
            <a:rPr lang="ar-EG" dirty="0" smtClean="0"/>
            <a:t>توثيق مصادر المعلومات </a:t>
          </a:r>
          <a:endParaRPr lang="ar-EG" dirty="0"/>
        </a:p>
      </dgm:t>
    </dgm:pt>
    <dgm:pt modelId="{EFDD550A-6672-4F11-B561-79DC7EABDC85}" type="parTrans" cxnId="{7BCAEEEF-29BF-488F-9CD3-86F1CD9D72DF}">
      <dgm:prSet/>
      <dgm:spPr/>
      <dgm:t>
        <a:bodyPr/>
        <a:lstStyle/>
        <a:p>
          <a:pPr rtl="1"/>
          <a:endParaRPr lang="ar-EG"/>
        </a:p>
      </dgm:t>
    </dgm:pt>
    <dgm:pt modelId="{23201BCA-0192-4B50-8F10-85F3A0370AA4}" type="sibTrans" cxnId="{7BCAEEEF-29BF-488F-9CD3-86F1CD9D72DF}">
      <dgm:prSet/>
      <dgm:spPr/>
      <dgm:t>
        <a:bodyPr/>
        <a:lstStyle/>
        <a:p>
          <a:pPr rtl="1"/>
          <a:endParaRPr lang="ar-EG"/>
        </a:p>
      </dgm:t>
    </dgm:pt>
    <dgm:pt modelId="{145A04F0-B2C2-43DE-B020-DA1FF1608D64}" type="pres">
      <dgm:prSet presAssocID="{805A89D5-C4FC-455F-9FA9-7536D0C10D4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EG"/>
        </a:p>
      </dgm:t>
    </dgm:pt>
    <dgm:pt modelId="{A6E79D20-DEB8-481E-A901-8D632FB8240E}" type="pres">
      <dgm:prSet presAssocID="{41287D6B-3EA0-4D8F-91B4-1A5F78D88B93}" presName="node" presStyleLbl="node1" presStyleIdx="0" presStyleCnt="1" custScaleX="363070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</dgm:ptLst>
  <dgm:cxnLst>
    <dgm:cxn modelId="{419540DF-2977-460F-8430-E746CAB64B85}" type="presOf" srcId="{41287D6B-3EA0-4D8F-91B4-1A5F78D88B93}" destId="{A6E79D20-DEB8-481E-A901-8D632FB8240E}" srcOrd="0" destOrd="0" presId="urn:microsoft.com/office/officeart/2005/8/layout/cycle2"/>
    <dgm:cxn modelId="{7BCAEEEF-29BF-488F-9CD3-86F1CD9D72DF}" srcId="{805A89D5-C4FC-455F-9FA9-7536D0C10D46}" destId="{41287D6B-3EA0-4D8F-91B4-1A5F78D88B93}" srcOrd="0" destOrd="0" parTransId="{EFDD550A-6672-4F11-B561-79DC7EABDC85}" sibTransId="{23201BCA-0192-4B50-8F10-85F3A0370AA4}"/>
    <dgm:cxn modelId="{A71946C7-1BCA-4602-AA7F-070BDE2C5060}" type="presOf" srcId="{805A89D5-C4FC-455F-9FA9-7536D0C10D46}" destId="{145A04F0-B2C2-43DE-B020-DA1FF1608D64}" srcOrd="0" destOrd="0" presId="urn:microsoft.com/office/officeart/2005/8/layout/cycle2"/>
    <dgm:cxn modelId="{D7AB3BD5-11B4-4662-B27D-85AFC05BD9C2}" type="presParOf" srcId="{145A04F0-B2C2-43DE-B020-DA1FF1608D64}" destId="{A6E79D20-DEB8-481E-A901-8D632FB8240E}" srcOrd="0" destOrd="0" presId="urn:microsoft.com/office/officeart/2005/8/layout/cycle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58B45A-D31F-48D5-8F45-50769259D060}" type="doc">
      <dgm:prSet loTypeId="urn:microsoft.com/office/officeart/2005/8/layout/orgChart1" loCatId="hierarchy" qsTypeId="urn:microsoft.com/office/officeart/2005/8/quickstyle/simple5" qsCatId="simple" csTypeId="urn:microsoft.com/office/officeart/2005/8/colors/accent2_1" csCatId="accent2" phldr="1"/>
      <dgm:spPr/>
      <dgm:t>
        <a:bodyPr/>
        <a:lstStyle/>
        <a:p>
          <a:pPr rtl="1"/>
          <a:endParaRPr lang="ar-EG"/>
        </a:p>
      </dgm:t>
    </dgm:pt>
    <dgm:pt modelId="{A94EE583-9260-4ACC-AFA2-99AF04BAC505}">
      <dgm:prSet custT="1"/>
      <dgm:spPr/>
      <dgm:t>
        <a:bodyPr/>
        <a:lstStyle/>
        <a:p>
          <a:pPr rtl="1"/>
          <a:r>
            <a:rPr lang="ar-EG" sz="1400" b="1" dirty="0" smtClean="0"/>
            <a:t>الاقتباس المباشر والغير مباشر </a:t>
          </a:r>
          <a:r>
            <a:rPr lang="ar-EG" sz="2000" b="1" dirty="0" smtClean="0"/>
            <a:t>:</a:t>
          </a:r>
          <a:endParaRPr lang="ar-EG" sz="2000" dirty="0"/>
        </a:p>
      </dgm:t>
    </dgm:pt>
    <dgm:pt modelId="{B7BADB38-6742-4D77-8329-E773026AAAB5}" type="parTrans" cxnId="{52CA43ED-A1CC-4E3D-8599-6908B336F515}">
      <dgm:prSet/>
      <dgm:spPr/>
      <dgm:t>
        <a:bodyPr/>
        <a:lstStyle/>
        <a:p>
          <a:pPr rtl="1"/>
          <a:endParaRPr lang="ar-EG"/>
        </a:p>
      </dgm:t>
    </dgm:pt>
    <dgm:pt modelId="{8FB72FAD-1415-40B3-A665-30C5E094E302}" type="sibTrans" cxnId="{52CA43ED-A1CC-4E3D-8599-6908B336F515}">
      <dgm:prSet/>
      <dgm:spPr/>
      <dgm:t>
        <a:bodyPr/>
        <a:lstStyle/>
        <a:p>
          <a:pPr rtl="1"/>
          <a:endParaRPr lang="ar-EG"/>
        </a:p>
      </dgm:t>
    </dgm:pt>
    <dgm:pt modelId="{9C972BF7-A553-4FC0-BFC1-5A3118CA2A5C}">
      <dgm:prSet custT="1"/>
      <dgm:spPr/>
      <dgm:t>
        <a:bodyPr/>
        <a:lstStyle/>
        <a:p>
          <a:pPr rtl="1"/>
          <a:r>
            <a:rPr lang="ar-EG" sz="1600" b="1" dirty="0" smtClean="0"/>
            <a:t>تقتضي الأمانة العلمية من طالب العلم أن يقوم بالإشارة إلى المصدر التي استشارها وأخذ منها بعض المعلومات كاقتباس</a:t>
          </a:r>
          <a:endParaRPr lang="ar-EG" sz="1600" b="1" dirty="0"/>
        </a:p>
      </dgm:t>
    </dgm:pt>
    <dgm:pt modelId="{DA294AC9-DE89-4836-A737-EE40A83A2627}" type="parTrans" cxnId="{D0C215CE-A07E-4CD3-9CB6-97F4118B6E35}">
      <dgm:prSet/>
      <dgm:spPr/>
      <dgm:t>
        <a:bodyPr/>
        <a:lstStyle/>
        <a:p>
          <a:pPr rtl="1"/>
          <a:endParaRPr lang="ar-EG"/>
        </a:p>
      </dgm:t>
    </dgm:pt>
    <dgm:pt modelId="{F02C6AF5-77AD-460D-B8B2-8F50191F90B7}" type="sibTrans" cxnId="{D0C215CE-A07E-4CD3-9CB6-97F4118B6E35}">
      <dgm:prSet/>
      <dgm:spPr/>
      <dgm:t>
        <a:bodyPr/>
        <a:lstStyle/>
        <a:p>
          <a:pPr rtl="1"/>
          <a:endParaRPr lang="ar-EG"/>
        </a:p>
      </dgm:t>
    </dgm:pt>
    <dgm:pt modelId="{7464DAA6-1A0B-4D99-87DC-FE1AAA32F201}">
      <dgm:prSet/>
      <dgm:spPr/>
      <dgm:t>
        <a:bodyPr/>
        <a:lstStyle/>
        <a:p>
          <a:pPr rtl="1"/>
          <a:r>
            <a:rPr lang="ar-EG" b="1" dirty="0" smtClean="0"/>
            <a:t>والاقتباس نوعين :- </a:t>
          </a:r>
          <a:endParaRPr lang="ar-EG" b="1" dirty="0"/>
        </a:p>
      </dgm:t>
    </dgm:pt>
    <dgm:pt modelId="{281C2269-3856-4BD8-B3E7-3421538822F7}" type="parTrans" cxnId="{E03ECDD3-2B52-44EC-B2ED-DB3285377AEC}">
      <dgm:prSet/>
      <dgm:spPr/>
      <dgm:t>
        <a:bodyPr/>
        <a:lstStyle/>
        <a:p>
          <a:pPr rtl="1"/>
          <a:endParaRPr lang="ar-EG"/>
        </a:p>
      </dgm:t>
    </dgm:pt>
    <dgm:pt modelId="{35918C7A-286E-4282-924A-571711577791}" type="sibTrans" cxnId="{E03ECDD3-2B52-44EC-B2ED-DB3285377AEC}">
      <dgm:prSet/>
      <dgm:spPr/>
      <dgm:t>
        <a:bodyPr/>
        <a:lstStyle/>
        <a:p>
          <a:pPr rtl="1"/>
          <a:endParaRPr lang="ar-EG"/>
        </a:p>
      </dgm:t>
    </dgm:pt>
    <dgm:pt modelId="{BA9EA4D6-3181-44B2-8517-F7DE2E7DAE0F}">
      <dgm:prSet custT="1"/>
      <dgm:spPr/>
      <dgm:t>
        <a:bodyPr/>
        <a:lstStyle/>
        <a:p>
          <a:pPr rtl="1"/>
          <a:r>
            <a:rPr lang="ar-EG" sz="1600" b="1" dirty="0" smtClean="0"/>
            <a:t>مباشر وهو : اقتباس النص والفكرة ووضعها بين علامتي تنصيص </a:t>
          </a:r>
          <a:r>
            <a:rPr lang="ar-EG" sz="1200" dirty="0" smtClean="0"/>
            <a:t>.</a:t>
          </a:r>
          <a:endParaRPr lang="ar-EG" sz="1200" dirty="0"/>
        </a:p>
      </dgm:t>
    </dgm:pt>
    <dgm:pt modelId="{3AC53282-036C-4A29-8DA7-4274A0A0F287}" type="parTrans" cxnId="{9BCE6AD5-4599-4623-951B-5F298CD8A94B}">
      <dgm:prSet/>
      <dgm:spPr/>
      <dgm:t>
        <a:bodyPr/>
        <a:lstStyle/>
        <a:p>
          <a:pPr rtl="1"/>
          <a:endParaRPr lang="ar-EG"/>
        </a:p>
      </dgm:t>
    </dgm:pt>
    <dgm:pt modelId="{77C45765-721F-4AFD-8FFE-ADDEDF76AF30}" type="sibTrans" cxnId="{9BCE6AD5-4599-4623-951B-5F298CD8A94B}">
      <dgm:prSet/>
      <dgm:spPr/>
      <dgm:t>
        <a:bodyPr/>
        <a:lstStyle/>
        <a:p>
          <a:pPr rtl="1"/>
          <a:endParaRPr lang="ar-EG"/>
        </a:p>
      </dgm:t>
    </dgm:pt>
    <dgm:pt modelId="{9089BFFC-7590-4FBB-8869-4984EE27ABDB}">
      <dgm:prSet custT="1"/>
      <dgm:spPr/>
      <dgm:t>
        <a:bodyPr/>
        <a:lstStyle/>
        <a:p>
          <a:pPr rtl="1"/>
          <a:r>
            <a:rPr lang="ar-EG" sz="1400" b="1" dirty="0" smtClean="0"/>
            <a:t>غير المباشر : هو إقتباس الفكرة دون النص وهنا لايلزم وضع الإقتباس بين علامتي تنصيص . </a:t>
          </a:r>
          <a:endParaRPr lang="ar-EG" sz="1400" b="1" dirty="0"/>
        </a:p>
      </dgm:t>
    </dgm:pt>
    <dgm:pt modelId="{D05B75A8-8820-46D7-9D1E-6A8553422DBB}" type="parTrans" cxnId="{190895E3-694E-4AA0-8D01-BF7541432E51}">
      <dgm:prSet/>
      <dgm:spPr/>
      <dgm:t>
        <a:bodyPr/>
        <a:lstStyle/>
        <a:p>
          <a:pPr rtl="1"/>
          <a:endParaRPr lang="ar-EG"/>
        </a:p>
      </dgm:t>
    </dgm:pt>
    <dgm:pt modelId="{5D82EBDF-FDA6-4677-A549-5FBC4C112205}" type="sibTrans" cxnId="{190895E3-694E-4AA0-8D01-BF7541432E51}">
      <dgm:prSet/>
      <dgm:spPr/>
      <dgm:t>
        <a:bodyPr/>
        <a:lstStyle/>
        <a:p>
          <a:pPr rtl="1"/>
          <a:endParaRPr lang="ar-EG"/>
        </a:p>
      </dgm:t>
    </dgm:pt>
    <dgm:pt modelId="{6DE529E7-3EE3-45D6-BB46-5DE321C6E97C}" type="pres">
      <dgm:prSet presAssocID="{4458B45A-D31F-48D5-8F45-50769259D06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EG"/>
        </a:p>
      </dgm:t>
    </dgm:pt>
    <dgm:pt modelId="{7DCF1117-6996-4C29-ADDD-91002CF3EF53}" type="pres">
      <dgm:prSet presAssocID="{A94EE583-9260-4ACC-AFA2-99AF04BAC505}" presName="hierRoot1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EG"/>
        </a:p>
      </dgm:t>
    </dgm:pt>
    <dgm:pt modelId="{F08DED4E-2828-4B7C-A93E-289AA7373B51}" type="pres">
      <dgm:prSet presAssocID="{A94EE583-9260-4ACC-AFA2-99AF04BAC505}" presName="rootComposite1" presStyleCnt="0"/>
      <dgm:spPr/>
      <dgm:t>
        <a:bodyPr/>
        <a:lstStyle/>
        <a:p>
          <a:pPr rtl="1"/>
          <a:endParaRPr lang="ar-EG"/>
        </a:p>
      </dgm:t>
    </dgm:pt>
    <dgm:pt modelId="{215F597B-CBC4-457E-AD66-E5B6D5A4BFEE}" type="pres">
      <dgm:prSet presAssocID="{A94EE583-9260-4ACC-AFA2-99AF04BAC505}" presName="rootText1" presStyleLbl="node0" presStyleIdx="0" presStyleCnt="5" custScaleX="2000000" custScaleY="2000000" custLinFactX="3189834" custLinFactY="-2804165" custLinFactNeighborX="3200000" custLinFactNeighborY="-2900000">
        <dgm:presLayoutVars>
          <dgm:chPref val="3"/>
        </dgm:presLayoutVars>
      </dgm:prSet>
      <dgm:spPr/>
      <dgm:t>
        <a:bodyPr/>
        <a:lstStyle/>
        <a:p>
          <a:pPr rtl="1"/>
          <a:endParaRPr lang="ar-EG"/>
        </a:p>
      </dgm:t>
    </dgm:pt>
    <dgm:pt modelId="{09B0390A-5001-428D-8280-563CC1D04297}" type="pres">
      <dgm:prSet presAssocID="{A94EE583-9260-4ACC-AFA2-99AF04BAC505}" presName="rootConnector1" presStyleLbl="node1" presStyleIdx="0" presStyleCnt="0"/>
      <dgm:spPr/>
      <dgm:t>
        <a:bodyPr/>
        <a:lstStyle/>
        <a:p>
          <a:pPr rtl="1"/>
          <a:endParaRPr lang="ar-EG"/>
        </a:p>
      </dgm:t>
    </dgm:pt>
    <dgm:pt modelId="{BEBF6F88-F184-4282-B302-4C36DB90E73B}" type="pres">
      <dgm:prSet presAssocID="{A94EE583-9260-4ACC-AFA2-99AF04BAC505}" presName="hierChild2" presStyleCnt="0"/>
      <dgm:spPr/>
      <dgm:t>
        <a:bodyPr/>
        <a:lstStyle/>
        <a:p>
          <a:pPr rtl="1"/>
          <a:endParaRPr lang="ar-EG"/>
        </a:p>
      </dgm:t>
    </dgm:pt>
    <dgm:pt modelId="{6648AC83-9320-4A4E-ADD4-4AD10C622957}" type="pres">
      <dgm:prSet presAssocID="{A94EE583-9260-4ACC-AFA2-99AF04BAC505}" presName="hierChild3" presStyleCnt="0"/>
      <dgm:spPr/>
      <dgm:t>
        <a:bodyPr/>
        <a:lstStyle/>
        <a:p>
          <a:pPr rtl="1"/>
          <a:endParaRPr lang="ar-EG"/>
        </a:p>
      </dgm:t>
    </dgm:pt>
    <dgm:pt modelId="{DD033ECA-DBA6-4530-A9B8-F620F5AFA8C3}" type="pres">
      <dgm:prSet presAssocID="{9C972BF7-A553-4FC0-BFC1-5A3118CA2A5C}" presName="hierRoot1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EG"/>
        </a:p>
      </dgm:t>
    </dgm:pt>
    <dgm:pt modelId="{4CBE823D-9C0D-41B4-94A4-7A3CF723BE7B}" type="pres">
      <dgm:prSet presAssocID="{9C972BF7-A553-4FC0-BFC1-5A3118CA2A5C}" presName="rootComposite1" presStyleCnt="0"/>
      <dgm:spPr/>
      <dgm:t>
        <a:bodyPr/>
        <a:lstStyle/>
        <a:p>
          <a:pPr rtl="1"/>
          <a:endParaRPr lang="ar-EG"/>
        </a:p>
      </dgm:t>
    </dgm:pt>
    <dgm:pt modelId="{6D38AAAF-6313-4A25-BBDF-8832AB026F26}" type="pres">
      <dgm:prSet presAssocID="{9C972BF7-A553-4FC0-BFC1-5A3118CA2A5C}" presName="rootText1" presStyleLbl="node0" presStyleIdx="1" presStyleCnt="5" custScaleX="3897434" custScaleY="4287177" custLinFactX="1478123" custLinFactY="-800000" custLinFactNeighborX="1500000" custLinFactNeighborY="-820487">
        <dgm:presLayoutVars>
          <dgm:chPref val="3"/>
        </dgm:presLayoutVars>
      </dgm:prSet>
      <dgm:spPr>
        <a:prstGeom prst="round1Rect">
          <a:avLst/>
        </a:prstGeom>
      </dgm:spPr>
      <dgm:t>
        <a:bodyPr/>
        <a:lstStyle/>
        <a:p>
          <a:pPr rtl="1"/>
          <a:endParaRPr lang="ar-EG"/>
        </a:p>
      </dgm:t>
    </dgm:pt>
    <dgm:pt modelId="{89AFA77B-854E-4A46-A6B9-9CF290798695}" type="pres">
      <dgm:prSet presAssocID="{9C972BF7-A553-4FC0-BFC1-5A3118CA2A5C}" presName="rootConnector1" presStyleLbl="node1" presStyleIdx="0" presStyleCnt="0"/>
      <dgm:spPr/>
      <dgm:t>
        <a:bodyPr/>
        <a:lstStyle/>
        <a:p>
          <a:pPr rtl="1"/>
          <a:endParaRPr lang="ar-EG"/>
        </a:p>
      </dgm:t>
    </dgm:pt>
    <dgm:pt modelId="{A6B5AADA-7801-4A9C-9308-8A94C64E3C84}" type="pres">
      <dgm:prSet presAssocID="{9C972BF7-A553-4FC0-BFC1-5A3118CA2A5C}" presName="hierChild2" presStyleCnt="0"/>
      <dgm:spPr/>
      <dgm:t>
        <a:bodyPr/>
        <a:lstStyle/>
        <a:p>
          <a:pPr rtl="1"/>
          <a:endParaRPr lang="ar-EG"/>
        </a:p>
      </dgm:t>
    </dgm:pt>
    <dgm:pt modelId="{65D9D5EE-5D57-4D70-91C9-28E1A3758271}" type="pres">
      <dgm:prSet presAssocID="{9C972BF7-A553-4FC0-BFC1-5A3118CA2A5C}" presName="hierChild3" presStyleCnt="0"/>
      <dgm:spPr/>
      <dgm:t>
        <a:bodyPr/>
        <a:lstStyle/>
        <a:p>
          <a:pPr rtl="1"/>
          <a:endParaRPr lang="ar-EG"/>
        </a:p>
      </dgm:t>
    </dgm:pt>
    <dgm:pt modelId="{01BC6AFF-3FF7-4074-895D-4ECE5B6EBAB3}" type="pres">
      <dgm:prSet presAssocID="{7464DAA6-1A0B-4D99-87DC-FE1AAA32F201}" presName="hierRoot1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EG"/>
        </a:p>
      </dgm:t>
    </dgm:pt>
    <dgm:pt modelId="{EFCC1A93-1A9C-4AB2-97CE-EFAFF5ED9397}" type="pres">
      <dgm:prSet presAssocID="{7464DAA6-1A0B-4D99-87DC-FE1AAA32F201}" presName="rootComposite1" presStyleCnt="0"/>
      <dgm:spPr/>
      <dgm:t>
        <a:bodyPr/>
        <a:lstStyle/>
        <a:p>
          <a:pPr rtl="1"/>
          <a:endParaRPr lang="ar-EG"/>
        </a:p>
      </dgm:t>
    </dgm:pt>
    <dgm:pt modelId="{8D731DFF-E43C-4763-8276-5CEE445B6725}" type="pres">
      <dgm:prSet presAssocID="{7464DAA6-1A0B-4D99-87DC-FE1AAA32F201}" presName="rootText1" presStyleLbl="node0" presStyleIdx="2" presStyleCnt="5" custScaleX="2362751" custScaleY="1438465" custLinFactY="1557074" custLinFactNeighborX="95823" custLinFactNeighborY="1600000">
        <dgm:presLayoutVars>
          <dgm:chPref val="3"/>
        </dgm:presLayoutVars>
      </dgm:prSet>
      <dgm:spPr/>
      <dgm:t>
        <a:bodyPr/>
        <a:lstStyle/>
        <a:p>
          <a:pPr rtl="1"/>
          <a:endParaRPr lang="ar-EG"/>
        </a:p>
      </dgm:t>
    </dgm:pt>
    <dgm:pt modelId="{DFAA655E-6640-4C46-8A84-38C648310071}" type="pres">
      <dgm:prSet presAssocID="{7464DAA6-1A0B-4D99-87DC-FE1AAA32F201}" presName="rootConnector1" presStyleLbl="node1" presStyleIdx="0" presStyleCnt="0"/>
      <dgm:spPr/>
      <dgm:t>
        <a:bodyPr/>
        <a:lstStyle/>
        <a:p>
          <a:pPr rtl="1"/>
          <a:endParaRPr lang="ar-EG"/>
        </a:p>
      </dgm:t>
    </dgm:pt>
    <dgm:pt modelId="{07BEA7E5-14AF-441F-9D52-F6094BB98C62}" type="pres">
      <dgm:prSet presAssocID="{7464DAA6-1A0B-4D99-87DC-FE1AAA32F201}" presName="hierChild2" presStyleCnt="0"/>
      <dgm:spPr/>
      <dgm:t>
        <a:bodyPr/>
        <a:lstStyle/>
        <a:p>
          <a:pPr rtl="1"/>
          <a:endParaRPr lang="ar-EG"/>
        </a:p>
      </dgm:t>
    </dgm:pt>
    <dgm:pt modelId="{A7378346-7B9A-4BFC-9256-8CB9DC44F0E0}" type="pres">
      <dgm:prSet presAssocID="{7464DAA6-1A0B-4D99-87DC-FE1AAA32F201}" presName="hierChild3" presStyleCnt="0"/>
      <dgm:spPr/>
      <dgm:t>
        <a:bodyPr/>
        <a:lstStyle/>
        <a:p>
          <a:pPr rtl="1"/>
          <a:endParaRPr lang="ar-EG"/>
        </a:p>
      </dgm:t>
    </dgm:pt>
    <dgm:pt modelId="{34D4C38D-EA91-407B-83C9-2669C38DAC94}" type="pres">
      <dgm:prSet presAssocID="{BA9EA4D6-3181-44B2-8517-F7DE2E7DAE0F}" presName="hierRoot1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EG"/>
        </a:p>
      </dgm:t>
    </dgm:pt>
    <dgm:pt modelId="{19EEEC1D-3802-4E82-BD13-5B0136816F9A}" type="pres">
      <dgm:prSet presAssocID="{BA9EA4D6-3181-44B2-8517-F7DE2E7DAE0F}" presName="rootComposite1" presStyleCnt="0"/>
      <dgm:spPr/>
      <dgm:t>
        <a:bodyPr/>
        <a:lstStyle/>
        <a:p>
          <a:pPr rtl="1"/>
          <a:endParaRPr lang="ar-EG"/>
        </a:p>
      </dgm:t>
    </dgm:pt>
    <dgm:pt modelId="{39A20104-A62B-4E8E-AAE8-FA1604E05A7C}" type="pres">
      <dgm:prSet presAssocID="{BA9EA4D6-3181-44B2-8517-F7DE2E7DAE0F}" presName="rootText1" presStyleLbl="node0" presStyleIdx="3" presStyleCnt="5" custScaleX="3221020" custScaleY="4287177" custLinFactX="-3200000" custLinFactY="2700000" custLinFactNeighborX="-3295065" custLinFactNeighborY="2775874">
        <dgm:presLayoutVars>
          <dgm:chPref val="3"/>
        </dgm:presLayoutVars>
      </dgm:prSet>
      <dgm:spPr/>
      <dgm:t>
        <a:bodyPr/>
        <a:lstStyle/>
        <a:p>
          <a:pPr rtl="1"/>
          <a:endParaRPr lang="ar-EG"/>
        </a:p>
      </dgm:t>
    </dgm:pt>
    <dgm:pt modelId="{EDD42E77-C3AF-44E0-A970-9FF50882F1CA}" type="pres">
      <dgm:prSet presAssocID="{BA9EA4D6-3181-44B2-8517-F7DE2E7DAE0F}" presName="rootConnector1" presStyleLbl="node1" presStyleIdx="0" presStyleCnt="0"/>
      <dgm:spPr/>
      <dgm:t>
        <a:bodyPr/>
        <a:lstStyle/>
        <a:p>
          <a:pPr rtl="1"/>
          <a:endParaRPr lang="ar-EG"/>
        </a:p>
      </dgm:t>
    </dgm:pt>
    <dgm:pt modelId="{634BD6A7-8614-4282-916D-FC30F95AA1C4}" type="pres">
      <dgm:prSet presAssocID="{BA9EA4D6-3181-44B2-8517-F7DE2E7DAE0F}" presName="hierChild2" presStyleCnt="0"/>
      <dgm:spPr/>
      <dgm:t>
        <a:bodyPr/>
        <a:lstStyle/>
        <a:p>
          <a:pPr rtl="1"/>
          <a:endParaRPr lang="ar-EG"/>
        </a:p>
      </dgm:t>
    </dgm:pt>
    <dgm:pt modelId="{AD2D1BEA-DD1D-42E2-8A74-27277FBE784C}" type="pres">
      <dgm:prSet presAssocID="{BA9EA4D6-3181-44B2-8517-F7DE2E7DAE0F}" presName="hierChild3" presStyleCnt="0"/>
      <dgm:spPr/>
      <dgm:t>
        <a:bodyPr/>
        <a:lstStyle/>
        <a:p>
          <a:pPr rtl="1"/>
          <a:endParaRPr lang="ar-EG"/>
        </a:p>
      </dgm:t>
    </dgm:pt>
    <dgm:pt modelId="{8DAD0414-27E0-4D73-9C03-72E5678A02C0}" type="pres">
      <dgm:prSet presAssocID="{9089BFFC-7590-4FBB-8869-4984EE27ABDB}" presName="hierRoot1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EG"/>
        </a:p>
      </dgm:t>
    </dgm:pt>
    <dgm:pt modelId="{A327B3C6-6A4B-4997-8EE4-A1751DCD2339}" type="pres">
      <dgm:prSet presAssocID="{9089BFFC-7590-4FBB-8869-4984EE27ABDB}" presName="rootComposite1" presStyleCnt="0"/>
      <dgm:spPr/>
      <dgm:t>
        <a:bodyPr/>
        <a:lstStyle/>
        <a:p>
          <a:pPr rtl="1"/>
          <a:endParaRPr lang="ar-EG"/>
        </a:p>
      </dgm:t>
    </dgm:pt>
    <dgm:pt modelId="{57BE854B-76BD-43DF-BD36-F74D03767548}" type="pres">
      <dgm:prSet presAssocID="{9089BFFC-7590-4FBB-8869-4984EE27ABDB}" presName="rootText1" presStyleLbl="node0" presStyleIdx="4" presStyleCnt="5" custScaleX="3221020" custScaleY="4287177" custLinFactX="-1700000" custLinFactY="2700000" custLinFactNeighborX="-1748313" custLinFactNeighborY="2775875">
        <dgm:presLayoutVars>
          <dgm:chPref val="3"/>
        </dgm:presLayoutVars>
      </dgm:prSet>
      <dgm:spPr/>
      <dgm:t>
        <a:bodyPr/>
        <a:lstStyle/>
        <a:p>
          <a:pPr rtl="1"/>
          <a:endParaRPr lang="ar-EG"/>
        </a:p>
      </dgm:t>
    </dgm:pt>
    <dgm:pt modelId="{BABFE2A4-AEBC-4B36-9573-BBE27142C057}" type="pres">
      <dgm:prSet presAssocID="{9089BFFC-7590-4FBB-8869-4984EE27ABDB}" presName="rootConnector1" presStyleLbl="node1" presStyleIdx="0" presStyleCnt="0"/>
      <dgm:spPr/>
      <dgm:t>
        <a:bodyPr/>
        <a:lstStyle/>
        <a:p>
          <a:pPr rtl="1"/>
          <a:endParaRPr lang="ar-EG"/>
        </a:p>
      </dgm:t>
    </dgm:pt>
    <dgm:pt modelId="{BE161711-8520-490D-9C28-038DC8D973F5}" type="pres">
      <dgm:prSet presAssocID="{9089BFFC-7590-4FBB-8869-4984EE27ABDB}" presName="hierChild2" presStyleCnt="0"/>
      <dgm:spPr/>
      <dgm:t>
        <a:bodyPr/>
        <a:lstStyle/>
        <a:p>
          <a:pPr rtl="1"/>
          <a:endParaRPr lang="ar-EG"/>
        </a:p>
      </dgm:t>
    </dgm:pt>
    <dgm:pt modelId="{74E3127D-12B4-4496-A706-BCB2FDA39307}" type="pres">
      <dgm:prSet presAssocID="{9089BFFC-7590-4FBB-8869-4984EE27ABDB}" presName="hierChild3" presStyleCnt="0"/>
      <dgm:spPr/>
      <dgm:t>
        <a:bodyPr/>
        <a:lstStyle/>
        <a:p>
          <a:pPr rtl="1"/>
          <a:endParaRPr lang="ar-EG"/>
        </a:p>
      </dgm:t>
    </dgm:pt>
  </dgm:ptLst>
  <dgm:cxnLst>
    <dgm:cxn modelId="{6840BC67-8162-4ECB-BBB3-21E159DF3075}" type="presOf" srcId="{7464DAA6-1A0B-4D99-87DC-FE1AAA32F201}" destId="{DFAA655E-6640-4C46-8A84-38C648310071}" srcOrd="1" destOrd="0" presId="urn:microsoft.com/office/officeart/2005/8/layout/orgChart1"/>
    <dgm:cxn modelId="{190895E3-694E-4AA0-8D01-BF7541432E51}" srcId="{4458B45A-D31F-48D5-8F45-50769259D060}" destId="{9089BFFC-7590-4FBB-8869-4984EE27ABDB}" srcOrd="4" destOrd="0" parTransId="{D05B75A8-8820-46D7-9D1E-6A8553422DBB}" sibTransId="{5D82EBDF-FDA6-4677-A549-5FBC4C112205}"/>
    <dgm:cxn modelId="{425B62BD-5078-47BA-89CD-6A2FFA7BBDE4}" type="presOf" srcId="{BA9EA4D6-3181-44B2-8517-F7DE2E7DAE0F}" destId="{39A20104-A62B-4E8E-AAE8-FA1604E05A7C}" srcOrd="0" destOrd="0" presId="urn:microsoft.com/office/officeart/2005/8/layout/orgChart1"/>
    <dgm:cxn modelId="{84D89190-195D-46C6-970F-20D6F4BDBE5B}" type="presOf" srcId="{7464DAA6-1A0B-4D99-87DC-FE1AAA32F201}" destId="{8D731DFF-E43C-4763-8276-5CEE445B6725}" srcOrd="0" destOrd="0" presId="urn:microsoft.com/office/officeart/2005/8/layout/orgChart1"/>
    <dgm:cxn modelId="{B2A2414A-935B-456F-88A1-0148D6BB9E26}" type="presOf" srcId="{A94EE583-9260-4ACC-AFA2-99AF04BAC505}" destId="{09B0390A-5001-428D-8280-563CC1D04297}" srcOrd="1" destOrd="0" presId="urn:microsoft.com/office/officeart/2005/8/layout/orgChart1"/>
    <dgm:cxn modelId="{5EE91601-C1F0-4C0E-AC55-1388FB0685D4}" type="presOf" srcId="{9089BFFC-7590-4FBB-8869-4984EE27ABDB}" destId="{BABFE2A4-AEBC-4B36-9573-BBE27142C057}" srcOrd="1" destOrd="0" presId="urn:microsoft.com/office/officeart/2005/8/layout/orgChart1"/>
    <dgm:cxn modelId="{AC85818E-1E23-40A6-ACAF-F19B8B805134}" type="presOf" srcId="{A94EE583-9260-4ACC-AFA2-99AF04BAC505}" destId="{215F597B-CBC4-457E-AD66-E5B6D5A4BFEE}" srcOrd="0" destOrd="0" presId="urn:microsoft.com/office/officeart/2005/8/layout/orgChart1"/>
    <dgm:cxn modelId="{D0C215CE-A07E-4CD3-9CB6-97F4118B6E35}" srcId="{4458B45A-D31F-48D5-8F45-50769259D060}" destId="{9C972BF7-A553-4FC0-BFC1-5A3118CA2A5C}" srcOrd="1" destOrd="0" parTransId="{DA294AC9-DE89-4836-A737-EE40A83A2627}" sibTransId="{F02C6AF5-77AD-460D-B8B2-8F50191F90B7}"/>
    <dgm:cxn modelId="{951A7EB2-7BB6-4BF7-ADE5-D7BFD41C1CAB}" type="presOf" srcId="{4458B45A-D31F-48D5-8F45-50769259D060}" destId="{6DE529E7-3EE3-45D6-BB46-5DE321C6E97C}" srcOrd="0" destOrd="0" presId="urn:microsoft.com/office/officeart/2005/8/layout/orgChart1"/>
    <dgm:cxn modelId="{E03ECDD3-2B52-44EC-B2ED-DB3285377AEC}" srcId="{4458B45A-D31F-48D5-8F45-50769259D060}" destId="{7464DAA6-1A0B-4D99-87DC-FE1AAA32F201}" srcOrd="2" destOrd="0" parTransId="{281C2269-3856-4BD8-B3E7-3421538822F7}" sibTransId="{35918C7A-286E-4282-924A-571711577791}"/>
    <dgm:cxn modelId="{5FD5E4BC-A58C-4338-9543-93A760D8751B}" type="presOf" srcId="{9089BFFC-7590-4FBB-8869-4984EE27ABDB}" destId="{57BE854B-76BD-43DF-BD36-F74D03767548}" srcOrd="0" destOrd="0" presId="urn:microsoft.com/office/officeart/2005/8/layout/orgChart1"/>
    <dgm:cxn modelId="{52CA43ED-A1CC-4E3D-8599-6908B336F515}" srcId="{4458B45A-D31F-48D5-8F45-50769259D060}" destId="{A94EE583-9260-4ACC-AFA2-99AF04BAC505}" srcOrd="0" destOrd="0" parTransId="{B7BADB38-6742-4D77-8329-E773026AAAB5}" sibTransId="{8FB72FAD-1415-40B3-A665-30C5E094E302}"/>
    <dgm:cxn modelId="{4C0E8B2F-1AAD-4E40-88E1-70243E876082}" type="presOf" srcId="{9C972BF7-A553-4FC0-BFC1-5A3118CA2A5C}" destId="{89AFA77B-854E-4A46-A6B9-9CF290798695}" srcOrd="1" destOrd="0" presId="urn:microsoft.com/office/officeart/2005/8/layout/orgChart1"/>
    <dgm:cxn modelId="{D36CE348-B4B1-4683-ABB0-5F049A55EB29}" type="presOf" srcId="{9C972BF7-A553-4FC0-BFC1-5A3118CA2A5C}" destId="{6D38AAAF-6313-4A25-BBDF-8832AB026F26}" srcOrd="0" destOrd="0" presId="urn:microsoft.com/office/officeart/2005/8/layout/orgChart1"/>
    <dgm:cxn modelId="{5AF79F1A-898F-4A66-A28F-5B5905C84A2F}" type="presOf" srcId="{BA9EA4D6-3181-44B2-8517-F7DE2E7DAE0F}" destId="{EDD42E77-C3AF-44E0-A970-9FF50882F1CA}" srcOrd="1" destOrd="0" presId="urn:microsoft.com/office/officeart/2005/8/layout/orgChart1"/>
    <dgm:cxn modelId="{9BCE6AD5-4599-4623-951B-5F298CD8A94B}" srcId="{4458B45A-D31F-48D5-8F45-50769259D060}" destId="{BA9EA4D6-3181-44B2-8517-F7DE2E7DAE0F}" srcOrd="3" destOrd="0" parTransId="{3AC53282-036C-4A29-8DA7-4274A0A0F287}" sibTransId="{77C45765-721F-4AFD-8FFE-ADDEDF76AF30}"/>
    <dgm:cxn modelId="{1078AC93-6DD4-4FA2-AF6C-203E5EE1C0C2}" type="presParOf" srcId="{6DE529E7-3EE3-45D6-BB46-5DE321C6E97C}" destId="{7DCF1117-6996-4C29-ADDD-91002CF3EF53}" srcOrd="0" destOrd="0" presId="urn:microsoft.com/office/officeart/2005/8/layout/orgChart1"/>
    <dgm:cxn modelId="{0F28F9E3-FADA-416D-B851-728B9B0F1987}" type="presParOf" srcId="{7DCF1117-6996-4C29-ADDD-91002CF3EF53}" destId="{F08DED4E-2828-4B7C-A93E-289AA7373B51}" srcOrd="0" destOrd="0" presId="urn:microsoft.com/office/officeart/2005/8/layout/orgChart1"/>
    <dgm:cxn modelId="{73F5D3D8-1E83-42A2-96C3-4B518F61B958}" type="presParOf" srcId="{F08DED4E-2828-4B7C-A93E-289AA7373B51}" destId="{215F597B-CBC4-457E-AD66-E5B6D5A4BFEE}" srcOrd="0" destOrd="0" presId="urn:microsoft.com/office/officeart/2005/8/layout/orgChart1"/>
    <dgm:cxn modelId="{ABB518D7-E7D3-4826-9086-E13B717A0286}" type="presParOf" srcId="{F08DED4E-2828-4B7C-A93E-289AA7373B51}" destId="{09B0390A-5001-428D-8280-563CC1D04297}" srcOrd="1" destOrd="0" presId="urn:microsoft.com/office/officeart/2005/8/layout/orgChart1"/>
    <dgm:cxn modelId="{4801A7D2-4CEA-42D7-85F2-00CCE07D0123}" type="presParOf" srcId="{7DCF1117-6996-4C29-ADDD-91002CF3EF53}" destId="{BEBF6F88-F184-4282-B302-4C36DB90E73B}" srcOrd="1" destOrd="0" presId="urn:microsoft.com/office/officeart/2005/8/layout/orgChart1"/>
    <dgm:cxn modelId="{DD811D0A-7402-4BAF-BC8A-A591D210D968}" type="presParOf" srcId="{7DCF1117-6996-4C29-ADDD-91002CF3EF53}" destId="{6648AC83-9320-4A4E-ADD4-4AD10C622957}" srcOrd="2" destOrd="0" presId="urn:microsoft.com/office/officeart/2005/8/layout/orgChart1"/>
    <dgm:cxn modelId="{AE8470D9-B805-4153-AB78-A5A3D4804A11}" type="presParOf" srcId="{6DE529E7-3EE3-45D6-BB46-5DE321C6E97C}" destId="{DD033ECA-DBA6-4530-A9B8-F620F5AFA8C3}" srcOrd="1" destOrd="0" presId="urn:microsoft.com/office/officeart/2005/8/layout/orgChart1"/>
    <dgm:cxn modelId="{8375936F-72A1-4D45-A62D-5CFC8743C21B}" type="presParOf" srcId="{DD033ECA-DBA6-4530-A9B8-F620F5AFA8C3}" destId="{4CBE823D-9C0D-41B4-94A4-7A3CF723BE7B}" srcOrd="0" destOrd="0" presId="urn:microsoft.com/office/officeart/2005/8/layout/orgChart1"/>
    <dgm:cxn modelId="{F1FAE92E-EAE1-478F-8A57-A8D1EEEA8C0A}" type="presParOf" srcId="{4CBE823D-9C0D-41B4-94A4-7A3CF723BE7B}" destId="{6D38AAAF-6313-4A25-BBDF-8832AB026F26}" srcOrd="0" destOrd="0" presId="urn:microsoft.com/office/officeart/2005/8/layout/orgChart1"/>
    <dgm:cxn modelId="{7953092F-558B-4A08-B23B-E94D296737F0}" type="presParOf" srcId="{4CBE823D-9C0D-41B4-94A4-7A3CF723BE7B}" destId="{89AFA77B-854E-4A46-A6B9-9CF290798695}" srcOrd="1" destOrd="0" presId="urn:microsoft.com/office/officeart/2005/8/layout/orgChart1"/>
    <dgm:cxn modelId="{B0C37E40-1F6E-41CF-91AB-5849FBC1C39E}" type="presParOf" srcId="{DD033ECA-DBA6-4530-A9B8-F620F5AFA8C3}" destId="{A6B5AADA-7801-4A9C-9308-8A94C64E3C84}" srcOrd="1" destOrd="0" presId="urn:microsoft.com/office/officeart/2005/8/layout/orgChart1"/>
    <dgm:cxn modelId="{F27375E6-435B-4A5F-AC01-79B9592ABBA3}" type="presParOf" srcId="{DD033ECA-DBA6-4530-A9B8-F620F5AFA8C3}" destId="{65D9D5EE-5D57-4D70-91C9-28E1A3758271}" srcOrd="2" destOrd="0" presId="urn:microsoft.com/office/officeart/2005/8/layout/orgChart1"/>
    <dgm:cxn modelId="{F0DDCBFB-D2EC-4057-A9C9-4138EE3E6624}" type="presParOf" srcId="{6DE529E7-3EE3-45D6-BB46-5DE321C6E97C}" destId="{01BC6AFF-3FF7-4074-895D-4ECE5B6EBAB3}" srcOrd="2" destOrd="0" presId="urn:microsoft.com/office/officeart/2005/8/layout/orgChart1"/>
    <dgm:cxn modelId="{F5967C92-3DD4-4101-815D-4EB3925A25AC}" type="presParOf" srcId="{01BC6AFF-3FF7-4074-895D-4ECE5B6EBAB3}" destId="{EFCC1A93-1A9C-4AB2-97CE-EFAFF5ED9397}" srcOrd="0" destOrd="0" presId="urn:microsoft.com/office/officeart/2005/8/layout/orgChart1"/>
    <dgm:cxn modelId="{F2B268B6-9FAC-49CF-9643-8A8369EDE2E7}" type="presParOf" srcId="{EFCC1A93-1A9C-4AB2-97CE-EFAFF5ED9397}" destId="{8D731DFF-E43C-4763-8276-5CEE445B6725}" srcOrd="0" destOrd="0" presId="urn:microsoft.com/office/officeart/2005/8/layout/orgChart1"/>
    <dgm:cxn modelId="{1551E606-F06B-4591-9D71-A51FF524A5A2}" type="presParOf" srcId="{EFCC1A93-1A9C-4AB2-97CE-EFAFF5ED9397}" destId="{DFAA655E-6640-4C46-8A84-38C648310071}" srcOrd="1" destOrd="0" presId="urn:microsoft.com/office/officeart/2005/8/layout/orgChart1"/>
    <dgm:cxn modelId="{C99B3379-EFEA-41CA-B809-B0F6379B1CC5}" type="presParOf" srcId="{01BC6AFF-3FF7-4074-895D-4ECE5B6EBAB3}" destId="{07BEA7E5-14AF-441F-9D52-F6094BB98C62}" srcOrd="1" destOrd="0" presId="urn:microsoft.com/office/officeart/2005/8/layout/orgChart1"/>
    <dgm:cxn modelId="{612E3C61-29A7-43F6-BFCA-373C618514A6}" type="presParOf" srcId="{01BC6AFF-3FF7-4074-895D-4ECE5B6EBAB3}" destId="{A7378346-7B9A-4BFC-9256-8CB9DC44F0E0}" srcOrd="2" destOrd="0" presId="urn:microsoft.com/office/officeart/2005/8/layout/orgChart1"/>
    <dgm:cxn modelId="{1E101A54-A371-40E0-A3BD-6A0690D57AC2}" type="presParOf" srcId="{6DE529E7-3EE3-45D6-BB46-5DE321C6E97C}" destId="{34D4C38D-EA91-407B-83C9-2669C38DAC94}" srcOrd="3" destOrd="0" presId="urn:microsoft.com/office/officeart/2005/8/layout/orgChart1"/>
    <dgm:cxn modelId="{724BA2C7-4D19-4B00-88A0-9165B00F578B}" type="presParOf" srcId="{34D4C38D-EA91-407B-83C9-2669C38DAC94}" destId="{19EEEC1D-3802-4E82-BD13-5B0136816F9A}" srcOrd="0" destOrd="0" presId="urn:microsoft.com/office/officeart/2005/8/layout/orgChart1"/>
    <dgm:cxn modelId="{32DA3FB6-A431-4B5B-948C-E9F31C2F1291}" type="presParOf" srcId="{19EEEC1D-3802-4E82-BD13-5B0136816F9A}" destId="{39A20104-A62B-4E8E-AAE8-FA1604E05A7C}" srcOrd="0" destOrd="0" presId="urn:microsoft.com/office/officeart/2005/8/layout/orgChart1"/>
    <dgm:cxn modelId="{04641F34-51FD-412F-89C9-B467D946D5F7}" type="presParOf" srcId="{19EEEC1D-3802-4E82-BD13-5B0136816F9A}" destId="{EDD42E77-C3AF-44E0-A970-9FF50882F1CA}" srcOrd="1" destOrd="0" presId="urn:microsoft.com/office/officeart/2005/8/layout/orgChart1"/>
    <dgm:cxn modelId="{38E0D003-CADB-4E82-8034-97C0CF42F4B1}" type="presParOf" srcId="{34D4C38D-EA91-407B-83C9-2669C38DAC94}" destId="{634BD6A7-8614-4282-916D-FC30F95AA1C4}" srcOrd="1" destOrd="0" presId="urn:microsoft.com/office/officeart/2005/8/layout/orgChart1"/>
    <dgm:cxn modelId="{1DE3648B-D3AE-4807-AA16-6D1B24EC690F}" type="presParOf" srcId="{34D4C38D-EA91-407B-83C9-2669C38DAC94}" destId="{AD2D1BEA-DD1D-42E2-8A74-27277FBE784C}" srcOrd="2" destOrd="0" presId="urn:microsoft.com/office/officeart/2005/8/layout/orgChart1"/>
    <dgm:cxn modelId="{7524A4B0-7BD3-4494-8BC3-D608F0098574}" type="presParOf" srcId="{6DE529E7-3EE3-45D6-BB46-5DE321C6E97C}" destId="{8DAD0414-27E0-4D73-9C03-72E5678A02C0}" srcOrd="4" destOrd="0" presId="urn:microsoft.com/office/officeart/2005/8/layout/orgChart1"/>
    <dgm:cxn modelId="{393941DF-6AED-448C-B107-2E215B07D509}" type="presParOf" srcId="{8DAD0414-27E0-4D73-9C03-72E5678A02C0}" destId="{A327B3C6-6A4B-4997-8EE4-A1751DCD2339}" srcOrd="0" destOrd="0" presId="urn:microsoft.com/office/officeart/2005/8/layout/orgChart1"/>
    <dgm:cxn modelId="{3513D5C1-240C-49CF-A276-976807D7C774}" type="presParOf" srcId="{A327B3C6-6A4B-4997-8EE4-A1751DCD2339}" destId="{57BE854B-76BD-43DF-BD36-F74D03767548}" srcOrd="0" destOrd="0" presId="urn:microsoft.com/office/officeart/2005/8/layout/orgChart1"/>
    <dgm:cxn modelId="{D394CB05-98B0-4213-B198-CD7B27F18F0A}" type="presParOf" srcId="{A327B3C6-6A4B-4997-8EE4-A1751DCD2339}" destId="{BABFE2A4-AEBC-4B36-9573-BBE27142C057}" srcOrd="1" destOrd="0" presId="urn:microsoft.com/office/officeart/2005/8/layout/orgChart1"/>
    <dgm:cxn modelId="{7C64126B-810E-49AD-95EA-1CD3EC62AE06}" type="presParOf" srcId="{8DAD0414-27E0-4D73-9C03-72E5678A02C0}" destId="{BE161711-8520-490D-9C28-038DC8D973F5}" srcOrd="1" destOrd="0" presId="urn:microsoft.com/office/officeart/2005/8/layout/orgChart1"/>
    <dgm:cxn modelId="{0BD6ECBC-EBBE-4482-B730-EA82E744241A}" type="presParOf" srcId="{8DAD0414-27E0-4D73-9C03-72E5678A02C0}" destId="{74E3127D-12B4-4496-A706-BCB2FDA39307}" srcOrd="2" destOrd="0" presId="urn:microsoft.com/office/officeart/2005/8/layout/orgChart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5A34297-B9CA-4A1E-A6F7-FB7A54A7565A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EG"/>
        </a:p>
      </dgm:t>
    </dgm:pt>
    <dgm:pt modelId="{5961637B-E3AB-4C0A-9063-742A82EBC051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EG" dirty="0" smtClean="0"/>
            <a:t>أساليب التوثيق : </a:t>
          </a:r>
          <a:endParaRPr lang="ar-EG" dirty="0"/>
        </a:p>
      </dgm:t>
    </dgm:pt>
    <dgm:pt modelId="{FE77B016-9BB5-438C-9E98-480D66220181}" type="parTrans" cxnId="{D850FD1B-E073-458C-9FFA-55D2737B6C4C}">
      <dgm:prSet/>
      <dgm:spPr/>
      <dgm:t>
        <a:bodyPr/>
        <a:lstStyle/>
        <a:p>
          <a:pPr rtl="1"/>
          <a:endParaRPr lang="ar-EG"/>
        </a:p>
      </dgm:t>
    </dgm:pt>
    <dgm:pt modelId="{5E989F09-77D3-4402-9192-F46E21AA4D50}" type="sibTrans" cxnId="{D850FD1B-E073-458C-9FFA-55D2737B6C4C}">
      <dgm:prSet/>
      <dgm:spPr/>
      <dgm:t>
        <a:bodyPr/>
        <a:lstStyle/>
        <a:p>
          <a:pPr rtl="1"/>
          <a:endParaRPr lang="ar-EG"/>
        </a:p>
      </dgm:t>
    </dgm:pt>
    <dgm:pt modelId="{E4FFDD02-2E43-48EF-AB82-40182A7301AC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1"/>
          <a:r>
            <a:rPr lang="en-US" sz="1900" dirty="0" smtClean="0"/>
            <a:t>ABA</a:t>
          </a:r>
          <a:r>
            <a:rPr lang="ar-EG" sz="2400" dirty="0" smtClean="0"/>
            <a:t> دليل الجمعية السيكلوجية الأمريكية </a:t>
          </a:r>
          <a:r>
            <a:rPr lang="en-US" sz="2400" dirty="0" smtClean="0"/>
            <a:t>American Psychological Association</a:t>
          </a:r>
          <a:r>
            <a:rPr lang="en-US" sz="1900" dirty="0" smtClean="0"/>
            <a:t> </a:t>
          </a:r>
          <a:endParaRPr lang="ar-EG" sz="1900" dirty="0"/>
        </a:p>
      </dgm:t>
    </dgm:pt>
    <dgm:pt modelId="{E53AD183-C5E6-488E-83EB-9D26C0A1D72B}" type="parTrans" cxnId="{87C4CC19-E3D0-4297-AAD8-D63DCF832AE7}">
      <dgm:prSet/>
      <dgm:spPr/>
      <dgm:t>
        <a:bodyPr/>
        <a:lstStyle/>
        <a:p>
          <a:pPr rtl="1"/>
          <a:endParaRPr lang="ar-EG"/>
        </a:p>
      </dgm:t>
    </dgm:pt>
    <dgm:pt modelId="{E19CD393-1978-40C5-8826-CBCBA2DCBA12}" type="sibTrans" cxnId="{87C4CC19-E3D0-4297-AAD8-D63DCF832AE7}">
      <dgm:prSet/>
      <dgm:spPr/>
      <dgm:t>
        <a:bodyPr/>
        <a:lstStyle/>
        <a:p>
          <a:pPr rtl="1"/>
          <a:endParaRPr lang="ar-EG"/>
        </a:p>
      </dgm:t>
    </dgm:pt>
    <dgm:pt modelId="{1080CE78-17FC-4B77-BA11-14E5025B84D2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en-US" sz="2000" dirty="0" smtClean="0"/>
            <a:t>MLA</a:t>
          </a:r>
          <a:r>
            <a:rPr lang="ar-EG" sz="2400" dirty="0" smtClean="0"/>
            <a:t> دليل جمعية اللغة الحديثة </a:t>
          </a:r>
          <a:r>
            <a:rPr lang="en-US" sz="2400" dirty="0" smtClean="0"/>
            <a:t>Modern Language Association</a:t>
          </a:r>
          <a:r>
            <a:rPr lang="en-US" sz="2000" dirty="0" smtClean="0"/>
            <a:t> </a:t>
          </a:r>
          <a:endParaRPr lang="ar-EG" sz="2000" dirty="0"/>
        </a:p>
      </dgm:t>
    </dgm:pt>
    <dgm:pt modelId="{171A8803-2BA1-4B01-A6CA-6C8E79EDB568}" type="parTrans" cxnId="{E669BFC5-092E-4C1B-97A2-8937B9DB7A6A}">
      <dgm:prSet/>
      <dgm:spPr/>
      <dgm:t>
        <a:bodyPr/>
        <a:lstStyle/>
        <a:p>
          <a:pPr rtl="1"/>
          <a:endParaRPr lang="ar-EG"/>
        </a:p>
      </dgm:t>
    </dgm:pt>
    <dgm:pt modelId="{F2CE1774-78C4-4619-B226-BF5C2F3E5C4F}" type="sibTrans" cxnId="{E669BFC5-092E-4C1B-97A2-8937B9DB7A6A}">
      <dgm:prSet/>
      <dgm:spPr/>
      <dgm:t>
        <a:bodyPr/>
        <a:lstStyle/>
        <a:p>
          <a:pPr rtl="1"/>
          <a:endParaRPr lang="ar-EG"/>
        </a:p>
      </dgm:t>
    </dgm:pt>
    <dgm:pt modelId="{0DEC0EBF-B2A3-40A3-A105-34AB30A75EBA}" type="pres">
      <dgm:prSet presAssocID="{75A34297-B9CA-4A1E-A6F7-FB7A54A7565A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pPr rtl="1"/>
          <a:endParaRPr lang="ar-EG"/>
        </a:p>
      </dgm:t>
    </dgm:pt>
    <dgm:pt modelId="{FF10A867-5B33-4474-90DB-3EEC33E7E12B}" type="pres">
      <dgm:prSet presAssocID="{5961637B-E3AB-4C0A-9063-742A82EBC051}" presName="circ1" presStyleLbl="vennNode1" presStyleIdx="0" presStyleCnt="3"/>
      <dgm:spPr/>
      <dgm:t>
        <a:bodyPr/>
        <a:lstStyle/>
        <a:p>
          <a:pPr rtl="1"/>
          <a:endParaRPr lang="ar-EG"/>
        </a:p>
      </dgm:t>
    </dgm:pt>
    <dgm:pt modelId="{20EA8D4D-9A45-4834-8C91-9E6A68F96354}" type="pres">
      <dgm:prSet presAssocID="{5961637B-E3AB-4C0A-9063-742A82EBC051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89F96817-CE71-4113-B08D-BCB5B3ACD337}" type="pres">
      <dgm:prSet presAssocID="{E4FFDD02-2E43-48EF-AB82-40182A7301AC}" presName="circ2" presStyleLbl="vennNode1" presStyleIdx="1" presStyleCnt="3" custScaleX="121643" custScaleY="114141" custLinFactNeighborX="38390" custLinFactNeighborY="-3202"/>
      <dgm:spPr/>
      <dgm:t>
        <a:bodyPr/>
        <a:lstStyle/>
        <a:p>
          <a:pPr rtl="1"/>
          <a:endParaRPr lang="ar-EG"/>
        </a:p>
      </dgm:t>
    </dgm:pt>
    <dgm:pt modelId="{5B6A130F-2D37-4259-AE88-F176EE310676}" type="pres">
      <dgm:prSet presAssocID="{E4FFDD02-2E43-48EF-AB82-40182A7301A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219EE0BC-2636-4609-85EC-05F401469854}" type="pres">
      <dgm:prSet presAssocID="{1080CE78-17FC-4B77-BA11-14E5025B84D2}" presName="circ3" presStyleLbl="vennNode1" presStyleIdx="2" presStyleCnt="3" custScaleX="128485" custScaleY="121357" custLinFactNeighborX="-18457" custLinFactNeighborY="6872"/>
      <dgm:spPr/>
      <dgm:t>
        <a:bodyPr/>
        <a:lstStyle/>
        <a:p>
          <a:pPr rtl="1"/>
          <a:endParaRPr lang="ar-EG"/>
        </a:p>
      </dgm:t>
    </dgm:pt>
    <dgm:pt modelId="{7026CCA1-0208-4317-8B88-463F1F3725AB}" type="pres">
      <dgm:prSet presAssocID="{1080CE78-17FC-4B77-BA11-14E5025B84D2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</dgm:ptLst>
  <dgm:cxnLst>
    <dgm:cxn modelId="{D850FD1B-E073-458C-9FFA-55D2737B6C4C}" srcId="{75A34297-B9CA-4A1E-A6F7-FB7A54A7565A}" destId="{5961637B-E3AB-4C0A-9063-742A82EBC051}" srcOrd="0" destOrd="0" parTransId="{FE77B016-9BB5-438C-9E98-480D66220181}" sibTransId="{5E989F09-77D3-4402-9192-F46E21AA4D50}"/>
    <dgm:cxn modelId="{41573C45-4AC6-43C1-A7B1-F7D4E3940211}" type="presOf" srcId="{1080CE78-17FC-4B77-BA11-14E5025B84D2}" destId="{219EE0BC-2636-4609-85EC-05F401469854}" srcOrd="0" destOrd="0" presId="urn:microsoft.com/office/officeart/2005/8/layout/venn1"/>
    <dgm:cxn modelId="{43F35A57-8AB0-4AA4-A8E7-5A8E45098D7F}" type="presOf" srcId="{75A34297-B9CA-4A1E-A6F7-FB7A54A7565A}" destId="{0DEC0EBF-B2A3-40A3-A105-34AB30A75EBA}" srcOrd="0" destOrd="0" presId="urn:microsoft.com/office/officeart/2005/8/layout/venn1"/>
    <dgm:cxn modelId="{E96BBB6A-EB0D-4CFF-9E3C-8E908C7A281E}" type="presOf" srcId="{E4FFDD02-2E43-48EF-AB82-40182A7301AC}" destId="{89F96817-CE71-4113-B08D-BCB5B3ACD337}" srcOrd="0" destOrd="0" presId="urn:microsoft.com/office/officeart/2005/8/layout/venn1"/>
    <dgm:cxn modelId="{04385459-12AF-49A0-B40C-233FF92A9B0D}" type="presOf" srcId="{5961637B-E3AB-4C0A-9063-742A82EBC051}" destId="{FF10A867-5B33-4474-90DB-3EEC33E7E12B}" srcOrd="0" destOrd="0" presId="urn:microsoft.com/office/officeart/2005/8/layout/venn1"/>
    <dgm:cxn modelId="{BA19A6B1-EC30-4423-B765-838C336AA8D4}" type="presOf" srcId="{E4FFDD02-2E43-48EF-AB82-40182A7301AC}" destId="{5B6A130F-2D37-4259-AE88-F176EE310676}" srcOrd="1" destOrd="0" presId="urn:microsoft.com/office/officeart/2005/8/layout/venn1"/>
    <dgm:cxn modelId="{2D822C8C-ADAB-47A6-8422-52595204DB05}" type="presOf" srcId="{5961637B-E3AB-4C0A-9063-742A82EBC051}" destId="{20EA8D4D-9A45-4834-8C91-9E6A68F96354}" srcOrd="1" destOrd="0" presId="urn:microsoft.com/office/officeart/2005/8/layout/venn1"/>
    <dgm:cxn modelId="{E669BFC5-092E-4C1B-97A2-8937B9DB7A6A}" srcId="{75A34297-B9CA-4A1E-A6F7-FB7A54A7565A}" destId="{1080CE78-17FC-4B77-BA11-14E5025B84D2}" srcOrd="2" destOrd="0" parTransId="{171A8803-2BA1-4B01-A6CA-6C8E79EDB568}" sibTransId="{F2CE1774-78C4-4619-B226-BF5C2F3E5C4F}"/>
    <dgm:cxn modelId="{9EC8B99E-25A0-47CD-89E2-B44D57C43F83}" type="presOf" srcId="{1080CE78-17FC-4B77-BA11-14E5025B84D2}" destId="{7026CCA1-0208-4317-8B88-463F1F3725AB}" srcOrd="1" destOrd="0" presId="urn:microsoft.com/office/officeart/2005/8/layout/venn1"/>
    <dgm:cxn modelId="{87C4CC19-E3D0-4297-AAD8-D63DCF832AE7}" srcId="{75A34297-B9CA-4A1E-A6F7-FB7A54A7565A}" destId="{E4FFDD02-2E43-48EF-AB82-40182A7301AC}" srcOrd="1" destOrd="0" parTransId="{E53AD183-C5E6-488E-83EB-9D26C0A1D72B}" sibTransId="{E19CD393-1978-40C5-8826-CBCBA2DCBA12}"/>
    <dgm:cxn modelId="{0A2F0671-3678-4DD3-87AC-7AD5A3B6E76E}" type="presParOf" srcId="{0DEC0EBF-B2A3-40A3-A105-34AB30A75EBA}" destId="{FF10A867-5B33-4474-90DB-3EEC33E7E12B}" srcOrd="0" destOrd="0" presId="urn:microsoft.com/office/officeart/2005/8/layout/venn1"/>
    <dgm:cxn modelId="{5E9AF3B6-096D-46EB-A61B-65EBE91DB541}" type="presParOf" srcId="{0DEC0EBF-B2A3-40A3-A105-34AB30A75EBA}" destId="{20EA8D4D-9A45-4834-8C91-9E6A68F96354}" srcOrd="1" destOrd="0" presId="urn:microsoft.com/office/officeart/2005/8/layout/venn1"/>
    <dgm:cxn modelId="{1C5F87D6-2897-4D99-B0B9-9763FD62D434}" type="presParOf" srcId="{0DEC0EBF-B2A3-40A3-A105-34AB30A75EBA}" destId="{89F96817-CE71-4113-B08D-BCB5B3ACD337}" srcOrd="2" destOrd="0" presId="urn:microsoft.com/office/officeart/2005/8/layout/venn1"/>
    <dgm:cxn modelId="{DE70372A-7BA4-4D37-84E2-DA9EB2323AA7}" type="presParOf" srcId="{0DEC0EBF-B2A3-40A3-A105-34AB30A75EBA}" destId="{5B6A130F-2D37-4259-AE88-F176EE310676}" srcOrd="3" destOrd="0" presId="urn:microsoft.com/office/officeart/2005/8/layout/venn1"/>
    <dgm:cxn modelId="{D143736E-1F52-4C43-AFFF-5D630039ECA9}" type="presParOf" srcId="{0DEC0EBF-B2A3-40A3-A105-34AB30A75EBA}" destId="{219EE0BC-2636-4609-85EC-05F401469854}" srcOrd="4" destOrd="0" presId="urn:microsoft.com/office/officeart/2005/8/layout/venn1"/>
    <dgm:cxn modelId="{51B1460F-1798-47AA-9EBD-5773C268DF81}" type="presParOf" srcId="{0DEC0EBF-B2A3-40A3-A105-34AB30A75EBA}" destId="{7026CCA1-0208-4317-8B88-463F1F3725AB}" srcOrd="5" destOrd="0" presId="urn:microsoft.com/office/officeart/2005/8/layout/venn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A88078C-D357-4F88-A1A9-4841D45113CE}" type="datetimeFigureOut">
              <a:rPr lang="ar-EG" smtClean="0"/>
              <a:pPr/>
              <a:t>19/06/1434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1AD542B-C00B-413F-8513-2289D7EFA41B}" type="slidenum">
              <a:rPr lang="ar-EG" smtClean="0"/>
              <a:pPr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3055E1D-245E-439C-BC5C-CF0AB439FB0B}" type="datetime8">
              <a:rPr lang="ar-EG" smtClean="0"/>
              <a:pPr/>
              <a:t>29 نيسان، 13</a:t>
            </a:fld>
            <a:endParaRPr lang="ar-EG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EG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B10A31E-FFEA-4523-9B9F-99B13CBCC60A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C47A2C-45C0-4C96-9486-5E584C51FDEF}" type="datetime8">
              <a:rPr lang="ar-EG" smtClean="0"/>
              <a:pPr/>
              <a:t>29 نيسان، 13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10A31E-FFEA-4523-9B9F-99B13CBCC60A}" type="slidenum">
              <a:rPr lang="ar-EG" smtClean="0"/>
              <a:pPr/>
              <a:t>‹#›</a:t>
            </a:fld>
            <a:endParaRPr lang="ar-EG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767B31-C270-42FD-909D-CE0A864D3918}" type="datetime8">
              <a:rPr lang="ar-EG" smtClean="0"/>
              <a:pPr/>
              <a:t>29 نيسان، 13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10A31E-FFEA-4523-9B9F-99B13CBCC60A}" type="slidenum">
              <a:rPr lang="ar-EG" smtClean="0"/>
              <a:pPr/>
              <a:t>‹#›</a:t>
            </a:fld>
            <a:endParaRPr lang="ar-EG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A42DD1-E0B2-4164-B6B5-52D76E335299}" type="datetime8">
              <a:rPr lang="ar-EG" smtClean="0"/>
              <a:pPr/>
              <a:t>29 نيسان، 13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10A31E-FFEA-4523-9B9F-99B13CBCC60A}" type="slidenum">
              <a:rPr lang="ar-EG" smtClean="0"/>
              <a:pPr/>
              <a:t>‹#›</a:t>
            </a:fld>
            <a:endParaRPr lang="ar-E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25C015-C3DA-4CE7-B645-6A8C872CC0C8}" type="datetime8">
              <a:rPr lang="ar-EG" smtClean="0"/>
              <a:pPr/>
              <a:t>29 نيسان، 13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10A31E-FFEA-4523-9B9F-99B13CBCC60A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1447AB-0FB6-4B54-8105-958A2A41DA5D}" type="datetime8">
              <a:rPr lang="ar-EG" smtClean="0"/>
              <a:pPr/>
              <a:t>29 نيسان، 13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10A31E-FFEA-4523-9B9F-99B13CBCC60A}" type="slidenum">
              <a:rPr lang="ar-EG" smtClean="0"/>
              <a:pPr/>
              <a:t>‹#›</a:t>
            </a:fld>
            <a:endParaRPr lang="ar-EG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31CF34-D9EF-477E-A27D-365D9386E1DE}" type="datetime8">
              <a:rPr lang="ar-EG" smtClean="0"/>
              <a:pPr/>
              <a:t>29 نيسان، 13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10A31E-FFEA-4523-9B9F-99B13CBCC60A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CC6E392-6CA9-4319-876B-2EF3864D7D9A}" type="datetime8">
              <a:rPr lang="ar-EG" smtClean="0"/>
              <a:pPr/>
              <a:t>29 نيسان، 13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10A31E-FFEA-4523-9B9F-99B13CBCC60A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AEC106D-CE2C-4AF4-A122-249ED6C4B999}" type="datetime8">
              <a:rPr lang="ar-EG" smtClean="0"/>
              <a:pPr/>
              <a:t>29 نيسان، 13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B10A31E-FFEA-4523-9B9F-99B13CBCC60A}" type="slidenum">
              <a:rPr lang="ar-EG" smtClean="0"/>
              <a:pPr/>
              <a:t>‹#›</a:t>
            </a:fld>
            <a:endParaRPr lang="ar-E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652FF3-F4AA-4884-AD38-8B5A40474413}" type="datetime8">
              <a:rPr lang="ar-EG" smtClean="0"/>
              <a:pPr/>
              <a:t>29 نيسان، 13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10A31E-FFEA-4523-9B9F-99B13CBCC60A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504F71-874F-4E45-ACB9-C277440082D0}" type="datetime8">
              <a:rPr lang="ar-EG" smtClean="0"/>
              <a:pPr/>
              <a:t>29 نيسان، 13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10A31E-FFEA-4523-9B9F-99B13CBCC60A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3C74C4C-28FE-43B9-88CC-3C9A596DA8FC}" type="datetime8">
              <a:rPr lang="ar-EG" smtClean="0"/>
              <a:pPr/>
              <a:t>29 نيسان، 13</a:t>
            </a:fld>
            <a:endParaRPr lang="ar-EG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EG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B10A31E-FFEA-4523-9B9F-99B13CBCC60A}" type="slidenum">
              <a:rPr lang="ar-EG" smtClean="0"/>
              <a:pPr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ar-EG" sz="4800" b="1" dirty="0">
                <a:ln w="1905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+mn-lt"/>
                <a:ea typeface="+mn-ea"/>
                <a:cs typeface="+mn-cs"/>
              </a:rPr>
              <a:t>الفصل السابع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129490" cy="1221828"/>
          </a:xfrm>
          <a:ln w="19050">
            <a:solidFill>
              <a:schemeClr val="tx1"/>
            </a:solidFill>
          </a:ln>
        </p:spPr>
        <p:txBody>
          <a:bodyPr>
            <a:prstTxWarp prst="textWave2">
              <a:avLst/>
            </a:prstTxWarp>
          </a:bodyPr>
          <a:lstStyle/>
          <a:p>
            <a:r>
              <a:rPr lang="ar-EG" b="1" dirty="0" smtClean="0">
                <a:ln w="1905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تقييم المعلومات المتاحة على الشبكة العالمية العنكبوتية </a:t>
            </a:r>
            <a:endParaRPr lang="ar-EG" b="1" dirty="0">
              <a:ln w="19050">
                <a:solidFill>
                  <a:schemeClr val="tx1"/>
                </a:solidFill>
              </a:ln>
              <a:solidFill>
                <a:srgbClr val="00206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31E-FFEA-4523-9B9F-99B13CBCC60A}" type="slidenum">
              <a:rPr lang="ar-EG" smtClean="0"/>
              <a:pPr/>
              <a:t>1</a:t>
            </a:fld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نستخدم المعلومات المتاحة على شبكة الانترنت بغرض </a:t>
            </a:r>
            <a:r>
              <a:rPr lang="ar-SA" b="1" dirty="0" smtClean="0"/>
              <a:t>...</a:t>
            </a:r>
            <a:r>
              <a:rPr lang="ar-SA" dirty="0" smtClean="0"/>
              <a:t>       </a:t>
            </a:r>
            <a:endParaRPr lang="en-US" dirty="0"/>
          </a:p>
          <a:p>
            <a:r>
              <a:rPr lang="ar-SA" dirty="0"/>
              <a:t>أ     –    الترفية والتسلية .</a:t>
            </a:r>
            <a:endParaRPr lang="en-US" dirty="0"/>
          </a:p>
          <a:p>
            <a:r>
              <a:rPr lang="ar-SA" dirty="0"/>
              <a:t>ب   –    للحصول على المعلومات العامة .</a:t>
            </a:r>
            <a:endParaRPr lang="en-US" dirty="0"/>
          </a:p>
          <a:p>
            <a:r>
              <a:rPr lang="ar-SA" dirty="0"/>
              <a:t>جـ -    للتجارة والثقافة .</a:t>
            </a:r>
            <a:endParaRPr lang="en-US" dirty="0"/>
          </a:p>
          <a:p>
            <a:r>
              <a:rPr lang="ar-SA" dirty="0"/>
              <a:t>د    –    للبحث العلمي والتعليم .</a:t>
            </a:r>
            <a:endParaRPr lang="en-US" dirty="0"/>
          </a:p>
          <a:p>
            <a:pPr>
              <a:buNone/>
            </a:pPr>
            <a:endParaRPr lang="ar-E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استخدامات الإنترنت 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31E-FFEA-4523-9B9F-99B13CBCC60A}" type="slidenum">
              <a:rPr lang="ar-EG" smtClean="0"/>
              <a:pPr/>
              <a:t>2</a:t>
            </a:fld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ar-SA" b="1" dirty="0"/>
              <a:t>يجب التأكد من المعلومات المتاحة على الانترنت وخصوصا من حيث </a:t>
            </a:r>
            <a:r>
              <a:rPr lang="ar-SA" b="1" dirty="0" smtClean="0"/>
              <a:t>:</a:t>
            </a:r>
            <a:endParaRPr lang="en-US" dirty="0"/>
          </a:p>
          <a:p>
            <a:r>
              <a:rPr lang="ar-SA" dirty="0"/>
              <a:t>أ    –   مدى صحة المعلومة .</a:t>
            </a:r>
            <a:endParaRPr lang="en-US" dirty="0"/>
          </a:p>
          <a:p>
            <a:r>
              <a:rPr lang="ar-SA" dirty="0"/>
              <a:t>ب   –  مدى مصداقية المعلومة .</a:t>
            </a:r>
            <a:endParaRPr lang="en-US" dirty="0"/>
          </a:p>
          <a:p>
            <a:r>
              <a:rPr lang="ar-SA" dirty="0"/>
              <a:t>جـ -  مدى موثوقية </a:t>
            </a:r>
            <a:r>
              <a:rPr lang="ar-SA" dirty="0" smtClean="0"/>
              <a:t>المعلومة</a:t>
            </a:r>
            <a:r>
              <a:rPr lang="ar-EG" b="1" dirty="0" smtClean="0">
                <a:solidFill>
                  <a:srgbClr val="C00000"/>
                </a:solidFill>
              </a:rPr>
              <a:t> ، وعندما نستخدم المعلومات لأغراض البحث العلمي يجب أن تكون المعلومات صحيحة وموثوق بها</a:t>
            </a:r>
            <a:r>
              <a:rPr lang="ar-SA" dirty="0" smtClean="0"/>
              <a:t> </a:t>
            </a:r>
            <a:endParaRPr lang="ar-EG" dirty="0" smtClean="0"/>
          </a:p>
          <a:p>
            <a:r>
              <a:rPr lang="ar-SA" b="1" dirty="0"/>
              <a:t>أحيانا لا نحتاج أن نقيم المعلومات في شبكة الانترنت بأنفسنا لان هناك من يقوم بهذا الدور من </a:t>
            </a:r>
            <a:r>
              <a:rPr lang="ar-SA" b="1" dirty="0" smtClean="0"/>
              <a:t>المتخصصين</a:t>
            </a:r>
            <a:r>
              <a:rPr lang="en-US" b="1" dirty="0" smtClean="0"/>
              <a:t>  </a:t>
            </a:r>
            <a:r>
              <a:rPr lang="ar-EG" b="1" dirty="0" smtClean="0"/>
              <a:t>، مثل الدوريات العلمية المحكمة ، وقواعد البيانات المتخصصة . </a:t>
            </a:r>
          </a:p>
          <a:p>
            <a:r>
              <a:rPr lang="ar-SA" b="1" dirty="0"/>
              <a:t>طبيعة الانترنت جعلت من السهولة لأي شخص أن ينشر ما يرغبه من المعلومات على </a:t>
            </a:r>
            <a:r>
              <a:rPr lang="ar-SA" b="1" dirty="0" smtClean="0"/>
              <a:t>الشبكة</a:t>
            </a:r>
            <a:r>
              <a:rPr lang="ar-EG" b="1" dirty="0" smtClean="0"/>
              <a:t> ، مما أدي إلي توفر كم كبير من المعلومات . </a:t>
            </a:r>
            <a:endParaRPr lang="ar-EG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استخدامات الإنترنت 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31E-FFEA-4523-9B9F-99B13CBCC60A}" type="slidenum">
              <a:rPr lang="ar-EG" smtClean="0"/>
              <a:pPr/>
              <a:t>3</a:t>
            </a:fld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b="1" dirty="0"/>
              <a:t>الخطوات التي يجب أن يتبعها الباحث للتأكد من المعلومات  </a:t>
            </a:r>
            <a:endParaRPr lang="en-US" dirty="0"/>
          </a:p>
          <a:p>
            <a:r>
              <a:rPr lang="ar-SA" b="1" dirty="0"/>
              <a:t>أ    –   التبعية الفكرية ( المؤلف ) .</a:t>
            </a:r>
            <a:endParaRPr lang="en-US" dirty="0"/>
          </a:p>
          <a:p>
            <a:r>
              <a:rPr lang="ar-SA" b="1" dirty="0"/>
              <a:t>ب   –   دقة المعلومة .</a:t>
            </a:r>
            <a:endParaRPr lang="en-US" dirty="0"/>
          </a:p>
          <a:p>
            <a:r>
              <a:rPr lang="ar-SA" b="1" dirty="0"/>
              <a:t>جـ -   موضوعية المحتوى .</a:t>
            </a:r>
            <a:endParaRPr lang="en-US" dirty="0"/>
          </a:p>
          <a:p>
            <a:r>
              <a:rPr lang="ar-SA" b="1" dirty="0"/>
              <a:t>د    –   حداثة المعلومة .</a:t>
            </a:r>
            <a:endParaRPr lang="en-US" dirty="0"/>
          </a:p>
          <a:p>
            <a:r>
              <a:rPr lang="ar-SA" b="1" dirty="0"/>
              <a:t>هـ  -  الجمهور المستفيد من المعلومة </a:t>
            </a:r>
            <a:endParaRPr lang="ar-E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خطوات إرشادية لتقييم المعلومات 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31E-FFEA-4523-9B9F-99B13CBCC60A}" type="slidenum">
              <a:rPr lang="ar-EG" smtClean="0"/>
              <a:pPr/>
              <a:t>4</a:t>
            </a:fld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أ- </a:t>
            </a:r>
            <a:r>
              <a:rPr lang="ar-EG" b="1" dirty="0" smtClean="0">
                <a:solidFill>
                  <a:srgbClr val="C00000"/>
                </a:solidFill>
              </a:rPr>
              <a:t>المؤلف أو التبعية الفكرية : </a:t>
            </a:r>
          </a:p>
          <a:p>
            <a:r>
              <a:rPr lang="ar-EG" dirty="0" smtClean="0"/>
              <a:t>تعتبر معرفة المؤلف أو صاحب المسئولية الفكرية للعمل أوالتعرف عليه  من أهم الخطوات المستخدمة لتقييم المعلومات . ويتضمن التعرف على المؤلف التسلؤلات الاتية </a:t>
            </a:r>
          </a:p>
          <a:p>
            <a:r>
              <a:rPr lang="ar-EG" dirty="0" smtClean="0"/>
              <a:t>هل المؤلف معروف ؟</a:t>
            </a:r>
          </a:p>
          <a:p>
            <a:r>
              <a:rPr lang="ar-EG" dirty="0" smtClean="0"/>
              <a:t>هل خلفيته العلمية جيدة وهل له مؤلفات أخرى ؟</a:t>
            </a:r>
          </a:p>
          <a:p>
            <a:r>
              <a:rPr lang="ar-EG" dirty="0" smtClean="0"/>
              <a:t>هل المعلومات التي عرضها حقائق أم مجرد آراء ؟</a:t>
            </a:r>
          </a:p>
          <a:p>
            <a:r>
              <a:rPr lang="ar-EG" dirty="0" smtClean="0"/>
              <a:t>هل تم توثيق المعلومات عن المؤلف من قبل أشخاص آخرين؟ </a:t>
            </a:r>
          </a:p>
          <a:p>
            <a:r>
              <a:rPr lang="ar-EG" dirty="0" smtClean="0"/>
              <a:t>هل الصفحة العنكبوتية  أو الموقع يقدم معلومات أوبيانات شخصية عن هذا الشخص . </a:t>
            </a:r>
            <a:endParaRPr lang="ar-E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المؤلف أو التبعية الفكرية 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31E-FFEA-4523-9B9F-99B13CBCC60A}" type="slidenum">
              <a:rPr lang="ar-EG" smtClean="0"/>
              <a:pPr/>
              <a:t>5</a:t>
            </a:fld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600" b="1" dirty="0"/>
              <a:t>يمكن الحصول على معلومات عن الشخص أو المؤسسة الناشرة لمعلومات على الانترنت من خلال الوصلة </a:t>
            </a:r>
            <a:r>
              <a:rPr lang="ar-SA" sz="2600" b="1" dirty="0" smtClean="0"/>
              <a:t>:</a:t>
            </a:r>
            <a:r>
              <a:rPr lang="ar-SA" sz="2600" b="1" dirty="0"/>
              <a:t> </a:t>
            </a:r>
            <a:endParaRPr lang="en-US" sz="2600" dirty="0"/>
          </a:p>
          <a:p>
            <a:r>
              <a:rPr lang="ar-SA" sz="2600" b="1" dirty="0"/>
              <a:t>أ    –   عن المؤسسة   </a:t>
            </a:r>
            <a:r>
              <a:rPr lang="en-US" sz="2600" b="1" dirty="0"/>
              <a:t>About Us  </a:t>
            </a:r>
            <a:r>
              <a:rPr lang="ar-SA" sz="2600" b="1" dirty="0"/>
              <a:t>  أو .</a:t>
            </a:r>
            <a:endParaRPr lang="en-US" sz="2600" dirty="0"/>
          </a:p>
          <a:p>
            <a:r>
              <a:rPr lang="ar-SA" sz="2600" b="1" dirty="0"/>
              <a:t>ب   –  فلسفتنا     </a:t>
            </a:r>
            <a:r>
              <a:rPr lang="en-US" sz="2600" b="1" dirty="0"/>
              <a:t>Philosophy </a:t>
            </a:r>
            <a:r>
              <a:rPr lang="ar-SA" sz="2600" b="1" dirty="0"/>
              <a:t>   أو .</a:t>
            </a:r>
            <a:endParaRPr lang="en-US" sz="2600" dirty="0"/>
          </a:p>
          <a:p>
            <a:r>
              <a:rPr lang="ar-SA" sz="2600" b="1" dirty="0"/>
              <a:t>جـ -  الخلفية   </a:t>
            </a:r>
            <a:r>
              <a:rPr lang="en-US" sz="2600" b="1" dirty="0"/>
              <a:t>Background </a:t>
            </a:r>
            <a:r>
              <a:rPr lang="ar-SA" sz="2600" b="1" dirty="0"/>
              <a:t>  أو .</a:t>
            </a:r>
            <a:endParaRPr lang="en-US" sz="2600" dirty="0"/>
          </a:p>
          <a:p>
            <a:r>
              <a:rPr lang="ar-SA" sz="2600" b="1" dirty="0"/>
              <a:t>د    –  السيرة الذاتية  </a:t>
            </a:r>
            <a:r>
              <a:rPr lang="en-US" sz="2600" b="1" dirty="0"/>
              <a:t>Biography  </a:t>
            </a:r>
            <a:r>
              <a:rPr lang="ar-SA" sz="2600" b="1" dirty="0"/>
              <a:t>أو .</a:t>
            </a:r>
            <a:endParaRPr lang="en-US" sz="2600" dirty="0"/>
          </a:p>
          <a:p>
            <a:r>
              <a:rPr lang="ar-SA" sz="2600" b="1" dirty="0"/>
              <a:t>هـ -  من انا  </a:t>
            </a:r>
            <a:r>
              <a:rPr lang="en-US" sz="2600" b="1" dirty="0"/>
              <a:t>Who am I </a:t>
            </a:r>
            <a:r>
              <a:rPr lang="ar-SA" sz="2600" b="1" dirty="0"/>
              <a:t>  .</a:t>
            </a:r>
            <a:endParaRPr lang="en-US" sz="2600" dirty="0"/>
          </a:p>
          <a:p>
            <a:r>
              <a:rPr lang="ar-SA" sz="2600" dirty="0"/>
              <a:t> </a:t>
            </a:r>
            <a:r>
              <a:rPr lang="ar-EG" sz="2800" dirty="0" smtClean="0"/>
              <a:t>في حالة عدم وجود وصلات تشير إلى معلومات عن الشخص أو المؤسسة في الصفحة العنكبوتية ، يمكن أن نستخدم طريقة حذف أو بتر كاشف المصدر من الخلف </a:t>
            </a:r>
            <a:r>
              <a:rPr lang="en-US" sz="2800" dirty="0" smtClean="0"/>
              <a:t>URL</a:t>
            </a:r>
            <a:endParaRPr lang="ar-EG" sz="2800" dirty="0" smtClean="0"/>
          </a:p>
          <a:p>
            <a:endParaRPr lang="en-US" sz="2600" dirty="0"/>
          </a:p>
          <a:p>
            <a:endParaRPr lang="ar-E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المؤلف أو التبعية الفكرية 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31E-FFEA-4523-9B9F-99B13CBCC60A}" type="slidenum">
              <a:rPr lang="ar-EG" smtClean="0"/>
              <a:pPr/>
              <a:t>6</a:t>
            </a:fld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31E-FFEA-4523-9B9F-99B13CBCC60A}" type="slidenum">
              <a:rPr lang="ar-EG" smtClean="0"/>
              <a:pPr/>
              <a:t>7</a:t>
            </a:fld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ar-EG" b="1" dirty="0" smtClean="0"/>
          </a:p>
          <a:p>
            <a:r>
              <a:rPr lang="ar-EG" dirty="0" smtClean="0"/>
              <a:t>للتأكد من موثوقية ودقة المعلومات على الباحث أن يجيب عن التساؤلات الآتية :-  </a:t>
            </a:r>
          </a:p>
          <a:p>
            <a:r>
              <a:rPr lang="ar-EG" dirty="0" smtClean="0"/>
              <a:t>هل أصل المعلومة بحث أوتقرير أودراسة ؟ </a:t>
            </a:r>
          </a:p>
          <a:p>
            <a:r>
              <a:rPr lang="ar-EG" dirty="0" smtClean="0"/>
              <a:t>هل المعلومة مصدرها شخص أم مؤسسة ؟ </a:t>
            </a:r>
          </a:p>
          <a:p>
            <a:r>
              <a:rPr lang="ar-EG" dirty="0" smtClean="0"/>
              <a:t>إذا كان مصدر المعلومة مؤسسة فما هونوع المؤسسة ؟ </a:t>
            </a:r>
          </a:p>
          <a:p>
            <a:r>
              <a:rPr lang="ar-EG" dirty="0" smtClean="0"/>
              <a:t>هل الهدف من المعلومة إخباري أودعائي او تعليمي ؟ </a:t>
            </a:r>
          </a:p>
          <a:p>
            <a:r>
              <a:rPr lang="ar-EG" dirty="0" smtClean="0"/>
              <a:t>هل المصدر الأصلي للمعلومة مبين بشكل واضح ؟ هل تم تقييم معلومات من قبل آخرين قبل نشرها ؟ </a:t>
            </a:r>
          </a:p>
          <a:p>
            <a:r>
              <a:rPr lang="ar-EG" dirty="0" smtClean="0"/>
              <a:t>هل القائمة الببليوجرافية التي أوردها المؤلف تعكس الموضوعات التي تطرق إليها المؤلف ؟ </a:t>
            </a:r>
            <a:endParaRPr lang="ar-E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موثوقية ودقة المعلومات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31E-FFEA-4523-9B9F-99B13CBCC60A}" type="slidenum">
              <a:rPr lang="ar-EG" smtClean="0"/>
              <a:pPr/>
              <a:t>8</a:t>
            </a:fld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ar-EG" b="1" dirty="0" smtClean="0"/>
          </a:p>
          <a:p>
            <a:r>
              <a:rPr lang="ar-EG" b="1" dirty="0" smtClean="0"/>
              <a:t>2-  موثوقية ودقة المعلومات</a:t>
            </a:r>
          </a:p>
          <a:p>
            <a:r>
              <a:rPr lang="ar-SA" b="1" dirty="0" smtClean="0"/>
              <a:t>يمكن </a:t>
            </a:r>
            <a:r>
              <a:rPr lang="ar-SA" b="1" dirty="0"/>
              <a:t>تحديد نوع الصفحة من حيث هل هي شخصية أم لا من خلال بعض العلامات أو الكلمات الموجودة في عنوان الموقع ( </a:t>
            </a:r>
            <a:r>
              <a:rPr lang="en-US" b="1" dirty="0"/>
              <a:t>URL </a:t>
            </a:r>
            <a:r>
              <a:rPr lang="ar-SA" b="1" dirty="0"/>
              <a:t>  ) ومنها ما يلي </a:t>
            </a:r>
            <a:r>
              <a:rPr lang="ar-SA" b="1" dirty="0" smtClean="0"/>
              <a:t>:</a:t>
            </a:r>
            <a:endParaRPr lang="en-US" dirty="0"/>
          </a:p>
          <a:p>
            <a:r>
              <a:rPr lang="ar-SA" b="1" dirty="0"/>
              <a:t>	- (  </a:t>
            </a:r>
            <a:r>
              <a:rPr lang="en-US" b="1" dirty="0"/>
              <a:t>~</a:t>
            </a:r>
            <a:r>
              <a:rPr lang="ar-SA" b="1" dirty="0"/>
              <a:t>  ) .</a:t>
            </a:r>
            <a:endParaRPr lang="en-US" dirty="0"/>
          </a:p>
          <a:p>
            <a:r>
              <a:rPr lang="ar-SA" b="1" dirty="0"/>
              <a:t>	- ( </a:t>
            </a:r>
            <a:r>
              <a:rPr lang="en-US" b="1" dirty="0"/>
              <a:t>user</a:t>
            </a:r>
            <a:r>
              <a:rPr lang="ar-SA" b="1" dirty="0"/>
              <a:t> ) .</a:t>
            </a:r>
            <a:endParaRPr lang="en-US" dirty="0"/>
          </a:p>
          <a:p>
            <a:r>
              <a:rPr lang="ar-SA" b="1" dirty="0"/>
              <a:t>	- ( % ) .</a:t>
            </a:r>
            <a:endParaRPr lang="en-US" dirty="0"/>
          </a:p>
          <a:p>
            <a:r>
              <a:rPr lang="ar-SA" b="1" dirty="0"/>
              <a:t>	- ( </a:t>
            </a:r>
            <a:r>
              <a:rPr lang="en-US" b="1" dirty="0"/>
              <a:t>member</a:t>
            </a:r>
            <a:r>
              <a:rPr lang="ar-SA" b="1" dirty="0"/>
              <a:t> ) .</a:t>
            </a:r>
            <a:endParaRPr lang="en-US" dirty="0"/>
          </a:p>
          <a:p>
            <a:r>
              <a:rPr lang="ar-SA" b="1" dirty="0"/>
              <a:t>	- ( </a:t>
            </a:r>
            <a:r>
              <a:rPr lang="en-US" b="1" dirty="0"/>
              <a:t>people</a:t>
            </a:r>
            <a:r>
              <a:rPr lang="ar-SA" b="1" dirty="0"/>
              <a:t> ) .</a:t>
            </a:r>
            <a:endParaRPr lang="en-US" dirty="0"/>
          </a:p>
          <a:p>
            <a:r>
              <a:rPr lang="ar-SA" b="1" dirty="0"/>
              <a:t> </a:t>
            </a:r>
            <a:endParaRPr lang="en-US" dirty="0"/>
          </a:p>
          <a:p>
            <a:r>
              <a:rPr lang="ar-SA" b="1" dirty="0"/>
              <a:t>مثل   </a:t>
            </a:r>
            <a:r>
              <a:rPr lang="en-US" b="1" dirty="0"/>
              <a:t>http://www.dataphone.se/~ali</a:t>
            </a:r>
            <a:endParaRPr lang="en-US" dirty="0"/>
          </a:p>
          <a:p>
            <a:r>
              <a:rPr lang="ar-SA" dirty="0"/>
              <a:t> </a:t>
            </a:r>
            <a:endParaRPr lang="en-US" dirty="0"/>
          </a:p>
          <a:p>
            <a:endParaRPr lang="ar-E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موثوقية ودقة المعلومات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31E-FFEA-4523-9B9F-99B13CBCC60A}" type="slidenum">
              <a:rPr lang="ar-EG" smtClean="0"/>
              <a:pPr/>
              <a:t>9</a:t>
            </a:fld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504351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483948"/>
                <a:gridCol w="2184986"/>
                <a:gridCol w="2503266"/>
                <a:gridCol w="2057400"/>
              </a:tblGrid>
              <a:tr h="56039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endParaRPr lang="ar-SA" sz="2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abic Transparen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المؤسسة / الموقع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الاسم بالانجليزي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الرمز</a:t>
                      </a:r>
                      <a:endParaRPr lang="en-U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56039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1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شخصي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( الرموز الواردة في </a:t>
                      </a:r>
                      <a:r>
                        <a:rPr lang="ar-EG" sz="18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الصفحة 9</a:t>
                      </a:r>
                      <a:r>
                        <a:rPr lang="ar-SA" sz="18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)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مثل  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~</a:t>
                      </a:r>
                      <a:r>
                        <a:rPr lang="ar-SA" sz="1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  أو  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%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56039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2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تعليمي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Educational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edu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56039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3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حكومي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Governmental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gov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56039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4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تجاري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Commercial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com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56039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5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خدمي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Network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net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56039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6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منظمة غير ربحية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Organization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org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56039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7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مؤسسة عالمية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International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int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56039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8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عسكري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Military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abic Transparent"/>
                        </a:rPr>
                        <a:t>mil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ملخص لأنواع المجالات والنطاقات </a:t>
            </a:r>
            <a:endParaRPr lang="ar-E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31E-FFEA-4523-9B9F-99B13CBCC60A}" type="slidenum">
              <a:rPr lang="ar-EG" smtClean="0"/>
              <a:pPr/>
              <a:t>10</a:t>
            </a:fld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/>
          </a:bodyPr>
          <a:lstStyle/>
          <a:p>
            <a:r>
              <a:rPr lang="ar-EG" sz="3800" b="1" dirty="0" smtClean="0">
                <a:solidFill>
                  <a:srgbClr val="C00000"/>
                </a:solidFill>
              </a:rPr>
              <a:t>3- موضوعية المحتوى </a:t>
            </a:r>
          </a:p>
          <a:p>
            <a:r>
              <a:rPr lang="ar-EG" b="1" dirty="0" smtClean="0">
                <a:solidFill>
                  <a:srgbClr val="0070C0"/>
                </a:solidFill>
              </a:rPr>
              <a:t>من خلال المحتوى يمكن التأكد من مصداقية المعلومات عن طريق </a:t>
            </a:r>
            <a:r>
              <a:rPr lang="ar-EG" dirty="0" smtClean="0"/>
              <a:t>: </a:t>
            </a:r>
          </a:p>
          <a:p>
            <a:pPr marL="514350" indent="-514350">
              <a:buFont typeface="+mj-cs"/>
              <a:buAutoNum type="arabic2Minus"/>
            </a:pPr>
            <a:r>
              <a:rPr lang="ar-EG" dirty="0" smtClean="0"/>
              <a:t>إشارت الكاتب إلي أي مصادر أخرى تؤيده أو إلى مصادر منقولة .</a:t>
            </a:r>
          </a:p>
          <a:p>
            <a:pPr marL="514350" indent="-514350">
              <a:buFont typeface="+mj-cs"/>
              <a:buAutoNum type="arabic2Minus"/>
            </a:pPr>
            <a:r>
              <a:rPr lang="ar-EG" dirty="0" smtClean="0"/>
              <a:t>تأثير الجهة الناشرة أو الممولة في توجيه المعلومات .</a:t>
            </a:r>
          </a:p>
          <a:p>
            <a:pPr marL="514350" indent="-514350">
              <a:buFont typeface="+mj-cs"/>
              <a:buAutoNum type="arabic2Minus"/>
            </a:pPr>
            <a:r>
              <a:rPr lang="ar-EG" dirty="0" smtClean="0"/>
              <a:t>ذكر المؤلف الآرا المخالفة .</a:t>
            </a:r>
          </a:p>
          <a:p>
            <a:pPr marL="514350" indent="-514350">
              <a:buFont typeface="+mj-cs"/>
              <a:buAutoNum type="arabic2Minus"/>
            </a:pPr>
            <a:r>
              <a:rPr lang="ar-EG" dirty="0" smtClean="0"/>
              <a:t>هل الكاتب تعرض للموضوع بشكل سطحي أو واضح ومنطقي  . </a:t>
            </a:r>
          </a:p>
          <a:p>
            <a:pPr marL="514350" indent="-514350">
              <a:buFont typeface="+mj-cs"/>
              <a:buAutoNum type="arabic2Minus"/>
            </a:pPr>
            <a:r>
              <a:rPr lang="ar-EG" dirty="0" smtClean="0"/>
              <a:t>المعلومات التي ذكرها المؤلف هل تتوافق مع غيرها من المعلومات من المصادر الأخرى 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>
                <a:solidFill>
                  <a:srgbClr val="C00000"/>
                </a:solidFill>
              </a:rPr>
              <a:t>موضوعية المحتوى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31E-FFEA-4523-9B9F-99B13CBCC60A}" type="slidenum">
              <a:rPr lang="ar-EG" smtClean="0"/>
              <a:pPr/>
              <a:t>11</a:t>
            </a:fld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EG" sz="4700" dirty="0" smtClean="0">
                <a:solidFill>
                  <a:srgbClr val="C00000"/>
                </a:solidFill>
              </a:rPr>
              <a:t>4- حداثة المحتوى </a:t>
            </a:r>
            <a:endParaRPr lang="ar-EG" dirty="0" smtClean="0">
              <a:solidFill>
                <a:srgbClr val="C00000"/>
              </a:solidFill>
            </a:endParaRPr>
          </a:p>
          <a:p>
            <a:r>
              <a:rPr lang="ar-EG" dirty="0" smtClean="0"/>
              <a:t> </a:t>
            </a:r>
            <a:r>
              <a:rPr lang="ar-SA" sz="2800" b="1" dirty="0">
                <a:solidFill>
                  <a:srgbClr val="0070C0"/>
                </a:solidFill>
              </a:rPr>
              <a:t>من الأمور التي تدل على حداثة الموقع التي تنشر فيه المعلومات </a:t>
            </a:r>
            <a:r>
              <a:rPr lang="ar-SA" sz="2800" b="1" dirty="0" smtClean="0">
                <a:solidFill>
                  <a:srgbClr val="0070C0"/>
                </a:solidFill>
              </a:rPr>
              <a:t>:</a:t>
            </a:r>
            <a:endParaRPr lang="en-US" sz="2400" b="1" dirty="0">
              <a:solidFill>
                <a:srgbClr val="0070C0"/>
              </a:solidFill>
            </a:endParaRPr>
          </a:p>
          <a:p>
            <a:r>
              <a:rPr lang="ar-SA" sz="2400" dirty="0"/>
              <a:t>أ    –  </a:t>
            </a:r>
            <a:r>
              <a:rPr lang="ar-SA" sz="3300" dirty="0"/>
              <a:t>ظهور تاريخ تحديث الموقع على صفحة الموقع .</a:t>
            </a:r>
            <a:endParaRPr lang="en-US" sz="3300" dirty="0"/>
          </a:p>
          <a:p>
            <a:r>
              <a:rPr lang="ar-SA" sz="3300" dirty="0"/>
              <a:t>ب  –  ظهور تاريخ إنشاء الموقع على صفحة الموقع </a:t>
            </a:r>
            <a:endParaRPr lang="ar-EG" sz="3300" dirty="0" smtClean="0"/>
          </a:p>
          <a:p>
            <a:r>
              <a:rPr lang="ar-EG" sz="3300" dirty="0" smtClean="0"/>
              <a:t>ج- مدى حداثة الوصلات </a:t>
            </a:r>
            <a:r>
              <a:rPr lang="en-US" sz="3300" dirty="0" smtClean="0"/>
              <a:t>Links</a:t>
            </a:r>
            <a:endParaRPr lang="ar-EG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>
                <a:solidFill>
                  <a:srgbClr val="C00000"/>
                </a:solidFill>
              </a:rPr>
              <a:t>حداثة المحتوى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31E-FFEA-4523-9B9F-99B13CBCC60A}" type="slidenum">
              <a:rPr lang="ar-EG" smtClean="0"/>
              <a:pPr/>
              <a:t>12</a:t>
            </a:fld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EG" sz="3200" b="1" dirty="0" smtClean="0">
                <a:solidFill>
                  <a:srgbClr val="C00000"/>
                </a:solidFill>
              </a:rPr>
              <a:t>التعرف على جمهور المستفيدين :- </a:t>
            </a:r>
          </a:p>
          <a:p>
            <a:r>
              <a:rPr lang="ar-EG" sz="3200" dirty="0" smtClean="0"/>
              <a:t>إن التعرف على نوعية المستفيدين من مصدر المعلومات قد يساعد الباحث في تحديد ما إذا كانت نوعية المعلومات المتاحة في هذا المصدر مفيد لإحتياجات المستفيدين أم لآ . </a:t>
            </a:r>
          </a:p>
          <a:p>
            <a:r>
              <a:rPr lang="ar-EG" sz="3200" dirty="0" smtClean="0"/>
              <a:t>هل المعلومات موجهة إلى عامة الناس أو فئة متخصصة الشباب أو الأطفال ....الخ </a:t>
            </a:r>
            <a:endParaRPr lang="ar-EG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EG" dirty="0" smtClean="0">
                <a:solidFill>
                  <a:srgbClr val="C00000"/>
                </a:solidFill>
              </a:rPr>
              <a:t>التعرف على جمهور المستفيدين  </a:t>
            </a:r>
            <a:br>
              <a:rPr lang="ar-EG" dirty="0" smtClean="0">
                <a:solidFill>
                  <a:srgbClr val="C00000"/>
                </a:solidFill>
              </a:rPr>
            </a:b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31E-FFEA-4523-9B9F-99B13CBCC60A}" type="slidenum">
              <a:rPr lang="ar-EG" smtClean="0"/>
              <a:pPr/>
              <a:t>13</a:t>
            </a:fld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00034" y="1571612"/>
          <a:ext cx="8072494" cy="4554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31E-FFEA-4523-9B9F-99B13CBCC60A}" type="slidenum">
              <a:rPr lang="ar-EG" smtClean="0"/>
              <a:pPr/>
              <a:t>14</a:t>
            </a:fld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14348" y="1643050"/>
          <a:ext cx="7229468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أساليب التوثيق </a:t>
            </a:r>
            <a:endParaRPr lang="ar-E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31E-FFEA-4523-9B9F-99B13CBCC60A}" type="slidenum">
              <a:rPr lang="ar-EG" smtClean="0"/>
              <a:pPr/>
              <a:t>15</a:t>
            </a:fld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429264"/>
          </a:xfrm>
        </p:spPr>
        <p:txBody>
          <a:bodyPr>
            <a:noAutofit/>
          </a:bodyPr>
          <a:lstStyle/>
          <a:p>
            <a:r>
              <a:rPr lang="ar-EG" sz="2400" b="1" dirty="0" smtClean="0">
                <a:solidFill>
                  <a:srgbClr val="C00000"/>
                </a:solidFill>
              </a:rPr>
              <a:t>الشكل العام للتوثيق الببليوجرافي حسب معايير </a:t>
            </a:r>
            <a:r>
              <a:rPr lang="en-US" sz="2400" b="1" dirty="0" smtClean="0">
                <a:solidFill>
                  <a:srgbClr val="C00000"/>
                </a:solidFill>
              </a:rPr>
              <a:t>APA</a:t>
            </a:r>
            <a:endParaRPr lang="ar-EG" sz="2400" b="1" dirty="0" smtClean="0">
              <a:solidFill>
                <a:srgbClr val="C00000"/>
              </a:solidFill>
            </a:endParaRPr>
          </a:p>
          <a:p>
            <a:r>
              <a:rPr lang="ar-EG" sz="2400" dirty="0" smtClean="0"/>
              <a:t> كمال ، جوزال عبدالرحيم أحمد . (1986). نمو السلوك الاجتماعي لطفل الروضة في ضوء النشاطات المتضمنة بخطة العمل بوزارة التربية والتعليم . </a:t>
            </a:r>
            <a:r>
              <a:rPr lang="ar-EG" sz="2400" i="1" dirty="0" smtClean="0"/>
              <a:t>ثقافة الطفل -مصر , ع 1 , </a:t>
            </a:r>
            <a:r>
              <a:rPr lang="ar-EG" sz="2400" dirty="0" smtClean="0"/>
              <a:t>, ص ص.175 - 176. </a:t>
            </a:r>
          </a:p>
          <a:p>
            <a:endParaRPr lang="ar-EG" sz="800" dirty="0" smtClean="0"/>
          </a:p>
          <a:p>
            <a:pPr algn="just"/>
            <a:r>
              <a:rPr lang="ar-EG" sz="2400" dirty="0" smtClean="0"/>
              <a:t>علي , هند علي فهمي محمد . (1991). دور التربية الدينية في تدعيم قيمة العمل لدى تلاميذ وتلميذات الحلقة الثانية من مرحلة التعليم الأساسي . </a:t>
            </a:r>
            <a:r>
              <a:rPr lang="ar-EG" sz="2400" i="1" dirty="0" smtClean="0"/>
              <a:t>ثقافة الطفل -مصر , مج 6 , </a:t>
            </a:r>
            <a:r>
              <a:rPr lang="ar-EG" sz="2400" dirty="0" smtClean="0"/>
              <a:t>, ص ص.146 - 147. </a:t>
            </a:r>
          </a:p>
          <a:p>
            <a:pPr algn="just"/>
            <a:endParaRPr lang="ar-EG" sz="1100" dirty="0" smtClean="0"/>
          </a:p>
          <a:p>
            <a:pPr algn="just"/>
            <a:r>
              <a:rPr lang="ar-EG" sz="2400" dirty="0" smtClean="0"/>
              <a:t>حموده , هدى عبدالحافظ . (1991). مدى تحقيق أهداف التربية الصحية في منهج العلوم والصحة المقرر على تلاميذ الحلقة الثانية من التعليم الأساسي . </a:t>
            </a:r>
            <a:r>
              <a:rPr lang="ar-EG" sz="2400" i="1" dirty="0" smtClean="0"/>
              <a:t>ثقافة الطفل -مصر , مج 6 , </a:t>
            </a:r>
            <a:r>
              <a:rPr lang="ar-EG" sz="2400" dirty="0" smtClean="0"/>
              <a:t>, ص ص.147 - 148. </a:t>
            </a:r>
            <a:br>
              <a:rPr lang="ar-EG" sz="2400" dirty="0" smtClean="0"/>
            </a:br>
            <a:r>
              <a:rPr lang="ar-EG" sz="2400" dirty="0" smtClean="0"/>
              <a:t/>
            </a:r>
            <a:br>
              <a:rPr lang="ar-EG" sz="2400" dirty="0" smtClean="0"/>
            </a:br>
            <a:endParaRPr lang="ar-EG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>
                <a:solidFill>
                  <a:srgbClr val="C00000"/>
                </a:solidFill>
              </a:rPr>
              <a:t>أساليب التوثيق </a:t>
            </a:r>
            <a:endParaRPr lang="ar-EG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31E-FFEA-4523-9B9F-99B13CBCC60A}" type="slidenum">
              <a:rPr lang="ar-EG" smtClean="0"/>
              <a:pPr/>
              <a:t>16</a:t>
            </a:fld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429264"/>
          </a:xfrm>
        </p:spPr>
        <p:txBody>
          <a:bodyPr>
            <a:noAutofit/>
          </a:bodyPr>
          <a:lstStyle/>
          <a:p>
            <a:r>
              <a:rPr lang="ar-EG" sz="2400" b="1" dirty="0" smtClean="0">
                <a:solidFill>
                  <a:srgbClr val="C00000"/>
                </a:solidFill>
              </a:rPr>
              <a:t>الشكل العام للتوثيق الببليوجرافي حسب معايير </a:t>
            </a:r>
            <a:r>
              <a:rPr lang="en-US" sz="2400" b="1" dirty="0" smtClean="0">
                <a:solidFill>
                  <a:srgbClr val="C00000"/>
                </a:solidFill>
              </a:rPr>
              <a:t>MLA</a:t>
            </a:r>
            <a:endParaRPr lang="ar-EG" sz="2400" b="1" dirty="0" smtClean="0">
              <a:solidFill>
                <a:srgbClr val="C00000"/>
              </a:solidFill>
            </a:endParaRPr>
          </a:p>
          <a:p>
            <a:r>
              <a:rPr lang="ar-EG" sz="2400" dirty="0" smtClean="0"/>
              <a:t>كمال ، جوزال عبدالرحيم أحمد . "نمو السلوك الاجتماعي لطفل الروضة في ضوء النشاطات المتضمنة بخطة العمل بوزارة التربية والتعليم." </a:t>
            </a:r>
            <a:r>
              <a:rPr lang="ar-EG" sz="2400" i="1" dirty="0" smtClean="0"/>
              <a:t>ثقافة الطفل -مصر , ع 1 , </a:t>
            </a:r>
            <a:r>
              <a:rPr lang="ar-EG" sz="2400" dirty="0" smtClean="0"/>
              <a:t>(1986): ص ص.175 - 176. </a:t>
            </a:r>
          </a:p>
          <a:p>
            <a:endParaRPr lang="ar-EG" sz="1000" dirty="0" smtClean="0"/>
          </a:p>
          <a:p>
            <a:r>
              <a:rPr lang="ar-EG" sz="2400" dirty="0" smtClean="0"/>
              <a:t>علي , هند علي فهمي محمد . "دور التربية الدينية في تدعيم قيمة العمل لدى تلاميذ وتلميذات الحلقة الثانية من مرحلة التعليم الأساسي." </a:t>
            </a:r>
            <a:r>
              <a:rPr lang="ar-EG" sz="2400" i="1" dirty="0" smtClean="0"/>
              <a:t>ثقافة الطفل -مصر , مج 6 , </a:t>
            </a:r>
            <a:r>
              <a:rPr lang="ar-EG" sz="2400" dirty="0" smtClean="0"/>
              <a:t>(1991): ص ص.146 - 147. </a:t>
            </a:r>
            <a:br>
              <a:rPr lang="ar-EG" sz="2400" dirty="0" smtClean="0"/>
            </a:br>
            <a:endParaRPr lang="ar-EG" sz="2400" dirty="0" smtClean="0"/>
          </a:p>
          <a:p>
            <a:r>
              <a:rPr lang="ar-EG" sz="2400" dirty="0" smtClean="0"/>
              <a:t>حموده , هدى عبدالحافظ . "مدى تحقيق أهداف التربية الصحية في منهج العلوم والصحة المقرر على تلاميذ الحلقة الثانية من التعليم الأساسي." </a:t>
            </a:r>
            <a:r>
              <a:rPr lang="ar-EG" sz="2400" i="1" dirty="0" smtClean="0"/>
              <a:t>ثقافة الطفل -مصر , مج 6 , </a:t>
            </a:r>
            <a:r>
              <a:rPr lang="ar-EG" sz="2400" dirty="0" smtClean="0"/>
              <a:t>(1991): ص ص.147 - 148. </a:t>
            </a:r>
          </a:p>
          <a:p>
            <a:endParaRPr lang="ar-EG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>
                <a:solidFill>
                  <a:srgbClr val="C00000"/>
                </a:solidFill>
              </a:rPr>
              <a:t>أساليب التوثيق </a:t>
            </a:r>
            <a:endParaRPr lang="ar-EG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A31E-FFEA-4523-9B9F-99B13CBCC60A}" type="slidenum">
              <a:rPr lang="ar-EG" smtClean="0"/>
              <a:pPr/>
              <a:t>17</a:t>
            </a:fld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113</TotalTime>
  <Words>889</Words>
  <Application>Microsoft Office PowerPoint</Application>
  <PresentationFormat>عرض على الشاشة (3:4)‏</PresentationFormat>
  <Paragraphs>153</Paragraphs>
  <Slides>17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Concourse</vt:lpstr>
      <vt:lpstr>الفصل السابع </vt:lpstr>
      <vt:lpstr>استخدامات الإنترنت </vt:lpstr>
      <vt:lpstr>استخدامات الإنترنت </vt:lpstr>
      <vt:lpstr>خطوات إرشادية لتقييم المعلومات </vt:lpstr>
      <vt:lpstr>المؤلف أو التبعية الفكرية </vt:lpstr>
      <vt:lpstr>المؤلف أو التبعية الفكرية </vt:lpstr>
      <vt:lpstr>الشريحة 7</vt:lpstr>
      <vt:lpstr>موثوقية ودقة المعلومات</vt:lpstr>
      <vt:lpstr>موثوقية ودقة المعلومات</vt:lpstr>
      <vt:lpstr>ملخص لأنواع المجالات والنطاقات </vt:lpstr>
      <vt:lpstr>موضوعية المحتوى</vt:lpstr>
      <vt:lpstr>حداثة المحتوى</vt:lpstr>
      <vt:lpstr>التعرف على جمهور المستفيدين   </vt:lpstr>
      <vt:lpstr>الشريحة 14</vt:lpstr>
      <vt:lpstr>أساليب التوثيق </vt:lpstr>
      <vt:lpstr>أساليب التوثيق </vt:lpstr>
      <vt:lpstr>أساليب التوثيق </vt:lpstr>
    </vt:vector>
  </TitlesOfParts>
  <Company>Farag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الفصل السابع</dc:title>
  <dc:creator>Hanan farag</dc:creator>
  <cp:lastModifiedBy>User</cp:lastModifiedBy>
  <cp:revision>20</cp:revision>
  <dcterms:created xsi:type="dcterms:W3CDTF">2012-04-06T16:11:22Z</dcterms:created>
  <dcterms:modified xsi:type="dcterms:W3CDTF">2013-04-29T20:28:42Z</dcterms:modified>
</cp:coreProperties>
</file>