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44" r:id="rId1"/>
  </p:sldMasterIdLst>
  <p:notesMasterIdLst>
    <p:notesMasterId r:id="rId46"/>
  </p:notesMasterIdLst>
  <p:sldIdLst>
    <p:sldId id="276" r:id="rId2"/>
    <p:sldId id="309" r:id="rId3"/>
    <p:sldId id="333" r:id="rId4"/>
    <p:sldId id="340" r:id="rId5"/>
    <p:sldId id="353" r:id="rId6"/>
    <p:sldId id="347" r:id="rId7"/>
    <p:sldId id="351" r:id="rId8"/>
    <p:sldId id="348" r:id="rId9"/>
    <p:sldId id="352" r:id="rId10"/>
    <p:sldId id="349" r:id="rId11"/>
    <p:sldId id="354" r:id="rId12"/>
    <p:sldId id="330" r:id="rId13"/>
    <p:sldId id="350" r:id="rId14"/>
    <p:sldId id="341" r:id="rId15"/>
    <p:sldId id="342" r:id="rId16"/>
    <p:sldId id="344" r:id="rId17"/>
    <p:sldId id="345" r:id="rId18"/>
    <p:sldId id="334" r:id="rId19"/>
    <p:sldId id="346" r:id="rId20"/>
    <p:sldId id="325" r:id="rId21"/>
    <p:sldId id="335" r:id="rId22"/>
    <p:sldId id="328" r:id="rId23"/>
    <p:sldId id="283" r:id="rId24"/>
    <p:sldId id="306" r:id="rId25"/>
    <p:sldId id="308" r:id="rId26"/>
    <p:sldId id="336" r:id="rId27"/>
    <p:sldId id="337" r:id="rId28"/>
    <p:sldId id="314" r:id="rId29"/>
    <p:sldId id="315" r:id="rId30"/>
    <p:sldId id="326" r:id="rId31"/>
    <p:sldId id="316" r:id="rId32"/>
    <p:sldId id="331" r:id="rId33"/>
    <p:sldId id="332" r:id="rId34"/>
    <p:sldId id="338" r:id="rId35"/>
    <p:sldId id="317" r:id="rId36"/>
    <p:sldId id="327" r:id="rId37"/>
    <p:sldId id="318" r:id="rId38"/>
    <p:sldId id="319" r:id="rId39"/>
    <p:sldId id="320" r:id="rId40"/>
    <p:sldId id="321" r:id="rId41"/>
    <p:sldId id="329" r:id="rId42"/>
    <p:sldId id="322" r:id="rId43"/>
    <p:sldId id="323" r:id="rId44"/>
    <p:sldId id="324" r:id="rId45"/>
  </p:sldIdLst>
  <p:sldSz cx="9144000" cy="6858000" type="screen4x3"/>
  <p:notesSz cx="6858000" cy="9144000"/>
  <p:defaultTextStyle>
    <a:defPPr>
      <a:defRPr lang="ar-SA"/>
    </a:defPPr>
    <a:lvl1pPr algn="l" rtl="0" fontAlgn="base">
      <a:spcBef>
        <a:spcPct val="0"/>
      </a:spcBef>
      <a:spcAft>
        <a:spcPct val="0"/>
      </a:spcAft>
      <a:defRPr kern="1200">
        <a:solidFill>
          <a:schemeClr val="tx1"/>
        </a:solidFill>
        <a:latin typeface="Constantia" pitchFamily="18" charset="0"/>
        <a:ea typeface="Majalla UI"/>
        <a:cs typeface="Majalla UI"/>
      </a:defRPr>
    </a:lvl1pPr>
    <a:lvl2pPr marL="457200" algn="l" rtl="0" fontAlgn="base">
      <a:spcBef>
        <a:spcPct val="0"/>
      </a:spcBef>
      <a:spcAft>
        <a:spcPct val="0"/>
      </a:spcAft>
      <a:defRPr kern="1200">
        <a:solidFill>
          <a:schemeClr val="tx1"/>
        </a:solidFill>
        <a:latin typeface="Constantia" pitchFamily="18" charset="0"/>
        <a:ea typeface="Majalla UI"/>
        <a:cs typeface="Majalla UI"/>
      </a:defRPr>
    </a:lvl2pPr>
    <a:lvl3pPr marL="914400" algn="l" rtl="0" fontAlgn="base">
      <a:spcBef>
        <a:spcPct val="0"/>
      </a:spcBef>
      <a:spcAft>
        <a:spcPct val="0"/>
      </a:spcAft>
      <a:defRPr kern="1200">
        <a:solidFill>
          <a:schemeClr val="tx1"/>
        </a:solidFill>
        <a:latin typeface="Constantia" pitchFamily="18" charset="0"/>
        <a:ea typeface="Majalla UI"/>
        <a:cs typeface="Majalla UI"/>
      </a:defRPr>
    </a:lvl3pPr>
    <a:lvl4pPr marL="1371600" algn="l" rtl="0" fontAlgn="base">
      <a:spcBef>
        <a:spcPct val="0"/>
      </a:spcBef>
      <a:spcAft>
        <a:spcPct val="0"/>
      </a:spcAft>
      <a:defRPr kern="1200">
        <a:solidFill>
          <a:schemeClr val="tx1"/>
        </a:solidFill>
        <a:latin typeface="Constantia" pitchFamily="18" charset="0"/>
        <a:ea typeface="Majalla UI"/>
        <a:cs typeface="Majalla UI"/>
      </a:defRPr>
    </a:lvl4pPr>
    <a:lvl5pPr marL="1828800" algn="l" rtl="0" fontAlgn="base">
      <a:spcBef>
        <a:spcPct val="0"/>
      </a:spcBef>
      <a:spcAft>
        <a:spcPct val="0"/>
      </a:spcAft>
      <a:defRPr kern="1200">
        <a:solidFill>
          <a:schemeClr val="tx1"/>
        </a:solidFill>
        <a:latin typeface="Constantia" pitchFamily="18" charset="0"/>
        <a:ea typeface="Majalla UI"/>
        <a:cs typeface="Majalla UI"/>
      </a:defRPr>
    </a:lvl5pPr>
    <a:lvl6pPr marL="2286000" algn="r" defTabSz="914400" rtl="1" eaLnBrk="1" latinLnBrk="0" hangingPunct="1">
      <a:defRPr kern="1200">
        <a:solidFill>
          <a:schemeClr val="tx1"/>
        </a:solidFill>
        <a:latin typeface="Constantia" pitchFamily="18" charset="0"/>
        <a:ea typeface="Majalla UI"/>
        <a:cs typeface="Majalla UI"/>
      </a:defRPr>
    </a:lvl6pPr>
    <a:lvl7pPr marL="2743200" algn="r" defTabSz="914400" rtl="1" eaLnBrk="1" latinLnBrk="0" hangingPunct="1">
      <a:defRPr kern="1200">
        <a:solidFill>
          <a:schemeClr val="tx1"/>
        </a:solidFill>
        <a:latin typeface="Constantia" pitchFamily="18" charset="0"/>
        <a:ea typeface="Majalla UI"/>
        <a:cs typeface="Majalla UI"/>
      </a:defRPr>
    </a:lvl7pPr>
    <a:lvl8pPr marL="3200400" algn="r" defTabSz="914400" rtl="1" eaLnBrk="1" latinLnBrk="0" hangingPunct="1">
      <a:defRPr kern="1200">
        <a:solidFill>
          <a:schemeClr val="tx1"/>
        </a:solidFill>
        <a:latin typeface="Constantia" pitchFamily="18" charset="0"/>
        <a:ea typeface="Majalla UI"/>
        <a:cs typeface="Majalla UI"/>
      </a:defRPr>
    </a:lvl8pPr>
    <a:lvl9pPr marL="3657600" algn="r" defTabSz="914400" rtl="1" eaLnBrk="1" latinLnBrk="0" hangingPunct="1">
      <a:defRPr kern="1200">
        <a:solidFill>
          <a:schemeClr val="tx1"/>
        </a:solidFill>
        <a:latin typeface="Constantia" pitchFamily="18" charset="0"/>
        <a:ea typeface="Majalla UI"/>
        <a:cs typeface="Majalla UI"/>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8934" autoAdjust="0"/>
  </p:normalViewPr>
  <p:slideViewPr>
    <p:cSldViewPr>
      <p:cViewPr>
        <p:scale>
          <a:sx n="120" d="100"/>
          <a:sy n="120" d="100"/>
        </p:scale>
        <p:origin x="378" y="13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9F605F2-B11C-4C88-B723-836A71A8C2D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2F658871-DB07-49AE-B7C2-25FA61A3718B}">
      <dgm:prSet phldrT="[Text]"/>
      <dgm:spPr/>
      <dgm:t>
        <a:bodyPr/>
        <a:lstStyle/>
        <a:p>
          <a:r>
            <a:rPr lang="en-US" dirty="0"/>
            <a:t>the language </a:t>
          </a:r>
          <a:r>
            <a:rPr lang="en-US" dirty="0">
              <a:latin typeface="Maiandra GD" pitchFamily="34" charset="0"/>
            </a:rPr>
            <a:t>hemisphere</a:t>
          </a:r>
          <a:r>
            <a:rPr lang="en-US" dirty="0"/>
            <a:t> of the brain</a:t>
          </a:r>
        </a:p>
      </dgm:t>
    </dgm:pt>
    <dgm:pt modelId="{EB5C7647-8EE0-4D2F-8D15-4D43D50410A0}" type="parTrans" cxnId="{6EFFFE9D-10E2-4B23-BD48-135839657DDC}">
      <dgm:prSet/>
      <dgm:spPr/>
      <dgm:t>
        <a:bodyPr/>
        <a:lstStyle/>
        <a:p>
          <a:endParaRPr lang="en-US"/>
        </a:p>
      </dgm:t>
    </dgm:pt>
    <dgm:pt modelId="{321E510B-91F1-4D83-BC54-9017DD725F3C}" type="sibTrans" cxnId="{6EFFFE9D-10E2-4B23-BD48-135839657DDC}">
      <dgm:prSet/>
      <dgm:spPr/>
      <dgm:t>
        <a:bodyPr/>
        <a:lstStyle/>
        <a:p>
          <a:endParaRPr lang="en-US"/>
        </a:p>
      </dgm:t>
    </dgm:pt>
    <dgm:pt modelId="{7C5D730C-429B-48AC-8C88-A2CA7593E343}">
      <dgm:prSet phldrT="[Text]"/>
      <dgm:spPr/>
      <dgm:t>
        <a:bodyPr/>
        <a:lstStyle/>
        <a:p>
          <a:r>
            <a:rPr lang="en-US" dirty="0"/>
            <a:t>The Broca's </a:t>
          </a:r>
          <a:r>
            <a:rPr lang="en-US" dirty="0">
              <a:latin typeface="Maiandra GD" pitchFamily="34" charset="0"/>
            </a:rPr>
            <a:t>area</a:t>
          </a:r>
          <a:r>
            <a:rPr lang="en-US" dirty="0"/>
            <a:t> and the Wernicke's area</a:t>
          </a:r>
        </a:p>
      </dgm:t>
    </dgm:pt>
    <dgm:pt modelId="{9227264C-E4F0-4F9A-B825-D3CA7A8C67DB}" type="parTrans" cxnId="{1237A94F-6231-486A-984D-B24AA3E1D387}">
      <dgm:prSet/>
      <dgm:spPr/>
      <dgm:t>
        <a:bodyPr/>
        <a:lstStyle/>
        <a:p>
          <a:endParaRPr lang="en-US"/>
        </a:p>
      </dgm:t>
    </dgm:pt>
    <dgm:pt modelId="{B9C7BAD4-967C-4177-9D6F-FB8B3A755AB2}" type="sibTrans" cxnId="{1237A94F-6231-486A-984D-B24AA3E1D387}">
      <dgm:prSet/>
      <dgm:spPr/>
      <dgm:t>
        <a:bodyPr/>
        <a:lstStyle/>
        <a:p>
          <a:endParaRPr lang="en-US"/>
        </a:p>
      </dgm:t>
    </dgm:pt>
    <dgm:pt modelId="{C269A559-A686-4FB5-8D83-FFB32D8D1349}">
      <dgm:prSet phldrT="[Text]"/>
      <dgm:spPr/>
      <dgm:t>
        <a:bodyPr/>
        <a:lstStyle/>
        <a:p>
          <a:r>
            <a:rPr lang="en-US">
              <a:latin typeface="Maiandra GD" pitchFamily="34" charset="0"/>
            </a:rPr>
            <a:t>Aphasia</a:t>
          </a:r>
        </a:p>
      </dgm:t>
    </dgm:pt>
    <dgm:pt modelId="{E428344C-6BF7-44F6-916D-E2D6FEE75675}" type="parTrans" cxnId="{8EF375C3-FDA9-48B3-A5E0-48FE9BF72ED7}">
      <dgm:prSet/>
      <dgm:spPr/>
      <dgm:t>
        <a:bodyPr/>
        <a:lstStyle/>
        <a:p>
          <a:endParaRPr lang="en-US"/>
        </a:p>
      </dgm:t>
    </dgm:pt>
    <dgm:pt modelId="{9CC37B43-0DAD-4EAA-8547-14DEF6DD68A5}" type="sibTrans" cxnId="{8EF375C3-FDA9-48B3-A5E0-48FE9BF72ED7}">
      <dgm:prSet/>
      <dgm:spPr/>
      <dgm:t>
        <a:bodyPr/>
        <a:lstStyle/>
        <a:p>
          <a:endParaRPr lang="en-US"/>
        </a:p>
      </dgm:t>
    </dgm:pt>
    <dgm:pt modelId="{27B0856A-A3D7-4D60-83BE-207743D79811}">
      <dgm:prSet phldrT="[Text]"/>
      <dgm:spPr/>
      <dgm:t>
        <a:bodyPr/>
        <a:lstStyle/>
        <a:p>
          <a:r>
            <a:rPr lang="en-US" dirty="0"/>
            <a:t>The </a:t>
          </a:r>
          <a:r>
            <a:rPr lang="en-US" dirty="0">
              <a:latin typeface="Maiandra GD" pitchFamily="34" charset="0"/>
            </a:rPr>
            <a:t>Physiology</a:t>
          </a:r>
          <a:r>
            <a:rPr lang="en-US" dirty="0"/>
            <a:t> of Speech</a:t>
          </a:r>
        </a:p>
      </dgm:t>
    </dgm:pt>
    <dgm:pt modelId="{4CC765BD-3721-4CC1-9AE5-0526EAE93346}" type="parTrans" cxnId="{57D71E67-9DE4-4B5E-BC45-5EE2988A9622}">
      <dgm:prSet/>
      <dgm:spPr/>
      <dgm:t>
        <a:bodyPr/>
        <a:lstStyle/>
        <a:p>
          <a:endParaRPr lang="en-US"/>
        </a:p>
      </dgm:t>
    </dgm:pt>
    <dgm:pt modelId="{AA7796B4-00A3-494A-92E0-211B46E4BE4C}" type="sibTrans" cxnId="{57D71E67-9DE4-4B5E-BC45-5EE2988A9622}">
      <dgm:prSet/>
      <dgm:spPr/>
      <dgm:t>
        <a:bodyPr/>
        <a:lstStyle/>
        <a:p>
          <a:endParaRPr lang="en-US"/>
        </a:p>
      </dgm:t>
    </dgm:pt>
    <dgm:pt modelId="{6F0112DA-644D-4670-BD6F-4A39FF8E198B}" type="pres">
      <dgm:prSet presAssocID="{39F605F2-B11C-4C88-B723-836A71A8C2DC}" presName="linear" presStyleCnt="0">
        <dgm:presLayoutVars>
          <dgm:animLvl val="lvl"/>
          <dgm:resizeHandles val="exact"/>
        </dgm:presLayoutVars>
      </dgm:prSet>
      <dgm:spPr/>
      <dgm:t>
        <a:bodyPr/>
        <a:lstStyle/>
        <a:p>
          <a:endParaRPr lang="en-US"/>
        </a:p>
      </dgm:t>
    </dgm:pt>
    <dgm:pt modelId="{DB34A1A7-BEC6-4138-8CE5-8D6C87A7D627}" type="pres">
      <dgm:prSet presAssocID="{2F658871-DB07-49AE-B7C2-25FA61A3718B}" presName="parentText" presStyleLbl="node1" presStyleIdx="0" presStyleCnt="4">
        <dgm:presLayoutVars>
          <dgm:chMax val="0"/>
          <dgm:bulletEnabled val="1"/>
        </dgm:presLayoutVars>
      </dgm:prSet>
      <dgm:spPr/>
      <dgm:t>
        <a:bodyPr/>
        <a:lstStyle/>
        <a:p>
          <a:endParaRPr lang="en-US"/>
        </a:p>
      </dgm:t>
    </dgm:pt>
    <dgm:pt modelId="{EF431056-1362-4E05-B8CA-631B74DFFA86}" type="pres">
      <dgm:prSet presAssocID="{321E510B-91F1-4D83-BC54-9017DD725F3C}" presName="spacer" presStyleCnt="0"/>
      <dgm:spPr/>
    </dgm:pt>
    <dgm:pt modelId="{359E8D26-BD17-4184-8D9A-1E96AB70E30E}" type="pres">
      <dgm:prSet presAssocID="{7C5D730C-429B-48AC-8C88-A2CA7593E343}" presName="parentText" presStyleLbl="node1" presStyleIdx="1" presStyleCnt="4">
        <dgm:presLayoutVars>
          <dgm:chMax val="0"/>
          <dgm:bulletEnabled val="1"/>
        </dgm:presLayoutVars>
      </dgm:prSet>
      <dgm:spPr/>
      <dgm:t>
        <a:bodyPr/>
        <a:lstStyle/>
        <a:p>
          <a:endParaRPr lang="en-US"/>
        </a:p>
      </dgm:t>
    </dgm:pt>
    <dgm:pt modelId="{4C29C454-CBC6-4385-8464-1403C7E825F3}" type="pres">
      <dgm:prSet presAssocID="{B9C7BAD4-967C-4177-9D6F-FB8B3A755AB2}" presName="spacer" presStyleCnt="0"/>
      <dgm:spPr/>
    </dgm:pt>
    <dgm:pt modelId="{0E9F1472-6AD0-4786-B3A0-9CED4F022E53}" type="pres">
      <dgm:prSet presAssocID="{C269A559-A686-4FB5-8D83-FFB32D8D1349}" presName="parentText" presStyleLbl="node1" presStyleIdx="2" presStyleCnt="4">
        <dgm:presLayoutVars>
          <dgm:chMax val="0"/>
          <dgm:bulletEnabled val="1"/>
        </dgm:presLayoutVars>
      </dgm:prSet>
      <dgm:spPr/>
      <dgm:t>
        <a:bodyPr/>
        <a:lstStyle/>
        <a:p>
          <a:endParaRPr lang="en-US"/>
        </a:p>
      </dgm:t>
    </dgm:pt>
    <dgm:pt modelId="{EFD9FF82-1C8A-44B9-A16D-50C11BCE1EE3}" type="pres">
      <dgm:prSet presAssocID="{9CC37B43-0DAD-4EAA-8547-14DEF6DD68A5}" presName="spacer" presStyleCnt="0"/>
      <dgm:spPr/>
    </dgm:pt>
    <dgm:pt modelId="{538055A2-1E9A-4C06-AD79-D4D71DF84FBE}" type="pres">
      <dgm:prSet presAssocID="{27B0856A-A3D7-4D60-83BE-207743D79811}" presName="parentText" presStyleLbl="node1" presStyleIdx="3" presStyleCnt="4">
        <dgm:presLayoutVars>
          <dgm:chMax val="0"/>
          <dgm:bulletEnabled val="1"/>
        </dgm:presLayoutVars>
      </dgm:prSet>
      <dgm:spPr/>
      <dgm:t>
        <a:bodyPr/>
        <a:lstStyle/>
        <a:p>
          <a:endParaRPr lang="en-US"/>
        </a:p>
      </dgm:t>
    </dgm:pt>
  </dgm:ptLst>
  <dgm:cxnLst>
    <dgm:cxn modelId="{CDECEA2E-FACF-4DED-BF57-AA0D0A2F1C8C}" type="presOf" srcId="{C269A559-A686-4FB5-8D83-FFB32D8D1349}" destId="{0E9F1472-6AD0-4786-B3A0-9CED4F022E53}" srcOrd="0" destOrd="0" presId="urn:microsoft.com/office/officeart/2005/8/layout/vList2"/>
    <dgm:cxn modelId="{6EFFFE9D-10E2-4B23-BD48-135839657DDC}" srcId="{39F605F2-B11C-4C88-B723-836A71A8C2DC}" destId="{2F658871-DB07-49AE-B7C2-25FA61A3718B}" srcOrd="0" destOrd="0" parTransId="{EB5C7647-8EE0-4D2F-8D15-4D43D50410A0}" sibTransId="{321E510B-91F1-4D83-BC54-9017DD725F3C}"/>
    <dgm:cxn modelId="{1237A94F-6231-486A-984D-B24AA3E1D387}" srcId="{39F605F2-B11C-4C88-B723-836A71A8C2DC}" destId="{7C5D730C-429B-48AC-8C88-A2CA7593E343}" srcOrd="1" destOrd="0" parTransId="{9227264C-E4F0-4F9A-B825-D3CA7A8C67DB}" sibTransId="{B9C7BAD4-967C-4177-9D6F-FB8B3A755AB2}"/>
    <dgm:cxn modelId="{F0C94E3E-CF26-4A04-BAA2-3D07D8F438C2}" type="presOf" srcId="{39F605F2-B11C-4C88-B723-836A71A8C2DC}" destId="{6F0112DA-644D-4670-BD6F-4A39FF8E198B}" srcOrd="0" destOrd="0" presId="urn:microsoft.com/office/officeart/2005/8/layout/vList2"/>
    <dgm:cxn modelId="{24202442-AF2C-49BD-A156-EACAB76F9795}" type="presOf" srcId="{27B0856A-A3D7-4D60-83BE-207743D79811}" destId="{538055A2-1E9A-4C06-AD79-D4D71DF84FBE}" srcOrd="0" destOrd="0" presId="urn:microsoft.com/office/officeart/2005/8/layout/vList2"/>
    <dgm:cxn modelId="{57D71E67-9DE4-4B5E-BC45-5EE2988A9622}" srcId="{39F605F2-B11C-4C88-B723-836A71A8C2DC}" destId="{27B0856A-A3D7-4D60-83BE-207743D79811}" srcOrd="3" destOrd="0" parTransId="{4CC765BD-3721-4CC1-9AE5-0526EAE93346}" sibTransId="{AA7796B4-00A3-494A-92E0-211B46E4BE4C}"/>
    <dgm:cxn modelId="{F4D40B17-73E2-44EB-AB92-AF054F6C873A}" type="presOf" srcId="{2F658871-DB07-49AE-B7C2-25FA61A3718B}" destId="{DB34A1A7-BEC6-4138-8CE5-8D6C87A7D627}" srcOrd="0" destOrd="0" presId="urn:microsoft.com/office/officeart/2005/8/layout/vList2"/>
    <dgm:cxn modelId="{7F809DEB-A890-42E6-81F5-15F4A803E6B2}" type="presOf" srcId="{7C5D730C-429B-48AC-8C88-A2CA7593E343}" destId="{359E8D26-BD17-4184-8D9A-1E96AB70E30E}" srcOrd="0" destOrd="0" presId="urn:microsoft.com/office/officeart/2005/8/layout/vList2"/>
    <dgm:cxn modelId="{8EF375C3-FDA9-48B3-A5E0-48FE9BF72ED7}" srcId="{39F605F2-B11C-4C88-B723-836A71A8C2DC}" destId="{C269A559-A686-4FB5-8D83-FFB32D8D1349}" srcOrd="2" destOrd="0" parTransId="{E428344C-6BF7-44F6-916D-E2D6FEE75675}" sibTransId="{9CC37B43-0DAD-4EAA-8547-14DEF6DD68A5}"/>
    <dgm:cxn modelId="{F212581A-34EE-4C4B-BDBD-EFEBF10024CB}" type="presParOf" srcId="{6F0112DA-644D-4670-BD6F-4A39FF8E198B}" destId="{DB34A1A7-BEC6-4138-8CE5-8D6C87A7D627}" srcOrd="0" destOrd="0" presId="urn:microsoft.com/office/officeart/2005/8/layout/vList2"/>
    <dgm:cxn modelId="{41BF38D1-062A-4E2C-B25C-D300ABAEDA10}" type="presParOf" srcId="{6F0112DA-644D-4670-BD6F-4A39FF8E198B}" destId="{EF431056-1362-4E05-B8CA-631B74DFFA86}" srcOrd="1" destOrd="0" presId="urn:microsoft.com/office/officeart/2005/8/layout/vList2"/>
    <dgm:cxn modelId="{EDDA5754-49F0-4BE5-BAFC-3B3BD96FFC52}" type="presParOf" srcId="{6F0112DA-644D-4670-BD6F-4A39FF8E198B}" destId="{359E8D26-BD17-4184-8D9A-1E96AB70E30E}" srcOrd="2" destOrd="0" presId="urn:microsoft.com/office/officeart/2005/8/layout/vList2"/>
    <dgm:cxn modelId="{E717CE3A-6A31-4FCD-8611-85DE68DBF741}" type="presParOf" srcId="{6F0112DA-644D-4670-BD6F-4A39FF8E198B}" destId="{4C29C454-CBC6-4385-8464-1403C7E825F3}" srcOrd="3" destOrd="0" presId="urn:microsoft.com/office/officeart/2005/8/layout/vList2"/>
    <dgm:cxn modelId="{68468F60-B7ED-4471-9064-84968E6BDF57}" type="presParOf" srcId="{6F0112DA-644D-4670-BD6F-4A39FF8E198B}" destId="{0E9F1472-6AD0-4786-B3A0-9CED4F022E53}" srcOrd="4" destOrd="0" presId="urn:microsoft.com/office/officeart/2005/8/layout/vList2"/>
    <dgm:cxn modelId="{49178BD2-5DF8-42D9-A728-67F7ACF8DDF7}" type="presParOf" srcId="{6F0112DA-644D-4670-BD6F-4A39FF8E198B}" destId="{EFD9FF82-1C8A-44B9-A16D-50C11BCE1EE3}" srcOrd="5" destOrd="0" presId="urn:microsoft.com/office/officeart/2005/8/layout/vList2"/>
    <dgm:cxn modelId="{E6B600D5-C915-41FE-A794-0928D69291E7}" type="presParOf" srcId="{6F0112DA-644D-4670-BD6F-4A39FF8E198B}" destId="{538055A2-1E9A-4C06-AD79-D4D71DF84FBE}"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34A1A7-BEC6-4138-8CE5-8D6C87A7D627}">
      <dsp:nvSpPr>
        <dsp:cNvPr id="0" name=""/>
        <dsp:cNvSpPr/>
      </dsp:nvSpPr>
      <dsp:spPr>
        <a:xfrm>
          <a:off x="0" y="66694"/>
          <a:ext cx="5486400" cy="57563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dirty="0"/>
            <a:t>the language </a:t>
          </a:r>
          <a:r>
            <a:rPr lang="en-US" sz="2400" kern="1200" dirty="0">
              <a:latin typeface="Maiandra GD" pitchFamily="34" charset="0"/>
            </a:rPr>
            <a:t>hemisphere</a:t>
          </a:r>
          <a:r>
            <a:rPr lang="en-US" sz="2400" kern="1200" dirty="0"/>
            <a:t> of the brain</a:t>
          </a:r>
        </a:p>
      </dsp:txBody>
      <dsp:txXfrm>
        <a:off x="28100" y="94794"/>
        <a:ext cx="5430200" cy="519439"/>
      </dsp:txXfrm>
    </dsp:sp>
    <dsp:sp modelId="{359E8D26-BD17-4184-8D9A-1E96AB70E30E}">
      <dsp:nvSpPr>
        <dsp:cNvPr id="0" name=""/>
        <dsp:cNvSpPr/>
      </dsp:nvSpPr>
      <dsp:spPr>
        <a:xfrm>
          <a:off x="0" y="711454"/>
          <a:ext cx="5486400" cy="57563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dirty="0"/>
            <a:t>The Broca's </a:t>
          </a:r>
          <a:r>
            <a:rPr lang="en-US" sz="2400" kern="1200" dirty="0">
              <a:latin typeface="Maiandra GD" pitchFamily="34" charset="0"/>
            </a:rPr>
            <a:t>area</a:t>
          </a:r>
          <a:r>
            <a:rPr lang="en-US" sz="2400" kern="1200" dirty="0"/>
            <a:t> and the Wernicke's area</a:t>
          </a:r>
        </a:p>
      </dsp:txBody>
      <dsp:txXfrm>
        <a:off x="28100" y="739554"/>
        <a:ext cx="5430200" cy="519439"/>
      </dsp:txXfrm>
    </dsp:sp>
    <dsp:sp modelId="{0E9F1472-6AD0-4786-B3A0-9CED4F022E53}">
      <dsp:nvSpPr>
        <dsp:cNvPr id="0" name=""/>
        <dsp:cNvSpPr/>
      </dsp:nvSpPr>
      <dsp:spPr>
        <a:xfrm>
          <a:off x="0" y="1356214"/>
          <a:ext cx="5486400" cy="57563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a:latin typeface="Maiandra GD" pitchFamily="34" charset="0"/>
            </a:rPr>
            <a:t>Aphasia</a:t>
          </a:r>
        </a:p>
      </dsp:txBody>
      <dsp:txXfrm>
        <a:off x="28100" y="1384314"/>
        <a:ext cx="5430200" cy="519439"/>
      </dsp:txXfrm>
    </dsp:sp>
    <dsp:sp modelId="{538055A2-1E9A-4C06-AD79-D4D71DF84FBE}">
      <dsp:nvSpPr>
        <dsp:cNvPr id="0" name=""/>
        <dsp:cNvSpPr/>
      </dsp:nvSpPr>
      <dsp:spPr>
        <a:xfrm>
          <a:off x="0" y="2000974"/>
          <a:ext cx="5486400" cy="57563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dirty="0"/>
            <a:t>The </a:t>
          </a:r>
          <a:r>
            <a:rPr lang="en-US" sz="2400" kern="1200" dirty="0">
              <a:latin typeface="Maiandra GD" pitchFamily="34" charset="0"/>
            </a:rPr>
            <a:t>Physiology</a:t>
          </a:r>
          <a:r>
            <a:rPr lang="en-US" sz="2400" kern="1200" dirty="0"/>
            <a:t> of Speech</a:t>
          </a:r>
        </a:p>
      </dsp:txBody>
      <dsp:txXfrm>
        <a:off x="28100" y="2029074"/>
        <a:ext cx="5430200" cy="51943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wrap="square" lIns="91440" tIns="45720" rIns="91440" bIns="45720" numCol="1" anchor="t" anchorCtr="0" compatLnSpc="1">
            <a:prstTxWarp prst="textNoShape">
              <a:avLst/>
            </a:prstTxWarp>
          </a:bodyPr>
          <a:lstStyle>
            <a:lvl1pPr algn="r" rtl="1">
              <a:defRPr sz="1200">
                <a:latin typeface="Calibri" pitchFamily="34" charset="0"/>
                <a:ea typeface="Majalla UI"/>
                <a:cs typeface="Majalla UI"/>
              </a:defRPr>
            </a:lvl1pPr>
          </a:lstStyle>
          <a:p>
            <a:pPr>
              <a:defRPr/>
            </a:pPr>
            <a:endParaRPr lang="ar-SA"/>
          </a:p>
        </p:txBody>
      </p:sp>
      <p:sp>
        <p:nvSpPr>
          <p:cNvPr id="3" name="Date Placeholder 2"/>
          <p:cNvSpPr>
            <a:spLocks noGrp="1"/>
          </p:cNvSpPr>
          <p:nvPr>
            <p:ph type="dt" idx="1"/>
          </p:nvPr>
        </p:nvSpPr>
        <p:spPr>
          <a:xfrm>
            <a:off x="1588" y="0"/>
            <a:ext cx="2971800" cy="457200"/>
          </a:xfrm>
          <a:prstGeom prst="rect">
            <a:avLst/>
          </a:prstGeom>
        </p:spPr>
        <p:txBody>
          <a:bodyPr vert="horz" wrap="square" lIns="91440" tIns="45720" rIns="91440" bIns="45720" numCol="1" anchor="t" anchorCtr="0" compatLnSpc="1">
            <a:prstTxWarp prst="textNoShape">
              <a:avLst/>
            </a:prstTxWarp>
          </a:bodyPr>
          <a:lstStyle>
            <a:lvl1pPr rtl="1">
              <a:defRPr sz="1200">
                <a:latin typeface="Calibri" pitchFamily="34" charset="0"/>
                <a:ea typeface="Majalla UI"/>
                <a:cs typeface="Majalla UI"/>
              </a:defRPr>
            </a:lvl1pPr>
          </a:lstStyle>
          <a:p>
            <a:pPr>
              <a:defRPr/>
            </a:pPr>
            <a:fld id="{A2C77EB8-F088-42A8-8CFE-98112365F149}" type="datetimeFigureOut">
              <a:rPr lang="ar-SA"/>
              <a:pPr>
                <a:defRPr/>
              </a:pPr>
              <a:t>08/08/1434</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pPr lvl="0"/>
            <a:endParaRPr lang="ar-SA"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3886200" y="8685213"/>
            <a:ext cx="2971800" cy="457200"/>
          </a:xfrm>
          <a:prstGeom prst="rect">
            <a:avLst/>
          </a:prstGeom>
        </p:spPr>
        <p:txBody>
          <a:bodyPr vert="horz" wrap="square" lIns="91440" tIns="45720" rIns="91440" bIns="45720" numCol="1" anchor="b" anchorCtr="0" compatLnSpc="1">
            <a:prstTxWarp prst="textNoShape">
              <a:avLst/>
            </a:prstTxWarp>
          </a:bodyPr>
          <a:lstStyle>
            <a:lvl1pPr algn="r" rtl="1">
              <a:defRPr sz="1200">
                <a:latin typeface="Calibri" pitchFamily="34" charset="0"/>
                <a:ea typeface="Majalla UI"/>
                <a:cs typeface="Majalla UI"/>
              </a:defRPr>
            </a:lvl1pPr>
          </a:lstStyle>
          <a:p>
            <a:pPr>
              <a:defRPr/>
            </a:pPr>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wrap="square" lIns="91440" tIns="45720" rIns="91440" bIns="45720" numCol="1" anchor="b" anchorCtr="0" compatLnSpc="1">
            <a:prstTxWarp prst="textNoShape">
              <a:avLst/>
            </a:prstTxWarp>
          </a:bodyPr>
          <a:lstStyle>
            <a:lvl1pPr rtl="1">
              <a:defRPr sz="1200">
                <a:latin typeface="Calibri" pitchFamily="34" charset="0"/>
                <a:ea typeface="Majalla UI"/>
                <a:cs typeface="Majalla UI"/>
              </a:defRPr>
            </a:lvl1pPr>
          </a:lstStyle>
          <a:p>
            <a:pPr>
              <a:defRPr/>
            </a:pPr>
            <a:fld id="{9C374C9A-A13B-413B-BEB2-311030AF7924}" type="slidenum">
              <a:rPr lang="ar-SA"/>
              <a:pPr>
                <a:defRPr/>
              </a:pPr>
              <a:t>‹#›</a:t>
            </a:fld>
            <a:endParaRPr lang="ar-SA"/>
          </a:p>
        </p:txBody>
      </p:sp>
    </p:spTree>
    <p:extLst>
      <p:ext uri="{BB962C8B-B14F-4D97-AF65-F5344CB8AC3E}">
        <p14:creationId xmlns:p14="http://schemas.microsoft.com/office/powerpoint/2010/main" val="2260380226"/>
      </p:ext>
    </p:extLst>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mn-lt"/>
        <a:ea typeface="+mn-ea"/>
        <a:cs typeface="+mn-cs"/>
      </a:defRPr>
    </a:lvl1pPr>
    <a:lvl2pPr marL="457200" algn="r" rtl="1" eaLnBrk="0" fontAlgn="base" hangingPunct="0">
      <a:spcBef>
        <a:spcPct val="30000"/>
      </a:spcBef>
      <a:spcAft>
        <a:spcPct val="0"/>
      </a:spcAft>
      <a:defRPr sz="1200" kern="1200">
        <a:solidFill>
          <a:schemeClr val="tx1"/>
        </a:solidFill>
        <a:latin typeface="+mn-lt"/>
        <a:ea typeface="+mn-ea"/>
        <a:cs typeface="+mn-cs"/>
      </a:defRPr>
    </a:lvl2pPr>
    <a:lvl3pPr marL="914400" algn="r" rtl="1" eaLnBrk="0" fontAlgn="base" hangingPunct="0">
      <a:spcBef>
        <a:spcPct val="30000"/>
      </a:spcBef>
      <a:spcAft>
        <a:spcPct val="0"/>
      </a:spcAft>
      <a:defRPr sz="1200" kern="1200">
        <a:solidFill>
          <a:schemeClr val="tx1"/>
        </a:solidFill>
        <a:latin typeface="+mn-lt"/>
        <a:ea typeface="+mn-ea"/>
        <a:cs typeface="+mn-cs"/>
      </a:defRPr>
    </a:lvl3pPr>
    <a:lvl4pPr marL="1371600" algn="r" rtl="1" eaLnBrk="0" fontAlgn="base" hangingPunct="0">
      <a:spcBef>
        <a:spcPct val="30000"/>
      </a:spcBef>
      <a:spcAft>
        <a:spcPct val="0"/>
      </a:spcAft>
      <a:defRPr sz="1200" kern="1200">
        <a:solidFill>
          <a:schemeClr val="tx1"/>
        </a:solidFill>
        <a:latin typeface="+mn-lt"/>
        <a:ea typeface="+mn-ea"/>
        <a:cs typeface="+mn-cs"/>
      </a:defRPr>
    </a:lvl4pPr>
    <a:lvl5pPr marL="1828800" algn="r" rtl="1" eaLnBrk="0" fontAlgn="base" hangingPunct="0">
      <a:spcBef>
        <a:spcPct val="30000"/>
      </a:spcBef>
      <a:spcAft>
        <a:spcPct val="0"/>
      </a:spcAft>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en.wikipedia.org/wiki/Cerebral_cortex" TargetMode="External"/><Relationship Id="rId7" Type="http://schemas.openxmlformats.org/officeDocument/2006/relationships/hyperlink" Target="https://en.wikipedia.org/wiki/White_matter"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s://en.wikipedia.org/wiki/Cerebral_hemisphere" TargetMode="External"/><Relationship Id="rId5" Type="http://schemas.openxmlformats.org/officeDocument/2006/relationships/hyperlink" Target="https://en.wikipedia.org/wiki/Brain" TargetMode="External"/><Relationship Id="rId4" Type="http://schemas.openxmlformats.org/officeDocument/2006/relationships/hyperlink" Target="https://en.wikipedia.org/wiki/Eutheria"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en.wikipedia.org/wiki/Cerebral_cortex" TargetMode="External"/><Relationship Id="rId7" Type="http://schemas.openxmlformats.org/officeDocument/2006/relationships/hyperlink" Target="https://en.wikipedia.org/wiki/White_matter" TargetMode="External"/><Relationship Id="rId2" Type="http://schemas.openxmlformats.org/officeDocument/2006/relationships/slide" Target="../slides/slide13.xml"/><Relationship Id="rId1" Type="http://schemas.openxmlformats.org/officeDocument/2006/relationships/notesMaster" Target="../notesMasters/notesMaster1.xml"/><Relationship Id="rId6" Type="http://schemas.openxmlformats.org/officeDocument/2006/relationships/hyperlink" Target="https://en.wikipedia.org/wiki/Cerebral_hemisphere" TargetMode="External"/><Relationship Id="rId5" Type="http://schemas.openxmlformats.org/officeDocument/2006/relationships/hyperlink" Target="https://en.wikipedia.org/wiki/Brain" TargetMode="External"/><Relationship Id="rId4" Type="http://schemas.openxmlformats.org/officeDocument/2006/relationships/hyperlink" Target="https://en.wikipedia.org/wiki/Eutheria"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i="0" kern="1200" dirty="0" smtClean="0">
                <a:solidFill>
                  <a:schemeClr val="tx1"/>
                </a:solidFill>
                <a:latin typeface="+mn-lt"/>
                <a:ea typeface="+mn-ea"/>
                <a:cs typeface="+mn-cs"/>
              </a:rPr>
              <a:t>The </a:t>
            </a:r>
            <a:r>
              <a:rPr lang="en-US" sz="1200" b="1" i="0" kern="1200" dirty="0" smtClean="0">
                <a:solidFill>
                  <a:schemeClr val="tx1"/>
                </a:solidFill>
                <a:latin typeface="+mn-lt"/>
                <a:ea typeface="+mn-ea"/>
                <a:cs typeface="+mn-cs"/>
              </a:rPr>
              <a:t>corpus callosum</a:t>
            </a:r>
            <a:r>
              <a:rPr lang="en-US" sz="1200" b="0" i="0" kern="1200" dirty="0" smtClean="0">
                <a:solidFill>
                  <a:schemeClr val="tx1"/>
                </a:solidFill>
                <a:latin typeface="+mn-lt"/>
                <a:ea typeface="+mn-ea"/>
                <a:cs typeface="+mn-cs"/>
              </a:rPr>
              <a:t> is a wide, flat bundle of neural fibers beneath the </a:t>
            </a:r>
            <a:r>
              <a:rPr lang="en-US" sz="1200" b="0" i="0" u="none" strike="noStrike" kern="1200" dirty="0" smtClean="0">
                <a:solidFill>
                  <a:schemeClr val="tx1"/>
                </a:solidFill>
                <a:latin typeface="+mn-lt"/>
                <a:ea typeface="+mn-ea"/>
                <a:cs typeface="+mn-cs"/>
                <a:hlinkClick r:id="rId3" tooltip="Cerebral cortex"/>
              </a:rPr>
              <a:t>cortex</a:t>
            </a:r>
            <a:r>
              <a:rPr lang="en-US" sz="1200" b="0" i="0" kern="1200" dirty="0" smtClean="0">
                <a:solidFill>
                  <a:schemeClr val="tx1"/>
                </a:solidFill>
                <a:latin typeface="+mn-lt"/>
                <a:ea typeface="+mn-ea"/>
                <a:cs typeface="+mn-cs"/>
              </a:rPr>
              <a:t> in the </a:t>
            </a:r>
            <a:r>
              <a:rPr lang="en-US" sz="1200" b="0" i="0" u="none" strike="noStrike" kern="1200" dirty="0" err="1" smtClean="0">
                <a:solidFill>
                  <a:schemeClr val="tx1"/>
                </a:solidFill>
                <a:latin typeface="+mn-lt"/>
                <a:ea typeface="+mn-ea"/>
                <a:cs typeface="+mn-cs"/>
                <a:hlinkClick r:id="rId4" tooltip="Eutheria"/>
              </a:rPr>
              <a:t>eutherian</a:t>
            </a:r>
            <a:r>
              <a:rPr lang="en-US" sz="1200" b="0" i="0" kern="1200" dirty="0" smtClean="0">
                <a:solidFill>
                  <a:schemeClr val="tx1"/>
                </a:solidFill>
                <a:latin typeface="+mn-lt"/>
                <a:ea typeface="+mn-ea"/>
                <a:cs typeface="+mn-cs"/>
              </a:rPr>
              <a:t> </a:t>
            </a:r>
            <a:r>
              <a:rPr lang="en-US" sz="1200" b="0" i="0" u="none" strike="noStrike" kern="1200" dirty="0" smtClean="0">
                <a:solidFill>
                  <a:schemeClr val="tx1"/>
                </a:solidFill>
                <a:latin typeface="+mn-lt"/>
                <a:ea typeface="+mn-ea"/>
                <a:cs typeface="+mn-cs"/>
                <a:hlinkClick r:id="rId5" tooltip="Brain"/>
              </a:rPr>
              <a:t>brain</a:t>
            </a:r>
            <a:r>
              <a:rPr lang="en-US" sz="1200" b="0" i="0" kern="1200" dirty="0" smtClean="0">
                <a:solidFill>
                  <a:schemeClr val="tx1"/>
                </a:solidFill>
                <a:latin typeface="+mn-lt"/>
                <a:ea typeface="+mn-ea"/>
                <a:cs typeface="+mn-cs"/>
              </a:rPr>
              <a:t> . It connects the left and right </a:t>
            </a:r>
            <a:r>
              <a:rPr lang="en-US" sz="1200" b="0" i="0" u="none" strike="noStrike" kern="1200" dirty="0" smtClean="0">
                <a:solidFill>
                  <a:schemeClr val="tx1"/>
                </a:solidFill>
                <a:latin typeface="+mn-lt"/>
                <a:ea typeface="+mn-ea"/>
                <a:cs typeface="+mn-cs"/>
                <a:hlinkClick r:id="rId6" tooltip="Cerebral hemisphere"/>
              </a:rPr>
              <a:t>cerebral hemispheres</a:t>
            </a:r>
            <a:r>
              <a:rPr lang="en-US" sz="1200" b="0" i="0" kern="1200" dirty="0" smtClean="0">
                <a:solidFill>
                  <a:schemeClr val="tx1"/>
                </a:solidFill>
                <a:latin typeface="+mn-lt"/>
                <a:ea typeface="+mn-ea"/>
                <a:cs typeface="+mn-cs"/>
              </a:rPr>
              <a:t> and facilitates interhemispheric communication. It is the largest </a:t>
            </a:r>
            <a:r>
              <a:rPr lang="en-US" sz="1200" b="0" i="0" u="none" strike="noStrike" kern="1200" dirty="0" smtClean="0">
                <a:solidFill>
                  <a:schemeClr val="tx1"/>
                </a:solidFill>
                <a:latin typeface="+mn-lt"/>
                <a:ea typeface="+mn-ea"/>
                <a:cs typeface="+mn-cs"/>
                <a:hlinkClick r:id="rId7" tooltip="White matter"/>
              </a:rPr>
              <a:t>white matter</a:t>
            </a:r>
            <a:r>
              <a:rPr lang="en-US" sz="1200" b="0" i="0" kern="1200" dirty="0" smtClean="0">
                <a:solidFill>
                  <a:schemeClr val="tx1"/>
                </a:solidFill>
                <a:latin typeface="+mn-lt"/>
                <a:ea typeface="+mn-ea"/>
                <a:cs typeface="+mn-cs"/>
              </a:rPr>
              <a:t> structure in the brain.</a:t>
            </a:r>
            <a:endParaRPr lang="ar-SA" dirty="0"/>
          </a:p>
        </p:txBody>
      </p:sp>
      <p:sp>
        <p:nvSpPr>
          <p:cNvPr id="4" name="Slide Number Placeholder 3"/>
          <p:cNvSpPr>
            <a:spLocks noGrp="1"/>
          </p:cNvSpPr>
          <p:nvPr>
            <p:ph type="sldNum" sz="quarter" idx="10"/>
          </p:nvPr>
        </p:nvSpPr>
        <p:spPr/>
        <p:txBody>
          <a:bodyPr/>
          <a:lstStyle/>
          <a:p>
            <a:pPr>
              <a:defRPr/>
            </a:pPr>
            <a:fld id="{9C374C9A-A13B-413B-BEB2-311030AF7924}" type="slidenum">
              <a:rPr lang="ar-SA" smtClean="0"/>
              <a:pPr>
                <a:defRPr/>
              </a:pPr>
              <a:t>12</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i="0" kern="1200" dirty="0" smtClean="0">
                <a:solidFill>
                  <a:schemeClr val="tx1"/>
                </a:solidFill>
                <a:latin typeface="+mn-lt"/>
                <a:ea typeface="+mn-ea"/>
                <a:cs typeface="+mn-cs"/>
              </a:rPr>
              <a:t>The </a:t>
            </a:r>
            <a:r>
              <a:rPr lang="en-US" sz="1200" b="1" i="0" kern="1200" dirty="0" smtClean="0">
                <a:solidFill>
                  <a:schemeClr val="tx1"/>
                </a:solidFill>
                <a:latin typeface="+mn-lt"/>
                <a:ea typeface="+mn-ea"/>
                <a:cs typeface="+mn-cs"/>
              </a:rPr>
              <a:t>corpus callosum</a:t>
            </a:r>
            <a:r>
              <a:rPr lang="en-US" sz="1200" b="0" i="0" kern="1200" dirty="0" smtClean="0">
                <a:solidFill>
                  <a:schemeClr val="tx1"/>
                </a:solidFill>
                <a:latin typeface="+mn-lt"/>
                <a:ea typeface="+mn-ea"/>
                <a:cs typeface="+mn-cs"/>
              </a:rPr>
              <a:t> is a wide, flat bundle of neural fibers beneath the </a:t>
            </a:r>
            <a:r>
              <a:rPr lang="en-US" sz="1200" b="0" i="0" u="none" strike="noStrike" kern="1200" dirty="0" smtClean="0">
                <a:solidFill>
                  <a:schemeClr val="tx1"/>
                </a:solidFill>
                <a:latin typeface="+mn-lt"/>
                <a:ea typeface="+mn-ea"/>
                <a:cs typeface="+mn-cs"/>
                <a:hlinkClick r:id="rId3" tooltip="Cerebral cortex"/>
              </a:rPr>
              <a:t>cortex</a:t>
            </a:r>
            <a:r>
              <a:rPr lang="en-US" sz="1200" b="0" i="0" kern="1200" dirty="0" smtClean="0">
                <a:solidFill>
                  <a:schemeClr val="tx1"/>
                </a:solidFill>
                <a:latin typeface="+mn-lt"/>
                <a:ea typeface="+mn-ea"/>
                <a:cs typeface="+mn-cs"/>
              </a:rPr>
              <a:t> in the </a:t>
            </a:r>
            <a:r>
              <a:rPr lang="en-US" sz="1200" b="0" i="0" u="none" strike="noStrike" kern="1200" dirty="0" err="1" smtClean="0">
                <a:solidFill>
                  <a:schemeClr val="tx1"/>
                </a:solidFill>
                <a:latin typeface="+mn-lt"/>
                <a:ea typeface="+mn-ea"/>
                <a:cs typeface="+mn-cs"/>
                <a:hlinkClick r:id="rId4" tooltip="Eutheria"/>
              </a:rPr>
              <a:t>eutherian</a:t>
            </a:r>
            <a:r>
              <a:rPr lang="en-US" sz="1200" b="0" i="0" kern="1200" dirty="0" smtClean="0">
                <a:solidFill>
                  <a:schemeClr val="tx1"/>
                </a:solidFill>
                <a:latin typeface="+mn-lt"/>
                <a:ea typeface="+mn-ea"/>
                <a:cs typeface="+mn-cs"/>
              </a:rPr>
              <a:t> </a:t>
            </a:r>
            <a:r>
              <a:rPr lang="en-US" sz="1200" b="0" i="0" u="none" strike="noStrike" kern="1200" dirty="0" smtClean="0">
                <a:solidFill>
                  <a:schemeClr val="tx1"/>
                </a:solidFill>
                <a:latin typeface="+mn-lt"/>
                <a:ea typeface="+mn-ea"/>
                <a:cs typeface="+mn-cs"/>
                <a:hlinkClick r:id="rId5" tooltip="Brain"/>
              </a:rPr>
              <a:t>brain</a:t>
            </a:r>
            <a:r>
              <a:rPr lang="en-US" sz="1200" b="0" i="0" kern="1200" dirty="0" smtClean="0">
                <a:solidFill>
                  <a:schemeClr val="tx1"/>
                </a:solidFill>
                <a:latin typeface="+mn-lt"/>
                <a:ea typeface="+mn-ea"/>
                <a:cs typeface="+mn-cs"/>
              </a:rPr>
              <a:t> . It connects the left and right </a:t>
            </a:r>
            <a:r>
              <a:rPr lang="en-US" sz="1200" b="0" i="0" u="none" strike="noStrike" kern="1200" dirty="0" smtClean="0">
                <a:solidFill>
                  <a:schemeClr val="tx1"/>
                </a:solidFill>
                <a:latin typeface="+mn-lt"/>
                <a:ea typeface="+mn-ea"/>
                <a:cs typeface="+mn-cs"/>
                <a:hlinkClick r:id="rId6" tooltip="Cerebral hemisphere"/>
              </a:rPr>
              <a:t>cerebral hemispheres</a:t>
            </a:r>
            <a:r>
              <a:rPr lang="en-US" sz="1200" b="0" i="0" kern="1200" dirty="0" smtClean="0">
                <a:solidFill>
                  <a:schemeClr val="tx1"/>
                </a:solidFill>
                <a:latin typeface="+mn-lt"/>
                <a:ea typeface="+mn-ea"/>
                <a:cs typeface="+mn-cs"/>
              </a:rPr>
              <a:t> and facilitates interhemispheric communication. It is the largest </a:t>
            </a:r>
            <a:r>
              <a:rPr lang="en-US" sz="1200" b="0" i="0" u="none" strike="noStrike" kern="1200" dirty="0" smtClean="0">
                <a:solidFill>
                  <a:schemeClr val="tx1"/>
                </a:solidFill>
                <a:latin typeface="+mn-lt"/>
                <a:ea typeface="+mn-ea"/>
                <a:cs typeface="+mn-cs"/>
                <a:hlinkClick r:id="rId7" tooltip="White matter"/>
              </a:rPr>
              <a:t>white matter</a:t>
            </a:r>
            <a:r>
              <a:rPr lang="en-US" sz="1200" b="0" i="0" kern="1200" dirty="0" smtClean="0">
                <a:solidFill>
                  <a:schemeClr val="tx1"/>
                </a:solidFill>
                <a:latin typeface="+mn-lt"/>
                <a:ea typeface="+mn-ea"/>
                <a:cs typeface="+mn-cs"/>
              </a:rPr>
              <a:t> structure in the brain.</a:t>
            </a:r>
            <a:endParaRPr lang="ar-SA" dirty="0"/>
          </a:p>
        </p:txBody>
      </p:sp>
      <p:sp>
        <p:nvSpPr>
          <p:cNvPr id="4" name="Slide Number Placeholder 3"/>
          <p:cNvSpPr>
            <a:spLocks noGrp="1"/>
          </p:cNvSpPr>
          <p:nvPr>
            <p:ph type="sldNum" sz="quarter" idx="10"/>
          </p:nvPr>
        </p:nvSpPr>
        <p:spPr/>
        <p:txBody>
          <a:bodyPr/>
          <a:lstStyle/>
          <a:p>
            <a:pPr>
              <a:defRPr/>
            </a:pPr>
            <a:fld id="{9C374C9A-A13B-413B-BEB2-311030AF7924}" type="slidenum">
              <a:rPr lang="ar-SA" smtClean="0"/>
              <a:pPr>
                <a:defRPr/>
              </a:pPr>
              <a:t>13</a:t>
            </a:fld>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pPr>
              <a:defRPr/>
            </a:pPr>
            <a:fld id="{9C374C9A-A13B-413B-BEB2-311030AF7924}" type="slidenum">
              <a:rPr lang="ar-SA" smtClean="0"/>
              <a:pPr>
                <a:defRPr/>
              </a:pPr>
              <a:t>14</a:t>
            </a:fld>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pPr>
              <a:defRPr/>
            </a:pPr>
            <a:fld id="{9C374C9A-A13B-413B-BEB2-311030AF7924}" type="slidenum">
              <a:rPr lang="ar-SA" smtClean="0"/>
              <a:pPr>
                <a:defRPr/>
              </a:pPr>
              <a:t>15</a:t>
            </a:fld>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pPr>
              <a:defRPr/>
            </a:pPr>
            <a:fld id="{9C374C9A-A13B-413B-BEB2-311030AF7924}" type="slidenum">
              <a:rPr lang="ar-SA" smtClean="0"/>
              <a:pPr>
                <a:defRPr/>
              </a:pPr>
              <a:t>17</a:t>
            </a:fld>
            <a:endParaRPr lang="ar-S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pPr>
              <a:defRPr/>
            </a:pPr>
            <a:fld id="{9C374C9A-A13B-413B-BEB2-311030AF7924}" type="slidenum">
              <a:rPr lang="ar-SA" smtClean="0"/>
              <a:pPr>
                <a:defRPr/>
              </a:pPr>
              <a:t>18</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lvl1pPr>
          </a:lstStyle>
          <a:p>
            <a:pPr>
              <a:defRPr/>
            </a:pPr>
            <a:fld id="{2C76BD64-717A-49B3-9568-A67589D0CDA2}" type="datetime1">
              <a:rPr lang="ar-SA"/>
              <a:pPr>
                <a:defRPr/>
              </a:pPr>
              <a:t>08/08/1434</a:t>
            </a:fld>
            <a:endParaRPr lang="ar-SA"/>
          </a:p>
        </p:txBody>
      </p:sp>
      <p:sp>
        <p:nvSpPr>
          <p:cNvPr id="5" name="Footer Placeholder 18"/>
          <p:cNvSpPr>
            <a:spLocks noGrp="1"/>
          </p:cNvSpPr>
          <p:nvPr>
            <p:ph type="ftr" sz="quarter" idx="11"/>
          </p:nvPr>
        </p:nvSpPr>
        <p:spPr/>
        <p:txBody>
          <a:bodyPr/>
          <a:lstStyle>
            <a:lvl1pPr>
              <a:defRPr/>
            </a:lvl1pPr>
          </a:lstStyle>
          <a:p>
            <a:pPr>
              <a:defRPr/>
            </a:pPr>
            <a:r>
              <a:rPr lang="en-US"/>
              <a:t>Prepared by: Laila al-Hasan</a:t>
            </a:r>
            <a:endParaRPr lang="ar-SA"/>
          </a:p>
        </p:txBody>
      </p:sp>
      <p:sp>
        <p:nvSpPr>
          <p:cNvPr id="6" name="Slide Number Placeholder 26"/>
          <p:cNvSpPr>
            <a:spLocks noGrp="1"/>
          </p:cNvSpPr>
          <p:nvPr>
            <p:ph type="sldNum" sz="quarter" idx="12"/>
          </p:nvPr>
        </p:nvSpPr>
        <p:spPr/>
        <p:txBody>
          <a:bodyPr/>
          <a:lstStyle>
            <a:lvl1pPr>
              <a:defRPr/>
            </a:lvl1pPr>
          </a:lstStyle>
          <a:p>
            <a:pPr>
              <a:defRPr/>
            </a:pPr>
            <a:fld id="{56CCAC0E-DD97-4B7B-9DF5-65B666EA8805}" type="slidenum">
              <a:rPr lang="ar-SA"/>
              <a:pPr>
                <a:defRPr/>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1C72E466-0BBC-494D-BFDB-9172B5B8758F}" type="datetime1">
              <a:rPr lang="ar-SA"/>
              <a:pPr>
                <a:defRPr/>
              </a:pPr>
              <a:t>08/08/1434</a:t>
            </a:fld>
            <a:endParaRPr lang="ar-SA"/>
          </a:p>
        </p:txBody>
      </p:sp>
      <p:sp>
        <p:nvSpPr>
          <p:cNvPr id="5" name="Footer Placeholder 21"/>
          <p:cNvSpPr>
            <a:spLocks noGrp="1"/>
          </p:cNvSpPr>
          <p:nvPr>
            <p:ph type="ftr" sz="quarter" idx="11"/>
          </p:nvPr>
        </p:nvSpPr>
        <p:spPr/>
        <p:txBody>
          <a:bodyPr/>
          <a:lstStyle>
            <a:lvl1pPr>
              <a:defRPr/>
            </a:lvl1pPr>
          </a:lstStyle>
          <a:p>
            <a:pPr>
              <a:defRPr/>
            </a:pPr>
            <a:r>
              <a:rPr lang="en-US"/>
              <a:t>Prepared by: Laila al-Hasan</a:t>
            </a:r>
            <a:endParaRPr lang="ar-SA"/>
          </a:p>
        </p:txBody>
      </p:sp>
      <p:sp>
        <p:nvSpPr>
          <p:cNvPr id="6" name="Slide Number Placeholder 17"/>
          <p:cNvSpPr>
            <a:spLocks noGrp="1"/>
          </p:cNvSpPr>
          <p:nvPr>
            <p:ph type="sldNum" sz="quarter" idx="12"/>
          </p:nvPr>
        </p:nvSpPr>
        <p:spPr/>
        <p:txBody>
          <a:bodyPr/>
          <a:lstStyle>
            <a:lvl1pPr>
              <a:defRPr/>
            </a:lvl1pPr>
          </a:lstStyle>
          <a:p>
            <a:pPr>
              <a:defRPr/>
            </a:pPr>
            <a:fld id="{850CA473-742B-4A18-9BEA-23479715DF7F}" type="slidenum">
              <a:rPr lang="ar-SA"/>
              <a:pPr>
                <a:defRPr/>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6118A1DE-C665-4592-B683-F3612E5F4168}" type="datetime1">
              <a:rPr lang="ar-SA"/>
              <a:pPr>
                <a:defRPr/>
              </a:pPr>
              <a:t>08/08/1434</a:t>
            </a:fld>
            <a:endParaRPr lang="ar-SA"/>
          </a:p>
        </p:txBody>
      </p:sp>
      <p:sp>
        <p:nvSpPr>
          <p:cNvPr id="5" name="Footer Placeholder 4"/>
          <p:cNvSpPr>
            <a:spLocks noGrp="1"/>
          </p:cNvSpPr>
          <p:nvPr>
            <p:ph type="ftr" sz="quarter" idx="11"/>
          </p:nvPr>
        </p:nvSpPr>
        <p:spPr/>
        <p:txBody>
          <a:bodyPr/>
          <a:lstStyle>
            <a:lvl1pPr>
              <a:defRPr/>
            </a:lvl1pPr>
          </a:lstStyle>
          <a:p>
            <a:pPr>
              <a:defRPr/>
            </a:pPr>
            <a:r>
              <a:rPr lang="en-US"/>
              <a:t>Prepared by: Laila al-Hasan</a:t>
            </a:r>
            <a:endParaRPr lang="ar-SA"/>
          </a:p>
        </p:txBody>
      </p:sp>
      <p:sp>
        <p:nvSpPr>
          <p:cNvPr id="6" name="Slide Number Placeholder 5"/>
          <p:cNvSpPr>
            <a:spLocks noGrp="1"/>
          </p:cNvSpPr>
          <p:nvPr>
            <p:ph type="sldNum" sz="quarter" idx="12"/>
          </p:nvPr>
        </p:nvSpPr>
        <p:spPr/>
        <p:txBody>
          <a:bodyPr/>
          <a:lstStyle>
            <a:lvl1pPr>
              <a:defRPr/>
            </a:lvl1pPr>
          </a:lstStyle>
          <a:p>
            <a:pPr>
              <a:defRPr/>
            </a:pPr>
            <a:fld id="{76BB8339-19E2-4443-9C88-011CC707586B}" type="slidenum">
              <a:rPr lang="ar-SA"/>
              <a:pPr>
                <a:defRPr/>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4CD06C3A-EBEE-4C0D-8327-42A5C0D8940E}" type="datetime1">
              <a:rPr lang="ar-SA"/>
              <a:pPr>
                <a:defRPr/>
              </a:pPr>
              <a:t>08/08/1434</a:t>
            </a:fld>
            <a:endParaRPr lang="ar-SA"/>
          </a:p>
        </p:txBody>
      </p:sp>
      <p:sp>
        <p:nvSpPr>
          <p:cNvPr id="6" name="Footer Placeholder 21"/>
          <p:cNvSpPr>
            <a:spLocks noGrp="1"/>
          </p:cNvSpPr>
          <p:nvPr>
            <p:ph type="ftr" sz="quarter" idx="11"/>
          </p:nvPr>
        </p:nvSpPr>
        <p:spPr/>
        <p:txBody>
          <a:bodyPr/>
          <a:lstStyle>
            <a:lvl1pPr>
              <a:defRPr/>
            </a:lvl1pPr>
          </a:lstStyle>
          <a:p>
            <a:pPr>
              <a:defRPr/>
            </a:pPr>
            <a:r>
              <a:rPr lang="en-US"/>
              <a:t>Prepared by: Laila al-Hasan</a:t>
            </a:r>
            <a:endParaRPr lang="ar-SA"/>
          </a:p>
        </p:txBody>
      </p:sp>
      <p:sp>
        <p:nvSpPr>
          <p:cNvPr id="7" name="Slide Number Placeholder 17"/>
          <p:cNvSpPr>
            <a:spLocks noGrp="1"/>
          </p:cNvSpPr>
          <p:nvPr>
            <p:ph type="sldNum" sz="quarter" idx="12"/>
          </p:nvPr>
        </p:nvSpPr>
        <p:spPr/>
        <p:txBody>
          <a:bodyPr/>
          <a:lstStyle>
            <a:lvl1pPr>
              <a:defRPr/>
            </a:lvl1pPr>
          </a:lstStyle>
          <a:p>
            <a:pPr>
              <a:defRPr/>
            </a:pPr>
            <a:fld id="{0F2EBB68-8118-4D0D-BDAB-15A2496EF7C5}" type="slidenum">
              <a:rPr lang="ar-SA"/>
              <a:pPr>
                <a:defRPr/>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541633C3-CFBE-4FE9-964F-014D43B06972}" type="datetime1">
              <a:rPr lang="ar-SA"/>
              <a:pPr>
                <a:defRPr/>
              </a:pPr>
              <a:t>08/08/1434</a:t>
            </a:fld>
            <a:endParaRPr lang="ar-SA"/>
          </a:p>
        </p:txBody>
      </p:sp>
      <p:sp>
        <p:nvSpPr>
          <p:cNvPr id="8" name="Footer Placeholder 21"/>
          <p:cNvSpPr>
            <a:spLocks noGrp="1"/>
          </p:cNvSpPr>
          <p:nvPr>
            <p:ph type="ftr" sz="quarter" idx="11"/>
          </p:nvPr>
        </p:nvSpPr>
        <p:spPr/>
        <p:txBody>
          <a:bodyPr/>
          <a:lstStyle>
            <a:lvl1pPr>
              <a:defRPr/>
            </a:lvl1pPr>
          </a:lstStyle>
          <a:p>
            <a:pPr>
              <a:defRPr/>
            </a:pPr>
            <a:r>
              <a:rPr lang="en-US"/>
              <a:t>Prepared by: Laila al-Hasan</a:t>
            </a:r>
            <a:endParaRPr lang="ar-SA"/>
          </a:p>
        </p:txBody>
      </p:sp>
      <p:sp>
        <p:nvSpPr>
          <p:cNvPr id="9" name="Slide Number Placeholder 17"/>
          <p:cNvSpPr>
            <a:spLocks noGrp="1"/>
          </p:cNvSpPr>
          <p:nvPr>
            <p:ph type="sldNum" sz="quarter" idx="12"/>
          </p:nvPr>
        </p:nvSpPr>
        <p:spPr/>
        <p:txBody>
          <a:bodyPr/>
          <a:lstStyle>
            <a:lvl1pPr>
              <a:defRPr/>
            </a:lvl1pPr>
          </a:lstStyle>
          <a:p>
            <a:pPr>
              <a:defRPr/>
            </a:pPr>
            <a:fld id="{AB942135-B117-463A-8AAF-6BD553088160}" type="slidenum">
              <a:rPr lang="ar-SA"/>
              <a:pPr>
                <a:defRPr/>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CB9B0EB8-12D7-4E0E-8363-0EB320068113}" type="datetime1">
              <a:rPr lang="ar-SA"/>
              <a:pPr>
                <a:defRPr/>
              </a:pPr>
              <a:t>08/08/1434</a:t>
            </a:fld>
            <a:endParaRPr lang="ar-SA"/>
          </a:p>
        </p:txBody>
      </p:sp>
      <p:sp>
        <p:nvSpPr>
          <p:cNvPr id="4" name="Footer Placeholder 21"/>
          <p:cNvSpPr>
            <a:spLocks noGrp="1"/>
          </p:cNvSpPr>
          <p:nvPr>
            <p:ph type="ftr" sz="quarter" idx="11"/>
          </p:nvPr>
        </p:nvSpPr>
        <p:spPr/>
        <p:txBody>
          <a:bodyPr/>
          <a:lstStyle>
            <a:lvl1pPr>
              <a:defRPr/>
            </a:lvl1pPr>
          </a:lstStyle>
          <a:p>
            <a:pPr>
              <a:defRPr/>
            </a:pPr>
            <a:r>
              <a:rPr lang="en-US"/>
              <a:t>Prepared by: Laila al-Hasan</a:t>
            </a:r>
            <a:endParaRPr lang="ar-SA"/>
          </a:p>
        </p:txBody>
      </p:sp>
      <p:sp>
        <p:nvSpPr>
          <p:cNvPr id="5" name="Slide Number Placeholder 17"/>
          <p:cNvSpPr>
            <a:spLocks noGrp="1"/>
          </p:cNvSpPr>
          <p:nvPr>
            <p:ph type="sldNum" sz="quarter" idx="12"/>
          </p:nvPr>
        </p:nvSpPr>
        <p:spPr/>
        <p:txBody>
          <a:bodyPr/>
          <a:lstStyle>
            <a:lvl1pPr>
              <a:defRPr/>
            </a:lvl1pPr>
          </a:lstStyle>
          <a:p>
            <a:pPr>
              <a:defRPr/>
            </a:pPr>
            <a:fld id="{A49CEA67-451F-415D-86F4-B66B1225EA1A}" type="slidenum">
              <a:rPr lang="ar-SA"/>
              <a:pPr>
                <a:defRPr/>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E1083A1D-C972-4513-B13C-72AA8D0A85EC}" type="datetime1">
              <a:rPr lang="ar-SA"/>
              <a:pPr>
                <a:defRPr/>
              </a:pPr>
              <a:t>08/08/1434</a:t>
            </a:fld>
            <a:endParaRPr lang="ar-SA"/>
          </a:p>
        </p:txBody>
      </p:sp>
      <p:sp>
        <p:nvSpPr>
          <p:cNvPr id="3" name="Footer Placeholder 21"/>
          <p:cNvSpPr>
            <a:spLocks noGrp="1"/>
          </p:cNvSpPr>
          <p:nvPr>
            <p:ph type="ftr" sz="quarter" idx="11"/>
          </p:nvPr>
        </p:nvSpPr>
        <p:spPr/>
        <p:txBody>
          <a:bodyPr/>
          <a:lstStyle>
            <a:lvl1pPr>
              <a:defRPr/>
            </a:lvl1pPr>
          </a:lstStyle>
          <a:p>
            <a:pPr>
              <a:defRPr/>
            </a:pPr>
            <a:r>
              <a:rPr lang="en-US"/>
              <a:t>Prepared by: Laila al-Hasan</a:t>
            </a:r>
            <a:endParaRPr lang="ar-SA"/>
          </a:p>
        </p:txBody>
      </p:sp>
      <p:sp>
        <p:nvSpPr>
          <p:cNvPr id="4" name="Slide Number Placeholder 17"/>
          <p:cNvSpPr>
            <a:spLocks noGrp="1"/>
          </p:cNvSpPr>
          <p:nvPr>
            <p:ph type="sldNum" sz="quarter" idx="12"/>
          </p:nvPr>
        </p:nvSpPr>
        <p:spPr/>
        <p:txBody>
          <a:bodyPr/>
          <a:lstStyle>
            <a:lvl1pPr>
              <a:defRPr/>
            </a:lvl1pPr>
          </a:lstStyle>
          <a:p>
            <a:pPr>
              <a:defRPr/>
            </a:pPr>
            <a:fld id="{6B0A4A78-4F55-47AC-AEE5-6611B4830159}" type="slidenum">
              <a:rPr lang="ar-SA"/>
              <a:pPr>
                <a:defRPr/>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A835D65C-E98C-4DAA-B98C-63C0C92A6C62}" type="datetime1">
              <a:rPr lang="ar-SA"/>
              <a:pPr>
                <a:defRPr/>
              </a:pPr>
              <a:t>08/08/1434</a:t>
            </a:fld>
            <a:endParaRPr lang="ar-SA"/>
          </a:p>
        </p:txBody>
      </p:sp>
      <p:sp>
        <p:nvSpPr>
          <p:cNvPr id="6" name="Footer Placeholder 21"/>
          <p:cNvSpPr>
            <a:spLocks noGrp="1"/>
          </p:cNvSpPr>
          <p:nvPr>
            <p:ph type="ftr" sz="quarter" idx="11"/>
          </p:nvPr>
        </p:nvSpPr>
        <p:spPr/>
        <p:txBody>
          <a:bodyPr/>
          <a:lstStyle>
            <a:lvl1pPr>
              <a:defRPr/>
            </a:lvl1pPr>
          </a:lstStyle>
          <a:p>
            <a:pPr>
              <a:defRPr/>
            </a:pPr>
            <a:r>
              <a:rPr lang="en-US"/>
              <a:t>Prepared by: Laila al-Hasan</a:t>
            </a:r>
            <a:endParaRPr lang="ar-SA"/>
          </a:p>
        </p:txBody>
      </p:sp>
      <p:sp>
        <p:nvSpPr>
          <p:cNvPr id="7" name="Slide Number Placeholder 17"/>
          <p:cNvSpPr>
            <a:spLocks noGrp="1"/>
          </p:cNvSpPr>
          <p:nvPr>
            <p:ph type="sldNum" sz="quarter" idx="12"/>
          </p:nvPr>
        </p:nvSpPr>
        <p:spPr/>
        <p:txBody>
          <a:bodyPr/>
          <a:lstStyle>
            <a:lvl1pPr>
              <a:defRPr/>
            </a:lvl1pPr>
          </a:lstStyle>
          <a:p>
            <a:pPr>
              <a:defRPr/>
            </a:pPr>
            <a:fld id="{72E30684-352E-4BE7-8A3A-B0F5AAB6FF85}" type="slidenum">
              <a:rPr lang="ar-SA"/>
              <a:pPr>
                <a:defRPr/>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Snip and Round Single Corner Rectangle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rtl="1" fontAlgn="auto">
              <a:spcBef>
                <a:spcPts val="0"/>
              </a:spcBef>
              <a:spcAft>
                <a:spcPts val="0"/>
              </a:spcAft>
              <a:defRPr/>
            </a:pPr>
            <a:endParaRPr lang="en-US"/>
          </a:p>
        </p:txBody>
      </p:sp>
      <p:sp>
        <p:nvSpPr>
          <p:cNvPr id="6" name="Right Triangle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rtl="1" fontAlgn="auto">
              <a:spcBef>
                <a:spcPts val="0"/>
              </a:spcBef>
              <a:spcAft>
                <a:spcPts val="0"/>
              </a:spcAft>
              <a:defRPr/>
            </a:pPr>
            <a:endParaRPr lang="en-US"/>
          </a:p>
        </p:txBody>
      </p:sp>
      <p:sp>
        <p:nvSpPr>
          <p:cNvPr id="7"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a typeface="+mn-ea"/>
              <a:cs typeface="+mn-cs"/>
            </a:endParaRPr>
          </a:p>
        </p:txBody>
      </p:sp>
      <p:sp>
        <p:nvSpPr>
          <p:cNvPr id="8"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a typeface="+mn-ea"/>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2B72BAE5-05C8-4654-A8AB-AE45BB6174E0}" type="datetime1">
              <a:rPr lang="ar-SA"/>
              <a:pPr>
                <a:defRPr/>
              </a:pPr>
              <a:t>08/08/1434</a:t>
            </a:fld>
            <a:endParaRPr lang="ar-SA"/>
          </a:p>
        </p:txBody>
      </p:sp>
      <p:sp>
        <p:nvSpPr>
          <p:cNvPr id="10" name="Footer Placeholder 5"/>
          <p:cNvSpPr>
            <a:spLocks noGrp="1"/>
          </p:cNvSpPr>
          <p:nvPr>
            <p:ph type="ftr" sz="quarter" idx="11"/>
          </p:nvPr>
        </p:nvSpPr>
        <p:spPr/>
        <p:txBody>
          <a:bodyPr/>
          <a:lstStyle>
            <a:lvl1pPr>
              <a:defRPr/>
            </a:lvl1pPr>
          </a:lstStyle>
          <a:p>
            <a:pPr>
              <a:defRPr/>
            </a:pPr>
            <a:r>
              <a:rPr lang="en-US"/>
              <a:t>Prepared by: Laila al-Hasan</a:t>
            </a:r>
            <a:endParaRPr lang="ar-SA"/>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FE799FE3-467D-4F2E-9DD0-5CD84F7FE271}" type="slidenum">
              <a:rPr lang="ar-SA"/>
              <a:pPr>
                <a:defRPr/>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1D7C1075-1EA7-4A8C-990B-63D57DB683EF}" type="datetime1">
              <a:rPr lang="ar-SA"/>
              <a:pPr>
                <a:defRPr/>
              </a:pPr>
              <a:t>08/08/1434</a:t>
            </a:fld>
            <a:endParaRPr lang="ar-SA"/>
          </a:p>
        </p:txBody>
      </p:sp>
      <p:sp>
        <p:nvSpPr>
          <p:cNvPr id="5" name="Footer Placeholder 21"/>
          <p:cNvSpPr>
            <a:spLocks noGrp="1"/>
          </p:cNvSpPr>
          <p:nvPr>
            <p:ph type="ftr" sz="quarter" idx="11"/>
          </p:nvPr>
        </p:nvSpPr>
        <p:spPr/>
        <p:txBody>
          <a:bodyPr/>
          <a:lstStyle>
            <a:lvl1pPr>
              <a:defRPr/>
            </a:lvl1pPr>
          </a:lstStyle>
          <a:p>
            <a:pPr>
              <a:defRPr/>
            </a:pPr>
            <a:r>
              <a:rPr lang="en-US"/>
              <a:t>Prepared by: Laila al-Hasan</a:t>
            </a:r>
            <a:endParaRPr lang="ar-SA"/>
          </a:p>
        </p:txBody>
      </p:sp>
      <p:sp>
        <p:nvSpPr>
          <p:cNvPr id="6" name="Slide Number Placeholder 17"/>
          <p:cNvSpPr>
            <a:spLocks noGrp="1"/>
          </p:cNvSpPr>
          <p:nvPr>
            <p:ph type="sldNum" sz="quarter" idx="12"/>
          </p:nvPr>
        </p:nvSpPr>
        <p:spPr/>
        <p:txBody>
          <a:bodyPr/>
          <a:lstStyle>
            <a:lvl1pPr>
              <a:defRPr/>
            </a:lvl1pPr>
          </a:lstStyle>
          <a:p>
            <a:pPr>
              <a:defRPr/>
            </a:pPr>
            <a:fld id="{497CB7D9-5246-4A80-AC1B-C297028C001C}" type="slidenum">
              <a:rPr lang="ar-SA"/>
              <a:pPr>
                <a:defRPr/>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35817DFD-F4FB-42D0-8DD0-C3F267160B42}" type="datetime1">
              <a:rPr lang="ar-SA"/>
              <a:pPr>
                <a:defRPr/>
              </a:pPr>
              <a:t>08/08/1434</a:t>
            </a:fld>
            <a:endParaRPr lang="ar-SA"/>
          </a:p>
        </p:txBody>
      </p:sp>
      <p:sp>
        <p:nvSpPr>
          <p:cNvPr id="5" name="Footer Placeholder 21"/>
          <p:cNvSpPr>
            <a:spLocks noGrp="1"/>
          </p:cNvSpPr>
          <p:nvPr>
            <p:ph type="ftr" sz="quarter" idx="11"/>
          </p:nvPr>
        </p:nvSpPr>
        <p:spPr/>
        <p:txBody>
          <a:bodyPr/>
          <a:lstStyle>
            <a:lvl1pPr>
              <a:defRPr/>
            </a:lvl1pPr>
          </a:lstStyle>
          <a:p>
            <a:pPr>
              <a:defRPr/>
            </a:pPr>
            <a:r>
              <a:rPr lang="en-US"/>
              <a:t>Prepared by: Laila al-Hasan</a:t>
            </a:r>
            <a:endParaRPr lang="ar-SA"/>
          </a:p>
        </p:txBody>
      </p:sp>
      <p:sp>
        <p:nvSpPr>
          <p:cNvPr id="6" name="Slide Number Placeholder 17"/>
          <p:cNvSpPr>
            <a:spLocks noGrp="1"/>
          </p:cNvSpPr>
          <p:nvPr>
            <p:ph type="sldNum" sz="quarter" idx="12"/>
          </p:nvPr>
        </p:nvSpPr>
        <p:spPr/>
        <p:txBody>
          <a:bodyPr/>
          <a:lstStyle>
            <a:lvl1pPr>
              <a:defRPr/>
            </a:lvl1pPr>
          </a:lstStyle>
          <a:p>
            <a:pPr>
              <a:defRPr/>
            </a:pPr>
            <a:fld id="{CA2A7090-9290-4C2A-BCFD-F04AB5D7E9DD}" type="slidenum">
              <a:rPr lang="ar-SA"/>
              <a:pPr>
                <a:defRPr/>
              </a:pPr>
              <a:t>‹#›</a:t>
            </a:fld>
            <a:endParaRPr lang="ar-S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9"/>
          <p:cNvSpPr>
            <a:spLocks noGrp="1"/>
          </p:cNvSpPr>
          <p:nvPr>
            <p:ph type="dt" sz="half" idx="10"/>
          </p:nvPr>
        </p:nvSpPr>
        <p:spPr/>
        <p:txBody>
          <a:bodyPr/>
          <a:lstStyle>
            <a:lvl1pPr>
              <a:defRPr/>
            </a:lvl1pPr>
          </a:lstStyle>
          <a:p>
            <a:pPr>
              <a:defRPr/>
            </a:pPr>
            <a:fld id="{BD5884D3-287F-4DCD-B4A1-3440AE8E2F9D}" type="datetime1">
              <a:rPr lang="ar-SA"/>
              <a:pPr>
                <a:defRPr/>
              </a:pPr>
              <a:t>08/08/1434</a:t>
            </a:fld>
            <a:endParaRPr lang="ar-SA"/>
          </a:p>
        </p:txBody>
      </p:sp>
      <p:sp>
        <p:nvSpPr>
          <p:cNvPr id="5" name="Footer Placeholder 21"/>
          <p:cNvSpPr>
            <a:spLocks noGrp="1"/>
          </p:cNvSpPr>
          <p:nvPr>
            <p:ph type="ftr" sz="quarter" idx="11"/>
          </p:nvPr>
        </p:nvSpPr>
        <p:spPr/>
        <p:txBody>
          <a:bodyPr/>
          <a:lstStyle>
            <a:lvl1pPr>
              <a:defRPr/>
            </a:lvl1pPr>
          </a:lstStyle>
          <a:p>
            <a:pPr>
              <a:defRPr/>
            </a:pPr>
            <a:r>
              <a:rPr lang="en-US"/>
              <a:t>Prepared by: Laila al-Hasan</a:t>
            </a:r>
            <a:endParaRPr lang="ar-SA"/>
          </a:p>
        </p:txBody>
      </p:sp>
      <p:sp>
        <p:nvSpPr>
          <p:cNvPr id="6" name="Slide Number Placeholder 17"/>
          <p:cNvSpPr>
            <a:spLocks noGrp="1"/>
          </p:cNvSpPr>
          <p:nvPr>
            <p:ph type="sldNum" sz="quarter" idx="12"/>
          </p:nvPr>
        </p:nvSpPr>
        <p:spPr/>
        <p:txBody>
          <a:bodyPr/>
          <a:lstStyle>
            <a:lvl1pPr>
              <a:defRPr/>
            </a:lvl1pPr>
          </a:lstStyle>
          <a:p>
            <a:pPr>
              <a:defRPr/>
            </a:pPr>
            <a:fld id="{929C0D5E-E6B7-4D78-B3F9-620EE372C6BD}" type="slidenum">
              <a:rPr lang="ar-SA"/>
              <a:pPr>
                <a:defRPr/>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a typeface="+mn-ea"/>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a typeface="+mn-ea"/>
              <a:cs typeface="+mn-cs"/>
            </a:endParaRPr>
          </a:p>
        </p:txBody>
      </p:sp>
      <p:sp>
        <p:nvSpPr>
          <p:cNvPr id="1028"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rtl="1" eaLnBrk="1" fontAlgn="auto" latinLnBrk="0" hangingPunct="1">
              <a:spcBef>
                <a:spcPts val="0"/>
              </a:spcBef>
              <a:spcAft>
                <a:spcPts val="0"/>
              </a:spcAft>
              <a:defRPr kumimoji="0" sz="1200">
                <a:solidFill>
                  <a:schemeClr val="tx2">
                    <a:shade val="90000"/>
                  </a:schemeClr>
                </a:solidFill>
                <a:latin typeface="+mn-lt"/>
                <a:ea typeface="+mn-ea"/>
                <a:cs typeface="+mn-cs"/>
              </a:defRPr>
            </a:lvl1pPr>
          </a:lstStyle>
          <a:p>
            <a:pPr>
              <a:defRPr/>
            </a:pPr>
            <a:fld id="{83B6CD71-5BCC-4430-B1A9-843D1861600B}" type="datetime1">
              <a:rPr lang="ar-SA"/>
              <a:pPr>
                <a:defRPr/>
              </a:pPr>
              <a:t>08/08/1434</a:t>
            </a:fld>
            <a:endParaRPr lang="ar-SA"/>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rtl="1" eaLnBrk="1" fontAlgn="auto" latinLnBrk="0" hangingPunct="1">
              <a:spcBef>
                <a:spcPts val="0"/>
              </a:spcBef>
              <a:spcAft>
                <a:spcPts val="0"/>
              </a:spcAft>
              <a:defRPr kumimoji="0" sz="1200">
                <a:solidFill>
                  <a:schemeClr val="tx2">
                    <a:shade val="90000"/>
                  </a:schemeClr>
                </a:solidFill>
                <a:latin typeface="+mn-lt"/>
                <a:ea typeface="+mn-ea"/>
                <a:cs typeface="+mn-cs"/>
              </a:defRPr>
            </a:lvl1pPr>
          </a:lstStyle>
          <a:p>
            <a:pPr>
              <a:defRPr/>
            </a:pPr>
            <a:r>
              <a:rPr lang="en-US"/>
              <a:t>Prepared by: Laila al-Hasan</a:t>
            </a:r>
            <a:endParaRPr lang="ar-SA"/>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rtl="1" eaLnBrk="1" fontAlgn="auto" latinLnBrk="0" hangingPunct="1">
              <a:spcBef>
                <a:spcPts val="0"/>
              </a:spcBef>
              <a:spcAft>
                <a:spcPts val="0"/>
              </a:spcAft>
              <a:defRPr kumimoji="0" sz="1200">
                <a:solidFill>
                  <a:schemeClr val="tx2">
                    <a:shade val="90000"/>
                  </a:schemeClr>
                </a:solidFill>
                <a:latin typeface="+mn-lt"/>
                <a:ea typeface="+mn-ea"/>
                <a:cs typeface="+mn-cs"/>
              </a:defRPr>
            </a:lvl1pPr>
          </a:lstStyle>
          <a:p>
            <a:pPr>
              <a:defRPr/>
            </a:pPr>
            <a:fld id="{277BC3DF-97ED-4C52-82FB-232BEE259ABD}" type="slidenum">
              <a:rPr lang="ar-SA"/>
              <a:pPr>
                <a:defRPr/>
              </a:pPr>
              <a:t>‹#›</a:t>
            </a:fld>
            <a:endParaRPr lang="ar-SA"/>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lgn="r" rtl="1" fontAlgn="auto">
                <a:spcBef>
                  <a:spcPts val="0"/>
                </a:spcBef>
                <a:spcAft>
                  <a:spcPts val="0"/>
                </a:spcAft>
                <a:defRPr/>
              </a:pPr>
              <a:endParaRPr lang="en-US">
                <a:latin typeface="+mn-lt"/>
                <a:ea typeface="+mn-ea"/>
                <a:cs typeface="+mn-cs"/>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lgn="r" rtl="1" fontAlgn="auto">
                <a:spcBef>
                  <a:spcPts val="0"/>
                </a:spcBef>
                <a:spcAft>
                  <a:spcPts val="0"/>
                </a:spcAft>
                <a:defRPr/>
              </a:pPr>
              <a:endParaRPr lang="en-US">
                <a:latin typeface="+mn-lt"/>
                <a:ea typeface="+mn-ea"/>
                <a:cs typeface="+mn-cs"/>
              </a:endParaRPr>
            </a:p>
          </p:txBody>
        </p:sp>
      </p:grpSp>
    </p:spTree>
  </p:cSld>
  <p:clrMap bg1="lt1" tx1="dk1" bg2="lt2" tx2="dk2" accent1="accent1" accent2="accent2" accent3="accent3" accent4="accent4" accent5="accent5" accent6="accent6" hlink="hlink" folHlink="folHlink"/>
  <p:sldLayoutIdLst>
    <p:sldLayoutId id="2147484222" r:id="rId1"/>
    <p:sldLayoutId id="2147484213" r:id="rId2"/>
    <p:sldLayoutId id="2147484223" r:id="rId3"/>
    <p:sldLayoutId id="2147484214" r:id="rId4"/>
    <p:sldLayoutId id="2147484215" r:id="rId5"/>
    <p:sldLayoutId id="2147484216" r:id="rId6"/>
    <p:sldLayoutId id="2147484217" r:id="rId7"/>
    <p:sldLayoutId id="2147484218" r:id="rId8"/>
    <p:sldLayoutId id="2147484224" r:id="rId9"/>
    <p:sldLayoutId id="2147484219" r:id="rId10"/>
    <p:sldLayoutId id="2147484220" r:id="rId11"/>
    <p:sldLayoutId id="2147484221" r:id="rId12"/>
  </p:sldLayoutIdLst>
  <p:hf hdr="0" dt="0"/>
  <p:txStyles>
    <p:titleStyle>
      <a:lvl1pPr algn="l" rtl="1" eaLnBrk="0" fontAlgn="base" hangingPunct="0">
        <a:spcBef>
          <a:spcPct val="0"/>
        </a:spcBef>
        <a:spcAft>
          <a:spcPct val="0"/>
        </a:spcAft>
        <a:defRPr sz="5000" kern="1200">
          <a:solidFill>
            <a:schemeClr val="tx2"/>
          </a:solidFill>
          <a:latin typeface="+mj-lt"/>
          <a:ea typeface="+mj-ea"/>
          <a:cs typeface="+mj-cs"/>
        </a:defRPr>
      </a:lvl1pPr>
      <a:lvl2pPr algn="l" rtl="1" eaLnBrk="0" fontAlgn="base" hangingPunct="0">
        <a:spcBef>
          <a:spcPct val="0"/>
        </a:spcBef>
        <a:spcAft>
          <a:spcPct val="0"/>
        </a:spcAft>
        <a:defRPr sz="5000">
          <a:solidFill>
            <a:schemeClr val="tx2"/>
          </a:solidFill>
          <a:latin typeface="Bookman Old Style" pitchFamily="18" charset="0"/>
          <a:cs typeface="Times New Roman" pitchFamily="18" charset="0"/>
        </a:defRPr>
      </a:lvl2pPr>
      <a:lvl3pPr algn="l" rtl="1" eaLnBrk="0" fontAlgn="base" hangingPunct="0">
        <a:spcBef>
          <a:spcPct val="0"/>
        </a:spcBef>
        <a:spcAft>
          <a:spcPct val="0"/>
        </a:spcAft>
        <a:defRPr sz="5000">
          <a:solidFill>
            <a:schemeClr val="tx2"/>
          </a:solidFill>
          <a:latin typeface="Bookman Old Style" pitchFamily="18" charset="0"/>
          <a:cs typeface="Times New Roman" pitchFamily="18" charset="0"/>
        </a:defRPr>
      </a:lvl3pPr>
      <a:lvl4pPr algn="l" rtl="1" eaLnBrk="0" fontAlgn="base" hangingPunct="0">
        <a:spcBef>
          <a:spcPct val="0"/>
        </a:spcBef>
        <a:spcAft>
          <a:spcPct val="0"/>
        </a:spcAft>
        <a:defRPr sz="5000">
          <a:solidFill>
            <a:schemeClr val="tx2"/>
          </a:solidFill>
          <a:latin typeface="Bookman Old Style" pitchFamily="18" charset="0"/>
          <a:cs typeface="Times New Roman" pitchFamily="18" charset="0"/>
        </a:defRPr>
      </a:lvl4pPr>
      <a:lvl5pPr algn="l" rtl="1" eaLnBrk="0" fontAlgn="base" hangingPunct="0">
        <a:spcBef>
          <a:spcPct val="0"/>
        </a:spcBef>
        <a:spcAft>
          <a:spcPct val="0"/>
        </a:spcAft>
        <a:defRPr sz="5000">
          <a:solidFill>
            <a:schemeClr val="tx2"/>
          </a:solidFill>
          <a:latin typeface="Bookman Old Style" pitchFamily="18" charset="0"/>
          <a:cs typeface="Times New Roman" pitchFamily="18" charset="0"/>
        </a:defRPr>
      </a:lvl5pPr>
      <a:lvl6pPr marL="457200" algn="l" rtl="1" fontAlgn="base">
        <a:spcBef>
          <a:spcPct val="0"/>
        </a:spcBef>
        <a:spcAft>
          <a:spcPct val="0"/>
        </a:spcAft>
        <a:defRPr sz="5000">
          <a:solidFill>
            <a:schemeClr val="tx2"/>
          </a:solidFill>
          <a:latin typeface="Calibri" pitchFamily="34" charset="0"/>
          <a:cs typeface="Traditional Arabic" pitchFamily="18" charset="-78"/>
        </a:defRPr>
      </a:lvl6pPr>
      <a:lvl7pPr marL="914400" algn="l" rtl="1" fontAlgn="base">
        <a:spcBef>
          <a:spcPct val="0"/>
        </a:spcBef>
        <a:spcAft>
          <a:spcPct val="0"/>
        </a:spcAft>
        <a:defRPr sz="5000">
          <a:solidFill>
            <a:schemeClr val="tx2"/>
          </a:solidFill>
          <a:latin typeface="Calibri" pitchFamily="34" charset="0"/>
          <a:cs typeface="Traditional Arabic" pitchFamily="18" charset="-78"/>
        </a:defRPr>
      </a:lvl7pPr>
      <a:lvl8pPr marL="1371600" algn="l" rtl="1" fontAlgn="base">
        <a:spcBef>
          <a:spcPct val="0"/>
        </a:spcBef>
        <a:spcAft>
          <a:spcPct val="0"/>
        </a:spcAft>
        <a:defRPr sz="5000">
          <a:solidFill>
            <a:schemeClr val="tx2"/>
          </a:solidFill>
          <a:latin typeface="Calibri" pitchFamily="34" charset="0"/>
          <a:cs typeface="Traditional Arabic" pitchFamily="18" charset="-78"/>
        </a:defRPr>
      </a:lvl8pPr>
      <a:lvl9pPr marL="1828800" algn="l" rtl="1" fontAlgn="base">
        <a:spcBef>
          <a:spcPct val="0"/>
        </a:spcBef>
        <a:spcAft>
          <a:spcPct val="0"/>
        </a:spcAft>
        <a:defRPr sz="5000">
          <a:solidFill>
            <a:schemeClr val="tx2"/>
          </a:solidFill>
          <a:latin typeface="Calibri" pitchFamily="34" charset="0"/>
          <a:cs typeface="Traditional Arabic" pitchFamily="18" charset="-78"/>
        </a:defRPr>
      </a:lvl9pPr>
    </p:titleStyle>
    <p:bodyStyle>
      <a:lvl1pPr marL="273050" indent="-273050" algn="r" rtl="1"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ajalla UI"/>
          <a:cs typeface="+mn-cs"/>
        </a:defRPr>
      </a:lvl1pPr>
      <a:lvl2pPr marL="639763" indent="-246063" algn="r" rtl="1"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ajalla UI"/>
          <a:cs typeface="+mn-cs"/>
        </a:defRPr>
      </a:lvl2pPr>
      <a:lvl3pPr marL="914400" indent="-246063" algn="r" rtl="1"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ajalla UI"/>
          <a:cs typeface="+mn-cs"/>
        </a:defRPr>
      </a:lvl3pPr>
      <a:lvl4pPr marL="1187450" indent="-209550" algn="r" rtl="1"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ajalla UI"/>
          <a:cs typeface="+mn-cs"/>
        </a:defRPr>
      </a:lvl4pPr>
      <a:lvl5pPr marL="1462088" indent="-209550" algn="r" rtl="1"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ajalla UI"/>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google.com/imgres?q=brain&amp;safe=active&amp;hl=ar&amp;biw=1366&amp;bih=650&amp;tbm=isch&amp;tbnid=q9RFIo51nMH9QM:&amp;imgrefurl=http://theconversation.com/explainer-the-brain-11196&amp;docid=KwOrKcHS5GeknM&amp;imgurl=https://c479107.ssl.cf2.rackcdn.com/files/18622/width668/mvgb48qx-1355357719.jpg&amp;w=668&amp;h=405&amp;ei=c1KzUZu4GpS3hAfY9YGICg&amp;zoom=1&amp;ved=1t:3588,r:80,s:0,i:329&amp;iact=rc&amp;dur=6009&amp;page=4&amp;tbnh=175&amp;tbnw=288&amp;start=66&amp;ndsp=24&amp;tx=158&amp;ty=90"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gif"/></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gif"/></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gif"/></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images.google.com/imgres?q=Broca's+area+and+wernicke's+area&amp;safe=active&amp;hl=ar&amp;gl=sa&amp;biw=1366&amp;bih=650&amp;tbm=isch&amp;tbnid=SWx5HsZQqBJfMM:&amp;imgrefurl=http://zleauber.blogspot.com/2010/05/hey-im-talking-to-you.html&amp;docid=NKIbzlGE0UmuoM&amp;imgurl=http://3.bp.blogspot.com/_VpuOSQUdUkE/S-Rve55lD4I/AAAAAAAAACo/DreL3T3Q4U4/s400/broca-wernicke.png&amp;w=382&amp;h=225&amp;ei=vVOzUabICZGHhQfooIDABw&amp;zoom=1&amp;ved=1t:3588,r:14,s:0,i:123&amp;iact=rc&amp;dur=507&amp;page=1&amp;tbnh=172&amp;tbnw=293&amp;start=0&amp;ndsp=16&amp;tx=162&amp;ty=94"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24.xml.rels><?xml version="1.0" encoding="UTF-8" standalone="yes"?>
<Relationships xmlns="http://schemas.openxmlformats.org/package/2006/relationships"><Relationship Id="rId3" Type="http://schemas.openxmlformats.org/officeDocument/2006/relationships/hyperlink" Target="http://images.google.com/imgres?q=Broca's+area+and+wernicke's+area&amp;safe=active&amp;hl=ar&amp;gl=sa&amp;biw=1366&amp;bih=650&amp;tbm=isch&amp;tbnid=SWx5HsZQqBJfMM:&amp;imgrefurl=http://zleauber.blogspot.com/2010/05/hey-im-talking-to-you.html&amp;docid=NKIbzlGE0UmuoM&amp;imgurl=http://3.bp.blogspot.com/_VpuOSQUdUkE/S-Rve55lD4I/AAAAAAAAACo/DreL3T3Q4U4/s400/broca-wernicke.png&amp;w=382&amp;h=225&amp;ei=vVOzUabICZGHhQfooIDABw&amp;zoom=1&amp;ved=1t:3588,r:14,s:0,i:123&amp;iact=rc&amp;dur=507&amp;page=1&amp;tbnh=172&amp;tbnw=293&amp;start=0&amp;ndsp=16&amp;tx=162&amp;ty=94"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25.xml.rels><?xml version="1.0" encoding="UTF-8" standalone="yes"?>
<Relationships xmlns="http://schemas.openxmlformats.org/package/2006/relationships"><Relationship Id="rId3" Type="http://schemas.openxmlformats.org/officeDocument/2006/relationships/hyperlink" Target="http://images.google.com/imgres?q=Broca's+area+and+wernicke's+area&amp;safe=active&amp;hl=ar&amp;gl=sa&amp;biw=1366&amp;bih=650&amp;tbm=isch&amp;tbnid=SWx5HsZQqBJfMM:&amp;imgrefurl=http://zleauber.blogspot.com/2010/05/hey-im-talking-to-you.html&amp;docid=NKIbzlGE0UmuoM&amp;imgurl=http://3.bp.blogspot.com/_VpuOSQUdUkE/S-Rve55lD4I/AAAAAAAAACo/DreL3T3Q4U4/s400/broca-wernicke.png&amp;w=382&amp;h=225&amp;ei=vVOzUabICZGHhQfooIDABw&amp;zoom=1&amp;ved=1t:3588,r:14,s:0,i:123&amp;iact=rc&amp;dur=507&amp;page=1&amp;tbnh=172&amp;tbnw=293&amp;start=0&amp;ndsp=16&amp;tx=162&amp;ty=94"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26.xml.rels><?xml version="1.0" encoding="UTF-8" standalone="yes"?>
<Relationships xmlns="http://schemas.openxmlformats.org/package/2006/relationships"><Relationship Id="rId3" Type="http://schemas.openxmlformats.org/officeDocument/2006/relationships/hyperlink" Target="http://images.google.com/imgres?q=Broca's+area+and+wernicke's+area&amp;safe=active&amp;hl=ar&amp;gl=sa&amp;biw=1366&amp;bih=650&amp;tbm=isch&amp;tbnid=SWx5HsZQqBJfMM:&amp;imgrefurl=http://zleauber.blogspot.com/2010/05/hey-im-talking-to-you.html&amp;docid=NKIbzlGE0UmuoM&amp;imgurl=http://3.bp.blogspot.com/_VpuOSQUdUkE/S-Rve55lD4I/AAAAAAAAACo/DreL3T3Q4U4/s400/broca-wernicke.png&amp;w=382&amp;h=225&amp;ei=vVOzUabICZGHhQfooIDABw&amp;zoom=1&amp;ved=1t:3588,r:14,s:0,i:123&amp;iact=rc&amp;dur=507&amp;page=1&amp;tbnh=172&amp;tbnw=293&amp;start=0&amp;ndsp=16&amp;tx=162&amp;ty=94"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27.xml.rels><?xml version="1.0" encoding="UTF-8" standalone="yes"?>
<Relationships xmlns="http://schemas.openxmlformats.org/package/2006/relationships"><Relationship Id="rId3" Type="http://schemas.openxmlformats.org/officeDocument/2006/relationships/hyperlink" Target="http://images.google.com/imgres?q=Broca's+area+and+wernicke's+area&amp;safe=active&amp;hl=ar&amp;gl=sa&amp;biw=1366&amp;bih=650&amp;tbm=isch&amp;tbnid=SWx5HsZQqBJfMM:&amp;imgrefurl=http://zleauber.blogspot.com/2010/05/hey-im-talking-to-you.html&amp;docid=NKIbzlGE0UmuoM&amp;imgurl=http://3.bp.blogspot.com/_VpuOSQUdUkE/S-Rve55lD4I/AAAAAAAAACo/DreL3T3Q4U4/s400/broca-wernicke.png&amp;w=382&amp;h=225&amp;ei=vVOzUabICZGHhQfooIDABw&amp;zoom=1&amp;ved=1t:3588,r:14,s:0,i:123&amp;iact=rc&amp;dur=507&amp;page=1&amp;tbnh=172&amp;tbnw=293&amp;start=0&amp;ndsp=16&amp;tx=162&amp;ty=94"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images.google.com/imgres?q=Broca's+area+and+wernicke's+area&amp;safe=active&amp;hl=ar&amp;gl=sa&amp;biw=1366&amp;bih=650&amp;tbm=isch&amp;tbnid=SWx5HsZQqBJfMM:&amp;imgrefurl=http://zleauber.blogspot.com/2010/05/hey-im-talking-to-you.html&amp;docid=NKIbzlGE0UmuoM&amp;imgurl=http://3.bp.blogspot.com/_VpuOSQUdUkE/S-Rve55lD4I/AAAAAAAAACo/DreL3T3Q4U4/s400/broca-wernicke.png&amp;w=382&amp;h=225&amp;ei=vVOzUabICZGHhQfooIDABw&amp;zoom=1&amp;ved=1t:3588,r:14,s:0,i:123&amp;iact=rc&amp;dur=507&amp;page=1&amp;tbnh=172&amp;tbnw=293&amp;start=0&amp;ndsp=16&amp;tx=162&amp;ty=94"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30.xml.rels><?xml version="1.0" encoding="UTF-8" standalone="yes"?>
<Relationships xmlns="http://schemas.openxmlformats.org/package/2006/relationships"><Relationship Id="rId3" Type="http://schemas.openxmlformats.org/officeDocument/2006/relationships/hyperlink" Target="http://images.google.com/imgres?q=Broca's+area+and+wernicke's+area&amp;safe=active&amp;hl=ar&amp;gl=sa&amp;biw=1366&amp;bih=650&amp;tbm=isch&amp;tbnid=SWx5HsZQqBJfMM:&amp;imgrefurl=http://zleauber.blogspot.com/2010/05/hey-im-talking-to-you.html&amp;docid=NKIbzlGE0UmuoM&amp;imgurl=http://3.bp.blogspot.com/_VpuOSQUdUkE/S-Rve55lD4I/AAAAAAAAACo/DreL3T3Q4U4/s400/broca-wernicke.png&amp;w=382&amp;h=225&amp;ei=vVOzUabICZGHhQfooIDABw&amp;zoom=1&amp;ved=1t:3588,r:14,s:0,i:123&amp;iact=rc&amp;dur=507&amp;page=1&amp;tbnh=172&amp;tbnw=293&amp;start=0&amp;ndsp=16&amp;tx=162&amp;ty=94"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31.xml.rels><?xml version="1.0" encoding="UTF-8" standalone="yes"?>
<Relationships xmlns="http://schemas.openxmlformats.org/package/2006/relationships"><Relationship Id="rId3" Type="http://schemas.openxmlformats.org/officeDocument/2006/relationships/hyperlink" Target="http://images.google.com/imgres?q=Broca's+area+and+wernicke's+area&amp;safe=active&amp;hl=ar&amp;gl=sa&amp;biw=1366&amp;bih=650&amp;tbm=isch&amp;tbnid=SWx5HsZQqBJfMM:&amp;imgrefurl=http://zleauber.blogspot.com/2010/05/hey-im-talking-to-you.html&amp;docid=NKIbzlGE0UmuoM&amp;imgurl=http://3.bp.blogspot.com/_VpuOSQUdUkE/S-Rve55lD4I/AAAAAAAAACo/DreL3T3Q4U4/s400/broca-wernicke.png&amp;w=382&amp;h=225&amp;ei=vVOzUabICZGHhQfooIDABw&amp;zoom=1&amp;ved=1t:3588,r:14,s:0,i:123&amp;iact=rc&amp;dur=507&amp;page=1&amp;tbnh=172&amp;tbnw=293&amp;start=0&amp;ndsp=16&amp;tx=162&amp;ty=94"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32.xml.rels><?xml version="1.0" encoding="UTF-8" standalone="yes"?>
<Relationships xmlns="http://schemas.openxmlformats.org/package/2006/relationships"><Relationship Id="rId3" Type="http://schemas.openxmlformats.org/officeDocument/2006/relationships/hyperlink" Target="http://images.google.com/imgres?q=Broca's+area+and+wernicke's+area&amp;safe=active&amp;hl=ar&amp;gl=sa&amp;biw=1366&amp;bih=650&amp;tbm=isch&amp;tbnid=SWx5HsZQqBJfMM:&amp;imgrefurl=http://zleauber.blogspot.com/2010/05/hey-im-talking-to-you.html&amp;docid=NKIbzlGE0UmuoM&amp;imgurl=http://3.bp.blogspot.com/_VpuOSQUdUkE/S-Rve55lD4I/AAAAAAAAACo/DreL3T3Q4U4/s400/broca-wernicke.png&amp;w=382&amp;h=225&amp;ei=vVOzUabICZGHhQfooIDABw&amp;zoom=1&amp;ved=1t:3588,r:14,s:0,i:123&amp;iact=rc&amp;dur=507&amp;page=1&amp;tbnh=172&amp;tbnw=293&amp;start=0&amp;ndsp=16&amp;tx=162&amp;ty=94"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33.xml.rels><?xml version="1.0" encoding="UTF-8" standalone="yes"?>
<Relationships xmlns="http://schemas.openxmlformats.org/package/2006/relationships"><Relationship Id="rId3" Type="http://schemas.openxmlformats.org/officeDocument/2006/relationships/hyperlink" Target="http://images.google.com/imgres?q=Broca's+area+and+wernicke's+area&amp;safe=active&amp;hl=ar&amp;gl=sa&amp;biw=1366&amp;bih=650&amp;tbm=isch&amp;tbnid=SWx5HsZQqBJfMM:&amp;imgrefurl=http://zleauber.blogspot.com/2010/05/hey-im-talking-to-you.html&amp;docid=NKIbzlGE0UmuoM&amp;imgurl=http://3.bp.blogspot.com/_VpuOSQUdUkE/S-Rve55lD4I/AAAAAAAAACo/DreL3T3Q4U4/s400/broca-wernicke.png&amp;w=382&amp;h=225&amp;ei=vVOzUabICZGHhQfooIDABw&amp;zoom=1&amp;ved=1t:3588,r:14,s:0,i:123&amp;iact=rc&amp;dur=507&amp;page=1&amp;tbnh=172&amp;tbnw=293&amp;start=0&amp;ndsp=16&amp;tx=162&amp;ty=94"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34.xml.rels><?xml version="1.0" encoding="UTF-8" standalone="yes"?>
<Relationships xmlns="http://schemas.openxmlformats.org/package/2006/relationships"><Relationship Id="rId3" Type="http://schemas.openxmlformats.org/officeDocument/2006/relationships/hyperlink" Target="http://images.google.com/imgres?q=Broca's+area+and+wernicke's+area&amp;safe=active&amp;hl=ar&amp;gl=sa&amp;biw=1366&amp;bih=650&amp;tbm=isch&amp;tbnid=SWx5HsZQqBJfMM:&amp;imgrefurl=http://zleauber.blogspot.com/2010/05/hey-im-talking-to-you.html&amp;docid=NKIbzlGE0UmuoM&amp;imgurl=http://3.bp.blogspot.com/_VpuOSQUdUkE/S-Rve55lD4I/AAAAAAAAACo/DreL3T3Q4U4/s400/broca-wernicke.png&amp;w=382&amp;h=225&amp;ei=vVOzUabICZGHhQfooIDABw&amp;zoom=1&amp;ved=1t:3588,r:14,s:0,i:123&amp;iact=rc&amp;dur=507&amp;page=1&amp;tbnh=172&amp;tbnw=293&amp;start=0&amp;ndsp=16&amp;tx=162&amp;ty=94"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35.xml.rels><?xml version="1.0" encoding="UTF-8" standalone="yes"?>
<Relationships xmlns="http://schemas.openxmlformats.org/package/2006/relationships"><Relationship Id="rId3" Type="http://schemas.openxmlformats.org/officeDocument/2006/relationships/hyperlink" Target="http://images.google.com/imgres?q=Broca's+area+and+wernicke's+area&amp;safe=active&amp;hl=ar&amp;gl=sa&amp;biw=1366&amp;bih=650&amp;tbm=isch&amp;tbnid=SWx5HsZQqBJfMM:&amp;imgrefurl=http://zleauber.blogspot.com/2010/05/hey-im-talking-to-you.html&amp;docid=NKIbzlGE0UmuoM&amp;imgurl=http://3.bp.blogspot.com/_VpuOSQUdUkE/S-Rve55lD4I/AAAAAAAAACo/DreL3T3Q4U4/s400/broca-wernicke.png&amp;w=382&amp;h=225&amp;ei=vVOzUabICZGHhQfooIDABw&amp;zoom=1&amp;ved=1t:3588,r:14,s:0,i:123&amp;iact=rc&amp;dur=507&amp;page=1&amp;tbnh=172&amp;tbnw=293&amp;start=0&amp;ndsp=16&amp;tx=162&amp;ty=94"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36.xml.rels><?xml version="1.0" encoding="UTF-8" standalone="yes"?>
<Relationships xmlns="http://schemas.openxmlformats.org/package/2006/relationships"><Relationship Id="rId3" Type="http://schemas.openxmlformats.org/officeDocument/2006/relationships/hyperlink" Target="http://images.google.com/imgres?q=Broca's+area+and+wernicke's+area&amp;safe=active&amp;hl=ar&amp;gl=sa&amp;biw=1366&amp;bih=650&amp;tbm=isch&amp;tbnid=SWx5HsZQqBJfMM:&amp;imgrefurl=http://zleauber.blogspot.com/2010/05/hey-im-talking-to-you.html&amp;docid=NKIbzlGE0UmuoM&amp;imgurl=http://3.bp.blogspot.com/_VpuOSQUdUkE/S-Rve55lD4I/AAAAAAAAACo/DreL3T3Q4U4/s400/broca-wernicke.png&amp;w=382&amp;h=225&amp;ei=vVOzUabICZGHhQfooIDABw&amp;zoom=1&amp;ved=1t:3588,r:14,s:0,i:123&amp;iact=rc&amp;dur=507&amp;page=1&amp;tbnh=172&amp;tbnw=293&amp;start=0&amp;ndsp=16&amp;tx=162&amp;ty=94"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37.xml.rels><?xml version="1.0" encoding="UTF-8" standalone="yes"?>
<Relationships xmlns="http://schemas.openxmlformats.org/package/2006/relationships"><Relationship Id="rId3" Type="http://schemas.openxmlformats.org/officeDocument/2006/relationships/hyperlink" Target="http://images.google.com/imgres?q=Broca's+area+and+wernicke's+area&amp;safe=active&amp;hl=ar&amp;gl=sa&amp;biw=1366&amp;bih=650&amp;tbm=isch&amp;tbnid=SWx5HsZQqBJfMM:&amp;imgrefurl=http://zleauber.blogspot.com/2010/05/hey-im-talking-to-you.html&amp;docid=NKIbzlGE0UmuoM&amp;imgurl=http://3.bp.blogspot.com/_VpuOSQUdUkE/S-Rve55lD4I/AAAAAAAAACo/DreL3T3Q4U4/s400/broca-wernicke.png&amp;w=382&amp;h=225&amp;ei=vVOzUabICZGHhQfooIDABw&amp;zoom=1&amp;ved=1t:3588,r:14,s:0,i:123&amp;iact=rc&amp;dur=507&amp;page=1&amp;tbnh=172&amp;tbnw=293&amp;start=0&amp;ndsp=16&amp;tx=162&amp;ty=94"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38.xml.rels><?xml version="1.0" encoding="UTF-8" standalone="yes"?>
<Relationships xmlns="http://schemas.openxmlformats.org/package/2006/relationships"><Relationship Id="rId3" Type="http://schemas.openxmlformats.org/officeDocument/2006/relationships/hyperlink" Target="http://images.google.com/imgres?q=Broca's+area+and+wernicke's+area&amp;safe=active&amp;hl=ar&amp;gl=sa&amp;biw=1366&amp;bih=650&amp;tbm=isch&amp;tbnid=SWx5HsZQqBJfMM:&amp;imgrefurl=http://zleauber.blogspot.com/2010/05/hey-im-talking-to-you.html&amp;docid=NKIbzlGE0UmuoM&amp;imgurl=http://3.bp.blogspot.com/_VpuOSQUdUkE/S-Rve55lD4I/AAAAAAAAACo/DreL3T3Q4U4/s400/broca-wernicke.png&amp;w=382&amp;h=225&amp;ei=vVOzUabICZGHhQfooIDABw&amp;zoom=1&amp;ved=1t:3588,r:14,s:0,i:123&amp;iact=rc&amp;dur=507&amp;page=1&amp;tbnh=172&amp;tbnw=293&amp;start=0&amp;ndsp=16&amp;tx=162&amp;ty=94"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39.xml.rels><?xml version="1.0" encoding="UTF-8" standalone="yes"?>
<Relationships xmlns="http://schemas.openxmlformats.org/package/2006/relationships"><Relationship Id="rId3" Type="http://schemas.openxmlformats.org/officeDocument/2006/relationships/hyperlink" Target="http://images.google.com/imgres?q=Broca's+area+and+wernicke's+area&amp;safe=active&amp;hl=ar&amp;gl=sa&amp;biw=1366&amp;bih=650&amp;tbm=isch&amp;tbnid=SWx5HsZQqBJfMM:&amp;imgrefurl=http://zleauber.blogspot.com/2010/05/hey-im-talking-to-you.html&amp;docid=NKIbzlGE0UmuoM&amp;imgurl=http://3.bp.blogspot.com/_VpuOSQUdUkE/S-Rve55lD4I/AAAAAAAAACo/DreL3T3Q4U4/s400/broca-wernicke.png&amp;w=382&amp;h=225&amp;ei=vVOzUabICZGHhQfooIDABw&amp;zoom=1&amp;ved=1t:3588,r:14,s:0,i:123&amp;iact=rc&amp;dur=507&amp;page=1&amp;tbnh=172&amp;tbnw=293&amp;start=0&amp;ndsp=16&amp;tx=162&amp;ty=94"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40.xml.rels><?xml version="1.0" encoding="UTF-8" standalone="yes"?>
<Relationships xmlns="http://schemas.openxmlformats.org/package/2006/relationships"><Relationship Id="rId3" Type="http://schemas.openxmlformats.org/officeDocument/2006/relationships/hyperlink" Target="http://images.google.com/imgres?q=Broca's+area+and+wernicke's+area&amp;safe=active&amp;hl=ar&amp;gl=sa&amp;biw=1366&amp;bih=650&amp;tbm=isch&amp;tbnid=SWx5HsZQqBJfMM:&amp;imgrefurl=http://zleauber.blogspot.com/2010/05/hey-im-talking-to-you.html&amp;docid=NKIbzlGE0UmuoM&amp;imgurl=http://3.bp.blogspot.com/_VpuOSQUdUkE/S-Rve55lD4I/AAAAAAAAACo/DreL3T3Q4U4/s400/broca-wernicke.png&amp;w=382&amp;h=225&amp;ei=vVOzUabICZGHhQfooIDABw&amp;zoom=1&amp;ved=1t:3588,r:14,s:0,i:123&amp;iact=rc&amp;dur=507&amp;page=1&amp;tbnh=172&amp;tbnw=293&amp;start=0&amp;ndsp=16&amp;tx=162&amp;ty=94"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4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itle 2"/>
          <p:cNvSpPr>
            <a:spLocks noGrp="1"/>
          </p:cNvSpPr>
          <p:nvPr>
            <p:ph type="ctrTitle"/>
          </p:nvPr>
        </p:nvSpPr>
        <p:spPr>
          <a:xfrm>
            <a:off x="1187624" y="857232"/>
            <a:ext cx="6820272" cy="1656184"/>
          </a:xfrm>
        </p:spPr>
        <p:txBody>
          <a:bodyPr>
            <a:noAutofit/>
          </a:bodyPr>
          <a:lstStyle/>
          <a:p>
            <a:pPr algn="ctr" eaLnBrk="1" fontAlgn="auto" hangingPunct="1">
              <a:spcAft>
                <a:spcPts val="0"/>
              </a:spcAft>
              <a:defRPr/>
            </a:pPr>
            <a:r>
              <a:rPr lang="ar-SA" sz="4000" dirty="0" smtClean="0">
                <a:solidFill>
                  <a:srgbClr val="FF3300"/>
                </a:solidFill>
                <a:latin typeface="Constantia" pitchFamily="18" charset="0"/>
              </a:rPr>
              <a:t> </a:t>
            </a:r>
            <a:r>
              <a:rPr lang="en-GB" sz="4000" dirty="0" smtClean="0">
                <a:solidFill>
                  <a:srgbClr val="FF3300"/>
                </a:solidFill>
                <a:latin typeface="Constantia" pitchFamily="18" charset="0"/>
              </a:rPr>
              <a:t/>
            </a:r>
            <a:br>
              <a:rPr lang="en-GB" sz="4000" dirty="0" smtClean="0">
                <a:solidFill>
                  <a:srgbClr val="FF3300"/>
                </a:solidFill>
                <a:latin typeface="Constantia" pitchFamily="18" charset="0"/>
              </a:rPr>
            </a:br>
            <a:r>
              <a:rPr lang="en-GB" sz="4000" dirty="0" smtClean="0">
                <a:solidFill>
                  <a:srgbClr val="FF3300"/>
                </a:solidFill>
                <a:latin typeface="Constantia" pitchFamily="18" charset="0"/>
              </a:rPr>
              <a:t/>
            </a:r>
            <a:br>
              <a:rPr lang="en-GB" sz="4000" dirty="0" smtClean="0">
                <a:solidFill>
                  <a:srgbClr val="FF3300"/>
                </a:solidFill>
                <a:latin typeface="Constantia" pitchFamily="18" charset="0"/>
              </a:rPr>
            </a:br>
            <a:r>
              <a:rPr lang="en-GB" sz="4000" dirty="0" smtClean="0">
                <a:solidFill>
                  <a:srgbClr val="FF3300"/>
                </a:solidFill>
                <a:latin typeface="Constantia" pitchFamily="18" charset="0"/>
              </a:rPr>
              <a:t/>
            </a:r>
            <a:br>
              <a:rPr lang="en-GB" sz="4000" dirty="0" smtClean="0">
                <a:solidFill>
                  <a:srgbClr val="FF3300"/>
                </a:solidFill>
                <a:latin typeface="Constantia" pitchFamily="18" charset="0"/>
              </a:rPr>
            </a:br>
            <a:r>
              <a:rPr lang="en-GB" sz="4000" dirty="0" smtClean="0">
                <a:solidFill>
                  <a:srgbClr val="FF3300"/>
                </a:solidFill>
                <a:latin typeface="Constantia" pitchFamily="18" charset="0"/>
              </a:rPr>
              <a:t/>
            </a:r>
            <a:br>
              <a:rPr lang="en-GB" sz="4000" dirty="0" smtClean="0">
                <a:solidFill>
                  <a:srgbClr val="FF3300"/>
                </a:solidFill>
                <a:latin typeface="Constantia" pitchFamily="18" charset="0"/>
              </a:rPr>
            </a:br>
            <a:r>
              <a:rPr lang="en-GB" sz="4000" dirty="0" smtClean="0">
                <a:solidFill>
                  <a:srgbClr val="FF3300"/>
                </a:solidFill>
                <a:latin typeface="Constantia" pitchFamily="18" charset="0"/>
              </a:rPr>
              <a:t/>
            </a:r>
            <a:br>
              <a:rPr lang="en-GB" sz="4000" dirty="0" smtClean="0">
                <a:solidFill>
                  <a:srgbClr val="FF3300"/>
                </a:solidFill>
                <a:latin typeface="Constantia" pitchFamily="18" charset="0"/>
              </a:rPr>
            </a:br>
            <a:r>
              <a:rPr lang="en-GB" sz="4000" dirty="0" smtClean="0">
                <a:solidFill>
                  <a:srgbClr val="FF3300"/>
                </a:solidFill>
                <a:latin typeface="Constantia" pitchFamily="18" charset="0"/>
              </a:rPr>
              <a:t/>
            </a:r>
            <a:br>
              <a:rPr lang="en-GB" sz="4000" dirty="0" smtClean="0">
                <a:solidFill>
                  <a:srgbClr val="FF3300"/>
                </a:solidFill>
                <a:latin typeface="Constantia" pitchFamily="18" charset="0"/>
              </a:rPr>
            </a:br>
            <a:r>
              <a:rPr lang="en-GB" sz="4000" dirty="0" smtClean="0">
                <a:solidFill>
                  <a:srgbClr val="FF3300"/>
                </a:solidFill>
                <a:latin typeface="Constantia" pitchFamily="18" charset="0"/>
              </a:rPr>
              <a:t/>
            </a:r>
            <a:br>
              <a:rPr lang="en-GB" sz="4000" dirty="0" smtClean="0">
                <a:solidFill>
                  <a:srgbClr val="FF3300"/>
                </a:solidFill>
                <a:latin typeface="Constantia" pitchFamily="18" charset="0"/>
              </a:rPr>
            </a:br>
            <a:r>
              <a:rPr lang="en-GB" sz="4000" dirty="0" smtClean="0">
                <a:solidFill>
                  <a:srgbClr val="FF3300"/>
                </a:solidFill>
                <a:latin typeface="Constantia" pitchFamily="18" charset="0"/>
              </a:rPr>
              <a:t> </a:t>
            </a:r>
            <a:br>
              <a:rPr lang="en-GB" sz="4000" dirty="0" smtClean="0">
                <a:solidFill>
                  <a:srgbClr val="FF3300"/>
                </a:solidFill>
                <a:latin typeface="Constantia" pitchFamily="18" charset="0"/>
              </a:rPr>
            </a:br>
            <a:r>
              <a:rPr lang="en-GB" sz="4000" dirty="0" smtClean="0">
                <a:solidFill>
                  <a:srgbClr val="FF3300"/>
                </a:solidFill>
                <a:latin typeface="Constantia" pitchFamily="18" charset="0"/>
              </a:rPr>
              <a:t>Lecture 3</a:t>
            </a:r>
            <a:br>
              <a:rPr lang="en-GB" sz="4000" dirty="0" smtClean="0">
                <a:solidFill>
                  <a:srgbClr val="FF3300"/>
                </a:solidFill>
                <a:latin typeface="Constantia" pitchFamily="18" charset="0"/>
              </a:rPr>
            </a:br>
            <a:r>
              <a:rPr lang="en-GB" sz="4000" dirty="0" smtClean="0">
                <a:solidFill>
                  <a:srgbClr val="FF3300"/>
                </a:solidFill>
                <a:latin typeface="Constantia" pitchFamily="18" charset="0"/>
              </a:rPr>
              <a:t>Language and the Brain (Part 1)</a:t>
            </a:r>
            <a:endParaRPr lang="ar-SA" sz="4000" dirty="0">
              <a:solidFill>
                <a:srgbClr val="FF3300"/>
              </a:solidFill>
              <a:latin typeface="Constantia" pitchFamily="18" charset="0"/>
            </a:endParaRPr>
          </a:p>
        </p:txBody>
      </p:sp>
      <p:sp>
        <p:nvSpPr>
          <p:cNvPr id="7" name="Slide Number Placeholder 6"/>
          <p:cNvSpPr>
            <a:spLocks noGrp="1"/>
          </p:cNvSpPr>
          <p:nvPr>
            <p:ph type="sldNum" sz="quarter" idx="12"/>
          </p:nvPr>
        </p:nvSpPr>
        <p:spPr/>
        <p:txBody>
          <a:bodyPr/>
          <a:lstStyle/>
          <a:p>
            <a:pPr>
              <a:defRPr/>
            </a:pPr>
            <a:fld id="{FEB0166A-598B-4216-A8C2-9EF3E62877FE}" type="slidenum">
              <a:rPr lang="ar-SA"/>
              <a:pPr>
                <a:defRPr/>
              </a:pPr>
              <a:t>1</a:t>
            </a:fld>
            <a:endParaRPr lang="ar-SA" dirty="0"/>
          </a:p>
        </p:txBody>
      </p:sp>
      <p:sp>
        <p:nvSpPr>
          <p:cNvPr id="12" name="Footer Placeholder 11"/>
          <p:cNvSpPr>
            <a:spLocks noGrp="1"/>
          </p:cNvSpPr>
          <p:nvPr>
            <p:ph type="ftr" sz="quarter" idx="11"/>
          </p:nvPr>
        </p:nvSpPr>
        <p:spPr>
          <a:xfrm>
            <a:off x="1403350" y="4935538"/>
            <a:ext cx="6408738" cy="365125"/>
          </a:xfrm>
        </p:spPr>
        <p:txBody>
          <a:bodyPr/>
          <a:lstStyle/>
          <a:p>
            <a:pPr algn="ctr">
              <a:defRPr/>
            </a:pPr>
            <a:r>
              <a:rPr lang="en-US" sz="2400" b="1" dirty="0">
                <a:solidFill>
                  <a:schemeClr val="accent1"/>
                </a:solidFill>
                <a:latin typeface="Constantia" pitchFamily="18" charset="0"/>
              </a:rPr>
              <a:t>Prepared by: Laila al-Hasan</a:t>
            </a:r>
            <a:endParaRPr lang="ar-SA" sz="2400" b="1" dirty="0">
              <a:solidFill>
                <a:schemeClr val="accent1"/>
              </a:solidFill>
              <a:latin typeface="Constantia" pitchFamily="18" charset="0"/>
            </a:endParaRPr>
          </a:p>
        </p:txBody>
      </p:sp>
      <p:pic>
        <p:nvPicPr>
          <p:cNvPr id="5128" name="Picture 12" descr="http://wikimapia.org/p/00/01/13/33/39_big.jpg"/>
          <p:cNvPicPr>
            <a:picLocks noChangeAspect="1" noChangeArrowheads="1"/>
          </p:cNvPicPr>
          <p:nvPr/>
        </p:nvPicPr>
        <p:blipFill>
          <a:blip r:embed="rId2"/>
          <a:srcRect/>
          <a:stretch>
            <a:fillRect/>
          </a:stretch>
        </p:blipFill>
        <p:spPr bwMode="auto">
          <a:xfrm>
            <a:off x="3779838" y="5516563"/>
            <a:ext cx="1584325" cy="1008062"/>
          </a:xfrm>
          <a:prstGeom prst="rect">
            <a:avLst/>
          </a:prstGeom>
          <a:noFill/>
          <a:ln w="9525">
            <a:noFill/>
            <a:miter lim="800000"/>
            <a:headEnd/>
            <a:tailEnd/>
          </a:ln>
        </p:spPr>
      </p:pic>
      <p:pic>
        <p:nvPicPr>
          <p:cNvPr id="10" name="Picture 9" descr="http://www.mpi.nl/news/news-archive/26-million-for-neurolinguistics-research/image_thumb"/>
          <p:cNvPicPr/>
          <p:nvPr/>
        </p:nvPicPr>
        <p:blipFill>
          <a:blip r:embed="rId3"/>
          <a:srcRect/>
          <a:stretch>
            <a:fillRect/>
          </a:stretch>
        </p:blipFill>
        <p:spPr bwMode="auto">
          <a:xfrm>
            <a:off x="3357554" y="2820670"/>
            <a:ext cx="2500330" cy="189421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5613" y="977900"/>
            <a:ext cx="8229600" cy="650875"/>
          </a:xfrm>
        </p:spPr>
        <p:txBody>
          <a:bodyPr/>
          <a:lstStyle/>
          <a:p>
            <a:pPr rtl="0" eaLnBrk="1" hangingPunct="1"/>
            <a:r>
              <a:rPr lang="en-GB" sz="2400" b="1" dirty="0" smtClean="0">
                <a:solidFill>
                  <a:srgbClr val="FF0000"/>
                </a:solidFill>
                <a:cs typeface="Traditional Arabic" pitchFamily="18" charset="-78"/>
              </a:rPr>
              <a:t/>
            </a:r>
            <a:br>
              <a:rPr lang="en-GB" sz="2400" b="1" dirty="0" smtClean="0">
                <a:solidFill>
                  <a:srgbClr val="FF0000"/>
                </a:solidFill>
                <a:cs typeface="Traditional Arabic" pitchFamily="18" charset="-78"/>
              </a:rPr>
            </a:br>
            <a:r>
              <a:rPr lang="en-GB" sz="2400" b="1" dirty="0" smtClean="0">
                <a:solidFill>
                  <a:srgbClr val="FF0000"/>
                </a:solidFill>
                <a:cs typeface="Traditional Arabic" pitchFamily="18" charset="-78"/>
              </a:rPr>
              <a:t>     NUEROLINUISTICS</a:t>
            </a:r>
            <a:endParaRPr lang="ar-SA" sz="2400" b="1" dirty="0" smtClean="0">
              <a:solidFill>
                <a:srgbClr val="FF0000"/>
              </a:solidFill>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2</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23110" y="1052736"/>
            <a:ext cx="7772400" cy="792163"/>
          </a:xfrm>
          <a:prstGeom prst="rect">
            <a:avLst/>
          </a:prstGeom>
          <a:noFill/>
          <a:ln w="9525">
            <a:noFill/>
            <a:miter lim="800000"/>
            <a:headEnd/>
            <a:tailEnd/>
          </a:ln>
        </p:spPr>
        <p:txBody>
          <a:bodyPr lIns="0" rIns="0" bIns="0" anchor="b"/>
          <a:lstStyle/>
          <a:p>
            <a:pPr>
              <a:defRPr/>
            </a:pPr>
            <a:endParaRPr lang="en-GB" sz="2400" b="1" dirty="0" smtClean="0">
              <a:solidFill>
                <a:srgbClr val="FF0000"/>
              </a:solidFill>
              <a:ea typeface="+mj-ea"/>
              <a:cs typeface="Traditional Arabic" pitchFamily="18" charset="-78"/>
            </a:endParaRPr>
          </a:p>
          <a:p>
            <a:pPr>
              <a:defRPr/>
            </a:pPr>
            <a:r>
              <a:rPr lang="en-GB" sz="2400" b="1" dirty="0" smtClean="0">
                <a:solidFill>
                  <a:srgbClr val="FF0000"/>
                </a:solidFill>
                <a:ea typeface="+mj-ea"/>
                <a:cs typeface="Traditional Arabic" pitchFamily="18" charset="-78"/>
              </a:rPr>
              <a:t> </a:t>
            </a:r>
            <a:r>
              <a:rPr lang="en-GB" sz="2400" b="1" dirty="0">
                <a:solidFill>
                  <a:srgbClr val="FF0000"/>
                </a:solidFill>
                <a:ea typeface="+mj-ea"/>
                <a:cs typeface="Traditional Arabic" pitchFamily="18" charset="-78"/>
              </a:rPr>
              <a:t/>
            </a:r>
            <a:br>
              <a:rPr lang="en-GB" sz="2400" b="1" dirty="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11266" name="Rectangle 2"/>
          <p:cNvSpPr>
            <a:spLocks noGrp="1" noChangeArrowheads="1"/>
          </p:cNvSpPr>
          <p:nvPr>
            <p:ph idx="1"/>
          </p:nvPr>
        </p:nvSpPr>
        <p:spPr bwMode="auto">
          <a:xfrm>
            <a:off x="785787" y="2071678"/>
            <a:ext cx="7572428" cy="39703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indent="0" algn="l" rtl="0" eaLnBrk="1" hangingPunct="1">
              <a:lnSpc>
                <a:spcPct val="150000"/>
              </a:lnSpc>
              <a:spcBef>
                <a:spcPct val="0"/>
              </a:spcBef>
              <a:buClrTx/>
              <a:buSzTx/>
              <a:buNone/>
            </a:pPr>
            <a:r>
              <a:rPr lang="en-US" sz="2400" b="1" dirty="0" smtClean="0">
                <a:solidFill>
                  <a:srgbClr val="FF0000"/>
                </a:solidFill>
                <a:latin typeface="Maiandra GD" pitchFamily="34" charset="0"/>
              </a:rPr>
              <a:t>Neurolinguistics</a:t>
            </a:r>
            <a:r>
              <a:rPr lang="en-US" sz="2400" b="1" dirty="0" smtClean="0">
                <a:solidFill>
                  <a:srgbClr val="0070C0"/>
                </a:solidFill>
                <a:latin typeface="Maiandra GD" pitchFamily="34" charset="0"/>
              </a:rPr>
              <a:t>: The study of how language is represented and processed in the brain.</a:t>
            </a:r>
          </a:p>
          <a:p>
            <a:pPr marL="0" indent="0" algn="l" rtl="0" eaLnBrk="1" hangingPunct="1">
              <a:lnSpc>
                <a:spcPct val="150000"/>
              </a:lnSpc>
              <a:spcBef>
                <a:spcPct val="0"/>
              </a:spcBef>
              <a:buClrTx/>
              <a:buSzTx/>
              <a:buNone/>
            </a:pPr>
            <a:r>
              <a:rPr lang="en-US" sz="2400" b="1" dirty="0" smtClean="0">
                <a:solidFill>
                  <a:srgbClr val="0070C0"/>
                </a:solidFill>
                <a:latin typeface="Maiandra GD" pitchFamily="34" charset="0"/>
              </a:rPr>
              <a:t>This involves attempting to combine theory </a:t>
            </a:r>
            <a:r>
              <a:rPr lang="en-US" sz="2400" b="1" dirty="0" smtClean="0">
                <a:solidFill>
                  <a:srgbClr val="0070C0"/>
                </a:solidFill>
                <a:latin typeface="Maiandra GD" pitchFamily="34" charset="0"/>
              </a:rPr>
              <a:t>from neurology </a:t>
            </a:r>
            <a:r>
              <a:rPr lang="en-US" sz="2400" b="1" dirty="0" smtClean="0">
                <a:solidFill>
                  <a:srgbClr val="0070C0"/>
                </a:solidFill>
                <a:latin typeface="Maiandra GD" pitchFamily="34" charset="0"/>
              </a:rPr>
              <a:t>&amp; Neurophysiology ,(how the brain is structured and how it functions) with linguistic theory, (how the language is structured and how it functions). </a:t>
            </a:r>
          </a:p>
          <a:p>
            <a:pPr marL="0" marR="0" lvl="0" indent="0" algn="l" defTabSz="914400" rtl="0" eaLnBrk="1" fontAlgn="base" latinLnBrk="0" hangingPunct="1">
              <a:lnSpc>
                <a:spcPct val="150000"/>
              </a:lnSpc>
              <a:spcBef>
                <a:spcPct val="0"/>
              </a:spcBef>
              <a:spcAft>
                <a:spcPct val="0"/>
              </a:spcAft>
              <a:buClrTx/>
              <a:buSzTx/>
              <a:buFontTx/>
              <a:buNone/>
              <a:tabLst/>
            </a:pPr>
            <a:endParaRPr kumimoji="0" lang="en-US" sz="2400" b="1" i="0" u="none" strike="noStrike" cap="none" normalizeH="0" baseline="0" dirty="0" smtClean="0">
              <a:ln>
                <a:noFill/>
              </a:ln>
              <a:solidFill>
                <a:srgbClr val="0070C0"/>
              </a:solidFill>
              <a:effectLst/>
              <a:latin typeface="Constantia" pitchFamily="18" charset="0"/>
              <a:cs typeface="Arial" pitchFamily="34" charset="0"/>
            </a:endParaRPr>
          </a:p>
        </p:txBody>
      </p:sp>
      <p:pic>
        <p:nvPicPr>
          <p:cNvPr id="46082" name="Picture 2" descr="https://encrypted-tbn3.gstatic.com/images?q=tbn:ANd9GcQ0r0nvIIO5mUGG8P6ROBVUY2JK9LpZWTE2wM173jToGEMdrRxeOw"/>
          <p:cNvPicPr>
            <a:picLocks noChangeAspect="1" noChangeArrowheads="1"/>
          </p:cNvPicPr>
          <p:nvPr/>
        </p:nvPicPr>
        <p:blipFill>
          <a:blip r:embed="rId3"/>
          <a:srcRect/>
          <a:stretch>
            <a:fillRect/>
          </a:stretch>
        </p:blipFill>
        <p:spPr bwMode="auto">
          <a:xfrm>
            <a:off x="6228184" y="620688"/>
            <a:ext cx="2428892" cy="1457326"/>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500034" y="1714488"/>
            <a:ext cx="8229600" cy="650875"/>
          </a:xfrm>
        </p:spPr>
        <p:txBody>
          <a:bodyPr/>
          <a:lstStyle/>
          <a:p>
            <a:pPr rtl="0" eaLnBrk="1" hangingPunct="1"/>
            <a:r>
              <a:rPr lang="en-GB" sz="2400" b="1" dirty="0" smtClean="0">
                <a:solidFill>
                  <a:srgbClr val="FF0000"/>
                </a:solidFill>
                <a:cs typeface="Traditional Arabic" pitchFamily="18" charset="-78"/>
              </a:rPr>
              <a:t/>
            </a:r>
            <a:br>
              <a:rPr lang="en-GB" sz="2400" b="1" dirty="0" smtClean="0">
                <a:solidFill>
                  <a:srgbClr val="FF0000"/>
                </a:solidFill>
                <a:cs typeface="Traditional Arabic" pitchFamily="18" charset="-78"/>
              </a:rPr>
            </a:br>
            <a:r>
              <a:rPr lang="en-GB" sz="2400" b="1" dirty="0" smtClean="0">
                <a:solidFill>
                  <a:srgbClr val="FF0000"/>
                </a:solidFill>
                <a:cs typeface="Traditional Arabic" pitchFamily="18" charset="-78"/>
              </a:rPr>
              <a:t>     THE BRAIN</a:t>
            </a:r>
            <a:endParaRPr lang="ar-SA" sz="2400" b="1" dirty="0" smtClean="0">
              <a:solidFill>
                <a:srgbClr val="FF0000"/>
              </a:solidFill>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3</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1142984"/>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r>
              <a:rPr lang="en-GB" sz="2400" b="1" dirty="0">
                <a:solidFill>
                  <a:srgbClr val="FF0000"/>
                </a:solidFill>
                <a:ea typeface="+mj-ea"/>
                <a:cs typeface="Traditional Arabic" pitchFamily="18" charset="-78"/>
              </a:rPr>
              <a:t/>
            </a:r>
            <a:br>
              <a:rPr lang="en-GB" sz="2400" b="1" dirty="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11266" name="Rectangle 2"/>
          <p:cNvSpPr>
            <a:spLocks noGrp="1" noChangeArrowheads="1"/>
          </p:cNvSpPr>
          <p:nvPr>
            <p:ph idx="1"/>
          </p:nvPr>
        </p:nvSpPr>
        <p:spPr bwMode="auto">
          <a:xfrm>
            <a:off x="785787" y="2978064"/>
            <a:ext cx="7572428"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en-US" sz="2400" b="1" i="0" u="none" strike="noStrike" cap="none" normalizeH="0" baseline="0" dirty="0" smtClean="0">
                <a:ln>
                  <a:noFill/>
                </a:ln>
                <a:solidFill>
                  <a:srgbClr val="0070C0"/>
                </a:solidFill>
                <a:effectLst/>
                <a:latin typeface="Maiandra GD" pitchFamily="34" charset="0"/>
                <a:ea typeface="Calibri" pitchFamily="34" charset="0"/>
                <a:cs typeface="Arial" pitchFamily="34" charset="0"/>
              </a:rPr>
              <a:t>The role of the brain in language functioning has been a central concern in psycholinguistic inquiry. </a:t>
            </a:r>
            <a:endParaRPr kumimoji="0" lang="en-US" sz="2400" b="1" i="0" u="none" strike="noStrike" cap="none" normalizeH="0" baseline="0" dirty="0" smtClean="0">
              <a:ln>
                <a:noFill/>
              </a:ln>
              <a:solidFill>
                <a:srgbClr val="0070C0"/>
              </a:solidFill>
              <a:effectLst/>
              <a:latin typeface="Maiandra GD" pitchFamily="34" charset="0"/>
              <a:cs typeface="Arial"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n-US" sz="2400" b="1" i="0" u="none" strike="noStrike" cap="none" normalizeH="0" baseline="0" dirty="0" smtClean="0">
                <a:ln>
                  <a:noFill/>
                </a:ln>
                <a:solidFill>
                  <a:srgbClr val="0070C0"/>
                </a:solidFill>
                <a:effectLst/>
                <a:latin typeface="Maiandra GD" pitchFamily="34" charset="0"/>
                <a:ea typeface="Calibri" pitchFamily="34" charset="0"/>
                <a:cs typeface="Arial" pitchFamily="34" charset="0"/>
              </a:rPr>
              <a:t>So, it is only natural that we take a brief look at the brain and the areas that have been identified for language.</a:t>
            </a:r>
            <a:endParaRPr kumimoji="0" lang="en-US" sz="2400" b="1" i="0" u="none" strike="noStrike" cap="none" normalizeH="0" baseline="0" dirty="0" smtClean="0">
              <a:ln>
                <a:noFill/>
              </a:ln>
              <a:solidFill>
                <a:srgbClr val="0070C0"/>
              </a:solidFill>
              <a:effectLst/>
              <a:latin typeface="Maiandra GD" pitchFamily="34" charset="0"/>
              <a:cs typeface="Arial" pitchFamily="34" charset="0"/>
            </a:endParaRPr>
          </a:p>
        </p:txBody>
      </p:sp>
      <p:pic>
        <p:nvPicPr>
          <p:cNvPr id="10" name="Picture 9" descr="http://t1.gstatic.com/images?q=tbn:ANd9GcTNfBVmmr0So51s7nHEXnb5-2FE75U1xlmmNnFLA2nPk3jJakxbJA">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5357818" y="1142984"/>
            <a:ext cx="3243266" cy="1785950"/>
          </a:xfrm>
          <a:prstGeom prst="rect">
            <a:avLst/>
          </a:prstGeom>
          <a:noFill/>
          <a:ln>
            <a:no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28596" y="1196752"/>
            <a:ext cx="8229600" cy="650875"/>
          </a:xfrm>
        </p:spPr>
        <p:txBody>
          <a:bodyPr/>
          <a:lstStyle/>
          <a:p>
            <a:pPr algn="ctr" rtl="0" eaLnBrk="1" hangingPunct="1"/>
            <a:r>
              <a:rPr lang="en-GB" sz="2400" b="1" dirty="0" smtClean="0">
                <a:solidFill>
                  <a:srgbClr val="FF0000"/>
                </a:solidFill>
                <a:cs typeface="Traditional Arabic" pitchFamily="18" charset="-78"/>
              </a:rPr>
              <a:t/>
            </a:r>
            <a:br>
              <a:rPr lang="en-GB" sz="2400" b="1" dirty="0" smtClean="0">
                <a:solidFill>
                  <a:srgbClr val="FF0000"/>
                </a:solidFill>
                <a:cs typeface="Traditional Arabic" pitchFamily="18" charset="-78"/>
              </a:rPr>
            </a:br>
            <a:r>
              <a:rPr lang="en-GB" sz="2400" b="1" dirty="0" smtClean="0">
                <a:solidFill>
                  <a:srgbClr val="FF0000"/>
                </a:solidFill>
                <a:cs typeface="Traditional Arabic" pitchFamily="18" charset="-78"/>
              </a:rPr>
              <a:t>     THE BRAIN</a:t>
            </a:r>
            <a:endParaRPr lang="ar-SA" sz="2400" b="1" dirty="0" smtClean="0">
              <a:solidFill>
                <a:srgbClr val="FF0000"/>
              </a:solidFill>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4</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980728"/>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r>
              <a:rPr lang="en-GB" sz="2400" b="1" dirty="0">
                <a:solidFill>
                  <a:srgbClr val="FF0000"/>
                </a:solidFill>
                <a:ea typeface="+mj-ea"/>
                <a:cs typeface="Traditional Arabic" pitchFamily="18" charset="-78"/>
              </a:rPr>
              <a:t/>
            </a:r>
            <a:br>
              <a:rPr lang="en-GB" sz="2400" b="1" dirty="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11266" name="Rectangle 2"/>
          <p:cNvSpPr>
            <a:spLocks noGrp="1" noChangeArrowheads="1"/>
          </p:cNvSpPr>
          <p:nvPr>
            <p:ph idx="1"/>
          </p:nvPr>
        </p:nvSpPr>
        <p:spPr bwMode="auto">
          <a:xfrm>
            <a:off x="827881" y="1978615"/>
            <a:ext cx="7572428" cy="22424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lvl="0" indent="0" algn="l" rtl="0" eaLnBrk="1" hangingPunct="1">
              <a:lnSpc>
                <a:spcPct val="150000"/>
              </a:lnSpc>
              <a:spcBef>
                <a:spcPct val="0"/>
              </a:spcBef>
              <a:buClrTx/>
              <a:buSzTx/>
              <a:buNone/>
            </a:pPr>
            <a:r>
              <a:rPr lang="en-US" sz="2400" dirty="0">
                <a:solidFill>
                  <a:srgbClr val="0070C0"/>
                </a:solidFill>
              </a:rPr>
              <a:t>Your brain is your most powerful organ, yet weighs only about three pounds. It has a texture similar to firm jelly</a:t>
            </a:r>
            <a:r>
              <a:rPr lang="en-US" sz="2400" dirty="0" smtClean="0">
                <a:solidFill>
                  <a:srgbClr val="0070C0"/>
                </a:solidFill>
              </a:rPr>
              <a:t>. </a:t>
            </a:r>
            <a:r>
              <a:rPr lang="en-US" sz="2400" b="1" dirty="0" smtClean="0">
                <a:solidFill>
                  <a:srgbClr val="0070C0"/>
                </a:solidFill>
                <a:latin typeface="Maiandra GD" pitchFamily="34" charset="0"/>
              </a:rPr>
              <a:t>The </a:t>
            </a:r>
            <a:r>
              <a:rPr lang="en-US" sz="2400" b="1" dirty="0" smtClean="0">
                <a:solidFill>
                  <a:srgbClr val="0070C0"/>
                </a:solidFill>
                <a:latin typeface="Maiandra GD" pitchFamily="34" charset="0"/>
              </a:rPr>
              <a:t>brain is composed of the </a:t>
            </a:r>
            <a:r>
              <a:rPr lang="en-US" sz="2400" b="1" dirty="0" smtClean="0">
                <a:solidFill>
                  <a:srgbClr val="FF0000"/>
                </a:solidFill>
                <a:latin typeface="Maiandra GD" pitchFamily="34" charset="0"/>
              </a:rPr>
              <a:t>cerebrum</a:t>
            </a:r>
            <a:r>
              <a:rPr lang="en-US" sz="2400" b="1" dirty="0" smtClean="0">
                <a:solidFill>
                  <a:srgbClr val="0070C0"/>
                </a:solidFill>
                <a:latin typeface="Maiandra GD" pitchFamily="34" charset="0"/>
              </a:rPr>
              <a:t> , </a:t>
            </a:r>
            <a:r>
              <a:rPr lang="en-US" sz="2400" b="1" dirty="0" smtClean="0">
                <a:solidFill>
                  <a:srgbClr val="FF0000"/>
                </a:solidFill>
                <a:latin typeface="Maiandra GD" pitchFamily="34" charset="0"/>
              </a:rPr>
              <a:t>cerebellum</a:t>
            </a:r>
            <a:r>
              <a:rPr lang="en-US" sz="2400" b="1" dirty="0" smtClean="0">
                <a:solidFill>
                  <a:srgbClr val="0070C0"/>
                </a:solidFill>
                <a:latin typeface="Maiandra GD" pitchFamily="34" charset="0"/>
              </a:rPr>
              <a:t> , and </a:t>
            </a:r>
            <a:r>
              <a:rPr lang="en-US" sz="2400" b="1" dirty="0" smtClean="0">
                <a:solidFill>
                  <a:srgbClr val="FF0000"/>
                </a:solidFill>
                <a:latin typeface="Maiandra GD" pitchFamily="34" charset="0"/>
              </a:rPr>
              <a:t>brainstem</a:t>
            </a:r>
            <a:r>
              <a:rPr lang="en-US" sz="2400" b="1" dirty="0" smtClean="0">
                <a:solidFill>
                  <a:srgbClr val="0070C0"/>
                </a:solidFill>
                <a:latin typeface="Maiandra GD" pitchFamily="34" charset="0"/>
              </a:rPr>
              <a:t> .</a:t>
            </a:r>
            <a:endParaRPr kumimoji="0" lang="en-US" sz="2400" b="1" i="0" u="none" strike="noStrike" cap="none" normalizeH="0" baseline="0" dirty="0" smtClean="0">
              <a:ln>
                <a:noFill/>
              </a:ln>
              <a:solidFill>
                <a:srgbClr val="0070C0"/>
              </a:solidFill>
              <a:effectLst/>
              <a:latin typeface="Maiandra GD" pitchFamily="34" charset="0"/>
              <a:cs typeface="Arial" pitchFamily="34" charset="0"/>
            </a:endParaRPr>
          </a:p>
        </p:txBody>
      </p:sp>
      <p:sp>
        <p:nvSpPr>
          <p:cNvPr id="44034" name="AutoShape 2" descr="data:image/jpeg;base64,/9j/4AAQSkZJRgABAQAAAQABAAD/2wCEAAkGBhQSEBUUExMWFRUWGRgaGRcWGRodGhobGh0cGhgfFxghHCcfHBwjGRwdIC8gIycqLDIsGR4xNTAqNSYrLCoBCQoKDgwOGg8PGjQiHyQsKiwsMjIsLyosLCwsNC01LCwsLCksLCwsLC4qLCoyLCwvLDQpLyksLCwqNCwsLCotLf/AABEIALoA5gMBIgACEQEDEQH/xAAcAAABBQEBAQAAAAAAAAAAAAAAAwQFBgcCAQj/xABFEAACAQIEAwUECQIEBAUFAAABAgMAEQQSITEFE0EGIlFh8HGBkaEHFCMyscHR4fFCUiQzYrMVNXKCU3N0g5MXJSY2VP/EABsBAAIDAQEBAAAAAAAAAAAAAAADAgQFAQYH/8QAMhEAAQMCBAMGBgIDAQAAAAAAAQACEQMhBBIxQVFhcQUTIoGR8DKhscHR8RThBkJSI//aAAwDAQACEQMRAD8A3GiiihCKKKKEIooooQiiobiHa/DQ5g0oZl/oXUk+A6X99VLH9op8YbITDFpYK1nO+rONtOm22+9U62Mp07AyeAVulhKlS5sOJWjXqP4vx2LDKGla2Y2AAJJ8bAdB4+YrL5eHQroWGnr8PxHv8wbQK199yPh5bdTp5e2qLu0n6BoB6z9lcb2e3UuJHSPur1F9ImFN78xdbC6E3HQ6X389adz9tMIq5uaG1IsoJOlidLba7/oazjEQyMxKkZSOn6W+X4064XwcZwZCN/h129nupLe0K5OWB78012CoAZiT6/0rO/0jDMMuGkK6XJYBhfey6g6a7j3DWnkH0hYYqS2eMj+ll1PstcfxVW4hxGKNsoAI6/H8PH31G8Qx0TDRbn9h1+Hwrhx1ZhPiB8vwujB0nx4SPP8AKuP/ANSI7i0EuXqe7cHpYA6jfW4261Jr22whjMnN0GmWxz6mwsu58azJZ3A7q2AGx87a+upPuXihEykrYPbXT5gdL+NRZ2lW5HyUnYCj081o2C7bYWVsokyn/WCo+J0p/wD8cw//AI8X/wAifrWPvDZsoGZtz+3TX9Kd4aBchaRAv5+GlTZ2pV0LQoP7OpaglbBFKGAZSCDqCDcEeRrusv7LzzRy5osyw7sG1VtQdAdiQLZ/0q64XjzZgJFAB6i+h89dq2cNVdWZmLY97KlWwT2Hw3+qm6KKKeqCKKKKEIooooQiiiihCKKKKEIooooQiiiovjXaOLCgZzdzqqL9462v4AeZI2PhUXvawZnGApNY55hokqUrP+0PaCTEyNDC2WEXDMp/zOhsf7Nx56mmuN4risZmBJjTX7OPw/1H+rwt7dOlRk6nDxFQTc7+vHyrExWN7wQ2Q3c8VsYbCCmZdBdsOHNKpw+I3jBF/Hz06+hv7aa4qcRjlxjXr7/211pKPDFYzJuxv49d/fv8a9wmOBZMy5m1G2vl/PtrLzDofstHKdZn8ruPhBILO1h18PVr05HAVZAV1Hl6O/4kbUdoMWTYDQaabfD18KecBkSNQWN/Ee3e4v4UxtOnnyH1S3PfkzfJQUWJaFmUG/lb8uldkzG7a+zX109dXfF+Ipe6AZj7/W5rqfFlsPfLr5e7U+H7nWl5blubRMzEwcuq9w2XErY2zD1pRi+HJALnfy6dNevW9c8DjKm7KLab3/D3WptxSXmy2Gutzufj66+VSJb3eYi6iAc+UHwpTDYh3zEiyny+FvR99JcLmyhmPn5+vbfpTnB8UQ/Zkd06X+W/s+WmnRrjsMYW7raHbz6jT1+FQNocDMKQEktIiV1w/CNKxIBGa9reNuhtXDYRldFazDOAFJ31G/gDt/FdfW3VowBbTYDU+7x2t6Al+H8OkaQSSi1tVXfU9T4WFvlT8NQNZwDQdbnZSkgydFZcHGCLW28Pd8P2+CeMkX163HrrQoIXe++nr11vtSES5jcn3/Hx/CvXAbqiG+IuJS2G4pItgH0HQgWsKnuGcV5hKsLONdNiKg+6Dp8/HS2ny93WuMHiSkgcC9ugNr3Ft/br6vXTdLq0W1WmBf0Vwopjw7iol0tlYdPloetPqWsZ7Cww5FFFFCiiiiihCKKKKEIooqudteNiKAxoxE0mihScwF9W0200/Dal1agpsL3bJlKmajg0bptxvtyEbJhlErCxLbpbyIN2Ow0018qo7maXPKxJdyAWNwdeg6AaW06fKWwgSCG7gXI0v+Prp7dIj6/I5+zAAB92p8/d6NeaxNZ9SC8+Q2XoMPSbTkMHmd0Q4h8PICTcGx3t/FLcamEgzA9bEdfXt/hbH4tGUCSxYeHkLgeF/wCPahwwxXIudfH3dOvl+e9IM/ADZOH/AGRdRXBeKnFRlWnw6lXkXlBTzMqEi9zN1GpOS2tcYTtJCsHNQNa47zIQWvpljW92udOm/Xo8wvZl4EZA91Lu+1hZ2LePQG1/wqN4d2dBiSDmWMRUpJYaOjXVipJBAb+knXy6OeWl0ERcDyvfTolMDg2xmxPnaApjifafDtDnlDh1ZUZMvfBYXTubkMNiCQdfYIOfiwVA0QdvtkhZPusrMQNRe19RaxsdNRTziHZlXdpWmDMZIpHISwtF/loEzHKLaFizHW/gKbRdnC6yurZbzLOvduAy5bAjMMy93XUb9Layf3Rd4ven9qLO9DfD792TvEzxRoxYSAKqF3yHImY2FzcdSL5c1r1xw7jMp5yFQBFM0YtsbKu+pudemlulRuN7PfWA+ecLnCL3os5XLqeUS4yZyBfc6b20qXMC552VrmWZprWtbMqgruc1rfOlEUhTlh8X6/tMb3pqQ8eFLzYh2W5OVenn639CuI50CkAakWufy8vXlXZlDqEPdYaDfXyPnXUeKAGV0HnoPXob1WmTMqxFtE3C9wN4N61Hn+PmKX4hiAyoPK/r9K6w6WYg/ca25ve/n46e3T3Em4flOUHM7aADwO9tfx866GuiAiRmurH2e4MoUSOLu2tz0HgPDT8akcQ42B9eutVb6QjbhM67gLCPbaWLf4CmnEsM+GnknSNcGsiwwLFEsTM8vNY91QRErMpCB3vbXQ2vXtKNIUmhoCzqlUipfRXIKx9efX8fn7fM2XQHXW9vZ6+FUfA9qMVO0USzBCcZPAZFSJ2MccYlGw5ebUrmUW2NiQb88R7QywS40RhMyy4GISZUBQSx96SRtFaxsBnIUZgL20LlEVxExZXkR67/AA8fX40pC1mtrb+PgaofaPGYgcPxYkkCSRPBlZJI+bleRO7KqaIQDoVy5lsbDvZnnavjksAfJOxeKBpT3IQD3iqNI7CxDP3RHGoY2bXaiV01wQZ0V54dMBOhJAte56Dun3CrUDWQdlpw+Nx7kC7fUmsNtcOCQPedL32rR+zmJJVkJvltb2H8qi4bqpiWZ2d4NrfNTNFFFQWaiiiihCKKKKEJHGYkRxu5BIRWYgbnKL6fCsv4M6ySM8pDOxLNqNbm/u+Vtq0njHE1w8Lyt/SNBe1z0HvNY9CWiZTa+noe39axO06mV7N9bLY7Pp5mPTvi85eUKTcdQPy1+XypTF4kIojjPe8v1v6tSfD8KzEyMOml+vr8654eM05LG+vW36Wv5/I1kySZ4rTgC3D6p1huAXTMxHmb/hr0FtP2prj44ge6wDeW3y89adcZ4kzsI1vbb1879PCuU4IFTNId76nS/jbz13/OuuaD4WCY1Ki1xHieegXvDeLkWjk18Nrbaa7bX18qh+H4d5JsUA5yriGRb6WUKhHu1vb9qWhiJJEY9/4/MjzrxOy7IzOruCzZ2AdgC2mpHhYAfzXWvzNLXCUOblcC0xxUb9dbMhK/YNPyA2bvZ78u+S33c4IGt7a21rrg/aySKMCRFZGneLOHu9i7Kl1y2yi2X717WNOG4eI3uyt97OBc5BIQO+EPdzdb23N99Q74D2WgDKzFiSzOqlmK5zuwUm1wettz5inMdTnK0Qf3z98Ep7akZnmR75f3zTDB8aSeYBYmys5S6iQkEd3MRywgjzggnPcA3NtaluLYNY7Bd/K/X1t4U24rwKOGXPGXHeD5VYhC3RsgNtbX8Cb6eKuMctIt9dB59ba6X3v8ffSa2S4aIKbSD7EmQlcZDmiVyLMPn43PU0lLjAYgCAWPX8/I/p76Vx0xdhEmw0/k+VN8OwRzfSwOW/T37flSnG8BMbpfqlPqhYKgBLn5DrfwF7+tKs3COBBLO5zPb4eOX9evlekeA4IJHzD99xfqCBbuj15eFSAe2lvy9GvRYDAtY0VH/Fty/tLe4kZQusUqMpQorDS4YAg2NxoQQbGxHu8KbcTkiSF5MSV5Iy5s65l1Khbixvdio2O3lcOInAqD+kWF5eHzJGjOx5dlRSzG0sZ0UAk6A/DyrXVapLWmOClhw6FLBI40ysSAqKtmIsSLAWNhlJ3tYX8EsdPFFrKqLzmSM5kB5jNdUVu6b3Fx3tANNKi+0WKM0H+H51hJGZgI5UcwXJl5WZFYtl/s1sDbU61ziuDleJxy8Q2FGNwzxqFlMojUN9ZZV/zVTPqpNvK2lCU6oGiGiVffqMSxlEiREa+ZFRVU3FjmUAA3HU760ni+FQuqBoYmCDKoMaEL5KLHL00H6VTsVDiuViBBzRh+fFkDCTmckD/FZEJWbKX1VQysVzBbXFWDsrhiolvI7pmGQPDJEqki7iMSu0jLfXXQG4GmwpNeCQ3Kp/D4FFBIQKdLkKATlGVcxAvoNr7D3Wfdn8SqzFCwBYd0G1zl3t7ulRWJx4RddPAdT17o6+N/PzqCxBz3fNaRbFQP6ba733638j4CnUqJfM6LN7RxjcOws1cduXvRatRTDgfEefh45Niw19oNmt5XBp/VUggwVSa4OAI3RRRRXFJFFFFCFUfpFmblRJbuM/eJOmguqkeepvsMlVrHzoka6XI29evxq0fSJN/h40/vkGtjpYE6HYHYW6gnQ61QsV/mqG2FvAbeZ9eHjXnce7LWd0Hkt7BNzUmzz80pBxR1BDg2Yfrt/Ne8FQtKWA0v5+311qVnw8LRKxO3zt7r+hUSOLlSci2Gwt8vn66GkW5CM5srYOcHKFxilyz3YED9/wAq6xWIaaTJeyi3h0+X80r9ZWcWfR/HXfb3+yksNwyS7KP7dxfz/L11qBk/DcFTkD4tQlf+IpEMsYufH3EevbXsPaBwwzbefn5bWt+PTr3DglhjzuNbX9Hp4fzSvKWaHuCxHrTTT9qYM+xjklnJuJ5p9jsCmITMu/h8dR4+Hn+MBj4ysgC9NB7vb5W+VK4DijQXVh4+zz9eykcxllzAWA8egvp/FcqPa8Aj4t1KmxzCZ0GihZOMTTYgwQxGZorCRi4RFv4sQbn3dPKuZu0pYzB4OXNh1ZimbMGVVzAqwGoNvDrTLsi+WXFxZgr89mN9yptlOg1tYn3+dTHF8TGMNiQXVpuTLdAwzLdCLkXuN/0pzmsDu7y8Lz0ukNc8t7zNxtCaYHjOJflzJho7SAFQZ9bHa/2elK9o+Pv9dEEMQduWXLF8ul2U/wBJ6D5mmvY/gcjwQSCXENZVIjVlyWBvYkrop8L33rjGcCmbi6RRyLC5wrMGKhxbM+hGw13PTpeuF1HvHMtbMd9uO/oluqljWucb24aHWP7Vw7M9rTiDJBJCYZoFViucOrKR3WDADe46bEb62R4L2txeLw6TRYKLI1wL4mx7pKm45XiD8qjPo9w+X63ziwxqsUnDkbKDkyAAAIQPiB4ikfo57OSS8OikXF4qMEyfZxOoUWcjRTGTrvvvfyrZPalCmCHz4YBtxmI5QFV/kTFzvw8lY+P9ppYZ8LBHAskmIVzYyZQpQBmGbIcw3sdNvOu+Edr3fFtg58NyJQhkUiQSK6/dJByi2t+nQioPthHJJxThyxPypD9YyvkD27o/oNgdLj33pDhMc2E40i4llxEmJQiOW2Vo1Tv5eV91VNunuO9OHaWGcAQ7UE6HQTO3Irpr+LW0/b11Uhg+2eKnjnlhwKSJDI8Z+3sxKWLEKY9dCOtLY3t8q8NixkcecSuqZGbKQSWDXOU3syfhVIwcON/4fjZMPMREuKm5sSqofLZM7LIbsDlIGW2wJ8ql+10cC8Dw/wBWvyRJCVJNzrnLFj/dmJv50z+bRmM15jTfgoDEOym+3uFfO1vGBgcHLMEEhjt3c1r3dU3sdr5tqgMf25EWNw2GkjyriIo2D5vumTMFW2XUZgBe4320rr6Upx/wuclvv8sJrv8AaIw9t1F/Zr41Te2XCTLjI0F+YvD4njt0dHv+AYe01muxP89wp05ykuHAmA2DsYvp6peIxJbN7Ka7ZdrBhnQBeY0rsN7EKCAOhO/Sw61YuGQpZ7/fF97aevZWQcSlbFI2LkBB5kMag+wtIfe2v/d5VrzwGNGZ73kvoL/PoPGvXYcnLkmwiOPXzheSxDQHBx1vPW35V67Cs31MBhoHfKfEZrknzzFh0299WGqb2H43lVcNIuU94xnXvAksQfAjX3abjW5VRxDSKhlauFcHUmxwRRRRSFZRRRRQhQvavgZxUGVWCujZlvsTYizeRBNZchaVTcEsBcN63vbT31s+IgDoyMLqwKkeRFj8qy7hJ5TtHKLMhKke+xtfx0I+IrE7Sog1GnSbFbGAqkU3DWNFEYmJlRUJ3JNvkKsnCuGIY7nYfP8AU+tahuPYlXbu2326+takIIX+r90kHqdztpsf4rNpANqG0wFfqEuYLxKS4nwQEZ4z8Ovrx9lJcM46Y7q2+1zb3etd/fXvBOLFGyOevXr6Psp5juGRSPcEe/49Pb8thcXkBPjpWO4USY8FS42KjOK8W5oAA+A8uns2186WXDvHBpYX3vb17/IeF69CQxG5sSNfXXXw+FrU1xeLbEOAB3b+73dL29WpZJBLnG6YBYBosm0hYAFiGU/t7CLU5xWOUpkRdTp4+O3u8KfKkPLyE6739no/pSOF4fmP2QFgT3jfpvb8L/xSn/8AkJJ1XTUbEutCi8X2OgkUSTLaRdQysytbwJUgkDX8rb0vwbsLhwrjKVSQENmY5mBBF2c6gWOgv51YsL2dJN3YtY7EWA67X1363/OusfjocObStIlyqg8mcqWf7iq6xFSTcCwN9xakVK1eq0MoAx5rNrYht8up3hRh7B4REATnW0AtiJ7DroA9vdUlBwOGOVMQFbmrEIg+ZjaO58TYtvqbk04w+IRkuuYg7ZkdDv8A2MAw/P2a0q2ZhroPP8vlp51SdiKmYyTMREzHGeqpwE1w3ZmBsQ2JP+cyZGIZlBX/AFC9iRa1yNLDyqNH0b4eJbRiYKNcqzzhdd7ASeZ+Ptqf+ouNr3Ht9mnt29GxHjGXQjfT+PH9h4UxtctblcS08ZO2nouQoLG9ksPOsN1kLQKVQiWQMAd+8GBJsBqTtSmE7I4bCyGaJG5zbu7u7+NszEkaEX08KlWOt00PUbfD8fhXLA6sdT4ef6Ug4ipkLMxvztx+a7ATXhvBo8IhWJMqu7O6klrs4Aa9ydwo02HhSMPZHDph2hRPsHJLRuzMoJ3tcm2ovpbXbrS+Gx6S58r5uW5jYAHRlsSp0toCNRpr7actJpZdLfE+vXWh1Z8nMTsdbyNCiFAYDsBglZSYS3Kuyq8kjKPYjMV91t7Ujx5YfrBxRH2kaFC+YgBRc7XtYG5v1222t2FiBQ6C9vXsH8+ykdsODtNHOsd85RWAGl8pBZfawW3TevS/4+4vxQNZxJDXFtzrwPr6rO7QnuobYEgHokljwmJiImLOwKSBTzEYXvkazKpZTrtp8Kl8DjLStzToTfXxuCCL+vLwquK5005aOMoww7KhkRo++9iigMFvlyncFe8bamvcYEGFZMNHOs4jjDF8471wZMvMOsls4uumq67W+gTrImftwWFl0gxGx56yrTxLjSEoygqUZcuVW6ajYd3bc2Hja9arDJmUHxAPxrAOIYVCYBhI5whxWHDZxIAR/Vo2uUAgMSACfHU1YOw0czRYMwDE/WVxcgxEsnOMLYdZHWQB3vEwyhFVV7wdWNhqapYqIbC0MEDLieS1ePikZyAtlaQsEWQFHYpfNlRwGNgCdBtrtrTuspwfBZSnCpMTDO3KnxwlukzOquZ+SWVQXyk5LNa1ragGjjH1r/ikZigxMdsdEGbJiXzw2Akcz5jAkBVgBEASMpJKm4qktJaXwviseIiEsLZ0JYBgCNUYo2hAOjKR7qKgfozwbxcNiSVGRw+IJV1KsM08rC4IvqpBHkRRQhWmoPjHY+DEScw50a1iYyBm8M11Oo8f2qcoqFSm2oMrxIU2VHUzLTCyODhqR4l43v8AZuwsbElb90m3+m3xO1SnGeItGgWNTbofHfX15+Vrb2i7LR4pS33JQLLIPwYdR+F9Kos8syHkPEzSA7AFidN18QRrpWBWoOw8tGh0P2W3SqjEQ7caj7qONp9V7rj579fXz08+pS6a/sPW1OosA8GIyzLlYgNbfQ367Hw33G+9LcX4qxYJHvpte+njpqf0161RyCCX2KuZzIDbhMBgFB+0fU9Pxv8AKpHAcM5uijLH5aFtdST/AG9PPp0pvhOAXkyOblbFl9ubTT43/WrUVEKAKAPh4aW9/gdqpVakEtFo1O/TqquJxGXwtN01Xs0lvuD4ejsfn56qHh5QAAgW2Gg28Olulew4xlPtHr5V6kDub+P7ft7bCqTjTeIaCT1WaXOPxFLYJ2U3J0HU+vE/PzFQPbMyYgQBFZrYvDMcqk2UPckgbKOp/CpaSBlB1uP5/LXw+VOcNARGTb4eXmNv2p1GpUBDLwLlQICqXaPhsjYlQxb6vySO7FNNlmzd64gdHH2eXKxuAQ1rE3Ne7QYPFPmcfWXkjwcHLbK6MZfrHevGhK8zlHVdSBvWiYaQK+vvv439b+dNTxaKTE4iEKwaHlEtpZuahcZfZbX5U+liSKYcwCG6jlP30K4W3VNxMnKkjikWc4ccQnCIDMxaHkgpaxzvHzLsbZtn31BlBFO0C3SVsL9bkPLs5mGGItCGUfbFBPqV1bJYEWGWpx8ThTMkchj5oOaNWZeYCQRdVve5AbYeNutIYTtFCZ5YldFkjlaExM65nIUG6LfNlIuB17reFN/l1XsDi2QBflrcflcyhV7C8KkmbDI6zck4qcqpMgK4flExLMb5gOaDYOb2KjyCfbrBTI8nIhnDKsHKkVJ5M1mBPKZW5cSoAQ2YEsW2tZquWL4lDzFXmxrM2ojLKHN76hb3Ox26A22p8vEu6ARf169vv0WzEtY6ag0FuBkzf7rpaoDsrgDG+NaVGQNjZmTMCMyMI7Mlxquh1GmlTePUAgr8fj7tz/OteRqZHudvQ615imuwA6dPXlVOq8PaTHADiVIBc8Q4hkjAG9tF8T0FreP4jyqBbhUj55GOXy8v40pfiuI5coNuhC+2+t/la1cce4iZFRfu3A7vntrY2+X4afQf8ewgZQbiB8Twb8ADoPS/PovO9oVsz3MOjdufH3smKYUvswz21t1HTXxt8dK64RkaPEEjWKZ4Te2pjCsSBvY5uvwrzHYPlBCL3Ot/P1r+NR/BeDYnPLeMGOXEPLmzgWV8u623GW9q9I4m17LPY0XtfZSXZpFnxccAZcytnZcwzKq2J0vfW4+I9tXnsX2lwc8QTDmKJg03+HDpzFyyMHJQG4DN39v6x41QOx3Y6ZsQkalRFh8SuIae93ezOwQAfdZw5R7se6g32qd4N2IxQjwsEiRRLh8W+JMySZmcZ3YJlyAgsHyMS1sqje9hmYp5c+CtjBUwxkjf7K+JxiBpjAJojMupiDqZALA6pfMNCDt1HjTu1Z9wfsJJDJGrxmYR4lplnOKlUd5mfNyBpzO8UIJysNSdbVoVVVeRRRRQhFFFFCEUUUUIUVx7s5HilGa6uv3XW1x+ov0/CoI9gDGmeGY88EnMwAVhbRbD7trbjz8rXKiq9TC0qhzOF1YZiarBlBsqNheHPA9pgM7EscpBGpsNbC+gHToKHbNJ3un5eFW3iXDVmUAkgjZhuPH41WMdw/lyZXYG63uPeNfh0rx/aeBqUHEgSwmZ67FTFTOZOq4wafaG49e2llxp5lha22nrSmaNlsQfaD66+Xl4ilGBBDrrf3+vyrMp1Sxvh4yei6Qu5WZHuSbE/n4+jUg2KUxgevV/Lp5gUwOODCzDpv693w6dOEwd9VPrX18fK721iwuFLxA+q5HFJQxhib2t47a9KiMDwuaHG4qblpKk3Iy/ahGHKQq2ZSvUnTX8RUu8VmsTbz+Rt5Xpf6gw2Pr2+6k0HFmbwTNj6g/ULpVQ452Wlb6zChUx4mdZudezxWyXAS3eK8sBCGAtIdtj3jOy+JePGRFI1TFYrnrOHu6KCjaR5blwEsveFs76jrbYsOE7x1I6D4n4aee/tpNpGk06aerdf2q43GVGSSBJ0HO1/kOVlHKFVR2Sd5cRePnJPMso/wATJEqHu6Mi6nl5bqw1tpYWq0yqDJbb2W9vrwpwz8tO7re2t/H186QgOpZj+vr11pFZ5e1lN2o+lvxsugQusS+yLt59fjr029lqcYfBBRmO4HXx9g93oikRExYEDKWva/lvp+3WuRcg9/u3tm11Pgg3Y30067U+lhKzyX92Tw2HLX9JgpvIsFC8Xm+0BAvlBPmOg6a7HTy99MgpYmWS/Wy+tbevKpifgzGS6y5WOpU2IVNhnOlvZ+l6angIfVpWy/35TkzX1A1va5+8bCvovZvd4XCspONwL9SST8z6LDxPZmKq1nODbdRsLb+zOyRw8TTxsWFrXKkA3GulvLpaueF4941kue7Yi52v7/zp/heGYksI45I2uCwIawIGW+gGm4Gxqc4Z2GswbEPzLG4RdE/7up1O3xvcitB1enBk2VD+JXDgC0g8087F8NMcGdgQ8pzEHSwGiC3s12H3vKrBXgFq9rLe4vcXFbNNgptDRsiiiioKaKKKKEIooooQiiiihCKKKKEIprxDhyyrZhr0PUevCnVFQqU21GljxIK6DCpU+FKWR7qd/Kx63209eNey4gBQq+HW/WrhPhlcWZQ3tF6rPFcCIZQwW0Z8Ngeo8tdf1tavHY7sx+EaX0zLdOYH081Ya/NYpvhuHlhmP7fGkWXlsQpJJFvDf+R6tT5uLgAAfD1v+/nSQdpW7iEnWxtt4G5sPw/Wg+lSgNpGXe9FKTukoIdcznr69eVLorTaL3UB+9093u9da4w2CUtlkLKwF2RhlPgSOjLput/dVigUBQoAAHh0q9hcC82fYb3uTz4fVV+/a8eAquYjAAEAXuTbU2FhqTtsKbtlCIzyhA99WIsQAdb36i2ntqa4vhmy5kFyobQ31uNduvl194rLDFFjOOPBjCJYooE+rxlhku6LmNtC7anXoQP7Rbbo9m4Vzbsv1P5VzDgd2CbmY+v2V8UIF5jHumwjBYDMTseli2lhfQany5EUei51uLGRg2i31Cg3Fidh1tc1mfbPs0mGjwMEchnRcWF5Uz5kBaxy3UXWNh01IudzoDtzwUwcMIOGigzYmHuwEMrAKxTO+RSSQ7Wv0J6mrjcDhmiAwegVguDZgC3vh+1pDYlZVd8xWMAgPe2VRYiyg3JYi+umw1tavYSjnWQKxsEVyrd0a3Gut+uQi3urKcHBHI/FHhiGGWLCyo+FJ75YK32jLogynTu6WB0GbWx9iOz4GGw80mCw8QMF0xKMTIzFSBmQplBYEg3J3trVuIsE0Yn/AFA9+9f2rk6Kii5jsDpZlJPUBSQSdbWBDHTejBmzMxbK2YZ15nfBsDe5NmJ8GHiKxHBYXLw3CSvh4lh+sWfERkDEmzOQBcCy6EX733Om1WTgvBDiOIcRCYGHE2xOnObKyd5rgARutvEtpoK7CiMW4iCNf379zs3Z9AZXPgoHeCX1739I8Lb+IqeMgBAJFzsL6n2Csy7DYLldoeJIP6YcKNh/4cegAAsBsB4AU+7V/wD7Hwf/AKMZ/tGpLLr1O8eSr+8gXcge02oaUAgEgE7C/hvWc/Tt/wAvgv8A/wBcG/skpPt4f/vvDf8AyMd/sPahJWlJICLggjxGtCSA7EHpoa+eOxXbnEYLhQwgRmkxgP1FgLqpeRoZFJN9VcFwoB1bX72l7+gCApw6ZTYlcXMCRqCQkQOvXbehC06iiihCKKKKEIooooQiiiihCKKKKEIrxlvvrXtFCEjHgkUkqignXQDelQttq9oqLWNb8IhCb4zAJKAHW9jcEEgg+KsNQfZUSheJxHJ3t+W/9wG4YD+sDU+O48BPU2x+CEqZToRqrWuVYbEew9Oux0NIr0A8Zm6/XkkVKf8Au3X68j9uHSUiXBU3+Puqh8Q7LYfGCJ5IM7xqACjlSNBcNldGU2PiRrexq3YXE94qfvJow8PMA/0ncHXrUTLhijlSquNStwAQtxpe4vY9LdV11FV8M/UbrU7NqseHN6fKVBYnsXh2hjifClY4nLoeZkYMerur5nJ2uTm2161zD2Hwr4fl5HIkZcwaWQ2liDcs3LkjRmBANrW6gVNOhBuSsY6BADIx00XU2N76jbSlGUowFlBYAogOt47WF+pZbrceW9XZWqabCNB6fvrwso3G9nIJ5WlaP7SSN1uGZcyt3Z4nKmxB1t1BJta1I8O7H4OBleNH5diozTTEJcFSrxl8uWxtqLg+4idlN7kEd7vIeocAC3Uagaj/AKh1r2OUu2aFGcNoygEC9ty5GUEDukE9B1FcuoFjfij31+/EFVmP6PcDh2RhDrGxaJneSRAdwpjZiupvYga6W13sMH0YYJ2aeWFxNKzO5WeddWJaxCyAaXtoOlTnDeB5GzvbQ3RASVQnc67n3ADoNTUvTAFmYmoww1g8/fvgqvjPo1wMszTNE/MYIrMs86khFCLfLINlUfjvXWL+jjAyLCrxOeQHEZ584ZQ5zP3xJmNyepOmm1Waiuqmq7H2AwQglgMJeKa2dZJZZPu3sVLuShF91INecJ+j3A4aQyRQWcoY8zySuQh3Cl3bKP8AptVjooQovhPZjDYaGOKKFQkV+WGu5XMxc2ZiW+8Sd664F2cgwaMmHTIru0jDMzXdrBjdiSL2Gg0qSooQiiiihCKKKKEIooooQiiiihCKKKKEIooooQkMfjkhieWQ5UjVnc2JsqgsxsASbAHQC9Vvh30pcOnljjjxHelYKmaKZAzHYB2jC3J0GupsKfdu/wDleO/9LiP9p6xvs3jSX4IoxS460i/4PKP8NsOYTHuYxdgZbkakdSBC1N/pY4YJDG2KykScslo5gge9iGkMeQWPUm1tb2qa4/2nw+ChE2JlEcZIUNZmuTtYKCenhWCv9Z+oY0EA8PbiM/1kxpnnjtyyGF2C5Pu3sARY62arP2zxMePxuDwWFwzYzDYaHmyRI/LBV4wILSuVIyqVb72ucA6g0IV+7U8fw8MEWMaQCNiih7McyS6jQKTpYNqNLHxpnh+MYTFzSYdZAZoCQ66gr0P3hZ10sSLrqPKsp4hxh37OHB4gZZ8Fi4onQixCHOUvYZejroT9y531XwvCp14jxPEYRh9ZwmIBVbEiWM8zPFlG5YKLaXJAsQdapVqQDu8Bj82Sb0n940x+dPmtX4DPBildoJywR2iYomQhltmBzJckBhqunhTTiHafAYGR4MW4DEcwEpJIxQknv5EYrlIIBNtAD41XvoRxgfCYlwCofGTMFO4ukRAJHUbU17YNFFxSWeDE/U8WIVLrigow2LQKAEUswuSAEawFsvQgk8Y895E6e/f7Vh1eo8jxG3lPp8lbMd2n4Thwhke6yxrKrcueVShuFbMEYD7p6g6a0vhfpS4ZymZJyI41DE8icKFzKgt9kL95gLDx9tNG422M7NTztFyS+DxHcGgFo3W6j+1rZh5Eb1Xu0J//AAxf/T4b/diq8uuqPf8AESfNXXA/SVgJg5jmYiON5WJhnUBEF2N2jF7DoLk9AamMNxyGTDDFLIOQUMnMNwAgFyTcAiwGtxpas4w/Eg3CcYh4tHjGOAltAogDR2iN/wDL7xtt3qqPCeEcRfAQ8OQOcFiljxBxIViIo2UyTRE2Kj7RCQoIuWFz9oQBQW7cE43Di4Fnw754nzZWyst8rFTowBHeBGo6U+qi/Ql/yLC/+9/vSVeqEIooooQiiiihCKKKKEKt9ucNK8CiMFkDHmKoLFlym3dCsW71tMrdCVcAqa3Jw5+Vh+ZFJ9WGIB5bQSSkJ9XKvmhRFdQ02YqSgAzA5VFlGkV5ahCpeMxuOWV9ZuU0ktysKs0UcbxBDCBESxZXc2YSE5LqBY0jM+OjkmdBLeRkDDlqVW2GiLSIoDnMHDCwZ1OUgK7WzXu1FqEKi4DG8QkeLOZUUpEjWhVRd3xSvIc8eZXVEhaxsozi6d61M+DzcRijSM8wLHBCpBhzOABGszh8lmlRuaFXvlgiHlsGDvo1qLUIWe8DmxMIlyxztM+FHI5sUmVpVlxrqJWyqkZIaIkMU0YDTo6wXE+ICbCq2do3zB2MBXMt5NX7l42UCP74ivn0VjcJd7V7ahCpGLn4gmCgdXlecxPLIvKj++sGZYmQR3CtKLEAhyWIDDQDriM+NSJjCrqyy4x7LEpzhA7QKwyElXYKLrZmvowOtXW1FqEKj4PjOKZsfGc0kixjlRPEOWJWOKCrmCqGjKpFdmci7EZhe1e4EYhMRDy425RX77YdI2ZbzZzLZQUYZcPlW0ZbmP3DYhLpHCq3soFzc2AFztc+JsBr5V3ahCpHZUYwMizhyj6SB4Y1BLYeKVmbLGve5zvF4WjAtmBY3GLCIpuqKpta4UDQbDTpS1FCEg2AjN7xocxubqNSNidNTUfxXg2dleIKr3ObpmU73sNSCAdfPa9S9FQqUxUaWuUKjA9uUqDw/BnXYIL6m3idydNacNwrN95Ea22YA+G1xpsPhUpRSBhWDiotpBuiY4LAlOYhC8sm6gf6h3wRa1s1z/3EaACnLYVCmQqpTbLYZdNtNqVoqwxoaICm1oaICbJw6Jb2iQXBBsqi4O4Om1LJEAAAAABYADS3sruipKS4ihVBlVQoGwAAHwFd0UUIRRRRQhFFFFCEUUUUIX//2Q=="/>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44036" name="AutoShape 4" descr="data:image/jpeg;base64,/9j/4AAQSkZJRgABAQAAAQABAAD/2wCEAAkGBhQSEBUUExMWFRUWGRgaGRcWGRodGhobGh0cGhgfFxghHCcfHBwjGRwdIC8gIycqLDIsGR4xNTAqNSYrLCoBCQoKDgwOGg8PGjQiHyQsKiwsMjIsLyosLCwsNC01LCwsLCksLCwsLC4qLCoyLCwvLDQpLyksLCwqNCwsLCotLf/AABEIALoA5gMBIgACEQEDEQH/xAAcAAABBQEBAQAAAAAAAAAAAAAAAwQFBgcCAQj/xABFEAACAQIEAwUECQIEBAUFAAABAgMAEQQSITEFE0EGIlFh8HGBkaEHFCMyscHR4fFCUiQzYrMVNXKCU3N0g5MXJSY2VP/EABsBAAIDAQEBAAAAAAAAAAAAAAADAgQFAQYH/8QAMhEAAQMCBAMGBgIDAQAAAAAAAQACEQMhBBIxQVFhcQUTIoGR8DKhscHR8RThBkJSI//aAAwDAQACEQMRAD8A3GiiihCKKKKEIooooQiiobiHa/DQ5g0oZl/oXUk+A6X99VLH9op8YbITDFpYK1nO+rONtOm22+9U62Mp07AyeAVulhKlS5sOJWjXqP4vx2LDKGla2Y2AAJJ8bAdB4+YrL5eHQroWGnr8PxHv8wbQK199yPh5bdTp5e2qLu0n6BoB6z9lcb2e3UuJHSPur1F9ImFN78xdbC6E3HQ6X389adz9tMIq5uaG1IsoJOlidLba7/oazjEQyMxKkZSOn6W+X4064XwcZwZCN/h129nupLe0K5OWB78012CoAZiT6/0rO/0jDMMuGkK6XJYBhfey6g6a7j3DWnkH0hYYqS2eMj+ll1PstcfxVW4hxGKNsoAI6/H8PH31G8Qx0TDRbn9h1+Hwrhx1ZhPiB8vwujB0nx4SPP8AKuP/ANSI7i0EuXqe7cHpYA6jfW4261Jr22whjMnN0GmWxz6mwsu58azJZ3A7q2AGx87a+upPuXihEykrYPbXT5gdL+NRZ2lW5HyUnYCj081o2C7bYWVsokyn/WCo+J0p/wD8cw//AI8X/wAifrWPvDZsoGZtz+3TX9Kd4aBchaRAv5+GlTZ2pV0LQoP7OpaglbBFKGAZSCDqCDcEeRrusv7LzzRy5osyw7sG1VtQdAdiQLZ/0q64XjzZgJFAB6i+h89dq2cNVdWZmLY97KlWwT2Hw3+qm6KKKeqCKKKKEIooooQiiiihCKKKKEIooooQiiiovjXaOLCgZzdzqqL9462v4AeZI2PhUXvawZnGApNY55hokqUrP+0PaCTEyNDC2WEXDMp/zOhsf7Nx56mmuN4risZmBJjTX7OPw/1H+rwt7dOlRk6nDxFQTc7+vHyrExWN7wQ2Q3c8VsYbCCmZdBdsOHNKpw+I3jBF/Hz06+hv7aa4qcRjlxjXr7/211pKPDFYzJuxv49d/fv8a9wmOBZMy5m1G2vl/PtrLzDofstHKdZn8ruPhBILO1h18PVr05HAVZAV1Hl6O/4kbUdoMWTYDQaabfD18KecBkSNQWN/Ee3e4v4UxtOnnyH1S3PfkzfJQUWJaFmUG/lb8uldkzG7a+zX109dXfF+Ipe6AZj7/W5rqfFlsPfLr5e7U+H7nWl5blubRMzEwcuq9w2XErY2zD1pRi+HJALnfy6dNevW9c8DjKm7KLab3/D3WptxSXmy2Gutzufj66+VSJb3eYi6iAc+UHwpTDYh3zEiyny+FvR99JcLmyhmPn5+vbfpTnB8UQ/Zkd06X+W/s+WmnRrjsMYW7raHbz6jT1+FQNocDMKQEktIiV1w/CNKxIBGa9reNuhtXDYRldFazDOAFJ31G/gDt/FdfW3VowBbTYDU+7x2t6Al+H8OkaQSSi1tVXfU9T4WFvlT8NQNZwDQdbnZSkgydFZcHGCLW28Pd8P2+CeMkX163HrrQoIXe++nr11vtSES5jcn3/Hx/CvXAbqiG+IuJS2G4pItgH0HQgWsKnuGcV5hKsLONdNiKg+6Dp8/HS2ny93WuMHiSkgcC9ugNr3Ft/br6vXTdLq0W1WmBf0Vwopjw7iol0tlYdPloetPqWsZ7Cww5FFFFCiiiiihCKKKKEIooqudteNiKAxoxE0mihScwF9W0200/Dal1agpsL3bJlKmajg0bptxvtyEbJhlErCxLbpbyIN2Ow0018qo7maXPKxJdyAWNwdeg6AaW06fKWwgSCG7gXI0v+Prp7dIj6/I5+zAAB92p8/d6NeaxNZ9SC8+Q2XoMPSbTkMHmd0Q4h8PICTcGx3t/FLcamEgzA9bEdfXt/hbH4tGUCSxYeHkLgeF/wCPahwwxXIudfH3dOvl+e9IM/ADZOH/AGRdRXBeKnFRlWnw6lXkXlBTzMqEi9zN1GpOS2tcYTtJCsHNQNa47zIQWvpljW92udOm/Xo8wvZl4EZA91Lu+1hZ2LePQG1/wqN4d2dBiSDmWMRUpJYaOjXVipJBAb+knXy6OeWl0ERcDyvfTolMDg2xmxPnaApjifafDtDnlDh1ZUZMvfBYXTubkMNiCQdfYIOfiwVA0QdvtkhZPusrMQNRe19RaxsdNRTziHZlXdpWmDMZIpHISwtF/loEzHKLaFizHW/gKbRdnC6yurZbzLOvduAy5bAjMMy93XUb9Layf3Rd4ven9qLO9DfD792TvEzxRoxYSAKqF3yHImY2FzcdSL5c1r1xw7jMp5yFQBFM0YtsbKu+pudemlulRuN7PfWA+ecLnCL3os5XLqeUS4yZyBfc6b20qXMC552VrmWZprWtbMqgruc1rfOlEUhTlh8X6/tMb3pqQ8eFLzYh2W5OVenn639CuI50CkAakWufy8vXlXZlDqEPdYaDfXyPnXUeKAGV0HnoPXob1WmTMqxFtE3C9wN4N61Hn+PmKX4hiAyoPK/r9K6w6WYg/ca25ve/n46e3T3Em4flOUHM7aADwO9tfx866GuiAiRmurH2e4MoUSOLu2tz0HgPDT8akcQ42B9eutVb6QjbhM67gLCPbaWLf4CmnEsM+GnknSNcGsiwwLFEsTM8vNY91QRErMpCB3vbXQ2vXtKNIUmhoCzqlUipfRXIKx9efX8fn7fM2XQHXW9vZ6+FUfA9qMVO0USzBCcZPAZFSJ2MccYlGw5ebUrmUW2NiQb88R7QywS40RhMyy4GISZUBQSx96SRtFaxsBnIUZgL20LlEVxExZXkR67/AA8fX40pC1mtrb+PgaofaPGYgcPxYkkCSRPBlZJI+bleRO7KqaIQDoVy5lsbDvZnnavjksAfJOxeKBpT3IQD3iqNI7CxDP3RHGoY2bXaiV01wQZ0V54dMBOhJAte56Dun3CrUDWQdlpw+Nx7kC7fUmsNtcOCQPedL32rR+zmJJVkJvltb2H8qi4bqpiWZ2d4NrfNTNFFFQWaiiiihCKKKKEJHGYkRxu5BIRWYgbnKL6fCsv4M6ySM8pDOxLNqNbm/u+Vtq0njHE1w8Lyt/SNBe1z0HvNY9CWiZTa+noe39axO06mV7N9bLY7Pp5mPTvi85eUKTcdQPy1+XypTF4kIojjPe8v1v6tSfD8KzEyMOml+vr8654eM05LG+vW36Wv5/I1kySZ4rTgC3D6p1huAXTMxHmb/hr0FtP2prj44ge6wDeW3y89adcZ4kzsI1vbb1879PCuU4IFTNId76nS/jbz13/OuuaD4WCY1Ki1xHieegXvDeLkWjk18Nrbaa7bX18qh+H4d5JsUA5yriGRb6WUKhHu1vb9qWhiJJEY9/4/MjzrxOy7IzOruCzZ2AdgC2mpHhYAfzXWvzNLXCUOblcC0xxUb9dbMhK/YNPyA2bvZ78u+S33c4IGt7a21rrg/aySKMCRFZGneLOHu9i7Kl1y2yi2X717WNOG4eI3uyt97OBc5BIQO+EPdzdb23N99Q74D2WgDKzFiSzOqlmK5zuwUm1wettz5inMdTnK0Qf3z98Ep7akZnmR75f3zTDB8aSeYBYmys5S6iQkEd3MRywgjzggnPcA3NtaluLYNY7Bd/K/X1t4U24rwKOGXPGXHeD5VYhC3RsgNtbX8Cb6eKuMctIt9dB59ba6X3v8ffSa2S4aIKbSD7EmQlcZDmiVyLMPn43PU0lLjAYgCAWPX8/I/p76Vx0xdhEmw0/k+VN8OwRzfSwOW/T37flSnG8BMbpfqlPqhYKgBLn5DrfwF7+tKs3COBBLO5zPb4eOX9evlekeA4IJHzD99xfqCBbuj15eFSAe2lvy9GvRYDAtY0VH/Fty/tLe4kZQusUqMpQorDS4YAg2NxoQQbGxHu8KbcTkiSF5MSV5Iy5s65l1Khbixvdio2O3lcOInAqD+kWF5eHzJGjOx5dlRSzG0sZ0UAk6A/DyrXVapLWmOClhw6FLBI40ysSAqKtmIsSLAWNhlJ3tYX8EsdPFFrKqLzmSM5kB5jNdUVu6b3Fx3tANNKi+0WKM0H+H51hJGZgI5UcwXJl5WZFYtl/s1sDbU61ziuDleJxy8Q2FGNwzxqFlMojUN9ZZV/zVTPqpNvK2lCU6oGiGiVffqMSxlEiREa+ZFRVU3FjmUAA3HU760ni+FQuqBoYmCDKoMaEL5KLHL00H6VTsVDiuViBBzRh+fFkDCTmckD/FZEJWbKX1VQysVzBbXFWDsrhiolvI7pmGQPDJEqki7iMSu0jLfXXQG4GmwpNeCQ3Kp/D4FFBIQKdLkKATlGVcxAvoNr7D3Wfdn8SqzFCwBYd0G1zl3t7ulRWJx4RddPAdT17o6+N/PzqCxBz3fNaRbFQP6ba733638j4CnUqJfM6LN7RxjcOws1cduXvRatRTDgfEefh45Niw19oNmt5XBp/VUggwVSa4OAI3RRRRXFJFFFFCFUfpFmblRJbuM/eJOmguqkeepvsMlVrHzoka6XI29evxq0fSJN/h40/vkGtjpYE6HYHYW6gnQ61QsV/mqG2FvAbeZ9eHjXnce7LWd0Hkt7BNzUmzz80pBxR1BDg2Yfrt/Ne8FQtKWA0v5+311qVnw8LRKxO3zt7r+hUSOLlSci2Gwt8vn66GkW5CM5srYOcHKFxilyz3YED9/wAq6xWIaaTJeyi3h0+X80r9ZWcWfR/HXfb3+yksNwyS7KP7dxfz/L11qBk/DcFTkD4tQlf+IpEMsYufH3EevbXsPaBwwzbefn5bWt+PTr3DglhjzuNbX9Hp4fzSvKWaHuCxHrTTT9qYM+xjklnJuJ5p9jsCmITMu/h8dR4+Hn+MBj4ysgC9NB7vb5W+VK4DijQXVh4+zz9eykcxllzAWA8egvp/FcqPa8Aj4t1KmxzCZ0GihZOMTTYgwQxGZorCRi4RFv4sQbn3dPKuZu0pYzB4OXNh1ZimbMGVVzAqwGoNvDrTLsi+WXFxZgr89mN9yptlOg1tYn3+dTHF8TGMNiQXVpuTLdAwzLdCLkXuN/0pzmsDu7y8Lz0ukNc8t7zNxtCaYHjOJflzJho7SAFQZ9bHa/2elK9o+Pv9dEEMQduWXLF8ul2U/wBJ6D5mmvY/gcjwQSCXENZVIjVlyWBvYkrop8L33rjGcCmbi6RRyLC5wrMGKhxbM+hGw13PTpeuF1HvHMtbMd9uO/oluqljWucb24aHWP7Vw7M9rTiDJBJCYZoFViucOrKR3WDADe46bEb62R4L2txeLw6TRYKLI1wL4mx7pKm45XiD8qjPo9w+X63ziwxqsUnDkbKDkyAAAIQPiB4ikfo57OSS8OikXF4qMEyfZxOoUWcjRTGTrvvvfyrZPalCmCHz4YBtxmI5QFV/kTFzvw8lY+P9ppYZ8LBHAskmIVzYyZQpQBmGbIcw3sdNvOu+Edr3fFtg58NyJQhkUiQSK6/dJByi2t+nQioPthHJJxThyxPypD9YyvkD27o/oNgdLj33pDhMc2E40i4llxEmJQiOW2Vo1Tv5eV91VNunuO9OHaWGcAQ7UE6HQTO3Irpr+LW0/b11Uhg+2eKnjnlhwKSJDI8Z+3sxKWLEKY9dCOtLY3t8q8NixkcecSuqZGbKQSWDXOU3syfhVIwcON/4fjZMPMREuKm5sSqofLZM7LIbsDlIGW2wJ8ql+10cC8Dw/wBWvyRJCVJNzrnLFj/dmJv50z+bRmM15jTfgoDEOym+3uFfO1vGBgcHLMEEhjt3c1r3dU3sdr5tqgMf25EWNw2GkjyriIo2D5vumTMFW2XUZgBe4320rr6Upx/wuclvv8sJrv8AaIw9t1F/Zr41Te2XCTLjI0F+YvD4njt0dHv+AYe01muxP89wp05ykuHAmA2DsYvp6peIxJbN7Ka7ZdrBhnQBeY0rsN7EKCAOhO/Sw61YuGQpZ7/fF97aevZWQcSlbFI2LkBB5kMag+wtIfe2v/d5VrzwGNGZ73kvoL/PoPGvXYcnLkmwiOPXzheSxDQHBx1vPW35V67Cs31MBhoHfKfEZrknzzFh0299WGqb2H43lVcNIuU94xnXvAksQfAjX3abjW5VRxDSKhlauFcHUmxwRRRRSFZRRRRQhQvavgZxUGVWCujZlvsTYizeRBNZchaVTcEsBcN63vbT31s+IgDoyMLqwKkeRFj8qy7hJ5TtHKLMhKke+xtfx0I+IrE7Sog1GnSbFbGAqkU3DWNFEYmJlRUJ3JNvkKsnCuGIY7nYfP8AU+tahuPYlXbu2326+takIIX+r90kHqdztpsf4rNpANqG0wFfqEuYLxKS4nwQEZ4z8Ovrx9lJcM46Y7q2+1zb3etd/fXvBOLFGyOevXr6Psp5juGRSPcEe/49Pb8thcXkBPjpWO4USY8FS42KjOK8W5oAA+A8uns2186WXDvHBpYX3vb17/IeF69CQxG5sSNfXXXw+FrU1xeLbEOAB3b+73dL29WpZJBLnG6YBYBosm0hYAFiGU/t7CLU5xWOUpkRdTp4+O3u8KfKkPLyE6739no/pSOF4fmP2QFgT3jfpvb8L/xSn/8AkJJ1XTUbEutCi8X2OgkUSTLaRdQysytbwJUgkDX8rb0vwbsLhwrjKVSQENmY5mBBF2c6gWOgv51YsL2dJN3YtY7EWA67X1363/OusfjocObStIlyqg8mcqWf7iq6xFSTcCwN9xakVK1eq0MoAx5rNrYht8up3hRh7B4REATnW0AtiJ7DroA9vdUlBwOGOVMQFbmrEIg+ZjaO58TYtvqbk04w+IRkuuYg7ZkdDv8A2MAw/P2a0q2ZhroPP8vlp51SdiKmYyTMREzHGeqpwE1w3ZmBsQ2JP+cyZGIZlBX/AFC9iRa1yNLDyqNH0b4eJbRiYKNcqzzhdd7ASeZ+Ptqf+ouNr3Ht9mnt29GxHjGXQjfT+PH9h4UxtctblcS08ZO2nouQoLG9ksPOsN1kLQKVQiWQMAd+8GBJsBqTtSmE7I4bCyGaJG5zbu7u7+NszEkaEX08KlWOt00PUbfD8fhXLA6sdT4ef6Ug4ipkLMxvztx+a7ATXhvBo8IhWJMqu7O6klrs4Aa9ydwo02HhSMPZHDph2hRPsHJLRuzMoJ3tcm2ovpbXbrS+Gx6S58r5uW5jYAHRlsSp0toCNRpr7actJpZdLfE+vXWh1Z8nMTsdbyNCiFAYDsBglZSYS3Kuyq8kjKPYjMV91t7Ujx5YfrBxRH2kaFC+YgBRc7XtYG5v1222t2FiBQ6C9vXsH8+ykdsODtNHOsd85RWAGl8pBZfawW3TevS/4+4vxQNZxJDXFtzrwPr6rO7QnuobYEgHokljwmJiImLOwKSBTzEYXvkazKpZTrtp8Kl8DjLStzToTfXxuCCL+vLwquK5005aOMoww7KhkRo++9iigMFvlyncFe8bamvcYEGFZMNHOs4jjDF8471wZMvMOsls4uumq67W+gTrImftwWFl0gxGx56yrTxLjSEoygqUZcuVW6ajYd3bc2Hja9arDJmUHxAPxrAOIYVCYBhI5whxWHDZxIAR/Vo2uUAgMSACfHU1YOw0czRYMwDE/WVxcgxEsnOMLYdZHWQB3vEwyhFVV7wdWNhqapYqIbC0MEDLieS1ePikZyAtlaQsEWQFHYpfNlRwGNgCdBtrtrTuspwfBZSnCpMTDO3KnxwlukzOquZ+SWVQXyk5LNa1ragGjjH1r/ikZigxMdsdEGbJiXzw2Akcz5jAkBVgBEASMpJKm4qktJaXwviseIiEsLZ0JYBgCNUYo2hAOjKR7qKgfozwbxcNiSVGRw+IJV1KsM08rC4IvqpBHkRRQhWmoPjHY+DEScw50a1iYyBm8M11Oo8f2qcoqFSm2oMrxIU2VHUzLTCyODhqR4l43v8AZuwsbElb90m3+m3xO1SnGeItGgWNTbofHfX15+Vrb2i7LR4pS33JQLLIPwYdR+F9Kos8syHkPEzSA7AFidN18QRrpWBWoOw8tGh0P2W3SqjEQ7caj7qONp9V7rj579fXz08+pS6a/sPW1OosA8GIyzLlYgNbfQ367Hw33G+9LcX4qxYJHvpte+njpqf0161RyCCX2KuZzIDbhMBgFB+0fU9Pxv8AKpHAcM5uijLH5aFtdST/AG9PPp0pvhOAXkyOblbFl9ubTT43/WrUVEKAKAPh4aW9/gdqpVakEtFo1O/TqquJxGXwtN01Xs0lvuD4ejsfn56qHh5QAAgW2Gg28Olulew4xlPtHr5V6kDub+P7ft7bCqTjTeIaCT1WaXOPxFLYJ2U3J0HU+vE/PzFQPbMyYgQBFZrYvDMcqk2UPckgbKOp/CpaSBlB1uP5/LXw+VOcNARGTb4eXmNv2p1GpUBDLwLlQICqXaPhsjYlQxb6vySO7FNNlmzd64gdHH2eXKxuAQ1rE3Ne7QYPFPmcfWXkjwcHLbK6MZfrHevGhK8zlHVdSBvWiYaQK+vvv439b+dNTxaKTE4iEKwaHlEtpZuahcZfZbX5U+liSKYcwCG6jlP30K4W3VNxMnKkjikWc4ccQnCIDMxaHkgpaxzvHzLsbZtn31BlBFO0C3SVsL9bkPLs5mGGItCGUfbFBPqV1bJYEWGWpx8ThTMkchj5oOaNWZeYCQRdVve5AbYeNutIYTtFCZ5YldFkjlaExM65nIUG6LfNlIuB17reFN/l1XsDi2QBflrcflcyhV7C8KkmbDI6zck4qcqpMgK4flExLMb5gOaDYOb2KjyCfbrBTI8nIhnDKsHKkVJ5M1mBPKZW5cSoAQ2YEsW2tZquWL4lDzFXmxrM2ojLKHN76hb3Ox26A22p8vEu6ARf169vv0WzEtY6ag0FuBkzf7rpaoDsrgDG+NaVGQNjZmTMCMyMI7Mlxquh1GmlTePUAgr8fj7tz/OteRqZHudvQ615imuwA6dPXlVOq8PaTHADiVIBc8Q4hkjAG9tF8T0FreP4jyqBbhUj55GOXy8v40pfiuI5coNuhC+2+t/la1cce4iZFRfu3A7vntrY2+X4afQf8ewgZQbiB8Twb8ADoPS/PovO9oVsz3MOjdufH3smKYUvswz21t1HTXxt8dK64RkaPEEjWKZ4Te2pjCsSBvY5uvwrzHYPlBCL3Ot/P1r+NR/BeDYnPLeMGOXEPLmzgWV8u623GW9q9I4m17LPY0XtfZSXZpFnxccAZcytnZcwzKq2J0vfW4+I9tXnsX2lwc8QTDmKJg03+HDpzFyyMHJQG4DN39v6x41QOx3Y6ZsQkalRFh8SuIae93ezOwQAfdZw5R7se6g32qd4N2IxQjwsEiRRLh8W+JMySZmcZ3YJlyAgsHyMS1sqje9hmYp5c+CtjBUwxkjf7K+JxiBpjAJojMupiDqZALA6pfMNCDt1HjTu1Z9wfsJJDJGrxmYR4lplnOKlUd5mfNyBpzO8UIJysNSdbVoVVVeRRRRQhFFFFCEUUUUIUVx7s5HilGa6uv3XW1x+ov0/CoI9gDGmeGY88EnMwAVhbRbD7trbjz8rXKiq9TC0qhzOF1YZiarBlBsqNheHPA9pgM7EscpBGpsNbC+gHToKHbNJ3un5eFW3iXDVmUAkgjZhuPH41WMdw/lyZXYG63uPeNfh0rx/aeBqUHEgSwmZ67FTFTOZOq4wafaG49e2llxp5lha22nrSmaNlsQfaD66+Xl4ilGBBDrrf3+vyrMp1Sxvh4yei6Qu5WZHuSbE/n4+jUg2KUxgevV/Lp5gUwOODCzDpv693w6dOEwd9VPrX18fK721iwuFLxA+q5HFJQxhib2t47a9KiMDwuaHG4qblpKk3Iy/ahGHKQq2ZSvUnTX8RUu8VmsTbz+Rt5Xpf6gw2Pr2+6k0HFmbwTNj6g/ULpVQ452Wlb6zChUx4mdZudezxWyXAS3eK8sBCGAtIdtj3jOy+JePGRFI1TFYrnrOHu6KCjaR5blwEsveFs76jrbYsOE7x1I6D4n4aee/tpNpGk06aerdf2q43GVGSSBJ0HO1/kOVlHKFVR2Sd5cRePnJPMso/wATJEqHu6Mi6nl5bqw1tpYWq0yqDJbb2W9vrwpwz8tO7re2t/H186QgOpZj+vr11pFZ5e1lN2o+lvxsugQusS+yLt59fjr029lqcYfBBRmO4HXx9g93oikRExYEDKWva/lvp+3WuRcg9/u3tm11Pgg3Y30067U+lhKzyX92Tw2HLX9JgpvIsFC8Xm+0BAvlBPmOg6a7HTy99MgpYmWS/Wy+tbevKpifgzGS6y5WOpU2IVNhnOlvZ+l6angIfVpWy/35TkzX1A1va5+8bCvovZvd4XCspONwL9SST8z6LDxPZmKq1nODbdRsLb+zOyRw8TTxsWFrXKkA3GulvLpaueF4941kue7Yi52v7/zp/heGYksI45I2uCwIawIGW+gGm4Gxqc4Z2GswbEPzLG4RdE/7up1O3xvcitB1enBk2VD+JXDgC0g8087F8NMcGdgQ8pzEHSwGiC3s12H3vKrBXgFq9rLe4vcXFbNNgptDRsiiiioKaKKKKEIooooQiiiihCKKKKEIprxDhyyrZhr0PUevCnVFQqU21GljxIK6DCpU+FKWR7qd/Kx63209eNey4gBQq+HW/WrhPhlcWZQ3tF6rPFcCIZQwW0Z8Ngeo8tdf1tavHY7sx+EaX0zLdOYH081Ya/NYpvhuHlhmP7fGkWXlsQpJJFvDf+R6tT5uLgAAfD1v+/nSQdpW7iEnWxtt4G5sPw/Wg+lSgNpGXe9FKTukoIdcznr69eVLorTaL3UB+9093u9da4w2CUtlkLKwF2RhlPgSOjLput/dVigUBQoAAHh0q9hcC82fYb3uTz4fVV+/a8eAquYjAAEAXuTbU2FhqTtsKbtlCIzyhA99WIsQAdb36i2ntqa4vhmy5kFyobQ31uNduvl194rLDFFjOOPBjCJYooE+rxlhku6LmNtC7anXoQP7Rbbo9m4Vzbsv1P5VzDgd2CbmY+v2V8UIF5jHumwjBYDMTseli2lhfQany5EUei51uLGRg2i31Cg3Fidh1tc1mfbPs0mGjwMEchnRcWF5Uz5kBaxy3UXWNh01IudzoDtzwUwcMIOGigzYmHuwEMrAKxTO+RSSQ7Wv0J6mrjcDhmiAwegVguDZgC3vh+1pDYlZVd8xWMAgPe2VRYiyg3JYi+umw1tavYSjnWQKxsEVyrd0a3Gut+uQi3urKcHBHI/FHhiGGWLCyo+FJ75YK32jLogynTu6WB0GbWx9iOz4GGw80mCw8QMF0xKMTIzFSBmQplBYEg3J3trVuIsE0Yn/AFA9+9f2rk6Kii5jsDpZlJPUBSQSdbWBDHTejBmzMxbK2YZ15nfBsDe5NmJ8GHiKxHBYXLw3CSvh4lh+sWfERkDEmzOQBcCy6EX733Om1WTgvBDiOIcRCYGHE2xOnObKyd5rgARutvEtpoK7CiMW4iCNf379zs3Z9AZXPgoHeCX1739I8Lb+IqeMgBAJFzsL6n2Csy7DYLldoeJIP6YcKNh/4cegAAsBsB4AU+7V/wD7Hwf/AKMZ/tGpLLr1O8eSr+8gXcge02oaUAgEgE7C/hvWc/Tt/wAvgv8A/wBcG/skpPt4f/vvDf8AyMd/sPahJWlJICLggjxGtCSA7EHpoa+eOxXbnEYLhQwgRmkxgP1FgLqpeRoZFJN9VcFwoB1bX72l7+gCApw6ZTYlcXMCRqCQkQOvXbehC06iiihCKKKKEIooooQiiiihCKKKKEIrxlvvrXtFCEjHgkUkqignXQDelQttq9oqLWNb8IhCb4zAJKAHW9jcEEgg+KsNQfZUSheJxHJ3t+W/9wG4YD+sDU+O48BPU2x+CEqZToRqrWuVYbEew9Oux0NIr0A8Zm6/XkkVKf8Au3X68j9uHSUiXBU3+Puqh8Q7LYfGCJ5IM7xqACjlSNBcNldGU2PiRrexq3YXE94qfvJow8PMA/0ncHXrUTLhijlSquNStwAQtxpe4vY9LdV11FV8M/UbrU7NqseHN6fKVBYnsXh2hjifClY4nLoeZkYMerur5nJ2uTm2161zD2Hwr4fl5HIkZcwaWQ2liDcs3LkjRmBANrW6gVNOhBuSsY6BADIx00XU2N76jbSlGUowFlBYAogOt47WF+pZbrceW9XZWqabCNB6fvrwso3G9nIJ5WlaP7SSN1uGZcyt3Z4nKmxB1t1BJta1I8O7H4OBleNH5diozTTEJcFSrxl8uWxtqLg+4idlN7kEd7vIeocAC3Uagaj/AKh1r2OUu2aFGcNoygEC9ty5GUEDukE9B1FcuoFjfij31+/EFVmP6PcDh2RhDrGxaJneSRAdwpjZiupvYga6W13sMH0YYJ2aeWFxNKzO5WeddWJaxCyAaXtoOlTnDeB5GzvbQ3RASVQnc67n3ADoNTUvTAFmYmoww1g8/fvgqvjPo1wMszTNE/MYIrMs86khFCLfLINlUfjvXWL+jjAyLCrxOeQHEZ584ZQ5zP3xJmNyepOmm1Waiuqmq7H2AwQglgMJeKa2dZJZZPu3sVLuShF91INecJ+j3A4aQyRQWcoY8zySuQh3Cl3bKP8AptVjooQovhPZjDYaGOKKFQkV+WGu5XMxc2ZiW+8Sd664F2cgwaMmHTIru0jDMzXdrBjdiSL2Gg0qSooQiiiihCKKKKEIooooQiiiihCKKKKEIooooQkMfjkhieWQ5UjVnc2JsqgsxsASbAHQC9Vvh30pcOnljjjxHelYKmaKZAzHYB2jC3J0GupsKfdu/wDleO/9LiP9p6xvs3jSX4IoxS460i/4PKP8NsOYTHuYxdgZbkakdSBC1N/pY4YJDG2KykScslo5gge9iGkMeQWPUm1tb2qa4/2nw+ChE2JlEcZIUNZmuTtYKCenhWCv9Z+oY0EA8PbiM/1kxpnnjtyyGF2C5Pu3sARY62arP2zxMePxuDwWFwzYzDYaHmyRI/LBV4wILSuVIyqVb72ucA6g0IV+7U8fw8MEWMaQCNiih7McyS6jQKTpYNqNLHxpnh+MYTFzSYdZAZoCQ66gr0P3hZ10sSLrqPKsp4hxh37OHB4gZZ8Fi4onQixCHOUvYZejroT9y531XwvCp14jxPEYRh9ZwmIBVbEiWM8zPFlG5YKLaXJAsQdapVqQDu8Bj82Sb0n940x+dPmtX4DPBildoJywR2iYomQhltmBzJckBhqunhTTiHafAYGR4MW4DEcwEpJIxQknv5EYrlIIBNtAD41XvoRxgfCYlwCofGTMFO4ukRAJHUbU17YNFFxSWeDE/U8WIVLrigow2LQKAEUswuSAEawFsvQgk8Y895E6e/f7Vh1eo8jxG3lPp8lbMd2n4Thwhke6yxrKrcueVShuFbMEYD7p6g6a0vhfpS4ZymZJyI41DE8icKFzKgt9kL95gLDx9tNG422M7NTztFyS+DxHcGgFo3W6j+1rZh5Eb1Xu0J//AAxf/T4b/diq8uuqPf8AESfNXXA/SVgJg5jmYiON5WJhnUBEF2N2jF7DoLk9AamMNxyGTDDFLIOQUMnMNwAgFyTcAiwGtxpas4w/Eg3CcYh4tHjGOAltAogDR2iN/wDL7xtt3qqPCeEcRfAQ8OQOcFiljxBxIViIo2UyTRE2Kj7RCQoIuWFz9oQBQW7cE43Di4Fnw754nzZWyst8rFTowBHeBGo6U+qi/Ql/yLC/+9/vSVeqEIooooQiiiihCKKKKEKt9ucNK8CiMFkDHmKoLFlym3dCsW71tMrdCVcAqa3Jw5+Vh+ZFJ9WGIB5bQSSkJ9XKvmhRFdQ02YqSgAzA5VFlGkV5ahCpeMxuOWV9ZuU0ktysKs0UcbxBDCBESxZXc2YSE5LqBY0jM+OjkmdBLeRkDDlqVW2GiLSIoDnMHDCwZ1OUgK7WzXu1FqEKi4DG8QkeLOZUUpEjWhVRd3xSvIc8eZXVEhaxsozi6d61M+DzcRijSM8wLHBCpBhzOABGszh8lmlRuaFXvlgiHlsGDvo1qLUIWe8DmxMIlyxztM+FHI5sUmVpVlxrqJWyqkZIaIkMU0YDTo6wXE+ICbCq2do3zB2MBXMt5NX7l42UCP74ivn0VjcJd7V7ahCpGLn4gmCgdXlecxPLIvKj++sGZYmQR3CtKLEAhyWIDDQDriM+NSJjCrqyy4x7LEpzhA7QKwyElXYKLrZmvowOtXW1FqEKj4PjOKZsfGc0kixjlRPEOWJWOKCrmCqGjKpFdmci7EZhe1e4EYhMRDy425RX77YdI2ZbzZzLZQUYZcPlW0ZbmP3DYhLpHCq3soFzc2AFztc+JsBr5V3ahCpHZUYwMizhyj6SB4Y1BLYeKVmbLGve5zvF4WjAtmBY3GLCIpuqKpta4UDQbDTpS1FCEg2AjN7xocxubqNSNidNTUfxXg2dleIKr3ObpmU73sNSCAdfPa9S9FQqUxUaWuUKjA9uUqDw/BnXYIL6m3idydNacNwrN95Ea22YA+G1xpsPhUpRSBhWDiotpBuiY4LAlOYhC8sm6gf6h3wRa1s1z/3EaACnLYVCmQqpTbLYZdNtNqVoqwxoaICm1oaICbJw6Jb2iQXBBsqi4O4Om1LJEAAAAABYADS3sruipKS4ihVBlVQoGwAAHwFd0UUIRRRRQhFFFFCEUUUUIX//2Q=="/>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SA"/>
          </a:p>
        </p:txBody>
      </p:sp>
      <p:pic>
        <p:nvPicPr>
          <p:cNvPr id="44038" name="Picture 6" descr="http://www.enchantedlearning.com/subjects/anatomy/brain/gifs/Brainlobes.GIF"/>
          <p:cNvPicPr>
            <a:picLocks noChangeAspect="1" noChangeArrowheads="1"/>
          </p:cNvPicPr>
          <p:nvPr/>
        </p:nvPicPr>
        <p:blipFill>
          <a:blip r:embed="rId3"/>
          <a:srcRect/>
          <a:stretch>
            <a:fillRect/>
          </a:stretch>
        </p:blipFill>
        <p:spPr bwMode="auto">
          <a:xfrm>
            <a:off x="2339752" y="4221088"/>
            <a:ext cx="4608512" cy="2770063"/>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28596" y="476672"/>
            <a:ext cx="8229600" cy="650875"/>
          </a:xfrm>
        </p:spPr>
        <p:txBody>
          <a:bodyPr/>
          <a:lstStyle/>
          <a:p>
            <a:pPr algn="ctr" rtl="0" eaLnBrk="1" hangingPunct="1"/>
            <a:r>
              <a:rPr lang="en-GB" sz="2400" b="1" dirty="0" smtClean="0">
                <a:solidFill>
                  <a:srgbClr val="FF0000"/>
                </a:solidFill>
                <a:cs typeface="Traditional Arabic" pitchFamily="18" charset="-78"/>
              </a:rPr>
              <a:t/>
            </a:r>
            <a:br>
              <a:rPr lang="en-GB" sz="2400" b="1" dirty="0" smtClean="0">
                <a:solidFill>
                  <a:srgbClr val="FF0000"/>
                </a:solidFill>
                <a:cs typeface="Traditional Arabic" pitchFamily="18" charset="-78"/>
              </a:rPr>
            </a:br>
            <a:r>
              <a:rPr lang="en-GB" sz="2400" b="1" dirty="0" smtClean="0">
                <a:solidFill>
                  <a:srgbClr val="FF0000"/>
                </a:solidFill>
                <a:cs typeface="Traditional Arabic" pitchFamily="18" charset="-78"/>
              </a:rPr>
              <a:t>     THE BRAIN</a:t>
            </a:r>
            <a:endParaRPr lang="ar-SA" sz="2400" b="1" dirty="0" smtClean="0">
              <a:solidFill>
                <a:srgbClr val="FF0000"/>
              </a:solidFill>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5</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459432"/>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r>
              <a:rPr lang="en-GB" sz="2400" b="1" dirty="0">
                <a:solidFill>
                  <a:srgbClr val="FF0000"/>
                </a:solidFill>
                <a:ea typeface="+mj-ea"/>
                <a:cs typeface="Traditional Arabic" pitchFamily="18" charset="-78"/>
              </a:rPr>
              <a:t/>
            </a:r>
            <a:br>
              <a:rPr lang="en-GB" sz="2400" b="1" dirty="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11266" name="Rectangle 2"/>
          <p:cNvSpPr>
            <a:spLocks noGrp="1" noChangeArrowheads="1"/>
          </p:cNvSpPr>
          <p:nvPr>
            <p:ph idx="1"/>
          </p:nvPr>
        </p:nvSpPr>
        <p:spPr bwMode="auto">
          <a:xfrm>
            <a:off x="914320" y="1163827"/>
            <a:ext cx="7572428" cy="41180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l" rtl="0"/>
            <a:r>
              <a:rPr lang="en-US" sz="2400" dirty="0">
                <a:solidFill>
                  <a:srgbClr val="0070C0"/>
                </a:solidFill>
              </a:rPr>
              <a:t>The </a:t>
            </a:r>
            <a:r>
              <a:rPr lang="en-US" sz="2400" b="1" i="1" dirty="0">
                <a:solidFill>
                  <a:srgbClr val="FF0000"/>
                </a:solidFill>
              </a:rPr>
              <a:t>cerebrum</a:t>
            </a:r>
            <a:r>
              <a:rPr lang="en-US" sz="2400" dirty="0">
                <a:solidFill>
                  <a:srgbClr val="0070C0"/>
                </a:solidFill>
              </a:rPr>
              <a:t> fills up most of your skull. It is involved in remembering, problem solving, thinking, and feeling. It also controls movement.</a:t>
            </a:r>
          </a:p>
          <a:p>
            <a:pPr algn="l" rtl="0"/>
            <a:r>
              <a:rPr lang="en-US" sz="2400" dirty="0">
                <a:solidFill>
                  <a:srgbClr val="0070C0"/>
                </a:solidFill>
              </a:rPr>
              <a:t>The </a:t>
            </a:r>
            <a:r>
              <a:rPr lang="en-US" sz="2400" b="1" i="1" dirty="0">
                <a:solidFill>
                  <a:srgbClr val="FF0000"/>
                </a:solidFill>
              </a:rPr>
              <a:t>cerebellum</a:t>
            </a:r>
            <a:r>
              <a:rPr lang="en-US" sz="2400" dirty="0">
                <a:solidFill>
                  <a:srgbClr val="0070C0"/>
                </a:solidFill>
              </a:rPr>
              <a:t> sits at the back of your head, under the cerebrum. It controls coordination and balance.</a:t>
            </a:r>
          </a:p>
          <a:p>
            <a:pPr algn="l" rtl="0"/>
            <a:r>
              <a:rPr lang="en-US" sz="2400" dirty="0">
                <a:solidFill>
                  <a:srgbClr val="0070C0"/>
                </a:solidFill>
              </a:rPr>
              <a:t>The </a:t>
            </a:r>
            <a:r>
              <a:rPr lang="en-US" sz="2400" b="1" i="1" dirty="0">
                <a:solidFill>
                  <a:srgbClr val="FF0000"/>
                </a:solidFill>
              </a:rPr>
              <a:t>brain stem </a:t>
            </a:r>
            <a:r>
              <a:rPr lang="en-US" sz="2400" dirty="0">
                <a:solidFill>
                  <a:srgbClr val="0070C0"/>
                </a:solidFill>
              </a:rPr>
              <a:t>sits beneath your cerebrum in front of your cerebellum. It connects the brain to the spinal cord and controls automatic functions such as breathing, digestion, heart rate and blood pressure</a:t>
            </a:r>
          </a:p>
          <a:p>
            <a:pPr marL="0" lvl="0" indent="0" algn="l" rtl="0" eaLnBrk="1" hangingPunct="1">
              <a:lnSpc>
                <a:spcPct val="150000"/>
              </a:lnSpc>
              <a:spcBef>
                <a:spcPct val="0"/>
              </a:spcBef>
              <a:buClrTx/>
              <a:buSzTx/>
              <a:buNone/>
            </a:pPr>
            <a:endParaRPr kumimoji="0" lang="en-US" sz="2400" b="1" i="0" u="none" strike="noStrike" cap="none" normalizeH="0" baseline="0" dirty="0" smtClean="0">
              <a:ln>
                <a:noFill/>
              </a:ln>
              <a:solidFill>
                <a:srgbClr val="0070C0"/>
              </a:solidFill>
              <a:effectLst/>
              <a:latin typeface="Maiandra GD" pitchFamily="34" charset="0"/>
              <a:cs typeface="Arial" pitchFamily="34" charset="0"/>
            </a:endParaRPr>
          </a:p>
        </p:txBody>
      </p:sp>
      <p:sp>
        <p:nvSpPr>
          <p:cNvPr id="44034" name="AutoShape 2" descr="data:image/jpeg;base64,/9j/4AAQSkZJRgABAQAAAQABAAD/2wCEAAkGBhQSEBUUExMWFRUWGRgaGRcWGRodGhobGh0cGhgfFxghHCcfHBwjGRwdIC8gIycqLDIsGR4xNTAqNSYrLCoBCQoKDgwOGg8PGjQiHyQsKiwsMjIsLyosLCwsNC01LCwsLCksLCwsLC4qLCoyLCwvLDQpLyksLCwqNCwsLCotLf/AABEIALoA5gMBIgACEQEDEQH/xAAcAAABBQEBAQAAAAAAAAAAAAAAAwQFBgcCAQj/xABFEAACAQIEAwUECQIEBAUFAAABAgMAEQQSITEFE0EGIlFh8HGBkaEHFCMyscHR4fFCUiQzYrMVNXKCU3N0g5MXJSY2VP/EABsBAAIDAQEBAAAAAAAAAAAAAAADAgQFAQYH/8QAMhEAAQMCBAMGBgIDAQAAAAAAAQACEQMhBBIxQVFhcQUTIoGR8DKhscHR8RThBkJSI//aAAwDAQACEQMRAD8A3GiiihCKKKKEIooooQiiobiHa/DQ5g0oZl/oXUk+A6X99VLH9op8YbITDFpYK1nO+rONtOm22+9U62Mp07AyeAVulhKlS5sOJWjXqP4vx2LDKGla2Y2AAJJ8bAdB4+YrL5eHQroWGnr8PxHv8wbQK199yPh5bdTp5e2qLu0n6BoB6z9lcb2e3UuJHSPur1F9ImFN78xdbC6E3HQ6X389adz9tMIq5uaG1IsoJOlidLba7/oazjEQyMxKkZSOn6W+X4064XwcZwZCN/h129nupLe0K5OWB78012CoAZiT6/0rO/0jDMMuGkK6XJYBhfey6g6a7j3DWnkH0hYYqS2eMj+ll1PstcfxVW4hxGKNsoAI6/H8PH31G8Qx0TDRbn9h1+Hwrhx1ZhPiB8vwujB0nx4SPP8AKuP/ANSI7i0EuXqe7cHpYA6jfW4261Jr22whjMnN0GmWxz6mwsu58azJZ3A7q2AGx87a+upPuXihEykrYPbXT5gdL+NRZ2lW5HyUnYCj081o2C7bYWVsokyn/WCo+J0p/wD8cw//AI8X/wAifrWPvDZsoGZtz+3TX9Kd4aBchaRAv5+GlTZ2pV0LQoP7OpaglbBFKGAZSCDqCDcEeRrusv7LzzRy5osyw7sG1VtQdAdiQLZ/0q64XjzZgJFAB6i+h89dq2cNVdWZmLY97KlWwT2Hw3+qm6KKKeqCKKKKEIooooQiiiihCKKKKEIooooQiiiovjXaOLCgZzdzqqL9462v4AeZI2PhUXvawZnGApNY55hokqUrP+0PaCTEyNDC2WEXDMp/zOhsf7Nx56mmuN4risZmBJjTX7OPw/1H+rwt7dOlRk6nDxFQTc7+vHyrExWN7wQ2Q3c8VsYbCCmZdBdsOHNKpw+I3jBF/Hz06+hv7aa4qcRjlxjXr7/211pKPDFYzJuxv49d/fv8a9wmOBZMy5m1G2vl/PtrLzDofstHKdZn8ruPhBILO1h18PVr05HAVZAV1Hl6O/4kbUdoMWTYDQaabfD18KecBkSNQWN/Ee3e4v4UxtOnnyH1S3PfkzfJQUWJaFmUG/lb8uldkzG7a+zX109dXfF+Ipe6AZj7/W5rqfFlsPfLr5e7U+H7nWl5blubRMzEwcuq9w2XErY2zD1pRi+HJALnfy6dNevW9c8DjKm7KLab3/D3WptxSXmy2Gutzufj66+VSJb3eYi6iAc+UHwpTDYh3zEiyny+FvR99JcLmyhmPn5+vbfpTnB8UQ/Zkd06X+W/s+WmnRrjsMYW7raHbz6jT1+FQNocDMKQEktIiV1w/CNKxIBGa9reNuhtXDYRldFazDOAFJ31G/gDt/FdfW3VowBbTYDU+7x2t6Al+H8OkaQSSi1tVXfU9T4WFvlT8NQNZwDQdbnZSkgydFZcHGCLW28Pd8P2+CeMkX163HrrQoIXe++nr11vtSES5jcn3/Hx/CvXAbqiG+IuJS2G4pItgH0HQgWsKnuGcV5hKsLONdNiKg+6Dp8/HS2ny93WuMHiSkgcC9ugNr3Ft/br6vXTdLq0W1WmBf0Vwopjw7iol0tlYdPloetPqWsZ7Cww5FFFFCiiiiihCKKKKEIooqudteNiKAxoxE0mihScwF9W0200/Dal1agpsL3bJlKmajg0bptxvtyEbJhlErCxLbpbyIN2Ow0018qo7maXPKxJdyAWNwdeg6AaW06fKWwgSCG7gXI0v+Prp7dIj6/I5+zAAB92p8/d6NeaxNZ9SC8+Q2XoMPSbTkMHmd0Q4h8PICTcGx3t/FLcamEgzA9bEdfXt/hbH4tGUCSxYeHkLgeF/wCPahwwxXIudfH3dOvl+e9IM/ADZOH/AGRdRXBeKnFRlWnw6lXkXlBTzMqEi9zN1GpOS2tcYTtJCsHNQNa47zIQWvpljW92udOm/Xo8wvZl4EZA91Lu+1hZ2LePQG1/wqN4d2dBiSDmWMRUpJYaOjXVipJBAb+knXy6OeWl0ERcDyvfTolMDg2xmxPnaApjifafDtDnlDh1ZUZMvfBYXTubkMNiCQdfYIOfiwVA0QdvtkhZPusrMQNRe19RaxsdNRTziHZlXdpWmDMZIpHISwtF/loEzHKLaFizHW/gKbRdnC6yurZbzLOvduAy5bAjMMy93XUb9Layf3Rd4ven9qLO9DfD792TvEzxRoxYSAKqF3yHImY2FzcdSL5c1r1xw7jMp5yFQBFM0YtsbKu+pudemlulRuN7PfWA+ecLnCL3os5XLqeUS4yZyBfc6b20qXMC552VrmWZprWtbMqgruc1rfOlEUhTlh8X6/tMb3pqQ8eFLzYh2W5OVenn639CuI50CkAakWufy8vXlXZlDqEPdYaDfXyPnXUeKAGV0HnoPXob1WmTMqxFtE3C9wN4N61Hn+PmKX4hiAyoPK/r9K6w6WYg/ca25ve/n46e3T3Em4flOUHM7aADwO9tfx866GuiAiRmurH2e4MoUSOLu2tz0HgPDT8akcQ42B9eutVb6QjbhM67gLCPbaWLf4CmnEsM+GnknSNcGsiwwLFEsTM8vNY91QRErMpCB3vbXQ2vXtKNIUmhoCzqlUipfRXIKx9efX8fn7fM2XQHXW9vZ6+FUfA9qMVO0USzBCcZPAZFSJ2MccYlGw5ebUrmUW2NiQb88R7QywS40RhMyy4GISZUBQSx96SRtFaxsBnIUZgL20LlEVxExZXkR67/AA8fX40pC1mtrb+PgaofaPGYgcPxYkkCSRPBlZJI+bleRO7KqaIQDoVy5lsbDvZnnavjksAfJOxeKBpT3IQD3iqNI7CxDP3RHGoY2bXaiV01wQZ0V54dMBOhJAte56Dun3CrUDWQdlpw+Nx7kC7fUmsNtcOCQPedL32rR+zmJJVkJvltb2H8qi4bqpiWZ2d4NrfNTNFFFQWaiiiihCKKKKEJHGYkRxu5BIRWYgbnKL6fCsv4M6ySM8pDOxLNqNbm/u+Vtq0njHE1w8Lyt/SNBe1z0HvNY9CWiZTa+noe39axO06mV7N9bLY7Pp5mPTvi85eUKTcdQPy1+XypTF4kIojjPe8v1v6tSfD8KzEyMOml+vr8654eM05LG+vW36Wv5/I1kySZ4rTgC3D6p1huAXTMxHmb/hr0FtP2prj44ge6wDeW3y89adcZ4kzsI1vbb1879PCuU4IFTNId76nS/jbz13/OuuaD4WCY1Ki1xHieegXvDeLkWjk18Nrbaa7bX18qh+H4d5JsUA5yriGRb6WUKhHu1vb9qWhiJJEY9/4/MjzrxOy7IzOruCzZ2AdgC2mpHhYAfzXWvzNLXCUOblcC0xxUb9dbMhK/YNPyA2bvZ78u+S33c4IGt7a21rrg/aySKMCRFZGneLOHu9i7Kl1y2yi2X717WNOG4eI3uyt97OBc5BIQO+EPdzdb23N99Q74D2WgDKzFiSzOqlmK5zuwUm1wettz5inMdTnK0Qf3z98Ep7akZnmR75f3zTDB8aSeYBYmys5S6iQkEd3MRywgjzggnPcA3NtaluLYNY7Bd/K/X1t4U24rwKOGXPGXHeD5VYhC3RsgNtbX8Cb6eKuMctIt9dB59ba6X3v8ffSa2S4aIKbSD7EmQlcZDmiVyLMPn43PU0lLjAYgCAWPX8/I/p76Vx0xdhEmw0/k+VN8OwRzfSwOW/T37flSnG8BMbpfqlPqhYKgBLn5DrfwF7+tKs3COBBLO5zPb4eOX9evlekeA4IJHzD99xfqCBbuj15eFSAe2lvy9GvRYDAtY0VH/Fty/tLe4kZQusUqMpQorDS4YAg2NxoQQbGxHu8KbcTkiSF5MSV5Iy5s65l1Khbixvdio2O3lcOInAqD+kWF5eHzJGjOx5dlRSzG0sZ0UAk6A/DyrXVapLWmOClhw6FLBI40ysSAqKtmIsSLAWNhlJ3tYX8EsdPFFrKqLzmSM5kB5jNdUVu6b3Fx3tANNKi+0WKM0H+H51hJGZgI5UcwXJl5WZFYtl/s1sDbU61ziuDleJxy8Q2FGNwzxqFlMojUN9ZZV/zVTPqpNvK2lCU6oGiGiVffqMSxlEiREa+ZFRVU3FjmUAA3HU760ni+FQuqBoYmCDKoMaEL5KLHL00H6VTsVDiuViBBzRh+fFkDCTmckD/FZEJWbKX1VQysVzBbXFWDsrhiolvI7pmGQPDJEqki7iMSu0jLfXXQG4GmwpNeCQ3Kp/D4FFBIQKdLkKATlGVcxAvoNr7D3Wfdn8SqzFCwBYd0G1zl3t7ulRWJx4RddPAdT17o6+N/PzqCxBz3fNaRbFQP6ba733638j4CnUqJfM6LN7RxjcOws1cduXvRatRTDgfEefh45Niw19oNmt5XBp/VUggwVSa4OAI3RRRRXFJFFFFCFUfpFmblRJbuM/eJOmguqkeepvsMlVrHzoka6XI29evxq0fSJN/h40/vkGtjpYE6HYHYW6gnQ61QsV/mqG2FvAbeZ9eHjXnce7LWd0Hkt7BNzUmzz80pBxR1BDg2Yfrt/Ne8FQtKWA0v5+311qVnw8LRKxO3zt7r+hUSOLlSci2Gwt8vn66GkW5CM5srYOcHKFxilyz3YED9/wAq6xWIaaTJeyi3h0+X80r9ZWcWfR/HXfb3+yksNwyS7KP7dxfz/L11qBk/DcFTkD4tQlf+IpEMsYufH3EevbXsPaBwwzbefn5bWt+PTr3DglhjzuNbX9Hp4fzSvKWaHuCxHrTTT9qYM+xjklnJuJ5p9jsCmITMu/h8dR4+Hn+MBj4ysgC9NB7vb5W+VK4DijQXVh4+zz9eykcxllzAWA8egvp/FcqPa8Aj4t1KmxzCZ0GihZOMTTYgwQxGZorCRi4RFv4sQbn3dPKuZu0pYzB4OXNh1ZimbMGVVzAqwGoNvDrTLsi+WXFxZgr89mN9yptlOg1tYn3+dTHF8TGMNiQXVpuTLdAwzLdCLkXuN/0pzmsDu7y8Lz0ukNc8t7zNxtCaYHjOJflzJho7SAFQZ9bHa/2elK9o+Pv9dEEMQduWXLF8ul2U/wBJ6D5mmvY/gcjwQSCXENZVIjVlyWBvYkrop8L33rjGcCmbi6RRyLC5wrMGKhxbM+hGw13PTpeuF1HvHMtbMd9uO/oluqljWucb24aHWP7Vw7M9rTiDJBJCYZoFViucOrKR3WDADe46bEb62R4L2txeLw6TRYKLI1wL4mx7pKm45XiD8qjPo9w+X63ziwxqsUnDkbKDkyAAAIQPiB4ikfo57OSS8OikXF4qMEyfZxOoUWcjRTGTrvvvfyrZPalCmCHz4YBtxmI5QFV/kTFzvw8lY+P9ppYZ8LBHAskmIVzYyZQpQBmGbIcw3sdNvOu+Edr3fFtg58NyJQhkUiQSK6/dJByi2t+nQioPthHJJxThyxPypD9YyvkD27o/oNgdLj33pDhMc2E40i4llxEmJQiOW2Vo1Tv5eV91VNunuO9OHaWGcAQ7UE6HQTO3Irpr+LW0/b11Uhg+2eKnjnlhwKSJDI8Z+3sxKWLEKY9dCOtLY3t8q8NixkcecSuqZGbKQSWDXOU3syfhVIwcON/4fjZMPMREuKm5sSqofLZM7LIbsDlIGW2wJ8ql+10cC8Dw/wBWvyRJCVJNzrnLFj/dmJv50z+bRmM15jTfgoDEOym+3uFfO1vGBgcHLMEEhjt3c1r3dU3sdr5tqgMf25EWNw2GkjyriIo2D5vumTMFW2XUZgBe4320rr6Upx/wuclvv8sJrv8AaIw9t1F/Zr41Te2XCTLjI0F+YvD4njt0dHv+AYe01muxP89wp05ykuHAmA2DsYvp6peIxJbN7Ka7ZdrBhnQBeY0rsN7EKCAOhO/Sw61YuGQpZ7/fF97aevZWQcSlbFI2LkBB5kMag+wtIfe2v/d5VrzwGNGZ73kvoL/PoPGvXYcnLkmwiOPXzheSxDQHBx1vPW35V67Cs31MBhoHfKfEZrknzzFh0299WGqb2H43lVcNIuU94xnXvAksQfAjX3abjW5VRxDSKhlauFcHUmxwRRRRSFZRRRRQhQvavgZxUGVWCujZlvsTYizeRBNZchaVTcEsBcN63vbT31s+IgDoyMLqwKkeRFj8qy7hJ5TtHKLMhKke+xtfx0I+IrE7Sog1GnSbFbGAqkU3DWNFEYmJlRUJ3JNvkKsnCuGIY7nYfP8AU+tahuPYlXbu2326+takIIX+r90kHqdztpsf4rNpANqG0wFfqEuYLxKS4nwQEZ4z8Ovrx9lJcM46Y7q2+1zb3etd/fXvBOLFGyOevXr6Psp5juGRSPcEe/49Pb8thcXkBPjpWO4USY8FS42KjOK8W5oAA+A8uns2186WXDvHBpYX3vb17/IeF69CQxG5sSNfXXXw+FrU1xeLbEOAB3b+73dL29WpZJBLnG6YBYBosm0hYAFiGU/t7CLU5xWOUpkRdTp4+O3u8KfKkPLyE6739no/pSOF4fmP2QFgT3jfpvb8L/xSn/8AkJJ1XTUbEutCi8X2OgkUSTLaRdQysytbwJUgkDX8rb0vwbsLhwrjKVSQENmY5mBBF2c6gWOgv51YsL2dJN3YtY7EWA67X1363/OusfjocObStIlyqg8mcqWf7iq6xFSTcCwN9xakVK1eq0MoAx5rNrYht8up3hRh7B4REATnW0AtiJ7DroA9vdUlBwOGOVMQFbmrEIg+ZjaO58TYtvqbk04w+IRkuuYg7ZkdDv8A2MAw/P2a0q2ZhroPP8vlp51SdiKmYyTMREzHGeqpwE1w3ZmBsQ2JP+cyZGIZlBX/AFC9iRa1yNLDyqNH0b4eJbRiYKNcqzzhdd7ASeZ+Ptqf+ouNr3Ht9mnt29GxHjGXQjfT+PH9h4UxtctblcS08ZO2nouQoLG9ksPOsN1kLQKVQiWQMAd+8GBJsBqTtSmE7I4bCyGaJG5zbu7u7+NszEkaEX08KlWOt00PUbfD8fhXLA6sdT4ef6Ug4ipkLMxvztx+a7ATXhvBo8IhWJMqu7O6klrs4Aa9ydwo02HhSMPZHDph2hRPsHJLRuzMoJ3tcm2ovpbXbrS+Gx6S58r5uW5jYAHRlsSp0toCNRpr7actJpZdLfE+vXWh1Z8nMTsdbyNCiFAYDsBglZSYS3Kuyq8kjKPYjMV91t7Ujx5YfrBxRH2kaFC+YgBRc7XtYG5v1222t2FiBQ6C9vXsH8+ykdsODtNHOsd85RWAGl8pBZfawW3TevS/4+4vxQNZxJDXFtzrwPr6rO7QnuobYEgHokljwmJiImLOwKSBTzEYXvkazKpZTrtp8Kl8DjLStzToTfXxuCCL+vLwquK5005aOMoww7KhkRo++9iigMFvlyncFe8bamvcYEGFZMNHOs4jjDF8471wZMvMOsls4uumq67W+gTrImftwWFl0gxGx56yrTxLjSEoygqUZcuVW6ajYd3bc2Hja9arDJmUHxAPxrAOIYVCYBhI5whxWHDZxIAR/Vo2uUAgMSACfHU1YOw0czRYMwDE/WVxcgxEsnOMLYdZHWQB3vEwyhFVV7wdWNhqapYqIbC0MEDLieS1ePikZyAtlaQsEWQFHYpfNlRwGNgCdBtrtrTuspwfBZSnCpMTDO3KnxwlukzOquZ+SWVQXyk5LNa1ragGjjH1r/ikZigxMdsdEGbJiXzw2Akcz5jAkBVgBEASMpJKm4qktJaXwviseIiEsLZ0JYBgCNUYo2hAOjKR7qKgfozwbxcNiSVGRw+IJV1KsM08rC4IvqpBHkRRQhWmoPjHY+DEScw50a1iYyBm8M11Oo8f2qcoqFSm2oMrxIU2VHUzLTCyODhqR4l43v8AZuwsbElb90m3+m3xO1SnGeItGgWNTbofHfX15+Vrb2i7LR4pS33JQLLIPwYdR+F9Kos8syHkPEzSA7AFidN18QRrpWBWoOw8tGh0P2W3SqjEQ7caj7qONp9V7rj579fXz08+pS6a/sPW1OosA8GIyzLlYgNbfQ367Hw33G+9LcX4qxYJHvpte+njpqf0161RyCCX2KuZzIDbhMBgFB+0fU9Pxv8AKpHAcM5uijLH5aFtdST/AG9PPp0pvhOAXkyOblbFl9ubTT43/WrUVEKAKAPh4aW9/gdqpVakEtFo1O/TqquJxGXwtN01Xs0lvuD4ejsfn56qHh5QAAgW2Gg28Olulew4xlPtHr5V6kDub+P7ft7bCqTjTeIaCT1WaXOPxFLYJ2U3J0HU+vE/PzFQPbMyYgQBFZrYvDMcqk2UPckgbKOp/CpaSBlB1uP5/LXw+VOcNARGTb4eXmNv2p1GpUBDLwLlQICqXaPhsjYlQxb6vySO7FNNlmzd64gdHH2eXKxuAQ1rE3Ne7QYPFPmcfWXkjwcHLbK6MZfrHevGhK8zlHVdSBvWiYaQK+vvv439b+dNTxaKTE4iEKwaHlEtpZuahcZfZbX5U+liSKYcwCG6jlP30K4W3VNxMnKkjikWc4ccQnCIDMxaHkgpaxzvHzLsbZtn31BlBFO0C3SVsL9bkPLs5mGGItCGUfbFBPqV1bJYEWGWpx8ThTMkchj5oOaNWZeYCQRdVve5AbYeNutIYTtFCZ5YldFkjlaExM65nIUG6LfNlIuB17reFN/l1XsDi2QBflrcflcyhV7C8KkmbDI6zck4qcqpMgK4flExLMb5gOaDYOb2KjyCfbrBTI8nIhnDKsHKkVJ5M1mBPKZW5cSoAQ2YEsW2tZquWL4lDzFXmxrM2ojLKHN76hb3Ox26A22p8vEu6ARf169vv0WzEtY6ag0FuBkzf7rpaoDsrgDG+NaVGQNjZmTMCMyMI7Mlxquh1GmlTePUAgr8fj7tz/OteRqZHudvQ615imuwA6dPXlVOq8PaTHADiVIBc8Q4hkjAG9tF8T0FreP4jyqBbhUj55GOXy8v40pfiuI5coNuhC+2+t/la1cce4iZFRfu3A7vntrY2+X4afQf8ewgZQbiB8Twb8ADoPS/PovO9oVsz3MOjdufH3smKYUvswz21t1HTXxt8dK64RkaPEEjWKZ4Te2pjCsSBvY5uvwrzHYPlBCL3Ot/P1r+NR/BeDYnPLeMGOXEPLmzgWV8u623GW9q9I4m17LPY0XtfZSXZpFnxccAZcytnZcwzKq2J0vfW4+I9tXnsX2lwc8QTDmKJg03+HDpzFyyMHJQG4DN39v6x41QOx3Y6ZsQkalRFh8SuIae93ezOwQAfdZw5R7se6g32qd4N2IxQjwsEiRRLh8W+JMySZmcZ3YJlyAgsHyMS1sqje9hmYp5c+CtjBUwxkjf7K+JxiBpjAJojMupiDqZALA6pfMNCDt1HjTu1Z9wfsJJDJGrxmYR4lplnOKlUd5mfNyBpzO8UIJysNSdbVoVVVeRRRRQhFFFFCEUUUUIUVx7s5HilGa6uv3XW1x+ov0/CoI9gDGmeGY88EnMwAVhbRbD7trbjz8rXKiq9TC0qhzOF1YZiarBlBsqNheHPA9pgM7EscpBGpsNbC+gHToKHbNJ3un5eFW3iXDVmUAkgjZhuPH41WMdw/lyZXYG63uPeNfh0rx/aeBqUHEgSwmZ67FTFTOZOq4wafaG49e2llxp5lha22nrSmaNlsQfaD66+Xl4ilGBBDrrf3+vyrMp1Sxvh4yei6Qu5WZHuSbE/n4+jUg2KUxgevV/Lp5gUwOODCzDpv693w6dOEwd9VPrX18fK721iwuFLxA+q5HFJQxhib2t47a9KiMDwuaHG4qblpKk3Iy/ahGHKQq2ZSvUnTX8RUu8VmsTbz+Rt5Xpf6gw2Pr2+6k0HFmbwTNj6g/ULpVQ452Wlb6zChUx4mdZudezxWyXAS3eK8sBCGAtIdtj3jOy+JePGRFI1TFYrnrOHu6KCjaR5blwEsveFs76jrbYsOE7x1I6D4n4aee/tpNpGk06aerdf2q43GVGSSBJ0HO1/kOVlHKFVR2Sd5cRePnJPMso/wATJEqHu6Mi6nl5bqw1tpYWq0yqDJbb2W9vrwpwz8tO7re2t/H186QgOpZj+vr11pFZ5e1lN2o+lvxsugQusS+yLt59fjr029lqcYfBBRmO4HXx9g93oikRExYEDKWva/lvp+3WuRcg9/u3tm11Pgg3Y30067U+lhKzyX92Tw2HLX9JgpvIsFC8Xm+0BAvlBPmOg6a7HTy99MgpYmWS/Wy+tbevKpifgzGS6y5WOpU2IVNhnOlvZ+l6angIfVpWy/35TkzX1A1va5+8bCvovZvd4XCspONwL9SST8z6LDxPZmKq1nODbdRsLb+zOyRw8TTxsWFrXKkA3GulvLpaueF4941kue7Yi52v7/zp/heGYksI45I2uCwIawIGW+gGm4Gxqc4Z2GswbEPzLG4RdE/7up1O3xvcitB1enBk2VD+JXDgC0g8087F8NMcGdgQ8pzEHSwGiC3s12H3vKrBXgFq9rLe4vcXFbNNgptDRsiiiioKaKKKKEIooooQiiiihCKKKKEIprxDhyyrZhr0PUevCnVFQqU21GljxIK6DCpU+FKWR7qd/Kx63209eNey4gBQq+HW/WrhPhlcWZQ3tF6rPFcCIZQwW0Z8Ngeo8tdf1tavHY7sx+EaX0zLdOYH081Ya/NYpvhuHlhmP7fGkWXlsQpJJFvDf+R6tT5uLgAAfD1v+/nSQdpW7iEnWxtt4G5sPw/Wg+lSgNpGXe9FKTukoIdcznr69eVLorTaL3UB+9093u9da4w2CUtlkLKwF2RhlPgSOjLput/dVigUBQoAAHh0q9hcC82fYb3uTz4fVV+/a8eAquYjAAEAXuTbU2FhqTtsKbtlCIzyhA99WIsQAdb36i2ntqa4vhmy5kFyobQ31uNduvl194rLDFFjOOPBjCJYooE+rxlhku6LmNtC7anXoQP7Rbbo9m4Vzbsv1P5VzDgd2CbmY+v2V8UIF5jHumwjBYDMTseli2lhfQany5EUei51uLGRg2i31Cg3Fidh1tc1mfbPs0mGjwMEchnRcWF5Uz5kBaxy3UXWNh01IudzoDtzwUwcMIOGigzYmHuwEMrAKxTO+RSSQ7Wv0J6mrjcDhmiAwegVguDZgC3vh+1pDYlZVd8xWMAgPe2VRYiyg3JYi+umw1tavYSjnWQKxsEVyrd0a3Gut+uQi3urKcHBHI/FHhiGGWLCyo+FJ75YK32jLogynTu6WB0GbWx9iOz4GGw80mCw8QMF0xKMTIzFSBmQplBYEg3J3trVuIsE0Yn/AFA9+9f2rk6Kii5jsDpZlJPUBSQSdbWBDHTejBmzMxbK2YZ15nfBsDe5NmJ8GHiKxHBYXLw3CSvh4lh+sWfERkDEmzOQBcCy6EX733Om1WTgvBDiOIcRCYGHE2xOnObKyd5rgARutvEtpoK7CiMW4iCNf379zs3Z9AZXPgoHeCX1739I8Lb+IqeMgBAJFzsL6n2Csy7DYLldoeJIP6YcKNh/4cegAAsBsB4AU+7V/wD7Hwf/AKMZ/tGpLLr1O8eSr+8gXcge02oaUAgEgE7C/hvWc/Tt/wAvgv8A/wBcG/skpPt4f/vvDf8AyMd/sPahJWlJICLggjxGtCSA7EHpoa+eOxXbnEYLhQwgRmkxgP1FgLqpeRoZFJN9VcFwoB1bX72l7+gCApw6ZTYlcXMCRqCQkQOvXbehC06iiihCKKKKEIooooQiiiihCKKKKEIrxlvvrXtFCEjHgkUkqignXQDelQttq9oqLWNb8IhCb4zAJKAHW9jcEEgg+KsNQfZUSheJxHJ3t+W/9wG4YD+sDU+O48BPU2x+CEqZToRqrWuVYbEew9Oux0NIr0A8Zm6/XkkVKf8Au3X68j9uHSUiXBU3+Puqh8Q7LYfGCJ5IM7xqACjlSNBcNldGU2PiRrexq3YXE94qfvJow8PMA/0ncHXrUTLhijlSquNStwAQtxpe4vY9LdV11FV8M/UbrU7NqseHN6fKVBYnsXh2hjifClY4nLoeZkYMerur5nJ2uTm2161zD2Hwr4fl5HIkZcwaWQ2liDcs3LkjRmBANrW6gVNOhBuSsY6BADIx00XU2N76jbSlGUowFlBYAogOt47WF+pZbrceW9XZWqabCNB6fvrwso3G9nIJ5WlaP7SSN1uGZcyt3Z4nKmxB1t1BJta1I8O7H4OBleNH5diozTTEJcFSrxl8uWxtqLg+4idlN7kEd7vIeocAC3Uagaj/AKh1r2OUu2aFGcNoygEC9ty5GUEDukE9B1FcuoFjfij31+/EFVmP6PcDh2RhDrGxaJneSRAdwpjZiupvYga6W13sMH0YYJ2aeWFxNKzO5WeddWJaxCyAaXtoOlTnDeB5GzvbQ3RASVQnc67n3ADoNTUvTAFmYmoww1g8/fvgqvjPo1wMszTNE/MYIrMs86khFCLfLINlUfjvXWL+jjAyLCrxOeQHEZ584ZQ5zP3xJmNyepOmm1Waiuqmq7H2AwQglgMJeKa2dZJZZPu3sVLuShF91INecJ+j3A4aQyRQWcoY8zySuQh3Cl3bKP8AptVjooQovhPZjDYaGOKKFQkV+WGu5XMxc2ZiW+8Sd664F2cgwaMmHTIru0jDMzXdrBjdiSL2Gg0qSooQiiiihCKKKKEIooooQiiiihCKKKKEIooooQkMfjkhieWQ5UjVnc2JsqgsxsASbAHQC9Vvh30pcOnljjjxHelYKmaKZAzHYB2jC3J0GupsKfdu/wDleO/9LiP9p6xvs3jSX4IoxS460i/4PKP8NsOYTHuYxdgZbkakdSBC1N/pY4YJDG2KykScslo5gge9iGkMeQWPUm1tb2qa4/2nw+ChE2JlEcZIUNZmuTtYKCenhWCv9Z+oY0EA8PbiM/1kxpnnjtyyGF2C5Pu3sARY62arP2zxMePxuDwWFwzYzDYaHmyRI/LBV4wILSuVIyqVb72ucA6g0IV+7U8fw8MEWMaQCNiih7McyS6jQKTpYNqNLHxpnh+MYTFzSYdZAZoCQ66gr0P3hZ10sSLrqPKsp4hxh37OHB4gZZ8Fi4onQixCHOUvYZejroT9y531XwvCp14jxPEYRh9ZwmIBVbEiWM8zPFlG5YKLaXJAsQdapVqQDu8Bj82Sb0n940x+dPmtX4DPBildoJywR2iYomQhltmBzJckBhqunhTTiHafAYGR4MW4DEcwEpJIxQknv5EYrlIIBNtAD41XvoRxgfCYlwCofGTMFO4ukRAJHUbU17YNFFxSWeDE/U8WIVLrigow2LQKAEUswuSAEawFsvQgk8Y895E6e/f7Vh1eo8jxG3lPp8lbMd2n4Thwhke6yxrKrcueVShuFbMEYD7p6g6a0vhfpS4ZymZJyI41DE8icKFzKgt9kL95gLDx9tNG422M7NTztFyS+DxHcGgFo3W6j+1rZh5Eb1Xu0J//AAxf/T4b/diq8uuqPf8AESfNXXA/SVgJg5jmYiON5WJhnUBEF2N2jF7DoLk9AamMNxyGTDDFLIOQUMnMNwAgFyTcAiwGtxpas4w/Eg3CcYh4tHjGOAltAogDR2iN/wDL7xtt3qqPCeEcRfAQ8OQOcFiljxBxIViIo2UyTRE2Kj7RCQoIuWFz9oQBQW7cE43Di4Fnw754nzZWyst8rFTowBHeBGo6U+qi/Ql/yLC/+9/vSVeqEIooooQiiiihCKKKKEKt9ucNK8CiMFkDHmKoLFlym3dCsW71tMrdCVcAqa3Jw5+Vh+ZFJ9WGIB5bQSSkJ9XKvmhRFdQ02YqSgAzA5VFlGkV5ahCpeMxuOWV9ZuU0ktysKs0UcbxBDCBESxZXc2YSE5LqBY0jM+OjkmdBLeRkDDlqVW2GiLSIoDnMHDCwZ1OUgK7WzXu1FqEKi4DG8QkeLOZUUpEjWhVRd3xSvIc8eZXVEhaxsozi6d61M+DzcRijSM8wLHBCpBhzOABGszh8lmlRuaFXvlgiHlsGDvo1qLUIWe8DmxMIlyxztM+FHI5sUmVpVlxrqJWyqkZIaIkMU0YDTo6wXE+ICbCq2do3zB2MBXMt5NX7l42UCP74ivn0VjcJd7V7ahCpGLn4gmCgdXlecxPLIvKj++sGZYmQR3CtKLEAhyWIDDQDriM+NSJjCrqyy4x7LEpzhA7QKwyElXYKLrZmvowOtXW1FqEKj4PjOKZsfGc0kixjlRPEOWJWOKCrmCqGjKpFdmci7EZhe1e4EYhMRDy425RX77YdI2ZbzZzLZQUYZcPlW0ZbmP3DYhLpHCq3soFzc2AFztc+JsBr5V3ahCpHZUYwMizhyj6SB4Y1BLYeKVmbLGve5zvF4WjAtmBY3GLCIpuqKpta4UDQbDTpS1FCEg2AjN7xocxubqNSNidNTUfxXg2dleIKr3ObpmU73sNSCAdfPa9S9FQqUxUaWuUKjA9uUqDw/BnXYIL6m3idydNacNwrN95Ea22YA+G1xpsPhUpRSBhWDiotpBuiY4LAlOYhC8sm6gf6h3wRa1s1z/3EaACnLYVCmQqpTbLYZdNtNqVoqwxoaICm1oaICbJw6Jb2iQXBBsqi4O4Om1LJEAAAAABYADS3sruipKS4ihVBlVQoGwAAHwFd0UUIRRRRQhFFFFCEUUUUIX//2Q=="/>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44036" name="AutoShape 4" descr="data:image/jpeg;base64,/9j/4AAQSkZJRgABAQAAAQABAAD/2wCEAAkGBhQSEBUUExMWFRUWGRgaGRcWGRodGhobGh0cGhgfFxghHCcfHBwjGRwdIC8gIycqLDIsGR4xNTAqNSYrLCoBCQoKDgwOGg8PGjQiHyQsKiwsMjIsLyosLCwsNC01LCwsLCksLCwsLC4qLCoyLCwvLDQpLyksLCwqNCwsLCotLf/AABEIALoA5gMBIgACEQEDEQH/xAAcAAABBQEBAQAAAAAAAAAAAAAAAwQFBgcCAQj/xABFEAACAQIEAwUECQIEBAUFAAABAgMAEQQSITEFE0EGIlFh8HGBkaEHFCMyscHR4fFCUiQzYrMVNXKCU3N0g5MXJSY2VP/EABsBAAIDAQEBAAAAAAAAAAAAAAADAgQFAQYH/8QAMhEAAQMCBAMGBgIDAQAAAAAAAQACEQMhBBIxQVFhcQUTIoGR8DKhscHR8RThBkJSI//aAAwDAQACEQMRAD8A3GiiihCKKKKEIooooQiiobiHa/DQ5g0oZl/oXUk+A6X99VLH9op8YbITDFpYK1nO+rONtOm22+9U62Mp07AyeAVulhKlS5sOJWjXqP4vx2LDKGla2Y2AAJJ8bAdB4+YrL5eHQroWGnr8PxHv8wbQK199yPh5bdTp5e2qLu0n6BoB6z9lcb2e3UuJHSPur1F9ImFN78xdbC6E3HQ6X389adz9tMIq5uaG1IsoJOlidLba7/oazjEQyMxKkZSOn6W+X4064XwcZwZCN/h129nupLe0K5OWB78012CoAZiT6/0rO/0jDMMuGkK6XJYBhfey6g6a7j3DWnkH0hYYqS2eMj+ll1PstcfxVW4hxGKNsoAI6/H8PH31G8Qx0TDRbn9h1+Hwrhx1ZhPiB8vwujB0nx4SPP8AKuP/ANSI7i0EuXqe7cHpYA6jfW4261Jr22whjMnN0GmWxz6mwsu58azJZ3A7q2AGx87a+upPuXihEykrYPbXT5gdL+NRZ2lW5HyUnYCj081o2C7bYWVsokyn/WCo+J0p/wD8cw//AI8X/wAifrWPvDZsoGZtz+3TX9Kd4aBchaRAv5+GlTZ2pV0LQoP7OpaglbBFKGAZSCDqCDcEeRrusv7LzzRy5osyw7sG1VtQdAdiQLZ/0q64XjzZgJFAB6i+h89dq2cNVdWZmLY97KlWwT2Hw3+qm6KKKeqCKKKKEIooooQiiiihCKKKKEIooooQiiiovjXaOLCgZzdzqqL9462v4AeZI2PhUXvawZnGApNY55hokqUrP+0PaCTEyNDC2WEXDMp/zOhsf7Nx56mmuN4risZmBJjTX7OPw/1H+rwt7dOlRk6nDxFQTc7+vHyrExWN7wQ2Q3c8VsYbCCmZdBdsOHNKpw+I3jBF/Hz06+hv7aa4qcRjlxjXr7/211pKPDFYzJuxv49d/fv8a9wmOBZMy5m1G2vl/PtrLzDofstHKdZn8ruPhBILO1h18PVr05HAVZAV1Hl6O/4kbUdoMWTYDQaabfD18KecBkSNQWN/Ee3e4v4UxtOnnyH1S3PfkzfJQUWJaFmUG/lb8uldkzG7a+zX109dXfF+Ipe6AZj7/W5rqfFlsPfLr5e7U+H7nWl5blubRMzEwcuq9w2XErY2zD1pRi+HJALnfy6dNevW9c8DjKm7KLab3/D3WptxSXmy2Gutzufj66+VSJb3eYi6iAc+UHwpTDYh3zEiyny+FvR99JcLmyhmPn5+vbfpTnB8UQ/Zkd06X+W/s+WmnRrjsMYW7raHbz6jT1+FQNocDMKQEktIiV1w/CNKxIBGa9reNuhtXDYRldFazDOAFJ31G/gDt/FdfW3VowBbTYDU+7x2t6Al+H8OkaQSSi1tVXfU9T4WFvlT8NQNZwDQdbnZSkgydFZcHGCLW28Pd8P2+CeMkX163HrrQoIXe++nr11vtSES5jcn3/Hx/CvXAbqiG+IuJS2G4pItgH0HQgWsKnuGcV5hKsLONdNiKg+6Dp8/HS2ny93WuMHiSkgcC9ugNr3Ft/br6vXTdLq0W1WmBf0Vwopjw7iol0tlYdPloetPqWsZ7Cww5FFFFCiiiiihCKKKKEIooqudteNiKAxoxE0mihScwF9W0200/Dal1agpsL3bJlKmajg0bptxvtyEbJhlErCxLbpbyIN2Ow0018qo7maXPKxJdyAWNwdeg6AaW06fKWwgSCG7gXI0v+Prp7dIj6/I5+zAAB92p8/d6NeaxNZ9SC8+Q2XoMPSbTkMHmd0Q4h8PICTcGx3t/FLcamEgzA9bEdfXt/hbH4tGUCSxYeHkLgeF/wCPahwwxXIudfH3dOvl+e9IM/ADZOH/AGRdRXBeKnFRlWnw6lXkXlBTzMqEi9zN1GpOS2tcYTtJCsHNQNa47zIQWvpljW92udOm/Xo8wvZl4EZA91Lu+1hZ2LePQG1/wqN4d2dBiSDmWMRUpJYaOjXVipJBAb+knXy6OeWl0ERcDyvfTolMDg2xmxPnaApjifafDtDnlDh1ZUZMvfBYXTubkMNiCQdfYIOfiwVA0QdvtkhZPusrMQNRe19RaxsdNRTziHZlXdpWmDMZIpHISwtF/loEzHKLaFizHW/gKbRdnC6yurZbzLOvduAy5bAjMMy93XUb9Layf3Rd4ven9qLO9DfD792TvEzxRoxYSAKqF3yHImY2FzcdSL5c1r1xw7jMp5yFQBFM0YtsbKu+pudemlulRuN7PfWA+ecLnCL3os5XLqeUS4yZyBfc6b20qXMC552VrmWZprWtbMqgruc1rfOlEUhTlh8X6/tMb3pqQ8eFLzYh2W5OVenn639CuI50CkAakWufy8vXlXZlDqEPdYaDfXyPnXUeKAGV0HnoPXob1WmTMqxFtE3C9wN4N61Hn+PmKX4hiAyoPK/r9K6w6WYg/ca25ve/n46e3T3Em4flOUHM7aADwO9tfx866GuiAiRmurH2e4MoUSOLu2tz0HgPDT8akcQ42B9eutVb6QjbhM67gLCPbaWLf4CmnEsM+GnknSNcGsiwwLFEsTM8vNY91QRErMpCB3vbXQ2vXtKNIUmhoCzqlUipfRXIKx9efX8fn7fM2XQHXW9vZ6+FUfA9qMVO0USzBCcZPAZFSJ2MccYlGw5ebUrmUW2NiQb88R7QywS40RhMyy4GISZUBQSx96SRtFaxsBnIUZgL20LlEVxExZXkR67/AA8fX40pC1mtrb+PgaofaPGYgcPxYkkCSRPBlZJI+bleRO7KqaIQDoVy5lsbDvZnnavjksAfJOxeKBpT3IQD3iqNI7CxDP3RHGoY2bXaiV01wQZ0V54dMBOhJAte56Dun3CrUDWQdlpw+Nx7kC7fUmsNtcOCQPedL32rR+zmJJVkJvltb2H8qi4bqpiWZ2d4NrfNTNFFFQWaiiiihCKKKKEJHGYkRxu5BIRWYgbnKL6fCsv4M6ySM8pDOxLNqNbm/u+Vtq0njHE1w8Lyt/SNBe1z0HvNY9CWiZTa+noe39axO06mV7N9bLY7Pp5mPTvi85eUKTcdQPy1+XypTF4kIojjPe8v1v6tSfD8KzEyMOml+vr8654eM05LG+vW36Wv5/I1kySZ4rTgC3D6p1huAXTMxHmb/hr0FtP2prj44ge6wDeW3y89adcZ4kzsI1vbb1879PCuU4IFTNId76nS/jbz13/OuuaD4WCY1Ki1xHieegXvDeLkWjk18Nrbaa7bX18qh+H4d5JsUA5yriGRb6WUKhHu1vb9qWhiJJEY9/4/MjzrxOy7IzOruCzZ2AdgC2mpHhYAfzXWvzNLXCUOblcC0xxUb9dbMhK/YNPyA2bvZ78u+S33c4IGt7a21rrg/aySKMCRFZGneLOHu9i7Kl1y2yi2X717WNOG4eI3uyt97OBc5BIQO+EPdzdb23N99Q74D2WgDKzFiSzOqlmK5zuwUm1wettz5inMdTnK0Qf3z98Ep7akZnmR75f3zTDB8aSeYBYmys5S6iQkEd3MRywgjzggnPcA3NtaluLYNY7Bd/K/X1t4U24rwKOGXPGXHeD5VYhC3RsgNtbX8Cb6eKuMctIt9dB59ba6X3v8ffSa2S4aIKbSD7EmQlcZDmiVyLMPn43PU0lLjAYgCAWPX8/I/p76Vx0xdhEmw0/k+VN8OwRzfSwOW/T37flSnG8BMbpfqlPqhYKgBLn5DrfwF7+tKs3COBBLO5zPb4eOX9evlekeA4IJHzD99xfqCBbuj15eFSAe2lvy9GvRYDAtY0VH/Fty/tLe4kZQusUqMpQorDS4YAg2NxoQQbGxHu8KbcTkiSF5MSV5Iy5s65l1Khbixvdio2O3lcOInAqD+kWF5eHzJGjOx5dlRSzG0sZ0UAk6A/DyrXVapLWmOClhw6FLBI40ysSAqKtmIsSLAWNhlJ3tYX8EsdPFFrKqLzmSM5kB5jNdUVu6b3Fx3tANNKi+0WKM0H+H51hJGZgI5UcwXJl5WZFYtl/s1sDbU61ziuDleJxy8Q2FGNwzxqFlMojUN9ZZV/zVTPqpNvK2lCU6oGiGiVffqMSxlEiREa+ZFRVU3FjmUAA3HU760ni+FQuqBoYmCDKoMaEL5KLHL00H6VTsVDiuViBBzRh+fFkDCTmckD/FZEJWbKX1VQysVzBbXFWDsrhiolvI7pmGQPDJEqki7iMSu0jLfXXQG4GmwpNeCQ3Kp/D4FFBIQKdLkKATlGVcxAvoNr7D3Wfdn8SqzFCwBYd0G1zl3t7ulRWJx4RddPAdT17o6+N/PzqCxBz3fNaRbFQP6ba733638j4CnUqJfM6LN7RxjcOws1cduXvRatRTDgfEefh45Niw19oNmt5XBp/VUggwVSa4OAI3RRRRXFJFFFFCFUfpFmblRJbuM/eJOmguqkeepvsMlVrHzoka6XI29evxq0fSJN/h40/vkGtjpYE6HYHYW6gnQ61QsV/mqG2FvAbeZ9eHjXnce7LWd0Hkt7BNzUmzz80pBxR1BDg2Yfrt/Ne8FQtKWA0v5+311qVnw8LRKxO3zt7r+hUSOLlSci2Gwt8vn66GkW5CM5srYOcHKFxilyz3YED9/wAq6xWIaaTJeyi3h0+X80r9ZWcWfR/HXfb3+yksNwyS7KP7dxfz/L11qBk/DcFTkD4tQlf+IpEMsYufH3EevbXsPaBwwzbefn5bWt+PTr3DglhjzuNbX9Hp4fzSvKWaHuCxHrTTT9qYM+xjklnJuJ5p9jsCmITMu/h8dR4+Hn+MBj4ysgC9NB7vb5W+VK4DijQXVh4+zz9eykcxllzAWA8egvp/FcqPa8Aj4t1KmxzCZ0GihZOMTTYgwQxGZorCRi4RFv4sQbn3dPKuZu0pYzB4OXNh1ZimbMGVVzAqwGoNvDrTLsi+WXFxZgr89mN9yptlOg1tYn3+dTHF8TGMNiQXVpuTLdAwzLdCLkXuN/0pzmsDu7y8Lz0ukNc8t7zNxtCaYHjOJflzJho7SAFQZ9bHa/2elK9o+Pv9dEEMQduWXLF8ul2U/wBJ6D5mmvY/gcjwQSCXENZVIjVlyWBvYkrop8L33rjGcCmbi6RRyLC5wrMGKhxbM+hGw13PTpeuF1HvHMtbMd9uO/oluqljWucb24aHWP7Vw7M9rTiDJBJCYZoFViucOrKR3WDADe46bEb62R4L2txeLw6TRYKLI1wL4mx7pKm45XiD8qjPo9w+X63ziwxqsUnDkbKDkyAAAIQPiB4ikfo57OSS8OikXF4qMEyfZxOoUWcjRTGTrvvvfyrZPalCmCHz4YBtxmI5QFV/kTFzvw8lY+P9ppYZ8LBHAskmIVzYyZQpQBmGbIcw3sdNvOu+Edr3fFtg58NyJQhkUiQSK6/dJByi2t+nQioPthHJJxThyxPypD9YyvkD27o/oNgdLj33pDhMc2E40i4llxEmJQiOW2Vo1Tv5eV91VNunuO9OHaWGcAQ7UE6HQTO3Irpr+LW0/b11Uhg+2eKnjnlhwKSJDI8Z+3sxKWLEKY9dCOtLY3t8q8NixkcecSuqZGbKQSWDXOU3syfhVIwcON/4fjZMPMREuKm5sSqofLZM7LIbsDlIGW2wJ8ql+10cC8Dw/wBWvyRJCVJNzrnLFj/dmJv50z+bRmM15jTfgoDEOym+3uFfO1vGBgcHLMEEhjt3c1r3dU3sdr5tqgMf25EWNw2GkjyriIo2D5vumTMFW2XUZgBe4320rr6Upx/wuclvv8sJrv8AaIw9t1F/Zr41Te2XCTLjI0F+YvD4njt0dHv+AYe01muxP89wp05ykuHAmA2DsYvp6peIxJbN7Ka7ZdrBhnQBeY0rsN7EKCAOhO/Sw61YuGQpZ7/fF97aevZWQcSlbFI2LkBB5kMag+wtIfe2v/d5VrzwGNGZ73kvoL/PoPGvXYcnLkmwiOPXzheSxDQHBx1vPW35V67Cs31MBhoHfKfEZrknzzFh0299WGqb2H43lVcNIuU94xnXvAksQfAjX3abjW5VRxDSKhlauFcHUmxwRRRRSFZRRRRQhQvavgZxUGVWCujZlvsTYizeRBNZchaVTcEsBcN63vbT31s+IgDoyMLqwKkeRFj8qy7hJ5TtHKLMhKke+xtfx0I+IrE7Sog1GnSbFbGAqkU3DWNFEYmJlRUJ3JNvkKsnCuGIY7nYfP8AU+tahuPYlXbu2326+takIIX+r90kHqdztpsf4rNpANqG0wFfqEuYLxKS4nwQEZ4z8Ovrx9lJcM46Y7q2+1zb3etd/fXvBOLFGyOevXr6Psp5juGRSPcEe/49Pb8thcXkBPjpWO4USY8FS42KjOK8W5oAA+A8uns2186WXDvHBpYX3vb17/IeF69CQxG5sSNfXXXw+FrU1xeLbEOAB3b+73dL29WpZJBLnG6YBYBosm0hYAFiGU/t7CLU5xWOUpkRdTp4+O3u8KfKkPLyE6739no/pSOF4fmP2QFgT3jfpvb8L/xSn/8AkJJ1XTUbEutCi8X2OgkUSTLaRdQysytbwJUgkDX8rb0vwbsLhwrjKVSQENmY5mBBF2c6gWOgv51YsL2dJN3YtY7EWA67X1363/OusfjocObStIlyqg8mcqWf7iq6xFSTcCwN9xakVK1eq0MoAx5rNrYht8up3hRh7B4REATnW0AtiJ7DroA9vdUlBwOGOVMQFbmrEIg+ZjaO58TYtvqbk04w+IRkuuYg7ZkdDv8A2MAw/P2a0q2ZhroPP8vlp51SdiKmYyTMREzHGeqpwE1w3ZmBsQ2JP+cyZGIZlBX/AFC9iRa1yNLDyqNH0b4eJbRiYKNcqzzhdd7ASeZ+Ptqf+ouNr3Ht9mnt29GxHjGXQjfT+PH9h4UxtctblcS08ZO2nouQoLG9ksPOsN1kLQKVQiWQMAd+8GBJsBqTtSmE7I4bCyGaJG5zbu7u7+NszEkaEX08KlWOt00PUbfD8fhXLA6sdT4ef6Ug4ipkLMxvztx+a7ATXhvBo8IhWJMqu7O6klrs4Aa9ydwo02HhSMPZHDph2hRPsHJLRuzMoJ3tcm2ovpbXbrS+Gx6S58r5uW5jYAHRlsSp0toCNRpr7actJpZdLfE+vXWh1Z8nMTsdbyNCiFAYDsBglZSYS3Kuyq8kjKPYjMV91t7Ujx5YfrBxRH2kaFC+YgBRc7XtYG5v1222t2FiBQ6C9vXsH8+ykdsODtNHOsd85RWAGl8pBZfawW3TevS/4+4vxQNZxJDXFtzrwPr6rO7QnuobYEgHokljwmJiImLOwKSBTzEYXvkazKpZTrtp8Kl8DjLStzToTfXxuCCL+vLwquK5005aOMoww7KhkRo++9iigMFvlyncFe8bamvcYEGFZMNHOs4jjDF8471wZMvMOsls4uumq67W+gTrImftwWFl0gxGx56yrTxLjSEoygqUZcuVW6ajYd3bc2Hja9arDJmUHxAPxrAOIYVCYBhI5whxWHDZxIAR/Vo2uUAgMSACfHU1YOw0czRYMwDE/WVxcgxEsnOMLYdZHWQB3vEwyhFVV7wdWNhqapYqIbC0MEDLieS1ePikZyAtlaQsEWQFHYpfNlRwGNgCdBtrtrTuspwfBZSnCpMTDO3KnxwlukzOquZ+SWVQXyk5LNa1ragGjjH1r/ikZigxMdsdEGbJiXzw2Akcz5jAkBVgBEASMpJKm4qktJaXwviseIiEsLZ0JYBgCNUYo2hAOjKR7qKgfozwbxcNiSVGRw+IJV1KsM08rC4IvqpBHkRRQhWmoPjHY+DEScw50a1iYyBm8M11Oo8f2qcoqFSm2oMrxIU2VHUzLTCyODhqR4l43v8AZuwsbElb90m3+m3xO1SnGeItGgWNTbofHfX15+Vrb2i7LR4pS33JQLLIPwYdR+F9Kos8syHkPEzSA7AFidN18QRrpWBWoOw8tGh0P2W3SqjEQ7caj7qONp9V7rj579fXz08+pS6a/sPW1OosA8GIyzLlYgNbfQ367Hw33G+9LcX4qxYJHvpte+njpqf0161RyCCX2KuZzIDbhMBgFB+0fU9Pxv8AKpHAcM5uijLH5aFtdST/AG9PPp0pvhOAXkyOblbFl9ubTT43/WrUVEKAKAPh4aW9/gdqpVakEtFo1O/TqquJxGXwtN01Xs0lvuD4ejsfn56qHh5QAAgW2Gg28Olulew4xlPtHr5V6kDub+P7ft7bCqTjTeIaCT1WaXOPxFLYJ2U3J0HU+vE/PzFQPbMyYgQBFZrYvDMcqk2UPckgbKOp/CpaSBlB1uP5/LXw+VOcNARGTb4eXmNv2p1GpUBDLwLlQICqXaPhsjYlQxb6vySO7FNNlmzd64gdHH2eXKxuAQ1rE3Ne7QYPFPmcfWXkjwcHLbK6MZfrHevGhK8zlHVdSBvWiYaQK+vvv439b+dNTxaKTE4iEKwaHlEtpZuahcZfZbX5U+liSKYcwCG6jlP30K4W3VNxMnKkjikWc4ccQnCIDMxaHkgpaxzvHzLsbZtn31BlBFO0C3SVsL9bkPLs5mGGItCGUfbFBPqV1bJYEWGWpx8ThTMkchj5oOaNWZeYCQRdVve5AbYeNutIYTtFCZ5YldFkjlaExM65nIUG6LfNlIuB17reFN/l1XsDi2QBflrcflcyhV7C8KkmbDI6zck4qcqpMgK4flExLMb5gOaDYOb2KjyCfbrBTI8nIhnDKsHKkVJ5M1mBPKZW5cSoAQ2YEsW2tZquWL4lDzFXmxrM2ojLKHN76hb3Ox26A22p8vEu6ARf169vv0WzEtY6ag0FuBkzf7rpaoDsrgDG+NaVGQNjZmTMCMyMI7Mlxquh1GmlTePUAgr8fj7tz/OteRqZHudvQ615imuwA6dPXlVOq8PaTHADiVIBc8Q4hkjAG9tF8T0FreP4jyqBbhUj55GOXy8v40pfiuI5coNuhC+2+t/la1cce4iZFRfu3A7vntrY2+X4afQf8ewgZQbiB8Twb8ADoPS/PovO9oVsz3MOjdufH3smKYUvswz21t1HTXxt8dK64RkaPEEjWKZ4Te2pjCsSBvY5uvwrzHYPlBCL3Ot/P1r+NR/BeDYnPLeMGOXEPLmzgWV8u623GW9q9I4m17LPY0XtfZSXZpFnxccAZcytnZcwzKq2J0vfW4+I9tXnsX2lwc8QTDmKJg03+HDpzFyyMHJQG4DN39v6x41QOx3Y6ZsQkalRFh8SuIae93ezOwQAfdZw5R7se6g32qd4N2IxQjwsEiRRLh8W+JMySZmcZ3YJlyAgsHyMS1sqje9hmYp5c+CtjBUwxkjf7K+JxiBpjAJojMupiDqZALA6pfMNCDt1HjTu1Z9wfsJJDJGrxmYR4lplnOKlUd5mfNyBpzO8UIJysNSdbVoVVVeRRRRQhFFFFCEUUUUIUVx7s5HilGa6uv3XW1x+ov0/CoI9gDGmeGY88EnMwAVhbRbD7trbjz8rXKiq9TC0qhzOF1YZiarBlBsqNheHPA9pgM7EscpBGpsNbC+gHToKHbNJ3un5eFW3iXDVmUAkgjZhuPH41WMdw/lyZXYG63uPeNfh0rx/aeBqUHEgSwmZ67FTFTOZOq4wafaG49e2llxp5lha22nrSmaNlsQfaD66+Xl4ilGBBDrrf3+vyrMp1Sxvh4yei6Qu5WZHuSbE/n4+jUg2KUxgevV/Lp5gUwOODCzDpv693w6dOEwd9VPrX18fK721iwuFLxA+q5HFJQxhib2t47a9KiMDwuaHG4qblpKk3Iy/ahGHKQq2ZSvUnTX8RUu8VmsTbz+Rt5Xpf6gw2Pr2+6k0HFmbwTNj6g/ULpVQ452Wlb6zChUx4mdZudezxWyXAS3eK8sBCGAtIdtj3jOy+JePGRFI1TFYrnrOHu6KCjaR5blwEsveFs76jrbYsOE7x1I6D4n4aee/tpNpGk06aerdf2q43GVGSSBJ0HO1/kOVlHKFVR2Sd5cRePnJPMso/wATJEqHu6Mi6nl5bqw1tpYWq0yqDJbb2W9vrwpwz8tO7re2t/H186QgOpZj+vr11pFZ5e1lN2o+lvxsugQusS+yLt59fjr029lqcYfBBRmO4HXx9g93oikRExYEDKWva/lvp+3WuRcg9/u3tm11Pgg3Y30067U+lhKzyX92Tw2HLX9JgpvIsFC8Xm+0BAvlBPmOg6a7HTy99MgpYmWS/Wy+tbevKpifgzGS6y5WOpU2IVNhnOlvZ+l6angIfVpWy/35TkzX1A1va5+8bCvovZvd4XCspONwL9SST8z6LDxPZmKq1nODbdRsLb+zOyRw8TTxsWFrXKkA3GulvLpaueF4941kue7Yi52v7/zp/heGYksI45I2uCwIawIGW+gGm4Gxqc4Z2GswbEPzLG4RdE/7up1O3xvcitB1enBk2VD+JXDgC0g8087F8NMcGdgQ8pzEHSwGiC3s12H3vKrBXgFq9rLe4vcXFbNNgptDRsiiiioKaKKKKEIooooQiiiihCKKKKEIprxDhyyrZhr0PUevCnVFQqU21GljxIK6DCpU+FKWR7qd/Kx63209eNey4gBQq+HW/WrhPhlcWZQ3tF6rPFcCIZQwW0Z8Ngeo8tdf1tavHY7sx+EaX0zLdOYH081Ya/NYpvhuHlhmP7fGkWXlsQpJJFvDf+R6tT5uLgAAfD1v+/nSQdpW7iEnWxtt4G5sPw/Wg+lSgNpGXe9FKTukoIdcznr69eVLorTaL3UB+9093u9da4w2CUtlkLKwF2RhlPgSOjLput/dVigUBQoAAHh0q9hcC82fYb3uTz4fVV+/a8eAquYjAAEAXuTbU2FhqTtsKbtlCIzyhA99WIsQAdb36i2ntqa4vhmy5kFyobQ31uNduvl194rLDFFjOOPBjCJYooE+rxlhku6LmNtC7anXoQP7Rbbo9m4Vzbsv1P5VzDgd2CbmY+v2V8UIF5jHumwjBYDMTseli2lhfQany5EUei51uLGRg2i31Cg3Fidh1tc1mfbPs0mGjwMEchnRcWF5Uz5kBaxy3UXWNh01IudzoDtzwUwcMIOGigzYmHuwEMrAKxTO+RSSQ7Wv0J6mrjcDhmiAwegVguDZgC3vh+1pDYlZVd8xWMAgPe2VRYiyg3JYi+umw1tavYSjnWQKxsEVyrd0a3Gut+uQi3urKcHBHI/FHhiGGWLCyo+FJ75YK32jLogynTu6WB0GbWx9iOz4GGw80mCw8QMF0xKMTIzFSBmQplBYEg3J3trVuIsE0Yn/AFA9+9f2rk6Kii5jsDpZlJPUBSQSdbWBDHTejBmzMxbK2YZ15nfBsDe5NmJ8GHiKxHBYXLw3CSvh4lh+sWfERkDEmzOQBcCy6EX733Om1WTgvBDiOIcRCYGHE2xOnObKyd5rgARutvEtpoK7CiMW4iCNf379zs3Z9AZXPgoHeCX1739I8Lb+IqeMgBAJFzsL6n2Csy7DYLldoeJIP6YcKNh/4cegAAsBsB4AU+7V/wD7Hwf/AKMZ/tGpLLr1O8eSr+8gXcge02oaUAgEgE7C/hvWc/Tt/wAvgv8A/wBcG/skpPt4f/vvDf8AyMd/sPahJWlJICLggjxGtCSA7EHpoa+eOxXbnEYLhQwgRmkxgP1FgLqpeRoZFJN9VcFwoB1bX72l7+gCApw6ZTYlcXMCRqCQkQOvXbehC06iiihCKKKKEIooooQiiiihCKKKKEIrxlvvrXtFCEjHgkUkqignXQDelQttq9oqLWNb8IhCb4zAJKAHW9jcEEgg+KsNQfZUSheJxHJ3t+W/9wG4YD+sDU+O48BPU2x+CEqZToRqrWuVYbEew9Oux0NIr0A8Zm6/XkkVKf8Au3X68j9uHSUiXBU3+Puqh8Q7LYfGCJ5IM7xqACjlSNBcNldGU2PiRrexq3YXE94qfvJow8PMA/0ncHXrUTLhijlSquNStwAQtxpe4vY9LdV11FV8M/UbrU7NqseHN6fKVBYnsXh2hjifClY4nLoeZkYMerur5nJ2uTm2161zD2Hwr4fl5HIkZcwaWQ2liDcs3LkjRmBANrW6gVNOhBuSsY6BADIx00XU2N76jbSlGUowFlBYAogOt47WF+pZbrceW9XZWqabCNB6fvrwso3G9nIJ5WlaP7SSN1uGZcyt3Z4nKmxB1t1BJta1I8O7H4OBleNH5diozTTEJcFSrxl8uWxtqLg+4idlN7kEd7vIeocAC3Uagaj/AKh1r2OUu2aFGcNoygEC9ty5GUEDukE9B1FcuoFjfij31+/EFVmP6PcDh2RhDrGxaJneSRAdwpjZiupvYga6W13sMH0YYJ2aeWFxNKzO5WeddWJaxCyAaXtoOlTnDeB5GzvbQ3RASVQnc67n3ADoNTUvTAFmYmoww1g8/fvgqvjPo1wMszTNE/MYIrMs86khFCLfLINlUfjvXWL+jjAyLCrxOeQHEZ584ZQ5zP3xJmNyepOmm1Waiuqmq7H2AwQglgMJeKa2dZJZZPu3sVLuShF91INecJ+j3A4aQyRQWcoY8zySuQh3Cl3bKP8AptVjooQovhPZjDYaGOKKFQkV+WGu5XMxc2ZiW+8Sd664F2cgwaMmHTIru0jDMzXdrBjdiSL2Gg0qSooQiiiihCKKKKEIooooQiiiihCKKKKEIooooQkMfjkhieWQ5UjVnc2JsqgsxsASbAHQC9Vvh30pcOnljjjxHelYKmaKZAzHYB2jC3J0GupsKfdu/wDleO/9LiP9p6xvs3jSX4IoxS460i/4PKP8NsOYTHuYxdgZbkakdSBC1N/pY4YJDG2KykScslo5gge9iGkMeQWPUm1tb2qa4/2nw+ChE2JlEcZIUNZmuTtYKCenhWCv9Z+oY0EA8PbiM/1kxpnnjtyyGF2C5Pu3sARY62arP2zxMePxuDwWFwzYzDYaHmyRI/LBV4wILSuVIyqVb72ucA6g0IV+7U8fw8MEWMaQCNiih7McyS6jQKTpYNqNLHxpnh+MYTFzSYdZAZoCQ66gr0P3hZ10sSLrqPKsp4hxh37OHB4gZZ8Fi4onQixCHOUvYZejroT9y531XwvCp14jxPEYRh9ZwmIBVbEiWM8zPFlG5YKLaXJAsQdapVqQDu8Bj82Sb0n940x+dPmtX4DPBildoJywR2iYomQhltmBzJckBhqunhTTiHafAYGR4MW4DEcwEpJIxQknv5EYrlIIBNtAD41XvoRxgfCYlwCofGTMFO4ukRAJHUbU17YNFFxSWeDE/U8WIVLrigow2LQKAEUswuSAEawFsvQgk8Y895E6e/f7Vh1eo8jxG3lPp8lbMd2n4Thwhke6yxrKrcueVShuFbMEYD7p6g6a0vhfpS4ZymZJyI41DE8icKFzKgt9kL95gLDx9tNG422M7NTztFyS+DxHcGgFo3W6j+1rZh5Eb1Xu0J//AAxf/T4b/diq8uuqPf8AESfNXXA/SVgJg5jmYiON5WJhnUBEF2N2jF7DoLk9AamMNxyGTDDFLIOQUMnMNwAgFyTcAiwGtxpas4w/Eg3CcYh4tHjGOAltAogDR2iN/wDL7xtt3qqPCeEcRfAQ8OQOcFiljxBxIViIo2UyTRE2Kj7RCQoIuWFz9oQBQW7cE43Di4Fnw754nzZWyst8rFTowBHeBGo6U+qi/Ql/yLC/+9/vSVeqEIooooQiiiihCKKKKEKt9ucNK8CiMFkDHmKoLFlym3dCsW71tMrdCVcAqa3Jw5+Vh+ZFJ9WGIB5bQSSkJ9XKvmhRFdQ02YqSgAzA5VFlGkV5ahCpeMxuOWV9ZuU0ktysKs0UcbxBDCBESxZXc2YSE5LqBY0jM+OjkmdBLeRkDDlqVW2GiLSIoDnMHDCwZ1OUgK7WzXu1FqEKi4DG8QkeLOZUUpEjWhVRd3xSvIc8eZXVEhaxsozi6d61M+DzcRijSM8wLHBCpBhzOABGszh8lmlRuaFXvlgiHlsGDvo1qLUIWe8DmxMIlyxztM+FHI5sUmVpVlxrqJWyqkZIaIkMU0YDTo6wXE+ICbCq2do3zB2MBXMt5NX7l42UCP74ivn0VjcJd7V7ahCpGLn4gmCgdXlecxPLIvKj++sGZYmQR3CtKLEAhyWIDDQDriM+NSJjCrqyy4x7LEpzhA7QKwyElXYKLrZmvowOtXW1FqEKj4PjOKZsfGc0kixjlRPEOWJWOKCrmCqGjKpFdmci7EZhe1e4EYhMRDy425RX77YdI2ZbzZzLZQUYZcPlW0ZbmP3DYhLpHCq3soFzc2AFztc+JsBr5V3ahCpHZUYwMizhyj6SB4Y1BLYeKVmbLGve5zvF4WjAtmBY3GLCIpuqKpta4UDQbDTpS1FCEg2AjN7xocxubqNSNidNTUfxXg2dleIKr3ObpmU73sNSCAdfPa9S9FQqUxUaWuUKjA9uUqDw/BnXYIL6m3idydNacNwrN95Ea22YA+G1xpsPhUpRSBhWDiotpBuiY4LAlOYhC8sm6gf6h3wRa1s1z/3EaACnLYVCmQqpTbLYZdNtNqVoqwxoaICm1oaICbJw6Jb2iQXBBsqi4O4Om1LJEAAAAABYADS3sruipKS4ihVBlVQoGwAAHwFd0UUIRRRRQhFFFFCEUUUUIX//2Q=="/>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Tree>
    <p:extLst>
      <p:ext uri="{BB962C8B-B14F-4D97-AF65-F5344CB8AC3E}">
        <p14:creationId xmlns:p14="http://schemas.microsoft.com/office/powerpoint/2010/main" val="30967862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28596" y="1285860"/>
            <a:ext cx="8229600" cy="650875"/>
          </a:xfrm>
        </p:spPr>
        <p:txBody>
          <a:bodyPr/>
          <a:lstStyle/>
          <a:p>
            <a:pPr algn="ctr" rtl="0" eaLnBrk="1" hangingPunct="1"/>
            <a:r>
              <a:rPr lang="en-GB" sz="2400" b="1" dirty="0" smtClean="0">
                <a:solidFill>
                  <a:srgbClr val="FF0000"/>
                </a:solidFill>
                <a:cs typeface="Traditional Arabic" pitchFamily="18" charset="-78"/>
              </a:rPr>
              <a:t/>
            </a:r>
            <a:br>
              <a:rPr lang="en-GB" sz="2400" b="1" dirty="0" smtClean="0">
                <a:solidFill>
                  <a:srgbClr val="FF0000"/>
                </a:solidFill>
                <a:cs typeface="Traditional Arabic" pitchFamily="18" charset="-78"/>
              </a:rPr>
            </a:br>
            <a:r>
              <a:rPr lang="en-GB" sz="2400" b="1" dirty="0" smtClean="0">
                <a:solidFill>
                  <a:srgbClr val="FF0000"/>
                </a:solidFill>
                <a:cs typeface="Traditional Arabic" pitchFamily="18" charset="-78"/>
              </a:rPr>
              <a:t>THE CEREBRUM</a:t>
            </a:r>
            <a:endParaRPr lang="ar-SA" sz="2400" b="1" dirty="0" smtClean="0">
              <a:solidFill>
                <a:srgbClr val="FF0000"/>
              </a:solidFill>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6</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1142984"/>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r>
              <a:rPr lang="en-GB" sz="2400" b="1" dirty="0">
                <a:solidFill>
                  <a:srgbClr val="FF0000"/>
                </a:solidFill>
                <a:ea typeface="+mj-ea"/>
                <a:cs typeface="Traditional Arabic" pitchFamily="18" charset="-78"/>
              </a:rPr>
              <a:t/>
            </a:r>
            <a:br>
              <a:rPr lang="en-GB" sz="2400" b="1" dirty="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11266" name="Rectangle 2"/>
          <p:cNvSpPr>
            <a:spLocks noGrp="1" noChangeArrowheads="1"/>
          </p:cNvSpPr>
          <p:nvPr>
            <p:ph idx="1"/>
          </p:nvPr>
        </p:nvSpPr>
        <p:spPr bwMode="auto">
          <a:xfrm>
            <a:off x="785787" y="2357430"/>
            <a:ext cx="7572428"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lvl="0" indent="0" algn="l" rtl="0" eaLnBrk="1" hangingPunct="1">
              <a:lnSpc>
                <a:spcPct val="150000"/>
              </a:lnSpc>
              <a:spcBef>
                <a:spcPct val="0"/>
              </a:spcBef>
              <a:buClrTx/>
              <a:buSzTx/>
              <a:buNone/>
            </a:pPr>
            <a:r>
              <a:rPr lang="en-US" sz="2400" b="1" dirty="0" smtClean="0">
                <a:solidFill>
                  <a:srgbClr val="0070C0"/>
                </a:solidFill>
                <a:latin typeface="Maiandra GD" pitchFamily="34" charset="0"/>
              </a:rPr>
              <a:t>The cerebrum is the largest part of the brain and is composed of right and left cerebral hemispheres . It performs higher functions like interpreting touch, vision and hearing, as well as speech, reasoning, emotions, learning, and fine control of movement. </a:t>
            </a:r>
            <a:endParaRPr kumimoji="0" lang="en-US" sz="2400" b="1" i="0" u="none" strike="noStrike" cap="none" normalizeH="0" baseline="0" dirty="0" smtClean="0">
              <a:ln>
                <a:noFill/>
              </a:ln>
              <a:solidFill>
                <a:srgbClr val="0070C0"/>
              </a:solidFill>
              <a:effectLst/>
              <a:latin typeface="Maiandra GD" pitchFamily="34" charset="0"/>
              <a:cs typeface="Arial" pitchFamily="34" charset="0"/>
            </a:endParaRPr>
          </a:p>
        </p:txBody>
      </p:sp>
      <p:pic>
        <p:nvPicPr>
          <p:cNvPr id="2" name="Picture 2" descr="https://encrypted-tbn3.gstatic.com/images?q=tbn:ANd9GcS4gEd7ZJe6UQAit_6p4m3unoQit_0JaX_58vF_jlN8N-goIzB_Eg"/>
          <p:cNvPicPr>
            <a:picLocks noChangeAspect="1" noChangeArrowheads="1"/>
          </p:cNvPicPr>
          <p:nvPr/>
        </p:nvPicPr>
        <p:blipFill>
          <a:blip r:embed="rId3"/>
          <a:srcRect/>
          <a:stretch>
            <a:fillRect/>
          </a:stretch>
        </p:blipFill>
        <p:spPr bwMode="auto">
          <a:xfrm>
            <a:off x="6357950" y="785794"/>
            <a:ext cx="2286000" cy="17145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806896" y="617885"/>
            <a:ext cx="8229600" cy="650875"/>
          </a:xfrm>
        </p:spPr>
        <p:txBody>
          <a:bodyPr/>
          <a:lstStyle/>
          <a:p>
            <a:pPr rtl="0" eaLnBrk="1" hangingPunct="1"/>
            <a:r>
              <a:rPr lang="en-GB" sz="2400" b="1" dirty="0" smtClean="0">
                <a:solidFill>
                  <a:srgbClr val="FF0000"/>
                </a:solidFill>
                <a:cs typeface="Traditional Arabic" pitchFamily="18" charset="-78"/>
              </a:rPr>
              <a:t/>
            </a:r>
            <a:br>
              <a:rPr lang="en-GB" sz="2400" b="1" dirty="0" smtClean="0">
                <a:solidFill>
                  <a:srgbClr val="FF0000"/>
                </a:solidFill>
                <a:cs typeface="Traditional Arabic" pitchFamily="18" charset="-78"/>
              </a:rPr>
            </a:br>
            <a:r>
              <a:rPr lang="en-GB" sz="2400" b="1" dirty="0" smtClean="0">
                <a:solidFill>
                  <a:srgbClr val="FF0000"/>
                </a:solidFill>
                <a:cs typeface="Traditional Arabic" pitchFamily="18" charset="-78"/>
              </a:rPr>
              <a:t>THE </a:t>
            </a:r>
            <a:r>
              <a:rPr lang="en-GB" sz="2400" b="1" dirty="0" smtClean="0">
                <a:solidFill>
                  <a:srgbClr val="FF0000"/>
                </a:solidFill>
                <a:cs typeface="Traditional Arabic" pitchFamily="18" charset="-78"/>
              </a:rPr>
              <a:t>CEREBRAL CORTEX</a:t>
            </a:r>
            <a:endParaRPr lang="ar-SA" sz="2400" b="1" dirty="0" smtClean="0">
              <a:solidFill>
                <a:srgbClr val="FF0000"/>
              </a:solidFill>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7</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323528" y="-99392"/>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r>
              <a:rPr lang="en-GB" sz="2400" b="1" dirty="0">
                <a:solidFill>
                  <a:srgbClr val="FF0000"/>
                </a:solidFill>
                <a:ea typeface="+mj-ea"/>
                <a:cs typeface="Traditional Arabic" pitchFamily="18" charset="-78"/>
              </a:rPr>
              <a:t/>
            </a:r>
            <a:br>
              <a:rPr lang="en-GB" sz="2400" b="1" dirty="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11266" name="Rectangle 2"/>
          <p:cNvSpPr>
            <a:spLocks noGrp="1" noChangeArrowheads="1"/>
          </p:cNvSpPr>
          <p:nvPr>
            <p:ph idx="1"/>
          </p:nvPr>
        </p:nvSpPr>
        <p:spPr bwMode="auto">
          <a:xfrm>
            <a:off x="785787" y="1684627"/>
            <a:ext cx="7572428"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lvl="0" indent="0" algn="l" rtl="0" eaLnBrk="1" hangingPunct="1">
              <a:lnSpc>
                <a:spcPct val="150000"/>
              </a:lnSpc>
              <a:spcBef>
                <a:spcPct val="0"/>
              </a:spcBef>
              <a:buClrTx/>
              <a:buSzTx/>
              <a:buNone/>
            </a:pPr>
            <a:r>
              <a:rPr lang="en-US" sz="2400" dirty="0">
                <a:solidFill>
                  <a:srgbClr val="0070C0"/>
                </a:solidFill>
              </a:rPr>
              <a:t>The </a:t>
            </a:r>
            <a:r>
              <a:rPr lang="en-US" sz="2400" b="1" dirty="0">
                <a:solidFill>
                  <a:srgbClr val="0070C0"/>
                </a:solidFill>
              </a:rPr>
              <a:t>cerebral cortex</a:t>
            </a:r>
            <a:r>
              <a:rPr lang="en-US" sz="2400" dirty="0">
                <a:solidFill>
                  <a:srgbClr val="0070C0"/>
                </a:solidFill>
              </a:rPr>
              <a:t> is the outermost sheet of neural tissue of the </a:t>
            </a:r>
            <a:r>
              <a:rPr lang="en-US" sz="2400" dirty="0" smtClean="0">
                <a:solidFill>
                  <a:srgbClr val="0070C0"/>
                </a:solidFill>
              </a:rPr>
              <a:t>cerebrum of </a:t>
            </a:r>
            <a:r>
              <a:rPr lang="en-US" sz="2400" dirty="0">
                <a:solidFill>
                  <a:srgbClr val="0070C0"/>
                </a:solidFill>
              </a:rPr>
              <a:t>the </a:t>
            </a:r>
            <a:r>
              <a:rPr lang="en-US" sz="2400" dirty="0" smtClean="0">
                <a:solidFill>
                  <a:srgbClr val="0070C0"/>
                </a:solidFill>
              </a:rPr>
              <a:t>brain. </a:t>
            </a:r>
            <a:r>
              <a:rPr lang="en-US" sz="2400" dirty="0">
                <a:solidFill>
                  <a:srgbClr val="0070C0"/>
                </a:solidFill>
              </a:rPr>
              <a:t>It covers the cerebrum </a:t>
            </a:r>
            <a:r>
              <a:rPr lang="en-US" sz="2400" dirty="0" smtClean="0">
                <a:solidFill>
                  <a:srgbClr val="0070C0"/>
                </a:solidFill>
              </a:rPr>
              <a:t>and </a:t>
            </a:r>
            <a:r>
              <a:rPr lang="en-US" sz="2400" dirty="0">
                <a:solidFill>
                  <a:srgbClr val="0070C0"/>
                </a:solidFill>
              </a:rPr>
              <a:t>is divided into left and right hemispheres. The cerebral cortex plays a key role in </a:t>
            </a:r>
            <a:r>
              <a:rPr lang="en-US" sz="2400" b="1" i="1" dirty="0" smtClean="0">
                <a:solidFill>
                  <a:srgbClr val="FF0000"/>
                </a:solidFill>
              </a:rPr>
              <a:t>memory, attention, </a:t>
            </a:r>
            <a:r>
              <a:rPr lang="en-US" sz="2400" b="1" i="1" dirty="0">
                <a:solidFill>
                  <a:srgbClr val="FF0000"/>
                </a:solidFill>
              </a:rPr>
              <a:t>perceptual </a:t>
            </a:r>
            <a:r>
              <a:rPr lang="en-US" sz="2400" b="1" i="1" dirty="0" smtClean="0">
                <a:solidFill>
                  <a:srgbClr val="FF0000"/>
                </a:solidFill>
              </a:rPr>
              <a:t>awareness, thought, language, </a:t>
            </a:r>
            <a:r>
              <a:rPr lang="en-US" sz="2400" b="1" i="1" dirty="0">
                <a:solidFill>
                  <a:srgbClr val="FF0000"/>
                </a:solidFill>
              </a:rPr>
              <a:t>and </a:t>
            </a:r>
            <a:r>
              <a:rPr lang="en-US" sz="2400" b="1" i="1" dirty="0" smtClean="0">
                <a:solidFill>
                  <a:srgbClr val="FF0000"/>
                </a:solidFill>
              </a:rPr>
              <a:t>consciousness</a:t>
            </a:r>
            <a:r>
              <a:rPr lang="en-US" sz="2400" dirty="0" smtClean="0">
                <a:solidFill>
                  <a:srgbClr val="0070C0"/>
                </a:solidFill>
              </a:rPr>
              <a:t>. </a:t>
            </a:r>
            <a:r>
              <a:rPr lang="en-US" sz="2400" dirty="0">
                <a:solidFill>
                  <a:srgbClr val="0070C0"/>
                </a:solidFill>
              </a:rPr>
              <a:t>It consists of up to six horizontal layers, each with a different composition in terms of </a:t>
            </a:r>
            <a:r>
              <a:rPr lang="en-US" sz="2400" dirty="0" smtClean="0">
                <a:solidFill>
                  <a:srgbClr val="0070C0"/>
                </a:solidFill>
              </a:rPr>
              <a:t>neurons and </a:t>
            </a:r>
            <a:r>
              <a:rPr lang="en-US" sz="2400" dirty="0">
                <a:solidFill>
                  <a:srgbClr val="0070C0"/>
                </a:solidFill>
              </a:rPr>
              <a:t>connectivity. The human cerebral cortex is 2 to 4 </a:t>
            </a:r>
            <a:r>
              <a:rPr lang="en-US" sz="2400" dirty="0" smtClean="0">
                <a:solidFill>
                  <a:srgbClr val="0070C0"/>
                </a:solidFill>
              </a:rPr>
              <a:t>millimeters thick. </a:t>
            </a:r>
            <a:endParaRPr kumimoji="0" lang="en-US" sz="2400" b="1" i="0" strike="noStrike" cap="none" normalizeH="0" baseline="0" dirty="0" smtClean="0">
              <a:ln>
                <a:noFill/>
              </a:ln>
              <a:solidFill>
                <a:srgbClr val="0070C0"/>
              </a:solidFill>
              <a:effectLst/>
              <a:latin typeface="Maiandra GD" pitchFamily="34" charset="0"/>
              <a:cs typeface="Arial" pitchFamily="34" charset="0"/>
            </a:endParaRPr>
          </a:p>
        </p:txBody>
      </p:sp>
      <p:pic>
        <p:nvPicPr>
          <p:cNvPr id="2" name="Picture 2" descr="https://encrypted-tbn3.gstatic.com/images?q=tbn:ANd9GcS4gEd7ZJe6UQAit_6p4m3unoQit_0JaX_58vF_jlN8N-goIzB_Eg"/>
          <p:cNvPicPr>
            <a:picLocks noChangeAspect="1" noChangeArrowheads="1"/>
          </p:cNvPicPr>
          <p:nvPr/>
        </p:nvPicPr>
        <p:blipFill>
          <a:blip r:embed="rId3"/>
          <a:srcRect/>
          <a:stretch>
            <a:fillRect/>
          </a:stretch>
        </p:blipFill>
        <p:spPr bwMode="auto">
          <a:xfrm>
            <a:off x="5940152" y="0"/>
            <a:ext cx="2286000" cy="1714500"/>
          </a:xfrm>
          <a:prstGeom prst="rect">
            <a:avLst/>
          </a:prstGeom>
          <a:noFill/>
        </p:spPr>
      </p:pic>
    </p:spTree>
    <p:extLst>
      <p:ext uri="{BB962C8B-B14F-4D97-AF65-F5344CB8AC3E}">
        <p14:creationId xmlns:p14="http://schemas.microsoft.com/office/powerpoint/2010/main" val="27109769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28596" y="620688"/>
            <a:ext cx="8229600" cy="650875"/>
          </a:xfrm>
        </p:spPr>
        <p:txBody>
          <a:bodyPr/>
          <a:lstStyle/>
          <a:p>
            <a:pPr rtl="0" eaLnBrk="1" hangingPunct="1"/>
            <a:r>
              <a:rPr lang="en-GB" sz="2400" b="1" dirty="0" smtClean="0">
                <a:solidFill>
                  <a:srgbClr val="FF0000"/>
                </a:solidFill>
                <a:cs typeface="Traditional Arabic" pitchFamily="18" charset="-78"/>
              </a:rPr>
              <a:t/>
            </a:r>
            <a:br>
              <a:rPr lang="en-GB" sz="2400" b="1" dirty="0" smtClean="0">
                <a:solidFill>
                  <a:srgbClr val="FF0000"/>
                </a:solidFill>
                <a:cs typeface="Traditional Arabic" pitchFamily="18" charset="-78"/>
              </a:rPr>
            </a:br>
            <a:r>
              <a:rPr lang="en-GB" sz="2400" b="1" dirty="0" smtClean="0">
                <a:solidFill>
                  <a:srgbClr val="FF0000"/>
                </a:solidFill>
                <a:cs typeface="Traditional Arabic" pitchFamily="18" charset="-78"/>
              </a:rPr>
              <a:t>     THE </a:t>
            </a:r>
            <a:r>
              <a:rPr lang="en-GB" sz="2400" b="1" dirty="0" smtClean="0">
                <a:solidFill>
                  <a:srgbClr val="FF0000"/>
                </a:solidFill>
                <a:cs typeface="Traditional Arabic" pitchFamily="18" charset="-78"/>
              </a:rPr>
              <a:t>CEREBRAL </a:t>
            </a:r>
            <a:r>
              <a:rPr lang="en-GB" sz="2400" b="1" dirty="0" smtClean="0">
                <a:solidFill>
                  <a:srgbClr val="FF0000"/>
                </a:solidFill>
                <a:cs typeface="Traditional Arabic" pitchFamily="18" charset="-78"/>
              </a:rPr>
              <a:t>CORTEX     </a:t>
            </a:r>
            <a:endParaRPr lang="ar-SA" sz="2400" b="1" dirty="0" smtClean="0">
              <a:solidFill>
                <a:srgbClr val="FF0000"/>
              </a:solidFill>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8</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44624"/>
            <a:ext cx="7772400" cy="792163"/>
          </a:xfrm>
          <a:prstGeom prst="rect">
            <a:avLst/>
          </a:prstGeom>
          <a:noFill/>
          <a:ln w="9525">
            <a:noFill/>
            <a:miter lim="800000"/>
            <a:headEnd/>
            <a:tailEnd/>
          </a:ln>
        </p:spPr>
        <p:txBody>
          <a:bodyPr lIns="0" rIns="0" bIns="0" anchor="b"/>
          <a:lstStyle/>
          <a:p>
            <a:pPr>
              <a:defRPr/>
            </a:pPr>
            <a:endParaRPr lang="en-GB" sz="2400" b="1" dirty="0" smtClean="0">
              <a:solidFill>
                <a:srgbClr val="FF0000"/>
              </a:solidFill>
              <a:ea typeface="+mj-ea"/>
              <a:cs typeface="Traditional Arabic" pitchFamily="18" charset="-78"/>
            </a:endParaRPr>
          </a:p>
          <a:p>
            <a:pPr>
              <a:defRPr/>
            </a:pPr>
            <a:r>
              <a:rPr lang="en-GB" sz="2400" b="1" dirty="0" smtClean="0">
                <a:solidFill>
                  <a:srgbClr val="FF0000"/>
                </a:solidFill>
                <a:ea typeface="+mj-ea"/>
                <a:cs typeface="Traditional Arabic" pitchFamily="18" charset="-78"/>
              </a:rPr>
              <a:t> </a:t>
            </a:r>
            <a:r>
              <a:rPr lang="en-GB" sz="2400" b="1" dirty="0">
                <a:solidFill>
                  <a:srgbClr val="FF0000"/>
                </a:solidFill>
                <a:ea typeface="+mj-ea"/>
                <a:cs typeface="Traditional Arabic" pitchFamily="18" charset="-78"/>
              </a:rPr>
              <a:t/>
            </a:r>
            <a:br>
              <a:rPr lang="en-GB" sz="2400" b="1" dirty="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11266" name="Rectangle 2"/>
          <p:cNvSpPr>
            <a:spLocks noGrp="1" noChangeArrowheads="1"/>
          </p:cNvSpPr>
          <p:nvPr>
            <p:ph idx="1"/>
          </p:nvPr>
        </p:nvSpPr>
        <p:spPr bwMode="auto">
          <a:xfrm>
            <a:off x="928662" y="2333684"/>
            <a:ext cx="7786742"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indent="0" algn="l" rtl="0" eaLnBrk="1" hangingPunct="1">
              <a:lnSpc>
                <a:spcPct val="150000"/>
              </a:lnSpc>
              <a:spcBef>
                <a:spcPct val="0"/>
              </a:spcBef>
              <a:buClrTx/>
              <a:buSzTx/>
              <a:buNone/>
            </a:pPr>
            <a:r>
              <a:rPr lang="en-US" sz="2400" b="1" dirty="0" smtClean="0">
                <a:solidFill>
                  <a:srgbClr val="0070C0"/>
                </a:solidFill>
                <a:latin typeface="Maiandra GD" pitchFamily="34" charset="0"/>
              </a:rPr>
              <a:t>The </a:t>
            </a:r>
            <a:r>
              <a:rPr lang="en-US" sz="2400" b="1" i="1" dirty="0" smtClean="0">
                <a:solidFill>
                  <a:srgbClr val="FF0000"/>
                </a:solidFill>
                <a:latin typeface="Maiandra GD" pitchFamily="34" charset="0"/>
              </a:rPr>
              <a:t>cerebral cortex</a:t>
            </a:r>
            <a:r>
              <a:rPr lang="en-US" sz="2400" b="1" dirty="0" smtClean="0">
                <a:solidFill>
                  <a:srgbClr val="FF0000"/>
                </a:solidFill>
                <a:latin typeface="Maiandra GD" pitchFamily="34" charset="0"/>
              </a:rPr>
              <a:t> </a:t>
            </a:r>
            <a:r>
              <a:rPr lang="en-US" sz="2400" b="1" dirty="0" smtClean="0">
                <a:solidFill>
                  <a:srgbClr val="0070C0"/>
                </a:solidFill>
                <a:latin typeface="Maiandra GD" pitchFamily="34" charset="0"/>
              </a:rPr>
              <a:t>is the gray wrinkled outermost </a:t>
            </a:r>
            <a:r>
              <a:rPr lang="en-US" sz="2400" b="1" dirty="0" smtClean="0">
                <a:solidFill>
                  <a:srgbClr val="0070C0"/>
                </a:solidFill>
                <a:latin typeface="Maiandra GD" pitchFamily="34" charset="0"/>
              </a:rPr>
              <a:t>covering </a:t>
            </a:r>
            <a:r>
              <a:rPr lang="en-US" sz="2400" b="1" dirty="0" smtClean="0">
                <a:solidFill>
                  <a:srgbClr val="0070C0"/>
                </a:solidFill>
                <a:latin typeface="Maiandra GD" pitchFamily="34" charset="0"/>
              </a:rPr>
              <a:t>of the brain. It sits over the rest of the brain and accounts for language representation and processing.</a:t>
            </a:r>
            <a:r>
              <a:rPr lang="en-US" sz="2400" dirty="0" smtClean="0"/>
              <a:t> </a:t>
            </a:r>
            <a:endParaRPr lang="en-US" sz="2400" b="1" dirty="0" smtClean="0">
              <a:solidFill>
                <a:srgbClr val="0070C0"/>
              </a:solidFill>
              <a:latin typeface="Maiandra GD" pitchFamily="34" charset="0"/>
            </a:endParaRPr>
          </a:p>
          <a:p>
            <a:pPr marL="0" lvl="0" indent="0" algn="l" rtl="0" eaLnBrk="1" hangingPunct="1">
              <a:lnSpc>
                <a:spcPct val="150000"/>
              </a:lnSpc>
              <a:spcBef>
                <a:spcPct val="0"/>
              </a:spcBef>
              <a:buClrTx/>
              <a:buSzTx/>
              <a:buNone/>
            </a:pPr>
            <a:r>
              <a:rPr lang="en-US" sz="2400" b="1" dirty="0" smtClean="0">
                <a:solidFill>
                  <a:srgbClr val="0070C0"/>
                </a:solidFill>
                <a:latin typeface="Maiandra GD" pitchFamily="34" charset="0"/>
              </a:rPr>
              <a:t>The cerebrum contains about 70 - 75% of the 100 billion neurons of the brain. </a:t>
            </a:r>
            <a:r>
              <a:rPr lang="en-US" sz="2400" b="1" dirty="0" smtClean="0">
                <a:solidFill>
                  <a:srgbClr val="0070C0"/>
                </a:solidFill>
                <a:latin typeface="Maiandra GD" pitchFamily="34" charset="0"/>
              </a:rPr>
              <a:t>The </a:t>
            </a:r>
            <a:r>
              <a:rPr lang="en-US" sz="2400" b="1" dirty="0" smtClean="0">
                <a:solidFill>
                  <a:srgbClr val="0070C0"/>
                </a:solidFill>
                <a:latin typeface="Maiandra GD" pitchFamily="34" charset="0"/>
              </a:rPr>
              <a:t>gray matter has </a:t>
            </a:r>
            <a:r>
              <a:rPr lang="en-US" sz="2400" b="1" dirty="0" smtClean="0">
                <a:solidFill>
                  <a:srgbClr val="0070C0"/>
                </a:solidFill>
                <a:latin typeface="Maiandra GD" pitchFamily="34" charset="0"/>
              </a:rPr>
              <a:t>a folded structure. </a:t>
            </a:r>
            <a:endParaRPr kumimoji="0" lang="en-US" sz="2400" b="1" i="0" u="none" strike="noStrike" cap="none" normalizeH="0" baseline="0" dirty="0" smtClean="0">
              <a:ln>
                <a:noFill/>
              </a:ln>
              <a:solidFill>
                <a:srgbClr val="0070C0"/>
              </a:solidFill>
              <a:effectLst/>
              <a:latin typeface="Maiandra GD" pitchFamily="34" charset="0"/>
              <a:cs typeface="Arial" pitchFamily="34" charset="0"/>
            </a:endParaRPr>
          </a:p>
        </p:txBody>
      </p:sp>
      <p:pic>
        <p:nvPicPr>
          <p:cNvPr id="5122" name="Picture 2" descr="https://encrypted-tbn3.gstatic.com/images?q=tbn:ANd9GcS4gEd7ZJe6UQAit_6p4m3unoQit_0JaX_58vF_jlN8N-goIzB_Eg"/>
          <p:cNvPicPr>
            <a:picLocks noChangeAspect="1" noChangeArrowheads="1"/>
          </p:cNvPicPr>
          <p:nvPr/>
        </p:nvPicPr>
        <p:blipFill>
          <a:blip r:embed="rId3"/>
          <a:srcRect/>
          <a:stretch>
            <a:fillRect/>
          </a:stretch>
        </p:blipFill>
        <p:spPr bwMode="auto">
          <a:xfrm>
            <a:off x="6194785" y="188640"/>
            <a:ext cx="2286000" cy="17145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28596" y="476672"/>
            <a:ext cx="8229600" cy="650875"/>
          </a:xfrm>
        </p:spPr>
        <p:txBody>
          <a:bodyPr/>
          <a:lstStyle/>
          <a:p>
            <a:pPr rtl="0" eaLnBrk="1" hangingPunct="1"/>
            <a:r>
              <a:rPr lang="en-GB" sz="2400" b="1" dirty="0" smtClean="0">
                <a:solidFill>
                  <a:srgbClr val="FF0000"/>
                </a:solidFill>
                <a:cs typeface="Traditional Arabic" pitchFamily="18" charset="-78"/>
              </a:rPr>
              <a:t/>
            </a:r>
            <a:br>
              <a:rPr lang="en-GB" sz="2400" b="1" dirty="0" smtClean="0">
                <a:solidFill>
                  <a:srgbClr val="FF0000"/>
                </a:solidFill>
                <a:cs typeface="Traditional Arabic" pitchFamily="18" charset="-78"/>
              </a:rPr>
            </a:br>
            <a:r>
              <a:rPr lang="en-GB" sz="2400" b="1" dirty="0" smtClean="0">
                <a:solidFill>
                  <a:srgbClr val="FF0000"/>
                </a:solidFill>
                <a:cs typeface="Traditional Arabic" pitchFamily="18" charset="-78"/>
              </a:rPr>
              <a:t>     THE </a:t>
            </a:r>
            <a:r>
              <a:rPr lang="en-GB" sz="2400" b="1" dirty="0" smtClean="0">
                <a:solidFill>
                  <a:srgbClr val="FF0000"/>
                </a:solidFill>
                <a:cs typeface="Traditional Arabic" pitchFamily="18" charset="-78"/>
              </a:rPr>
              <a:t>CEREBRAL </a:t>
            </a:r>
            <a:r>
              <a:rPr lang="en-GB" sz="2400" b="1" dirty="0" smtClean="0">
                <a:solidFill>
                  <a:srgbClr val="FF0000"/>
                </a:solidFill>
                <a:cs typeface="Traditional Arabic" pitchFamily="18" charset="-78"/>
              </a:rPr>
              <a:t>CORTEX </a:t>
            </a:r>
            <a:endParaRPr lang="ar-SA" sz="2400" b="1" dirty="0" smtClean="0">
              <a:solidFill>
                <a:srgbClr val="FF0000"/>
              </a:solidFill>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9</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116632"/>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r>
              <a:rPr lang="en-GB" sz="2400" b="1" dirty="0">
                <a:solidFill>
                  <a:srgbClr val="FF0000"/>
                </a:solidFill>
                <a:ea typeface="+mj-ea"/>
                <a:cs typeface="Traditional Arabic" pitchFamily="18" charset="-78"/>
              </a:rPr>
              <a:t/>
            </a:r>
            <a:br>
              <a:rPr lang="en-GB" sz="2400" b="1" dirty="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11266" name="Rectangle 2"/>
          <p:cNvSpPr>
            <a:spLocks noGrp="1" noChangeArrowheads="1"/>
          </p:cNvSpPr>
          <p:nvPr>
            <p:ph idx="1"/>
          </p:nvPr>
        </p:nvSpPr>
        <p:spPr bwMode="auto">
          <a:xfrm>
            <a:off x="928662" y="1236155"/>
            <a:ext cx="7858180"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indent="0" algn="l" rtl="0" eaLnBrk="1" hangingPunct="1">
              <a:lnSpc>
                <a:spcPct val="150000"/>
              </a:lnSpc>
              <a:spcBef>
                <a:spcPct val="0"/>
              </a:spcBef>
              <a:buClrTx/>
              <a:buSzTx/>
              <a:buNone/>
            </a:pPr>
            <a:r>
              <a:rPr lang="en-US" sz="2400" dirty="0">
                <a:solidFill>
                  <a:srgbClr val="0070C0"/>
                </a:solidFill>
              </a:rPr>
              <a:t>T</a:t>
            </a:r>
            <a:r>
              <a:rPr lang="en-US" sz="2400" dirty="0" smtClean="0">
                <a:solidFill>
                  <a:srgbClr val="0070C0"/>
                </a:solidFill>
              </a:rPr>
              <a:t>he </a:t>
            </a:r>
            <a:r>
              <a:rPr lang="en-US" sz="2400" dirty="0">
                <a:solidFill>
                  <a:srgbClr val="0070C0"/>
                </a:solidFill>
              </a:rPr>
              <a:t>cerebral </a:t>
            </a:r>
            <a:r>
              <a:rPr lang="en-US" sz="2400" dirty="0" smtClean="0">
                <a:solidFill>
                  <a:srgbClr val="0070C0"/>
                </a:solidFill>
              </a:rPr>
              <a:t>cortex, </a:t>
            </a:r>
            <a:r>
              <a:rPr lang="en-US" sz="2400" dirty="0">
                <a:solidFill>
                  <a:srgbClr val="0070C0"/>
                </a:solidFill>
              </a:rPr>
              <a:t>is composed of six thin layers of neurons, which sit on top of a large collection of white matter pathways.  The cortex is heavily convoluted, so that if you were to spread it out, it would actually take up about 2 1/2 square feet (2500 </a:t>
            </a:r>
            <a:r>
              <a:rPr lang="en-US" sz="2400" dirty="0" err="1">
                <a:solidFill>
                  <a:srgbClr val="0070C0"/>
                </a:solidFill>
              </a:rPr>
              <a:t>sq</a:t>
            </a:r>
            <a:r>
              <a:rPr lang="en-US" sz="2400" dirty="0">
                <a:solidFill>
                  <a:srgbClr val="0070C0"/>
                </a:solidFill>
              </a:rPr>
              <a:t> cm).  It includes about 10 billion neurons, with about 50 trillion </a:t>
            </a:r>
            <a:r>
              <a:rPr lang="en-US" sz="2400" dirty="0" smtClean="0">
                <a:solidFill>
                  <a:srgbClr val="0070C0"/>
                </a:solidFill>
              </a:rPr>
              <a:t>synapses. </a:t>
            </a:r>
            <a:endParaRPr kumimoji="0" lang="en-US" sz="2400" i="0" u="none" strike="noStrike" cap="none" normalizeH="0" baseline="0" dirty="0" smtClean="0">
              <a:ln>
                <a:noFill/>
              </a:ln>
              <a:solidFill>
                <a:srgbClr val="0070C0"/>
              </a:solidFill>
              <a:effectLst/>
              <a:latin typeface="Maiandra GD" pitchFamily="34" charset="0"/>
              <a:cs typeface="Arial" pitchFamily="34" charset="0"/>
            </a:endParaRPr>
          </a:p>
        </p:txBody>
      </p:sp>
    </p:spTree>
    <p:extLst>
      <p:ext uri="{BB962C8B-B14F-4D97-AF65-F5344CB8AC3E}">
        <p14:creationId xmlns:p14="http://schemas.microsoft.com/office/powerpoint/2010/main" val="37536607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28596" y="476672"/>
            <a:ext cx="8229600" cy="650875"/>
          </a:xfrm>
        </p:spPr>
        <p:txBody>
          <a:bodyPr/>
          <a:lstStyle/>
          <a:p>
            <a:pPr rtl="0" eaLnBrk="1" hangingPunct="1"/>
            <a:r>
              <a:rPr lang="en-GB" sz="2400" b="1" dirty="0" smtClean="0">
                <a:solidFill>
                  <a:srgbClr val="FF0000"/>
                </a:solidFill>
                <a:cs typeface="Traditional Arabic" pitchFamily="18" charset="-78"/>
              </a:rPr>
              <a:t/>
            </a:r>
            <a:br>
              <a:rPr lang="en-GB" sz="2400" b="1" dirty="0" smtClean="0">
                <a:solidFill>
                  <a:srgbClr val="FF0000"/>
                </a:solidFill>
                <a:cs typeface="Traditional Arabic" pitchFamily="18" charset="-78"/>
              </a:rPr>
            </a:br>
            <a:r>
              <a:rPr lang="en-GB" sz="2400" b="1" dirty="0" smtClean="0">
                <a:solidFill>
                  <a:srgbClr val="FF0000"/>
                </a:solidFill>
                <a:cs typeface="Traditional Arabic" pitchFamily="18" charset="-78"/>
              </a:rPr>
              <a:t>     THE </a:t>
            </a:r>
            <a:r>
              <a:rPr lang="en-GB" sz="2400" b="1" dirty="0" smtClean="0">
                <a:solidFill>
                  <a:srgbClr val="FF0000"/>
                </a:solidFill>
                <a:cs typeface="Traditional Arabic" pitchFamily="18" charset="-78"/>
              </a:rPr>
              <a:t>CEREBRAL </a:t>
            </a:r>
            <a:r>
              <a:rPr lang="en-GB" sz="2400" b="1" dirty="0" smtClean="0">
                <a:solidFill>
                  <a:srgbClr val="FF0000"/>
                </a:solidFill>
                <a:cs typeface="Traditional Arabic" pitchFamily="18" charset="-78"/>
              </a:rPr>
              <a:t>CORTEX </a:t>
            </a:r>
            <a:endParaRPr lang="ar-SA" sz="2400" b="1" dirty="0" smtClean="0">
              <a:solidFill>
                <a:srgbClr val="FF0000"/>
              </a:solidFill>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10</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116632"/>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r>
              <a:rPr lang="en-GB" sz="2400" b="1" dirty="0">
                <a:solidFill>
                  <a:srgbClr val="FF0000"/>
                </a:solidFill>
                <a:ea typeface="+mj-ea"/>
                <a:cs typeface="Traditional Arabic" pitchFamily="18" charset="-78"/>
              </a:rPr>
              <a:t/>
            </a:r>
            <a:br>
              <a:rPr lang="en-GB" sz="2400" b="1" dirty="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11266" name="Rectangle 2"/>
          <p:cNvSpPr>
            <a:spLocks noGrp="1" noChangeArrowheads="1"/>
          </p:cNvSpPr>
          <p:nvPr>
            <p:ph idx="1"/>
          </p:nvPr>
        </p:nvSpPr>
        <p:spPr bwMode="auto">
          <a:xfrm>
            <a:off x="928662" y="1245874"/>
            <a:ext cx="7858180" cy="44873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indent="0" algn="just" rtl="0" eaLnBrk="1" hangingPunct="1">
              <a:lnSpc>
                <a:spcPct val="150000"/>
              </a:lnSpc>
              <a:spcBef>
                <a:spcPct val="0"/>
              </a:spcBef>
              <a:buClrTx/>
              <a:buSzTx/>
              <a:buNone/>
            </a:pPr>
            <a:r>
              <a:rPr lang="en-US" sz="2400" dirty="0" smtClean="0">
                <a:solidFill>
                  <a:srgbClr val="0070C0"/>
                </a:solidFill>
                <a:latin typeface="Maiandra GD" pitchFamily="34" charset="0"/>
              </a:rPr>
              <a:t>The </a:t>
            </a:r>
            <a:r>
              <a:rPr lang="en-US" sz="2400" dirty="0" smtClean="0">
                <a:solidFill>
                  <a:srgbClr val="0070C0"/>
                </a:solidFill>
                <a:latin typeface="Maiandra GD" pitchFamily="34" charset="0"/>
              </a:rPr>
              <a:t>folding of the cortex increases the brain’s surface area allowing more neurons to fit inside the skull and enabling higher functions. Each fold is called a </a:t>
            </a:r>
            <a:r>
              <a:rPr lang="en-US" sz="2400" b="1" i="1" dirty="0" smtClean="0">
                <a:solidFill>
                  <a:srgbClr val="FF0000"/>
                </a:solidFill>
                <a:latin typeface="Maiandra GD" pitchFamily="34" charset="0"/>
              </a:rPr>
              <a:t>convolution</a:t>
            </a:r>
            <a:r>
              <a:rPr lang="en-US" sz="2400" dirty="0" smtClean="0">
                <a:solidFill>
                  <a:srgbClr val="0070C0"/>
                </a:solidFill>
                <a:latin typeface="Maiandra GD" pitchFamily="34" charset="0"/>
              </a:rPr>
              <a:t> or </a:t>
            </a:r>
            <a:r>
              <a:rPr lang="en-US" sz="2400" b="1" i="1" dirty="0" smtClean="0">
                <a:solidFill>
                  <a:srgbClr val="FF0000"/>
                </a:solidFill>
                <a:latin typeface="Maiandra GD" pitchFamily="34" charset="0"/>
              </a:rPr>
              <a:t>gyrus</a:t>
            </a:r>
            <a:r>
              <a:rPr lang="en-US" sz="2400" dirty="0" smtClean="0">
                <a:solidFill>
                  <a:srgbClr val="FF0000"/>
                </a:solidFill>
                <a:latin typeface="Maiandra GD" pitchFamily="34" charset="0"/>
              </a:rPr>
              <a:t> </a:t>
            </a:r>
            <a:r>
              <a:rPr lang="en-US" sz="2400" dirty="0" smtClean="0">
                <a:solidFill>
                  <a:srgbClr val="0070C0"/>
                </a:solidFill>
                <a:latin typeface="Maiandra GD" pitchFamily="34" charset="0"/>
              </a:rPr>
              <a:t>, and each groove between folds is called a </a:t>
            </a:r>
            <a:r>
              <a:rPr lang="en-US" sz="2400" b="1" i="1" dirty="0" smtClean="0">
                <a:solidFill>
                  <a:srgbClr val="FF0000"/>
                </a:solidFill>
                <a:latin typeface="Maiandra GD" pitchFamily="34" charset="0"/>
              </a:rPr>
              <a:t>sulcus</a:t>
            </a:r>
            <a:r>
              <a:rPr lang="en-US" sz="2400" dirty="0" smtClean="0">
                <a:solidFill>
                  <a:srgbClr val="FF0000"/>
                </a:solidFill>
                <a:latin typeface="Maiandra GD" pitchFamily="34" charset="0"/>
              </a:rPr>
              <a:t> </a:t>
            </a:r>
            <a:r>
              <a:rPr lang="en-US" sz="2400" dirty="0" smtClean="0">
                <a:solidFill>
                  <a:srgbClr val="0070C0"/>
                </a:solidFill>
                <a:latin typeface="Maiandra GD" pitchFamily="34" charset="0"/>
              </a:rPr>
              <a:t>.</a:t>
            </a:r>
          </a:p>
          <a:p>
            <a:pPr algn="just" rtl="0" eaLnBrk="1" hangingPunct="1">
              <a:buClr>
                <a:srgbClr val="FF0000"/>
              </a:buClr>
            </a:pPr>
            <a:r>
              <a:rPr lang="en-US" sz="2400" dirty="0" smtClean="0">
                <a:solidFill>
                  <a:srgbClr val="0070C0"/>
                </a:solidFill>
                <a:latin typeface="Maiandra GD" pitchFamily="34" charset="0"/>
              </a:rPr>
              <a:t>The </a:t>
            </a:r>
            <a:r>
              <a:rPr lang="en-US" sz="2400" b="1" i="1" dirty="0" smtClean="0">
                <a:solidFill>
                  <a:srgbClr val="FF0000"/>
                </a:solidFill>
                <a:latin typeface="Maiandra GD" pitchFamily="34" charset="0"/>
              </a:rPr>
              <a:t>longitudinal fissure </a:t>
            </a:r>
            <a:r>
              <a:rPr lang="en-US" sz="2400" dirty="0" smtClean="0">
                <a:solidFill>
                  <a:srgbClr val="0070C0"/>
                </a:solidFill>
                <a:latin typeface="Maiandra GD" pitchFamily="34" charset="0"/>
              </a:rPr>
              <a:t>separates the left and right hemispheres of the brain.</a:t>
            </a:r>
          </a:p>
          <a:p>
            <a:pPr algn="just" rtl="0" eaLnBrk="1" hangingPunct="1">
              <a:buClr>
                <a:srgbClr val="FF0000"/>
              </a:buClr>
            </a:pPr>
            <a:r>
              <a:rPr lang="en-US" sz="2400" dirty="0" smtClean="0">
                <a:solidFill>
                  <a:srgbClr val="0070C0"/>
                </a:solidFill>
                <a:latin typeface="Maiandra GD" pitchFamily="34" charset="0"/>
              </a:rPr>
              <a:t>The </a:t>
            </a:r>
            <a:r>
              <a:rPr lang="en-US" sz="2400" b="1" i="1" dirty="0" smtClean="0">
                <a:solidFill>
                  <a:srgbClr val="FF0000"/>
                </a:solidFill>
                <a:latin typeface="Maiandra GD" pitchFamily="34" charset="0"/>
              </a:rPr>
              <a:t>corpus callosum </a:t>
            </a:r>
            <a:r>
              <a:rPr lang="en-US" sz="2400" dirty="0" smtClean="0">
                <a:solidFill>
                  <a:srgbClr val="0070C0"/>
                </a:solidFill>
                <a:latin typeface="Maiandra GD" pitchFamily="34" charset="0"/>
              </a:rPr>
              <a:t>is the bundle of nerve fibers that connects the two hemispheres.</a:t>
            </a:r>
          </a:p>
          <a:p>
            <a:pPr marL="0" indent="0" algn="just" rtl="0" eaLnBrk="1" hangingPunct="1">
              <a:lnSpc>
                <a:spcPct val="150000"/>
              </a:lnSpc>
              <a:spcBef>
                <a:spcPct val="0"/>
              </a:spcBef>
              <a:buClrTx/>
              <a:buSzTx/>
              <a:buNone/>
            </a:pPr>
            <a:endParaRPr kumimoji="0" lang="en-US" sz="2400" i="0" u="none" strike="noStrike" cap="none" normalizeH="0" baseline="0" dirty="0" smtClean="0">
              <a:ln>
                <a:noFill/>
              </a:ln>
              <a:solidFill>
                <a:srgbClr val="0070C0"/>
              </a:solidFill>
              <a:effectLst/>
              <a:latin typeface="Maiandra GD"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28596" y="476672"/>
            <a:ext cx="8229600" cy="650875"/>
          </a:xfrm>
        </p:spPr>
        <p:txBody>
          <a:bodyPr/>
          <a:lstStyle/>
          <a:p>
            <a:pPr algn="ctr" rtl="0" eaLnBrk="1" hangingPunct="1"/>
            <a:r>
              <a:rPr lang="en-GB" sz="2400" b="1" dirty="0" smtClean="0">
                <a:solidFill>
                  <a:srgbClr val="FF0000"/>
                </a:solidFill>
                <a:cs typeface="Traditional Arabic" pitchFamily="18" charset="-78"/>
              </a:rPr>
              <a:t/>
            </a:r>
            <a:br>
              <a:rPr lang="en-GB" sz="2400" b="1" dirty="0" smtClean="0">
                <a:solidFill>
                  <a:srgbClr val="FF0000"/>
                </a:solidFill>
                <a:cs typeface="Traditional Arabic" pitchFamily="18" charset="-78"/>
              </a:rPr>
            </a:br>
            <a:r>
              <a:rPr lang="en-GB" sz="2400" b="1" dirty="0" smtClean="0">
                <a:solidFill>
                  <a:srgbClr val="FF0000"/>
                </a:solidFill>
                <a:cs typeface="Traditional Arabic" pitchFamily="18" charset="-78"/>
              </a:rPr>
              <a:t>     THE </a:t>
            </a:r>
            <a:r>
              <a:rPr lang="en-GB" sz="2400" b="1" dirty="0" smtClean="0">
                <a:solidFill>
                  <a:srgbClr val="FF0000"/>
                </a:solidFill>
                <a:cs typeface="Traditional Arabic" pitchFamily="18" charset="-78"/>
              </a:rPr>
              <a:t>CEREBRAL </a:t>
            </a:r>
            <a:r>
              <a:rPr lang="en-GB" sz="2400" b="1" dirty="0" smtClean="0">
                <a:solidFill>
                  <a:srgbClr val="FF0000"/>
                </a:solidFill>
                <a:cs typeface="Traditional Arabic" pitchFamily="18" charset="-78"/>
              </a:rPr>
              <a:t>CORTEX </a:t>
            </a:r>
            <a:endParaRPr lang="ar-SA" sz="2400" b="1" dirty="0" smtClean="0">
              <a:solidFill>
                <a:srgbClr val="FF0000"/>
              </a:solidFill>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11</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116632"/>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r>
              <a:rPr lang="en-GB" sz="2400" b="1" dirty="0">
                <a:solidFill>
                  <a:srgbClr val="FF0000"/>
                </a:solidFill>
                <a:ea typeface="+mj-ea"/>
                <a:cs typeface="Traditional Arabic" pitchFamily="18" charset="-78"/>
              </a:rPr>
              <a:t/>
            </a:r>
            <a:br>
              <a:rPr lang="en-GB" sz="2400" b="1" dirty="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11266" name="Rectangle 2"/>
          <p:cNvSpPr>
            <a:spLocks noGrp="1" noChangeArrowheads="1"/>
          </p:cNvSpPr>
          <p:nvPr>
            <p:ph idx="1"/>
          </p:nvPr>
        </p:nvSpPr>
        <p:spPr bwMode="auto">
          <a:xfrm>
            <a:off x="928662" y="1892205"/>
            <a:ext cx="7858180" cy="31947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l" rtl="0"/>
            <a:r>
              <a:rPr lang="en-US" sz="2400" dirty="0">
                <a:solidFill>
                  <a:srgbClr val="0070C0"/>
                </a:solidFill>
              </a:rPr>
              <a:t>Specific regions of the cortex:</a:t>
            </a:r>
          </a:p>
          <a:p>
            <a:pPr algn="l" rtl="0"/>
            <a:r>
              <a:rPr lang="en-US" sz="2400" dirty="0">
                <a:solidFill>
                  <a:srgbClr val="0070C0"/>
                </a:solidFill>
              </a:rPr>
              <a:t>Interpret sensations from your body, and sights, sounds and smells from the outside world.</a:t>
            </a:r>
          </a:p>
          <a:p>
            <a:pPr algn="l" rtl="0"/>
            <a:r>
              <a:rPr lang="en-US" sz="2400" dirty="0">
                <a:solidFill>
                  <a:srgbClr val="0070C0"/>
                </a:solidFill>
              </a:rPr>
              <a:t>Generate thoughts, solve problems and make plans.</a:t>
            </a:r>
          </a:p>
          <a:p>
            <a:pPr algn="l" rtl="0"/>
            <a:r>
              <a:rPr lang="en-US" sz="2400" dirty="0">
                <a:solidFill>
                  <a:srgbClr val="0070C0"/>
                </a:solidFill>
              </a:rPr>
              <a:t>Form and store memories.</a:t>
            </a:r>
          </a:p>
          <a:p>
            <a:pPr algn="l" rtl="0"/>
            <a:r>
              <a:rPr lang="en-US" sz="2400" dirty="0">
                <a:solidFill>
                  <a:srgbClr val="0070C0"/>
                </a:solidFill>
              </a:rPr>
              <a:t>Control voluntary movement.</a:t>
            </a:r>
          </a:p>
          <a:p>
            <a:pPr marL="0" indent="0" algn="l" rtl="0" eaLnBrk="1" hangingPunct="1">
              <a:lnSpc>
                <a:spcPct val="150000"/>
              </a:lnSpc>
              <a:spcBef>
                <a:spcPct val="0"/>
              </a:spcBef>
              <a:buClrTx/>
              <a:buSzTx/>
              <a:buNone/>
            </a:pPr>
            <a:endParaRPr kumimoji="0" lang="en-US" sz="2400" i="0" u="none" strike="noStrike" cap="none" normalizeH="0" baseline="0" dirty="0" smtClean="0">
              <a:ln>
                <a:noFill/>
              </a:ln>
              <a:solidFill>
                <a:srgbClr val="0070C0"/>
              </a:solidFill>
              <a:effectLst/>
              <a:latin typeface="Maiandra GD" pitchFamily="34" charset="0"/>
              <a:cs typeface="Arial" pitchFamily="34" charset="0"/>
            </a:endParaRPr>
          </a:p>
        </p:txBody>
      </p:sp>
    </p:spTree>
    <p:extLst>
      <p:ext uri="{BB962C8B-B14F-4D97-AF65-F5344CB8AC3E}">
        <p14:creationId xmlns:p14="http://schemas.microsoft.com/office/powerpoint/2010/main" val="3304491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28596" y="928670"/>
            <a:ext cx="8229600" cy="650875"/>
          </a:xfrm>
        </p:spPr>
        <p:txBody>
          <a:bodyPr/>
          <a:lstStyle/>
          <a:p>
            <a:pPr algn="ctr" rtl="0" eaLnBrk="1" hangingPunct="1"/>
            <a:r>
              <a:rPr lang="en-GB" sz="2400" b="1" dirty="0" smtClean="0">
                <a:solidFill>
                  <a:srgbClr val="FF0000"/>
                </a:solidFill>
                <a:cs typeface="Traditional Arabic" pitchFamily="18" charset="-78"/>
              </a:rPr>
              <a:t/>
            </a:r>
            <a:br>
              <a:rPr lang="en-GB" sz="2400" b="1" dirty="0" smtClean="0">
                <a:solidFill>
                  <a:srgbClr val="FF0000"/>
                </a:solidFill>
                <a:cs typeface="Traditional Arabic" pitchFamily="18" charset="-78"/>
              </a:rPr>
            </a:br>
            <a:r>
              <a:rPr lang="en-US" sz="2400" b="1" dirty="0" smtClean="0">
                <a:solidFill>
                  <a:srgbClr val="FF0000"/>
                </a:solidFill>
              </a:rPr>
              <a:t> THE CORPUS CALLOSUM</a:t>
            </a:r>
            <a:endParaRPr lang="ar-SA" sz="2400" b="1" dirty="0" smtClean="0">
              <a:solidFill>
                <a:srgbClr val="FF0000"/>
              </a:solidFill>
            </a:endParaRPr>
          </a:p>
        </p:txBody>
      </p:sp>
      <p:sp>
        <p:nvSpPr>
          <p:cNvPr id="6147" name="Content Placeholder 2"/>
          <p:cNvSpPr>
            <a:spLocks noGrp="1"/>
          </p:cNvSpPr>
          <p:nvPr>
            <p:ph idx="1"/>
          </p:nvPr>
        </p:nvSpPr>
        <p:spPr>
          <a:xfrm>
            <a:off x="785786" y="1643050"/>
            <a:ext cx="7643866" cy="3786214"/>
          </a:xfrm>
        </p:spPr>
        <p:txBody>
          <a:bodyPr/>
          <a:lstStyle/>
          <a:p>
            <a:pPr algn="just" rtl="0">
              <a:buNone/>
            </a:pPr>
            <a:r>
              <a:rPr lang="en-US" sz="2400" b="1" dirty="0" smtClean="0">
                <a:solidFill>
                  <a:srgbClr val="0070C0"/>
                </a:solidFill>
                <a:latin typeface="Maiandra GD" pitchFamily="34" charset="0"/>
              </a:rPr>
              <a:t>   The </a:t>
            </a:r>
            <a:r>
              <a:rPr lang="en-US" sz="2400" b="1" dirty="0" smtClean="0">
                <a:solidFill>
                  <a:srgbClr val="0070C0"/>
                </a:solidFill>
                <a:latin typeface="Maiandra GD" pitchFamily="34" charset="0"/>
              </a:rPr>
              <a:t>two cerebral hemispheres are </a:t>
            </a:r>
            <a:r>
              <a:rPr lang="en-US" sz="2400" b="1" dirty="0" smtClean="0">
                <a:solidFill>
                  <a:srgbClr val="0070C0"/>
                </a:solidFill>
                <a:latin typeface="Maiandra GD" pitchFamily="34" charset="0"/>
              </a:rPr>
              <a:t>connected by a thick, tough band of neural fibers (axons) called the corpus callosum. The corpus callosum allows the left and right hemispheres to communicate with each other”. </a:t>
            </a:r>
          </a:p>
          <a:p>
            <a:pPr algn="just" rtl="0">
              <a:buNone/>
            </a:pPr>
            <a:r>
              <a:rPr lang="en-US" sz="2400" b="1" dirty="0" smtClean="0">
                <a:solidFill>
                  <a:srgbClr val="0070C0"/>
                </a:solidFill>
                <a:latin typeface="Maiandra GD" pitchFamily="34" charset="0"/>
              </a:rPr>
              <a:t>   It has been a widely accepted fact that the right and left hemispheres of the brain have control over different bodily functions and tasks, referred to as hemispheric specialization or brain lateralization. However, despite their differences, both hemispheres do share the common understanding of language and are physically connected by the </a:t>
            </a:r>
            <a:r>
              <a:rPr lang="en-US" sz="2400" b="1" i="1" dirty="0" smtClean="0">
                <a:solidFill>
                  <a:srgbClr val="FF0000"/>
                </a:solidFill>
                <a:latin typeface="Maiandra GD" pitchFamily="34" charset="0"/>
              </a:rPr>
              <a:t>corpus callosum</a:t>
            </a:r>
            <a:r>
              <a:rPr lang="en-US" sz="2400" b="1" dirty="0" smtClean="0">
                <a:solidFill>
                  <a:srgbClr val="0070C0"/>
                </a:solidFill>
                <a:latin typeface="Maiandra GD" pitchFamily="34" charset="0"/>
              </a:rPr>
              <a:t>.</a:t>
            </a:r>
          </a:p>
          <a:p>
            <a:pPr algn="just" rtl="0">
              <a:buNone/>
            </a:pPr>
            <a:endParaRPr lang="en-US" sz="2400" b="1" dirty="0" smtClean="0">
              <a:solidFill>
                <a:srgbClr val="0070C0"/>
              </a:solidFill>
              <a:latin typeface="Maiandra GD" pitchFamily="34" charset="0"/>
            </a:endParaRPr>
          </a:p>
          <a:p>
            <a:pPr algn="just" rtl="0">
              <a:buNone/>
            </a:pPr>
            <a:endParaRPr lang="en-US" sz="2400" b="1" dirty="0" smtClean="0">
              <a:solidFill>
                <a:srgbClr val="0070C0"/>
              </a:solidFill>
              <a:latin typeface="Maiandra GD" pitchFamily="34" charset="0"/>
            </a:endParaRPr>
          </a:p>
          <a:p>
            <a:pPr algn="just" rtl="0">
              <a:buNone/>
            </a:pPr>
            <a:endParaRPr lang="en-US" sz="2400" b="1" dirty="0" smtClean="0">
              <a:solidFill>
                <a:srgbClr val="0070C0"/>
              </a:solidFill>
              <a:latin typeface="Maiandra GD" pitchFamily="34" charset="0"/>
            </a:endParaRPr>
          </a:p>
          <a:p>
            <a:pPr algn="just" rtl="0">
              <a:buNone/>
            </a:pPr>
            <a:endParaRPr lang="en-US" sz="2400" b="1" dirty="0" smtClean="0">
              <a:solidFill>
                <a:srgbClr val="0070C0"/>
              </a:solidFill>
              <a:latin typeface="Maiandra GD" pitchFamily="34" charset="0"/>
            </a:endParaRPr>
          </a:p>
          <a:p>
            <a:pPr algn="just" rtl="0">
              <a:buNone/>
            </a:pPr>
            <a:r>
              <a:rPr lang="en-US" sz="2400" b="1" dirty="0" smtClean="0">
                <a:solidFill>
                  <a:srgbClr val="0070C0"/>
                </a:solidFill>
                <a:latin typeface="Maiandra GD" pitchFamily="34" charset="0"/>
              </a:rPr>
              <a:t>    </a:t>
            </a: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12</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3"/>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2000240"/>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chemeClr val="accent1"/>
              </a:solidFill>
              <a:ea typeface="+mj-ea"/>
              <a:cs typeface="Traditional Arabic" pitchFamily="18" charset="-78"/>
            </a:endParaRPr>
          </a:p>
          <a:p>
            <a:pPr algn="ctr">
              <a:defRPr/>
            </a:pPr>
            <a:endParaRPr lang="en-GB" sz="2400" b="1" dirty="0" smtClean="0">
              <a:solidFill>
                <a:schemeClr val="accent1"/>
              </a:solidFill>
              <a:ea typeface="+mj-ea"/>
              <a:cs typeface="Traditional Arabic" pitchFamily="18" charset="-78"/>
            </a:endParaRPr>
          </a:p>
          <a:p>
            <a:pPr algn="ctr">
              <a:defRPr/>
            </a:pPr>
            <a:r>
              <a:rPr lang="en-GB" sz="2400" b="1" dirty="0" smtClean="0">
                <a:solidFill>
                  <a:schemeClr val="accent1"/>
                </a:solidFill>
                <a:ea typeface="+mj-ea"/>
                <a:cs typeface="Traditional Arabic" pitchFamily="18" charset="-78"/>
              </a:rPr>
              <a:t> </a:t>
            </a:r>
            <a:r>
              <a:rPr lang="en-GB" sz="2400" b="1" dirty="0">
                <a:solidFill>
                  <a:schemeClr val="accent1"/>
                </a:solidFill>
                <a:ea typeface="+mj-ea"/>
                <a:cs typeface="Traditional Arabic" pitchFamily="18" charset="-78"/>
              </a:rPr>
              <a:t/>
            </a:r>
            <a:br>
              <a:rPr lang="en-GB" sz="2400" b="1" dirty="0">
                <a:solidFill>
                  <a:schemeClr val="accent1"/>
                </a:solidFill>
                <a:ea typeface="+mj-ea"/>
                <a:cs typeface="Traditional Arabic" pitchFamily="18" charset="-78"/>
              </a:rPr>
            </a:br>
            <a:endParaRPr lang="en-GB" sz="2400" b="1" dirty="0">
              <a:solidFill>
                <a:schemeClr val="accent1"/>
              </a:solidFill>
              <a:ea typeface="+mj-ea"/>
              <a:cs typeface="Traditional Arabic" pitchFamily="18" charset="-78"/>
            </a:endParaRPr>
          </a:p>
        </p:txBody>
      </p:sp>
      <p:sp>
        <p:nvSpPr>
          <p:cNvPr id="9" name="Rectangle 3"/>
          <p:cNvSpPr txBox="1">
            <a:spLocks noChangeArrowheads="1"/>
          </p:cNvSpPr>
          <p:nvPr/>
        </p:nvSpPr>
        <p:spPr bwMode="auto">
          <a:xfrm>
            <a:off x="457200" y="2101552"/>
            <a:ext cx="8229600" cy="449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639763" marR="0" lvl="1" indent="-246063" algn="l" defTabSz="914400" eaLnBrk="0" fontAlgn="base" latinLnBrk="0" hangingPunct="0">
              <a:lnSpc>
                <a:spcPct val="100000"/>
              </a:lnSpc>
              <a:spcBef>
                <a:spcPct val="20000"/>
              </a:spcBef>
              <a:spcAft>
                <a:spcPct val="0"/>
              </a:spcAft>
              <a:buClr>
                <a:schemeClr val="accent1"/>
              </a:buClr>
              <a:buSzPct val="85000"/>
              <a:tabLst/>
              <a:defRPr/>
            </a:pPr>
            <a:endParaRPr kumimoji="0" lang="en-US" altLang="zh-CN" sz="2400" b="0" i="0" u="none" strike="noStrike" kern="1200" cap="none" spc="0" normalizeH="0" baseline="0" noProof="0" dirty="0">
              <a:ln>
                <a:noFill/>
              </a:ln>
              <a:solidFill>
                <a:srgbClr val="0070C0"/>
              </a:solidFill>
              <a:effectLst/>
              <a:uLnTx/>
              <a:uFillTx/>
              <a:latin typeface="+mn-lt"/>
              <a:ea typeface="Majalla UI"/>
              <a:cs typeface="+mn-cs"/>
            </a:endParaRPr>
          </a:p>
        </p:txBody>
      </p:sp>
      <p:sp>
        <p:nvSpPr>
          <p:cNvPr id="10" name="Rectangle 4"/>
          <p:cNvSpPr txBox="1">
            <a:spLocks noChangeArrowheads="1"/>
          </p:cNvSpPr>
          <p:nvPr/>
        </p:nvSpPr>
        <p:spPr>
          <a:xfrm>
            <a:off x="4652963" y="1600200"/>
            <a:ext cx="4033837" cy="4495800"/>
          </a:xfrm>
          <a:prstGeom prst="rect">
            <a:avLst/>
          </a:prstGeom>
        </p:spPr>
        <p:txBody>
          <a:bodyPr/>
          <a:lstStyle/>
          <a:p>
            <a:pPr marL="273050" marR="0" lvl="0" indent="-273050" algn="l" defTabSz="914400" eaLnBrk="0" fontAlgn="base" latinLnBrk="0" hangingPunct="0">
              <a:lnSpc>
                <a:spcPct val="90000"/>
              </a:lnSpc>
              <a:spcBef>
                <a:spcPct val="20000"/>
              </a:spcBef>
              <a:spcAft>
                <a:spcPct val="0"/>
              </a:spcAft>
              <a:buClr>
                <a:srgbClr val="0BD0D9"/>
              </a:buClr>
              <a:buSzPct val="95000"/>
              <a:tabLst/>
              <a:defRPr/>
            </a:pPr>
            <a:endParaRPr kumimoji="0" lang="en-US" altLang="zh-CN" sz="2000" b="0" i="0" u="none" strike="noStrike" kern="1200" cap="none" spc="0" normalizeH="0" baseline="0" noProof="0" dirty="0">
              <a:ln>
                <a:noFill/>
              </a:ln>
              <a:solidFill>
                <a:srgbClr val="0070C0"/>
              </a:solidFill>
              <a:effectLst/>
              <a:uLnTx/>
              <a:uFillTx/>
              <a:latin typeface="+mn-lt"/>
              <a:ea typeface="Majalla UI"/>
              <a:cs typeface="+mn-cs"/>
            </a:endParaRPr>
          </a:p>
        </p:txBody>
      </p:sp>
      <p:pic>
        <p:nvPicPr>
          <p:cNvPr id="30722" name="Picture 2" descr="http://www.etc.edu.cn/eet/Articles/brainhemisphere/BrainCorpusCallosumEET.gif"/>
          <p:cNvPicPr>
            <a:picLocks noChangeAspect="1" noChangeArrowheads="1"/>
          </p:cNvPicPr>
          <p:nvPr/>
        </p:nvPicPr>
        <p:blipFill>
          <a:blip r:embed="rId4"/>
          <a:srcRect/>
          <a:stretch>
            <a:fillRect/>
          </a:stretch>
        </p:blipFill>
        <p:spPr bwMode="auto">
          <a:xfrm>
            <a:off x="8501090" y="357166"/>
            <a:ext cx="2219325" cy="1590675"/>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28596" y="928670"/>
            <a:ext cx="8229600" cy="650875"/>
          </a:xfrm>
        </p:spPr>
        <p:txBody>
          <a:bodyPr/>
          <a:lstStyle/>
          <a:p>
            <a:pPr algn="ctr" rtl="0" eaLnBrk="1" hangingPunct="1"/>
            <a:r>
              <a:rPr lang="en-GB" sz="2400" b="1" dirty="0" smtClean="0">
                <a:solidFill>
                  <a:srgbClr val="FF0000"/>
                </a:solidFill>
                <a:cs typeface="Traditional Arabic" pitchFamily="18" charset="-78"/>
              </a:rPr>
              <a:t/>
            </a:r>
            <a:br>
              <a:rPr lang="en-GB" sz="2400" b="1" dirty="0" smtClean="0">
                <a:solidFill>
                  <a:srgbClr val="FF0000"/>
                </a:solidFill>
                <a:cs typeface="Traditional Arabic" pitchFamily="18" charset="-78"/>
              </a:rPr>
            </a:br>
            <a:r>
              <a:rPr lang="en-US" sz="2400" b="1" dirty="0" smtClean="0">
                <a:solidFill>
                  <a:srgbClr val="FF0000"/>
                </a:solidFill>
              </a:rPr>
              <a:t> THE CORPUS CALLOSUM</a:t>
            </a:r>
            <a:endParaRPr lang="ar-SA" sz="2400" b="1" dirty="0" smtClean="0">
              <a:solidFill>
                <a:srgbClr val="FF0000"/>
              </a:solidFill>
            </a:endParaRPr>
          </a:p>
        </p:txBody>
      </p:sp>
      <p:sp>
        <p:nvSpPr>
          <p:cNvPr id="6147" name="Content Placeholder 2"/>
          <p:cNvSpPr>
            <a:spLocks noGrp="1"/>
          </p:cNvSpPr>
          <p:nvPr>
            <p:ph idx="1"/>
          </p:nvPr>
        </p:nvSpPr>
        <p:spPr>
          <a:xfrm>
            <a:off x="785786" y="1643050"/>
            <a:ext cx="7643866" cy="3786214"/>
          </a:xfrm>
        </p:spPr>
        <p:txBody>
          <a:bodyPr/>
          <a:lstStyle/>
          <a:p>
            <a:pPr algn="l" rtl="0">
              <a:buNone/>
            </a:pPr>
            <a:r>
              <a:rPr lang="en-US" sz="2400" b="1" dirty="0" smtClean="0">
                <a:solidFill>
                  <a:schemeClr val="accent1"/>
                </a:solidFill>
                <a:latin typeface="Maiandra GD" pitchFamily="34" charset="0"/>
              </a:rPr>
              <a:t>   </a:t>
            </a:r>
            <a:r>
              <a:rPr lang="en-US" sz="2400" dirty="0" smtClean="0">
                <a:solidFill>
                  <a:schemeClr val="accent1"/>
                </a:solidFill>
              </a:rPr>
              <a:t>The corpus callosum connects the left and right cerebral hemispheres and facilitates communication between the hemispheres. It is the largest white matter structure in the brain, consisting of 200–250 million </a:t>
            </a:r>
            <a:r>
              <a:rPr lang="en-US" sz="2400" dirty="0" err="1" smtClean="0">
                <a:solidFill>
                  <a:schemeClr val="accent1"/>
                </a:solidFill>
              </a:rPr>
              <a:t>myelinated</a:t>
            </a:r>
            <a:r>
              <a:rPr lang="en-US" sz="2400" dirty="0" smtClean="0">
                <a:solidFill>
                  <a:schemeClr val="accent1"/>
                </a:solidFill>
              </a:rPr>
              <a:t> axons.</a:t>
            </a:r>
            <a:endParaRPr lang="en-US" sz="2400" b="1" dirty="0" smtClean="0">
              <a:solidFill>
                <a:schemeClr val="accent1"/>
              </a:solidFill>
              <a:latin typeface="Maiandra GD" pitchFamily="34" charset="0"/>
            </a:endParaRPr>
          </a:p>
          <a:p>
            <a:pPr algn="l" rtl="0">
              <a:buNone/>
            </a:pPr>
            <a:endParaRPr lang="en-US" sz="2400" b="1" dirty="0" smtClean="0">
              <a:solidFill>
                <a:schemeClr val="accent1"/>
              </a:solidFill>
              <a:latin typeface="Maiandra GD" pitchFamily="34" charset="0"/>
            </a:endParaRPr>
          </a:p>
          <a:p>
            <a:pPr algn="l" rtl="0">
              <a:buNone/>
            </a:pPr>
            <a:endParaRPr lang="en-US" sz="2400" b="1" dirty="0" smtClean="0">
              <a:solidFill>
                <a:schemeClr val="accent1"/>
              </a:solidFill>
              <a:latin typeface="Maiandra GD" pitchFamily="34" charset="0"/>
            </a:endParaRPr>
          </a:p>
          <a:p>
            <a:pPr algn="l" rtl="0">
              <a:buNone/>
            </a:pPr>
            <a:endParaRPr lang="en-US" sz="2400" b="1" dirty="0" smtClean="0">
              <a:solidFill>
                <a:schemeClr val="accent1"/>
              </a:solidFill>
              <a:latin typeface="Maiandra GD" pitchFamily="34" charset="0"/>
            </a:endParaRPr>
          </a:p>
          <a:p>
            <a:pPr algn="l" rtl="0">
              <a:buNone/>
            </a:pPr>
            <a:r>
              <a:rPr lang="en-US" sz="2400" b="1" dirty="0" smtClean="0">
                <a:solidFill>
                  <a:schemeClr val="accent1"/>
                </a:solidFill>
                <a:latin typeface="Maiandra GD" pitchFamily="34" charset="0"/>
              </a:rPr>
              <a:t>    </a:t>
            </a: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13</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3"/>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2000240"/>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chemeClr val="accent1"/>
              </a:solidFill>
              <a:ea typeface="+mj-ea"/>
              <a:cs typeface="Traditional Arabic" pitchFamily="18" charset="-78"/>
            </a:endParaRPr>
          </a:p>
          <a:p>
            <a:pPr algn="ctr">
              <a:defRPr/>
            </a:pPr>
            <a:endParaRPr lang="en-GB" sz="2400" b="1" dirty="0" smtClean="0">
              <a:solidFill>
                <a:schemeClr val="accent1"/>
              </a:solidFill>
              <a:ea typeface="+mj-ea"/>
              <a:cs typeface="Traditional Arabic" pitchFamily="18" charset="-78"/>
            </a:endParaRPr>
          </a:p>
          <a:p>
            <a:pPr algn="ctr">
              <a:defRPr/>
            </a:pPr>
            <a:r>
              <a:rPr lang="en-GB" sz="2400" b="1" dirty="0" smtClean="0">
                <a:solidFill>
                  <a:schemeClr val="accent1"/>
                </a:solidFill>
                <a:ea typeface="+mj-ea"/>
                <a:cs typeface="Traditional Arabic" pitchFamily="18" charset="-78"/>
              </a:rPr>
              <a:t> </a:t>
            </a:r>
            <a:r>
              <a:rPr lang="en-GB" sz="2400" b="1" dirty="0">
                <a:solidFill>
                  <a:schemeClr val="accent1"/>
                </a:solidFill>
                <a:ea typeface="+mj-ea"/>
                <a:cs typeface="Traditional Arabic" pitchFamily="18" charset="-78"/>
              </a:rPr>
              <a:t/>
            </a:r>
            <a:br>
              <a:rPr lang="en-GB" sz="2400" b="1" dirty="0">
                <a:solidFill>
                  <a:schemeClr val="accent1"/>
                </a:solidFill>
                <a:ea typeface="+mj-ea"/>
                <a:cs typeface="Traditional Arabic" pitchFamily="18" charset="-78"/>
              </a:rPr>
            </a:br>
            <a:endParaRPr lang="en-GB" sz="2400" b="1" dirty="0">
              <a:solidFill>
                <a:schemeClr val="accent1"/>
              </a:solidFill>
              <a:ea typeface="+mj-ea"/>
              <a:cs typeface="Traditional Arabic" pitchFamily="18" charset="-78"/>
            </a:endParaRPr>
          </a:p>
        </p:txBody>
      </p:sp>
      <p:sp>
        <p:nvSpPr>
          <p:cNvPr id="9" name="Rectangle 3"/>
          <p:cNvSpPr txBox="1">
            <a:spLocks noChangeArrowheads="1"/>
          </p:cNvSpPr>
          <p:nvPr/>
        </p:nvSpPr>
        <p:spPr bwMode="auto">
          <a:xfrm>
            <a:off x="457200" y="1600200"/>
            <a:ext cx="4033838" cy="449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639763" marR="0" lvl="1" indent="-246063" algn="l" defTabSz="914400" eaLnBrk="0" fontAlgn="base" latinLnBrk="0" hangingPunct="0">
              <a:lnSpc>
                <a:spcPct val="100000"/>
              </a:lnSpc>
              <a:spcBef>
                <a:spcPct val="20000"/>
              </a:spcBef>
              <a:spcAft>
                <a:spcPct val="0"/>
              </a:spcAft>
              <a:buClr>
                <a:schemeClr val="accent1"/>
              </a:buClr>
              <a:buSzPct val="85000"/>
              <a:tabLst/>
              <a:defRPr/>
            </a:pPr>
            <a:endParaRPr kumimoji="0" lang="en-US" altLang="zh-CN" sz="2400" b="0" i="0" u="none" strike="noStrike" kern="1200" cap="none" spc="0" normalizeH="0" baseline="0" noProof="0" dirty="0">
              <a:ln>
                <a:noFill/>
              </a:ln>
              <a:solidFill>
                <a:srgbClr val="0070C0"/>
              </a:solidFill>
              <a:effectLst/>
              <a:uLnTx/>
              <a:uFillTx/>
              <a:latin typeface="+mn-lt"/>
              <a:ea typeface="Majalla UI"/>
              <a:cs typeface="+mn-cs"/>
            </a:endParaRPr>
          </a:p>
        </p:txBody>
      </p:sp>
      <p:sp>
        <p:nvSpPr>
          <p:cNvPr id="10" name="Rectangle 4"/>
          <p:cNvSpPr txBox="1">
            <a:spLocks noChangeArrowheads="1"/>
          </p:cNvSpPr>
          <p:nvPr/>
        </p:nvSpPr>
        <p:spPr>
          <a:xfrm>
            <a:off x="4652963" y="1600200"/>
            <a:ext cx="4033837" cy="4495800"/>
          </a:xfrm>
          <a:prstGeom prst="rect">
            <a:avLst/>
          </a:prstGeom>
        </p:spPr>
        <p:txBody>
          <a:bodyPr/>
          <a:lstStyle/>
          <a:p>
            <a:pPr marL="273050" marR="0" lvl="0" indent="-273050" algn="l" defTabSz="914400" eaLnBrk="0" fontAlgn="base" latinLnBrk="0" hangingPunct="0">
              <a:lnSpc>
                <a:spcPct val="90000"/>
              </a:lnSpc>
              <a:spcBef>
                <a:spcPct val="20000"/>
              </a:spcBef>
              <a:spcAft>
                <a:spcPct val="0"/>
              </a:spcAft>
              <a:buClr>
                <a:srgbClr val="0BD0D9"/>
              </a:buClr>
              <a:buSzPct val="95000"/>
              <a:tabLst/>
              <a:defRPr/>
            </a:pPr>
            <a:endParaRPr kumimoji="0" lang="en-US" altLang="zh-CN" sz="2000" b="0" i="0" u="none" strike="noStrike" kern="1200" cap="none" spc="0" normalizeH="0" baseline="0" noProof="0" dirty="0">
              <a:ln>
                <a:noFill/>
              </a:ln>
              <a:solidFill>
                <a:srgbClr val="0070C0"/>
              </a:solidFill>
              <a:effectLst/>
              <a:uLnTx/>
              <a:uFillTx/>
              <a:latin typeface="+mn-lt"/>
              <a:ea typeface="Majalla UI"/>
              <a:cs typeface="+mn-cs"/>
            </a:endParaRPr>
          </a:p>
        </p:txBody>
      </p:sp>
      <p:pic>
        <p:nvPicPr>
          <p:cNvPr id="30722" name="Picture 2" descr="http://www.etc.edu.cn/eet/Articles/brainhemisphere/BrainCorpusCallosumEET.gif"/>
          <p:cNvPicPr>
            <a:picLocks noChangeAspect="1" noChangeArrowheads="1"/>
          </p:cNvPicPr>
          <p:nvPr/>
        </p:nvPicPr>
        <p:blipFill>
          <a:blip r:embed="rId4"/>
          <a:srcRect/>
          <a:stretch>
            <a:fillRect/>
          </a:stretch>
        </p:blipFill>
        <p:spPr bwMode="auto">
          <a:xfrm>
            <a:off x="3571868" y="4071942"/>
            <a:ext cx="2219325" cy="1590675"/>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5613" y="977900"/>
            <a:ext cx="8229600" cy="650875"/>
          </a:xfrm>
        </p:spPr>
        <p:txBody>
          <a:bodyPr/>
          <a:lstStyle/>
          <a:p>
            <a:pPr algn="ctr" rtl="0" eaLnBrk="1" hangingPunct="1"/>
            <a:r>
              <a:rPr lang="en-GB" sz="2400" b="1" dirty="0" smtClean="0">
                <a:solidFill>
                  <a:srgbClr val="FF0000"/>
                </a:solidFill>
                <a:cs typeface="Traditional Arabic" pitchFamily="18" charset="-78"/>
              </a:rPr>
              <a:t/>
            </a:r>
            <a:br>
              <a:rPr lang="en-GB" sz="2400" b="1" dirty="0" smtClean="0">
                <a:solidFill>
                  <a:srgbClr val="FF0000"/>
                </a:solidFill>
                <a:cs typeface="Traditional Arabic" pitchFamily="18" charset="-78"/>
              </a:rPr>
            </a:br>
            <a:r>
              <a:rPr lang="en-GB" sz="2400" b="1" dirty="0" smtClean="0">
                <a:solidFill>
                  <a:srgbClr val="FF0000"/>
                </a:solidFill>
                <a:cs typeface="Traditional Arabic" pitchFamily="18" charset="-78"/>
              </a:rPr>
              <a:t>     LOBES OF THE CEREBRUM</a:t>
            </a:r>
            <a:endParaRPr lang="ar-SA" sz="2400" b="1" dirty="0" smtClean="0">
              <a:solidFill>
                <a:srgbClr val="FF0000"/>
              </a:solidFill>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14</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3"/>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1142984"/>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br>
              <a:rPr lang="en-GB" sz="2400" b="1" dirty="0" smtClean="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11266" name="Rectangle 2"/>
          <p:cNvSpPr>
            <a:spLocks noGrp="1" noChangeArrowheads="1"/>
          </p:cNvSpPr>
          <p:nvPr>
            <p:ph idx="1"/>
          </p:nvPr>
        </p:nvSpPr>
        <p:spPr bwMode="auto">
          <a:xfrm>
            <a:off x="785787" y="1714488"/>
            <a:ext cx="7572428" cy="53737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indent="0" algn="l" rtl="0" eaLnBrk="1" hangingPunct="1">
              <a:spcBef>
                <a:spcPct val="0"/>
              </a:spcBef>
              <a:buClr>
                <a:srgbClr val="FF0000"/>
              </a:buClr>
              <a:buSzTx/>
              <a:buNone/>
            </a:pPr>
            <a:r>
              <a:rPr lang="en-US" sz="2400" b="1" dirty="0" smtClean="0">
                <a:solidFill>
                  <a:srgbClr val="0070C0"/>
                </a:solidFill>
                <a:latin typeface="Maiandra GD" pitchFamily="34" charset="0"/>
              </a:rPr>
              <a:t> Each of the two cerebral hemispheres has four major areas or lobes.</a:t>
            </a:r>
          </a:p>
          <a:p>
            <a:pPr marL="0" indent="0" algn="l" rtl="0" eaLnBrk="1" hangingPunct="1">
              <a:spcBef>
                <a:spcPct val="0"/>
              </a:spcBef>
              <a:buClr>
                <a:srgbClr val="FF0000"/>
              </a:buClr>
              <a:buSzTx/>
              <a:buNone/>
            </a:pPr>
            <a:endParaRPr lang="en-US" sz="2400" b="1" dirty="0" smtClean="0">
              <a:solidFill>
                <a:srgbClr val="0070C0"/>
              </a:solidFill>
              <a:latin typeface="Maiandra GD" pitchFamily="34" charset="0"/>
            </a:endParaRPr>
          </a:p>
          <a:p>
            <a:pPr algn="l" rtl="0">
              <a:buClr>
                <a:srgbClr val="FF0000"/>
              </a:buClr>
            </a:pPr>
            <a:r>
              <a:rPr lang="en-US" sz="2400" b="1" dirty="0" smtClean="0">
                <a:solidFill>
                  <a:srgbClr val="0070C0"/>
                </a:solidFill>
                <a:latin typeface="Maiandra GD" pitchFamily="34" charset="0"/>
              </a:rPr>
              <a:t>The </a:t>
            </a:r>
            <a:r>
              <a:rPr lang="en-US" sz="2400" b="1" u="sng" dirty="0" smtClean="0">
                <a:solidFill>
                  <a:srgbClr val="FF0000"/>
                </a:solidFill>
                <a:latin typeface="Maiandra GD" pitchFamily="34" charset="0"/>
              </a:rPr>
              <a:t>Occipital lobe </a:t>
            </a:r>
            <a:r>
              <a:rPr lang="en-US" sz="2400" b="1" dirty="0" smtClean="0">
                <a:solidFill>
                  <a:srgbClr val="0070C0"/>
                </a:solidFill>
                <a:latin typeface="Maiandra GD" pitchFamily="34" charset="0"/>
              </a:rPr>
              <a:t>is involved in processing and creating visual information.</a:t>
            </a:r>
          </a:p>
          <a:p>
            <a:pPr algn="l" rtl="0">
              <a:buClr>
                <a:srgbClr val="FF0000"/>
              </a:buClr>
              <a:buNone/>
            </a:pPr>
            <a:r>
              <a:rPr lang="en-US" sz="2400" b="1" dirty="0" smtClean="0">
                <a:solidFill>
                  <a:srgbClr val="0070C0"/>
                </a:solidFill>
                <a:latin typeface="Maiandra GD" pitchFamily="34" charset="0"/>
              </a:rPr>
              <a:t> </a:t>
            </a:r>
          </a:p>
          <a:p>
            <a:pPr algn="l" rtl="0">
              <a:buClr>
                <a:srgbClr val="FF0000"/>
              </a:buClr>
            </a:pPr>
            <a:r>
              <a:rPr lang="en-US" sz="2400" b="1" dirty="0" smtClean="0">
                <a:solidFill>
                  <a:srgbClr val="0070C0"/>
                </a:solidFill>
                <a:latin typeface="Maiandra GD" pitchFamily="34" charset="0"/>
              </a:rPr>
              <a:t>The </a:t>
            </a:r>
            <a:r>
              <a:rPr lang="en-US" sz="2400" b="1" u="sng" dirty="0" smtClean="0">
                <a:solidFill>
                  <a:srgbClr val="FF0000"/>
                </a:solidFill>
                <a:latin typeface="Maiandra GD" pitchFamily="34" charset="0"/>
              </a:rPr>
              <a:t>Temporal lobe </a:t>
            </a:r>
            <a:r>
              <a:rPr lang="en-US" sz="2400" b="1" dirty="0" smtClean="0">
                <a:solidFill>
                  <a:srgbClr val="0070C0"/>
                </a:solidFill>
                <a:latin typeface="Maiandra GD" pitchFamily="34" charset="0"/>
              </a:rPr>
              <a:t>is involved in hearing, memory, emotion, language comprehension</a:t>
            </a:r>
            <a:r>
              <a:rPr lang="en-US" sz="2400" dirty="0" smtClean="0">
                <a:solidFill>
                  <a:srgbClr val="0070C0"/>
                </a:solidFill>
              </a:rPr>
              <a:t>(Wernicke’s area) </a:t>
            </a:r>
            <a:r>
              <a:rPr lang="en-US" sz="2400" b="1" dirty="0" smtClean="0">
                <a:solidFill>
                  <a:srgbClr val="0070C0"/>
                </a:solidFill>
                <a:latin typeface="Maiandra GD" pitchFamily="34" charset="0"/>
              </a:rPr>
              <a:t>,</a:t>
            </a:r>
            <a:r>
              <a:rPr lang="en-US" sz="2400" dirty="0" smtClean="0">
                <a:solidFill>
                  <a:srgbClr val="0070C0"/>
                </a:solidFill>
              </a:rPr>
              <a:t> Sequencing and organization</a:t>
            </a:r>
            <a:r>
              <a:rPr lang="en-US" sz="2400" b="1" dirty="0" smtClean="0">
                <a:solidFill>
                  <a:srgbClr val="0070C0"/>
                </a:solidFill>
                <a:latin typeface="Maiandra GD" pitchFamily="34" charset="0"/>
              </a:rPr>
              <a:t> and it further processes visual information. </a:t>
            </a:r>
          </a:p>
          <a:p>
            <a:pPr algn="l" rtl="0">
              <a:buClr>
                <a:srgbClr val="FF0000"/>
              </a:buClr>
              <a:buNone/>
            </a:pPr>
            <a:r>
              <a:rPr lang="en-US" sz="2400" dirty="0" smtClean="0">
                <a:solidFill>
                  <a:srgbClr val="0070C0"/>
                </a:solidFill>
                <a:latin typeface="Maiandra GD" pitchFamily="34" charset="0"/>
              </a:rPr>
              <a:t/>
            </a:r>
            <a:br>
              <a:rPr lang="en-US" sz="2400" dirty="0" smtClean="0">
                <a:solidFill>
                  <a:srgbClr val="0070C0"/>
                </a:solidFill>
                <a:latin typeface="Maiandra GD" pitchFamily="34" charset="0"/>
              </a:rPr>
            </a:br>
            <a:endParaRPr lang="en-US" sz="2400" b="1" dirty="0" smtClean="0">
              <a:solidFill>
                <a:srgbClr val="0070C0"/>
              </a:solidFill>
              <a:latin typeface="Maiandra GD" pitchFamily="34" charset="0"/>
            </a:endParaRPr>
          </a:p>
          <a:p>
            <a:pPr marL="0" marR="0" lvl="0" indent="0" algn="l" defTabSz="914400" rtl="0" eaLnBrk="1" fontAlgn="base" latinLnBrk="0" hangingPunct="1">
              <a:lnSpc>
                <a:spcPct val="150000"/>
              </a:lnSpc>
              <a:spcBef>
                <a:spcPct val="0"/>
              </a:spcBef>
              <a:spcAft>
                <a:spcPct val="0"/>
              </a:spcAft>
              <a:buClr>
                <a:srgbClr val="FF0000"/>
              </a:buClr>
              <a:buSzTx/>
              <a:buFontTx/>
              <a:buNone/>
              <a:tabLst/>
            </a:pPr>
            <a:endParaRPr kumimoji="0" lang="en-US" sz="2400" b="1" i="0" u="none" strike="noStrike" cap="none" normalizeH="0" baseline="0" dirty="0" smtClean="0">
              <a:ln>
                <a:noFill/>
              </a:ln>
              <a:solidFill>
                <a:srgbClr val="0070C0"/>
              </a:solidFill>
              <a:effectLst/>
              <a:latin typeface="Maiandra GD" pitchFamily="34" charset="0"/>
              <a:cs typeface="Arial" pitchFamily="34" charset="0"/>
            </a:endParaRPr>
          </a:p>
        </p:txBody>
      </p:sp>
      <p:pic>
        <p:nvPicPr>
          <p:cNvPr id="54276" name="Picture 4" descr="Lobes of the brain"/>
          <p:cNvPicPr>
            <a:picLocks noChangeAspect="1" noChangeArrowheads="1"/>
          </p:cNvPicPr>
          <p:nvPr/>
        </p:nvPicPr>
        <p:blipFill>
          <a:blip r:embed="rId4"/>
          <a:srcRect/>
          <a:stretch>
            <a:fillRect/>
          </a:stretch>
        </p:blipFill>
        <p:spPr bwMode="auto">
          <a:xfrm>
            <a:off x="8001024" y="1590992"/>
            <a:ext cx="3309934" cy="428628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5613" y="977900"/>
            <a:ext cx="8229600" cy="650875"/>
          </a:xfrm>
        </p:spPr>
        <p:txBody>
          <a:bodyPr/>
          <a:lstStyle/>
          <a:p>
            <a:pPr algn="ctr" rtl="0" eaLnBrk="1" hangingPunct="1"/>
            <a:r>
              <a:rPr lang="en-GB" sz="2400" b="1" dirty="0" smtClean="0">
                <a:solidFill>
                  <a:srgbClr val="FF0000"/>
                </a:solidFill>
                <a:cs typeface="Traditional Arabic" pitchFamily="18" charset="-78"/>
              </a:rPr>
              <a:t/>
            </a:r>
            <a:br>
              <a:rPr lang="en-GB" sz="2400" b="1" dirty="0" smtClean="0">
                <a:solidFill>
                  <a:srgbClr val="FF0000"/>
                </a:solidFill>
                <a:cs typeface="Traditional Arabic" pitchFamily="18" charset="-78"/>
              </a:rPr>
            </a:br>
            <a:r>
              <a:rPr lang="en-GB" sz="2400" b="1" dirty="0" smtClean="0">
                <a:solidFill>
                  <a:srgbClr val="FF0000"/>
                </a:solidFill>
                <a:cs typeface="Traditional Arabic" pitchFamily="18" charset="-78"/>
              </a:rPr>
              <a:t> LOBES OF THE CEREBRUM </a:t>
            </a:r>
            <a:endParaRPr lang="ar-SA" sz="2400" b="1" dirty="0" smtClean="0">
              <a:solidFill>
                <a:srgbClr val="FF0000"/>
              </a:solidFill>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15</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3"/>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1142984"/>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br>
              <a:rPr lang="en-GB" sz="2400" b="1" dirty="0" smtClean="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11266" name="Rectangle 2"/>
          <p:cNvSpPr>
            <a:spLocks noGrp="1" noChangeArrowheads="1"/>
          </p:cNvSpPr>
          <p:nvPr>
            <p:ph idx="1"/>
          </p:nvPr>
        </p:nvSpPr>
        <p:spPr bwMode="auto">
          <a:xfrm>
            <a:off x="571473" y="1714488"/>
            <a:ext cx="7786742" cy="56261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indent="0" algn="l" rtl="0" eaLnBrk="1" hangingPunct="1">
              <a:spcBef>
                <a:spcPct val="0"/>
              </a:spcBef>
              <a:buClr>
                <a:srgbClr val="FF0000"/>
              </a:buClr>
              <a:buSzTx/>
            </a:pPr>
            <a:r>
              <a:rPr lang="en-US" b="1" dirty="0" smtClean="0">
                <a:solidFill>
                  <a:schemeClr val="accent1"/>
                </a:solidFill>
                <a:latin typeface="Maiandra GD" pitchFamily="34" charset="0"/>
              </a:rPr>
              <a:t> </a:t>
            </a:r>
            <a:r>
              <a:rPr lang="en-US" sz="2400" b="1" dirty="0" smtClean="0">
                <a:solidFill>
                  <a:schemeClr val="accent1"/>
                </a:solidFill>
                <a:latin typeface="Maiandra GD" pitchFamily="34" charset="0"/>
              </a:rPr>
              <a:t>The </a:t>
            </a:r>
            <a:r>
              <a:rPr lang="en-US" sz="2400" b="1" u="sng" dirty="0" smtClean="0">
                <a:solidFill>
                  <a:srgbClr val="FF0000"/>
                </a:solidFill>
                <a:latin typeface="Maiandra GD" pitchFamily="34" charset="0"/>
              </a:rPr>
              <a:t>Frontal lobe </a:t>
            </a:r>
            <a:r>
              <a:rPr lang="en-US" sz="2400" b="1" dirty="0" smtClean="0">
                <a:solidFill>
                  <a:schemeClr val="accent1"/>
                </a:solidFill>
                <a:latin typeface="Maiandra GD" pitchFamily="34" charset="0"/>
              </a:rPr>
              <a:t>is involved in thought,  imagination, planning (including planning and execution of movements), language, acting, learning, </a:t>
            </a:r>
            <a:r>
              <a:rPr lang="en-US" sz="2400" dirty="0" smtClean="0">
                <a:solidFill>
                  <a:schemeClr val="accent1"/>
                </a:solidFill>
              </a:rPr>
              <a:t> personality, behavior, emotions, judgment, problem solving, and speech: speaking and writing (Broca’s area) body movement (motor strip) Intelligence, concentration, and self awareness.</a:t>
            </a:r>
            <a:endParaRPr lang="en-US" sz="2400" b="1" dirty="0" smtClean="0">
              <a:solidFill>
                <a:schemeClr val="accent1"/>
              </a:solidFill>
              <a:latin typeface="Maiandra GD" pitchFamily="34" charset="0"/>
            </a:endParaRPr>
          </a:p>
          <a:p>
            <a:pPr marL="0" indent="0" algn="l" rtl="0" eaLnBrk="1" hangingPunct="1">
              <a:spcBef>
                <a:spcPct val="0"/>
              </a:spcBef>
              <a:buClr>
                <a:srgbClr val="FF0000"/>
              </a:buClr>
              <a:buSzTx/>
              <a:buNone/>
            </a:pPr>
            <a:r>
              <a:rPr lang="en-US" sz="2400" b="1" dirty="0" smtClean="0">
                <a:solidFill>
                  <a:schemeClr val="accent1"/>
                </a:solidFill>
                <a:latin typeface="Maiandra GD" pitchFamily="34" charset="0"/>
              </a:rPr>
              <a:t> </a:t>
            </a:r>
          </a:p>
          <a:p>
            <a:pPr algn="l" rtl="0">
              <a:buClr>
                <a:srgbClr val="FF0000"/>
              </a:buClr>
            </a:pPr>
            <a:r>
              <a:rPr lang="en-US" sz="2400" b="1" dirty="0" smtClean="0">
                <a:solidFill>
                  <a:schemeClr val="accent1"/>
                </a:solidFill>
                <a:latin typeface="Maiandra GD" pitchFamily="34" charset="0"/>
              </a:rPr>
              <a:t>The </a:t>
            </a:r>
            <a:r>
              <a:rPr lang="en-US" sz="2400" b="1" u="sng" dirty="0" smtClean="0">
                <a:solidFill>
                  <a:srgbClr val="FF0000"/>
                </a:solidFill>
                <a:latin typeface="Maiandra GD" pitchFamily="34" charset="0"/>
              </a:rPr>
              <a:t>Parietal lobe </a:t>
            </a:r>
            <a:r>
              <a:rPr lang="en-US" sz="2400" b="1" dirty="0" smtClean="0">
                <a:solidFill>
                  <a:schemeClr val="accent1"/>
                </a:solidFill>
                <a:latin typeface="Maiandra GD" pitchFamily="34" charset="0"/>
              </a:rPr>
              <a:t>is involved in further processing of visual information, it also receives motor and sensory information (</a:t>
            </a:r>
            <a:r>
              <a:rPr lang="en-US" sz="2400" dirty="0" smtClean="0">
                <a:solidFill>
                  <a:schemeClr val="accent1"/>
                </a:solidFill>
              </a:rPr>
              <a:t>Sense of touch, pain, temperature) </a:t>
            </a:r>
            <a:r>
              <a:rPr lang="en-US" sz="2400" b="1" dirty="0" smtClean="0">
                <a:solidFill>
                  <a:schemeClr val="accent1"/>
                </a:solidFill>
                <a:latin typeface="Maiandra GD" pitchFamily="34" charset="0"/>
              </a:rPr>
              <a:t>from the rest of the body. </a:t>
            </a:r>
          </a:p>
          <a:p>
            <a:pPr algn="l" rtl="0">
              <a:buClr>
                <a:srgbClr val="FF0000"/>
              </a:buClr>
              <a:buNone/>
            </a:pPr>
            <a:r>
              <a:rPr lang="en-US" sz="2400" dirty="0" smtClean="0">
                <a:solidFill>
                  <a:schemeClr val="accent1"/>
                </a:solidFill>
                <a:latin typeface="Maiandra GD" pitchFamily="34" charset="0"/>
              </a:rPr>
              <a:t/>
            </a:r>
            <a:br>
              <a:rPr lang="en-US" sz="2400" dirty="0" smtClean="0">
                <a:solidFill>
                  <a:schemeClr val="accent1"/>
                </a:solidFill>
                <a:latin typeface="Maiandra GD" pitchFamily="34" charset="0"/>
              </a:rPr>
            </a:br>
            <a:endParaRPr lang="en-US" sz="2400" b="1" dirty="0" smtClean="0">
              <a:solidFill>
                <a:schemeClr val="accent1"/>
              </a:solidFill>
              <a:latin typeface="Maiandra GD" pitchFamily="34" charset="0"/>
            </a:endParaRPr>
          </a:p>
          <a:p>
            <a:pPr marL="0" marR="0" lvl="0" indent="0" algn="l" defTabSz="914400" rtl="0" eaLnBrk="1" fontAlgn="base" latinLnBrk="0" hangingPunct="1">
              <a:lnSpc>
                <a:spcPct val="150000"/>
              </a:lnSpc>
              <a:spcBef>
                <a:spcPct val="0"/>
              </a:spcBef>
              <a:spcAft>
                <a:spcPct val="0"/>
              </a:spcAft>
              <a:buClr>
                <a:srgbClr val="FF0000"/>
              </a:buClr>
              <a:buSzTx/>
              <a:buFontTx/>
              <a:buNone/>
              <a:tabLst/>
            </a:pPr>
            <a:endParaRPr kumimoji="0" lang="en-US" sz="2400" b="1" i="0" u="none" strike="noStrike" cap="none" normalizeH="0" baseline="0" dirty="0" smtClean="0">
              <a:ln>
                <a:noFill/>
              </a:ln>
              <a:solidFill>
                <a:schemeClr val="accent1"/>
              </a:solidFill>
              <a:effectLst/>
              <a:latin typeface="Maiandra GD" pitchFamily="34" charset="0"/>
              <a:cs typeface="Arial" pitchFamily="34" charset="0"/>
            </a:endParaRPr>
          </a:p>
        </p:txBody>
      </p:sp>
      <p:pic>
        <p:nvPicPr>
          <p:cNvPr id="53250" name="Picture 2" descr="Lobes of the brain"/>
          <p:cNvPicPr>
            <a:picLocks noChangeAspect="1" noChangeArrowheads="1"/>
          </p:cNvPicPr>
          <p:nvPr/>
        </p:nvPicPr>
        <p:blipFill>
          <a:blip r:embed="rId4"/>
          <a:srcRect/>
          <a:stretch>
            <a:fillRect/>
          </a:stretch>
        </p:blipFill>
        <p:spPr bwMode="auto">
          <a:xfrm>
            <a:off x="8501090" y="1142984"/>
            <a:ext cx="3167058" cy="428628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5613" y="977900"/>
            <a:ext cx="8229600" cy="650875"/>
          </a:xfrm>
        </p:spPr>
        <p:txBody>
          <a:bodyPr/>
          <a:lstStyle/>
          <a:p>
            <a:pPr algn="ctr" rtl="0" eaLnBrk="1" hangingPunct="1"/>
            <a:r>
              <a:rPr lang="en-GB" sz="2400" b="1" dirty="0" smtClean="0">
                <a:solidFill>
                  <a:srgbClr val="FF0000"/>
                </a:solidFill>
                <a:latin typeface="Constantia" pitchFamily="18" charset="0"/>
                <a:cs typeface="Traditional Arabic" pitchFamily="18" charset="-78"/>
              </a:rPr>
              <a:t/>
            </a:r>
            <a:br>
              <a:rPr lang="en-GB" sz="2400" b="1" dirty="0" smtClean="0">
                <a:solidFill>
                  <a:srgbClr val="FF0000"/>
                </a:solidFill>
                <a:latin typeface="Constantia" pitchFamily="18" charset="0"/>
                <a:cs typeface="Traditional Arabic" pitchFamily="18" charset="-78"/>
              </a:rPr>
            </a:br>
            <a:r>
              <a:rPr lang="en-US" sz="2400" b="1" dirty="0" smtClean="0">
                <a:solidFill>
                  <a:srgbClr val="FF0000"/>
                </a:solidFill>
                <a:latin typeface="Constantia" pitchFamily="18" charset="0"/>
              </a:rPr>
              <a:t>THE BRAIN STEM</a:t>
            </a:r>
            <a:br>
              <a:rPr lang="en-US" sz="2400" b="1" dirty="0" smtClean="0">
                <a:solidFill>
                  <a:srgbClr val="FF0000"/>
                </a:solidFill>
                <a:latin typeface="Constantia" pitchFamily="18" charset="0"/>
              </a:rPr>
            </a:br>
            <a:endParaRPr lang="ar-SA" sz="2400" b="1" dirty="0" smtClean="0">
              <a:solidFill>
                <a:srgbClr val="FF0000"/>
              </a:solidFill>
              <a:latin typeface="Constantia" pitchFamily="18" charset="0"/>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16</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1142984"/>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br>
              <a:rPr lang="en-GB" sz="2400" b="1" dirty="0" smtClean="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11266" name="Rectangle 2"/>
          <p:cNvSpPr>
            <a:spLocks noGrp="1" noChangeArrowheads="1"/>
          </p:cNvSpPr>
          <p:nvPr>
            <p:ph idx="1"/>
          </p:nvPr>
        </p:nvSpPr>
        <p:spPr bwMode="auto">
          <a:xfrm>
            <a:off x="785787" y="1714488"/>
            <a:ext cx="7572428" cy="552952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l" rtl="0">
              <a:buClr>
                <a:srgbClr val="FF0000"/>
              </a:buClr>
              <a:buNone/>
            </a:pPr>
            <a:r>
              <a:rPr lang="en-US" sz="2400" b="1" dirty="0" smtClean="0">
                <a:solidFill>
                  <a:schemeClr val="accent1"/>
                </a:solidFill>
                <a:latin typeface="Maiandra GD" pitchFamily="34" charset="0"/>
              </a:rPr>
              <a:t>   located at the base of the brain, the brain stem includes the midbrain , </a:t>
            </a:r>
            <a:r>
              <a:rPr lang="en-US" sz="2400" b="1" dirty="0" err="1" smtClean="0">
                <a:solidFill>
                  <a:schemeClr val="accent1"/>
                </a:solidFill>
                <a:latin typeface="Maiandra GD" pitchFamily="34" charset="0"/>
              </a:rPr>
              <a:t>pons</a:t>
            </a:r>
            <a:r>
              <a:rPr lang="en-US" sz="2400" b="1" dirty="0" smtClean="0">
                <a:solidFill>
                  <a:schemeClr val="accent1"/>
                </a:solidFill>
                <a:latin typeface="Maiandra GD" pitchFamily="34" charset="0"/>
              </a:rPr>
              <a:t> , and medulla oblongata. It acts as a relay center connecting the cerebrum and cerebellum to the spinal cord and performs many of the body’s automatic functions. e.g. it keeps our heart pumping, our lungs breathing. It controls our digestion, blood pressure and other autonomic functions. It also controls the information that goes into and out the brain through the spinal cord. Many </a:t>
            </a:r>
            <a:r>
              <a:rPr lang="en-US" sz="2400" b="1" i="1" dirty="0" smtClean="0">
                <a:solidFill>
                  <a:srgbClr val="FF0000"/>
                </a:solidFill>
                <a:latin typeface="Maiandra GD" pitchFamily="34" charset="0"/>
              </a:rPr>
              <a:t>neurotransmitters</a:t>
            </a:r>
            <a:r>
              <a:rPr lang="en-US" sz="2400" b="1" dirty="0" smtClean="0">
                <a:solidFill>
                  <a:schemeClr val="accent1"/>
                </a:solidFill>
                <a:latin typeface="Maiandra GD" pitchFamily="34" charset="0"/>
              </a:rPr>
              <a:t> are produced in the brainstem. Including those involved in keeping us awake or asleep.</a:t>
            </a:r>
          </a:p>
          <a:p>
            <a:pPr algn="just" rtl="0">
              <a:buClr>
                <a:srgbClr val="FF0000"/>
              </a:buClr>
              <a:buNone/>
            </a:pPr>
            <a:endParaRPr lang="en-US" sz="2400" b="1" dirty="0" smtClean="0">
              <a:solidFill>
                <a:schemeClr val="accent1"/>
              </a:solidFill>
              <a:latin typeface="Maiandra GD" pitchFamily="34" charset="0"/>
            </a:endParaRPr>
          </a:p>
          <a:p>
            <a:pPr marL="0" marR="0" lvl="0" indent="0" algn="just" defTabSz="914400" rtl="0" eaLnBrk="1" fontAlgn="base" latinLnBrk="0" hangingPunct="1">
              <a:lnSpc>
                <a:spcPct val="150000"/>
              </a:lnSpc>
              <a:spcBef>
                <a:spcPct val="0"/>
              </a:spcBef>
              <a:spcAft>
                <a:spcPct val="0"/>
              </a:spcAft>
              <a:buClr>
                <a:srgbClr val="FF0000"/>
              </a:buClr>
              <a:buSzTx/>
              <a:buFontTx/>
              <a:buNone/>
              <a:tabLst/>
            </a:pPr>
            <a:endParaRPr kumimoji="0" lang="en-US" sz="2400" b="1" i="0" u="none" strike="noStrike" cap="none" normalizeH="0" baseline="0" dirty="0" smtClean="0">
              <a:ln>
                <a:noFill/>
              </a:ln>
              <a:solidFill>
                <a:schemeClr val="accent1"/>
              </a:solidFill>
              <a:effectLst/>
              <a:latin typeface="Maiandra GD" pitchFamily="34" charset="0"/>
              <a:cs typeface="Arial" pitchFamily="34" charset="0"/>
            </a:endParaRPr>
          </a:p>
        </p:txBody>
      </p:sp>
      <p:pic>
        <p:nvPicPr>
          <p:cNvPr id="37890" name="Picture 2" descr="https://encrypted-tbn3.gstatic.com/images?q=tbn:ANd9GcS4gEd7ZJe6UQAit_6p4m3unoQit_0JaX_58vF_jlN8N-goIzB_Eg"/>
          <p:cNvPicPr>
            <a:picLocks noChangeAspect="1" noChangeArrowheads="1"/>
          </p:cNvPicPr>
          <p:nvPr/>
        </p:nvPicPr>
        <p:blipFill>
          <a:blip r:embed="rId3"/>
          <a:srcRect/>
          <a:stretch>
            <a:fillRect/>
          </a:stretch>
        </p:blipFill>
        <p:spPr bwMode="auto">
          <a:xfrm>
            <a:off x="6858000" y="142852"/>
            <a:ext cx="2286000" cy="171450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714348" y="1428736"/>
            <a:ext cx="8229600" cy="650875"/>
          </a:xfrm>
        </p:spPr>
        <p:txBody>
          <a:bodyPr/>
          <a:lstStyle/>
          <a:p>
            <a:pPr algn="ctr" rtl="0" eaLnBrk="1" hangingPunct="1"/>
            <a:r>
              <a:rPr lang="en-GB" sz="2400" b="1" dirty="0" smtClean="0">
                <a:solidFill>
                  <a:srgbClr val="FF0000"/>
                </a:solidFill>
                <a:latin typeface="Constantia" pitchFamily="18" charset="0"/>
                <a:cs typeface="Traditional Arabic" pitchFamily="18" charset="-78"/>
              </a:rPr>
              <a:t/>
            </a:r>
            <a:br>
              <a:rPr lang="en-GB" sz="2400" b="1" dirty="0" smtClean="0">
                <a:solidFill>
                  <a:srgbClr val="FF0000"/>
                </a:solidFill>
                <a:latin typeface="Constantia" pitchFamily="18" charset="0"/>
                <a:cs typeface="Traditional Arabic" pitchFamily="18" charset="-78"/>
              </a:rPr>
            </a:br>
            <a:r>
              <a:rPr lang="en-GB" sz="2400" b="1" dirty="0" smtClean="0">
                <a:solidFill>
                  <a:srgbClr val="FF0000"/>
                </a:solidFill>
                <a:latin typeface="Constantia" pitchFamily="18" charset="0"/>
                <a:cs typeface="Traditional Arabic" pitchFamily="18" charset="-78"/>
              </a:rPr>
              <a:t>CEREBELLUM </a:t>
            </a:r>
            <a:endParaRPr lang="ar-SA" sz="2400" b="1" dirty="0" smtClean="0">
              <a:solidFill>
                <a:srgbClr val="FF0000"/>
              </a:solidFill>
              <a:latin typeface="Constantia" pitchFamily="18" charset="0"/>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17</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3"/>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1422391"/>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r>
              <a:rPr lang="en-GB" sz="2400" b="1" dirty="0">
                <a:solidFill>
                  <a:srgbClr val="FF0000"/>
                </a:solidFill>
                <a:ea typeface="+mj-ea"/>
                <a:cs typeface="Traditional Arabic" pitchFamily="18" charset="-78"/>
              </a:rPr>
              <a:t/>
            </a:r>
            <a:br>
              <a:rPr lang="en-GB" sz="2400" b="1" dirty="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11266" name="Rectangle 2"/>
          <p:cNvSpPr>
            <a:spLocks noGrp="1" noChangeArrowheads="1"/>
          </p:cNvSpPr>
          <p:nvPr>
            <p:ph idx="1"/>
          </p:nvPr>
        </p:nvSpPr>
        <p:spPr bwMode="auto">
          <a:xfrm>
            <a:off x="785787" y="2214554"/>
            <a:ext cx="7572428"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l" rtl="0" eaLnBrk="1" hangingPunct="1">
              <a:buClr>
                <a:srgbClr val="FF0000"/>
              </a:buClr>
              <a:buNone/>
            </a:pPr>
            <a:r>
              <a:rPr lang="en-US" sz="2400" dirty="0" smtClean="0">
                <a:solidFill>
                  <a:srgbClr val="0070C0"/>
                </a:solidFill>
              </a:rPr>
              <a:t>   Second largest portion of the brain located beneath the posterior part of the cerebrum; aids in coordinating voluntary body movements and maintaining balance and equilibrium.</a:t>
            </a:r>
            <a:endParaRPr lang="en-US" sz="2400" b="1" dirty="0" smtClean="0">
              <a:solidFill>
                <a:srgbClr val="0070C0"/>
              </a:solidFill>
              <a:latin typeface="Maiandra GD" pitchFamily="34" charset="0"/>
            </a:endParaRPr>
          </a:p>
        </p:txBody>
      </p:sp>
      <p:pic>
        <p:nvPicPr>
          <p:cNvPr id="36866" name="Picture 2" descr="https://encrypted-tbn3.gstatic.com/images?q=tbn:ANd9GcS4gEd7ZJe6UQAit_6p4m3unoQit_0JaX_58vF_jlN8N-goIzB_Eg"/>
          <p:cNvPicPr>
            <a:picLocks noChangeAspect="1" noChangeArrowheads="1"/>
          </p:cNvPicPr>
          <p:nvPr/>
        </p:nvPicPr>
        <p:blipFill>
          <a:blip r:embed="rId4"/>
          <a:srcRect/>
          <a:stretch>
            <a:fillRect/>
          </a:stretch>
        </p:blipFill>
        <p:spPr bwMode="auto">
          <a:xfrm>
            <a:off x="6643702" y="500042"/>
            <a:ext cx="2286000" cy="171450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5613" y="977900"/>
            <a:ext cx="8229600" cy="650875"/>
          </a:xfrm>
        </p:spPr>
        <p:txBody>
          <a:bodyPr/>
          <a:lstStyle/>
          <a:p>
            <a:pPr rtl="0" eaLnBrk="1" hangingPunct="1"/>
            <a:r>
              <a:rPr lang="en-GB" sz="2400" b="1" dirty="0" smtClean="0">
                <a:solidFill>
                  <a:srgbClr val="FF0000"/>
                </a:solidFill>
                <a:cs typeface="Traditional Arabic" pitchFamily="18" charset="-78"/>
              </a:rPr>
              <a:t/>
            </a:r>
            <a:br>
              <a:rPr lang="en-GB" sz="2400" b="1" dirty="0" smtClean="0">
                <a:solidFill>
                  <a:srgbClr val="FF0000"/>
                </a:solidFill>
                <a:cs typeface="Traditional Arabic" pitchFamily="18" charset="-78"/>
              </a:rPr>
            </a:br>
            <a:r>
              <a:rPr lang="en-GB" sz="2400" b="1" dirty="0" smtClean="0">
                <a:solidFill>
                  <a:srgbClr val="FF0000"/>
                </a:solidFill>
                <a:cs typeface="Traditional Arabic" pitchFamily="18" charset="-78"/>
              </a:rPr>
              <a:t>     NEURONS</a:t>
            </a:r>
            <a:endParaRPr lang="ar-SA" sz="2400" b="1" dirty="0" smtClean="0">
              <a:solidFill>
                <a:srgbClr val="FF0000"/>
              </a:solidFill>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18</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3"/>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1142984"/>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r>
              <a:rPr lang="en-GB" sz="2400" b="1" dirty="0">
                <a:solidFill>
                  <a:srgbClr val="FF0000"/>
                </a:solidFill>
                <a:ea typeface="+mj-ea"/>
                <a:cs typeface="Traditional Arabic" pitchFamily="18" charset="-78"/>
              </a:rPr>
              <a:t/>
            </a:r>
            <a:br>
              <a:rPr lang="en-GB" sz="2400" b="1" dirty="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11266" name="Rectangle 2"/>
          <p:cNvSpPr>
            <a:spLocks noGrp="1" noChangeArrowheads="1"/>
          </p:cNvSpPr>
          <p:nvPr>
            <p:ph idx="1"/>
          </p:nvPr>
        </p:nvSpPr>
        <p:spPr bwMode="auto">
          <a:xfrm>
            <a:off x="785787" y="2214554"/>
            <a:ext cx="7572428" cy="39333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l" rtl="0" eaLnBrk="1" hangingPunct="1"/>
            <a:r>
              <a:rPr lang="en-US" sz="2400" b="1" dirty="0" smtClean="0">
                <a:solidFill>
                  <a:srgbClr val="0070C0"/>
                </a:solidFill>
                <a:latin typeface="Maiandra GD" pitchFamily="34" charset="0"/>
              </a:rPr>
              <a:t>The brain is composed of </a:t>
            </a:r>
            <a:r>
              <a:rPr lang="en-US" sz="2400" b="1" i="1" u="sng" dirty="0" smtClean="0">
                <a:solidFill>
                  <a:srgbClr val="FF0000"/>
                </a:solidFill>
                <a:latin typeface="Maiandra GD" pitchFamily="34" charset="0"/>
              </a:rPr>
              <a:t>neurons</a:t>
            </a:r>
            <a:r>
              <a:rPr lang="en-US" sz="2400" b="1" dirty="0" smtClean="0">
                <a:solidFill>
                  <a:srgbClr val="0070C0"/>
                </a:solidFill>
                <a:latin typeface="Maiandra GD" pitchFamily="34" charset="0"/>
              </a:rPr>
              <a:t>, nerve cells that are the basic information processing units of the nervous system.   The neuron is the nervous system cell. It is the working unit of our nervous system. It carries, processes and transmits electrical signals at incredible speeds. Neurons connect with thousands of other neurons. Their connections are called </a:t>
            </a:r>
            <a:r>
              <a:rPr lang="en-US" sz="2400" b="1" i="1" u="sng" dirty="0" smtClean="0">
                <a:solidFill>
                  <a:srgbClr val="FF0000"/>
                </a:solidFill>
                <a:latin typeface="Maiandra GD" pitchFamily="34" charset="0"/>
              </a:rPr>
              <a:t>synapses</a:t>
            </a:r>
            <a:r>
              <a:rPr lang="en-US" sz="2400" b="1" dirty="0" smtClean="0">
                <a:solidFill>
                  <a:srgbClr val="0070C0"/>
                </a:solidFill>
                <a:latin typeface="Maiandra GD" pitchFamily="34" charset="0"/>
              </a:rPr>
              <a:t>.</a:t>
            </a:r>
          </a:p>
          <a:p>
            <a:pPr algn="l" rtl="0" eaLnBrk="1" hangingPunct="1"/>
            <a:endParaRPr lang="en-US" sz="2400" b="1" dirty="0" smtClean="0">
              <a:solidFill>
                <a:srgbClr val="0070C0"/>
              </a:solidFill>
              <a:latin typeface="Maiandra GD" pitchFamily="34" charset="0"/>
            </a:endParaRPr>
          </a:p>
          <a:p>
            <a:pPr algn="l" rtl="0" eaLnBrk="1" hangingPunct="1"/>
            <a:endParaRPr lang="en-US" sz="2400" b="1" dirty="0" smtClean="0">
              <a:solidFill>
                <a:srgbClr val="0070C0"/>
              </a:solidFill>
              <a:latin typeface="Maiandra GD" pitchFamily="34" charset="0"/>
            </a:endParaRPr>
          </a:p>
        </p:txBody>
      </p:sp>
      <p:pic>
        <p:nvPicPr>
          <p:cNvPr id="8194" name="Picture 2" descr="http://www.thebigview.com/mind/brain-neuron-external.gif"/>
          <p:cNvPicPr>
            <a:picLocks noChangeAspect="1" noChangeArrowheads="1"/>
          </p:cNvPicPr>
          <p:nvPr/>
        </p:nvPicPr>
        <p:blipFill>
          <a:blip r:embed="rId4"/>
          <a:srcRect/>
          <a:stretch>
            <a:fillRect/>
          </a:stretch>
        </p:blipFill>
        <p:spPr bwMode="auto">
          <a:xfrm>
            <a:off x="5214942" y="214290"/>
            <a:ext cx="5000660" cy="2057401"/>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28596" y="928670"/>
            <a:ext cx="8229600" cy="650875"/>
          </a:xfrm>
        </p:spPr>
        <p:txBody>
          <a:bodyPr/>
          <a:lstStyle/>
          <a:p>
            <a:pPr algn="ctr" rtl="0" eaLnBrk="1" hangingPunct="1"/>
            <a:r>
              <a:rPr lang="en-GB" sz="2400" b="1" dirty="0" smtClean="0">
                <a:solidFill>
                  <a:srgbClr val="FF0000"/>
                </a:solidFill>
                <a:cs typeface="Traditional Arabic" pitchFamily="18" charset="-78"/>
              </a:rPr>
              <a:t/>
            </a:r>
            <a:br>
              <a:rPr lang="en-GB" sz="2400" b="1" dirty="0" smtClean="0">
                <a:solidFill>
                  <a:srgbClr val="FF0000"/>
                </a:solidFill>
                <a:cs typeface="Traditional Arabic" pitchFamily="18" charset="-78"/>
              </a:rPr>
            </a:br>
            <a:endParaRPr lang="ar-SA" sz="2400" b="1" dirty="0" smtClean="0">
              <a:solidFill>
                <a:srgbClr val="FF0000"/>
              </a:solidFill>
            </a:endParaRPr>
          </a:p>
        </p:txBody>
      </p:sp>
      <p:sp>
        <p:nvSpPr>
          <p:cNvPr id="6147" name="Content Placeholder 2"/>
          <p:cNvSpPr>
            <a:spLocks noGrp="1"/>
          </p:cNvSpPr>
          <p:nvPr>
            <p:ph idx="1"/>
          </p:nvPr>
        </p:nvSpPr>
        <p:spPr>
          <a:xfrm>
            <a:off x="785786" y="2285992"/>
            <a:ext cx="7643866" cy="3786214"/>
          </a:xfrm>
        </p:spPr>
        <p:txBody>
          <a:bodyPr/>
          <a:lstStyle/>
          <a:p>
            <a:pPr algn="just" rtl="0">
              <a:buClr>
                <a:srgbClr val="0070C0"/>
              </a:buClr>
              <a:buNone/>
            </a:pPr>
            <a:r>
              <a:rPr lang="en-US" b="1" dirty="0" smtClean="0">
                <a:solidFill>
                  <a:srgbClr val="0070C0"/>
                </a:solidFill>
                <a:latin typeface="Maiandra GD" pitchFamily="34" charset="0"/>
              </a:rPr>
              <a:t>   Through lateralization, the left hemisphere has been identified as the language brain due to the presence of language processing areas there. </a:t>
            </a:r>
          </a:p>
          <a:p>
            <a:pPr algn="just" rtl="0">
              <a:buNone/>
            </a:pPr>
            <a:r>
              <a:rPr lang="en-US" sz="2400" b="1" dirty="0" smtClean="0">
                <a:solidFill>
                  <a:srgbClr val="0070C0"/>
                </a:solidFill>
                <a:latin typeface="Maiandra GD" pitchFamily="34" charset="0"/>
              </a:rPr>
              <a:t> </a:t>
            </a:r>
          </a:p>
          <a:p>
            <a:pPr algn="just" rtl="0">
              <a:buNone/>
            </a:pPr>
            <a:endParaRPr lang="en-US" sz="2400" b="1" dirty="0" smtClean="0">
              <a:solidFill>
                <a:srgbClr val="0070C0"/>
              </a:solidFill>
              <a:latin typeface="Maiandra GD" pitchFamily="34" charset="0"/>
            </a:endParaRPr>
          </a:p>
          <a:p>
            <a:pPr algn="just" rtl="0">
              <a:buNone/>
            </a:pPr>
            <a:endParaRPr lang="en-US" sz="2400" b="1" dirty="0" smtClean="0">
              <a:solidFill>
                <a:srgbClr val="0070C0"/>
              </a:solidFill>
              <a:latin typeface="Maiandra GD" pitchFamily="34" charset="0"/>
            </a:endParaRPr>
          </a:p>
          <a:p>
            <a:pPr algn="just" rtl="0">
              <a:buNone/>
            </a:pPr>
            <a:endParaRPr lang="en-US" sz="2400" b="1" dirty="0" smtClean="0">
              <a:solidFill>
                <a:srgbClr val="0070C0"/>
              </a:solidFill>
              <a:latin typeface="Maiandra GD" pitchFamily="34" charset="0"/>
            </a:endParaRPr>
          </a:p>
          <a:p>
            <a:pPr algn="just" rtl="0">
              <a:buNone/>
            </a:pPr>
            <a:endParaRPr lang="en-US" sz="2400" b="1" dirty="0" smtClean="0">
              <a:solidFill>
                <a:srgbClr val="0070C0"/>
              </a:solidFill>
              <a:latin typeface="Maiandra GD" pitchFamily="34" charset="0"/>
            </a:endParaRPr>
          </a:p>
          <a:p>
            <a:pPr algn="just" rtl="0">
              <a:buNone/>
            </a:pPr>
            <a:endParaRPr lang="en-US" sz="2400" b="1" dirty="0" smtClean="0">
              <a:solidFill>
                <a:srgbClr val="0070C0"/>
              </a:solidFill>
              <a:latin typeface="Maiandra GD" pitchFamily="34" charset="0"/>
            </a:endParaRPr>
          </a:p>
          <a:p>
            <a:pPr algn="just" rtl="0">
              <a:buNone/>
            </a:pPr>
            <a:r>
              <a:rPr lang="en-US" sz="2400" b="1" dirty="0" smtClean="0">
                <a:solidFill>
                  <a:srgbClr val="0070C0"/>
                </a:solidFill>
                <a:latin typeface="Maiandra GD" pitchFamily="34" charset="0"/>
              </a:rPr>
              <a:t>    </a:t>
            </a: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19</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2000240"/>
            <a:ext cx="7772400" cy="792163"/>
          </a:xfrm>
          <a:prstGeom prst="rect">
            <a:avLst/>
          </a:prstGeom>
          <a:noFill/>
          <a:ln w="9525">
            <a:noFill/>
            <a:miter lim="800000"/>
            <a:headEnd/>
            <a:tailEnd/>
          </a:ln>
        </p:spPr>
        <p:txBody>
          <a:bodyPr lIns="0" rIns="0" bIns="0" anchor="b"/>
          <a:lstStyle/>
          <a:p>
            <a:pPr algn="ctr">
              <a:defRPr/>
            </a:pPr>
            <a:r>
              <a:rPr lang="en-GB" sz="2400" b="1" dirty="0" smtClean="0">
                <a:solidFill>
                  <a:srgbClr val="FF3300"/>
                </a:solidFill>
                <a:ea typeface="+mj-ea"/>
                <a:cs typeface="Traditional Arabic" pitchFamily="18" charset="-78"/>
              </a:rPr>
              <a:t>LATERALIZATION </a:t>
            </a:r>
          </a:p>
          <a:p>
            <a:pPr algn="ctr">
              <a:defRPr/>
            </a:pPr>
            <a:endParaRPr lang="en-GB" sz="2400" b="1" dirty="0" smtClean="0">
              <a:solidFill>
                <a:schemeClr val="accent1"/>
              </a:solidFill>
              <a:ea typeface="+mj-ea"/>
              <a:cs typeface="Traditional Arabic" pitchFamily="18" charset="-78"/>
            </a:endParaRPr>
          </a:p>
          <a:p>
            <a:pPr algn="ctr">
              <a:defRPr/>
            </a:pPr>
            <a:endParaRPr lang="en-GB" sz="2400" b="1" dirty="0" smtClean="0">
              <a:solidFill>
                <a:schemeClr val="accent1"/>
              </a:solidFill>
              <a:ea typeface="+mj-ea"/>
              <a:cs typeface="Traditional Arabic" pitchFamily="18" charset="-78"/>
            </a:endParaRPr>
          </a:p>
          <a:p>
            <a:pPr algn="ctr">
              <a:defRPr/>
            </a:pPr>
            <a:r>
              <a:rPr lang="en-GB" sz="2400" b="1" dirty="0" smtClean="0">
                <a:solidFill>
                  <a:schemeClr val="accent1"/>
                </a:solidFill>
                <a:ea typeface="+mj-ea"/>
                <a:cs typeface="Traditional Arabic" pitchFamily="18" charset="-78"/>
              </a:rPr>
              <a:t> </a:t>
            </a:r>
            <a:br>
              <a:rPr lang="en-GB" sz="2400" b="1" dirty="0" smtClean="0">
                <a:solidFill>
                  <a:schemeClr val="accent1"/>
                </a:solidFill>
                <a:ea typeface="+mj-ea"/>
                <a:cs typeface="Traditional Arabic" pitchFamily="18" charset="-78"/>
              </a:rPr>
            </a:br>
            <a:endParaRPr lang="en-GB" sz="2400" b="1" dirty="0">
              <a:solidFill>
                <a:schemeClr val="accent1"/>
              </a:solidFill>
              <a:ea typeface="+mj-ea"/>
              <a:cs typeface="Traditional Arabic" pitchFamily="18" charset="-78"/>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28596" y="928670"/>
            <a:ext cx="8229600" cy="650875"/>
          </a:xfrm>
        </p:spPr>
        <p:txBody>
          <a:bodyPr/>
          <a:lstStyle/>
          <a:p>
            <a:pPr algn="ctr" rtl="0" eaLnBrk="1" hangingPunct="1"/>
            <a:r>
              <a:rPr lang="en-GB" sz="2400" b="1" dirty="0" smtClean="0">
                <a:solidFill>
                  <a:srgbClr val="FF0000"/>
                </a:solidFill>
                <a:cs typeface="Traditional Arabic" pitchFamily="18" charset="-78"/>
              </a:rPr>
              <a:t/>
            </a:r>
            <a:br>
              <a:rPr lang="en-GB" sz="2400" b="1" dirty="0" smtClean="0">
                <a:solidFill>
                  <a:srgbClr val="FF0000"/>
                </a:solidFill>
                <a:cs typeface="Traditional Arabic" pitchFamily="18" charset="-78"/>
              </a:rPr>
            </a:br>
            <a:endParaRPr lang="ar-SA" sz="2400" b="1" dirty="0" smtClean="0">
              <a:solidFill>
                <a:srgbClr val="FF0000"/>
              </a:solidFill>
            </a:endParaRPr>
          </a:p>
        </p:txBody>
      </p:sp>
      <p:sp>
        <p:nvSpPr>
          <p:cNvPr id="6147" name="Content Placeholder 2"/>
          <p:cNvSpPr>
            <a:spLocks noGrp="1"/>
          </p:cNvSpPr>
          <p:nvPr>
            <p:ph idx="1"/>
          </p:nvPr>
        </p:nvSpPr>
        <p:spPr>
          <a:xfrm>
            <a:off x="785786" y="1714488"/>
            <a:ext cx="7643866" cy="3786214"/>
          </a:xfrm>
        </p:spPr>
        <p:txBody>
          <a:bodyPr/>
          <a:lstStyle/>
          <a:p>
            <a:pPr algn="just" rtl="0">
              <a:lnSpc>
                <a:spcPct val="150000"/>
              </a:lnSpc>
              <a:buNone/>
            </a:pPr>
            <a:endParaRPr lang="en-US" sz="2400" b="1" dirty="0" smtClean="0">
              <a:solidFill>
                <a:srgbClr val="0070C0"/>
              </a:solidFill>
              <a:latin typeface="Constantia" pitchFamily="18" charset="0"/>
            </a:endParaRPr>
          </a:p>
          <a:p>
            <a:pPr algn="just" rtl="0">
              <a:lnSpc>
                <a:spcPct val="150000"/>
              </a:lnSpc>
              <a:buNone/>
            </a:pPr>
            <a:endParaRPr lang="en-US" sz="2400" b="1" dirty="0" smtClean="0">
              <a:solidFill>
                <a:srgbClr val="0070C0"/>
              </a:solidFill>
              <a:latin typeface="Constantia" pitchFamily="18" charset="0"/>
            </a:endParaRPr>
          </a:p>
          <a:p>
            <a:pPr algn="just" rtl="0">
              <a:lnSpc>
                <a:spcPct val="150000"/>
              </a:lnSpc>
              <a:buNone/>
            </a:pPr>
            <a:endParaRPr lang="en-US" sz="2400" b="1" dirty="0" smtClean="0">
              <a:solidFill>
                <a:srgbClr val="0070C0"/>
              </a:solidFill>
              <a:latin typeface="Constantia" pitchFamily="18" charset="0"/>
            </a:endParaRPr>
          </a:p>
          <a:p>
            <a:pPr algn="just" rtl="0">
              <a:lnSpc>
                <a:spcPct val="150000"/>
              </a:lnSpc>
              <a:buNone/>
            </a:pPr>
            <a:endParaRPr lang="en-US" sz="2400" b="1" dirty="0" smtClean="0">
              <a:solidFill>
                <a:srgbClr val="0070C0"/>
              </a:solidFill>
              <a:latin typeface="Constantia" pitchFamily="18" charset="0"/>
            </a:endParaRPr>
          </a:p>
          <a:p>
            <a:pPr algn="just" rtl="0">
              <a:lnSpc>
                <a:spcPct val="150000"/>
              </a:lnSpc>
              <a:buNone/>
            </a:pPr>
            <a:endParaRPr lang="en-US" sz="2400" b="1" dirty="0" smtClean="0">
              <a:solidFill>
                <a:srgbClr val="0070C0"/>
              </a:solidFill>
              <a:latin typeface="Constantia" pitchFamily="18" charset="0"/>
            </a:endParaRPr>
          </a:p>
          <a:p>
            <a:pPr algn="just" rtl="0">
              <a:lnSpc>
                <a:spcPct val="150000"/>
              </a:lnSpc>
              <a:buNone/>
            </a:pPr>
            <a:r>
              <a:rPr lang="en-US" sz="2400" b="1" dirty="0" smtClean="0">
                <a:solidFill>
                  <a:srgbClr val="0070C0"/>
                </a:solidFill>
                <a:latin typeface="Constantia" pitchFamily="18" charset="0"/>
              </a:rPr>
              <a:t>    </a:t>
            </a: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20</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1714488"/>
            <a:ext cx="7772400" cy="792163"/>
          </a:xfrm>
          <a:prstGeom prst="rect">
            <a:avLst/>
          </a:prstGeom>
          <a:noFill/>
          <a:ln w="9525">
            <a:noFill/>
            <a:miter lim="800000"/>
            <a:headEnd/>
            <a:tailEnd/>
          </a:ln>
        </p:spPr>
        <p:txBody>
          <a:bodyPr lIns="0" rIns="0" bIns="0" anchor="b"/>
          <a:lstStyle/>
          <a:p>
            <a:pPr algn="ctr">
              <a:defRPr/>
            </a:pPr>
            <a:r>
              <a:rPr lang="en-GB" sz="2400" b="1" dirty="0" smtClean="0">
                <a:solidFill>
                  <a:srgbClr val="FF0000"/>
                </a:solidFill>
                <a:ea typeface="+mj-ea"/>
                <a:cs typeface="Traditional Arabic" pitchFamily="18" charset="-78"/>
              </a:rPr>
              <a:t>LATERALIZATION </a:t>
            </a:r>
          </a:p>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br>
              <a:rPr lang="en-GB" sz="2400" b="1" dirty="0" smtClean="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pic>
        <p:nvPicPr>
          <p:cNvPr id="13" name="Picture 12" descr="http://www.midbrainactivationinfo.com/wp-content/uploads/2011/08/midbrain-activation-left-right-brain1.jpg"/>
          <p:cNvPicPr/>
          <p:nvPr/>
        </p:nvPicPr>
        <p:blipFill>
          <a:blip r:embed="rId3"/>
          <a:srcRect/>
          <a:stretch>
            <a:fillRect/>
          </a:stretch>
        </p:blipFill>
        <p:spPr bwMode="auto">
          <a:xfrm>
            <a:off x="1" y="1570317"/>
            <a:ext cx="9144000" cy="464476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28596" y="928670"/>
            <a:ext cx="8229600" cy="650875"/>
          </a:xfrm>
        </p:spPr>
        <p:txBody>
          <a:bodyPr/>
          <a:lstStyle/>
          <a:p>
            <a:pPr algn="ctr" rtl="0" eaLnBrk="1" hangingPunct="1"/>
            <a:r>
              <a:rPr lang="en-GB" sz="2400" b="1" dirty="0" smtClean="0">
                <a:solidFill>
                  <a:srgbClr val="FF0000"/>
                </a:solidFill>
                <a:cs typeface="Traditional Arabic" pitchFamily="18" charset="-78"/>
              </a:rPr>
              <a:t/>
            </a:r>
            <a:br>
              <a:rPr lang="en-GB" sz="2400" b="1" dirty="0" smtClean="0">
                <a:solidFill>
                  <a:srgbClr val="FF0000"/>
                </a:solidFill>
                <a:cs typeface="Traditional Arabic" pitchFamily="18" charset="-78"/>
              </a:rPr>
            </a:br>
            <a:endParaRPr lang="ar-SA" sz="2400" b="1" dirty="0" smtClean="0">
              <a:solidFill>
                <a:srgbClr val="FF0000"/>
              </a:solidFill>
            </a:endParaRPr>
          </a:p>
        </p:txBody>
      </p:sp>
      <p:sp>
        <p:nvSpPr>
          <p:cNvPr id="6147" name="Content Placeholder 2"/>
          <p:cNvSpPr>
            <a:spLocks noGrp="1"/>
          </p:cNvSpPr>
          <p:nvPr>
            <p:ph idx="1"/>
          </p:nvPr>
        </p:nvSpPr>
        <p:spPr>
          <a:xfrm>
            <a:off x="785786" y="1714488"/>
            <a:ext cx="7643866" cy="3786214"/>
          </a:xfrm>
        </p:spPr>
        <p:txBody>
          <a:bodyPr/>
          <a:lstStyle/>
          <a:p>
            <a:pPr algn="just" rtl="0">
              <a:lnSpc>
                <a:spcPct val="150000"/>
              </a:lnSpc>
              <a:buNone/>
            </a:pPr>
            <a:endParaRPr lang="en-US" sz="2400" b="1" dirty="0" smtClean="0">
              <a:solidFill>
                <a:srgbClr val="0070C0"/>
              </a:solidFill>
              <a:latin typeface="Constantia" pitchFamily="18" charset="0"/>
            </a:endParaRPr>
          </a:p>
          <a:p>
            <a:pPr algn="just" rtl="0">
              <a:lnSpc>
                <a:spcPct val="150000"/>
              </a:lnSpc>
              <a:buNone/>
            </a:pPr>
            <a:endParaRPr lang="en-US" sz="2400" b="1" dirty="0" smtClean="0">
              <a:solidFill>
                <a:srgbClr val="0070C0"/>
              </a:solidFill>
              <a:latin typeface="Constantia" pitchFamily="18" charset="0"/>
            </a:endParaRPr>
          </a:p>
          <a:p>
            <a:pPr algn="just" rtl="0">
              <a:lnSpc>
                <a:spcPct val="150000"/>
              </a:lnSpc>
              <a:buNone/>
            </a:pPr>
            <a:endParaRPr lang="en-US" sz="2400" b="1" dirty="0" smtClean="0">
              <a:solidFill>
                <a:srgbClr val="0070C0"/>
              </a:solidFill>
              <a:latin typeface="Constantia" pitchFamily="18" charset="0"/>
            </a:endParaRPr>
          </a:p>
          <a:p>
            <a:pPr algn="just" rtl="0">
              <a:lnSpc>
                <a:spcPct val="150000"/>
              </a:lnSpc>
              <a:buNone/>
            </a:pPr>
            <a:endParaRPr lang="en-US" sz="2400" b="1" dirty="0" smtClean="0">
              <a:solidFill>
                <a:srgbClr val="0070C0"/>
              </a:solidFill>
              <a:latin typeface="Constantia" pitchFamily="18" charset="0"/>
            </a:endParaRPr>
          </a:p>
          <a:p>
            <a:pPr algn="just" rtl="0">
              <a:lnSpc>
                <a:spcPct val="150000"/>
              </a:lnSpc>
              <a:buNone/>
            </a:pPr>
            <a:endParaRPr lang="en-US" sz="2400" b="1" dirty="0" smtClean="0">
              <a:solidFill>
                <a:srgbClr val="0070C0"/>
              </a:solidFill>
              <a:latin typeface="Constantia" pitchFamily="18" charset="0"/>
            </a:endParaRPr>
          </a:p>
          <a:p>
            <a:pPr algn="just" rtl="0">
              <a:lnSpc>
                <a:spcPct val="150000"/>
              </a:lnSpc>
              <a:buNone/>
            </a:pPr>
            <a:r>
              <a:rPr lang="en-US" sz="2400" b="1" dirty="0" smtClean="0">
                <a:solidFill>
                  <a:srgbClr val="0070C0"/>
                </a:solidFill>
                <a:latin typeface="Constantia" pitchFamily="18" charset="0"/>
              </a:rPr>
              <a:t>    </a:t>
            </a: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21</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2000240"/>
            <a:ext cx="7772400" cy="792163"/>
          </a:xfrm>
          <a:prstGeom prst="rect">
            <a:avLst/>
          </a:prstGeom>
          <a:noFill/>
          <a:ln w="9525">
            <a:noFill/>
            <a:miter lim="800000"/>
            <a:headEnd/>
            <a:tailEnd/>
          </a:ln>
        </p:spPr>
        <p:txBody>
          <a:bodyPr lIns="0" rIns="0" bIns="0" anchor="b"/>
          <a:lstStyle/>
          <a:p>
            <a:pPr>
              <a:defRPr/>
            </a:pPr>
            <a:r>
              <a:rPr lang="en-GB" sz="2400" b="1" dirty="0" smtClean="0">
                <a:solidFill>
                  <a:srgbClr val="FF3300"/>
                </a:solidFill>
                <a:ea typeface="+mj-ea"/>
                <a:cs typeface="Traditional Arabic" pitchFamily="18" charset="-78"/>
              </a:rPr>
              <a:t>FUNCTIONS OF THE BRAIN HEMISPHERES </a:t>
            </a:r>
          </a:p>
          <a:p>
            <a:pPr algn="ctr">
              <a:defRPr/>
            </a:pPr>
            <a:endParaRPr lang="en-GB" sz="2400" b="1" dirty="0" smtClean="0">
              <a:solidFill>
                <a:schemeClr val="accent1"/>
              </a:solidFill>
              <a:ea typeface="+mj-ea"/>
              <a:cs typeface="Traditional Arabic" pitchFamily="18" charset="-78"/>
            </a:endParaRPr>
          </a:p>
          <a:p>
            <a:pPr algn="ctr">
              <a:defRPr/>
            </a:pPr>
            <a:endParaRPr lang="en-GB" sz="2400" b="1" dirty="0" smtClean="0">
              <a:solidFill>
                <a:schemeClr val="accent1"/>
              </a:solidFill>
              <a:ea typeface="+mj-ea"/>
              <a:cs typeface="Traditional Arabic" pitchFamily="18" charset="-78"/>
            </a:endParaRPr>
          </a:p>
          <a:p>
            <a:pPr algn="ctr">
              <a:defRPr/>
            </a:pPr>
            <a:r>
              <a:rPr lang="en-GB" sz="2400" b="1" dirty="0" smtClean="0">
                <a:solidFill>
                  <a:schemeClr val="accent1"/>
                </a:solidFill>
                <a:ea typeface="+mj-ea"/>
                <a:cs typeface="Traditional Arabic" pitchFamily="18" charset="-78"/>
              </a:rPr>
              <a:t> </a:t>
            </a:r>
            <a:r>
              <a:rPr lang="en-GB" sz="2400" b="1" dirty="0">
                <a:solidFill>
                  <a:schemeClr val="accent1"/>
                </a:solidFill>
                <a:ea typeface="+mj-ea"/>
                <a:cs typeface="Traditional Arabic" pitchFamily="18" charset="-78"/>
              </a:rPr>
              <a:t/>
            </a:r>
            <a:br>
              <a:rPr lang="en-GB" sz="2400" b="1" dirty="0">
                <a:solidFill>
                  <a:schemeClr val="accent1"/>
                </a:solidFill>
                <a:ea typeface="+mj-ea"/>
                <a:cs typeface="Traditional Arabic" pitchFamily="18" charset="-78"/>
              </a:rPr>
            </a:br>
            <a:endParaRPr lang="en-GB" sz="2400" b="1" dirty="0">
              <a:solidFill>
                <a:schemeClr val="accent1"/>
              </a:solidFill>
              <a:ea typeface="+mj-ea"/>
              <a:cs typeface="Traditional Arabic" pitchFamily="18" charset="-78"/>
            </a:endParaRPr>
          </a:p>
        </p:txBody>
      </p:sp>
      <p:sp>
        <p:nvSpPr>
          <p:cNvPr id="9" name="Rectangle 8"/>
          <p:cNvSpPr/>
          <p:nvPr/>
        </p:nvSpPr>
        <p:spPr>
          <a:xfrm>
            <a:off x="785786" y="1768022"/>
            <a:ext cx="7572428" cy="4081117"/>
          </a:xfrm>
          <a:prstGeom prst="rect">
            <a:avLst/>
          </a:prstGeom>
        </p:spPr>
        <p:txBody>
          <a:bodyPr wrap="square">
            <a:spAutoFit/>
          </a:bodyPr>
          <a:lstStyle/>
          <a:p>
            <a:pPr eaLnBrk="1" hangingPunct="1">
              <a:lnSpc>
                <a:spcPct val="90000"/>
              </a:lnSpc>
            </a:pPr>
            <a:r>
              <a:rPr lang="en-US" sz="2400" b="1" dirty="0" smtClean="0">
                <a:solidFill>
                  <a:srgbClr val="0070C0"/>
                </a:solidFill>
                <a:latin typeface="Maiandra GD" pitchFamily="34" charset="0"/>
              </a:rPr>
              <a:t>In terms of muscle movement, each hemisphere is responsible for half of the body – </a:t>
            </a:r>
            <a:r>
              <a:rPr lang="en-US" sz="2400" b="1" i="1" dirty="0" err="1" smtClean="0">
                <a:solidFill>
                  <a:srgbClr val="FF0000"/>
                </a:solidFill>
                <a:latin typeface="Maiandra GD" pitchFamily="34" charset="0"/>
              </a:rPr>
              <a:t>contralateral</a:t>
            </a:r>
            <a:r>
              <a:rPr lang="en-US" sz="2400" b="1" i="1" dirty="0" smtClean="0">
                <a:solidFill>
                  <a:srgbClr val="0070C0"/>
                </a:solidFill>
                <a:latin typeface="Maiandra GD" pitchFamily="34" charset="0"/>
              </a:rPr>
              <a:t> </a:t>
            </a:r>
            <a:r>
              <a:rPr lang="en-US" sz="2400" b="1" i="1" dirty="0" smtClean="0">
                <a:solidFill>
                  <a:srgbClr val="FF0000"/>
                </a:solidFill>
                <a:latin typeface="Maiandra GD" pitchFamily="34" charset="0"/>
              </a:rPr>
              <a:t>responsibilities</a:t>
            </a:r>
            <a:r>
              <a:rPr lang="en-US" sz="2400" b="1" i="1" dirty="0" smtClean="0">
                <a:solidFill>
                  <a:srgbClr val="0070C0"/>
                </a:solidFill>
                <a:latin typeface="Maiandra GD" pitchFamily="34" charset="0"/>
              </a:rPr>
              <a:t>.</a:t>
            </a:r>
          </a:p>
          <a:p>
            <a:pPr lvl="1" eaLnBrk="1" hangingPunct="1">
              <a:lnSpc>
                <a:spcPct val="90000"/>
              </a:lnSpc>
            </a:pPr>
            <a:r>
              <a:rPr lang="en-US" sz="2400" b="1" dirty="0" smtClean="0">
                <a:solidFill>
                  <a:srgbClr val="0070C0"/>
                </a:solidFill>
                <a:latin typeface="Maiandra GD" pitchFamily="34" charset="0"/>
              </a:rPr>
              <a:t>Right hemisphere -&gt; left side of body</a:t>
            </a:r>
          </a:p>
          <a:p>
            <a:pPr lvl="1" eaLnBrk="1" hangingPunct="1">
              <a:lnSpc>
                <a:spcPct val="90000"/>
              </a:lnSpc>
            </a:pPr>
            <a:r>
              <a:rPr lang="en-US" sz="2400" b="1" dirty="0" smtClean="0">
                <a:solidFill>
                  <a:srgbClr val="0070C0"/>
                </a:solidFill>
                <a:latin typeface="Maiandra GD" pitchFamily="34" charset="0"/>
              </a:rPr>
              <a:t>Left hemisphere -&gt; right side of the body</a:t>
            </a:r>
          </a:p>
          <a:p>
            <a:pPr eaLnBrk="1" hangingPunct="1">
              <a:lnSpc>
                <a:spcPct val="90000"/>
              </a:lnSpc>
            </a:pPr>
            <a:r>
              <a:rPr lang="en-US" sz="2400" b="1" dirty="0" smtClean="0">
                <a:solidFill>
                  <a:srgbClr val="0070C0"/>
                </a:solidFill>
                <a:latin typeface="Maiandra GD" pitchFamily="34" charset="0"/>
              </a:rPr>
              <a:t>In terms of higher cognitive functions, the hemispheres are </a:t>
            </a:r>
            <a:r>
              <a:rPr lang="en-US" sz="2400" b="1" i="1" dirty="0" smtClean="0">
                <a:solidFill>
                  <a:srgbClr val="0070C0"/>
                </a:solidFill>
                <a:latin typeface="Maiandra GD" pitchFamily="34" charset="0"/>
              </a:rPr>
              <a:t>lateralized</a:t>
            </a:r>
            <a:r>
              <a:rPr lang="en-US" sz="2400" b="1" dirty="0" smtClean="0">
                <a:solidFill>
                  <a:srgbClr val="0070C0"/>
                </a:solidFill>
                <a:latin typeface="Maiandra GD" pitchFamily="34" charset="0"/>
              </a:rPr>
              <a:t> – </a:t>
            </a:r>
          </a:p>
          <a:p>
            <a:pPr lvl="1" eaLnBrk="1" hangingPunct="1">
              <a:lnSpc>
                <a:spcPct val="90000"/>
              </a:lnSpc>
            </a:pPr>
            <a:r>
              <a:rPr lang="en-US" sz="2400" b="1" dirty="0" smtClean="0">
                <a:solidFill>
                  <a:srgbClr val="0070C0"/>
                </a:solidFill>
                <a:latin typeface="Maiandra GD" pitchFamily="34" charset="0"/>
              </a:rPr>
              <a:t>Left hemisphere -&gt; analytic tasks</a:t>
            </a:r>
          </a:p>
          <a:p>
            <a:pPr lvl="2" eaLnBrk="1" hangingPunct="1">
              <a:lnSpc>
                <a:spcPct val="90000"/>
              </a:lnSpc>
            </a:pPr>
            <a:r>
              <a:rPr lang="en-US" sz="2400" b="1" dirty="0" smtClean="0">
                <a:solidFill>
                  <a:srgbClr val="0070C0"/>
                </a:solidFill>
                <a:latin typeface="Maiandra GD" pitchFamily="34" charset="0"/>
              </a:rPr>
              <a:t>Math, Language</a:t>
            </a:r>
          </a:p>
          <a:p>
            <a:pPr lvl="1" eaLnBrk="1" hangingPunct="1">
              <a:lnSpc>
                <a:spcPct val="90000"/>
              </a:lnSpc>
            </a:pPr>
            <a:r>
              <a:rPr lang="en-US" sz="2400" b="1" dirty="0" smtClean="0">
                <a:solidFill>
                  <a:srgbClr val="0070C0"/>
                </a:solidFill>
                <a:latin typeface="Maiandra GD" pitchFamily="34" charset="0"/>
              </a:rPr>
              <a:t>Right hemisphere -&gt; recognition of complex patterns</a:t>
            </a:r>
          </a:p>
          <a:p>
            <a:pPr lvl="2" eaLnBrk="1" hangingPunct="1">
              <a:lnSpc>
                <a:spcPct val="90000"/>
              </a:lnSpc>
            </a:pPr>
            <a:r>
              <a:rPr lang="en-US" sz="2400" b="1" dirty="0" smtClean="0">
                <a:solidFill>
                  <a:srgbClr val="0070C0"/>
                </a:solidFill>
                <a:latin typeface="Maiandra GD" pitchFamily="34" charset="0"/>
              </a:rPr>
              <a:t>Faces, Melodies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28596" y="928670"/>
            <a:ext cx="8229600" cy="650875"/>
          </a:xfrm>
        </p:spPr>
        <p:txBody>
          <a:bodyPr/>
          <a:lstStyle/>
          <a:p>
            <a:pPr algn="ctr" rtl="0" eaLnBrk="1" hangingPunct="1"/>
            <a:r>
              <a:rPr lang="en-GB" sz="2400" b="1" dirty="0" smtClean="0">
                <a:solidFill>
                  <a:srgbClr val="FF0000"/>
                </a:solidFill>
                <a:cs typeface="Traditional Arabic" pitchFamily="18" charset="-78"/>
              </a:rPr>
              <a:t/>
            </a:r>
            <a:br>
              <a:rPr lang="en-GB" sz="2400" b="1" dirty="0" smtClean="0">
                <a:solidFill>
                  <a:srgbClr val="FF0000"/>
                </a:solidFill>
                <a:cs typeface="Traditional Arabic" pitchFamily="18" charset="-78"/>
              </a:rPr>
            </a:br>
            <a:endParaRPr lang="ar-SA" sz="2400" b="1" dirty="0" smtClean="0">
              <a:solidFill>
                <a:srgbClr val="FF0000"/>
              </a:solidFill>
            </a:endParaRPr>
          </a:p>
        </p:txBody>
      </p:sp>
      <p:sp>
        <p:nvSpPr>
          <p:cNvPr id="6147" name="Content Placeholder 2"/>
          <p:cNvSpPr>
            <a:spLocks noGrp="1"/>
          </p:cNvSpPr>
          <p:nvPr>
            <p:ph idx="1"/>
          </p:nvPr>
        </p:nvSpPr>
        <p:spPr>
          <a:xfrm>
            <a:off x="785786" y="1714488"/>
            <a:ext cx="7643866" cy="3786214"/>
          </a:xfrm>
        </p:spPr>
        <p:txBody>
          <a:bodyPr/>
          <a:lstStyle/>
          <a:p>
            <a:pPr algn="just" rtl="0">
              <a:lnSpc>
                <a:spcPct val="150000"/>
              </a:lnSpc>
              <a:buNone/>
            </a:pPr>
            <a:endParaRPr lang="en-US" sz="2400" b="1" dirty="0" smtClean="0">
              <a:solidFill>
                <a:srgbClr val="0070C0"/>
              </a:solidFill>
              <a:latin typeface="Constantia" pitchFamily="18" charset="0"/>
            </a:endParaRPr>
          </a:p>
          <a:p>
            <a:pPr algn="just" rtl="0">
              <a:lnSpc>
                <a:spcPct val="150000"/>
              </a:lnSpc>
              <a:buNone/>
            </a:pPr>
            <a:endParaRPr lang="en-US" sz="2400" b="1" dirty="0" smtClean="0">
              <a:solidFill>
                <a:srgbClr val="0070C0"/>
              </a:solidFill>
              <a:latin typeface="Constantia" pitchFamily="18" charset="0"/>
            </a:endParaRPr>
          </a:p>
          <a:p>
            <a:pPr algn="just" rtl="0">
              <a:lnSpc>
                <a:spcPct val="150000"/>
              </a:lnSpc>
              <a:buNone/>
            </a:pPr>
            <a:endParaRPr lang="en-US" sz="2400" b="1" dirty="0" smtClean="0">
              <a:solidFill>
                <a:srgbClr val="0070C0"/>
              </a:solidFill>
              <a:latin typeface="Constantia" pitchFamily="18" charset="0"/>
            </a:endParaRPr>
          </a:p>
          <a:p>
            <a:pPr algn="just" rtl="0">
              <a:lnSpc>
                <a:spcPct val="150000"/>
              </a:lnSpc>
              <a:buNone/>
            </a:pPr>
            <a:endParaRPr lang="en-US" sz="2400" b="1" dirty="0" smtClean="0">
              <a:solidFill>
                <a:srgbClr val="0070C0"/>
              </a:solidFill>
              <a:latin typeface="Constantia" pitchFamily="18" charset="0"/>
            </a:endParaRPr>
          </a:p>
          <a:p>
            <a:pPr algn="just" rtl="0">
              <a:lnSpc>
                <a:spcPct val="150000"/>
              </a:lnSpc>
              <a:buNone/>
            </a:pPr>
            <a:endParaRPr lang="en-US" sz="2400" b="1" dirty="0" smtClean="0">
              <a:solidFill>
                <a:srgbClr val="0070C0"/>
              </a:solidFill>
              <a:latin typeface="Constantia" pitchFamily="18" charset="0"/>
            </a:endParaRPr>
          </a:p>
          <a:p>
            <a:pPr algn="just" rtl="0">
              <a:lnSpc>
                <a:spcPct val="150000"/>
              </a:lnSpc>
              <a:buNone/>
            </a:pPr>
            <a:r>
              <a:rPr lang="en-US" sz="2400" b="1" dirty="0" smtClean="0">
                <a:solidFill>
                  <a:srgbClr val="0070C0"/>
                </a:solidFill>
                <a:latin typeface="Constantia" pitchFamily="18" charset="0"/>
              </a:rPr>
              <a:t>    </a:t>
            </a: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22</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2000240"/>
            <a:ext cx="7772400" cy="792163"/>
          </a:xfrm>
          <a:prstGeom prst="rect">
            <a:avLst/>
          </a:prstGeom>
          <a:noFill/>
          <a:ln w="9525">
            <a:noFill/>
            <a:miter lim="800000"/>
            <a:headEnd/>
            <a:tailEnd/>
          </a:ln>
        </p:spPr>
        <p:txBody>
          <a:bodyPr lIns="0" rIns="0" bIns="0" anchor="b"/>
          <a:lstStyle/>
          <a:p>
            <a:pPr algn="ctr">
              <a:defRPr/>
            </a:pPr>
            <a:r>
              <a:rPr lang="en-GB" sz="2400" b="1" dirty="0" smtClean="0">
                <a:solidFill>
                  <a:srgbClr val="FF3300"/>
                </a:solidFill>
                <a:ea typeface="+mj-ea"/>
                <a:cs typeface="Traditional Arabic" pitchFamily="18" charset="-78"/>
              </a:rPr>
              <a:t>LATERALIZATION OF THE BRAIN FUNCTIONS</a:t>
            </a:r>
          </a:p>
          <a:p>
            <a:pPr algn="ctr">
              <a:defRPr/>
            </a:pPr>
            <a:endParaRPr lang="en-GB" sz="2400" b="1" dirty="0" smtClean="0">
              <a:solidFill>
                <a:schemeClr val="accent1"/>
              </a:solidFill>
              <a:ea typeface="+mj-ea"/>
              <a:cs typeface="Traditional Arabic" pitchFamily="18" charset="-78"/>
            </a:endParaRPr>
          </a:p>
          <a:p>
            <a:pPr algn="ctr">
              <a:defRPr/>
            </a:pPr>
            <a:endParaRPr lang="en-GB" sz="2400" b="1" dirty="0" smtClean="0">
              <a:solidFill>
                <a:schemeClr val="accent1"/>
              </a:solidFill>
              <a:ea typeface="+mj-ea"/>
              <a:cs typeface="Traditional Arabic" pitchFamily="18" charset="-78"/>
            </a:endParaRPr>
          </a:p>
          <a:p>
            <a:pPr algn="ctr">
              <a:defRPr/>
            </a:pPr>
            <a:r>
              <a:rPr lang="en-GB" sz="2400" b="1" dirty="0" smtClean="0">
                <a:solidFill>
                  <a:schemeClr val="accent1"/>
                </a:solidFill>
                <a:ea typeface="+mj-ea"/>
                <a:cs typeface="Traditional Arabic" pitchFamily="18" charset="-78"/>
              </a:rPr>
              <a:t> </a:t>
            </a:r>
            <a:r>
              <a:rPr lang="en-GB" sz="2400" b="1" dirty="0">
                <a:solidFill>
                  <a:schemeClr val="accent1"/>
                </a:solidFill>
                <a:ea typeface="+mj-ea"/>
                <a:cs typeface="Traditional Arabic" pitchFamily="18" charset="-78"/>
              </a:rPr>
              <a:t/>
            </a:r>
            <a:br>
              <a:rPr lang="en-GB" sz="2400" b="1" dirty="0">
                <a:solidFill>
                  <a:schemeClr val="accent1"/>
                </a:solidFill>
                <a:ea typeface="+mj-ea"/>
                <a:cs typeface="Traditional Arabic" pitchFamily="18" charset="-78"/>
              </a:rPr>
            </a:br>
            <a:endParaRPr lang="en-GB" sz="2400" b="1" dirty="0">
              <a:solidFill>
                <a:schemeClr val="accent1"/>
              </a:solidFill>
              <a:ea typeface="+mj-ea"/>
              <a:cs typeface="Traditional Arabic" pitchFamily="18" charset="-78"/>
            </a:endParaRPr>
          </a:p>
        </p:txBody>
      </p:sp>
      <p:sp>
        <p:nvSpPr>
          <p:cNvPr id="9" name="Rectangle 3"/>
          <p:cNvSpPr txBox="1">
            <a:spLocks noChangeArrowheads="1"/>
          </p:cNvSpPr>
          <p:nvPr/>
        </p:nvSpPr>
        <p:spPr bwMode="auto">
          <a:xfrm>
            <a:off x="457200" y="1600200"/>
            <a:ext cx="4033838" cy="449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73050" marR="0" lvl="0" indent="-273050" algn="l" defTabSz="914400" eaLnBrk="0" fontAlgn="base" latinLnBrk="0" hangingPunct="0">
              <a:lnSpc>
                <a:spcPct val="100000"/>
              </a:lnSpc>
              <a:spcBef>
                <a:spcPct val="20000"/>
              </a:spcBef>
              <a:spcAft>
                <a:spcPct val="0"/>
              </a:spcAft>
              <a:buClr>
                <a:srgbClr val="0BD0D9"/>
              </a:buClr>
              <a:buSzPct val="95000"/>
              <a:tabLst/>
              <a:defRPr/>
            </a:pPr>
            <a:r>
              <a:rPr kumimoji="0" lang="en-US" altLang="zh-CN" sz="2400" b="0" i="0" u="none" strike="noStrike" kern="1200" cap="none" spc="0" normalizeH="0" baseline="0" noProof="0" dirty="0" smtClean="0">
                <a:ln>
                  <a:noFill/>
                </a:ln>
                <a:solidFill>
                  <a:srgbClr val="FF0000"/>
                </a:solidFill>
                <a:effectLst/>
                <a:uLnTx/>
                <a:uFillTx/>
                <a:latin typeface="Maiandra GD" pitchFamily="34" charset="0"/>
                <a:cs typeface="+mn-cs"/>
              </a:rPr>
              <a:t>Left-hemisphere:</a:t>
            </a:r>
          </a:p>
          <a:p>
            <a:pPr marL="639763" marR="0" lvl="1" indent="-246063" algn="l" defTabSz="914400" eaLnBrk="0" fontAlgn="base" latinLnBrk="0" hangingPunct="0">
              <a:lnSpc>
                <a:spcPct val="100000"/>
              </a:lnSpc>
              <a:spcBef>
                <a:spcPct val="20000"/>
              </a:spcBef>
              <a:spcAft>
                <a:spcPct val="0"/>
              </a:spcAft>
              <a:buClr>
                <a:schemeClr val="accent1"/>
              </a:buClr>
              <a:buSzPct val="85000"/>
              <a:buFont typeface="Wingdings 2" pitchFamily="18" charset="2"/>
              <a:buChar char=""/>
              <a:tabLst/>
              <a:defRPr/>
            </a:pPr>
            <a:r>
              <a:rPr kumimoji="0" lang="en-US" altLang="zh-CN" sz="2400" b="0" i="0" u="none" strike="noStrike" kern="1200" cap="none" spc="0" normalizeH="0" baseline="0" noProof="0" dirty="0" smtClean="0">
                <a:ln>
                  <a:noFill/>
                </a:ln>
                <a:solidFill>
                  <a:srgbClr val="0070C0"/>
                </a:solidFill>
                <a:effectLst/>
                <a:uLnTx/>
                <a:uFillTx/>
                <a:latin typeface="Maiandra GD" pitchFamily="34" charset="0"/>
                <a:cs typeface="+mn-cs"/>
              </a:rPr>
              <a:t>Sequential analysis</a:t>
            </a:r>
          </a:p>
          <a:p>
            <a:pPr marL="914400" marR="0" lvl="2" indent="-246063" algn="l" defTabSz="914400" eaLnBrk="0" fontAlgn="base" latinLnBrk="0" hangingPunct="0">
              <a:lnSpc>
                <a:spcPct val="100000"/>
              </a:lnSpc>
              <a:spcBef>
                <a:spcPct val="20000"/>
              </a:spcBef>
              <a:spcAft>
                <a:spcPct val="0"/>
              </a:spcAft>
              <a:buClr>
                <a:schemeClr val="accent2"/>
              </a:buClr>
              <a:buSzPct val="70000"/>
              <a:buFont typeface="Wingdings 2" pitchFamily="18" charset="2"/>
              <a:buChar char=""/>
              <a:tabLst/>
              <a:defRPr/>
            </a:pPr>
            <a:r>
              <a:rPr kumimoji="0" lang="en-US" altLang="zh-CN" sz="2400" b="0" i="0" u="none" strike="noStrike" kern="1200" cap="none" spc="0" normalizeH="0" baseline="0" noProof="0" dirty="0" smtClean="0">
                <a:ln>
                  <a:noFill/>
                </a:ln>
                <a:solidFill>
                  <a:srgbClr val="0070C0"/>
                </a:solidFill>
                <a:effectLst/>
                <a:uLnTx/>
                <a:uFillTx/>
                <a:latin typeface="Maiandra GD" pitchFamily="34" charset="0"/>
                <a:cs typeface="+mn-cs"/>
              </a:rPr>
              <a:t>Analytical</a:t>
            </a:r>
          </a:p>
          <a:p>
            <a:pPr marL="914400" marR="0" lvl="2" indent="-246063" algn="l" defTabSz="914400" eaLnBrk="0" fontAlgn="base" latinLnBrk="0" hangingPunct="0">
              <a:lnSpc>
                <a:spcPct val="100000"/>
              </a:lnSpc>
              <a:spcBef>
                <a:spcPct val="20000"/>
              </a:spcBef>
              <a:spcAft>
                <a:spcPct val="0"/>
              </a:spcAft>
              <a:buClr>
                <a:schemeClr val="accent2"/>
              </a:buClr>
              <a:buSzPct val="70000"/>
              <a:buFont typeface="Wingdings 2" pitchFamily="18" charset="2"/>
              <a:buChar char=""/>
              <a:tabLst/>
              <a:defRPr/>
            </a:pPr>
            <a:r>
              <a:rPr kumimoji="0" lang="en-US" altLang="zh-CN" sz="2400" b="0" i="0" u="none" strike="noStrike" kern="1200" cap="none" spc="0" normalizeH="0" baseline="0" noProof="0" dirty="0" smtClean="0">
                <a:ln>
                  <a:noFill/>
                </a:ln>
                <a:solidFill>
                  <a:srgbClr val="0070C0"/>
                </a:solidFill>
                <a:effectLst/>
                <a:uLnTx/>
                <a:uFillTx/>
                <a:latin typeface="Maiandra GD" pitchFamily="34" charset="0"/>
                <a:cs typeface="+mn-cs"/>
              </a:rPr>
              <a:t>Problem solving</a:t>
            </a:r>
          </a:p>
          <a:p>
            <a:pPr marL="639763" marR="0" lvl="1" indent="-246063" algn="l" defTabSz="914400" eaLnBrk="0" fontAlgn="base" latinLnBrk="0" hangingPunct="0">
              <a:lnSpc>
                <a:spcPct val="100000"/>
              </a:lnSpc>
              <a:spcBef>
                <a:spcPct val="20000"/>
              </a:spcBef>
              <a:spcAft>
                <a:spcPct val="0"/>
              </a:spcAft>
              <a:buClr>
                <a:schemeClr val="accent1"/>
              </a:buClr>
              <a:buSzPct val="85000"/>
              <a:buFont typeface="Wingdings 2" pitchFamily="18" charset="2"/>
              <a:buChar char=""/>
              <a:tabLst/>
              <a:defRPr/>
            </a:pPr>
            <a:r>
              <a:rPr kumimoji="0" lang="en-US" altLang="zh-CN" sz="2400" b="0" i="0" u="none" strike="noStrike" kern="1200" cap="none" spc="0" normalizeH="0" baseline="0" noProof="0" dirty="0" smtClean="0">
                <a:ln>
                  <a:noFill/>
                </a:ln>
                <a:solidFill>
                  <a:srgbClr val="0070C0"/>
                </a:solidFill>
                <a:effectLst/>
                <a:uLnTx/>
                <a:uFillTx/>
                <a:latin typeface="Maiandra GD" pitchFamily="34" charset="0"/>
                <a:cs typeface="+mn-cs"/>
              </a:rPr>
              <a:t>Language</a:t>
            </a:r>
          </a:p>
          <a:p>
            <a:pPr marL="639763" marR="0" lvl="1" indent="-246063" algn="l" defTabSz="914400" eaLnBrk="0" fontAlgn="base" latinLnBrk="0" hangingPunct="0">
              <a:lnSpc>
                <a:spcPct val="100000"/>
              </a:lnSpc>
              <a:spcBef>
                <a:spcPct val="20000"/>
              </a:spcBef>
              <a:spcAft>
                <a:spcPct val="0"/>
              </a:spcAft>
              <a:buClr>
                <a:schemeClr val="accent1"/>
              </a:buClr>
              <a:buSzPct val="85000"/>
              <a:buFont typeface="Wingdings 2" pitchFamily="18" charset="2"/>
              <a:buChar char=""/>
              <a:tabLst/>
              <a:defRPr/>
            </a:pPr>
            <a:endParaRPr kumimoji="0" lang="en-US" altLang="zh-CN" sz="2400" b="0" i="0" u="none" strike="noStrike" kern="1200" cap="none" spc="0" normalizeH="0" baseline="0" noProof="0" dirty="0">
              <a:ln>
                <a:noFill/>
              </a:ln>
              <a:solidFill>
                <a:srgbClr val="0070C0"/>
              </a:solidFill>
              <a:effectLst/>
              <a:uLnTx/>
              <a:uFillTx/>
              <a:latin typeface="Maiandra GD" pitchFamily="34" charset="0"/>
              <a:cs typeface="+mn-cs"/>
            </a:endParaRPr>
          </a:p>
        </p:txBody>
      </p:sp>
      <p:sp>
        <p:nvSpPr>
          <p:cNvPr id="10" name="Rectangle 4"/>
          <p:cNvSpPr txBox="1">
            <a:spLocks noChangeArrowheads="1"/>
          </p:cNvSpPr>
          <p:nvPr/>
        </p:nvSpPr>
        <p:spPr>
          <a:xfrm>
            <a:off x="4652963" y="1600200"/>
            <a:ext cx="4033837" cy="4495800"/>
          </a:xfrm>
          <a:prstGeom prst="rect">
            <a:avLst/>
          </a:prstGeom>
        </p:spPr>
        <p:txBody>
          <a:bodyPr/>
          <a:lstStyle/>
          <a:p>
            <a:pPr marL="273050" marR="0" lvl="0" indent="-273050" algn="l" defTabSz="914400" eaLnBrk="0" fontAlgn="base" latinLnBrk="0" hangingPunct="0">
              <a:lnSpc>
                <a:spcPct val="90000"/>
              </a:lnSpc>
              <a:spcBef>
                <a:spcPct val="20000"/>
              </a:spcBef>
              <a:spcAft>
                <a:spcPct val="0"/>
              </a:spcAft>
              <a:buClr>
                <a:srgbClr val="0BD0D9"/>
              </a:buClr>
              <a:buSzPct val="95000"/>
              <a:tabLst/>
              <a:defRPr/>
            </a:pPr>
            <a:r>
              <a:rPr kumimoji="0" lang="en-US" altLang="zh-CN" sz="2400" b="0" i="0" u="none" strike="noStrike" kern="1200" cap="none" spc="0" normalizeH="0" baseline="0" noProof="0" dirty="0" smtClean="0">
                <a:ln>
                  <a:noFill/>
                </a:ln>
                <a:solidFill>
                  <a:srgbClr val="FF0000"/>
                </a:solidFill>
                <a:effectLst/>
                <a:uLnTx/>
                <a:uFillTx/>
                <a:latin typeface="Maiandra GD" pitchFamily="34" charset="0"/>
                <a:cs typeface="+mn-cs"/>
              </a:rPr>
              <a:t>Right-hemisphere:</a:t>
            </a:r>
          </a:p>
          <a:p>
            <a:pPr marL="639763" marR="0" lvl="1" indent="-246063" algn="l" defTabSz="914400" eaLnBrk="0" fontAlgn="base" latinLnBrk="0" hangingPunct="0">
              <a:lnSpc>
                <a:spcPct val="90000"/>
              </a:lnSpc>
              <a:spcBef>
                <a:spcPct val="20000"/>
              </a:spcBef>
              <a:spcAft>
                <a:spcPct val="0"/>
              </a:spcAft>
              <a:buClr>
                <a:schemeClr val="accent1"/>
              </a:buClr>
              <a:buSzPct val="85000"/>
              <a:buFont typeface="Wingdings 2" pitchFamily="18" charset="2"/>
              <a:buChar char=""/>
              <a:tabLst/>
              <a:defRPr/>
            </a:pPr>
            <a:r>
              <a:rPr kumimoji="0" lang="en-US" altLang="zh-CN" sz="2400" b="0" i="0" u="none" strike="noStrike" kern="1200" cap="none" spc="0" normalizeH="0" baseline="0" noProof="0" dirty="0" smtClean="0">
                <a:ln>
                  <a:noFill/>
                </a:ln>
                <a:solidFill>
                  <a:srgbClr val="0070C0"/>
                </a:solidFill>
                <a:effectLst/>
                <a:uLnTx/>
                <a:uFillTx/>
                <a:latin typeface="Maiandra GD" pitchFamily="34" charset="0"/>
                <a:cs typeface="+mn-cs"/>
              </a:rPr>
              <a:t>Simultaneous analysis</a:t>
            </a:r>
          </a:p>
          <a:p>
            <a:pPr marL="914400" marR="0" lvl="2" indent="-246063" algn="l" defTabSz="914400" eaLnBrk="0" fontAlgn="base" latinLnBrk="0" hangingPunct="0">
              <a:lnSpc>
                <a:spcPct val="90000"/>
              </a:lnSpc>
              <a:spcBef>
                <a:spcPct val="20000"/>
              </a:spcBef>
              <a:spcAft>
                <a:spcPct val="0"/>
              </a:spcAft>
              <a:buClr>
                <a:schemeClr val="accent2"/>
              </a:buClr>
              <a:buSzPct val="70000"/>
              <a:buFont typeface="Wingdings 2" pitchFamily="18" charset="2"/>
              <a:buChar char=""/>
              <a:tabLst/>
              <a:defRPr/>
            </a:pPr>
            <a:r>
              <a:rPr kumimoji="0" lang="en-US" altLang="zh-CN" sz="2400" b="0" i="0" u="none" strike="noStrike" kern="1200" cap="none" spc="0" normalizeH="0" baseline="0" noProof="0" dirty="0" smtClean="0">
                <a:ln>
                  <a:noFill/>
                </a:ln>
                <a:solidFill>
                  <a:srgbClr val="0070C0"/>
                </a:solidFill>
                <a:effectLst/>
                <a:uLnTx/>
                <a:uFillTx/>
                <a:latin typeface="Maiandra GD" pitchFamily="34" charset="0"/>
                <a:cs typeface="+mn-cs"/>
              </a:rPr>
              <a:t>Synthetic</a:t>
            </a:r>
          </a:p>
          <a:p>
            <a:pPr marL="639763" marR="0" lvl="1" indent="-246063" algn="l" defTabSz="914400" eaLnBrk="0" fontAlgn="base" latinLnBrk="0" hangingPunct="0">
              <a:lnSpc>
                <a:spcPct val="90000"/>
              </a:lnSpc>
              <a:spcBef>
                <a:spcPct val="20000"/>
              </a:spcBef>
              <a:spcAft>
                <a:spcPct val="0"/>
              </a:spcAft>
              <a:buClr>
                <a:schemeClr val="accent1"/>
              </a:buClr>
              <a:buSzPct val="85000"/>
              <a:buFont typeface="Wingdings 2" pitchFamily="18" charset="2"/>
              <a:buChar char=""/>
              <a:tabLst/>
              <a:defRPr/>
            </a:pPr>
            <a:r>
              <a:rPr kumimoji="0" lang="en-US" altLang="zh-CN" sz="2400" b="0" i="0" u="none" strike="noStrike" kern="1200" cap="none" spc="0" normalizeH="0" baseline="0" noProof="0" dirty="0" smtClean="0">
                <a:ln>
                  <a:noFill/>
                </a:ln>
                <a:solidFill>
                  <a:srgbClr val="0070C0"/>
                </a:solidFill>
                <a:effectLst/>
                <a:uLnTx/>
                <a:uFillTx/>
                <a:latin typeface="Maiandra GD" pitchFamily="34" charset="0"/>
                <a:cs typeface="+mn-cs"/>
              </a:rPr>
              <a:t>Visual-Spatial skills</a:t>
            </a:r>
          </a:p>
          <a:p>
            <a:pPr marL="914400" marR="0" lvl="2" indent="-246063" algn="l" defTabSz="914400" eaLnBrk="0" fontAlgn="base" latinLnBrk="0" hangingPunct="0">
              <a:lnSpc>
                <a:spcPct val="90000"/>
              </a:lnSpc>
              <a:spcBef>
                <a:spcPct val="20000"/>
              </a:spcBef>
              <a:spcAft>
                <a:spcPct val="0"/>
              </a:spcAft>
              <a:buClr>
                <a:schemeClr val="accent2"/>
              </a:buClr>
              <a:buSzPct val="70000"/>
              <a:buFont typeface="Wingdings 2" pitchFamily="18" charset="2"/>
              <a:buChar char=""/>
              <a:tabLst/>
              <a:defRPr/>
            </a:pPr>
            <a:r>
              <a:rPr kumimoji="0" lang="en-US" altLang="zh-CN" sz="2400" b="0" i="0" u="none" strike="noStrike" kern="1200" cap="none" spc="0" normalizeH="0" baseline="0" noProof="0" dirty="0" smtClean="0">
                <a:ln>
                  <a:noFill/>
                </a:ln>
                <a:solidFill>
                  <a:srgbClr val="0070C0"/>
                </a:solidFill>
                <a:effectLst/>
                <a:uLnTx/>
                <a:uFillTx/>
                <a:latin typeface="Maiandra GD" pitchFamily="34" charset="0"/>
                <a:cs typeface="+mn-cs"/>
              </a:rPr>
              <a:t>Cognitive maps</a:t>
            </a:r>
          </a:p>
          <a:p>
            <a:pPr marL="914400" marR="0" lvl="2" indent="-246063" algn="l" defTabSz="914400" eaLnBrk="0" fontAlgn="base" latinLnBrk="0" hangingPunct="0">
              <a:lnSpc>
                <a:spcPct val="90000"/>
              </a:lnSpc>
              <a:spcBef>
                <a:spcPct val="20000"/>
              </a:spcBef>
              <a:spcAft>
                <a:spcPct val="0"/>
              </a:spcAft>
              <a:buClr>
                <a:schemeClr val="accent2"/>
              </a:buClr>
              <a:buSzPct val="70000"/>
              <a:buFont typeface="Wingdings 2" pitchFamily="18" charset="2"/>
              <a:buChar char=""/>
              <a:tabLst/>
              <a:defRPr/>
            </a:pPr>
            <a:r>
              <a:rPr kumimoji="0" lang="en-US" altLang="zh-CN" sz="2400" b="0" i="0" u="none" strike="noStrike" kern="1200" cap="none" spc="0" normalizeH="0" baseline="0" noProof="0" dirty="0" smtClean="0">
                <a:ln>
                  <a:noFill/>
                </a:ln>
                <a:solidFill>
                  <a:srgbClr val="0070C0"/>
                </a:solidFill>
                <a:effectLst/>
                <a:uLnTx/>
                <a:uFillTx/>
                <a:latin typeface="Maiandra GD" pitchFamily="34" charset="0"/>
                <a:cs typeface="+mn-cs"/>
              </a:rPr>
              <a:t>Personal space</a:t>
            </a:r>
          </a:p>
          <a:p>
            <a:pPr marL="914400" marR="0" lvl="2" indent="-246063" algn="l" defTabSz="914400" eaLnBrk="0" fontAlgn="base" latinLnBrk="0" hangingPunct="0">
              <a:lnSpc>
                <a:spcPct val="90000"/>
              </a:lnSpc>
              <a:spcBef>
                <a:spcPct val="20000"/>
              </a:spcBef>
              <a:spcAft>
                <a:spcPct val="0"/>
              </a:spcAft>
              <a:buClr>
                <a:schemeClr val="accent2"/>
              </a:buClr>
              <a:buSzPct val="70000"/>
              <a:buFont typeface="Wingdings 2" pitchFamily="18" charset="2"/>
              <a:buChar char=""/>
              <a:tabLst/>
              <a:defRPr/>
            </a:pPr>
            <a:r>
              <a:rPr kumimoji="0" lang="en-US" altLang="zh-CN" sz="2400" b="0" i="0" u="none" strike="noStrike" kern="1200" cap="none" spc="0" normalizeH="0" baseline="0" noProof="0" dirty="0" smtClean="0">
                <a:ln>
                  <a:noFill/>
                </a:ln>
                <a:solidFill>
                  <a:srgbClr val="0070C0"/>
                </a:solidFill>
                <a:effectLst/>
                <a:uLnTx/>
                <a:uFillTx/>
                <a:latin typeface="Maiandra GD" pitchFamily="34" charset="0"/>
                <a:cs typeface="+mn-cs"/>
              </a:rPr>
              <a:t>Facial recognition</a:t>
            </a:r>
          </a:p>
          <a:p>
            <a:pPr marL="914400" marR="0" lvl="2" indent="-246063" algn="l" defTabSz="914400" eaLnBrk="0" fontAlgn="base" latinLnBrk="0" hangingPunct="0">
              <a:lnSpc>
                <a:spcPct val="90000"/>
              </a:lnSpc>
              <a:spcBef>
                <a:spcPct val="20000"/>
              </a:spcBef>
              <a:spcAft>
                <a:spcPct val="0"/>
              </a:spcAft>
              <a:buClr>
                <a:schemeClr val="accent2"/>
              </a:buClr>
              <a:buSzPct val="70000"/>
              <a:buFont typeface="Wingdings 2" pitchFamily="18" charset="2"/>
              <a:buChar char=""/>
              <a:tabLst/>
              <a:defRPr/>
            </a:pPr>
            <a:r>
              <a:rPr kumimoji="0" lang="en-US" altLang="zh-CN" sz="2400" b="0" i="0" u="none" strike="noStrike" kern="1200" cap="none" spc="0" normalizeH="0" baseline="0" noProof="0" dirty="0" smtClean="0">
                <a:ln>
                  <a:noFill/>
                </a:ln>
                <a:solidFill>
                  <a:srgbClr val="0070C0"/>
                </a:solidFill>
                <a:effectLst/>
                <a:uLnTx/>
                <a:uFillTx/>
                <a:latin typeface="Maiandra GD" pitchFamily="34" charset="0"/>
                <a:cs typeface="+mn-cs"/>
              </a:rPr>
              <a:t>Drawing</a:t>
            </a:r>
          </a:p>
          <a:p>
            <a:pPr marL="639763" marR="0" lvl="1" indent="-246063" algn="l" defTabSz="914400" eaLnBrk="0" fontAlgn="base" latinLnBrk="0" hangingPunct="0">
              <a:lnSpc>
                <a:spcPct val="90000"/>
              </a:lnSpc>
              <a:spcBef>
                <a:spcPct val="20000"/>
              </a:spcBef>
              <a:spcAft>
                <a:spcPct val="0"/>
              </a:spcAft>
              <a:buClr>
                <a:schemeClr val="accent1"/>
              </a:buClr>
              <a:buSzPct val="85000"/>
              <a:buFont typeface="Wingdings 2" pitchFamily="18" charset="2"/>
              <a:buChar char=""/>
              <a:tabLst/>
              <a:defRPr/>
            </a:pPr>
            <a:r>
              <a:rPr kumimoji="0" lang="en-US" altLang="zh-CN" sz="2400" b="0" i="0" u="none" strike="noStrike" kern="1200" cap="none" spc="0" normalizeH="0" baseline="0" noProof="0" dirty="0" smtClean="0">
                <a:ln>
                  <a:noFill/>
                </a:ln>
                <a:solidFill>
                  <a:srgbClr val="0070C0"/>
                </a:solidFill>
                <a:effectLst/>
                <a:uLnTx/>
                <a:uFillTx/>
                <a:latin typeface="Maiandra GD" pitchFamily="34" charset="0"/>
                <a:cs typeface="+mn-cs"/>
              </a:rPr>
              <a:t>Emotional functions</a:t>
            </a:r>
          </a:p>
          <a:p>
            <a:pPr marL="914400" marR="0" lvl="2" indent="-246063" algn="l" defTabSz="914400" eaLnBrk="0" fontAlgn="base" latinLnBrk="0" hangingPunct="0">
              <a:lnSpc>
                <a:spcPct val="90000"/>
              </a:lnSpc>
              <a:spcBef>
                <a:spcPct val="20000"/>
              </a:spcBef>
              <a:spcAft>
                <a:spcPct val="0"/>
              </a:spcAft>
              <a:buClr>
                <a:schemeClr val="accent2"/>
              </a:buClr>
              <a:buSzPct val="70000"/>
              <a:buFont typeface="Wingdings 2" pitchFamily="18" charset="2"/>
              <a:buChar char=""/>
              <a:tabLst/>
              <a:defRPr/>
            </a:pPr>
            <a:r>
              <a:rPr kumimoji="0" lang="en-US" altLang="zh-CN" sz="2400" b="0" i="0" u="none" strike="noStrike" kern="1200" cap="none" spc="0" normalizeH="0" baseline="0" noProof="0" dirty="0" smtClean="0">
                <a:ln>
                  <a:noFill/>
                </a:ln>
                <a:solidFill>
                  <a:srgbClr val="0070C0"/>
                </a:solidFill>
                <a:effectLst/>
                <a:uLnTx/>
                <a:uFillTx/>
                <a:latin typeface="Maiandra GD" pitchFamily="34" charset="0"/>
                <a:cs typeface="+mn-cs"/>
              </a:rPr>
              <a:t>Recognizing emotions</a:t>
            </a:r>
          </a:p>
          <a:p>
            <a:pPr marL="914400" marR="0" lvl="2" indent="-246063" algn="l" defTabSz="914400" eaLnBrk="0" fontAlgn="base" latinLnBrk="0" hangingPunct="0">
              <a:lnSpc>
                <a:spcPct val="90000"/>
              </a:lnSpc>
              <a:spcBef>
                <a:spcPct val="20000"/>
              </a:spcBef>
              <a:spcAft>
                <a:spcPct val="0"/>
              </a:spcAft>
              <a:buClr>
                <a:schemeClr val="accent2"/>
              </a:buClr>
              <a:buSzPct val="70000"/>
              <a:buFont typeface="Wingdings 2" pitchFamily="18" charset="2"/>
              <a:buChar char=""/>
              <a:tabLst/>
              <a:defRPr/>
            </a:pPr>
            <a:r>
              <a:rPr kumimoji="0" lang="en-US" altLang="zh-CN" sz="2400" b="0" i="0" u="none" strike="noStrike" kern="1200" cap="none" spc="0" normalizeH="0" baseline="0" noProof="0" dirty="0" smtClean="0">
                <a:ln>
                  <a:noFill/>
                </a:ln>
                <a:solidFill>
                  <a:srgbClr val="0070C0"/>
                </a:solidFill>
                <a:effectLst/>
                <a:uLnTx/>
                <a:uFillTx/>
                <a:latin typeface="Maiandra GD" pitchFamily="34" charset="0"/>
                <a:cs typeface="+mn-cs"/>
              </a:rPr>
              <a:t>Expressing emotions</a:t>
            </a:r>
          </a:p>
          <a:p>
            <a:pPr marL="639763" marR="0" lvl="1" indent="-246063" algn="l" defTabSz="914400" eaLnBrk="0" fontAlgn="base" latinLnBrk="0" hangingPunct="0">
              <a:lnSpc>
                <a:spcPct val="90000"/>
              </a:lnSpc>
              <a:spcBef>
                <a:spcPct val="20000"/>
              </a:spcBef>
              <a:spcAft>
                <a:spcPct val="0"/>
              </a:spcAft>
              <a:buClr>
                <a:schemeClr val="accent1"/>
              </a:buClr>
              <a:buSzPct val="85000"/>
              <a:buFont typeface="Wingdings 2" pitchFamily="18" charset="2"/>
              <a:buChar char=""/>
              <a:tabLst/>
              <a:defRPr/>
            </a:pPr>
            <a:r>
              <a:rPr kumimoji="0" lang="en-US" altLang="zh-CN" sz="2400" b="0" i="0" u="none" strike="noStrike" kern="1200" cap="none" spc="0" normalizeH="0" baseline="0" noProof="0" dirty="0" smtClean="0">
                <a:ln>
                  <a:noFill/>
                </a:ln>
                <a:solidFill>
                  <a:srgbClr val="0070C0"/>
                </a:solidFill>
                <a:effectLst/>
                <a:uLnTx/>
                <a:uFillTx/>
                <a:latin typeface="Maiandra GD" pitchFamily="34" charset="0"/>
                <a:cs typeface="+mn-cs"/>
              </a:rPr>
              <a:t>Music</a:t>
            </a:r>
            <a:endParaRPr kumimoji="0" lang="en-US" altLang="zh-CN" sz="2400" b="0" i="0" u="none" strike="noStrike" kern="1200" cap="none" spc="0" normalizeH="0" baseline="0" noProof="0" dirty="0">
              <a:ln>
                <a:noFill/>
              </a:ln>
              <a:solidFill>
                <a:srgbClr val="0070C0"/>
              </a:solidFill>
              <a:effectLst/>
              <a:uLnTx/>
              <a:uFillTx/>
              <a:latin typeface="Maiandra GD" pitchFamily="34" charset="0"/>
              <a:cs typeface="+mn-cs"/>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5613" y="1277927"/>
            <a:ext cx="8229600" cy="650875"/>
          </a:xfrm>
        </p:spPr>
        <p:txBody>
          <a:bodyPr/>
          <a:lstStyle/>
          <a:p>
            <a:pPr algn="ctr" rtl="0" eaLnBrk="1" hangingPunct="1"/>
            <a:r>
              <a:rPr lang="en-GB" sz="2400" b="1" dirty="0" smtClean="0">
                <a:solidFill>
                  <a:srgbClr val="FF0000"/>
                </a:solidFill>
                <a:latin typeface="Constantia" pitchFamily="18" charset="0"/>
                <a:cs typeface="Traditional Arabic" pitchFamily="18" charset="-78"/>
              </a:rPr>
              <a:t/>
            </a:r>
            <a:br>
              <a:rPr lang="en-GB" sz="2400" b="1" dirty="0" smtClean="0">
                <a:solidFill>
                  <a:srgbClr val="FF0000"/>
                </a:solidFill>
                <a:latin typeface="Constantia" pitchFamily="18" charset="0"/>
                <a:cs typeface="Traditional Arabic" pitchFamily="18" charset="-78"/>
              </a:rPr>
            </a:br>
            <a:r>
              <a:rPr lang="en-US" sz="2400" b="1" dirty="0" smtClean="0">
                <a:solidFill>
                  <a:srgbClr val="FF0000"/>
                </a:solidFill>
                <a:latin typeface="Constantia" pitchFamily="18" charset="0"/>
              </a:rPr>
              <a:t> THE LANGUAGE HEMISPHERE</a:t>
            </a:r>
            <a:br>
              <a:rPr lang="en-US" sz="2400" b="1" dirty="0" smtClean="0">
                <a:solidFill>
                  <a:srgbClr val="FF0000"/>
                </a:solidFill>
                <a:latin typeface="Constantia" pitchFamily="18" charset="0"/>
              </a:rPr>
            </a:br>
            <a:endParaRPr lang="ar-SA" sz="2400" b="1" dirty="0" smtClean="0">
              <a:solidFill>
                <a:srgbClr val="FF0000"/>
              </a:solidFill>
              <a:latin typeface="Constantia" pitchFamily="18" charset="0"/>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23</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1071546"/>
            <a:ext cx="7772400" cy="792163"/>
          </a:xfrm>
          <a:prstGeom prst="rect">
            <a:avLst/>
          </a:prstGeom>
          <a:noFill/>
          <a:ln w="9525">
            <a:noFill/>
            <a:miter lim="800000"/>
            <a:headEnd/>
            <a:tailEnd/>
          </a:ln>
        </p:spPr>
        <p:txBody>
          <a:bodyPr lIns="0" rIns="0" bIns="0" anchor="b"/>
          <a:lstStyle/>
          <a:p>
            <a:pPr algn="ctr">
              <a:defRPr/>
            </a:pPr>
            <a:r>
              <a:rPr lang="en-GB" sz="2400" b="1" dirty="0" smtClean="0">
                <a:solidFill>
                  <a:srgbClr val="FF3300"/>
                </a:solidFill>
                <a:ea typeface="+mj-ea"/>
                <a:cs typeface="Traditional Arabic" pitchFamily="18" charset="-78"/>
              </a:rPr>
              <a:t> </a:t>
            </a:r>
          </a:p>
        </p:txBody>
      </p:sp>
      <p:sp>
        <p:nvSpPr>
          <p:cNvPr id="9223" name="Rectangle 7"/>
          <p:cNvSpPr>
            <a:spLocks noGrp="1" noChangeArrowheads="1"/>
          </p:cNvSpPr>
          <p:nvPr>
            <p:ph idx="1"/>
          </p:nvPr>
        </p:nvSpPr>
        <p:spPr bwMode="auto">
          <a:xfrm>
            <a:off x="785786" y="2143125"/>
            <a:ext cx="7572428"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indent="0" algn="l" rtl="0" eaLnBrk="1" hangingPunct="1">
              <a:spcBef>
                <a:spcPct val="0"/>
              </a:spcBef>
              <a:buClrTx/>
              <a:buSzTx/>
            </a:pPr>
            <a:r>
              <a:rPr kumimoji="0" lang="en-US" sz="2400" b="0" i="0" u="none" strike="noStrike" cap="none" normalizeH="0" baseline="0" dirty="0" smtClean="0">
                <a:ln>
                  <a:noFill/>
                </a:ln>
                <a:solidFill>
                  <a:srgbClr val="0070C0"/>
                </a:solidFill>
                <a:effectLst/>
                <a:latin typeface="Maiandra GD" pitchFamily="34" charset="0"/>
                <a:ea typeface="Calibri" pitchFamily="34" charset="0"/>
                <a:cs typeface="Arial" pitchFamily="34" charset="0"/>
              </a:rPr>
              <a:t>The center for speech is in the left </a:t>
            </a:r>
          </a:p>
          <a:p>
            <a:pPr marL="0" marR="0" lvl="0" indent="0" algn="l" defTabSz="914400" rtl="0" eaLnBrk="1" fontAlgn="base" latinLnBrk="0" hangingPunct="1">
              <a:spcBef>
                <a:spcPct val="0"/>
              </a:spcBef>
              <a:spcAft>
                <a:spcPct val="0"/>
              </a:spcAft>
              <a:buClrTx/>
              <a:buSzTx/>
              <a:buFontTx/>
              <a:buNone/>
              <a:tabLst/>
            </a:pPr>
            <a:r>
              <a:rPr kumimoji="0" lang="en-US" sz="2400" b="0" i="0" u="none" strike="noStrike" cap="none" normalizeH="0" baseline="0" dirty="0" smtClean="0">
                <a:ln>
                  <a:noFill/>
                </a:ln>
                <a:solidFill>
                  <a:srgbClr val="0070C0"/>
                </a:solidFill>
                <a:effectLst/>
                <a:latin typeface="Maiandra GD" pitchFamily="34" charset="0"/>
                <a:ea typeface="Calibri" pitchFamily="34" charset="0"/>
                <a:cs typeface="Arial" pitchFamily="34" charset="0"/>
              </a:rPr>
              <a:t>hemisphere of the cerebral cortex.</a:t>
            </a:r>
          </a:p>
          <a:p>
            <a:pPr marL="0" marR="0" lvl="0" indent="0" algn="l" defTabSz="914400" rtl="0" eaLnBrk="1" fontAlgn="base" latinLnBrk="0" hangingPunct="1">
              <a:spcBef>
                <a:spcPct val="0"/>
              </a:spcBef>
              <a:spcAft>
                <a:spcPct val="0"/>
              </a:spcAft>
              <a:buClrTx/>
              <a:buSzTx/>
              <a:buFontTx/>
              <a:buNone/>
              <a:tabLst/>
            </a:pPr>
            <a:endParaRPr kumimoji="0" lang="en-US" sz="2400" b="0" i="0" u="none" strike="noStrike" cap="none" normalizeH="0" baseline="0" dirty="0" smtClean="0">
              <a:ln>
                <a:noFill/>
              </a:ln>
              <a:solidFill>
                <a:srgbClr val="0070C0"/>
              </a:solidFill>
              <a:effectLst/>
              <a:latin typeface="Maiandra GD" pitchFamily="34" charset="0"/>
              <a:cs typeface="Arial" pitchFamily="34" charset="0"/>
            </a:endParaRPr>
          </a:p>
          <a:p>
            <a:pPr marL="0" indent="0" algn="l" rtl="0">
              <a:spcBef>
                <a:spcPct val="0"/>
              </a:spcBef>
              <a:buClrTx/>
              <a:buSzTx/>
            </a:pPr>
            <a:r>
              <a:rPr kumimoji="0" lang="en-US" sz="2400" b="0" i="0" u="none" strike="noStrike" cap="none" normalizeH="0" baseline="0" dirty="0" smtClean="0">
                <a:ln>
                  <a:noFill/>
                </a:ln>
                <a:solidFill>
                  <a:srgbClr val="0070C0"/>
                </a:solidFill>
                <a:effectLst/>
                <a:latin typeface="Maiandra GD" pitchFamily="34" charset="0"/>
                <a:ea typeface="Calibri" pitchFamily="34" charset="0"/>
                <a:cs typeface="Arial" pitchFamily="34" charset="0"/>
              </a:rPr>
              <a:t>Two areas known as the Broca’s area </a:t>
            </a:r>
          </a:p>
          <a:p>
            <a:pPr marL="0" marR="0" lvl="0" indent="0" algn="l" defTabSz="914400" rtl="0" eaLnBrk="0" fontAlgn="base" latinLnBrk="0" hangingPunct="0">
              <a:spcBef>
                <a:spcPct val="0"/>
              </a:spcBef>
              <a:spcAft>
                <a:spcPct val="0"/>
              </a:spcAft>
              <a:buClrTx/>
              <a:buSzTx/>
              <a:buFontTx/>
              <a:buNone/>
              <a:tabLst/>
            </a:pPr>
            <a:r>
              <a:rPr kumimoji="0" lang="en-US" sz="2400" b="0" i="0" u="none" strike="noStrike" cap="none" normalizeH="0" baseline="0" dirty="0" smtClean="0">
                <a:ln>
                  <a:noFill/>
                </a:ln>
                <a:solidFill>
                  <a:srgbClr val="0070C0"/>
                </a:solidFill>
                <a:effectLst/>
                <a:latin typeface="Maiandra GD" pitchFamily="34" charset="0"/>
                <a:ea typeface="Calibri" pitchFamily="34" charset="0"/>
                <a:cs typeface="Arial" pitchFamily="34" charset="0"/>
              </a:rPr>
              <a:t>and the Wernicke’s area are involved</a:t>
            </a:r>
          </a:p>
          <a:p>
            <a:pPr marL="0" marR="0" lvl="0" indent="0" algn="l" defTabSz="914400" rtl="0" eaLnBrk="0" fontAlgn="base" latinLnBrk="0" hangingPunct="0">
              <a:spcBef>
                <a:spcPct val="0"/>
              </a:spcBef>
              <a:spcAft>
                <a:spcPct val="0"/>
              </a:spcAft>
              <a:buClrTx/>
              <a:buSzTx/>
              <a:buFontTx/>
              <a:buNone/>
              <a:tabLst/>
            </a:pPr>
            <a:r>
              <a:rPr kumimoji="0" lang="en-US" sz="2400" b="0" i="0" u="none" strike="noStrike" cap="none" normalizeH="0" baseline="0" dirty="0" smtClean="0">
                <a:ln>
                  <a:noFill/>
                </a:ln>
                <a:solidFill>
                  <a:srgbClr val="0070C0"/>
                </a:solidFill>
                <a:effectLst/>
                <a:latin typeface="Maiandra GD" pitchFamily="34" charset="0"/>
                <a:ea typeface="Calibri" pitchFamily="34" charset="0"/>
                <a:cs typeface="Arial" pitchFamily="34" charset="0"/>
              </a:rPr>
              <a:t> in storing information related to speech.  </a:t>
            </a:r>
            <a:endParaRPr kumimoji="0" lang="en-US" sz="2400" b="0" i="0" u="none" strike="noStrike" cap="none" normalizeH="0" baseline="0" dirty="0" smtClean="0">
              <a:ln>
                <a:noFill/>
              </a:ln>
              <a:solidFill>
                <a:srgbClr val="0070C0"/>
              </a:solidFill>
              <a:effectLst/>
              <a:latin typeface="Maiandra GD" pitchFamily="34" charset="0"/>
              <a:cs typeface="Arial" pitchFamily="34" charset="0"/>
            </a:endParaRPr>
          </a:p>
          <a:p>
            <a:pPr marL="0" marR="0" lvl="0" indent="0" algn="l" defTabSz="914400" rtl="0" eaLnBrk="0" fontAlgn="base" latinLnBrk="0" hangingPunct="0">
              <a:spcBef>
                <a:spcPct val="0"/>
              </a:spcBef>
              <a:spcAft>
                <a:spcPct val="0"/>
              </a:spcAft>
              <a:buClrTx/>
              <a:buSzTx/>
              <a:buFontTx/>
              <a:buNone/>
              <a:tabLst/>
            </a:pPr>
            <a:endParaRPr kumimoji="0" lang="en-US" sz="2400" b="0" i="0" u="none" strike="noStrike" cap="none" normalizeH="0" baseline="0" dirty="0" smtClean="0">
              <a:ln>
                <a:noFill/>
              </a:ln>
              <a:solidFill>
                <a:srgbClr val="0070C0"/>
              </a:solidFill>
              <a:effectLst/>
              <a:latin typeface="Maiandra GD" pitchFamily="34" charset="0"/>
              <a:cs typeface="Arial" pitchFamily="34" charset="0"/>
            </a:endParaRPr>
          </a:p>
        </p:txBody>
      </p:sp>
      <p:pic>
        <p:nvPicPr>
          <p:cNvPr id="21" name="Picture 20" descr="http://t1.gstatic.com/images?q=tbn:ANd9GcQu1wb76qYwc_dY1pdVoFrcgxvwiR5ACclPS7j8Z68s8sE356wR">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6228184" y="2209907"/>
            <a:ext cx="2789555" cy="1636395"/>
          </a:xfrm>
          <a:prstGeom prst="rect">
            <a:avLst/>
          </a:prstGeom>
          <a:noFill/>
          <a:ln>
            <a:noFill/>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5613" y="977900"/>
            <a:ext cx="8229600" cy="650875"/>
          </a:xfrm>
        </p:spPr>
        <p:txBody>
          <a:bodyPr/>
          <a:lstStyle/>
          <a:p>
            <a:pPr algn="ctr"/>
            <a:r>
              <a:rPr lang="en-GB" sz="2400" b="1" dirty="0" smtClean="0">
                <a:solidFill>
                  <a:srgbClr val="FF3300"/>
                </a:solidFill>
                <a:latin typeface="Constantia" pitchFamily="18" charset="0"/>
                <a:cs typeface="Traditional Arabic" pitchFamily="18" charset="-78"/>
              </a:rPr>
              <a:t/>
            </a:r>
            <a:br>
              <a:rPr lang="en-GB" sz="2400" b="1" dirty="0" smtClean="0">
                <a:solidFill>
                  <a:srgbClr val="FF3300"/>
                </a:solidFill>
                <a:latin typeface="Constantia" pitchFamily="18" charset="0"/>
                <a:cs typeface="Traditional Arabic" pitchFamily="18" charset="-78"/>
              </a:rPr>
            </a:br>
            <a:r>
              <a:rPr lang="en-US" sz="2400" b="1" dirty="0" smtClean="0">
                <a:solidFill>
                  <a:srgbClr val="FF3300"/>
                </a:solidFill>
                <a:latin typeface="Constantia" pitchFamily="18" charset="0"/>
              </a:rPr>
              <a:t>  </a:t>
            </a:r>
            <a:br>
              <a:rPr lang="en-US" sz="2400" b="1" dirty="0" smtClean="0">
                <a:solidFill>
                  <a:srgbClr val="FF3300"/>
                </a:solidFill>
                <a:latin typeface="Constantia" pitchFamily="18" charset="0"/>
              </a:rPr>
            </a:br>
            <a:r>
              <a:rPr lang="en-US" sz="2400" b="1" dirty="0" smtClean="0">
                <a:solidFill>
                  <a:srgbClr val="FF3300"/>
                </a:solidFill>
                <a:latin typeface="Constantia" pitchFamily="18" charset="0"/>
              </a:rPr>
              <a:t>BROCA’S AREA</a:t>
            </a:r>
            <a:br>
              <a:rPr lang="en-US" sz="2400" b="1" dirty="0" smtClean="0">
                <a:solidFill>
                  <a:srgbClr val="FF3300"/>
                </a:solidFill>
                <a:latin typeface="Constantia" pitchFamily="18" charset="0"/>
              </a:rPr>
            </a:br>
            <a:endParaRPr lang="ar-SA" sz="2400" b="1" dirty="0" smtClean="0">
              <a:solidFill>
                <a:srgbClr val="FF3300"/>
              </a:solidFill>
              <a:latin typeface="Constantia" pitchFamily="18" charset="0"/>
            </a:endParaRPr>
          </a:p>
        </p:txBody>
      </p:sp>
      <p:sp>
        <p:nvSpPr>
          <p:cNvPr id="6147" name="Content Placeholder 2"/>
          <p:cNvSpPr>
            <a:spLocks noGrp="1"/>
          </p:cNvSpPr>
          <p:nvPr>
            <p:ph idx="1"/>
          </p:nvPr>
        </p:nvSpPr>
        <p:spPr>
          <a:xfrm>
            <a:off x="214282" y="1928802"/>
            <a:ext cx="8229600" cy="3786214"/>
          </a:xfrm>
        </p:spPr>
        <p:txBody>
          <a:bodyPr/>
          <a:lstStyle/>
          <a:p>
            <a:pPr marL="850900" lvl="1" indent="-457200" algn="just" rtl="0">
              <a:lnSpc>
                <a:spcPct val="150000"/>
              </a:lnSpc>
            </a:pPr>
            <a:endParaRPr lang="en-US" dirty="0" smtClean="0">
              <a:solidFill>
                <a:schemeClr val="accent1"/>
              </a:solidFill>
              <a:latin typeface="Constantia" pitchFamily="18" charset="0"/>
            </a:endParaRPr>
          </a:p>
          <a:p>
            <a:pPr algn="just" rtl="0">
              <a:lnSpc>
                <a:spcPct val="150000"/>
              </a:lnSpc>
              <a:buNone/>
            </a:pPr>
            <a:r>
              <a:rPr lang="en-GB" sz="2000" dirty="0" smtClean="0">
                <a:solidFill>
                  <a:schemeClr val="accent1"/>
                </a:solidFill>
                <a:latin typeface="Constantia" pitchFamily="18" charset="0"/>
                <a:cs typeface="Traditional Arabic" pitchFamily="18" charset="-78"/>
              </a:rPr>
              <a:t> </a:t>
            </a:r>
          </a:p>
          <a:p>
            <a:pPr algn="just" rtl="0">
              <a:lnSpc>
                <a:spcPct val="150000"/>
              </a:lnSpc>
              <a:buNone/>
            </a:pPr>
            <a:endParaRPr lang="en-GB" sz="2000" dirty="0" smtClean="0">
              <a:solidFill>
                <a:schemeClr val="accent1"/>
              </a:solidFill>
              <a:latin typeface="Constantia" pitchFamily="18" charset="0"/>
              <a:cs typeface="Traditional Arabic" pitchFamily="18" charset="-78"/>
            </a:endParaRPr>
          </a:p>
          <a:p>
            <a:pPr algn="just" rtl="0">
              <a:lnSpc>
                <a:spcPct val="150000"/>
              </a:lnSpc>
              <a:buNone/>
            </a:pPr>
            <a:endParaRPr lang="en-US" sz="2000" dirty="0" smtClean="0">
              <a:solidFill>
                <a:schemeClr val="accent1"/>
              </a:solidFill>
              <a:latin typeface="Constantia" pitchFamily="18" charset="0"/>
            </a:endParaRPr>
          </a:p>
          <a:p>
            <a:pPr algn="just" rtl="0">
              <a:lnSpc>
                <a:spcPct val="150000"/>
              </a:lnSpc>
              <a:buNone/>
            </a:pPr>
            <a:r>
              <a:rPr lang="en-US" sz="2000" dirty="0" smtClean="0">
                <a:solidFill>
                  <a:schemeClr val="accent1"/>
                </a:solidFill>
                <a:latin typeface="Constantia" pitchFamily="18" charset="0"/>
              </a:rPr>
              <a:t>    </a:t>
            </a:r>
          </a:p>
          <a:p>
            <a:pPr marL="342900" indent="-342900" algn="just" rtl="0" eaLnBrk="1" hangingPunct="1">
              <a:lnSpc>
                <a:spcPct val="150000"/>
              </a:lnSpc>
              <a:buFont typeface="Wingdings 2" pitchFamily="18" charset="2"/>
              <a:buNone/>
            </a:pPr>
            <a:endParaRPr lang="en-GB" sz="2000" dirty="0" smtClean="0">
              <a:solidFill>
                <a:schemeClr val="accent1"/>
              </a:solidFill>
              <a:latin typeface="Constantia" pitchFamily="18" charset="0"/>
              <a:cs typeface="Majalla UI"/>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24</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2000240"/>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r>
              <a:rPr lang="en-GB" sz="2400" b="1" dirty="0">
                <a:solidFill>
                  <a:srgbClr val="FF0000"/>
                </a:solidFill>
                <a:ea typeface="+mj-ea"/>
                <a:cs typeface="Traditional Arabic" pitchFamily="18" charset="-78"/>
              </a:rPr>
              <a:t/>
            </a:r>
            <a:br>
              <a:rPr lang="en-GB" sz="2400" b="1" dirty="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8193" name="Rectangle 1"/>
          <p:cNvSpPr>
            <a:spLocks noChangeArrowheads="1"/>
          </p:cNvSpPr>
          <p:nvPr/>
        </p:nvSpPr>
        <p:spPr bwMode="auto">
          <a:xfrm>
            <a:off x="928662" y="1928802"/>
            <a:ext cx="7572428"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buFont typeface="Arial" pitchFamily="34" charset="0"/>
              <a:buChar char="•"/>
            </a:pPr>
            <a:r>
              <a:rPr lang="en-US" sz="2400" dirty="0" smtClean="0">
                <a:solidFill>
                  <a:schemeClr val="accent1"/>
                </a:solidFill>
                <a:latin typeface="Maiandra GD" pitchFamily="34" charset="0"/>
              </a:rPr>
              <a:t>Located at the base of the motor cortex.</a:t>
            </a:r>
          </a:p>
          <a:p>
            <a:pPr marL="0" marR="0" lvl="0" indent="0" defTabSz="914400" eaLnBrk="1" fontAlgn="base" latinLnBrk="0" hangingPunct="1">
              <a:spcBef>
                <a:spcPct val="0"/>
              </a:spcBef>
              <a:spcAft>
                <a:spcPct val="0"/>
              </a:spcAft>
              <a:buClrTx/>
              <a:buSzTx/>
              <a:buFont typeface="Arial" pitchFamily="34" charset="0"/>
              <a:buChar char="•"/>
              <a:tabLst/>
            </a:pPr>
            <a:r>
              <a:rPr kumimoji="0" lang="en-US" sz="2400" b="0" i="0" u="none" strike="noStrike" cap="none" normalizeH="0" baseline="0" dirty="0" smtClean="0">
                <a:ln>
                  <a:noFill/>
                </a:ln>
                <a:solidFill>
                  <a:srgbClr val="0070C0"/>
                </a:solidFill>
                <a:effectLst/>
                <a:latin typeface="Maiandra GD" pitchFamily="34" charset="0"/>
                <a:ea typeface="Calibri" pitchFamily="34" charset="0"/>
                <a:cs typeface="Arial" pitchFamily="34" charset="0"/>
              </a:rPr>
              <a:t>Broca’s area stores information needed for speech production. It is responsible for programming the motor cortex to move the tongue, lips and speech muscles to articulate words.</a:t>
            </a:r>
          </a:p>
          <a:p>
            <a:pPr marL="0" marR="0" lvl="0" indent="0" defTabSz="914400" eaLnBrk="1" fontAlgn="base" latinLnBrk="0" hangingPunct="1">
              <a:spcBef>
                <a:spcPct val="0"/>
              </a:spcBef>
              <a:spcAft>
                <a:spcPct val="0"/>
              </a:spcAft>
              <a:buClrTx/>
              <a:buSzTx/>
              <a:buFont typeface="Arial" pitchFamily="34" charset="0"/>
              <a:buChar char="•"/>
              <a:tabLst/>
            </a:pPr>
            <a:r>
              <a:rPr kumimoji="0" lang="en-US" sz="2400" b="0" i="0" u="none" strike="noStrike" cap="none" normalizeH="0" baseline="0" dirty="0" smtClean="0">
                <a:ln>
                  <a:noFill/>
                </a:ln>
                <a:solidFill>
                  <a:srgbClr val="0070C0"/>
                </a:solidFill>
                <a:effectLst/>
                <a:latin typeface="Maiandra GD" pitchFamily="34" charset="0"/>
                <a:ea typeface="Calibri" pitchFamily="34" charset="0"/>
                <a:cs typeface="Arial" pitchFamily="34" charset="0"/>
              </a:rPr>
              <a:t>In simple terms, once a linguistic stimulus is processed and understood, impulses will be sent out from Broca’s area to order the speech mechanism to form the right response. </a:t>
            </a:r>
            <a:endParaRPr kumimoji="0" lang="en-US" sz="2400" b="0" i="0" u="none" strike="noStrike" cap="none" normalizeH="0" baseline="0" dirty="0" smtClean="0">
              <a:ln>
                <a:noFill/>
              </a:ln>
              <a:solidFill>
                <a:schemeClr val="tx1"/>
              </a:solidFill>
              <a:effectLst/>
              <a:latin typeface="Maiandra GD" pitchFamily="34" charset="0"/>
              <a:cs typeface="Arial" pitchFamily="34" charset="0"/>
            </a:endParaRPr>
          </a:p>
        </p:txBody>
      </p:sp>
      <p:pic>
        <p:nvPicPr>
          <p:cNvPr id="13" name="Picture 12" descr="http://t1.gstatic.com/images?q=tbn:ANd9GcQu1wb76qYwc_dY1pdVoFrcgxvwiR5ACclPS7j8Z68s8sE356wR">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6000760" y="285728"/>
            <a:ext cx="3143239" cy="1714511"/>
          </a:xfrm>
          <a:prstGeom prst="rect">
            <a:avLst/>
          </a:prstGeom>
          <a:noFill/>
          <a:ln>
            <a:noFill/>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25</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85786" y="785794"/>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br>
              <a:rPr lang="en-GB" sz="2400" b="1" dirty="0" smtClean="0">
                <a:solidFill>
                  <a:srgbClr val="FF0000"/>
                </a:solidFill>
                <a:ea typeface="+mj-ea"/>
                <a:cs typeface="Traditional Arabic" pitchFamily="18" charset="-78"/>
              </a:rPr>
            </a:br>
            <a:r>
              <a:rPr lang="en-GB" sz="2400" b="1" dirty="0" smtClean="0">
                <a:solidFill>
                  <a:srgbClr val="FF0000"/>
                </a:solidFill>
                <a:ea typeface="+mj-ea"/>
                <a:cs typeface="Traditional Arabic" pitchFamily="18" charset="-78"/>
              </a:rPr>
              <a:t>WERNICKE’S AREA</a:t>
            </a:r>
            <a:endParaRPr lang="en-GB" sz="2400" b="1" dirty="0">
              <a:solidFill>
                <a:srgbClr val="FF0000"/>
              </a:solidFill>
              <a:ea typeface="+mj-ea"/>
              <a:cs typeface="Traditional Arabic" pitchFamily="18" charset="-78"/>
            </a:endParaRPr>
          </a:p>
        </p:txBody>
      </p:sp>
      <p:sp>
        <p:nvSpPr>
          <p:cNvPr id="7170" name="Rectangle 2"/>
          <p:cNvSpPr>
            <a:spLocks noGrp="1" noChangeArrowheads="1"/>
          </p:cNvSpPr>
          <p:nvPr>
            <p:ph idx="1"/>
          </p:nvPr>
        </p:nvSpPr>
        <p:spPr bwMode="auto">
          <a:xfrm>
            <a:off x="785786" y="2012944"/>
            <a:ext cx="7572428"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indent="0" algn="just" rtl="0" eaLnBrk="1" hangingPunct="1">
              <a:spcBef>
                <a:spcPct val="0"/>
              </a:spcBef>
              <a:buClrTx/>
              <a:buSzTx/>
            </a:pPr>
            <a:r>
              <a:rPr kumimoji="0" lang="en-US" sz="2400" b="0" i="0" u="none" strike="noStrike" cap="none" normalizeH="0" baseline="0" dirty="0" smtClean="0">
                <a:ln>
                  <a:noFill/>
                </a:ln>
                <a:solidFill>
                  <a:srgbClr val="0070C0"/>
                </a:solidFill>
                <a:effectLst/>
                <a:latin typeface="Maiandra GD" pitchFamily="34" charset="0"/>
                <a:ea typeface="Calibri" pitchFamily="34" charset="0"/>
                <a:cs typeface="Times New Roman" pitchFamily="18" charset="0"/>
              </a:rPr>
              <a:t>Wernicke’s area stores information needed for arranging the words of a learned vocabulary into meaningful speech.</a:t>
            </a:r>
          </a:p>
          <a:p>
            <a:pPr marL="0" indent="0" algn="just" rtl="0" eaLnBrk="1" hangingPunct="1">
              <a:spcBef>
                <a:spcPct val="0"/>
              </a:spcBef>
              <a:buClrTx/>
              <a:buSzTx/>
              <a:buNone/>
            </a:pPr>
            <a:endParaRPr kumimoji="0" lang="en-US" sz="2400" b="0" i="0" u="none" strike="noStrike" cap="none" normalizeH="0" baseline="0" dirty="0" smtClean="0">
              <a:ln>
                <a:noFill/>
              </a:ln>
              <a:solidFill>
                <a:srgbClr val="0070C0"/>
              </a:solidFill>
              <a:effectLst/>
              <a:latin typeface="Maiandra GD" pitchFamily="34" charset="0"/>
              <a:cs typeface="Arial" pitchFamily="34" charset="0"/>
            </a:endParaRPr>
          </a:p>
          <a:p>
            <a:pPr marL="0" indent="0" algn="just" rtl="0">
              <a:spcBef>
                <a:spcPct val="0"/>
              </a:spcBef>
              <a:buClrTx/>
              <a:buSzTx/>
            </a:pPr>
            <a:r>
              <a:rPr kumimoji="0" lang="en-US" sz="2400" b="0" i="0" u="none" strike="noStrike" cap="none" normalizeH="0" baseline="0" dirty="0" smtClean="0">
                <a:ln>
                  <a:noFill/>
                </a:ln>
                <a:solidFill>
                  <a:srgbClr val="0070C0"/>
                </a:solidFill>
                <a:effectLst/>
                <a:latin typeface="Maiandra GD" pitchFamily="34" charset="0"/>
                <a:ea typeface="Calibri" pitchFamily="34" charset="0"/>
                <a:cs typeface="Times New Roman" pitchFamily="18" charset="0"/>
              </a:rPr>
              <a:t>This is part of the left hemisphere that has been identified as the comprehension center. Linguistic stimuli, either visual or auditory, are turned into electrical impulses and processed in this area.</a:t>
            </a:r>
          </a:p>
          <a:p>
            <a:pPr marL="0" indent="0" algn="just" rtl="0">
              <a:spcBef>
                <a:spcPct val="0"/>
              </a:spcBef>
              <a:buClrTx/>
              <a:buSzTx/>
              <a:buNone/>
            </a:pPr>
            <a:endParaRPr kumimoji="0" lang="en-US" sz="2400" b="0" i="0" u="none" strike="noStrike" cap="none" normalizeH="0" baseline="0" dirty="0" smtClean="0">
              <a:ln>
                <a:noFill/>
              </a:ln>
              <a:solidFill>
                <a:srgbClr val="0070C0"/>
              </a:solidFill>
              <a:effectLst/>
              <a:latin typeface="Maiandra GD" pitchFamily="34" charset="0"/>
              <a:cs typeface="Arial" pitchFamily="34" charset="0"/>
            </a:endParaRPr>
          </a:p>
          <a:p>
            <a:pPr marL="0" indent="0" algn="just" rtl="0">
              <a:spcBef>
                <a:spcPct val="0"/>
              </a:spcBef>
              <a:buClrTx/>
              <a:buSzTx/>
            </a:pPr>
            <a:r>
              <a:rPr kumimoji="0" lang="en-US" sz="2400" b="0" i="0" u="none" strike="noStrike" cap="none" normalizeH="0" baseline="0" dirty="0" smtClean="0">
                <a:ln>
                  <a:noFill/>
                </a:ln>
                <a:solidFill>
                  <a:srgbClr val="0070C0"/>
                </a:solidFill>
                <a:effectLst/>
                <a:latin typeface="Maiandra GD" pitchFamily="34" charset="0"/>
                <a:ea typeface="Calibri" pitchFamily="34" charset="0"/>
                <a:cs typeface="Times New Roman" pitchFamily="18" charset="0"/>
              </a:rPr>
              <a:t>We could say that it is this area that does the actual listening and seeing. </a:t>
            </a:r>
            <a:endParaRPr kumimoji="0" lang="en-US" sz="2400" b="0" i="0" u="none" strike="noStrike" cap="none" normalizeH="0" baseline="0" dirty="0" smtClean="0">
              <a:ln>
                <a:noFill/>
              </a:ln>
              <a:solidFill>
                <a:srgbClr val="0070C0"/>
              </a:solidFill>
              <a:effectLst/>
              <a:latin typeface="Maiandra GD" pitchFamily="34" charset="0"/>
              <a:cs typeface="Arial" pitchFamily="34" charset="0"/>
            </a:endParaRPr>
          </a:p>
        </p:txBody>
      </p:sp>
      <p:pic>
        <p:nvPicPr>
          <p:cNvPr id="12" name="Picture 11" descr="http://t1.gstatic.com/images?q=tbn:ANd9GcQu1wb76qYwc_dY1pdVoFrcgxvwiR5ACclPS7j8Z68s8sE356wR">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6643702" y="428604"/>
            <a:ext cx="2286016" cy="1285884"/>
          </a:xfrm>
          <a:prstGeom prst="rect">
            <a:avLst/>
          </a:prstGeom>
          <a:noFill/>
          <a:ln>
            <a:noFill/>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26</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85786" y="785794"/>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br>
              <a:rPr lang="en-GB" sz="2400" b="1" dirty="0" smtClean="0">
                <a:solidFill>
                  <a:srgbClr val="FF0000"/>
                </a:solidFill>
                <a:ea typeface="+mj-ea"/>
                <a:cs typeface="Traditional Arabic" pitchFamily="18" charset="-78"/>
              </a:rPr>
            </a:br>
            <a:r>
              <a:rPr lang="en-GB" sz="2400" b="1" dirty="0" smtClean="0">
                <a:solidFill>
                  <a:srgbClr val="FF0000"/>
                </a:solidFill>
                <a:ea typeface="+mj-ea"/>
                <a:cs typeface="Traditional Arabic" pitchFamily="18" charset="-78"/>
              </a:rPr>
              <a:t>ARCUATE FASCICULUS</a:t>
            </a:r>
            <a:endParaRPr lang="en-GB" sz="2400" b="1" dirty="0">
              <a:solidFill>
                <a:srgbClr val="FF0000"/>
              </a:solidFill>
              <a:ea typeface="+mj-ea"/>
              <a:cs typeface="Traditional Arabic" pitchFamily="18" charset="-78"/>
            </a:endParaRPr>
          </a:p>
        </p:txBody>
      </p:sp>
      <p:sp>
        <p:nvSpPr>
          <p:cNvPr id="7170" name="Rectangle 2"/>
          <p:cNvSpPr>
            <a:spLocks noGrp="1" noChangeArrowheads="1"/>
          </p:cNvSpPr>
          <p:nvPr>
            <p:ph idx="1"/>
          </p:nvPr>
        </p:nvSpPr>
        <p:spPr bwMode="auto">
          <a:xfrm>
            <a:off x="785786" y="2012944"/>
            <a:ext cx="7572428"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indent="0" algn="just" rtl="0" eaLnBrk="1" hangingPunct="1">
              <a:spcBef>
                <a:spcPct val="0"/>
              </a:spcBef>
              <a:buClrTx/>
              <a:buSzTx/>
              <a:buNone/>
            </a:pPr>
            <a:r>
              <a:rPr kumimoji="0" lang="en-GB" sz="2400" b="0" i="0" u="none" strike="noStrike" cap="none" normalizeH="0" baseline="0" dirty="0" smtClean="0">
                <a:ln>
                  <a:noFill/>
                </a:ln>
                <a:solidFill>
                  <a:srgbClr val="0070C0"/>
                </a:solidFill>
                <a:effectLst/>
                <a:latin typeface="Maiandra GD" pitchFamily="34" charset="0"/>
                <a:cs typeface="Arial" pitchFamily="34" charset="0"/>
              </a:rPr>
              <a:t>A white</a:t>
            </a:r>
            <a:r>
              <a:rPr kumimoji="0" lang="en-GB" sz="2400" b="0" i="0" u="none" strike="noStrike" cap="none" normalizeH="0" dirty="0" smtClean="0">
                <a:ln>
                  <a:noFill/>
                </a:ln>
                <a:solidFill>
                  <a:srgbClr val="0070C0"/>
                </a:solidFill>
                <a:effectLst/>
                <a:latin typeface="Maiandra GD" pitchFamily="34" charset="0"/>
                <a:cs typeface="Arial" pitchFamily="34" charset="0"/>
              </a:rPr>
              <a:t> matter tract that connects Broca’s area and Wernicke’s area through the Temporal, Parietal and Frontal lobes. Allows for coordinated comprehensible speech.   </a:t>
            </a:r>
            <a:endParaRPr kumimoji="0" lang="en-US" sz="2400" b="0" i="0" u="none" strike="noStrike" cap="none" normalizeH="0" baseline="0" dirty="0" smtClean="0">
              <a:ln>
                <a:noFill/>
              </a:ln>
              <a:solidFill>
                <a:srgbClr val="0070C0"/>
              </a:solidFill>
              <a:effectLst/>
              <a:latin typeface="Maiandra GD" pitchFamily="34" charset="0"/>
              <a:cs typeface="Arial" pitchFamily="34" charset="0"/>
            </a:endParaRPr>
          </a:p>
        </p:txBody>
      </p:sp>
      <p:pic>
        <p:nvPicPr>
          <p:cNvPr id="12" name="Picture 11" descr="http://t1.gstatic.com/images?q=tbn:ANd9GcQu1wb76qYwc_dY1pdVoFrcgxvwiR5ACclPS7j8Z68s8sE356wR">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6643702" y="428604"/>
            <a:ext cx="2286016" cy="1285884"/>
          </a:xfrm>
          <a:prstGeom prst="rect">
            <a:avLst/>
          </a:prstGeom>
          <a:noFill/>
          <a:ln>
            <a:noFill/>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27</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85786" y="785794"/>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br>
              <a:rPr lang="en-GB" sz="2400" b="1" dirty="0" smtClean="0">
                <a:solidFill>
                  <a:srgbClr val="FF0000"/>
                </a:solidFill>
                <a:ea typeface="+mj-ea"/>
                <a:cs typeface="Traditional Arabic" pitchFamily="18" charset="-78"/>
              </a:rPr>
            </a:br>
            <a:r>
              <a:rPr lang="en-GB" sz="2400" b="1" dirty="0" smtClean="0">
                <a:solidFill>
                  <a:srgbClr val="FF0000"/>
                </a:solidFill>
                <a:ea typeface="+mj-ea"/>
                <a:cs typeface="Traditional Arabic" pitchFamily="18" charset="-78"/>
              </a:rPr>
              <a:t>MOTOR CORTEX</a:t>
            </a:r>
            <a:endParaRPr lang="en-GB" sz="2400" b="1" dirty="0">
              <a:solidFill>
                <a:srgbClr val="FF0000"/>
              </a:solidFill>
              <a:ea typeface="+mj-ea"/>
              <a:cs typeface="Traditional Arabic" pitchFamily="18" charset="-78"/>
            </a:endParaRPr>
          </a:p>
        </p:txBody>
      </p:sp>
      <p:sp>
        <p:nvSpPr>
          <p:cNvPr id="7170" name="Rectangle 2"/>
          <p:cNvSpPr>
            <a:spLocks noGrp="1" noChangeArrowheads="1"/>
          </p:cNvSpPr>
          <p:nvPr>
            <p:ph idx="1"/>
          </p:nvPr>
        </p:nvSpPr>
        <p:spPr bwMode="auto">
          <a:xfrm>
            <a:off x="785786" y="2012944"/>
            <a:ext cx="7572428"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indent="0" algn="just" rtl="0" eaLnBrk="1" hangingPunct="1">
              <a:spcBef>
                <a:spcPct val="0"/>
              </a:spcBef>
              <a:buClrTx/>
              <a:buSzTx/>
              <a:buNone/>
            </a:pPr>
            <a:r>
              <a:rPr lang="en-GB" sz="2400" dirty="0" smtClean="0">
                <a:solidFill>
                  <a:srgbClr val="0070C0"/>
                </a:solidFill>
                <a:latin typeface="Maiandra GD" pitchFamily="34" charset="0"/>
                <a:cs typeface="Arial" pitchFamily="34" charset="0"/>
              </a:rPr>
              <a:t>M</a:t>
            </a:r>
            <a:r>
              <a:rPr kumimoji="0" lang="en-GB" sz="2400" b="0" i="0" u="none" strike="noStrike" cap="none" normalizeH="0" dirty="0" smtClean="0">
                <a:ln>
                  <a:noFill/>
                </a:ln>
                <a:solidFill>
                  <a:srgbClr val="0070C0"/>
                </a:solidFill>
                <a:effectLst/>
                <a:latin typeface="Maiandra GD" pitchFamily="34" charset="0"/>
                <a:cs typeface="Arial" pitchFamily="34" charset="0"/>
              </a:rPr>
              <a:t>otor cortex is an area that generally controls movement of the muscles( hands, feet, arms..etc) it sits close to Broca’s area. This area is involved in the physical articulation of speech.  </a:t>
            </a:r>
            <a:endParaRPr kumimoji="0" lang="en-US" sz="2400" b="0" i="0" u="none" strike="noStrike" cap="none" normalizeH="0" baseline="0" dirty="0" smtClean="0">
              <a:ln>
                <a:noFill/>
              </a:ln>
              <a:solidFill>
                <a:srgbClr val="0070C0"/>
              </a:solidFill>
              <a:effectLst/>
              <a:latin typeface="Maiandra GD" pitchFamily="34" charset="0"/>
              <a:cs typeface="Arial" pitchFamily="34" charset="0"/>
            </a:endParaRPr>
          </a:p>
        </p:txBody>
      </p:sp>
      <p:pic>
        <p:nvPicPr>
          <p:cNvPr id="12" name="Picture 11" descr="http://t1.gstatic.com/images?q=tbn:ANd9GcQu1wb76qYwc_dY1pdVoFrcgxvwiR5ACclPS7j8Z68s8sE356wR">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6643702" y="428604"/>
            <a:ext cx="2286016" cy="1285884"/>
          </a:xfrm>
          <a:prstGeom prst="rect">
            <a:avLst/>
          </a:prstGeom>
          <a:noFill/>
          <a:ln>
            <a:noFill/>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28</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85786" y="785794"/>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br>
              <a:rPr lang="en-GB" sz="2400" b="1" dirty="0" smtClean="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7170" name="Rectangle 2"/>
          <p:cNvSpPr>
            <a:spLocks noGrp="1" noChangeArrowheads="1"/>
          </p:cNvSpPr>
          <p:nvPr>
            <p:ph idx="1"/>
          </p:nvPr>
        </p:nvSpPr>
        <p:spPr bwMode="auto">
          <a:xfrm>
            <a:off x="785786" y="1357298"/>
            <a:ext cx="7572428"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indent="0" algn="just" rtl="0" eaLnBrk="1" hangingPunct="1">
              <a:spcBef>
                <a:spcPct val="0"/>
              </a:spcBef>
              <a:buClrTx/>
              <a:buSzTx/>
              <a:buNone/>
            </a:pPr>
            <a:r>
              <a:rPr lang="en-US" sz="2400" b="1" dirty="0" smtClean="0">
                <a:solidFill>
                  <a:srgbClr val="0070C0"/>
                </a:solidFill>
                <a:latin typeface="Maiandra GD" pitchFamily="34" charset="0"/>
                <a:cs typeface="Andalus" pitchFamily="18" charset="-78"/>
              </a:rPr>
              <a:t>Also known as language disorders, are caused by damage to the language processing areas of the brain, namely Broca’s and Wernicke’s areas. Damage or lesions to these areas could cause serious language impairment. </a:t>
            </a:r>
          </a:p>
          <a:p>
            <a:pPr marL="0" indent="0" algn="just" rtl="0" eaLnBrk="1" hangingPunct="1">
              <a:spcBef>
                <a:spcPct val="0"/>
              </a:spcBef>
              <a:buClrTx/>
              <a:buSzTx/>
              <a:buNone/>
            </a:pPr>
            <a:r>
              <a:rPr lang="en-US" sz="2400" b="1" dirty="0" smtClean="0">
                <a:solidFill>
                  <a:srgbClr val="0070C0"/>
                </a:solidFill>
                <a:latin typeface="Maiandra GD" pitchFamily="34" charset="0"/>
                <a:cs typeface="Andalus" pitchFamily="18" charset="-78"/>
              </a:rPr>
              <a:t> Aphasia causes problems in the ability to perceive, process, or produce language. Aphasia occurs in various forms and degrees, depending upon the situation, extent, and severity of the cerebral lesions which is responsible.</a:t>
            </a:r>
          </a:p>
          <a:p>
            <a:pPr marL="0" indent="0" algn="just" rtl="0" eaLnBrk="1" hangingPunct="1">
              <a:spcBef>
                <a:spcPct val="0"/>
              </a:spcBef>
              <a:buClrTx/>
              <a:buSzTx/>
              <a:buNone/>
            </a:pPr>
            <a:r>
              <a:rPr lang="en-US" sz="2400" b="1" dirty="0" smtClean="0">
                <a:solidFill>
                  <a:srgbClr val="0070C0"/>
                </a:solidFill>
                <a:latin typeface="Maiandra GD" pitchFamily="34" charset="0"/>
              </a:rPr>
              <a:t>The cause of the brain injury may be a stroke, a severe blow to the head, a brain tumor, or brain infection</a:t>
            </a:r>
            <a:r>
              <a:rPr lang="en-US" sz="2400" dirty="0" smtClean="0">
                <a:latin typeface="Maiandra GD" pitchFamily="34" charset="0"/>
              </a:rPr>
              <a:t>.</a:t>
            </a:r>
            <a:endParaRPr lang="en-US" sz="2400" b="1" dirty="0" smtClean="0">
              <a:solidFill>
                <a:srgbClr val="0070C0"/>
              </a:solidFill>
              <a:latin typeface="Maiandra GD" pitchFamily="34" charset="0"/>
              <a:cs typeface="Andalus" pitchFamily="18" charset="-78"/>
            </a:endParaRPr>
          </a:p>
          <a:p>
            <a:pPr marL="0" indent="0" algn="just" rtl="0" eaLnBrk="1" hangingPunct="1">
              <a:spcBef>
                <a:spcPct val="0"/>
              </a:spcBef>
              <a:buClrTx/>
              <a:buSzTx/>
              <a:buNone/>
            </a:pPr>
            <a:endParaRPr lang="en-US" sz="2400" b="1" dirty="0" smtClean="0">
              <a:solidFill>
                <a:srgbClr val="0070C0"/>
              </a:solidFill>
              <a:latin typeface="Maiandra GD" pitchFamily="34" charset="0"/>
              <a:cs typeface="Andalus" pitchFamily="18" charset="-78"/>
            </a:endParaRPr>
          </a:p>
          <a:p>
            <a:pPr marL="0" indent="0" algn="just" rtl="0" eaLnBrk="1" hangingPunct="1">
              <a:spcBef>
                <a:spcPct val="0"/>
              </a:spcBef>
              <a:buClrTx/>
              <a:buSzTx/>
              <a:buNone/>
            </a:pPr>
            <a:endParaRPr kumimoji="0" lang="en-US" sz="2400" b="1" i="0" u="none" strike="noStrike" cap="none" normalizeH="0" baseline="0" dirty="0" smtClean="0">
              <a:ln>
                <a:noFill/>
              </a:ln>
              <a:solidFill>
                <a:srgbClr val="0070C0"/>
              </a:solidFill>
              <a:effectLst/>
              <a:latin typeface="Maiandra GD" pitchFamily="34" charset="0"/>
              <a:cs typeface="Andalus" pitchFamily="18" charset="-78"/>
            </a:endParaRPr>
          </a:p>
        </p:txBody>
      </p:sp>
      <p:sp>
        <p:nvSpPr>
          <p:cNvPr id="8" name="Rectangle 1"/>
          <p:cNvSpPr txBox="1">
            <a:spLocks noChangeArrowheads="1"/>
          </p:cNvSpPr>
          <p:nvPr/>
        </p:nvSpPr>
        <p:spPr bwMode="auto">
          <a:xfrm>
            <a:off x="928662" y="785794"/>
            <a:ext cx="7286676" cy="114307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50000"/>
              </a:lnSpc>
              <a:spcBef>
                <a:spcPct val="0"/>
              </a:spcBef>
              <a:spcAft>
                <a:spcPct val="0"/>
              </a:spcAft>
              <a:buClrTx/>
              <a:buSzTx/>
              <a:buFont typeface="Wingdings 2" pitchFamily="18" charset="2"/>
              <a:buNone/>
              <a:tabLst/>
              <a:defRPr/>
            </a:pPr>
            <a:r>
              <a:rPr kumimoji="0" lang="en-US" sz="2400" b="1" i="0" u="none" strike="noStrike" kern="1200" cap="none" spc="0" normalizeH="0" baseline="0" noProof="0" dirty="0" smtClean="0">
                <a:ln>
                  <a:noFill/>
                </a:ln>
                <a:solidFill>
                  <a:srgbClr val="FF0000"/>
                </a:solidFill>
                <a:effectLst/>
                <a:uLnTx/>
                <a:uFillTx/>
                <a:latin typeface="Constantia" pitchFamily="18" charset="0"/>
                <a:ea typeface="Majalla UI"/>
                <a:cs typeface="+mn-cs"/>
              </a:rPr>
              <a:t>APHASIA</a:t>
            </a:r>
          </a:p>
          <a:p>
            <a:pPr marL="0" marR="0" lvl="0" indent="0" algn="ctr" defTabSz="914400" rtl="0" eaLnBrk="1" fontAlgn="base" latinLnBrk="0" hangingPunct="1">
              <a:lnSpc>
                <a:spcPct val="150000"/>
              </a:lnSpc>
              <a:spcBef>
                <a:spcPct val="0"/>
              </a:spcBef>
              <a:spcAft>
                <a:spcPct val="0"/>
              </a:spcAft>
              <a:buClrTx/>
              <a:buSzTx/>
              <a:buFontTx/>
              <a:buNone/>
              <a:tabLst/>
              <a:defRPr/>
            </a:pPr>
            <a:endParaRPr kumimoji="0" lang="en-US" sz="2400" b="1" i="0" u="none" strike="noStrike" kern="1200" cap="none" spc="0" normalizeH="0" baseline="0" noProof="0" dirty="0" smtClean="0">
              <a:ln>
                <a:noFill/>
              </a:ln>
              <a:solidFill>
                <a:srgbClr val="FF0000"/>
              </a:solidFill>
              <a:effectLst/>
              <a:uLnTx/>
              <a:uFillTx/>
              <a:latin typeface="Constantia" pitchFamily="18" charset="0"/>
              <a:ea typeface="Majalla UI"/>
              <a:cs typeface="Arial"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29</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85786" y="785794"/>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br>
              <a:rPr lang="en-GB" sz="2400" b="1" dirty="0" smtClean="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7170" name="Rectangle 2"/>
          <p:cNvSpPr>
            <a:spLocks noGrp="1" noChangeArrowheads="1"/>
          </p:cNvSpPr>
          <p:nvPr>
            <p:ph idx="1"/>
          </p:nvPr>
        </p:nvSpPr>
        <p:spPr bwMode="auto">
          <a:xfrm>
            <a:off x="1143000" y="2143125"/>
            <a:ext cx="70009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indent="0" algn="just" rtl="0" eaLnBrk="1" hangingPunct="1">
              <a:spcBef>
                <a:spcPct val="0"/>
              </a:spcBef>
              <a:buClrTx/>
              <a:buSzTx/>
              <a:buNone/>
            </a:pPr>
            <a:r>
              <a:rPr lang="en-US" sz="2400" b="1" dirty="0" smtClean="0">
                <a:solidFill>
                  <a:srgbClr val="0070C0"/>
                </a:solidFill>
                <a:latin typeface="Maiandra GD" pitchFamily="34" charset="0"/>
              </a:rPr>
              <a:t>Broca’s aphasia would affect speech production. Speech that is produced becomes short, almost telegraphic in nature. The language is however meaningful. In simple terms, although the input is understood, the response is impaired because impulses cannot get through from Broca’s area.</a:t>
            </a:r>
          </a:p>
          <a:p>
            <a:pPr marL="0" indent="0" algn="just" rtl="0" eaLnBrk="1" hangingPunct="1">
              <a:spcBef>
                <a:spcPct val="0"/>
              </a:spcBef>
              <a:buClrTx/>
              <a:buSzTx/>
              <a:buNone/>
            </a:pPr>
            <a:r>
              <a:rPr lang="en-US" sz="2400" b="1" dirty="0" smtClean="0">
                <a:solidFill>
                  <a:srgbClr val="FF0000"/>
                </a:solidFill>
                <a:latin typeface="Maiandra GD" pitchFamily="34" charset="0"/>
              </a:rPr>
              <a:t>Example: </a:t>
            </a:r>
          </a:p>
          <a:p>
            <a:pPr marL="0" indent="0" algn="l" rtl="0" eaLnBrk="1" hangingPunct="1">
              <a:spcBef>
                <a:spcPct val="0"/>
              </a:spcBef>
              <a:buClrTx/>
              <a:buSzTx/>
              <a:buNone/>
            </a:pPr>
            <a:r>
              <a:rPr lang="en-US" sz="2400" b="1" dirty="0" smtClean="0">
                <a:solidFill>
                  <a:srgbClr val="0070C0"/>
                </a:solidFill>
                <a:latin typeface="Maiandra GD" pitchFamily="34" charset="0"/>
              </a:rPr>
              <a:t>“Cookie jar…fall over…chair…water…empty…</a:t>
            </a:r>
            <a:r>
              <a:rPr lang="en-US" sz="2400" b="1" dirty="0" err="1" smtClean="0">
                <a:solidFill>
                  <a:srgbClr val="0070C0"/>
                </a:solidFill>
                <a:latin typeface="Maiandra GD" pitchFamily="34" charset="0"/>
              </a:rPr>
              <a:t>ov</a:t>
            </a:r>
            <a:r>
              <a:rPr lang="en-US" sz="2400" b="1" dirty="0" smtClean="0">
                <a:solidFill>
                  <a:srgbClr val="0070C0"/>
                </a:solidFill>
                <a:latin typeface="Maiandra GD" pitchFamily="34" charset="0"/>
              </a:rPr>
              <a:t>…</a:t>
            </a:r>
            <a:r>
              <a:rPr lang="en-US" sz="2400" b="1" dirty="0" err="1" smtClean="0">
                <a:solidFill>
                  <a:srgbClr val="0070C0"/>
                </a:solidFill>
                <a:latin typeface="Maiandra GD" pitchFamily="34" charset="0"/>
              </a:rPr>
              <a:t>ov</a:t>
            </a:r>
            <a:r>
              <a:rPr lang="en-US" sz="2400" b="1" dirty="0" smtClean="0">
                <a:solidFill>
                  <a:srgbClr val="0070C0"/>
                </a:solidFill>
                <a:latin typeface="Maiandra GD" pitchFamily="34" charset="0"/>
              </a:rPr>
              <a:t>…[Examiner: “overflow?”] Yeah.” </a:t>
            </a:r>
          </a:p>
          <a:p>
            <a:pPr marL="0" indent="0" rtl="0" eaLnBrk="1" hangingPunct="1">
              <a:spcBef>
                <a:spcPct val="0"/>
              </a:spcBef>
              <a:buClrTx/>
              <a:buSzTx/>
              <a:buNone/>
            </a:pPr>
            <a:r>
              <a:rPr lang="en-US" sz="2400" b="1" dirty="0" smtClean="0">
                <a:solidFill>
                  <a:srgbClr val="0070C0"/>
                </a:solidFill>
                <a:latin typeface="Maiandra GD" pitchFamily="34" charset="0"/>
              </a:rPr>
              <a:t>(</a:t>
            </a:r>
            <a:r>
              <a:rPr lang="en-US" sz="2400" b="1" dirty="0" err="1" smtClean="0">
                <a:solidFill>
                  <a:srgbClr val="0070C0"/>
                </a:solidFill>
                <a:latin typeface="Maiandra GD" pitchFamily="34" charset="0"/>
              </a:rPr>
              <a:t>Heny</a:t>
            </a:r>
            <a:r>
              <a:rPr lang="en-US" sz="2400" b="1" dirty="0" smtClean="0">
                <a:solidFill>
                  <a:srgbClr val="0070C0"/>
                </a:solidFill>
                <a:latin typeface="Maiandra GD" pitchFamily="34" charset="0"/>
              </a:rPr>
              <a:t> 637)</a:t>
            </a:r>
          </a:p>
          <a:p>
            <a:pPr marL="0" indent="0" algn="just" rtl="0" eaLnBrk="1" hangingPunct="1">
              <a:spcBef>
                <a:spcPct val="0"/>
              </a:spcBef>
              <a:buClrTx/>
              <a:buSzTx/>
              <a:buNone/>
            </a:pPr>
            <a:endParaRPr lang="en-US" sz="2400" b="1" dirty="0" smtClean="0">
              <a:solidFill>
                <a:srgbClr val="0070C0"/>
              </a:solidFill>
              <a:latin typeface="Maiandra GD" pitchFamily="34" charset="0"/>
            </a:endParaRPr>
          </a:p>
          <a:p>
            <a:pPr marL="0" indent="0" algn="just" rtl="0" eaLnBrk="1" hangingPunct="1">
              <a:spcBef>
                <a:spcPct val="0"/>
              </a:spcBef>
              <a:buClrTx/>
              <a:buSzTx/>
              <a:buNone/>
            </a:pPr>
            <a:r>
              <a:rPr lang="en-US" sz="2400" b="1" dirty="0" smtClean="0">
                <a:solidFill>
                  <a:srgbClr val="0070C0"/>
                </a:solidFill>
                <a:latin typeface="Maiandra GD" pitchFamily="34" charset="0"/>
              </a:rPr>
              <a:t> </a:t>
            </a:r>
          </a:p>
          <a:p>
            <a:pPr marL="0" indent="0" algn="just" rtl="0" eaLnBrk="1" hangingPunct="1">
              <a:spcBef>
                <a:spcPct val="0"/>
              </a:spcBef>
              <a:buClrTx/>
              <a:buSzTx/>
              <a:buNone/>
            </a:pPr>
            <a:endParaRPr lang="en-US" sz="2400" b="1" dirty="0" smtClean="0">
              <a:solidFill>
                <a:srgbClr val="0070C0"/>
              </a:solidFill>
              <a:latin typeface="Maiandra GD" pitchFamily="34" charset="0"/>
            </a:endParaRPr>
          </a:p>
          <a:p>
            <a:pPr marL="0" indent="0" algn="just" rtl="0" eaLnBrk="1" hangingPunct="1">
              <a:spcBef>
                <a:spcPct val="0"/>
              </a:spcBef>
              <a:buClrTx/>
              <a:buSzTx/>
              <a:buNone/>
            </a:pPr>
            <a:endParaRPr kumimoji="0" lang="en-US" sz="2400" b="1" i="0" u="none" strike="noStrike" cap="none" normalizeH="0" baseline="0" dirty="0" smtClean="0">
              <a:ln>
                <a:noFill/>
              </a:ln>
              <a:solidFill>
                <a:srgbClr val="0070C0"/>
              </a:solidFill>
              <a:effectLst/>
              <a:latin typeface="Maiandra GD" pitchFamily="34" charset="0"/>
              <a:cs typeface="Arial" pitchFamily="34" charset="0"/>
            </a:endParaRPr>
          </a:p>
        </p:txBody>
      </p:sp>
      <p:pic>
        <p:nvPicPr>
          <p:cNvPr id="12" name="Picture 11" descr="http://t1.gstatic.com/images?q=tbn:ANd9GcQu1wb76qYwc_dY1pdVoFrcgxvwiR5ACclPS7j8Z68s8sE356wR">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6643702" y="857232"/>
            <a:ext cx="2286016" cy="1285884"/>
          </a:xfrm>
          <a:prstGeom prst="rect">
            <a:avLst/>
          </a:prstGeom>
          <a:noFill/>
          <a:ln>
            <a:noFill/>
          </a:ln>
        </p:spPr>
      </p:pic>
      <p:sp>
        <p:nvSpPr>
          <p:cNvPr id="8" name="Rectangle 1"/>
          <p:cNvSpPr txBox="1">
            <a:spLocks noChangeArrowheads="1"/>
          </p:cNvSpPr>
          <p:nvPr/>
        </p:nvSpPr>
        <p:spPr bwMode="auto">
          <a:xfrm>
            <a:off x="928662" y="1142984"/>
            <a:ext cx="7286676" cy="114307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50000"/>
              </a:lnSpc>
              <a:spcBef>
                <a:spcPct val="0"/>
              </a:spcBef>
              <a:spcAft>
                <a:spcPct val="0"/>
              </a:spcAft>
              <a:buClrTx/>
              <a:buSzTx/>
              <a:buFont typeface="Wingdings 2" pitchFamily="18" charset="2"/>
              <a:buNone/>
              <a:tabLst/>
              <a:defRPr/>
            </a:pPr>
            <a:r>
              <a:rPr kumimoji="0" lang="en-US" sz="2400" b="1" i="0" u="none" strike="noStrike" kern="1200" cap="none" spc="0" normalizeH="0" baseline="0" noProof="0" dirty="0" smtClean="0">
                <a:ln>
                  <a:noFill/>
                </a:ln>
                <a:solidFill>
                  <a:srgbClr val="FF0000"/>
                </a:solidFill>
                <a:effectLst/>
                <a:uLnTx/>
                <a:uFillTx/>
                <a:latin typeface="Constantia" pitchFamily="18" charset="0"/>
                <a:ea typeface="Majalla UI"/>
                <a:cs typeface="+mn-cs"/>
              </a:rPr>
              <a:t>BROCA’S APHASIA</a:t>
            </a:r>
          </a:p>
          <a:p>
            <a:pPr marL="0" marR="0" lvl="0" indent="0" algn="ctr" defTabSz="914400" rtl="0" eaLnBrk="1" fontAlgn="base" latinLnBrk="0" hangingPunct="1">
              <a:lnSpc>
                <a:spcPct val="150000"/>
              </a:lnSpc>
              <a:spcBef>
                <a:spcPct val="0"/>
              </a:spcBef>
              <a:spcAft>
                <a:spcPct val="0"/>
              </a:spcAft>
              <a:buClrTx/>
              <a:buSzTx/>
              <a:buFontTx/>
              <a:buNone/>
              <a:tabLst/>
              <a:defRPr/>
            </a:pPr>
            <a:endParaRPr kumimoji="0" lang="en-US" sz="2400" b="1" i="0" u="none" strike="noStrike" kern="1200" cap="none" spc="0" normalizeH="0" baseline="0" noProof="0" dirty="0" smtClean="0">
              <a:ln>
                <a:noFill/>
              </a:ln>
              <a:solidFill>
                <a:srgbClr val="FF0000"/>
              </a:solidFill>
              <a:effectLst/>
              <a:uLnTx/>
              <a:uFillTx/>
              <a:latin typeface="Constantia" pitchFamily="18" charset="0"/>
              <a:ea typeface="Majalla UI"/>
              <a:cs typeface="Arial" pitchFamily="34" charset="0"/>
            </a:endParaRPr>
          </a:p>
        </p:txBody>
      </p:sp>
      <p:sp>
        <p:nvSpPr>
          <p:cNvPr id="9" name="Rectangle 3"/>
          <p:cNvSpPr txBox="1">
            <a:spLocks noChangeArrowheads="1"/>
          </p:cNvSpPr>
          <p:nvPr/>
        </p:nvSpPr>
        <p:spPr bwMode="auto">
          <a:xfrm>
            <a:off x="785786" y="4595018"/>
            <a:ext cx="7572428"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73050" marR="0" lvl="0" indent="-273050" algn="l" defTabSz="914400" eaLnBrk="0" fontAlgn="base" latinLnBrk="0" hangingPunct="0">
              <a:lnSpc>
                <a:spcPct val="100000"/>
              </a:lnSpc>
              <a:spcBef>
                <a:spcPct val="20000"/>
              </a:spcBef>
              <a:spcAft>
                <a:spcPct val="0"/>
              </a:spcAft>
              <a:buClr>
                <a:srgbClr val="0BD0D9"/>
              </a:buClr>
              <a:buSzPct val="95000"/>
              <a:buFontTx/>
              <a:buNone/>
              <a:tabLst/>
              <a:defRPr/>
            </a:pPr>
            <a:endParaRPr kumimoji="0" lang="en-US" sz="2600" i="0" u="none" strike="noStrike" kern="1200" cap="none" spc="0" normalizeH="0" baseline="0" noProof="0" dirty="0">
              <a:ln>
                <a:noFill/>
              </a:ln>
              <a:solidFill>
                <a:srgbClr val="0070C0"/>
              </a:solidFill>
              <a:effectLst/>
              <a:uLnTx/>
              <a:uFillTx/>
              <a:latin typeface="+mn-lt"/>
              <a:ea typeface="Majalla UI"/>
              <a:cs typeface="+mn-cs"/>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5613" y="977900"/>
            <a:ext cx="8229600" cy="650875"/>
          </a:xfrm>
        </p:spPr>
        <p:txBody>
          <a:bodyPr/>
          <a:lstStyle/>
          <a:p>
            <a:pPr algn="ctr"/>
            <a:r>
              <a:rPr lang="en-GB" sz="2400" b="1" dirty="0" smtClean="0">
                <a:solidFill>
                  <a:srgbClr val="FF3300"/>
                </a:solidFill>
                <a:latin typeface="Constantia" pitchFamily="18" charset="0"/>
                <a:cs typeface="Traditional Arabic" pitchFamily="18" charset="-78"/>
              </a:rPr>
              <a:t/>
            </a:r>
            <a:br>
              <a:rPr lang="en-GB" sz="2400" b="1" dirty="0" smtClean="0">
                <a:solidFill>
                  <a:srgbClr val="FF3300"/>
                </a:solidFill>
                <a:latin typeface="Constantia" pitchFamily="18" charset="0"/>
                <a:cs typeface="Traditional Arabic" pitchFamily="18" charset="-78"/>
              </a:rPr>
            </a:br>
            <a:r>
              <a:rPr lang="en-US" sz="2400" b="1" dirty="0" smtClean="0">
                <a:solidFill>
                  <a:srgbClr val="FF3300"/>
                </a:solidFill>
                <a:latin typeface="Constantia" pitchFamily="18" charset="0"/>
              </a:rPr>
              <a:t>  </a:t>
            </a:r>
            <a:br>
              <a:rPr lang="en-US" sz="2400" b="1" dirty="0" smtClean="0">
                <a:solidFill>
                  <a:srgbClr val="FF3300"/>
                </a:solidFill>
                <a:latin typeface="Constantia" pitchFamily="18" charset="0"/>
              </a:rPr>
            </a:br>
            <a:r>
              <a:rPr lang="en-US" sz="2400" b="1" dirty="0" smtClean="0">
                <a:solidFill>
                  <a:srgbClr val="FF3300"/>
                </a:solidFill>
                <a:latin typeface="Constantia" pitchFamily="18" charset="0"/>
              </a:rPr>
              <a:t>BROCA’S APHASIA</a:t>
            </a:r>
            <a:br>
              <a:rPr lang="en-US" sz="2400" b="1" dirty="0" smtClean="0">
                <a:solidFill>
                  <a:srgbClr val="FF3300"/>
                </a:solidFill>
                <a:latin typeface="Constantia" pitchFamily="18" charset="0"/>
              </a:rPr>
            </a:br>
            <a:endParaRPr lang="ar-SA" sz="2400" b="1" dirty="0" smtClean="0">
              <a:solidFill>
                <a:srgbClr val="FF3300"/>
              </a:solidFill>
              <a:latin typeface="Constantia" pitchFamily="18" charset="0"/>
            </a:endParaRPr>
          </a:p>
        </p:txBody>
      </p:sp>
      <p:sp>
        <p:nvSpPr>
          <p:cNvPr id="6147" name="Content Placeholder 2"/>
          <p:cNvSpPr>
            <a:spLocks noGrp="1"/>
          </p:cNvSpPr>
          <p:nvPr>
            <p:ph idx="1"/>
          </p:nvPr>
        </p:nvSpPr>
        <p:spPr>
          <a:xfrm>
            <a:off x="214282" y="1928802"/>
            <a:ext cx="8229600" cy="3786214"/>
          </a:xfrm>
        </p:spPr>
        <p:txBody>
          <a:bodyPr/>
          <a:lstStyle/>
          <a:p>
            <a:pPr algn="just" rtl="0">
              <a:lnSpc>
                <a:spcPct val="150000"/>
              </a:lnSpc>
              <a:buNone/>
            </a:pPr>
            <a:r>
              <a:rPr lang="en-US" sz="2000" dirty="0" smtClean="0">
                <a:solidFill>
                  <a:schemeClr val="accent1"/>
                </a:solidFill>
                <a:latin typeface="Constantia" pitchFamily="18" charset="0"/>
              </a:rPr>
              <a:t>    </a:t>
            </a:r>
          </a:p>
          <a:p>
            <a:pPr algn="just" rtl="0">
              <a:lnSpc>
                <a:spcPct val="150000"/>
              </a:lnSpc>
              <a:buNone/>
            </a:pPr>
            <a:r>
              <a:rPr lang="en-GB" sz="2000" dirty="0" smtClean="0">
                <a:solidFill>
                  <a:schemeClr val="accent1"/>
                </a:solidFill>
                <a:latin typeface="Constantia" pitchFamily="18" charset="0"/>
                <a:cs typeface="Traditional Arabic" pitchFamily="18" charset="-78"/>
              </a:rPr>
              <a:t> </a:t>
            </a:r>
          </a:p>
          <a:p>
            <a:pPr algn="just" rtl="0">
              <a:lnSpc>
                <a:spcPct val="150000"/>
              </a:lnSpc>
              <a:buNone/>
            </a:pPr>
            <a:endParaRPr lang="en-GB" sz="2000" dirty="0" smtClean="0">
              <a:solidFill>
                <a:schemeClr val="accent1"/>
              </a:solidFill>
              <a:latin typeface="Constantia" pitchFamily="18" charset="0"/>
              <a:cs typeface="Traditional Arabic" pitchFamily="18" charset="-78"/>
            </a:endParaRPr>
          </a:p>
          <a:p>
            <a:pPr algn="just" rtl="0">
              <a:lnSpc>
                <a:spcPct val="150000"/>
              </a:lnSpc>
              <a:buNone/>
            </a:pPr>
            <a:endParaRPr lang="en-US" sz="2000" dirty="0" smtClean="0">
              <a:solidFill>
                <a:schemeClr val="accent1"/>
              </a:solidFill>
              <a:latin typeface="Constantia" pitchFamily="18" charset="0"/>
            </a:endParaRPr>
          </a:p>
          <a:p>
            <a:pPr algn="just" rtl="0">
              <a:lnSpc>
                <a:spcPct val="150000"/>
              </a:lnSpc>
              <a:buNone/>
            </a:pPr>
            <a:r>
              <a:rPr lang="en-US" sz="2000" dirty="0" smtClean="0">
                <a:solidFill>
                  <a:schemeClr val="accent1"/>
                </a:solidFill>
                <a:latin typeface="Constantia" pitchFamily="18" charset="0"/>
              </a:rPr>
              <a:t>    </a:t>
            </a:r>
          </a:p>
          <a:p>
            <a:pPr marL="342900" indent="-342900" algn="just" rtl="0" eaLnBrk="1" hangingPunct="1">
              <a:lnSpc>
                <a:spcPct val="150000"/>
              </a:lnSpc>
              <a:buFont typeface="Wingdings 2" pitchFamily="18" charset="2"/>
              <a:buNone/>
            </a:pPr>
            <a:endParaRPr lang="en-GB" sz="2000" dirty="0" smtClean="0">
              <a:solidFill>
                <a:schemeClr val="accent1"/>
              </a:solidFill>
              <a:latin typeface="Constantia" pitchFamily="18" charset="0"/>
              <a:cs typeface="Majalla UI"/>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30</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2000240"/>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r>
              <a:rPr lang="en-GB" sz="2400" b="1" dirty="0">
                <a:solidFill>
                  <a:srgbClr val="FF0000"/>
                </a:solidFill>
                <a:ea typeface="+mj-ea"/>
                <a:cs typeface="Traditional Arabic" pitchFamily="18" charset="-78"/>
              </a:rPr>
              <a:t/>
            </a:r>
            <a:br>
              <a:rPr lang="en-GB" sz="2400" b="1" dirty="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8193" name="Rectangle 1"/>
          <p:cNvSpPr>
            <a:spLocks noChangeArrowheads="1"/>
          </p:cNvSpPr>
          <p:nvPr/>
        </p:nvSpPr>
        <p:spPr bwMode="auto">
          <a:xfrm>
            <a:off x="785786" y="2239400"/>
            <a:ext cx="7572428"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eaLnBrk="1" fontAlgn="base" latinLnBrk="0" hangingPunct="1">
              <a:spcBef>
                <a:spcPct val="0"/>
              </a:spcBef>
              <a:spcAft>
                <a:spcPct val="0"/>
              </a:spcAft>
              <a:buClrTx/>
              <a:buSzTx/>
              <a:tabLst/>
            </a:pPr>
            <a:endParaRPr kumimoji="0" lang="en-US" sz="2400" b="0" i="0" u="none" strike="noStrike" cap="none" normalizeH="0" baseline="0" dirty="0" smtClean="0">
              <a:ln>
                <a:noFill/>
              </a:ln>
              <a:solidFill>
                <a:schemeClr val="tx1"/>
              </a:solidFill>
              <a:effectLst/>
              <a:cs typeface="Arial" pitchFamily="34" charset="0"/>
            </a:endParaRPr>
          </a:p>
        </p:txBody>
      </p:sp>
      <p:pic>
        <p:nvPicPr>
          <p:cNvPr id="13" name="Picture 12" descr="http://t1.gstatic.com/images?q=tbn:ANd9GcQu1wb76qYwc_dY1pdVoFrcgxvwiR5ACclPS7j8Z68s8sE356wR">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6000761" y="285729"/>
            <a:ext cx="2286016" cy="1285884"/>
          </a:xfrm>
          <a:prstGeom prst="rect">
            <a:avLst/>
          </a:prstGeom>
          <a:noFill/>
          <a:ln>
            <a:noFill/>
          </a:ln>
        </p:spPr>
      </p:pic>
      <p:sp>
        <p:nvSpPr>
          <p:cNvPr id="10" name="Rectangle 3"/>
          <p:cNvSpPr txBox="1">
            <a:spLocks noChangeArrowheads="1"/>
          </p:cNvSpPr>
          <p:nvPr/>
        </p:nvSpPr>
        <p:spPr bwMode="auto">
          <a:xfrm>
            <a:off x="457200" y="1600200"/>
            <a:ext cx="8229600" cy="449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73050" marR="0" lvl="0" indent="-273050" algn="l" defTabSz="914400" eaLnBrk="0" fontAlgn="base" latinLnBrk="0" hangingPunct="0">
              <a:lnSpc>
                <a:spcPct val="90000"/>
              </a:lnSpc>
              <a:spcBef>
                <a:spcPct val="20000"/>
              </a:spcBef>
              <a:spcAft>
                <a:spcPct val="0"/>
              </a:spcAft>
              <a:buClr>
                <a:srgbClr val="0070C0"/>
              </a:buClr>
              <a:buSzPct val="95000"/>
              <a:buFont typeface="Wingdings 2" pitchFamily="18" charset="2"/>
              <a:buChar char=""/>
              <a:tabLst/>
              <a:defRPr/>
            </a:pPr>
            <a:r>
              <a:rPr kumimoji="0" lang="en-US" altLang="zh-CN" sz="2400" b="1" i="0" u="none" strike="noStrike" kern="1200" cap="none" spc="0" normalizeH="0" baseline="0" noProof="0" dirty="0" smtClean="0">
                <a:ln>
                  <a:noFill/>
                </a:ln>
                <a:solidFill>
                  <a:srgbClr val="0070C0"/>
                </a:solidFill>
                <a:effectLst/>
                <a:uLnTx/>
                <a:uFillTx/>
                <a:latin typeface="Maiandra GD" pitchFamily="34" charset="0"/>
                <a:cs typeface="+mn-cs"/>
              </a:rPr>
              <a:t>Lesions in the left inferior frontal region (Broca’s area)</a:t>
            </a:r>
          </a:p>
          <a:p>
            <a:pPr marL="273050" marR="0" lvl="0" indent="-273050" algn="l" defTabSz="914400" eaLnBrk="0" fontAlgn="base" latinLnBrk="0" hangingPunct="0">
              <a:lnSpc>
                <a:spcPct val="90000"/>
              </a:lnSpc>
              <a:spcBef>
                <a:spcPct val="20000"/>
              </a:spcBef>
              <a:spcAft>
                <a:spcPct val="0"/>
              </a:spcAft>
              <a:buClr>
                <a:srgbClr val="0070C0"/>
              </a:buClr>
              <a:buSzPct val="95000"/>
              <a:buFont typeface="Wingdings 2" pitchFamily="18" charset="2"/>
              <a:buChar char=""/>
              <a:tabLst/>
              <a:defRPr/>
            </a:pPr>
            <a:r>
              <a:rPr kumimoji="0" lang="en-US" altLang="zh-CN" sz="2400" b="1" i="0" u="none" strike="noStrike" kern="1200" cap="none" spc="0" normalizeH="0" baseline="0" noProof="0" dirty="0" err="1" smtClean="0">
                <a:ln>
                  <a:noFill/>
                </a:ln>
                <a:solidFill>
                  <a:srgbClr val="0070C0"/>
                </a:solidFill>
                <a:effectLst/>
                <a:uLnTx/>
                <a:uFillTx/>
                <a:latin typeface="Maiandra GD" pitchFamily="34" charset="0"/>
                <a:cs typeface="+mn-cs"/>
              </a:rPr>
              <a:t>Nonfluent</a:t>
            </a:r>
            <a:r>
              <a:rPr kumimoji="0" lang="en-US" altLang="zh-CN" sz="2400" b="1" i="0" u="none" strike="noStrike" kern="1200" cap="none" spc="0" normalizeH="0" baseline="0" noProof="0" dirty="0" smtClean="0">
                <a:ln>
                  <a:noFill/>
                </a:ln>
                <a:solidFill>
                  <a:srgbClr val="0070C0"/>
                </a:solidFill>
                <a:effectLst/>
                <a:uLnTx/>
                <a:uFillTx/>
                <a:latin typeface="Maiandra GD" pitchFamily="34" charset="0"/>
                <a:cs typeface="+mn-cs"/>
              </a:rPr>
              <a:t>, labored, and hesitant speech</a:t>
            </a:r>
          </a:p>
          <a:p>
            <a:pPr marL="273050" marR="0" lvl="0" indent="-273050" algn="l" defTabSz="914400" eaLnBrk="0" fontAlgn="base" latinLnBrk="0" hangingPunct="0">
              <a:lnSpc>
                <a:spcPct val="90000"/>
              </a:lnSpc>
              <a:spcBef>
                <a:spcPct val="20000"/>
              </a:spcBef>
              <a:spcAft>
                <a:spcPct val="0"/>
              </a:spcAft>
              <a:buClr>
                <a:srgbClr val="0070C0"/>
              </a:buClr>
              <a:buSzPct val="95000"/>
              <a:buFont typeface="Wingdings 2" pitchFamily="18" charset="2"/>
              <a:buChar char=""/>
              <a:tabLst/>
              <a:defRPr/>
            </a:pPr>
            <a:r>
              <a:rPr kumimoji="0" lang="en-US" altLang="zh-CN" sz="2400" b="1" i="0" u="none" strike="noStrike" kern="1200" cap="none" spc="0" normalizeH="0" baseline="0" noProof="0" dirty="0" smtClean="0">
                <a:ln>
                  <a:noFill/>
                </a:ln>
                <a:solidFill>
                  <a:srgbClr val="0070C0"/>
                </a:solidFill>
                <a:effectLst/>
                <a:uLnTx/>
                <a:uFillTx/>
                <a:latin typeface="Maiandra GD" pitchFamily="34" charset="0"/>
                <a:cs typeface="+mn-cs"/>
              </a:rPr>
              <a:t>Most also lost the ability to name persons or subjects (</a:t>
            </a:r>
            <a:r>
              <a:rPr kumimoji="0" lang="en-US" altLang="zh-CN" sz="2400" b="1" i="0" u="none" strike="noStrike" kern="1200" cap="none" spc="0" normalizeH="0" baseline="0" noProof="0" dirty="0" err="1" smtClean="0">
                <a:ln>
                  <a:noFill/>
                </a:ln>
                <a:solidFill>
                  <a:srgbClr val="0070C0"/>
                </a:solidFill>
                <a:effectLst/>
                <a:uLnTx/>
                <a:uFillTx/>
                <a:latin typeface="Maiandra GD" pitchFamily="34" charset="0"/>
                <a:cs typeface="+mn-cs"/>
              </a:rPr>
              <a:t>anomia</a:t>
            </a:r>
            <a:r>
              <a:rPr kumimoji="0" lang="en-US" altLang="zh-CN" sz="2400" b="1" i="0" u="none" strike="noStrike" kern="1200" cap="none" spc="0" normalizeH="0" baseline="0" noProof="0" dirty="0" smtClean="0">
                <a:ln>
                  <a:noFill/>
                </a:ln>
                <a:solidFill>
                  <a:srgbClr val="0070C0"/>
                </a:solidFill>
                <a:effectLst/>
                <a:uLnTx/>
                <a:uFillTx/>
                <a:latin typeface="Maiandra GD" pitchFamily="34" charset="0"/>
                <a:cs typeface="+mn-cs"/>
              </a:rPr>
              <a:t>)</a:t>
            </a:r>
          </a:p>
          <a:p>
            <a:pPr marL="273050" marR="0" lvl="0" indent="-273050" algn="l" defTabSz="914400" eaLnBrk="0" fontAlgn="base" latinLnBrk="0" hangingPunct="0">
              <a:lnSpc>
                <a:spcPct val="90000"/>
              </a:lnSpc>
              <a:spcBef>
                <a:spcPct val="20000"/>
              </a:spcBef>
              <a:spcAft>
                <a:spcPct val="0"/>
              </a:spcAft>
              <a:buClr>
                <a:srgbClr val="0070C0"/>
              </a:buClr>
              <a:buSzPct val="95000"/>
              <a:buFont typeface="Wingdings 2" pitchFamily="18" charset="2"/>
              <a:buChar char=""/>
              <a:tabLst/>
              <a:defRPr/>
            </a:pPr>
            <a:r>
              <a:rPr kumimoji="0" lang="en-US" altLang="zh-CN" sz="2400" b="1" i="0" u="none" strike="noStrike" kern="1200" cap="none" spc="0" normalizeH="0" baseline="0" noProof="0" dirty="0" smtClean="0">
                <a:ln>
                  <a:noFill/>
                </a:ln>
                <a:solidFill>
                  <a:srgbClr val="0070C0"/>
                </a:solidFill>
                <a:effectLst/>
                <a:uLnTx/>
                <a:uFillTx/>
                <a:latin typeface="Maiandra GD" pitchFamily="34" charset="0"/>
                <a:cs typeface="+mn-cs"/>
              </a:rPr>
              <a:t>Can utter automatic speech (“hello”)</a:t>
            </a:r>
          </a:p>
          <a:p>
            <a:pPr marL="273050" marR="0" lvl="0" indent="-273050" algn="l" defTabSz="914400" eaLnBrk="0" fontAlgn="base" latinLnBrk="0" hangingPunct="0">
              <a:lnSpc>
                <a:spcPct val="90000"/>
              </a:lnSpc>
              <a:spcBef>
                <a:spcPct val="20000"/>
              </a:spcBef>
              <a:spcAft>
                <a:spcPct val="0"/>
              </a:spcAft>
              <a:buClr>
                <a:srgbClr val="0070C0"/>
              </a:buClr>
              <a:buSzPct val="95000"/>
              <a:buFont typeface="Wingdings 2" pitchFamily="18" charset="2"/>
              <a:buChar char=""/>
              <a:tabLst/>
              <a:defRPr/>
            </a:pPr>
            <a:r>
              <a:rPr kumimoji="0" lang="en-US" altLang="zh-CN" sz="2400" b="1" i="0" u="none" strike="noStrike" kern="1200" cap="none" spc="0" normalizeH="0" baseline="0" noProof="0" dirty="0" smtClean="0">
                <a:ln>
                  <a:noFill/>
                </a:ln>
                <a:solidFill>
                  <a:srgbClr val="0070C0"/>
                </a:solidFill>
                <a:effectLst/>
                <a:uLnTx/>
                <a:uFillTx/>
                <a:latin typeface="Maiandra GD" pitchFamily="34" charset="0"/>
                <a:cs typeface="+mn-cs"/>
              </a:rPr>
              <a:t>Comprehension relatively intact</a:t>
            </a:r>
          </a:p>
          <a:p>
            <a:pPr marL="273050" marR="0" lvl="0" indent="-273050" algn="l" defTabSz="914400" eaLnBrk="0" fontAlgn="base" latinLnBrk="0" hangingPunct="0">
              <a:lnSpc>
                <a:spcPct val="90000"/>
              </a:lnSpc>
              <a:spcBef>
                <a:spcPct val="20000"/>
              </a:spcBef>
              <a:spcAft>
                <a:spcPct val="0"/>
              </a:spcAft>
              <a:buClr>
                <a:srgbClr val="0070C0"/>
              </a:buClr>
              <a:buSzPct val="95000"/>
              <a:buFont typeface="Wingdings 2" pitchFamily="18" charset="2"/>
              <a:buChar char=""/>
              <a:tabLst/>
              <a:defRPr/>
            </a:pPr>
            <a:r>
              <a:rPr kumimoji="0" lang="en-US" altLang="zh-CN" sz="2400" b="1" i="0" u="none" strike="noStrike" kern="1200" cap="none" spc="0" normalizeH="0" baseline="0" noProof="0" dirty="0" smtClean="0">
                <a:ln>
                  <a:noFill/>
                </a:ln>
                <a:solidFill>
                  <a:srgbClr val="0070C0"/>
                </a:solidFill>
                <a:effectLst/>
                <a:uLnTx/>
                <a:uFillTx/>
                <a:latin typeface="Maiandra GD" pitchFamily="34" charset="0"/>
                <a:cs typeface="+mn-cs"/>
              </a:rPr>
              <a:t>Most also have partial paralysis of one side of the body (</a:t>
            </a:r>
            <a:r>
              <a:rPr kumimoji="0" lang="en-US" altLang="zh-CN" sz="2400" b="1" i="0" u="none" strike="noStrike" kern="1200" cap="none" spc="0" normalizeH="0" baseline="0" noProof="0" dirty="0" err="1" smtClean="0">
                <a:ln>
                  <a:noFill/>
                </a:ln>
                <a:solidFill>
                  <a:srgbClr val="0070C0"/>
                </a:solidFill>
                <a:effectLst/>
                <a:uLnTx/>
                <a:uFillTx/>
                <a:latin typeface="Maiandra GD" pitchFamily="34" charset="0"/>
                <a:cs typeface="+mn-cs"/>
              </a:rPr>
              <a:t>hemiplegia</a:t>
            </a:r>
            <a:r>
              <a:rPr kumimoji="0" lang="en-US" altLang="zh-CN" sz="2400" b="1" i="0" u="none" strike="noStrike" kern="1200" cap="none" spc="0" normalizeH="0" baseline="0" noProof="0" dirty="0" smtClean="0">
                <a:ln>
                  <a:noFill/>
                </a:ln>
                <a:solidFill>
                  <a:srgbClr val="0070C0"/>
                </a:solidFill>
                <a:effectLst/>
                <a:uLnTx/>
                <a:uFillTx/>
                <a:latin typeface="Maiandra GD" pitchFamily="34" charset="0"/>
                <a:cs typeface="+mn-cs"/>
              </a:rPr>
              <a:t>)</a:t>
            </a:r>
          </a:p>
          <a:p>
            <a:pPr marL="273050" marR="0" lvl="0" indent="-273050" algn="l" defTabSz="914400" eaLnBrk="0" fontAlgn="base" latinLnBrk="0" hangingPunct="0">
              <a:lnSpc>
                <a:spcPct val="90000"/>
              </a:lnSpc>
              <a:spcBef>
                <a:spcPct val="20000"/>
              </a:spcBef>
              <a:spcAft>
                <a:spcPct val="0"/>
              </a:spcAft>
              <a:buClr>
                <a:srgbClr val="0070C0"/>
              </a:buClr>
              <a:buSzPct val="95000"/>
              <a:buFont typeface="Wingdings 2" pitchFamily="18" charset="2"/>
              <a:buChar char=""/>
              <a:tabLst/>
              <a:defRPr/>
            </a:pPr>
            <a:r>
              <a:rPr kumimoji="0" lang="en-US" altLang="zh-CN" sz="2400" b="1" i="0" u="none" strike="noStrike" kern="1200" cap="none" spc="0" normalizeH="0" baseline="0" noProof="0" dirty="0" smtClean="0">
                <a:ln>
                  <a:noFill/>
                </a:ln>
                <a:solidFill>
                  <a:srgbClr val="0070C0"/>
                </a:solidFill>
                <a:effectLst/>
                <a:uLnTx/>
                <a:uFillTx/>
                <a:latin typeface="Maiandra GD" pitchFamily="34" charset="0"/>
                <a:cs typeface="+mn-cs"/>
              </a:rPr>
              <a:t>If extensive, not much recovery over time</a:t>
            </a:r>
            <a:endParaRPr kumimoji="0" lang="en-US" altLang="zh-CN" sz="2400" b="1" i="0" u="none" strike="noStrike" kern="1200" cap="none" spc="0" normalizeH="0" baseline="0" noProof="0" dirty="0">
              <a:ln>
                <a:noFill/>
              </a:ln>
              <a:solidFill>
                <a:srgbClr val="0070C0"/>
              </a:solidFill>
              <a:effectLst/>
              <a:uLnTx/>
              <a:uFillTx/>
              <a:latin typeface="Maiandra GD" pitchFamily="34" charset="0"/>
              <a:cs typeface="+mn-cs"/>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31</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85786" y="785794"/>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br>
              <a:rPr lang="en-GB" sz="2400" b="1" dirty="0" smtClean="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7170" name="Rectangle 2"/>
          <p:cNvSpPr>
            <a:spLocks noGrp="1" noChangeArrowheads="1"/>
          </p:cNvSpPr>
          <p:nvPr>
            <p:ph idx="1"/>
          </p:nvPr>
        </p:nvSpPr>
        <p:spPr bwMode="auto">
          <a:xfrm>
            <a:off x="1143000" y="2143125"/>
            <a:ext cx="7000900"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l" rtl="0">
              <a:buNone/>
            </a:pPr>
            <a:r>
              <a:rPr lang="en-US" sz="2400" b="1" dirty="0" smtClean="0">
                <a:solidFill>
                  <a:srgbClr val="0070C0"/>
                </a:solidFill>
                <a:latin typeface="Maiandra GD" pitchFamily="34" charset="0"/>
              </a:rPr>
              <a:t>    Werniche’s aphasia is characterized by speech that is nonsense or meaningless, though it is phonologically and grammatically accurate. In simple terms, input that is received cannot be deciphered. As a result it is not understood. Hence, this amounts to nonsensical response. </a:t>
            </a:r>
          </a:p>
          <a:p>
            <a:pPr marL="0" indent="0" algn="l" rtl="0" eaLnBrk="1" hangingPunct="1">
              <a:spcBef>
                <a:spcPct val="0"/>
              </a:spcBef>
              <a:buClrTx/>
              <a:buSzTx/>
              <a:buNone/>
            </a:pPr>
            <a:endParaRPr kumimoji="0" lang="en-US" sz="2400" b="1" i="0" u="none" strike="noStrike" cap="none" normalizeH="0" baseline="0" dirty="0" smtClean="0">
              <a:ln>
                <a:noFill/>
              </a:ln>
              <a:solidFill>
                <a:srgbClr val="0070C0"/>
              </a:solidFill>
              <a:effectLst/>
              <a:latin typeface="Maiandra GD" pitchFamily="34" charset="0"/>
              <a:cs typeface="Arial" pitchFamily="34" charset="0"/>
            </a:endParaRPr>
          </a:p>
        </p:txBody>
      </p:sp>
      <p:pic>
        <p:nvPicPr>
          <p:cNvPr id="12" name="Picture 11" descr="http://t1.gstatic.com/images?q=tbn:ANd9GcQu1wb76qYwc_dY1pdVoFrcgxvwiR5ACclPS7j8Z68s8sE356wR">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6643702" y="857232"/>
            <a:ext cx="2286016" cy="1285884"/>
          </a:xfrm>
          <a:prstGeom prst="rect">
            <a:avLst/>
          </a:prstGeom>
          <a:noFill/>
          <a:ln>
            <a:noFill/>
          </a:ln>
        </p:spPr>
      </p:pic>
      <p:sp>
        <p:nvSpPr>
          <p:cNvPr id="8" name="Rectangle 1"/>
          <p:cNvSpPr txBox="1">
            <a:spLocks noChangeArrowheads="1"/>
          </p:cNvSpPr>
          <p:nvPr/>
        </p:nvSpPr>
        <p:spPr bwMode="auto">
          <a:xfrm>
            <a:off x="928662" y="1142984"/>
            <a:ext cx="7286676" cy="114307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50000"/>
              </a:lnSpc>
              <a:spcBef>
                <a:spcPct val="0"/>
              </a:spcBef>
              <a:spcAft>
                <a:spcPct val="0"/>
              </a:spcAft>
              <a:buClrTx/>
              <a:buSzTx/>
              <a:buFont typeface="Wingdings 2" pitchFamily="18" charset="2"/>
              <a:buNone/>
              <a:tabLst/>
              <a:defRPr/>
            </a:pPr>
            <a:r>
              <a:rPr kumimoji="0" lang="en-US" sz="2400" b="1" i="0" u="none" strike="noStrike" kern="1200" cap="none" spc="0" normalizeH="0" baseline="0" noProof="0" dirty="0" smtClean="0">
                <a:ln>
                  <a:noFill/>
                </a:ln>
                <a:solidFill>
                  <a:srgbClr val="FF0000"/>
                </a:solidFill>
                <a:effectLst/>
                <a:uLnTx/>
                <a:uFillTx/>
                <a:latin typeface="Constantia" pitchFamily="18" charset="0"/>
                <a:ea typeface="Majalla UI"/>
                <a:cs typeface="+mn-cs"/>
              </a:rPr>
              <a:t>WERNICKE’S APHASIA</a:t>
            </a:r>
          </a:p>
          <a:p>
            <a:pPr marL="0" marR="0" lvl="0" indent="0" algn="ctr" defTabSz="914400" rtl="0" eaLnBrk="1" fontAlgn="base" latinLnBrk="0" hangingPunct="1">
              <a:lnSpc>
                <a:spcPct val="150000"/>
              </a:lnSpc>
              <a:spcBef>
                <a:spcPct val="0"/>
              </a:spcBef>
              <a:spcAft>
                <a:spcPct val="0"/>
              </a:spcAft>
              <a:buClrTx/>
              <a:buSzTx/>
              <a:buFontTx/>
              <a:buNone/>
              <a:tabLst/>
              <a:defRPr/>
            </a:pPr>
            <a:endParaRPr kumimoji="0" lang="en-US" sz="2400" b="1" i="0" u="none" strike="noStrike" kern="1200" cap="none" spc="0" normalizeH="0" baseline="0" noProof="0" dirty="0" smtClean="0">
              <a:ln>
                <a:noFill/>
              </a:ln>
              <a:solidFill>
                <a:srgbClr val="FF0000"/>
              </a:solidFill>
              <a:effectLst/>
              <a:uLnTx/>
              <a:uFillTx/>
              <a:latin typeface="Constantia" pitchFamily="18" charset="0"/>
              <a:ea typeface="Majalla UI"/>
              <a:cs typeface="Arial"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32</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85786" y="785794"/>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br>
              <a:rPr lang="en-GB" sz="2400" b="1" dirty="0" smtClean="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7170" name="Rectangle 2"/>
          <p:cNvSpPr>
            <a:spLocks noGrp="1" noChangeArrowheads="1"/>
          </p:cNvSpPr>
          <p:nvPr>
            <p:ph idx="1"/>
          </p:nvPr>
        </p:nvSpPr>
        <p:spPr bwMode="auto">
          <a:xfrm>
            <a:off x="1143000" y="2143125"/>
            <a:ext cx="70009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l" rtl="0">
              <a:buNone/>
            </a:pPr>
            <a:r>
              <a:rPr lang="en-US" sz="2400" dirty="0" smtClean="0">
                <a:solidFill>
                  <a:srgbClr val="0070C0"/>
                </a:solidFill>
                <a:latin typeface="Constantia" pitchFamily="18" charset="0"/>
              </a:rPr>
              <a:t>    </a:t>
            </a:r>
          </a:p>
          <a:p>
            <a:pPr marL="0" indent="0" algn="l" rtl="0" eaLnBrk="1" hangingPunct="1">
              <a:spcBef>
                <a:spcPct val="0"/>
              </a:spcBef>
              <a:buClrTx/>
              <a:buSzTx/>
              <a:buNone/>
            </a:pPr>
            <a:endParaRPr kumimoji="0" lang="en-US" sz="2400" b="0" i="0" u="none" strike="noStrike" cap="none" normalizeH="0" baseline="0" dirty="0" smtClean="0">
              <a:ln>
                <a:noFill/>
              </a:ln>
              <a:solidFill>
                <a:srgbClr val="0070C0"/>
              </a:solidFill>
              <a:effectLst/>
              <a:latin typeface="Constantia" pitchFamily="18" charset="0"/>
              <a:cs typeface="Arial" pitchFamily="34" charset="0"/>
            </a:endParaRPr>
          </a:p>
        </p:txBody>
      </p:sp>
      <p:pic>
        <p:nvPicPr>
          <p:cNvPr id="12" name="Picture 11" descr="http://t1.gstatic.com/images?q=tbn:ANd9GcQu1wb76qYwc_dY1pdVoFrcgxvwiR5ACclPS7j8Z68s8sE356wR">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6643702" y="857232"/>
            <a:ext cx="2286016" cy="1285884"/>
          </a:xfrm>
          <a:prstGeom prst="rect">
            <a:avLst/>
          </a:prstGeom>
          <a:noFill/>
          <a:ln>
            <a:noFill/>
          </a:ln>
        </p:spPr>
      </p:pic>
      <p:sp>
        <p:nvSpPr>
          <p:cNvPr id="8" name="Rectangle 1"/>
          <p:cNvSpPr txBox="1">
            <a:spLocks noChangeArrowheads="1"/>
          </p:cNvSpPr>
          <p:nvPr/>
        </p:nvSpPr>
        <p:spPr bwMode="auto">
          <a:xfrm>
            <a:off x="928662" y="1142984"/>
            <a:ext cx="7286676" cy="114307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50000"/>
              </a:lnSpc>
              <a:spcBef>
                <a:spcPct val="0"/>
              </a:spcBef>
              <a:spcAft>
                <a:spcPct val="0"/>
              </a:spcAft>
              <a:buClrTx/>
              <a:buSzTx/>
              <a:buFont typeface="Wingdings 2" pitchFamily="18" charset="2"/>
              <a:buNone/>
              <a:tabLst/>
              <a:defRPr/>
            </a:pPr>
            <a:r>
              <a:rPr kumimoji="0" lang="en-US" sz="2400" b="1" i="0" u="none" strike="noStrike" kern="1200" cap="none" spc="0" normalizeH="0" baseline="0" noProof="0" dirty="0" smtClean="0">
                <a:ln>
                  <a:noFill/>
                </a:ln>
                <a:solidFill>
                  <a:srgbClr val="FF0000"/>
                </a:solidFill>
                <a:effectLst/>
                <a:uLnTx/>
                <a:uFillTx/>
                <a:latin typeface="Constantia" pitchFamily="18" charset="0"/>
                <a:ea typeface="Majalla UI"/>
                <a:cs typeface="+mn-cs"/>
              </a:rPr>
              <a:t>WERNICKE’S APHASIA</a:t>
            </a:r>
          </a:p>
          <a:p>
            <a:pPr marL="0" marR="0" lvl="0" indent="0" algn="ctr" defTabSz="914400" rtl="0" eaLnBrk="1" fontAlgn="base" latinLnBrk="0" hangingPunct="1">
              <a:lnSpc>
                <a:spcPct val="150000"/>
              </a:lnSpc>
              <a:spcBef>
                <a:spcPct val="0"/>
              </a:spcBef>
              <a:spcAft>
                <a:spcPct val="0"/>
              </a:spcAft>
              <a:buClrTx/>
              <a:buSzTx/>
              <a:buFontTx/>
              <a:buNone/>
              <a:tabLst/>
              <a:defRPr/>
            </a:pPr>
            <a:endParaRPr kumimoji="0" lang="en-US" sz="2400" b="1" i="0" u="none" strike="noStrike" kern="1200" cap="none" spc="0" normalizeH="0" baseline="0" noProof="0" dirty="0" smtClean="0">
              <a:ln>
                <a:noFill/>
              </a:ln>
              <a:solidFill>
                <a:srgbClr val="FF0000"/>
              </a:solidFill>
              <a:effectLst/>
              <a:uLnTx/>
              <a:uFillTx/>
              <a:latin typeface="Constantia" pitchFamily="18" charset="0"/>
              <a:ea typeface="Majalla UI"/>
              <a:cs typeface="Arial" pitchFamily="34" charset="0"/>
            </a:endParaRPr>
          </a:p>
        </p:txBody>
      </p:sp>
      <p:sp>
        <p:nvSpPr>
          <p:cNvPr id="9" name="Rectangle 3"/>
          <p:cNvSpPr txBox="1">
            <a:spLocks noChangeArrowheads="1"/>
          </p:cNvSpPr>
          <p:nvPr/>
        </p:nvSpPr>
        <p:spPr bwMode="auto">
          <a:xfrm>
            <a:off x="457200" y="2189185"/>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73050" marR="0" lvl="0" indent="-273050" defTabSz="914400" eaLnBrk="0" fontAlgn="base" latinLnBrk="0" hangingPunct="0">
              <a:lnSpc>
                <a:spcPct val="100000"/>
              </a:lnSpc>
              <a:spcBef>
                <a:spcPct val="20000"/>
              </a:spcBef>
              <a:spcAft>
                <a:spcPct val="0"/>
              </a:spcAft>
              <a:buClr>
                <a:srgbClr val="0BD0D9"/>
              </a:buClr>
              <a:buSzPct val="95000"/>
              <a:buFontTx/>
              <a:buNone/>
              <a:tabLst/>
              <a:defRPr/>
            </a:pPr>
            <a:r>
              <a:rPr kumimoji="0" lang="en-US" sz="2400" b="1" i="0" u="none" strike="noStrike" kern="1200" cap="none" spc="0" normalizeH="0" baseline="0" noProof="0" dirty="0" smtClean="0">
                <a:ln>
                  <a:noFill/>
                </a:ln>
                <a:solidFill>
                  <a:srgbClr val="0070C0"/>
                </a:solidFill>
                <a:effectLst/>
                <a:uLnTx/>
                <a:uFillTx/>
                <a:latin typeface="Maiandra GD" pitchFamily="34" charset="0"/>
                <a:cs typeface="+mn-cs"/>
              </a:rPr>
              <a:t>    Well, this is…mother is away here working out </a:t>
            </a:r>
            <a:r>
              <a:rPr kumimoji="0" lang="en-US" sz="2400" b="1" i="0" u="none" strike="noStrike" kern="1200" cap="none" spc="0" normalizeH="0" baseline="0" noProof="0" dirty="0" err="1" smtClean="0">
                <a:ln>
                  <a:noFill/>
                </a:ln>
                <a:solidFill>
                  <a:srgbClr val="0070C0"/>
                </a:solidFill>
                <a:effectLst/>
                <a:uLnTx/>
                <a:uFillTx/>
                <a:latin typeface="Maiandra GD" pitchFamily="34" charset="0"/>
                <a:cs typeface="+mn-cs"/>
              </a:rPr>
              <a:t>o’here</a:t>
            </a:r>
            <a:r>
              <a:rPr kumimoji="0" lang="en-US" sz="2400" b="1" i="0" u="none" strike="noStrike" kern="1200" cap="none" spc="0" normalizeH="0" baseline="0" noProof="0" dirty="0" smtClean="0">
                <a:ln>
                  <a:noFill/>
                </a:ln>
                <a:solidFill>
                  <a:srgbClr val="0070C0"/>
                </a:solidFill>
                <a:effectLst/>
                <a:uLnTx/>
                <a:uFillTx/>
                <a:latin typeface="Maiandra GD" pitchFamily="34" charset="0"/>
                <a:cs typeface="+mn-cs"/>
              </a:rPr>
              <a:t> to get her better, but when she’s working, the two boys looking in the other part.  One their small tile into her time here.  She’s working another time because she’s getting, too.”</a:t>
            </a:r>
          </a:p>
          <a:p>
            <a:pPr marL="273050" marR="0" lvl="0" indent="-273050" algn="r" defTabSz="914400" eaLnBrk="0" fontAlgn="base" latinLnBrk="0" hangingPunct="0">
              <a:lnSpc>
                <a:spcPct val="100000"/>
              </a:lnSpc>
              <a:spcBef>
                <a:spcPct val="20000"/>
              </a:spcBef>
              <a:spcAft>
                <a:spcPct val="0"/>
              </a:spcAft>
              <a:buClr>
                <a:srgbClr val="0BD0D9"/>
              </a:buClr>
              <a:buSzPct val="95000"/>
              <a:buFontTx/>
              <a:buNone/>
              <a:tabLst/>
              <a:defRPr/>
            </a:pPr>
            <a:r>
              <a:rPr kumimoji="0" lang="en-US" sz="2400" b="1" i="0" u="none" strike="noStrike" kern="1200" cap="none" spc="0" normalizeH="0" baseline="0" noProof="0" dirty="0" smtClean="0">
                <a:ln>
                  <a:noFill/>
                </a:ln>
                <a:solidFill>
                  <a:srgbClr val="0070C0"/>
                </a:solidFill>
                <a:effectLst/>
                <a:uLnTx/>
                <a:uFillTx/>
                <a:latin typeface="Maiandra GD" pitchFamily="34" charset="0"/>
                <a:cs typeface="+mn-cs"/>
              </a:rPr>
              <a:t>(</a:t>
            </a:r>
            <a:r>
              <a:rPr kumimoji="0" lang="en-US" sz="2400" b="1" i="0" u="none" strike="noStrike" kern="1200" cap="none" spc="0" normalizeH="0" baseline="0" noProof="0" dirty="0" err="1" smtClean="0">
                <a:ln>
                  <a:noFill/>
                </a:ln>
                <a:solidFill>
                  <a:srgbClr val="0070C0"/>
                </a:solidFill>
                <a:effectLst/>
                <a:uLnTx/>
                <a:uFillTx/>
                <a:latin typeface="Maiandra GD" pitchFamily="34" charset="0"/>
                <a:cs typeface="+mn-cs"/>
              </a:rPr>
              <a:t>Heny</a:t>
            </a:r>
            <a:r>
              <a:rPr kumimoji="0" lang="en-US" sz="2400" b="1" i="0" u="none" strike="noStrike" kern="1200" cap="none" spc="0" normalizeH="0" baseline="0" noProof="0" dirty="0" smtClean="0">
                <a:ln>
                  <a:noFill/>
                </a:ln>
                <a:solidFill>
                  <a:srgbClr val="0070C0"/>
                </a:solidFill>
                <a:effectLst/>
                <a:uLnTx/>
                <a:uFillTx/>
                <a:latin typeface="Maiandra GD" pitchFamily="34" charset="0"/>
                <a:cs typeface="+mn-cs"/>
              </a:rPr>
              <a:t> 638)</a:t>
            </a:r>
            <a:endParaRPr kumimoji="0" lang="en-US" sz="2400" b="1" i="0" u="none" strike="noStrike" kern="1200" cap="none" spc="0" normalizeH="0" baseline="0" noProof="0" dirty="0">
              <a:ln>
                <a:noFill/>
              </a:ln>
              <a:solidFill>
                <a:srgbClr val="0070C0"/>
              </a:solidFill>
              <a:effectLst/>
              <a:uLnTx/>
              <a:uFillTx/>
              <a:latin typeface="Maiandra GD" pitchFamily="34" charset="0"/>
              <a:cs typeface="+mn-cs"/>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33</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85786" y="785794"/>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br>
              <a:rPr lang="en-GB" sz="2400" b="1" dirty="0" smtClean="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7170" name="Rectangle 2"/>
          <p:cNvSpPr>
            <a:spLocks noGrp="1" noChangeArrowheads="1"/>
          </p:cNvSpPr>
          <p:nvPr>
            <p:ph idx="1"/>
          </p:nvPr>
        </p:nvSpPr>
        <p:spPr bwMode="auto">
          <a:xfrm>
            <a:off x="1143000" y="2143125"/>
            <a:ext cx="70009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l" rtl="0">
              <a:buNone/>
            </a:pPr>
            <a:r>
              <a:rPr lang="en-US" sz="2400" dirty="0" smtClean="0">
                <a:solidFill>
                  <a:srgbClr val="0070C0"/>
                </a:solidFill>
                <a:latin typeface="Constantia" pitchFamily="18" charset="0"/>
              </a:rPr>
              <a:t>    </a:t>
            </a:r>
          </a:p>
          <a:p>
            <a:pPr marL="0" indent="0" algn="l" rtl="0" eaLnBrk="1" hangingPunct="1">
              <a:spcBef>
                <a:spcPct val="0"/>
              </a:spcBef>
              <a:buClrTx/>
              <a:buSzTx/>
              <a:buNone/>
            </a:pPr>
            <a:endParaRPr kumimoji="0" lang="en-US" sz="2400" b="0" i="0" u="none" strike="noStrike" cap="none" normalizeH="0" baseline="0" dirty="0" smtClean="0">
              <a:ln>
                <a:noFill/>
              </a:ln>
              <a:solidFill>
                <a:srgbClr val="0070C0"/>
              </a:solidFill>
              <a:effectLst/>
              <a:latin typeface="Constantia" pitchFamily="18" charset="0"/>
              <a:cs typeface="Arial" pitchFamily="34" charset="0"/>
            </a:endParaRPr>
          </a:p>
        </p:txBody>
      </p:sp>
      <p:pic>
        <p:nvPicPr>
          <p:cNvPr id="12" name="Picture 11" descr="http://t1.gstatic.com/images?q=tbn:ANd9GcQu1wb76qYwc_dY1pdVoFrcgxvwiR5ACclPS7j8Z68s8sE356wR">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6643702" y="857232"/>
            <a:ext cx="2286016" cy="1285884"/>
          </a:xfrm>
          <a:prstGeom prst="rect">
            <a:avLst/>
          </a:prstGeom>
          <a:noFill/>
          <a:ln>
            <a:noFill/>
          </a:ln>
        </p:spPr>
      </p:pic>
      <p:sp>
        <p:nvSpPr>
          <p:cNvPr id="8" name="Rectangle 1"/>
          <p:cNvSpPr txBox="1">
            <a:spLocks noChangeArrowheads="1"/>
          </p:cNvSpPr>
          <p:nvPr/>
        </p:nvSpPr>
        <p:spPr bwMode="auto">
          <a:xfrm>
            <a:off x="928662" y="1142984"/>
            <a:ext cx="7286676" cy="114307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50000"/>
              </a:lnSpc>
              <a:spcBef>
                <a:spcPct val="0"/>
              </a:spcBef>
              <a:spcAft>
                <a:spcPct val="0"/>
              </a:spcAft>
              <a:buClrTx/>
              <a:buSzTx/>
              <a:buFont typeface="Wingdings 2" pitchFamily="18" charset="2"/>
              <a:buNone/>
              <a:tabLst/>
              <a:defRPr/>
            </a:pPr>
            <a:r>
              <a:rPr kumimoji="0" lang="en-US" sz="2400" b="1" i="0" u="none" strike="noStrike" kern="1200" cap="none" spc="0" normalizeH="0" baseline="0" noProof="0" dirty="0" smtClean="0">
                <a:ln>
                  <a:noFill/>
                </a:ln>
                <a:solidFill>
                  <a:srgbClr val="FF0000"/>
                </a:solidFill>
                <a:effectLst/>
                <a:uLnTx/>
                <a:uFillTx/>
                <a:latin typeface="Constantia" pitchFamily="18" charset="0"/>
                <a:ea typeface="Majalla UI"/>
                <a:cs typeface="+mn-cs"/>
              </a:rPr>
              <a:t>WERNICKE’S APHASIA</a:t>
            </a:r>
          </a:p>
          <a:p>
            <a:pPr marL="0" marR="0" lvl="0" indent="0" algn="ctr" defTabSz="914400" rtl="0" eaLnBrk="1" fontAlgn="base" latinLnBrk="0" hangingPunct="1">
              <a:lnSpc>
                <a:spcPct val="150000"/>
              </a:lnSpc>
              <a:spcBef>
                <a:spcPct val="0"/>
              </a:spcBef>
              <a:spcAft>
                <a:spcPct val="0"/>
              </a:spcAft>
              <a:buClrTx/>
              <a:buSzTx/>
              <a:buFontTx/>
              <a:buNone/>
              <a:tabLst/>
              <a:defRPr/>
            </a:pPr>
            <a:endParaRPr kumimoji="0" lang="en-US" sz="2400" b="1" i="0" u="none" strike="noStrike" kern="1200" cap="none" spc="0" normalizeH="0" baseline="0" noProof="0" dirty="0" smtClean="0">
              <a:ln>
                <a:noFill/>
              </a:ln>
              <a:solidFill>
                <a:srgbClr val="FF0000"/>
              </a:solidFill>
              <a:effectLst/>
              <a:uLnTx/>
              <a:uFillTx/>
              <a:latin typeface="Constantia" pitchFamily="18" charset="0"/>
              <a:ea typeface="Majalla UI"/>
              <a:cs typeface="Arial" pitchFamily="34" charset="0"/>
            </a:endParaRPr>
          </a:p>
        </p:txBody>
      </p:sp>
      <p:sp>
        <p:nvSpPr>
          <p:cNvPr id="9" name="Rectangle 3"/>
          <p:cNvSpPr txBox="1">
            <a:spLocks noChangeArrowheads="1"/>
          </p:cNvSpPr>
          <p:nvPr/>
        </p:nvSpPr>
        <p:spPr bwMode="auto">
          <a:xfrm>
            <a:off x="457200" y="2189185"/>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73050" marR="0" lvl="0" indent="-273050" defTabSz="914400" eaLnBrk="0" fontAlgn="base" latinLnBrk="0" hangingPunct="0">
              <a:lnSpc>
                <a:spcPct val="100000"/>
              </a:lnSpc>
              <a:spcBef>
                <a:spcPct val="20000"/>
              </a:spcBef>
              <a:spcAft>
                <a:spcPct val="0"/>
              </a:spcAft>
              <a:buClr>
                <a:srgbClr val="0BD0D9"/>
              </a:buClr>
              <a:buSzPct val="95000"/>
              <a:buFontTx/>
              <a:buNone/>
              <a:tabLst/>
              <a:defRPr/>
            </a:pPr>
            <a:endParaRPr kumimoji="0" lang="en-US" sz="2600" i="0" u="none" strike="noStrike" kern="1200" cap="none" spc="0" normalizeH="0" baseline="0" noProof="0" dirty="0">
              <a:ln>
                <a:noFill/>
              </a:ln>
              <a:solidFill>
                <a:srgbClr val="0070C0"/>
              </a:solidFill>
              <a:effectLst/>
              <a:uLnTx/>
              <a:uFillTx/>
              <a:latin typeface="+mn-lt"/>
              <a:ea typeface="Majalla UI"/>
              <a:cs typeface="+mn-cs"/>
            </a:endParaRPr>
          </a:p>
        </p:txBody>
      </p:sp>
      <p:sp>
        <p:nvSpPr>
          <p:cNvPr id="10" name="Rectangle 3"/>
          <p:cNvSpPr txBox="1">
            <a:spLocks noChangeArrowheads="1"/>
          </p:cNvSpPr>
          <p:nvPr/>
        </p:nvSpPr>
        <p:spPr bwMode="auto">
          <a:xfrm>
            <a:off x="609600" y="1741517"/>
            <a:ext cx="8077200" cy="361630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73050" marR="0" lvl="0" indent="-273050" defTabSz="914400" eaLnBrk="0" fontAlgn="base" latinLnBrk="0" hangingPunct="0">
              <a:spcBef>
                <a:spcPct val="20000"/>
              </a:spcBef>
              <a:spcAft>
                <a:spcPct val="0"/>
              </a:spcAft>
              <a:buClr>
                <a:srgbClr val="0BD0D9"/>
              </a:buClr>
              <a:buSzPct val="95000"/>
              <a:buFontTx/>
              <a:buNone/>
              <a:tabLst/>
              <a:defRPr/>
            </a:pPr>
            <a:endParaRPr kumimoji="0" lang="en-US" sz="2400" b="1" i="0" u="none" strike="noStrike" kern="1200" cap="none" spc="0" normalizeH="0" baseline="0" noProof="0" dirty="0" smtClean="0">
              <a:ln>
                <a:noFill/>
              </a:ln>
              <a:solidFill>
                <a:srgbClr val="0070C0"/>
              </a:solidFill>
              <a:effectLst/>
              <a:uLnTx/>
              <a:uFillTx/>
              <a:latin typeface="Maiandra GD" pitchFamily="34" charset="0"/>
              <a:cs typeface="+mn-cs"/>
            </a:endParaRPr>
          </a:p>
          <a:p>
            <a:pPr marL="273050" marR="0" lvl="0" indent="-273050" defTabSz="914400" eaLnBrk="0" fontAlgn="base" latinLnBrk="0" hangingPunct="0">
              <a:spcBef>
                <a:spcPct val="20000"/>
              </a:spcBef>
              <a:spcAft>
                <a:spcPct val="0"/>
              </a:spcAft>
              <a:buClr>
                <a:srgbClr val="0BD0D9"/>
              </a:buClr>
              <a:buSzPct val="95000"/>
              <a:buFontTx/>
              <a:buNone/>
              <a:tabLst/>
              <a:defRPr/>
            </a:pPr>
            <a:r>
              <a:rPr kumimoji="0" lang="en-US" sz="2400" b="1" i="0" u="none" strike="noStrike" kern="1200" cap="none" spc="0" normalizeH="0" baseline="0" noProof="0" dirty="0" smtClean="0">
                <a:ln>
                  <a:noFill/>
                </a:ln>
                <a:solidFill>
                  <a:srgbClr val="0070C0"/>
                </a:solidFill>
                <a:effectLst/>
                <a:uLnTx/>
                <a:uFillTx/>
                <a:latin typeface="Maiandra GD" pitchFamily="34" charset="0"/>
                <a:cs typeface="+mn-cs"/>
              </a:rPr>
              <a:t>In </a:t>
            </a:r>
            <a:r>
              <a:rPr kumimoji="0" lang="en-US" sz="2400" b="1" i="0" u="none" strike="noStrike" kern="1200" cap="none" spc="0" normalizeH="0" baseline="0" noProof="0" dirty="0" smtClean="0">
                <a:ln>
                  <a:noFill/>
                </a:ln>
                <a:solidFill>
                  <a:srgbClr val="0070C0"/>
                </a:solidFill>
                <a:effectLst/>
                <a:uLnTx/>
                <a:uFillTx/>
                <a:latin typeface="Maiandra GD" pitchFamily="34" charset="0"/>
                <a:cs typeface="+mn-cs"/>
              </a:rPr>
              <a:t>girls we see many happy days.</a:t>
            </a:r>
          </a:p>
          <a:p>
            <a:pPr marL="273050" marR="0" lvl="0" indent="-273050" defTabSz="914400" eaLnBrk="0" fontAlgn="base" latinLnBrk="0" hangingPunct="0">
              <a:spcBef>
                <a:spcPct val="20000"/>
              </a:spcBef>
              <a:spcAft>
                <a:spcPct val="0"/>
              </a:spcAft>
              <a:buClr>
                <a:srgbClr val="0BD0D9"/>
              </a:buClr>
              <a:buSzPct val="95000"/>
              <a:buFontTx/>
              <a:buNone/>
              <a:tabLst/>
              <a:defRPr/>
            </a:pPr>
            <a:r>
              <a:rPr kumimoji="0" lang="en-US" sz="2400" b="1" i="0" u="none" strike="noStrike" kern="1200" cap="none" spc="0" normalizeH="0" baseline="0" noProof="0" dirty="0" smtClean="0">
                <a:ln>
                  <a:noFill/>
                </a:ln>
                <a:solidFill>
                  <a:srgbClr val="0070C0"/>
                </a:solidFill>
                <a:effectLst/>
                <a:uLnTx/>
                <a:uFillTx/>
                <a:latin typeface="Maiandra GD" pitchFamily="34" charset="0"/>
                <a:cs typeface="+mn-cs"/>
              </a:rPr>
              <a:t>I’ll challenge a new bike.</a:t>
            </a:r>
          </a:p>
          <a:p>
            <a:pPr marL="273050" marR="0" lvl="0" indent="-273050" defTabSz="914400" eaLnBrk="0" fontAlgn="base" latinLnBrk="0" hangingPunct="0">
              <a:spcBef>
                <a:spcPct val="20000"/>
              </a:spcBef>
              <a:spcAft>
                <a:spcPct val="0"/>
              </a:spcAft>
              <a:buClr>
                <a:srgbClr val="0BD0D9"/>
              </a:buClr>
              <a:buSzPct val="95000"/>
              <a:buFontTx/>
              <a:buNone/>
              <a:tabLst/>
              <a:defRPr/>
            </a:pPr>
            <a:r>
              <a:rPr kumimoji="0" lang="en-US" sz="2400" b="1" i="0" u="none" strike="noStrike" kern="1200" cap="none" spc="0" normalizeH="0" baseline="0" noProof="0" dirty="0" smtClean="0">
                <a:ln>
                  <a:noFill/>
                </a:ln>
                <a:solidFill>
                  <a:srgbClr val="0070C0"/>
                </a:solidFill>
                <a:effectLst/>
                <a:uLnTx/>
                <a:uFillTx/>
                <a:latin typeface="Maiandra GD" pitchFamily="34" charset="0"/>
                <a:cs typeface="+mn-cs"/>
              </a:rPr>
              <a:t>I surprise no new glamour.</a:t>
            </a:r>
          </a:p>
          <a:p>
            <a:pPr marL="273050" marR="0" lvl="0" indent="-273050" defTabSz="914400" eaLnBrk="0" fontAlgn="base" latinLnBrk="0" hangingPunct="0">
              <a:spcBef>
                <a:spcPct val="20000"/>
              </a:spcBef>
              <a:spcAft>
                <a:spcPct val="0"/>
              </a:spcAft>
              <a:buClr>
                <a:srgbClr val="0BD0D9"/>
              </a:buClr>
              <a:buSzPct val="95000"/>
              <a:buFontTx/>
              <a:buNone/>
              <a:tabLst/>
              <a:defRPr/>
            </a:pPr>
            <a:r>
              <a:rPr kumimoji="0" lang="en-US" sz="2400" b="1" i="0" u="none" strike="noStrike" kern="1200" cap="none" spc="0" normalizeH="0" baseline="0" noProof="0" dirty="0" smtClean="0">
                <a:ln>
                  <a:noFill/>
                </a:ln>
                <a:solidFill>
                  <a:srgbClr val="0070C0"/>
                </a:solidFill>
                <a:effectLst/>
                <a:uLnTx/>
                <a:uFillTx/>
                <a:latin typeface="Maiandra GD" pitchFamily="34" charset="0"/>
                <a:cs typeface="+mn-cs"/>
              </a:rPr>
              <a:t>Is there three chairs in this room?</a:t>
            </a:r>
          </a:p>
          <a:p>
            <a:pPr marL="273050" marR="0" lvl="0" indent="-273050" defTabSz="914400" eaLnBrk="0" fontAlgn="base" latinLnBrk="0" hangingPunct="0">
              <a:spcBef>
                <a:spcPct val="20000"/>
              </a:spcBef>
              <a:spcAft>
                <a:spcPct val="0"/>
              </a:spcAft>
              <a:buClr>
                <a:srgbClr val="0BD0D9"/>
              </a:buClr>
              <a:buSzPct val="95000"/>
              <a:buFontTx/>
              <a:buNone/>
              <a:tabLst/>
              <a:defRPr/>
            </a:pPr>
            <a:r>
              <a:rPr kumimoji="0" lang="en-US" sz="2400" b="1" i="0" u="none" strike="noStrike" kern="1200" cap="none" spc="0" normalizeH="0" baseline="0" noProof="0" dirty="0" smtClean="0">
                <a:ln>
                  <a:noFill/>
                </a:ln>
                <a:solidFill>
                  <a:srgbClr val="0070C0"/>
                </a:solidFill>
                <a:effectLst/>
                <a:uLnTx/>
                <a:uFillTx/>
                <a:latin typeface="Maiandra GD" pitchFamily="34" charset="0"/>
                <a:cs typeface="+mn-cs"/>
              </a:rPr>
              <a:t>Mike and Peter is happy.</a:t>
            </a:r>
          </a:p>
          <a:p>
            <a:pPr marL="273050" marR="0" lvl="0" indent="-273050" defTabSz="914400" eaLnBrk="0" fontAlgn="base" latinLnBrk="0" hangingPunct="0">
              <a:spcBef>
                <a:spcPct val="20000"/>
              </a:spcBef>
              <a:spcAft>
                <a:spcPct val="0"/>
              </a:spcAft>
              <a:buClr>
                <a:srgbClr val="0BD0D9"/>
              </a:buClr>
              <a:buSzPct val="95000"/>
              <a:buFontTx/>
              <a:buNone/>
              <a:tabLst/>
              <a:defRPr/>
            </a:pPr>
            <a:r>
              <a:rPr kumimoji="0" lang="en-US" sz="2400" b="1" i="0" u="none" strike="noStrike" kern="1200" cap="none" spc="0" normalizeH="0" baseline="0" noProof="0" dirty="0" smtClean="0">
                <a:ln>
                  <a:noFill/>
                </a:ln>
                <a:solidFill>
                  <a:srgbClr val="0070C0"/>
                </a:solidFill>
                <a:effectLst/>
                <a:uLnTx/>
                <a:uFillTx/>
                <a:latin typeface="Maiandra GD" pitchFamily="34" charset="0"/>
                <a:cs typeface="+mn-cs"/>
              </a:rPr>
              <a:t>Bill and John likes hot dogs.</a:t>
            </a:r>
          </a:p>
          <a:p>
            <a:pPr marL="273050" marR="0" lvl="0" indent="-273050" defTabSz="914400" eaLnBrk="0" fontAlgn="base" latinLnBrk="0" hangingPunct="0">
              <a:spcBef>
                <a:spcPct val="20000"/>
              </a:spcBef>
              <a:spcAft>
                <a:spcPct val="0"/>
              </a:spcAft>
              <a:buClr>
                <a:srgbClr val="0BD0D9"/>
              </a:buClr>
              <a:buSzPct val="95000"/>
              <a:buFontTx/>
              <a:buNone/>
              <a:tabLst/>
              <a:defRPr/>
            </a:pPr>
            <a:endParaRPr kumimoji="0" lang="en-US" sz="2400" b="1" i="0" u="none" strike="noStrike" kern="1200" cap="none" spc="0" normalizeH="0" baseline="0" noProof="0" dirty="0" smtClean="0">
              <a:ln>
                <a:noFill/>
              </a:ln>
              <a:solidFill>
                <a:srgbClr val="0070C0"/>
              </a:solidFill>
              <a:effectLst/>
              <a:uLnTx/>
              <a:uFillTx/>
              <a:latin typeface="Maiandra GD" pitchFamily="34" charset="0"/>
              <a:cs typeface="+mn-cs"/>
            </a:endParaRPr>
          </a:p>
          <a:p>
            <a:pPr marL="273050" marR="0" lvl="0" indent="-273050" defTabSz="914400" eaLnBrk="0" fontAlgn="base" latinLnBrk="0" hangingPunct="0">
              <a:spcBef>
                <a:spcPct val="20000"/>
              </a:spcBef>
              <a:spcAft>
                <a:spcPct val="0"/>
              </a:spcAft>
              <a:buClr>
                <a:srgbClr val="0BD0D9"/>
              </a:buClr>
              <a:buSzPct val="95000"/>
              <a:buFontTx/>
              <a:buNone/>
              <a:tabLst/>
              <a:defRPr/>
            </a:pPr>
            <a:endParaRPr kumimoji="0" lang="en-US" sz="2400" b="1" i="0" u="none" strike="noStrike" kern="1200" cap="none" spc="0" normalizeH="0" baseline="0" noProof="0" dirty="0">
              <a:ln>
                <a:noFill/>
              </a:ln>
              <a:solidFill>
                <a:srgbClr val="0070C0"/>
              </a:solidFill>
              <a:effectLst/>
              <a:uLnTx/>
              <a:uFillTx/>
              <a:latin typeface="Maiandra GD" pitchFamily="34" charset="0"/>
              <a:cs typeface="+mn-cs"/>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34</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85786" y="785794"/>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br>
              <a:rPr lang="en-GB" sz="2400" b="1" dirty="0" smtClean="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7170" name="Rectangle 2"/>
          <p:cNvSpPr>
            <a:spLocks noGrp="1" noChangeArrowheads="1"/>
          </p:cNvSpPr>
          <p:nvPr>
            <p:ph idx="1"/>
          </p:nvPr>
        </p:nvSpPr>
        <p:spPr bwMode="auto">
          <a:xfrm>
            <a:off x="1143000" y="2143125"/>
            <a:ext cx="70009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l" rtl="0">
              <a:buNone/>
            </a:pPr>
            <a:r>
              <a:rPr lang="en-US" sz="2400" dirty="0" smtClean="0">
                <a:solidFill>
                  <a:srgbClr val="0070C0"/>
                </a:solidFill>
                <a:latin typeface="Constantia" pitchFamily="18" charset="0"/>
              </a:rPr>
              <a:t>    </a:t>
            </a:r>
          </a:p>
          <a:p>
            <a:pPr marL="0" indent="0" algn="l" rtl="0" eaLnBrk="1" hangingPunct="1">
              <a:spcBef>
                <a:spcPct val="0"/>
              </a:spcBef>
              <a:buClrTx/>
              <a:buSzTx/>
              <a:buNone/>
            </a:pPr>
            <a:endParaRPr kumimoji="0" lang="en-US" sz="2400" b="0" i="0" u="none" strike="noStrike" cap="none" normalizeH="0" baseline="0" dirty="0" smtClean="0">
              <a:ln>
                <a:noFill/>
              </a:ln>
              <a:solidFill>
                <a:srgbClr val="0070C0"/>
              </a:solidFill>
              <a:effectLst/>
              <a:latin typeface="Constantia" pitchFamily="18" charset="0"/>
              <a:cs typeface="Arial" pitchFamily="34" charset="0"/>
            </a:endParaRPr>
          </a:p>
        </p:txBody>
      </p:sp>
      <p:pic>
        <p:nvPicPr>
          <p:cNvPr id="12" name="Picture 11" descr="http://t1.gstatic.com/images?q=tbn:ANd9GcQu1wb76qYwc_dY1pdVoFrcgxvwiR5ACclPS7j8Z68s8sE356wR">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6643702" y="857232"/>
            <a:ext cx="2286016" cy="1285884"/>
          </a:xfrm>
          <a:prstGeom prst="rect">
            <a:avLst/>
          </a:prstGeom>
          <a:noFill/>
          <a:ln>
            <a:noFill/>
          </a:ln>
        </p:spPr>
      </p:pic>
      <p:sp>
        <p:nvSpPr>
          <p:cNvPr id="8" name="Rectangle 1"/>
          <p:cNvSpPr txBox="1">
            <a:spLocks noChangeArrowheads="1"/>
          </p:cNvSpPr>
          <p:nvPr/>
        </p:nvSpPr>
        <p:spPr bwMode="auto">
          <a:xfrm>
            <a:off x="928662" y="1142984"/>
            <a:ext cx="7286676" cy="58907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a:lnSpc>
                <a:spcPct val="150000"/>
              </a:lnSpc>
              <a:defRPr/>
            </a:pPr>
            <a:r>
              <a:rPr lang="en-US" sz="2400" b="1" dirty="0" smtClean="0">
                <a:solidFill>
                  <a:srgbClr val="FF0000"/>
                </a:solidFill>
              </a:rPr>
              <a:t>CENTRAL APHASIA</a:t>
            </a:r>
            <a:endParaRPr kumimoji="0" lang="en-US" sz="2400" b="1" i="0" u="none" strike="noStrike" kern="1200" cap="none" spc="0" normalizeH="0" baseline="0" noProof="0" dirty="0" smtClean="0">
              <a:ln>
                <a:noFill/>
              </a:ln>
              <a:solidFill>
                <a:srgbClr val="FF0000"/>
              </a:solidFill>
              <a:effectLst/>
              <a:uLnTx/>
              <a:uFillTx/>
              <a:latin typeface="Constantia" pitchFamily="18" charset="0"/>
              <a:ea typeface="Majalla UI"/>
              <a:cs typeface="Arial" pitchFamily="34" charset="0"/>
            </a:endParaRPr>
          </a:p>
        </p:txBody>
      </p:sp>
      <p:sp>
        <p:nvSpPr>
          <p:cNvPr id="9" name="Rectangle 3"/>
          <p:cNvSpPr txBox="1">
            <a:spLocks noChangeArrowheads="1"/>
          </p:cNvSpPr>
          <p:nvPr/>
        </p:nvSpPr>
        <p:spPr bwMode="auto">
          <a:xfrm>
            <a:off x="457200" y="2189185"/>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73050" marR="0" lvl="0" indent="-273050" defTabSz="914400" eaLnBrk="0" fontAlgn="base" latinLnBrk="0" hangingPunct="0">
              <a:lnSpc>
                <a:spcPct val="100000"/>
              </a:lnSpc>
              <a:spcBef>
                <a:spcPct val="20000"/>
              </a:spcBef>
              <a:spcAft>
                <a:spcPct val="0"/>
              </a:spcAft>
              <a:buClr>
                <a:srgbClr val="0BD0D9"/>
              </a:buClr>
              <a:buSzPct val="95000"/>
              <a:buFontTx/>
              <a:buNone/>
              <a:tabLst/>
              <a:defRPr/>
            </a:pPr>
            <a:endParaRPr kumimoji="0" lang="en-US" sz="2600" i="0" u="none" strike="noStrike" kern="1200" cap="none" spc="0" normalizeH="0" baseline="0" noProof="0" dirty="0">
              <a:ln>
                <a:noFill/>
              </a:ln>
              <a:solidFill>
                <a:srgbClr val="0070C0"/>
              </a:solidFill>
              <a:effectLst/>
              <a:uLnTx/>
              <a:uFillTx/>
              <a:latin typeface="+mn-lt"/>
              <a:ea typeface="Majalla UI"/>
              <a:cs typeface="+mn-cs"/>
            </a:endParaRPr>
          </a:p>
        </p:txBody>
      </p:sp>
      <p:sp>
        <p:nvSpPr>
          <p:cNvPr id="10" name="Rectangle 3"/>
          <p:cNvSpPr txBox="1">
            <a:spLocks noChangeArrowheads="1"/>
          </p:cNvSpPr>
          <p:nvPr/>
        </p:nvSpPr>
        <p:spPr bwMode="auto">
          <a:xfrm>
            <a:off x="609600" y="1741517"/>
            <a:ext cx="8077200" cy="361630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73050" marR="0" lvl="0" indent="-273050" defTabSz="914400" eaLnBrk="0" fontAlgn="base" latinLnBrk="0" hangingPunct="0">
              <a:spcBef>
                <a:spcPct val="20000"/>
              </a:spcBef>
              <a:spcAft>
                <a:spcPct val="0"/>
              </a:spcAft>
              <a:buClr>
                <a:srgbClr val="0BD0D9"/>
              </a:buClr>
              <a:buSzPct val="95000"/>
              <a:buFontTx/>
              <a:buNone/>
              <a:tabLst/>
              <a:defRPr/>
            </a:pPr>
            <a:endParaRPr kumimoji="0" lang="en-US" sz="2400" b="1" i="0" u="none" strike="noStrike" kern="1200" cap="none" spc="0" normalizeH="0" baseline="0" noProof="0" dirty="0" smtClean="0">
              <a:ln>
                <a:noFill/>
              </a:ln>
              <a:solidFill>
                <a:srgbClr val="0070C0"/>
              </a:solidFill>
              <a:effectLst/>
              <a:uLnTx/>
              <a:uFillTx/>
              <a:latin typeface="+mn-lt"/>
              <a:ea typeface="Majalla UI"/>
              <a:cs typeface="+mn-cs"/>
            </a:endParaRPr>
          </a:p>
          <a:p>
            <a:pPr marL="273050" marR="0" lvl="0" indent="-273050" defTabSz="914400" eaLnBrk="0" fontAlgn="base" latinLnBrk="0" hangingPunct="0">
              <a:spcBef>
                <a:spcPct val="20000"/>
              </a:spcBef>
              <a:spcAft>
                <a:spcPct val="0"/>
              </a:spcAft>
              <a:buClr>
                <a:srgbClr val="0BD0D9"/>
              </a:buClr>
              <a:buSzPct val="95000"/>
              <a:buFontTx/>
              <a:buNone/>
              <a:tabLst/>
              <a:defRPr/>
            </a:pPr>
            <a:endParaRPr kumimoji="0" lang="en-US" sz="2400" b="1" i="0" u="none" strike="noStrike" kern="1200" cap="none" spc="0" normalizeH="0" baseline="0" noProof="0" dirty="0" smtClean="0">
              <a:ln>
                <a:noFill/>
              </a:ln>
              <a:solidFill>
                <a:srgbClr val="0070C0"/>
              </a:solidFill>
              <a:effectLst/>
              <a:uLnTx/>
              <a:uFillTx/>
              <a:latin typeface="+mn-lt"/>
              <a:ea typeface="Majalla UI"/>
              <a:cs typeface="+mn-cs"/>
            </a:endParaRPr>
          </a:p>
          <a:p>
            <a:pPr marL="273050" marR="0" lvl="0" indent="-273050" defTabSz="914400" eaLnBrk="0" fontAlgn="base" latinLnBrk="0" hangingPunct="0">
              <a:spcBef>
                <a:spcPct val="20000"/>
              </a:spcBef>
              <a:spcAft>
                <a:spcPct val="0"/>
              </a:spcAft>
              <a:buClr>
                <a:srgbClr val="0BD0D9"/>
              </a:buClr>
              <a:buSzPct val="95000"/>
              <a:buFontTx/>
              <a:buNone/>
              <a:tabLst/>
              <a:defRPr/>
            </a:pPr>
            <a:endParaRPr kumimoji="0" lang="en-US" sz="2400" b="1" i="0" u="none" strike="noStrike" kern="1200" cap="none" spc="0" normalizeH="0" baseline="0" noProof="0" dirty="0">
              <a:ln>
                <a:noFill/>
              </a:ln>
              <a:solidFill>
                <a:srgbClr val="0070C0"/>
              </a:solidFill>
              <a:effectLst/>
              <a:uLnTx/>
              <a:uFillTx/>
              <a:latin typeface="+mn-lt"/>
              <a:ea typeface="Majalla UI"/>
              <a:cs typeface="+mn-cs"/>
            </a:endParaRPr>
          </a:p>
        </p:txBody>
      </p:sp>
      <p:sp>
        <p:nvSpPr>
          <p:cNvPr id="11" name="Rectangle 10"/>
          <p:cNvSpPr/>
          <p:nvPr/>
        </p:nvSpPr>
        <p:spPr>
          <a:xfrm>
            <a:off x="785786" y="2136339"/>
            <a:ext cx="7572428" cy="3046988"/>
          </a:xfrm>
          <a:prstGeom prst="rect">
            <a:avLst/>
          </a:prstGeom>
        </p:spPr>
        <p:txBody>
          <a:bodyPr wrap="square">
            <a:spAutoFit/>
          </a:bodyPr>
          <a:lstStyle/>
          <a:p>
            <a:pPr algn="just"/>
            <a:r>
              <a:rPr lang="en-US" sz="2400" b="1" dirty="0" smtClean="0">
                <a:solidFill>
                  <a:srgbClr val="0070C0"/>
                </a:solidFill>
                <a:latin typeface="Maiandra GD" pitchFamily="34" charset="0"/>
              </a:rPr>
              <a:t>Central aphasia or </a:t>
            </a:r>
            <a:r>
              <a:rPr lang="en-US" sz="2400" b="1" i="1" dirty="0" smtClean="0">
                <a:solidFill>
                  <a:srgbClr val="FF0000"/>
                </a:solidFill>
                <a:latin typeface="Maiandra GD" pitchFamily="34" charset="0"/>
              </a:rPr>
              <a:t>Goldstein</a:t>
            </a:r>
            <a:r>
              <a:rPr lang="en-US" sz="2400" b="1" dirty="0" smtClean="0">
                <a:solidFill>
                  <a:srgbClr val="0070C0"/>
                </a:solidFill>
                <a:latin typeface="Maiandra GD" pitchFamily="34" charset="0"/>
              </a:rPr>
              <a:t>, syntactical aphasia</a:t>
            </a:r>
          </a:p>
          <a:p>
            <a:pPr algn="just"/>
            <a:endParaRPr lang="en-US" sz="2400" b="1" dirty="0" smtClean="0">
              <a:solidFill>
                <a:srgbClr val="0070C0"/>
              </a:solidFill>
              <a:latin typeface="Maiandra GD" pitchFamily="34" charset="0"/>
            </a:endParaRPr>
          </a:p>
          <a:p>
            <a:pPr algn="just"/>
            <a:r>
              <a:rPr lang="en-US" sz="2400" b="1" dirty="0" smtClean="0">
                <a:solidFill>
                  <a:srgbClr val="0070C0"/>
                </a:solidFill>
                <a:latin typeface="Maiandra GD" pitchFamily="34" charset="0"/>
              </a:rPr>
              <a:t>This results from damage to the arcuate fasciculus which results in severing the connection between the Broca's and Wernicke's areas. Patients  </a:t>
            </a:r>
            <a:r>
              <a:rPr lang="en-US" sz="2400" b="1" dirty="0" smtClean="0">
                <a:solidFill>
                  <a:srgbClr val="0070C0"/>
                </a:solidFill>
                <a:latin typeface="Maiandra GD" pitchFamily="34" charset="0"/>
              </a:rPr>
              <a:t>understand </a:t>
            </a:r>
            <a:r>
              <a:rPr lang="en-US" sz="2400" b="1" dirty="0" smtClean="0">
                <a:solidFill>
                  <a:srgbClr val="0070C0"/>
                </a:solidFill>
                <a:latin typeface="Maiandra GD" pitchFamily="34" charset="0"/>
              </a:rPr>
              <a:t>speech and correctly interpret words from the mental lexicon but will not be able to transmit information to Broca's area so that words can be articulated.</a:t>
            </a:r>
            <a:endParaRPr lang="en-US" sz="2400" b="1" dirty="0">
              <a:solidFill>
                <a:srgbClr val="0070C0"/>
              </a:solidFill>
              <a:latin typeface="Maiandra GD"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35</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85786" y="785794"/>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br>
              <a:rPr lang="en-GB" sz="2400" b="1" dirty="0" smtClean="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7170" name="Rectangle 2"/>
          <p:cNvSpPr>
            <a:spLocks noGrp="1" noChangeArrowheads="1"/>
          </p:cNvSpPr>
          <p:nvPr>
            <p:ph idx="1"/>
          </p:nvPr>
        </p:nvSpPr>
        <p:spPr bwMode="auto">
          <a:xfrm>
            <a:off x="1143000" y="2143125"/>
            <a:ext cx="7000900" cy="467204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rtl="0">
              <a:buClr>
                <a:srgbClr val="0070C0"/>
              </a:buClr>
            </a:pPr>
            <a:r>
              <a:rPr lang="en-US" sz="2400" b="1" dirty="0" smtClean="0">
                <a:solidFill>
                  <a:srgbClr val="0070C0"/>
                </a:solidFill>
                <a:latin typeface="Maiandra GD" pitchFamily="34" charset="0"/>
              </a:rPr>
              <a:t> Pierre Paul Broca made the first diagnosis of the condition resulting from damage to the Broca’s area. That condition has since been named Broca’s aphasia, and it involves a lack of ability to produce coherent language, including spoken, written or signed forms. </a:t>
            </a:r>
          </a:p>
          <a:p>
            <a:pPr algn="just" rtl="0">
              <a:buClr>
                <a:srgbClr val="0070C0"/>
              </a:buClr>
            </a:pPr>
            <a:r>
              <a:rPr lang="en-US" sz="2400" b="1" dirty="0" smtClean="0">
                <a:solidFill>
                  <a:srgbClr val="0070C0"/>
                </a:solidFill>
                <a:latin typeface="Maiandra GD" pitchFamily="34" charset="0"/>
              </a:rPr>
              <a:t>Patients suffering from Broca’s aphasia are able to use the organs of speech, the articulators, to produce sounds and even single words, but they cannot produce sentences or express thoughts. </a:t>
            </a:r>
          </a:p>
          <a:p>
            <a:pPr algn="just" rtl="0">
              <a:buNone/>
            </a:pPr>
            <a:r>
              <a:rPr lang="en-US" sz="2400" b="1" dirty="0" smtClean="0">
                <a:solidFill>
                  <a:srgbClr val="0070C0"/>
                </a:solidFill>
                <a:latin typeface="Maiandra GD" pitchFamily="34" charset="0"/>
              </a:rPr>
              <a:t>  </a:t>
            </a:r>
          </a:p>
          <a:p>
            <a:pPr marL="0" indent="0" algn="just" rtl="0" eaLnBrk="1" hangingPunct="1">
              <a:spcBef>
                <a:spcPct val="0"/>
              </a:spcBef>
              <a:buClrTx/>
              <a:buSzTx/>
              <a:buNone/>
            </a:pPr>
            <a:endParaRPr kumimoji="0" lang="en-US" sz="2400" b="1" i="0" u="none" strike="noStrike" cap="none" normalizeH="0" baseline="0" dirty="0" smtClean="0">
              <a:ln>
                <a:noFill/>
              </a:ln>
              <a:solidFill>
                <a:srgbClr val="0070C0"/>
              </a:solidFill>
              <a:effectLst/>
              <a:latin typeface="Maiandra GD" pitchFamily="34" charset="0"/>
              <a:cs typeface="Arial" pitchFamily="34" charset="0"/>
            </a:endParaRPr>
          </a:p>
        </p:txBody>
      </p:sp>
      <p:pic>
        <p:nvPicPr>
          <p:cNvPr id="12" name="Picture 11" descr="http://t1.gstatic.com/images?q=tbn:ANd9GcQu1wb76qYwc_dY1pdVoFrcgxvwiR5ACclPS7j8Z68s8sE356wR">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6643702" y="857232"/>
            <a:ext cx="2286016" cy="1285884"/>
          </a:xfrm>
          <a:prstGeom prst="rect">
            <a:avLst/>
          </a:prstGeom>
          <a:noFill/>
          <a:ln>
            <a:noFill/>
          </a:ln>
        </p:spPr>
      </p:pic>
      <p:sp>
        <p:nvSpPr>
          <p:cNvPr id="8" name="Rectangle 1"/>
          <p:cNvSpPr txBox="1">
            <a:spLocks noChangeArrowheads="1"/>
          </p:cNvSpPr>
          <p:nvPr/>
        </p:nvSpPr>
        <p:spPr bwMode="auto">
          <a:xfrm>
            <a:off x="928662" y="1142984"/>
            <a:ext cx="7286676" cy="95840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2400" b="1" dirty="0" smtClean="0">
                <a:solidFill>
                  <a:srgbClr val="FF0000"/>
                </a:solidFill>
              </a:rPr>
              <a:t>BROCA’S APHASIA</a:t>
            </a:r>
            <a:endParaRPr lang="en-US" sz="2400" b="1" dirty="0" smtClean="0">
              <a:solidFill>
                <a:srgbClr val="FF0000"/>
              </a:solidFill>
            </a:endParaRPr>
          </a:p>
          <a:p>
            <a:pPr marL="0" marR="0" lvl="0" indent="0" algn="ctr" defTabSz="914400" rtl="0" eaLnBrk="1" fontAlgn="base" latinLnBrk="0" hangingPunct="1">
              <a:lnSpc>
                <a:spcPct val="150000"/>
              </a:lnSpc>
              <a:spcBef>
                <a:spcPct val="0"/>
              </a:spcBef>
              <a:spcAft>
                <a:spcPct val="0"/>
              </a:spcAft>
              <a:buClrTx/>
              <a:buSzTx/>
              <a:buFontTx/>
              <a:buNone/>
              <a:tabLst/>
              <a:defRPr/>
            </a:pPr>
            <a:endParaRPr kumimoji="0" lang="en-US" sz="2400" b="1" i="0" u="none" strike="noStrike" kern="1200" cap="none" spc="0" normalizeH="0" baseline="0" noProof="0" dirty="0" smtClean="0">
              <a:ln>
                <a:noFill/>
              </a:ln>
              <a:solidFill>
                <a:srgbClr val="FF0000"/>
              </a:solidFill>
              <a:effectLst/>
              <a:uLnTx/>
              <a:uFillTx/>
              <a:latin typeface="Constantia" pitchFamily="18" charset="0"/>
              <a:ea typeface="Majalla UI"/>
              <a:cs typeface="Arial"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36</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85786" y="785794"/>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br>
              <a:rPr lang="en-GB" sz="2400" b="1" dirty="0" smtClean="0">
                <a:solidFill>
                  <a:srgbClr val="FF0000"/>
                </a:solidFill>
                <a:ea typeface="+mj-ea"/>
                <a:cs typeface="Traditional Arabic" pitchFamily="18" charset="-78"/>
              </a:rPr>
            </a:br>
            <a:r>
              <a:rPr lang="en-GB" sz="2400" b="1" dirty="0" smtClean="0">
                <a:solidFill>
                  <a:srgbClr val="FF0000"/>
                </a:solidFill>
                <a:ea typeface="+mj-ea"/>
                <a:cs typeface="Traditional Arabic" pitchFamily="18" charset="-78"/>
              </a:rPr>
              <a:t>WERNICKE’S APHASIA</a:t>
            </a:r>
            <a:endParaRPr lang="en-GB" sz="2400" b="1" dirty="0">
              <a:solidFill>
                <a:srgbClr val="FF0000"/>
              </a:solidFill>
              <a:ea typeface="+mj-ea"/>
              <a:cs typeface="Traditional Arabic" pitchFamily="18" charset="-78"/>
            </a:endParaRPr>
          </a:p>
        </p:txBody>
      </p:sp>
      <p:pic>
        <p:nvPicPr>
          <p:cNvPr id="12" name="Picture 11" descr="http://t1.gstatic.com/images?q=tbn:ANd9GcQu1wb76qYwc_dY1pdVoFrcgxvwiR5ACclPS7j8Z68s8sE356wR">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6643702" y="428604"/>
            <a:ext cx="2286016" cy="1285884"/>
          </a:xfrm>
          <a:prstGeom prst="rect">
            <a:avLst/>
          </a:prstGeom>
          <a:noFill/>
          <a:ln>
            <a:noFill/>
          </a:ln>
        </p:spPr>
      </p:pic>
      <p:sp>
        <p:nvSpPr>
          <p:cNvPr id="8" name="Rectangle 3"/>
          <p:cNvSpPr>
            <a:spLocks noGrp="1" noChangeArrowheads="1"/>
          </p:cNvSpPr>
          <p:nvPr>
            <p:ph idx="1"/>
          </p:nvPr>
        </p:nvSpPr>
        <p:spPr>
          <a:xfrm>
            <a:off x="785813" y="2012950"/>
            <a:ext cx="7572375" cy="461963"/>
          </a:xfrm>
        </p:spPr>
        <p:txBody>
          <a:bodyPr/>
          <a:lstStyle/>
          <a:p>
            <a:pPr algn="l" rtl="0">
              <a:lnSpc>
                <a:spcPct val="90000"/>
              </a:lnSpc>
              <a:buClr>
                <a:srgbClr val="0070C0"/>
              </a:buClr>
            </a:pPr>
            <a:r>
              <a:rPr lang="en-US" altLang="zh-CN" sz="2800" b="1" dirty="0">
                <a:solidFill>
                  <a:srgbClr val="0070C0"/>
                </a:solidFill>
                <a:latin typeface="Maiandra GD" pitchFamily="34" charset="0"/>
              </a:rPr>
              <a:t>Lesions in posterior of the left superior temporal gyrus, extending to adjacent parietal cortex</a:t>
            </a:r>
          </a:p>
          <a:p>
            <a:pPr algn="l" rtl="0">
              <a:lnSpc>
                <a:spcPct val="90000"/>
              </a:lnSpc>
              <a:buClr>
                <a:srgbClr val="0070C0"/>
              </a:buClr>
            </a:pPr>
            <a:r>
              <a:rPr lang="en-US" altLang="zh-CN" sz="2800" b="1" dirty="0">
                <a:solidFill>
                  <a:srgbClr val="0070C0"/>
                </a:solidFill>
                <a:latin typeface="Maiandra GD" pitchFamily="34" charset="0"/>
              </a:rPr>
              <a:t>Fluent speech</a:t>
            </a:r>
          </a:p>
          <a:p>
            <a:pPr algn="l" rtl="0">
              <a:lnSpc>
                <a:spcPct val="90000"/>
              </a:lnSpc>
              <a:buClr>
                <a:srgbClr val="0070C0"/>
              </a:buClr>
            </a:pPr>
            <a:r>
              <a:rPr lang="en-US" altLang="zh-CN" sz="2800" b="1" dirty="0">
                <a:solidFill>
                  <a:srgbClr val="0070C0"/>
                </a:solidFill>
                <a:latin typeface="Maiandra GD" pitchFamily="34" charset="0"/>
              </a:rPr>
              <a:t>But contains many </a:t>
            </a:r>
            <a:r>
              <a:rPr lang="en-US" altLang="zh-CN" sz="2800" b="1" dirty="0" err="1">
                <a:solidFill>
                  <a:srgbClr val="0070C0"/>
                </a:solidFill>
                <a:latin typeface="Maiandra GD" pitchFamily="34" charset="0"/>
              </a:rPr>
              <a:t>paraphasias</a:t>
            </a:r>
            <a:endParaRPr lang="en-US" altLang="zh-CN" sz="2800" b="1" dirty="0">
              <a:solidFill>
                <a:srgbClr val="0070C0"/>
              </a:solidFill>
              <a:latin typeface="Maiandra GD" pitchFamily="34" charset="0"/>
            </a:endParaRPr>
          </a:p>
          <a:p>
            <a:pPr lvl="1" algn="l" rtl="0">
              <a:lnSpc>
                <a:spcPct val="90000"/>
              </a:lnSpc>
              <a:buClr>
                <a:srgbClr val="0070C0"/>
              </a:buClr>
              <a:buNone/>
            </a:pPr>
            <a:r>
              <a:rPr lang="en-US" altLang="zh-CN" sz="2400" b="1" dirty="0">
                <a:solidFill>
                  <a:srgbClr val="0070C0"/>
                </a:solidFill>
                <a:latin typeface="Maiandra GD" pitchFamily="34" charset="0"/>
              </a:rPr>
              <a:t>“girl”-“curl”, “bread”-“cake”</a:t>
            </a:r>
          </a:p>
          <a:p>
            <a:pPr algn="l" rtl="0">
              <a:lnSpc>
                <a:spcPct val="90000"/>
              </a:lnSpc>
              <a:buClr>
                <a:srgbClr val="0070C0"/>
              </a:buClr>
            </a:pPr>
            <a:r>
              <a:rPr lang="en-US" altLang="zh-CN" sz="2800" b="1" dirty="0">
                <a:solidFill>
                  <a:srgbClr val="0070C0"/>
                </a:solidFill>
                <a:latin typeface="Maiandra GD" pitchFamily="34" charset="0"/>
              </a:rPr>
              <a:t>Syntactical but empty sentences</a:t>
            </a:r>
          </a:p>
          <a:p>
            <a:pPr algn="l" rtl="0">
              <a:lnSpc>
                <a:spcPct val="90000"/>
              </a:lnSpc>
              <a:buClr>
                <a:srgbClr val="0070C0"/>
              </a:buClr>
            </a:pPr>
            <a:r>
              <a:rPr lang="en-US" altLang="zh-CN" sz="2800" b="1" dirty="0">
                <a:solidFill>
                  <a:srgbClr val="0070C0"/>
                </a:solidFill>
                <a:latin typeface="Maiandra GD" pitchFamily="34" charset="0"/>
              </a:rPr>
              <a:t>Cannot repeat words or sentences</a:t>
            </a:r>
          </a:p>
          <a:p>
            <a:pPr algn="l" rtl="0">
              <a:lnSpc>
                <a:spcPct val="90000"/>
              </a:lnSpc>
              <a:buClr>
                <a:srgbClr val="0070C0"/>
              </a:buClr>
            </a:pPr>
            <a:r>
              <a:rPr lang="en-US" altLang="zh-CN" sz="2800" b="1" dirty="0">
                <a:solidFill>
                  <a:srgbClr val="0070C0"/>
                </a:solidFill>
                <a:latin typeface="Maiandra GD" pitchFamily="34" charset="0"/>
              </a:rPr>
              <a:t>Unable to understand what they read or hear</a:t>
            </a:r>
          </a:p>
          <a:p>
            <a:pPr algn="l" rtl="0">
              <a:lnSpc>
                <a:spcPct val="90000"/>
              </a:lnSpc>
              <a:buClr>
                <a:srgbClr val="0070C0"/>
              </a:buClr>
            </a:pPr>
            <a:r>
              <a:rPr lang="en-US" altLang="zh-CN" sz="2800" b="1" dirty="0">
                <a:solidFill>
                  <a:srgbClr val="0070C0"/>
                </a:solidFill>
                <a:latin typeface="Maiandra GD" pitchFamily="34" charset="0"/>
              </a:rPr>
              <a:t>Usually no partial paralysis</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37</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85786" y="785794"/>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br>
              <a:rPr lang="en-GB" sz="2400" b="1" dirty="0" smtClean="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7170" name="Rectangle 2"/>
          <p:cNvSpPr>
            <a:spLocks noGrp="1" noChangeArrowheads="1"/>
          </p:cNvSpPr>
          <p:nvPr>
            <p:ph idx="1"/>
          </p:nvPr>
        </p:nvSpPr>
        <p:spPr bwMode="auto">
          <a:xfrm>
            <a:off x="1143000" y="2143125"/>
            <a:ext cx="7000900" cy="504138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rtl="0">
              <a:buClr>
                <a:srgbClr val="0070C0"/>
              </a:buClr>
            </a:pPr>
            <a:r>
              <a:rPr lang="en-US" sz="2400" b="1" dirty="0" smtClean="0">
                <a:solidFill>
                  <a:srgbClr val="0070C0"/>
                </a:solidFill>
                <a:latin typeface="Maiandra GD" pitchFamily="34" charset="0"/>
              </a:rPr>
              <a:t>Often, patients will find one word or a short string of words, and repeat them over and over in an attempt to communicate thoughts and may sometimes be successful in communicating but they will not be able to grammatically express themselves. Similarly, they can draw, but are not capable of writing coherent speech. </a:t>
            </a:r>
          </a:p>
          <a:p>
            <a:pPr algn="just" rtl="0">
              <a:buClr>
                <a:srgbClr val="0070C0"/>
              </a:buClr>
            </a:pPr>
            <a:r>
              <a:rPr lang="en-US" sz="2400" b="1" dirty="0" smtClean="0">
                <a:solidFill>
                  <a:srgbClr val="0070C0"/>
                </a:solidFill>
                <a:latin typeface="Maiandra GD" pitchFamily="34" charset="0"/>
              </a:rPr>
              <a:t>The key is that they can understand speech and often can form ideas to communicate, but they cannot put words together to communicate those ideas.  </a:t>
            </a:r>
          </a:p>
          <a:p>
            <a:pPr algn="just" rtl="0">
              <a:buNone/>
            </a:pPr>
            <a:r>
              <a:rPr lang="en-US" sz="2400" b="1" dirty="0" smtClean="0">
                <a:solidFill>
                  <a:srgbClr val="0070C0"/>
                </a:solidFill>
                <a:latin typeface="Maiandra GD" pitchFamily="34" charset="0"/>
              </a:rPr>
              <a:t>  </a:t>
            </a:r>
          </a:p>
          <a:p>
            <a:pPr marL="0" indent="0" algn="just" rtl="0" eaLnBrk="1" hangingPunct="1">
              <a:spcBef>
                <a:spcPct val="0"/>
              </a:spcBef>
              <a:buClrTx/>
              <a:buSzTx/>
              <a:buNone/>
            </a:pPr>
            <a:endParaRPr kumimoji="0" lang="en-US" sz="2400" b="1" i="0" u="none" strike="noStrike" cap="none" normalizeH="0" baseline="0" dirty="0" smtClean="0">
              <a:ln>
                <a:noFill/>
              </a:ln>
              <a:solidFill>
                <a:srgbClr val="0070C0"/>
              </a:solidFill>
              <a:effectLst/>
              <a:latin typeface="Maiandra GD" pitchFamily="34" charset="0"/>
              <a:cs typeface="Arial" pitchFamily="34" charset="0"/>
            </a:endParaRPr>
          </a:p>
        </p:txBody>
      </p:sp>
      <p:pic>
        <p:nvPicPr>
          <p:cNvPr id="12" name="Picture 11" descr="http://t1.gstatic.com/images?q=tbn:ANd9GcQu1wb76qYwc_dY1pdVoFrcgxvwiR5ACclPS7j8Z68s8sE356wR">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6643702" y="857232"/>
            <a:ext cx="2286016" cy="1285884"/>
          </a:xfrm>
          <a:prstGeom prst="rect">
            <a:avLst/>
          </a:prstGeom>
          <a:noFill/>
          <a:ln>
            <a:noFill/>
          </a:ln>
        </p:spPr>
      </p:pic>
      <p:sp>
        <p:nvSpPr>
          <p:cNvPr id="8" name="Rectangle 1"/>
          <p:cNvSpPr txBox="1">
            <a:spLocks noChangeArrowheads="1"/>
          </p:cNvSpPr>
          <p:nvPr/>
        </p:nvSpPr>
        <p:spPr bwMode="auto">
          <a:xfrm>
            <a:off x="928662" y="1142984"/>
            <a:ext cx="7286676" cy="95840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2400" b="1" dirty="0" smtClean="0">
                <a:solidFill>
                  <a:srgbClr val="FF0000"/>
                </a:solidFill>
              </a:rPr>
              <a:t>WERNICKE’S APHASIA</a:t>
            </a:r>
            <a:endParaRPr lang="en-US" sz="2400" b="1" dirty="0" smtClean="0">
              <a:solidFill>
                <a:srgbClr val="FF0000"/>
              </a:solidFill>
            </a:endParaRPr>
          </a:p>
          <a:p>
            <a:pPr marL="0" marR="0" lvl="0" indent="0" algn="ctr" defTabSz="914400" rtl="0" eaLnBrk="1" fontAlgn="base" latinLnBrk="0" hangingPunct="1">
              <a:lnSpc>
                <a:spcPct val="150000"/>
              </a:lnSpc>
              <a:spcBef>
                <a:spcPct val="0"/>
              </a:spcBef>
              <a:spcAft>
                <a:spcPct val="0"/>
              </a:spcAft>
              <a:buClrTx/>
              <a:buSzTx/>
              <a:buFontTx/>
              <a:buNone/>
              <a:tabLst/>
              <a:defRPr/>
            </a:pPr>
            <a:endParaRPr kumimoji="0" lang="en-US" sz="2400" b="1" i="0" u="none" strike="noStrike" kern="1200" cap="none" spc="0" normalizeH="0" baseline="0" noProof="0" dirty="0" smtClean="0">
              <a:ln>
                <a:noFill/>
              </a:ln>
              <a:solidFill>
                <a:srgbClr val="FF0000"/>
              </a:solidFill>
              <a:effectLst/>
              <a:uLnTx/>
              <a:uFillTx/>
              <a:latin typeface="Constantia" pitchFamily="18" charset="0"/>
              <a:ea typeface="Majalla UI"/>
              <a:cs typeface="Arial"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38</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85786" y="785794"/>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br>
              <a:rPr lang="en-GB" sz="2400" b="1" dirty="0" smtClean="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7170" name="Rectangle 2"/>
          <p:cNvSpPr>
            <a:spLocks noGrp="1" noChangeArrowheads="1"/>
          </p:cNvSpPr>
          <p:nvPr>
            <p:ph idx="1"/>
          </p:nvPr>
        </p:nvSpPr>
        <p:spPr bwMode="auto">
          <a:xfrm>
            <a:off x="1143000" y="1785926"/>
            <a:ext cx="7000900" cy="548457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rtl="0">
              <a:buClr>
                <a:srgbClr val="0070C0"/>
              </a:buClr>
            </a:pPr>
            <a:r>
              <a:rPr lang="en-US" sz="2400" b="1" dirty="0" smtClean="0">
                <a:solidFill>
                  <a:srgbClr val="0070C0"/>
                </a:solidFill>
                <a:latin typeface="Maiandra GD" pitchFamily="34" charset="0"/>
              </a:rPr>
              <a:t>It has been suggested over the years that problems with Broca’s area may be able to be compensated for by other areas of the brain, including the corresponding area of the non-dominant hemisphere. This suggestion is due to the somewhat transient nature of Broca’s aphasia symptoms as stroke and injury victims can regain use of their speech mechanisms. </a:t>
            </a:r>
          </a:p>
          <a:p>
            <a:pPr algn="just" rtl="0">
              <a:buClr>
                <a:srgbClr val="0070C0"/>
              </a:buClr>
            </a:pPr>
            <a:r>
              <a:rPr lang="en-US" sz="2400" b="1" dirty="0" smtClean="0">
                <a:solidFill>
                  <a:srgbClr val="0070C0"/>
                </a:solidFill>
                <a:latin typeface="Maiandra GD" pitchFamily="34" charset="0"/>
              </a:rPr>
              <a:t>Stuttering has also been linked to areas encompassed by Broca’s area, though this disorder is not well understood or explained. </a:t>
            </a:r>
          </a:p>
          <a:p>
            <a:pPr algn="just" rtl="0">
              <a:buNone/>
            </a:pPr>
            <a:endParaRPr lang="en-US" sz="2400" b="1" dirty="0" smtClean="0">
              <a:solidFill>
                <a:srgbClr val="0070C0"/>
              </a:solidFill>
              <a:latin typeface="Maiandra GD" pitchFamily="34" charset="0"/>
            </a:endParaRPr>
          </a:p>
          <a:p>
            <a:pPr algn="l" rtl="0">
              <a:buNone/>
            </a:pPr>
            <a:endParaRPr lang="en-US" sz="2400" b="1" dirty="0" smtClean="0">
              <a:solidFill>
                <a:srgbClr val="0070C0"/>
              </a:solidFill>
              <a:latin typeface="Maiandra GD" pitchFamily="34" charset="0"/>
            </a:endParaRPr>
          </a:p>
          <a:p>
            <a:pPr marL="0" indent="0" algn="l" rtl="0" eaLnBrk="1" hangingPunct="1">
              <a:spcBef>
                <a:spcPct val="0"/>
              </a:spcBef>
              <a:buClrTx/>
              <a:buSzTx/>
              <a:buNone/>
            </a:pPr>
            <a:endParaRPr kumimoji="0" lang="en-US" sz="2400" b="1" i="0" u="none" strike="noStrike" cap="none" normalizeH="0" baseline="0" dirty="0" smtClean="0">
              <a:ln>
                <a:noFill/>
              </a:ln>
              <a:solidFill>
                <a:srgbClr val="0070C0"/>
              </a:solidFill>
              <a:effectLst/>
              <a:latin typeface="Maiandra GD" pitchFamily="34" charset="0"/>
              <a:cs typeface="Arial" pitchFamily="34" charset="0"/>
            </a:endParaRPr>
          </a:p>
        </p:txBody>
      </p:sp>
      <p:pic>
        <p:nvPicPr>
          <p:cNvPr id="12" name="Picture 11" descr="http://t1.gstatic.com/images?q=tbn:ANd9GcQu1wb76qYwc_dY1pdVoFrcgxvwiR5ACclPS7j8Z68s8sE356wR">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6857984" y="357166"/>
            <a:ext cx="2286016" cy="1285884"/>
          </a:xfrm>
          <a:prstGeom prst="rect">
            <a:avLst/>
          </a:prstGeom>
          <a:noFill/>
          <a:ln>
            <a:noFill/>
          </a:ln>
        </p:spPr>
      </p:pic>
      <p:sp>
        <p:nvSpPr>
          <p:cNvPr id="8" name="Rectangle 1"/>
          <p:cNvSpPr txBox="1">
            <a:spLocks noChangeArrowheads="1"/>
          </p:cNvSpPr>
          <p:nvPr/>
        </p:nvSpPr>
        <p:spPr bwMode="auto">
          <a:xfrm>
            <a:off x="928662" y="1142984"/>
            <a:ext cx="7286676" cy="95840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2400" b="1" dirty="0" smtClean="0">
                <a:solidFill>
                  <a:srgbClr val="FF0000"/>
                </a:solidFill>
              </a:rPr>
              <a:t>LEFT BRAINS</a:t>
            </a:r>
          </a:p>
          <a:p>
            <a:pPr marL="0" marR="0" lvl="0" indent="0" algn="ctr" defTabSz="914400" rtl="0" eaLnBrk="1" fontAlgn="base" latinLnBrk="0" hangingPunct="1">
              <a:lnSpc>
                <a:spcPct val="150000"/>
              </a:lnSpc>
              <a:spcBef>
                <a:spcPct val="0"/>
              </a:spcBef>
              <a:spcAft>
                <a:spcPct val="0"/>
              </a:spcAft>
              <a:buClrTx/>
              <a:buSzTx/>
              <a:buFontTx/>
              <a:buNone/>
              <a:tabLst/>
              <a:defRPr/>
            </a:pPr>
            <a:endParaRPr kumimoji="0" lang="en-US" sz="2400" b="1" i="0" u="none" strike="noStrike" kern="1200" cap="none" spc="0" normalizeH="0" baseline="0" noProof="0" dirty="0" smtClean="0">
              <a:ln>
                <a:noFill/>
              </a:ln>
              <a:solidFill>
                <a:srgbClr val="FF0000"/>
              </a:solidFill>
              <a:effectLst/>
              <a:uLnTx/>
              <a:uFillTx/>
              <a:latin typeface="Constantia" pitchFamily="18" charset="0"/>
              <a:ea typeface="Majalla UI"/>
              <a:cs typeface="Arial"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39</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85786" y="785794"/>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br>
              <a:rPr lang="en-GB" sz="2400" b="1" dirty="0" smtClean="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7170" name="Rectangle 2"/>
          <p:cNvSpPr>
            <a:spLocks noGrp="1" noChangeArrowheads="1"/>
          </p:cNvSpPr>
          <p:nvPr>
            <p:ph idx="1"/>
          </p:nvPr>
        </p:nvSpPr>
        <p:spPr bwMode="auto">
          <a:xfrm>
            <a:off x="1143000" y="2143125"/>
            <a:ext cx="7000900"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rtl="0">
              <a:buClr>
                <a:srgbClr val="0070C0"/>
              </a:buClr>
            </a:pPr>
            <a:r>
              <a:rPr lang="en-US" sz="2400" b="1" dirty="0" smtClean="0">
                <a:solidFill>
                  <a:srgbClr val="0070C0"/>
                </a:solidFill>
                <a:latin typeface="Maiandra GD" pitchFamily="34" charset="0"/>
              </a:rPr>
              <a:t>Patients suffering from damage to Wernicke’s area have difficulty in understanding language in any form. They can speak fluently, forming long and complex sentences, but their strings of words often lack coherent meaning. They frequently use vague terms and roundabout descriptions that never coalesce into complete thoughts. </a:t>
            </a:r>
          </a:p>
          <a:p>
            <a:pPr marL="0" indent="0" algn="just" rtl="0" eaLnBrk="1" hangingPunct="1">
              <a:spcBef>
                <a:spcPct val="0"/>
              </a:spcBef>
              <a:buClr>
                <a:srgbClr val="0070C0"/>
              </a:buClr>
              <a:buSzTx/>
              <a:buNone/>
            </a:pPr>
            <a:endParaRPr kumimoji="0" lang="en-US" sz="2400" b="1" i="0" u="none" strike="noStrike" cap="none" normalizeH="0" baseline="0" dirty="0" smtClean="0">
              <a:ln>
                <a:noFill/>
              </a:ln>
              <a:solidFill>
                <a:srgbClr val="0070C0"/>
              </a:solidFill>
              <a:effectLst/>
              <a:latin typeface="Maiandra GD" pitchFamily="34" charset="0"/>
              <a:cs typeface="Arial" pitchFamily="34" charset="0"/>
            </a:endParaRPr>
          </a:p>
        </p:txBody>
      </p:sp>
      <p:pic>
        <p:nvPicPr>
          <p:cNvPr id="12" name="Picture 11" descr="http://t1.gstatic.com/images?q=tbn:ANd9GcQu1wb76qYwc_dY1pdVoFrcgxvwiR5ACclPS7j8Z68s8sE356wR">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6643702" y="857232"/>
            <a:ext cx="2286016" cy="1285884"/>
          </a:xfrm>
          <a:prstGeom prst="rect">
            <a:avLst/>
          </a:prstGeom>
          <a:noFill/>
          <a:ln>
            <a:noFill/>
          </a:ln>
        </p:spPr>
      </p:pic>
      <p:sp>
        <p:nvSpPr>
          <p:cNvPr id="8" name="Rectangle 1"/>
          <p:cNvSpPr txBox="1">
            <a:spLocks noChangeArrowheads="1"/>
          </p:cNvSpPr>
          <p:nvPr/>
        </p:nvSpPr>
        <p:spPr bwMode="auto">
          <a:xfrm>
            <a:off x="928662" y="1142984"/>
            <a:ext cx="7286676" cy="95840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2400" b="1" dirty="0" smtClean="0">
                <a:solidFill>
                  <a:srgbClr val="FF0000"/>
                </a:solidFill>
              </a:rPr>
              <a:t>RIGHT BRAINS</a:t>
            </a:r>
          </a:p>
          <a:p>
            <a:pPr marL="0" marR="0" lvl="0" indent="0" algn="ctr" defTabSz="914400" rtl="0" eaLnBrk="1" fontAlgn="base" latinLnBrk="0" hangingPunct="1">
              <a:lnSpc>
                <a:spcPct val="150000"/>
              </a:lnSpc>
              <a:spcBef>
                <a:spcPct val="0"/>
              </a:spcBef>
              <a:spcAft>
                <a:spcPct val="0"/>
              </a:spcAft>
              <a:buClrTx/>
              <a:buSzTx/>
              <a:buFontTx/>
              <a:buNone/>
              <a:tabLst/>
              <a:defRPr/>
            </a:pPr>
            <a:endParaRPr kumimoji="0" lang="en-US" sz="2400" b="1" i="0" u="none" strike="noStrike" kern="1200" cap="none" spc="0" normalizeH="0" baseline="0" noProof="0" dirty="0" smtClean="0">
              <a:ln>
                <a:noFill/>
              </a:ln>
              <a:solidFill>
                <a:srgbClr val="FF0000"/>
              </a:solidFill>
              <a:effectLst/>
              <a:uLnTx/>
              <a:uFillTx/>
              <a:latin typeface="Constantia" pitchFamily="18" charset="0"/>
              <a:ea typeface="Majalla UI"/>
              <a:cs typeface="Arial"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40</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85786" y="785794"/>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br>
              <a:rPr lang="en-GB" sz="2400" b="1" dirty="0" smtClean="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7170" name="Rectangle 2"/>
          <p:cNvSpPr>
            <a:spLocks noGrp="1" noChangeArrowheads="1"/>
          </p:cNvSpPr>
          <p:nvPr>
            <p:ph idx="1"/>
          </p:nvPr>
        </p:nvSpPr>
        <p:spPr bwMode="auto">
          <a:xfrm>
            <a:off x="1143000" y="2143125"/>
            <a:ext cx="7000900" cy="356405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rtl="0">
              <a:buClr>
                <a:srgbClr val="0070C0"/>
              </a:buClr>
            </a:pPr>
            <a:r>
              <a:rPr lang="en-US" sz="2400" b="1" dirty="0" smtClean="0">
                <a:solidFill>
                  <a:srgbClr val="0070C0"/>
                </a:solidFill>
                <a:latin typeface="Maiandra GD" pitchFamily="34" charset="0"/>
              </a:rPr>
              <a:t>From the prolific speech production of patients, it is easy to see that this is not a difficulty with speech production but with language production. It has also been shown that damage to Wernicke’s area is not as transient as that done to Broca’s area.</a:t>
            </a:r>
          </a:p>
          <a:p>
            <a:pPr algn="just" rtl="0">
              <a:buClr>
                <a:srgbClr val="0070C0"/>
              </a:buClr>
              <a:buNone/>
            </a:pPr>
            <a:endParaRPr lang="en-US" sz="2400" b="1" dirty="0" smtClean="0">
              <a:solidFill>
                <a:srgbClr val="0070C0"/>
              </a:solidFill>
              <a:latin typeface="Maiandra GD" pitchFamily="34" charset="0"/>
            </a:endParaRPr>
          </a:p>
          <a:p>
            <a:pPr algn="just" rtl="0">
              <a:buClr>
                <a:srgbClr val="0070C0"/>
              </a:buClr>
              <a:buNone/>
            </a:pPr>
            <a:endParaRPr lang="en-US" sz="2400" b="1" dirty="0" smtClean="0">
              <a:solidFill>
                <a:srgbClr val="0070C0"/>
              </a:solidFill>
              <a:latin typeface="Maiandra GD" pitchFamily="34" charset="0"/>
            </a:endParaRPr>
          </a:p>
          <a:p>
            <a:pPr marL="0" indent="0" algn="just" rtl="0" eaLnBrk="1" hangingPunct="1">
              <a:spcBef>
                <a:spcPct val="0"/>
              </a:spcBef>
              <a:buClr>
                <a:srgbClr val="0070C0"/>
              </a:buClr>
              <a:buSzTx/>
              <a:buNone/>
            </a:pPr>
            <a:endParaRPr kumimoji="0" lang="en-US" sz="2400" b="1" i="0" u="none" strike="noStrike" cap="none" normalizeH="0" baseline="0" dirty="0" smtClean="0">
              <a:ln>
                <a:noFill/>
              </a:ln>
              <a:solidFill>
                <a:srgbClr val="0070C0"/>
              </a:solidFill>
              <a:effectLst/>
              <a:latin typeface="Maiandra GD" pitchFamily="34" charset="0"/>
              <a:cs typeface="Arial" pitchFamily="34" charset="0"/>
            </a:endParaRPr>
          </a:p>
        </p:txBody>
      </p:sp>
      <p:pic>
        <p:nvPicPr>
          <p:cNvPr id="12" name="Picture 11" descr="http://t1.gstatic.com/images?q=tbn:ANd9GcQu1wb76qYwc_dY1pdVoFrcgxvwiR5ACclPS7j8Z68s8sE356wR">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6643702" y="857232"/>
            <a:ext cx="2286016" cy="1285884"/>
          </a:xfrm>
          <a:prstGeom prst="rect">
            <a:avLst/>
          </a:prstGeom>
          <a:noFill/>
          <a:ln>
            <a:noFill/>
          </a:ln>
        </p:spPr>
      </p:pic>
      <p:sp>
        <p:nvSpPr>
          <p:cNvPr id="8" name="Rectangle 1"/>
          <p:cNvSpPr txBox="1">
            <a:spLocks noChangeArrowheads="1"/>
          </p:cNvSpPr>
          <p:nvPr/>
        </p:nvSpPr>
        <p:spPr bwMode="auto">
          <a:xfrm>
            <a:off x="928662" y="1142984"/>
            <a:ext cx="7286676" cy="95840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2400" b="1" dirty="0" smtClean="0">
                <a:solidFill>
                  <a:srgbClr val="FF0000"/>
                </a:solidFill>
              </a:rPr>
              <a:t>RIGHT BRAINS</a:t>
            </a:r>
          </a:p>
          <a:p>
            <a:pPr marL="0" marR="0" lvl="0" indent="0" algn="ctr" defTabSz="914400" rtl="0" eaLnBrk="1" fontAlgn="base" latinLnBrk="0" hangingPunct="1">
              <a:lnSpc>
                <a:spcPct val="150000"/>
              </a:lnSpc>
              <a:spcBef>
                <a:spcPct val="0"/>
              </a:spcBef>
              <a:spcAft>
                <a:spcPct val="0"/>
              </a:spcAft>
              <a:buClrTx/>
              <a:buSzTx/>
              <a:buFontTx/>
              <a:buNone/>
              <a:tabLst/>
              <a:defRPr/>
            </a:pPr>
            <a:endParaRPr kumimoji="0" lang="en-US" sz="2400" b="1" i="0" u="none" strike="noStrike" kern="1200" cap="none" spc="0" normalizeH="0" baseline="0" noProof="0" dirty="0" smtClean="0">
              <a:ln>
                <a:noFill/>
              </a:ln>
              <a:solidFill>
                <a:srgbClr val="FF0000"/>
              </a:solidFill>
              <a:effectLst/>
              <a:uLnTx/>
              <a:uFillTx/>
              <a:latin typeface="Constantia" pitchFamily="18" charset="0"/>
              <a:ea typeface="Majalla UI"/>
              <a:cs typeface="Arial"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41</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85786" y="785794"/>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br>
              <a:rPr lang="en-GB" sz="2400" b="1" dirty="0" smtClean="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9" name="Rectangle 2"/>
          <p:cNvSpPr>
            <a:spLocks noGrp="1" noChangeArrowheads="1"/>
          </p:cNvSpPr>
          <p:nvPr>
            <p:ph type="title"/>
          </p:nvPr>
        </p:nvSpPr>
        <p:spPr>
          <a:xfrm>
            <a:off x="457200" y="228600"/>
            <a:ext cx="8229600" cy="1143000"/>
          </a:xfrm>
        </p:spPr>
        <p:txBody>
          <a:bodyPr/>
          <a:lstStyle/>
          <a:p>
            <a:pPr algn="ctr"/>
            <a:r>
              <a:rPr lang="en-US" altLang="zh-CN" sz="2400" b="1" dirty="0">
                <a:solidFill>
                  <a:srgbClr val="FF0000"/>
                </a:solidFill>
              </a:rPr>
              <a:t>Split-brain</a:t>
            </a:r>
          </a:p>
        </p:txBody>
      </p:sp>
      <p:sp>
        <p:nvSpPr>
          <p:cNvPr id="10" name="Rectangle 3"/>
          <p:cNvSpPr txBox="1">
            <a:spLocks noChangeArrowheads="1"/>
          </p:cNvSpPr>
          <p:nvPr/>
        </p:nvSpPr>
        <p:spPr bwMode="auto">
          <a:xfrm>
            <a:off x="785786" y="2071678"/>
            <a:ext cx="7572428" cy="47704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73050" indent="-273050" eaLnBrk="0" hangingPunct="0">
              <a:lnSpc>
                <a:spcPct val="90000"/>
              </a:lnSpc>
              <a:spcBef>
                <a:spcPct val="20000"/>
              </a:spcBef>
              <a:buClr>
                <a:srgbClr val="FF0000"/>
              </a:buClr>
              <a:buSzPct val="95000"/>
              <a:buFont typeface="Wingdings 2" pitchFamily="18" charset="2"/>
              <a:buChar char=""/>
            </a:pPr>
            <a:r>
              <a:rPr lang="en-US" altLang="zh-CN" sz="2400" b="1" dirty="0" smtClean="0">
                <a:solidFill>
                  <a:srgbClr val="0070C0"/>
                </a:solidFill>
                <a:latin typeface="Maiandra GD" pitchFamily="34" charset="0"/>
              </a:rPr>
              <a:t>Split-brain patients are good examples of lateralization of language functions.</a:t>
            </a:r>
          </a:p>
          <a:p>
            <a:pPr marL="273050" marR="0" lvl="0" indent="-273050" defTabSz="914400" eaLnBrk="0" fontAlgn="base" latinLnBrk="0" hangingPunct="0">
              <a:lnSpc>
                <a:spcPct val="90000"/>
              </a:lnSpc>
              <a:spcBef>
                <a:spcPct val="20000"/>
              </a:spcBef>
              <a:spcAft>
                <a:spcPct val="0"/>
              </a:spcAft>
              <a:buClr>
                <a:srgbClr val="FF0000"/>
              </a:buClr>
              <a:buSzPct val="95000"/>
              <a:buFont typeface="Wingdings 2" pitchFamily="18" charset="2"/>
              <a:buChar char=""/>
              <a:tabLst/>
              <a:defRPr/>
            </a:pPr>
            <a:r>
              <a:rPr kumimoji="0" lang="en-US" altLang="zh-CN" sz="2400" b="1" i="0" u="none" strike="noStrike" kern="1200" cap="none" spc="0" normalizeH="0" baseline="0" noProof="0" dirty="0" smtClean="0">
                <a:ln>
                  <a:noFill/>
                </a:ln>
                <a:solidFill>
                  <a:srgbClr val="0070C0"/>
                </a:solidFill>
                <a:effectLst/>
                <a:uLnTx/>
                <a:uFillTx/>
                <a:latin typeface="Maiandra GD" pitchFamily="34" charset="0"/>
                <a:cs typeface="+mn-cs"/>
              </a:rPr>
              <a:t>Epileptic activity spreads from one hemisphere to the other through </a:t>
            </a:r>
            <a:r>
              <a:rPr kumimoji="0" lang="en-US" altLang="zh-CN" sz="2400" b="1" i="0" u="sng" strike="noStrike" kern="1200" cap="none" spc="0" normalizeH="0" baseline="0" noProof="0" dirty="0" smtClean="0">
                <a:ln>
                  <a:noFill/>
                </a:ln>
                <a:solidFill>
                  <a:srgbClr val="0070C0"/>
                </a:solidFill>
                <a:effectLst/>
                <a:uLnTx/>
                <a:uFillTx/>
                <a:latin typeface="Maiandra GD" pitchFamily="34" charset="0"/>
                <a:cs typeface="+mn-cs"/>
              </a:rPr>
              <a:t>corpus callosum</a:t>
            </a:r>
          </a:p>
          <a:p>
            <a:pPr marL="273050" marR="0" lvl="0" indent="-273050" defTabSz="914400" eaLnBrk="0" fontAlgn="base" latinLnBrk="0" hangingPunct="0">
              <a:lnSpc>
                <a:spcPct val="90000"/>
              </a:lnSpc>
              <a:spcBef>
                <a:spcPct val="20000"/>
              </a:spcBef>
              <a:spcAft>
                <a:spcPct val="0"/>
              </a:spcAft>
              <a:buClr>
                <a:srgbClr val="FF0000"/>
              </a:buClr>
              <a:buSzPct val="95000"/>
              <a:buFont typeface="Wingdings 2" pitchFamily="18" charset="2"/>
              <a:buChar char=""/>
              <a:tabLst/>
              <a:defRPr/>
            </a:pPr>
            <a:r>
              <a:rPr kumimoji="0" lang="en-US" altLang="zh-CN" sz="2400" b="1" i="0" u="none" strike="noStrike" kern="1200" cap="none" spc="0" normalizeH="0" baseline="0" noProof="0" dirty="0" smtClean="0">
                <a:ln>
                  <a:noFill/>
                </a:ln>
                <a:solidFill>
                  <a:srgbClr val="0070C0"/>
                </a:solidFill>
                <a:effectLst/>
                <a:uLnTx/>
                <a:uFillTx/>
                <a:latin typeface="Maiandra GD" pitchFamily="34" charset="0"/>
                <a:cs typeface="+mn-cs"/>
              </a:rPr>
              <a:t>Since 1930, such epileptic treated by severing the interhemispheric pathways.</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42</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85786" y="785794"/>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br>
              <a:rPr lang="en-GB" sz="2400" b="1" dirty="0" smtClean="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7170" name="Rectangle 2"/>
          <p:cNvSpPr>
            <a:spLocks noGrp="1" noChangeArrowheads="1"/>
          </p:cNvSpPr>
          <p:nvPr>
            <p:ph idx="1"/>
          </p:nvPr>
        </p:nvSpPr>
        <p:spPr bwMode="auto">
          <a:xfrm>
            <a:off x="1143000" y="2143125"/>
            <a:ext cx="7000900" cy="48197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l" rtl="0">
              <a:buClr>
                <a:srgbClr val="0070C0"/>
              </a:buClr>
            </a:pPr>
            <a:r>
              <a:rPr lang="en-US" sz="2400" b="1" dirty="0" smtClean="0">
                <a:solidFill>
                  <a:srgbClr val="0070C0"/>
                </a:solidFill>
                <a:latin typeface="Maiandra GD" pitchFamily="34" charset="0"/>
              </a:rPr>
              <a:t>The source for acoustic energy for speech sound production comes from modulation in the air flowing from the lungs to the lips called “air stream”. </a:t>
            </a:r>
          </a:p>
          <a:p>
            <a:pPr algn="l" rtl="0">
              <a:buClr>
                <a:srgbClr val="0070C0"/>
              </a:buClr>
            </a:pPr>
            <a:r>
              <a:rPr lang="en-US" sz="2400" b="1" dirty="0" smtClean="0">
                <a:solidFill>
                  <a:srgbClr val="0070C0"/>
                </a:solidFill>
                <a:latin typeface="Maiandra GD" pitchFamily="34" charset="0"/>
              </a:rPr>
              <a:t>We breathe in air into our lungs to serve as the power supply for the production of speech. </a:t>
            </a:r>
          </a:p>
          <a:p>
            <a:pPr algn="l" rtl="0">
              <a:buClr>
                <a:srgbClr val="0070C0"/>
              </a:buClr>
            </a:pPr>
            <a:r>
              <a:rPr lang="en-US" sz="2400" b="1" dirty="0" smtClean="0">
                <a:solidFill>
                  <a:srgbClr val="0070C0"/>
                </a:solidFill>
                <a:latin typeface="Maiandra GD" pitchFamily="34" charset="0"/>
              </a:rPr>
              <a:t>During regular quiet breathing, the vocal tract is open and the air flows freely either through the nose or mouth. </a:t>
            </a:r>
          </a:p>
          <a:p>
            <a:pPr algn="l" rtl="0">
              <a:buClr>
                <a:srgbClr val="0070C0"/>
              </a:buClr>
              <a:buNone/>
            </a:pPr>
            <a:endParaRPr lang="en-US" sz="2400" b="1" dirty="0" smtClean="0">
              <a:solidFill>
                <a:srgbClr val="0070C0"/>
              </a:solidFill>
              <a:latin typeface="Maiandra GD" pitchFamily="34" charset="0"/>
            </a:endParaRPr>
          </a:p>
          <a:p>
            <a:pPr algn="l" rtl="0">
              <a:buClr>
                <a:srgbClr val="0070C0"/>
              </a:buClr>
              <a:buNone/>
            </a:pPr>
            <a:endParaRPr lang="en-US" sz="2400" b="1" dirty="0" smtClean="0">
              <a:solidFill>
                <a:srgbClr val="0070C0"/>
              </a:solidFill>
              <a:latin typeface="Maiandra GD" pitchFamily="34" charset="0"/>
            </a:endParaRPr>
          </a:p>
          <a:p>
            <a:pPr marL="0" indent="0" algn="l" rtl="0" eaLnBrk="1" hangingPunct="1">
              <a:spcBef>
                <a:spcPct val="0"/>
              </a:spcBef>
              <a:buClr>
                <a:srgbClr val="0070C0"/>
              </a:buClr>
              <a:buSzTx/>
              <a:buNone/>
            </a:pPr>
            <a:endParaRPr kumimoji="0" lang="en-US" sz="2400" b="1" i="0" u="none" strike="noStrike" cap="none" normalizeH="0" baseline="0" dirty="0" smtClean="0">
              <a:ln>
                <a:noFill/>
              </a:ln>
              <a:solidFill>
                <a:srgbClr val="0070C0"/>
              </a:solidFill>
              <a:effectLst/>
              <a:latin typeface="Maiandra GD" pitchFamily="34" charset="0"/>
              <a:cs typeface="Arial" pitchFamily="34" charset="0"/>
            </a:endParaRPr>
          </a:p>
        </p:txBody>
      </p:sp>
      <p:sp>
        <p:nvSpPr>
          <p:cNvPr id="8" name="Rectangle 1"/>
          <p:cNvSpPr txBox="1">
            <a:spLocks noChangeArrowheads="1"/>
          </p:cNvSpPr>
          <p:nvPr/>
        </p:nvSpPr>
        <p:spPr bwMode="auto">
          <a:xfrm>
            <a:off x="928662" y="1142984"/>
            <a:ext cx="7286676" cy="95840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2400" b="1" dirty="0" smtClean="0">
                <a:solidFill>
                  <a:srgbClr val="FF0000"/>
                </a:solidFill>
              </a:rPr>
              <a:t>THE ANATOMY AND PHYSIOLOGY OF SPEECH</a:t>
            </a:r>
          </a:p>
          <a:p>
            <a:pPr marL="0" marR="0" lvl="0" indent="0" algn="ctr" defTabSz="914400" rtl="0" eaLnBrk="1" fontAlgn="base" latinLnBrk="0" hangingPunct="1">
              <a:lnSpc>
                <a:spcPct val="150000"/>
              </a:lnSpc>
              <a:spcBef>
                <a:spcPct val="0"/>
              </a:spcBef>
              <a:spcAft>
                <a:spcPct val="0"/>
              </a:spcAft>
              <a:buClrTx/>
              <a:buSzTx/>
              <a:buFontTx/>
              <a:buNone/>
              <a:tabLst/>
              <a:defRPr/>
            </a:pPr>
            <a:endParaRPr kumimoji="0" lang="en-US" sz="2400" b="1" i="0" u="none" strike="noStrike" kern="1200" cap="none" spc="0" normalizeH="0" baseline="0" noProof="0" dirty="0" smtClean="0">
              <a:ln>
                <a:noFill/>
              </a:ln>
              <a:solidFill>
                <a:srgbClr val="FF0000"/>
              </a:solidFill>
              <a:effectLst/>
              <a:uLnTx/>
              <a:uFillTx/>
              <a:latin typeface="Constantia" pitchFamily="18" charset="0"/>
              <a:ea typeface="Majalla UI"/>
              <a:cs typeface="Arial"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43</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85786" y="785794"/>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br>
              <a:rPr lang="en-GB" sz="2400" b="1" dirty="0" smtClean="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7170" name="Rectangle 2"/>
          <p:cNvSpPr>
            <a:spLocks noGrp="1" noChangeArrowheads="1"/>
          </p:cNvSpPr>
          <p:nvPr>
            <p:ph idx="1"/>
          </p:nvPr>
        </p:nvSpPr>
        <p:spPr bwMode="auto">
          <a:xfrm>
            <a:off x="1143000" y="1785926"/>
            <a:ext cx="7000900" cy="55584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l" rtl="0">
              <a:buClr>
                <a:srgbClr val="0070C0"/>
              </a:buClr>
            </a:pPr>
            <a:r>
              <a:rPr lang="en-US" sz="2400" b="1" dirty="0" smtClean="0">
                <a:solidFill>
                  <a:srgbClr val="0070C0"/>
                </a:solidFill>
                <a:latin typeface="Maiandra GD" pitchFamily="34" charset="0"/>
              </a:rPr>
              <a:t>Some sounds are produced by modeling the air stream by the periodic opening and closing of the vocal folds of the glottis. </a:t>
            </a:r>
          </a:p>
          <a:p>
            <a:pPr algn="l" rtl="0">
              <a:buClr>
                <a:srgbClr val="0070C0"/>
              </a:buClr>
            </a:pPr>
            <a:r>
              <a:rPr lang="en-US" sz="2400" b="1" dirty="0" smtClean="0">
                <a:solidFill>
                  <a:srgbClr val="0070C0"/>
                </a:solidFill>
                <a:latin typeface="Maiandra GD" pitchFamily="34" charset="0"/>
              </a:rPr>
              <a:t>The voiced or phonated sounds have a buzz-like quality. You can actually feel the vibration of your vocal folds by placing your fingers on your throat when you produce the sustained [z].</a:t>
            </a:r>
          </a:p>
          <a:p>
            <a:pPr algn="l" rtl="0">
              <a:buClr>
                <a:srgbClr val="0070C0"/>
              </a:buClr>
            </a:pPr>
            <a:r>
              <a:rPr lang="en-US" sz="2400" b="1" dirty="0" smtClean="0">
                <a:solidFill>
                  <a:srgbClr val="0070C0"/>
                </a:solidFill>
                <a:latin typeface="Maiandra GD" pitchFamily="34" charset="0"/>
              </a:rPr>
              <a:t>Sounds produced without the regular glottal pulsing are called voiceless sounds. You can feel the absence of vibration when you produce the sustained [s]. </a:t>
            </a:r>
          </a:p>
          <a:p>
            <a:pPr algn="l" rtl="0">
              <a:buClr>
                <a:srgbClr val="0070C0"/>
              </a:buClr>
              <a:buNone/>
            </a:pPr>
            <a:endParaRPr lang="en-US" sz="2400" b="1" dirty="0" smtClean="0">
              <a:solidFill>
                <a:srgbClr val="0070C0"/>
              </a:solidFill>
              <a:latin typeface="Maiandra GD" pitchFamily="34" charset="0"/>
            </a:endParaRPr>
          </a:p>
          <a:p>
            <a:pPr algn="l" rtl="0">
              <a:buClr>
                <a:srgbClr val="0070C0"/>
              </a:buClr>
              <a:buNone/>
            </a:pPr>
            <a:endParaRPr lang="en-US" sz="2400" b="1" dirty="0" smtClean="0">
              <a:solidFill>
                <a:srgbClr val="0070C0"/>
              </a:solidFill>
              <a:latin typeface="Maiandra GD" pitchFamily="34" charset="0"/>
            </a:endParaRPr>
          </a:p>
          <a:p>
            <a:pPr marL="0" indent="0" algn="l" rtl="0" eaLnBrk="1" hangingPunct="1">
              <a:spcBef>
                <a:spcPct val="0"/>
              </a:spcBef>
              <a:buClr>
                <a:srgbClr val="0070C0"/>
              </a:buClr>
              <a:buSzTx/>
              <a:buNone/>
            </a:pPr>
            <a:endParaRPr kumimoji="0" lang="en-US" sz="2400" b="1" i="0" u="none" strike="noStrike" cap="none" normalizeH="0" baseline="0" dirty="0" smtClean="0">
              <a:ln>
                <a:noFill/>
              </a:ln>
              <a:solidFill>
                <a:srgbClr val="0070C0"/>
              </a:solidFill>
              <a:effectLst/>
              <a:latin typeface="Maiandra GD" pitchFamily="34" charset="0"/>
              <a:cs typeface="Arial" pitchFamily="34" charset="0"/>
            </a:endParaRPr>
          </a:p>
        </p:txBody>
      </p:sp>
      <p:sp>
        <p:nvSpPr>
          <p:cNvPr id="8" name="Rectangle 1"/>
          <p:cNvSpPr txBox="1">
            <a:spLocks noChangeArrowheads="1"/>
          </p:cNvSpPr>
          <p:nvPr/>
        </p:nvSpPr>
        <p:spPr bwMode="auto">
          <a:xfrm>
            <a:off x="928662" y="1142984"/>
            <a:ext cx="7286676" cy="95840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2400" b="1" dirty="0" smtClean="0">
                <a:solidFill>
                  <a:srgbClr val="FF0000"/>
                </a:solidFill>
              </a:rPr>
              <a:t>THE ANATOMY AND PHYSIOLOGY OF SPEECH</a:t>
            </a:r>
          </a:p>
          <a:p>
            <a:pPr marL="0" marR="0" lvl="0" indent="0" algn="ctr" defTabSz="914400" rtl="0" eaLnBrk="1" fontAlgn="base" latinLnBrk="0" hangingPunct="1">
              <a:lnSpc>
                <a:spcPct val="150000"/>
              </a:lnSpc>
              <a:spcBef>
                <a:spcPct val="0"/>
              </a:spcBef>
              <a:spcAft>
                <a:spcPct val="0"/>
              </a:spcAft>
              <a:buClrTx/>
              <a:buSzTx/>
              <a:buFontTx/>
              <a:buNone/>
              <a:tabLst/>
              <a:defRPr/>
            </a:pPr>
            <a:endParaRPr kumimoji="0" lang="en-US" sz="2400" b="1" i="0" u="none" strike="noStrike" kern="1200" cap="none" spc="0" normalizeH="0" baseline="0" noProof="0" dirty="0" smtClean="0">
              <a:ln>
                <a:noFill/>
              </a:ln>
              <a:solidFill>
                <a:srgbClr val="FF0000"/>
              </a:solidFill>
              <a:effectLst/>
              <a:uLnTx/>
              <a:uFillTx/>
              <a:latin typeface="Constantia" pitchFamily="18" charset="0"/>
              <a:ea typeface="Majalla UI"/>
              <a:cs typeface="Arial"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44</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85786" y="785794"/>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br>
              <a:rPr lang="en-GB" sz="2400" b="1" dirty="0" smtClean="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7170" name="Rectangle 2"/>
          <p:cNvSpPr>
            <a:spLocks noGrp="1" noChangeArrowheads="1"/>
          </p:cNvSpPr>
          <p:nvPr>
            <p:ph idx="1"/>
          </p:nvPr>
        </p:nvSpPr>
        <p:spPr bwMode="auto">
          <a:xfrm>
            <a:off x="1143000" y="2143125"/>
            <a:ext cx="7000900" cy="12741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l" rtl="0">
              <a:buClr>
                <a:srgbClr val="0070C0"/>
              </a:buClr>
              <a:buNone/>
            </a:pPr>
            <a:endParaRPr lang="en-US" sz="2400" dirty="0" smtClean="0">
              <a:solidFill>
                <a:srgbClr val="0070C0"/>
              </a:solidFill>
              <a:latin typeface="Constantia" pitchFamily="18" charset="0"/>
            </a:endParaRPr>
          </a:p>
          <a:p>
            <a:pPr algn="l" rtl="0">
              <a:buClr>
                <a:srgbClr val="0070C0"/>
              </a:buClr>
              <a:buNone/>
            </a:pPr>
            <a:endParaRPr lang="en-US" sz="2400" dirty="0" smtClean="0">
              <a:solidFill>
                <a:srgbClr val="0070C0"/>
              </a:solidFill>
              <a:latin typeface="Constantia" pitchFamily="18" charset="0"/>
            </a:endParaRPr>
          </a:p>
          <a:p>
            <a:pPr marL="0" indent="0" algn="l" rtl="0" eaLnBrk="1" hangingPunct="1">
              <a:spcBef>
                <a:spcPct val="0"/>
              </a:spcBef>
              <a:buClr>
                <a:srgbClr val="0070C0"/>
              </a:buClr>
              <a:buSzTx/>
              <a:buNone/>
            </a:pPr>
            <a:endParaRPr kumimoji="0" lang="en-US" sz="2400" b="0" i="0" u="none" strike="noStrike" cap="none" normalizeH="0" baseline="0" dirty="0" smtClean="0">
              <a:ln>
                <a:noFill/>
              </a:ln>
              <a:solidFill>
                <a:srgbClr val="0070C0"/>
              </a:solidFill>
              <a:effectLst/>
              <a:latin typeface="Constantia" pitchFamily="18" charset="0"/>
              <a:cs typeface="Arial" pitchFamily="34" charset="0"/>
            </a:endParaRPr>
          </a:p>
        </p:txBody>
      </p:sp>
      <p:sp>
        <p:nvSpPr>
          <p:cNvPr id="8" name="Rectangle 1"/>
          <p:cNvSpPr txBox="1">
            <a:spLocks noChangeArrowheads="1"/>
          </p:cNvSpPr>
          <p:nvPr/>
        </p:nvSpPr>
        <p:spPr bwMode="auto">
          <a:xfrm>
            <a:off x="928662" y="1142984"/>
            <a:ext cx="7286676" cy="95840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2400" b="1" dirty="0" smtClean="0">
                <a:solidFill>
                  <a:srgbClr val="FF0000"/>
                </a:solidFill>
              </a:rPr>
              <a:t>SUMMARY</a:t>
            </a:r>
          </a:p>
          <a:p>
            <a:pPr marL="0" marR="0" lvl="0" indent="0" algn="ctr" defTabSz="914400" rtl="0" eaLnBrk="1" fontAlgn="base" latinLnBrk="0" hangingPunct="1">
              <a:lnSpc>
                <a:spcPct val="150000"/>
              </a:lnSpc>
              <a:spcBef>
                <a:spcPct val="0"/>
              </a:spcBef>
              <a:spcAft>
                <a:spcPct val="0"/>
              </a:spcAft>
              <a:buClrTx/>
              <a:buSzTx/>
              <a:buFontTx/>
              <a:buNone/>
              <a:tabLst/>
              <a:defRPr/>
            </a:pPr>
            <a:endParaRPr kumimoji="0" lang="en-US" sz="2400" b="1" i="0" u="none" strike="noStrike" kern="1200" cap="none" spc="0" normalizeH="0" baseline="0" noProof="0" dirty="0" smtClean="0">
              <a:ln>
                <a:noFill/>
              </a:ln>
              <a:solidFill>
                <a:srgbClr val="FF0000"/>
              </a:solidFill>
              <a:effectLst/>
              <a:uLnTx/>
              <a:uFillTx/>
              <a:latin typeface="Constantia" pitchFamily="18" charset="0"/>
              <a:ea typeface="Majalla UI"/>
              <a:cs typeface="Arial" pitchFamily="34" charset="0"/>
            </a:endParaRPr>
          </a:p>
        </p:txBody>
      </p:sp>
      <p:graphicFrame>
        <p:nvGraphicFramePr>
          <p:cNvPr id="12" name="Diagram 11"/>
          <p:cNvGraphicFramePr/>
          <p:nvPr/>
        </p:nvGraphicFramePr>
        <p:xfrm>
          <a:off x="2143108" y="2571744"/>
          <a:ext cx="5486400" cy="26433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7649" name="Rectangle 1"/>
          <p:cNvSpPr>
            <a:spLocks noChangeArrowheads="1"/>
          </p:cNvSpPr>
          <p:nvPr/>
        </p:nvSpPr>
        <p:spPr bwMode="auto">
          <a:xfrm>
            <a:off x="1500166" y="1857364"/>
            <a:ext cx="6357982"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FF0000"/>
                </a:solidFill>
                <a:effectLst/>
                <a:latin typeface="Maiandra GD" pitchFamily="34" charset="0"/>
                <a:ea typeface="Calibri" pitchFamily="34" charset="0"/>
                <a:cs typeface="Times New Roman" pitchFamily="18" charset="0"/>
              </a:rPr>
              <a:t>In this topic we have identified the brain and the areas that have been identified for language are:</a:t>
            </a:r>
            <a:endParaRPr kumimoji="0" lang="en-US" sz="2000" b="0" i="0" u="none" strike="noStrike" cap="none" normalizeH="0" baseline="0" dirty="0" smtClean="0">
              <a:ln>
                <a:noFill/>
              </a:ln>
              <a:solidFill>
                <a:srgbClr val="FF0000"/>
              </a:solidFill>
              <a:effectLst/>
              <a:latin typeface="Maiandra GD" pitchFamily="34" charset="0"/>
              <a:cs typeface="Arial"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7568</TotalTime>
  <Words>2539</Words>
  <Application>Microsoft Office PowerPoint</Application>
  <PresentationFormat>On-screen Show (4:3)</PresentationFormat>
  <Paragraphs>423</Paragraphs>
  <Slides>44</Slides>
  <Notes>6</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Flow</vt:lpstr>
      <vt:lpstr>          Lecture 3 Language and the Brain (Part 1)</vt:lpstr>
      <vt:lpstr>      NUEROLINUISTICS</vt:lpstr>
      <vt:lpstr>      THE BRAIN</vt:lpstr>
      <vt:lpstr>      THE BRAIN</vt:lpstr>
      <vt:lpstr>      THE BRAIN</vt:lpstr>
      <vt:lpstr> THE CEREBRUM</vt:lpstr>
      <vt:lpstr> THE CEREBRAL CORTEX</vt:lpstr>
      <vt:lpstr>      THE CEREBRAL CORTEX     </vt:lpstr>
      <vt:lpstr>      THE CEREBRAL CORTEX </vt:lpstr>
      <vt:lpstr>      THE CEREBRAL CORTEX </vt:lpstr>
      <vt:lpstr>      THE CEREBRAL CORTEX </vt:lpstr>
      <vt:lpstr>  THE CORPUS CALLOSUM</vt:lpstr>
      <vt:lpstr>  THE CORPUS CALLOSUM</vt:lpstr>
      <vt:lpstr>      LOBES OF THE CEREBRUM</vt:lpstr>
      <vt:lpstr>  LOBES OF THE CEREBRUM </vt:lpstr>
      <vt:lpstr> THE BRAIN STEM </vt:lpstr>
      <vt:lpstr> CEREBELLUM </vt:lpstr>
      <vt:lpstr>      NEURONS</vt:lpstr>
      <vt:lpstr> </vt:lpstr>
      <vt:lpstr> </vt:lpstr>
      <vt:lpstr> </vt:lpstr>
      <vt:lpstr> </vt:lpstr>
      <vt:lpstr>  THE LANGUAGE HEMISPHERE </vt:lpstr>
      <vt:lpstr>    BROCA’S AREA </vt:lpstr>
      <vt:lpstr>PowerPoint Presentation</vt:lpstr>
      <vt:lpstr>PowerPoint Presentation</vt:lpstr>
      <vt:lpstr>PowerPoint Presentation</vt:lpstr>
      <vt:lpstr>PowerPoint Presentation</vt:lpstr>
      <vt:lpstr>PowerPoint Presentation</vt:lpstr>
      <vt:lpstr>    BROCA’S APHASIA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Split-brain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laila alhasan</dc:creator>
  <cp:lastModifiedBy>user</cp:lastModifiedBy>
  <cp:revision>343</cp:revision>
  <dcterms:created xsi:type="dcterms:W3CDTF">2011-10-20T17:03:17Z</dcterms:created>
  <dcterms:modified xsi:type="dcterms:W3CDTF">2013-06-17T05:00:51Z</dcterms:modified>
</cp:coreProperties>
</file>