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النمط المتوسط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5B13C4-D2D3-4F41-923B-970A38D3AD31}" type="datetimeFigureOut">
              <a:rPr lang="ar-SA" smtClean="0"/>
              <a:pPr/>
              <a:t>15/06/34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AC5C838-338E-4B72-894B-BF1B2BFE159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924945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الانحدار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936104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835696" y="4581128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dirty="0" smtClean="0"/>
              <a:t>م</a:t>
            </a:r>
            <a:r>
              <a:rPr lang="ar-SA" sz="2800" dirty="0" smtClean="0"/>
              <a:t>/ امل حسن محمد ياسين</a:t>
            </a:r>
            <a:endParaRPr lang="ar-S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تعريف: هو علاقة بين </a:t>
            </a:r>
            <a:r>
              <a:rPr lang="ar-SA" dirty="0" err="1" smtClean="0"/>
              <a:t>المتغيرين (</a:t>
            </a:r>
            <a:r>
              <a:rPr lang="en-US" dirty="0" err="1" smtClean="0"/>
              <a:t>y,x</a:t>
            </a:r>
            <a:r>
              <a:rPr lang="ar-SA" dirty="0" smtClean="0"/>
              <a:t>) واستخدام هذه العلاقة في التنبؤ بقيم المتغير التابع وذلك </a:t>
            </a:r>
            <a:r>
              <a:rPr lang="ar-SA" dirty="0" err="1" smtClean="0"/>
              <a:t>بمعلومية</a:t>
            </a:r>
            <a:r>
              <a:rPr lang="ar-SA" dirty="0" smtClean="0"/>
              <a:t> المتغير </a:t>
            </a:r>
            <a:r>
              <a:rPr lang="ar-SA" smtClean="0"/>
              <a:t>المستغل.</a:t>
            </a:r>
            <a:endParaRPr lang="ar-SA" dirty="0" smtClean="0"/>
          </a:p>
          <a:p>
            <a:r>
              <a:rPr lang="ar-SA" dirty="0" smtClean="0"/>
              <a:t>ليكن نموذج خط الانحدار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err="1" smtClean="0"/>
              <a:t>حيث:</a:t>
            </a:r>
            <a:endParaRPr lang="ar-SA" dirty="0" smtClean="0"/>
          </a:p>
          <a:p>
            <a:r>
              <a:rPr lang="en-US" dirty="0" smtClean="0"/>
              <a:t>x</a:t>
            </a:r>
            <a:r>
              <a:rPr lang="ar-SA" dirty="0" smtClean="0"/>
              <a:t>: المتغير المستغل</a:t>
            </a:r>
          </a:p>
          <a:p>
            <a:r>
              <a:rPr lang="en-US" dirty="0" smtClean="0"/>
              <a:t>y</a:t>
            </a:r>
            <a:r>
              <a:rPr lang="ar-SA" dirty="0" smtClean="0"/>
              <a:t> : المتغير التابع</a:t>
            </a:r>
          </a:p>
          <a:p>
            <a:r>
              <a:rPr lang="ar-SA" dirty="0" smtClean="0"/>
              <a:t> </a:t>
            </a:r>
            <a:r>
              <a:rPr lang="en-US" dirty="0" smtClean="0"/>
              <a:t>E</a:t>
            </a:r>
            <a:r>
              <a:rPr lang="ar-SA" dirty="0" smtClean="0"/>
              <a:t>  : متغير الخطأ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معادلة خط الانحدار </a:t>
            </a:r>
            <a:r>
              <a:rPr lang="ar-SA" dirty="0" err="1" smtClean="0"/>
              <a:t>البسيط: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699792" y="3284984"/>
          <a:ext cx="2212246" cy="504056"/>
        </p:xfrm>
        <a:graphic>
          <a:graphicData uri="http://schemas.openxmlformats.org/presentationml/2006/ole">
            <p:oleObj spid="_x0000_s1026" name="Equation" r:id="rId3" imgW="1002960" imgH="22860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7" name="Equation" r:id="rId4" imgW="11412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525963"/>
          </a:xfrm>
        </p:spPr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يمكن ايجاد قيم        </a:t>
            </a:r>
            <a:r>
              <a:rPr lang="ar-SA" dirty="0" smtClean="0"/>
              <a:t>    بالعلاقات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>نموذج خط الانحدار </a:t>
            </a:r>
            <a:r>
              <a:rPr lang="ar-SA" dirty="0" err="1" smtClean="0"/>
              <a:t>المقدر: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1673224"/>
          <a:ext cx="2136452" cy="638585"/>
        </p:xfrm>
        <a:graphic>
          <a:graphicData uri="http://schemas.openxmlformats.org/presentationml/2006/ole">
            <p:oleObj spid="_x0000_s3075" name="Equation" r:id="rId3" imgW="850680" imgH="2538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868144" y="2492896"/>
          <a:ext cx="955675" cy="638175"/>
        </p:xfrm>
        <a:graphic>
          <a:graphicData uri="http://schemas.openxmlformats.org/presentationml/2006/ole">
            <p:oleObj spid="_x0000_s3076" name="Equation" r:id="rId4" imgW="380880" imgH="25380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699791" y="3284984"/>
          <a:ext cx="1768933" cy="1224136"/>
        </p:xfrm>
        <a:graphic>
          <a:graphicData uri="http://schemas.openxmlformats.org/presentationml/2006/ole">
            <p:oleObj spid="_x0000_s3077" name="Equation" r:id="rId5" imgW="660240" imgH="45720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468563" y="4667250"/>
          <a:ext cx="2220706" cy="705966"/>
        </p:xfrm>
        <a:graphic>
          <a:graphicData uri="http://schemas.openxmlformats.org/presentationml/2006/ole">
            <p:oleObj spid="_x0000_s3078" name="Equation" r:id="rId6" imgW="7999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 الارتباط السابق </a:t>
            </a:r>
            <a:r>
              <a:rPr lang="ar-SA" dirty="0" smtClean="0"/>
              <a:t>اوجدي معادلة خط الانحدار </a:t>
            </a:r>
            <a:r>
              <a:rPr lang="ar-SA" dirty="0" err="1" smtClean="0"/>
              <a:t>البسيط: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851920" y="2852936"/>
          <a:ext cx="2630602" cy="2595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11854"/>
                <a:gridCol w="614108"/>
                <a:gridCol w="775454"/>
                <a:gridCol w="62918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X</a:t>
                      </a:r>
                      <a:r>
                        <a:rPr lang="en-US" sz="1200" b="1" dirty="0" err="1" smtClean="0"/>
                        <a:t>i</a:t>
                      </a:r>
                      <a:r>
                        <a:rPr lang="en-US" b="1" dirty="0" err="1" smtClean="0"/>
                        <a:t>Y</a:t>
                      </a:r>
                      <a:r>
                        <a:rPr lang="en-US" sz="1200" b="1" dirty="0" err="1" smtClean="0"/>
                        <a:t>i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29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86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995936" y="2780928"/>
          <a:ext cx="432048" cy="515722"/>
        </p:xfrm>
        <a:graphic>
          <a:graphicData uri="http://schemas.openxmlformats.org/presentationml/2006/ole">
            <p:oleObj spid="_x0000_s17410" name="Equation" r:id="rId3" imgW="24120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ChangeAspect="1"/>
          </p:cNvGraphicFramePr>
          <p:nvPr>
            <p:ph idx="1"/>
          </p:nvPr>
        </p:nvGraphicFramePr>
        <p:xfrm>
          <a:off x="1957388" y="836613"/>
          <a:ext cx="2886075" cy="5556250"/>
        </p:xfrm>
        <a:graphic>
          <a:graphicData uri="http://schemas.openxmlformats.org/presentationml/2006/ole">
            <p:oleObj spid="_x0000_s16386" name="Equation" r:id="rId3" imgW="1701720" imgH="327636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err="1" smtClean="0"/>
              <a:t>الحل: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113</Words>
  <Application>Microsoft Office PowerPoint</Application>
  <PresentationFormat>عرض على الشاشة (3:4)‏</PresentationFormat>
  <Paragraphs>46</Paragraphs>
  <Slides>5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ملتقى</vt:lpstr>
      <vt:lpstr>Equation</vt:lpstr>
      <vt:lpstr>Microsoft Equation 3.0</vt:lpstr>
      <vt:lpstr>الانحدار الخطي البسيط</vt:lpstr>
      <vt:lpstr>معادلة خط الانحدار البسيط:</vt:lpstr>
      <vt:lpstr>نموذج خط الانحدار المقدر: </vt:lpstr>
      <vt:lpstr>مثال(3):</vt:lpstr>
      <vt:lpstr>الحل: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الانحدار الخطي البسيط</dc:title>
  <dc:creator>ArAM</dc:creator>
  <cp:lastModifiedBy>ArAM</cp:lastModifiedBy>
  <cp:revision>21</cp:revision>
  <dcterms:created xsi:type="dcterms:W3CDTF">2011-12-16T04:14:24Z</dcterms:created>
  <dcterms:modified xsi:type="dcterms:W3CDTF">2013-04-25T04:55:31Z</dcterms:modified>
</cp:coreProperties>
</file>