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"/>
  </p:notesMasterIdLst>
  <p:sldIdLst>
    <p:sldId id="271" r:id="rId2"/>
    <p:sldId id="269" r:id="rId3"/>
    <p:sldId id="270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63958AC-9DC6-4079-BC61-C99539F30D78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00CBE85-BB05-4BEC-BA7B-0055130B1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191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710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016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255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7688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9741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12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5667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4652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55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710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408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CECB-8E2F-4B9D-93F3-58418B9E7902}" type="datetimeFigureOut">
              <a:rPr lang="ar-SA" smtClean="0"/>
              <a:t>21/11/34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28B59-243E-43C6-B61B-EE708D8C6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8126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110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المحاضرة الثانية (تابع الفاعل 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رفع الفاعل لفعل محذوف :  حذف الفعل إمّا جوازاً، حذف اختصار ،بدليل مقالي ،كأن يكون جواباً لسؤال : هل قرأ أحدُ؟ تقول :زيدُ ،التقدير : قرأ زيدُ . أو دليل حالي (قرينة معنوية )، كقوله تعالى </a:t>
            </a:r>
            <a:r>
              <a:rPr lang="ar-SA" dirty="0" smtClean="0">
                <a:sym typeface="Wingdings" pitchFamily="2" charset="2"/>
              </a:rPr>
              <a:t>:(وقال الذين استضعفوا للذين استكبروا بل مكرُ الليل والنهار )،والتقدير :بل صدنا مكرُ الليل والنهار .فتعرب (مكر ) فاعل لفعل محذوف يفسره سياق الآية .                                                     أو وجوباً :كل اسم مرفوع بعد (إن ) الشرطية ، يعرب فاعل لفعل محذوف وجوباً ؛لأنها مختصة بالجملة الفعلية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5996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تأنيث الفعل إذا كان الفاعل مؤنثاً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يؤنث الفعل بتاء ساكنة في آخر الماضي ، وبتاء المضارعة في أول المضارع ،ويستثنى الأمر . ويجب في أمرين :     الأول : إذا كان الفاعل ضميراً متصلاً عائداً على مؤنث حقيقي أو مجازي .(هندُ قامت ، الشمسُ طلعت )،فإن كان الضمير منفصلاً لم يؤت بالتاء ؛ لأنه فقد شرط الاتصال ، وابتعد عن الفعل ولم يباشره، وبالتالي لا يؤنث له الفعل لاحتمال أن يكون الفاعل ليس عائداً على (هند )في نحو :هندُ ما قام إلا هي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3585485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192</Words>
  <Application>Microsoft Office PowerPoint</Application>
  <PresentationFormat>عرض على الشاشة (3:4)‏</PresentationFormat>
  <Paragraphs>4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عرض تقديمي في PowerPoint</vt:lpstr>
      <vt:lpstr>المحاضرة الثانية (تابع الفاعل )</vt:lpstr>
      <vt:lpstr>تأنيث الفعل إذا كان الفاعل مؤنثاً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الفاعل(أقسامه ،وأحكامه )</dc:title>
  <dc:creator>Fawzeia Abdullah Almazrou</dc:creator>
  <cp:lastModifiedBy>Fawzeia Abdullah Almazrou</cp:lastModifiedBy>
  <cp:revision>31</cp:revision>
  <dcterms:created xsi:type="dcterms:W3CDTF">2013-09-12T17:10:05Z</dcterms:created>
  <dcterms:modified xsi:type="dcterms:W3CDTF">2013-09-25T19:09:37Z</dcterms:modified>
</cp:coreProperties>
</file>