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6" r:id="rId9"/>
    <p:sldId id="267" r:id="rId10"/>
    <p:sldId id="261" r:id="rId11"/>
    <p:sldId id="262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8FB"/>
    <a:srgbClr val="FDDBF9"/>
    <a:srgbClr val="FDDFF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690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4E6D-ADC1-4832-A539-9095FDDA92C6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5EE23-5818-4FF4-B35C-3D668E3B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4E6D-ADC1-4832-A539-9095FDDA92C6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5EE23-5818-4FF4-B35C-3D668E3B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4E6D-ADC1-4832-A539-9095FDDA92C6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5EE23-5818-4FF4-B35C-3D668E3B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4E6D-ADC1-4832-A539-9095FDDA92C6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5EE23-5818-4FF4-B35C-3D668E3B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4E6D-ADC1-4832-A539-9095FDDA92C6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5EE23-5818-4FF4-B35C-3D668E3B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4E6D-ADC1-4832-A539-9095FDDA92C6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5EE23-5818-4FF4-B35C-3D668E3B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4E6D-ADC1-4832-A539-9095FDDA92C6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5EE23-5818-4FF4-B35C-3D668E3B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4E6D-ADC1-4832-A539-9095FDDA92C6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5EE23-5818-4FF4-B35C-3D668E3B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4E6D-ADC1-4832-A539-9095FDDA92C6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5EE23-5818-4FF4-B35C-3D668E3B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4E6D-ADC1-4832-A539-9095FDDA92C6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5EE23-5818-4FF4-B35C-3D668E3B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4E6D-ADC1-4832-A539-9095FDDA92C6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5EE23-5818-4FF4-B35C-3D668E3B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64E6D-ADC1-4832-A539-9095FDDA92C6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5EE23-5818-4FF4-B35C-3D668E3B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E8FB"/>
          </a:solidFill>
          <a:ln>
            <a:solidFill>
              <a:srgbClr val="FDD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http://upload.wikimedia.org/wikipedia/commons/3/3a/CBRichmon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714488"/>
            <a:ext cx="3643338" cy="378621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2" y="357166"/>
            <a:ext cx="778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latin typeface="Book Antiqua" pitchFamily="18" charset="0"/>
              </a:rPr>
              <a:t>Charlotte </a:t>
            </a:r>
            <a:r>
              <a:rPr lang="en-US" sz="7200" b="1" dirty="0" err="1" smtClean="0">
                <a:latin typeface="Book Antiqua" pitchFamily="18" charset="0"/>
              </a:rPr>
              <a:t>Brontë</a:t>
            </a:r>
            <a:endParaRPr lang="en-US" sz="72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E8FB"/>
          </a:solidFill>
          <a:ln>
            <a:solidFill>
              <a:srgbClr val="FDD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5720" y="856357"/>
            <a:ext cx="864399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Born in 1816, Yorkshire 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Family moved to Haworth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Daughters enrolled at the </a:t>
            </a:r>
            <a:r>
              <a:rPr lang="en-US" sz="3200" b="1" i="1" dirty="0" smtClean="0"/>
              <a:t>Clergy Daughter's School </a:t>
            </a:r>
            <a:r>
              <a:rPr lang="en-US" sz="3200" dirty="0" smtClean="0"/>
              <a:t>at Cowan Bridge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Took up many positions as governess to families in Yorkshire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Moved to Brussels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In 1849 Charlotte, visiting London, began to move in literary circles, making the acquaintance of Thackeray, Elizabeth Gaskell …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Married Arthur Bell Nicholls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Died with her unborn child in1855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2786050" y="0"/>
            <a:ext cx="32170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Biography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E8FB"/>
          </a:solidFill>
          <a:ln>
            <a:solidFill>
              <a:srgbClr val="FDD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28662" y="857232"/>
            <a:ext cx="742955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 Charlotte and her siblings created their own literary fictional worlds, wrote stories about their imagined country “ </a:t>
            </a:r>
            <a:r>
              <a:rPr lang="en-US" sz="3600" dirty="0" err="1" smtClean="0"/>
              <a:t>Angria</a:t>
            </a:r>
            <a:r>
              <a:rPr lang="en-US" sz="3600" dirty="0" smtClean="0"/>
              <a:t> “   </a:t>
            </a:r>
          </a:p>
          <a:p>
            <a:pPr>
              <a:buFont typeface="Arial" pitchFamily="34" charset="0"/>
              <a:buChar char="•"/>
            </a:pPr>
            <a:r>
              <a:rPr lang="en-US" sz="3600" b="1" dirty="0" smtClean="0"/>
              <a:t> Collection of poetry </a:t>
            </a:r>
            <a:r>
              <a:rPr lang="en-US" sz="3600" dirty="0" smtClean="0"/>
              <a:t>under the name of </a:t>
            </a:r>
            <a:r>
              <a:rPr lang="en-US" sz="3600" i="1" dirty="0" err="1" smtClean="0"/>
              <a:t>Currer</a:t>
            </a:r>
            <a:r>
              <a:rPr lang="en-US" sz="3600" i="1" dirty="0" smtClean="0"/>
              <a:t>   </a:t>
            </a:r>
            <a:r>
              <a:rPr lang="en-US" sz="3600" dirty="0" smtClean="0"/>
              <a:t>(1846 )</a:t>
            </a:r>
          </a:p>
          <a:p>
            <a:pPr>
              <a:buFont typeface="Arial" pitchFamily="34" charset="0"/>
              <a:buChar char="•"/>
            </a:pPr>
            <a:r>
              <a:rPr lang="en-US" sz="3600" i="1" dirty="0" smtClean="0"/>
              <a:t> </a:t>
            </a:r>
            <a:r>
              <a:rPr lang="en-US" sz="3600" b="1" i="1" dirty="0" smtClean="0"/>
              <a:t>The Professor  </a:t>
            </a:r>
            <a:r>
              <a:rPr lang="en-US" sz="3600" dirty="0" smtClean="0"/>
              <a:t>(1857 )</a:t>
            </a:r>
            <a:endParaRPr lang="en-US" sz="3600" i="1" dirty="0" smtClean="0"/>
          </a:p>
          <a:p>
            <a:pPr>
              <a:buFont typeface="Arial" pitchFamily="34" charset="0"/>
              <a:buChar char="•"/>
            </a:pPr>
            <a:r>
              <a:rPr lang="en-US" sz="3600" i="1" dirty="0" smtClean="0"/>
              <a:t> </a:t>
            </a:r>
            <a:r>
              <a:rPr lang="en-US" sz="3600" b="1" i="1" dirty="0" smtClean="0"/>
              <a:t>Jane Eyre: An Autobiography  </a:t>
            </a:r>
            <a:r>
              <a:rPr lang="en-US" sz="3600" dirty="0" smtClean="0"/>
              <a:t>(1847 )</a:t>
            </a:r>
            <a:endParaRPr lang="en-US" sz="3600" i="1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</a:t>
            </a:r>
            <a:r>
              <a:rPr lang="en-US" sz="3600" b="1" i="1" dirty="0" smtClean="0"/>
              <a:t>Shirley </a:t>
            </a:r>
            <a:r>
              <a:rPr lang="en-US" sz="3600" i="1" dirty="0" smtClean="0"/>
              <a:t> (</a:t>
            </a:r>
            <a:r>
              <a:rPr lang="en-US" sz="3600" dirty="0" smtClean="0"/>
              <a:t>1849 )</a:t>
            </a:r>
            <a:endParaRPr lang="en-US" sz="3600" i="1" dirty="0" smtClean="0"/>
          </a:p>
          <a:p>
            <a:pPr>
              <a:buFont typeface="Arial" pitchFamily="34" charset="0"/>
              <a:buChar char="•"/>
            </a:pPr>
            <a:r>
              <a:rPr lang="en-US" sz="3600" i="1" dirty="0" smtClean="0"/>
              <a:t> </a:t>
            </a:r>
            <a:r>
              <a:rPr lang="en-US" sz="3600" b="1" i="1" dirty="0" err="1" smtClean="0"/>
              <a:t>Villette</a:t>
            </a:r>
            <a:r>
              <a:rPr lang="en-US" sz="3600" i="1" dirty="0" smtClean="0"/>
              <a:t>  (</a:t>
            </a:r>
            <a:r>
              <a:rPr lang="en-US" sz="3600" dirty="0" smtClean="0"/>
              <a:t>1853 )</a:t>
            </a:r>
            <a:endParaRPr lang="en-US" sz="3600" i="1" dirty="0" smtClean="0"/>
          </a:p>
          <a:p>
            <a:pPr>
              <a:buFont typeface="Arial" pitchFamily="34" charset="0"/>
              <a:buChar char="•"/>
            </a:pPr>
            <a:endParaRPr lang="en-US" i="1" dirty="0" smtClean="0"/>
          </a:p>
          <a:p>
            <a:pPr>
              <a:buFont typeface="Arial" pitchFamily="34" charset="0"/>
              <a:buChar char="•"/>
            </a:pPr>
            <a:endParaRPr lang="en-US" i="1" dirty="0"/>
          </a:p>
        </p:txBody>
      </p:sp>
      <p:sp>
        <p:nvSpPr>
          <p:cNvPr id="6" name="Rectangle 5"/>
          <p:cNvSpPr/>
          <p:nvPr/>
        </p:nvSpPr>
        <p:spPr>
          <a:xfrm>
            <a:off x="3428992" y="0"/>
            <a:ext cx="21636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Works </a:t>
            </a:r>
            <a:endParaRPr lang="en-US" sz="5400" b="1" u="sng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E8FB"/>
          </a:solidFill>
          <a:ln>
            <a:solidFill>
              <a:srgbClr val="FDD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under the pen name </a:t>
            </a:r>
            <a:r>
              <a:rPr lang="en-US" b="1" dirty="0" err="1" smtClean="0"/>
              <a:t>Currer</a:t>
            </a:r>
            <a:r>
              <a:rPr lang="en-US" b="1" dirty="0" smtClean="0"/>
              <a:t> Bell</a:t>
            </a:r>
            <a:endParaRPr lang="en-US" dirty="0"/>
          </a:p>
        </p:txBody>
      </p:sp>
      <p:pic>
        <p:nvPicPr>
          <p:cNvPr id="5122" name="Picture 2" descr="http://www.booksshouldbefree.com/image/detail/Jane-Eyre-Charlotte-Bron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14290"/>
            <a:ext cx="5572164" cy="428625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428728" y="4643446"/>
            <a:ext cx="614905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Published in 1847</a:t>
            </a:r>
          </a:p>
          <a:p>
            <a:pPr algn="ctr"/>
            <a:r>
              <a:rPr lang="en-US" sz="3600" dirty="0" smtClean="0">
                <a:solidFill>
                  <a:srgbClr val="002060"/>
                </a:solidFill>
              </a:rPr>
              <a:t>under the pen name </a:t>
            </a:r>
            <a:r>
              <a:rPr lang="en-US" sz="3600" b="1" dirty="0" err="1" smtClean="0"/>
              <a:t>Currer</a:t>
            </a:r>
            <a:r>
              <a:rPr lang="en-US" sz="3600" b="1" dirty="0" smtClean="0"/>
              <a:t> Bell</a:t>
            </a:r>
            <a:endParaRPr lang="en-US" sz="36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E8FB"/>
          </a:solidFill>
          <a:ln>
            <a:solidFill>
              <a:srgbClr val="FDD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643174" y="0"/>
            <a:ext cx="404431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u="sng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Gateshead</a:t>
            </a:r>
            <a:r>
              <a:rPr lang="en-US" sz="4800" b="1" u="sng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Hall</a:t>
            </a:r>
          </a:p>
          <a:p>
            <a:pPr algn="ctr"/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( Reed’s House )</a:t>
            </a:r>
            <a:endParaRPr lang="en-U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098" name="Picture 2" descr="http://t3.gstatic.com/images?q=tbn:ANd9GcQCyjHWExPD0PnG-lGjO5_vMjJkUUxXlBTejVcWKlWyxkJkfS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5072074"/>
            <a:ext cx="1785950" cy="1357322"/>
          </a:xfrm>
          <a:prstGeom prst="rect">
            <a:avLst/>
          </a:prstGeom>
          <a:noFill/>
        </p:spPr>
      </p:pic>
      <p:sp>
        <p:nvSpPr>
          <p:cNvPr id="4102" name="AutoShape 6" descr="data:image/jpeg;base64,/9j/4AAQSkZJRgABAQAAAQABAAD/2wCEAAkGBhQSEBUUEhIUFBQUFRcVFBUVFBQUFBUUFRQVFBQUFRUXHCYeFxkjGRQUHy8gIycpLCwsFR4xNTAqNSYrLCkBCQoKDgwOFw8PFykcHBwpKSkpKSkpLCkpKSkpKSkpKSkpKSkpLCkpKSkpLCkpKSksKSwpLCkpKSwpLCkpKSkpKf/AABEIALcBEwMBIgACEQEDEQH/xAAbAAABBQEBAAAAAAAAAAAAAAADAAECBAUGB//EAD0QAAEDAwIDBQYEBQMEAwAAAAEAAhEDBCESMQVBURMiYXGBBpGhscHwFSMy0RRCUmLhBxYzQ5LC8SQlgv/EABgBAAMBAQAAAAAAAAAAAAAAAAABAgME/8QAIBEBAQACAgMAAwEAAAAAAAAAAAECESExAxJBEyJRYf/aAAwDAQACEQMRAD8A4x1NEALgafI/sUe3oanhvirtO1BqO5QMR5Lmzx9ppvjdVy9Wxczunkd+oRDXfIBcdI67Leq2QL6bXbGZ94WTxmlpqaRsCfms5jb2u2RabxUaYj1Qf48wYKlQoCpTI6KNppLS2MoviknQme/pcPvHkmcq7fcQgAAQQhWVUN7obJWozhOsS7fop9Pa9HctfVG24kXRIwn4hQLqjNLo1ECVao8AIMzjoousXAnUMJXxWcw55JeKo8XsTSewMqFxInoQUZ1tDA+ocxhAr2wYdRKKab67PD6KccLlrR3KQhcODT3cdVSpXhbgCSVtMtSGBp5IdayBiBELX8Wkfk2y6rHc01tTcdxhbADGjaSpsui4QGQpm7eMTup3WU5gG6a34caoJmNJx/lbF7YCASqwZDXRjf5LS4JmTIq35by26LPpvl8nmVrV7QGjPNVqdkG5VePDXJZZNVzxojwWLdMkLQqXEBV6DdRWzKrfD6fcEqwAIUaDYCemExAiEKqMIV7xJrP7j4bDzKya/HXHbSPSfmpy5mlY8XZ/aRkFqxCFfu711WNZGNoAHyVV9EpYcTVGfN2BCaFMhRIWjM2lQIRAolAMAoOaiJEKTALUkSEk9lp6HRuRSOp3JA/3C0BzgN0S5o6mweaoHg+I5c1m0XLHjGo634awYQi4XD3OaOazrfhxLtE4XT8O4cKTYCcFYzaLmAjZG4TQmeq0eI20tKr8BttzKaWja2QaZ5q81yFCIzdI1lmyFcNkQizhDqoJh3PCy5wE4Wtb2wY0AJM3RHuSmOuhcrQntQnIxKGQqIIt8EmugJKOuEwza/HC55Y7ELHPEX6nNBwtXiNgHd7mqFjaNLiDukoOndud3RspvcQtRnDw0YWde0YKZCMoyJUrVkI1G37iVFiBR6XNUb26gQPU/RXS7S0np/6Wnwb2eY9ge+XSTAOwjJ+fwSyy1Gnjw9q4OuHO2DoHPl8VnuK7r2h4e4nRTaABvC4u4sy10EbJY3avJj6qwcn7UhTNPkhkK2KRE5UCxMx8I2lLodq5aolWXU5UTRRstAQnhJwIRIRTgMJIkJkjd/VCM2nLYKhWKLTaYRBWbwykHV3f27Lo2tXO8I/53+K6SmjQVr9vcKpcD2K0eIj8srP4AcFBNchPSTpMCQGchVSpkoT04SLFNrFAFENUQmECoOal246qLrlvVAQdhBITuuAna6UACuyQVm8Kpgvcei1q+x8lkcKPfd5lMNV4wsi/blar3LJvzlAaNMflhApc1YpP/LCr0eaRjtGCDkHdbTeL9lZNNJo1NOhxdJAP8sdZEe5YtNalWw0tbSJhxIe4by6MDxjA96nPpt4JbeAn1nH9Tw91QAkBsYPiN1hcT4XBkj78V3Z4axjWudgjMDqTJjoJXOcZrai7x28ll1eHTZxy4+nw4PPTxHxU73g7DTL2AgDVBLtROiZD+QJAJwr3DMOIgEkkQdpcNI+JRH2ZY11FrtbiZJHUt0nyAE5J5jxV7u2eOOOra40tWpZWetgPorFxwplEHtXAEjujmfKMq7Y6WMDQ9hI3hw3OVplK5cdRn/h4QzZBa7mZMobw1c9y1dNvXbKdZiVH+EELWfTbCqUDIMciqxvsmzSkLMdCkr5YUlp61G46G8fAR6FXu+ioXl00t3R6d6wN35JwqqcLqTcOXQ1blrG6nEADmuWsK4FZx67JcVpNDA0Fxe4y5xzLY3HxSt0eM21ne0lKrNNoeSeenHw2VC34v2Ey2fWE/COHCnRNQHvFsmd+oEKlegObqMj76KPZrPHNbaf+82j/AKePB2fktOy49SqmGuh39LsH/K4KlSJONlZp2Dt4Vs7jt6NyQ3uhYNhdVSACcjGdyr9wahGXALWePc3tjctXSzWraWysepekndVr9zwN5CxjcO1bo9B7N3+IPVLtvFZIu1NtwScKbwpqdordnX5LDdWLTBV20u2jKNhr1j3T5LF4S78x3mVbrcSbpKyuHXQa9xPMoDdc+Vl326M3iDVRvLsEoDZo/wDGEKjzQra9boyhU7sTAG6RtO1raXB2DpIMHbBnKNWo1bp7oLGgd6QHahncGeSxHVy05lWrfiYEbjrBiR0RZtp487hXX3dUkMDnEw0Sesc/VYXGCAS4dMK8yjqo6mAhjwSHFxc6PU9QVy3ELwuaW76RBM4AWMjqyzUrSoCXThoyT+3jOylxH2jbS7luBMDU/caucH+Yzz2WLd3YPdb+hu/9zv28FSLl0YzThyztSrVi5xc4lzjuTkoSkokqkN3g1z2g0OPeblp6jp6feyu3EDBXP8MMVWEkiDuPl5Hb1W3xB4dsss8JWmOVgbWGoZBhWKNvpCVhThiM4J446K3YJCdJJUS9fWgDU9G2aWeKV1cNdzRHXLG04GSs1qP8EC6AYJBjwPIqVxQdVc1hg6f1mOpknaBMEAcgh9pDtQ5brdbdNcwEbiCesbfOFMi5eVG5qim8MOAWwDHwn358VicTbL+6THnK6zi/C+0o9oCGgEQXGJMbNjM+SwrPhmtwk8+pPjuluNbLYBwy35ke/mrsZW0bBtNoMYG31K57iNZxMgQJwJzHXCJzTs1Gpw2NefMem/wV2/4d2g1yRygFYnDq5DmOnaQZk7rt/wARpfwugjveXOZ1Surx2zFxeWfs5W4pgs09Oa5usyHLoOL3WkY5rApP1Ekp265TOUArfDf+VvmgFwCJbVYcCFhb9aSLnF2fnegVu2thGyC2o0ul260G3rAES7OwKtat0nCybWiC8zyWhxHiQDe6sZt4dQOyBpr0qDc4VG7AnAV1vEGhqz6l4CU9k0rVg07KdtSAdMKlb34R2XgnCAvXYa4zHJNTtWkbKibiDlWmXrYRvgdVaq1nCl2YcQ2eXKd4KxuL02U6B0OLCYE4l5mT4gK3ccUaGmeS5TifEDVfJwBho6D91WMFqm53RRTkqdNvM7/JUgwp9ceCRPRSLlDWmRSt+wqiowSO8MO+hXPSr3C7jS/wdj9lNVHQW7YCdwT09h4pP3hGzBKZELAnSCtVcIwi0CNPiqsiEqlxpGEtHKPXOCtDh9RoaD5g+qxDeyFdsa/dS0q119tTbXo9mP1sJcwHAOII++iBw21dSd2TzqxIMfp1AHS49QZA81W9lHdpcsZMHV7xzhdreBtvW70EOEEwN+UrG487deHk/XTMvbQCnLvRcbdMGsrs+PVtTZZsOi4e9rZ8VUGV3ArJ5B7w5zv8AFuW/fbhc/RbEucZ9foi2/EHN22W+Etjj8tmxOJggwQqNNrRyRa1UvOVXY7dGU0zgVaJwntR3x5pOhW+G2Ot2Ix1WeVkjSS2rVwRqGOSWkdEJx0uIdyMIwqhGPQy7V71oDdlnOgwr3EqwjCzg5UI0G0xp2VM08q22sNKCXhFSjQpiVqsaOiz6L2ytC1cHuDQQlbqHJyZ7ROcqyWMDZdgKndnTV077RHOdlZ9sbcWzaTC8Gs5pL2Az2QJAAkYLj3s+BjqTx8wZ8VzXFr/AFuOkQ0YHU+J8VmEqdU8kHfC0Zp02zkqYOJ6/JJ5xClHwTCBUCFNygUAxKJbO7w8x80NNOyRuxoDCdyHw12qmD1GfNGc0qVhElJShJAYslO5hKcOUg5JXAQolXeG2FWq8U6LC97tgPiT0HiVc4H7P1rt4ZRbj+Z7sMYOrnfQZXs/s/7P0LKlopDvkDXUP66hHjyE7AYHxVTHabZHF8F9nGcPrMrVahqVmB2pjRFNpcNIAccuIk5hVPa3j4rOGC3nB2PkRuuj9qrbGociQR55XF3lHBBEt3B5g9VOWPK8MtRnG/eAA1x+ipXd4/8AUII2OMg/srF1avA7gDicY/ytDh/DWst9LwHueM+HkpkVcnMvunHmodu7qta54HzY70dv6Hmsd2CrjOpds7qmDymKJPdQOAy4olvePYZaYQykkZ6lw47mUu2d1TFNKATnk7lRkqSYpg2s9Us9U8qR2QSGeqTazgZBII5hJpTFIQa3vHCqx7iTpe1xzk6XA8/JD4nxA1qr6rjmo4u8AJw0eAED0Ve4YSMeqHUcBj3BXOIjLsOs6THRPTbCWnn1ThNJnlFhAerLk4AnKBUnKBSBkxGU6QGUB13AqMUmmdx9Srzgh8Pp6abR0AHwRnBZtYAQkp6QkkHLNrK2y0cQCe6CJEzkczHTx2Vz2e4W12mpUjSSTH9rNyfEnA8iVfvXtIqPidUEnwiWtHQCVQafDfbR1vbNpkglvdbA/lIkAjk7rCjb/wCoR1g1A4AH/p4x4tJz71yFR0OAO+kH/wDR7x+aquefUT8EbJ6Zdf6g0HhwJqRnRLJnGJgnnn1WVT4lTqAljwY3EQYOJg5XGtfLRAScz7+aDdZVvKbRBe1vMiR74HVZH+6QHEOa6J7rhEkYyRjosu2pEl0CRqBOOoQKtIEHqD/6SFnG3WWnF2VQ4iWluTqgR6rBua0ucRzJI22Oyy6cjI3GD5K85wLfP9kAa0s+0MAwenVXPwF6zrKplpBgtcDPqu9dTS2TkvwB6b8BeurNNRNNLYct+Au6pvwF3VdT2aj2aew5f8Cd1S/A3dV0xpqJpIDmvwR3VCueGljQSdyB7+q6g0lT4pS/LPv9xlBxnstKbaTmk5cAdZ5ObMeQyR6hYOpEu7wuOeuP8Dkg0BmETjs7/h7nugH3earsbzO8/CFZ4jHdHPdB5K4yqKclMkVRIorDLR97YQgcotMd31KcCJQyiPKGUgYIto2ajR/cPmhBWOHf8jfBKnHa2zO6FJwTUD3Qncs2gZCSRSTAFoG9hSj+jPmd/jKIag7MtA239IVPg9QGgBzaD7gTPzCtUH915jcYVCOfu3d+Qq7gZ9fmFZuASCeiqVtifCUiqdi6ZH3ujFvdmdlTtHQfPCukbjqfmEjg3DH5cBuWg7A/pkc+WQq7yNeeZIPzH1UrN4a8Rn9Q6SC2Y+CC+pknyd8YPwS+qt/WQxbBnkcHpPIolNoDeuZUiZkRv+yrBhb5b+8ZTTtZsBNQN6kD3lejOhed8Jqfn0zy1t+YXobgEqSMKJUsKJhIIwmhSMKOEAxCiQpGE2EBGFXvKJc3SMk4A8TsrBhBuHQ0lpgjIPigRzd37LXI2pe4s5+sqhT4NVa6XMLWty9xLYa2YcTnx98BekWlXtKOoVg7uCQQJDueQcc8LkvbC87tOmBAJLnf3aQ0MnyJqH1TnN03zwmOPtHP8YqU3vmk0taMAuMkjy5Kjq64U3uwmY3EncrSTTlt3ygHJE9EVx8Eo8AmQAR2nHqk3Ch1HjITBOUCnmR4hRJSBK1wsfmBVFd4SPzFN6VHZUf0hO5NSOAmcVC0CUkxSQTE9nLkAuYf5mO0+cZHqPktbiNfRTY0DdvxK53gr9NekTtqHuJj6reunOrXBgYpmPcqEZ13RLacHmZWXWHd9PqtvjhOqBtCw65hv31QKEyVo2xEg9VnMV+zpyPXCQhrcgE+Gfg4fVQcc7bghXadHS8nB5/4VZzcTzQdMwkgHyn79VGqIH34rsby+fUNWngMrWzarGgNAloDsQOrXfYXJ1GAtPlI9yCBtnHUD94XU0vaIa9NRsSJkGYnK5OluCti04c951NGCMEqclYth/tFTmAHHxCuUL1jjAdB6HBWfR9nC0BxPk4CRMqrecHcxxM6jOZwfQqPaq1K6Et8VEt8Vh23FnMwcjo7f0K06HF6Tt5afH905lKVxsWNPimjxTG9pf1j3obuJUv6lW4WqJCHXb3T5Jm8RpkwCnpXDKgOk7JSyiyxS9meKhj30XtaWvcXAmBmII1eQCoe2NOHNMREt64wRn3qpo/+RHih8Xlzi2TyIVTtXt+vqyHtkJgcx4J6p0kg/BIjmtGBFPqQ9ScFMki5RlIlJARnKipGFAlAOSrnCHAVBPPbzlUlc4OwGswHr8RkfJTTjs2bKLkxCG8qGhykhSkguXM2j+809C34ELqrak5tJ7zu52oepICzLa0mIePctu8B7IAuhjWAuPjkAeeEYqrB4iwxJOTuse4Hd9Vo3zy84GPH5qi9wAIJ357+f0VJoFMrVsmd2SYWQDstNmAcfpbq/wC14H7pCLdVzdQM+cZ+SqPrCTgolZ8NPkHfFqrPHeI++YQbp+GXlvFu+rX0Oph9OpTDHOfoMhuRgYPxXPdtvG2QPKcfBAjI8cffuRGuE+Y+IQQLWgHdegezdq2pZsM5DXtnodbo+BC4Fxg/fp9+C772OuwbTTjU2oREcnQR9VORxeq2DmGg0Elk97pq3ypXFqHksGcmTtAWw9h3nblhYd1VfqJaIJdBHM+SleMUb3g7WMAeQeTcbnosinwMuOA5vIjeD+y613DhVd3zAGdIxk/VaNpaBrYnV4mJ8ktDd24R3s7Dg0uOo8oVsezADdTp3jkFrcSqjXEAZ0g5meqrVWEABxJ3DXEmZSkladdsq94O2nEVCNQkEZB9ypUuGvaNtU5lpIcPRdRZ2Rc+Xn9IAaIwJ2OOa0aXDmzkEaef9Xiiz4W58effwxD5DXz1IKP/AAJeZIdPg0rurui0UJaMzjkZnbyVjh3D9LTUyejTkHqjV/pe8/jzPjPDdFMO0Ed4AkiJkE/RYY3hetf6g2v/ANe50NBD6ZwNs6f/ACXkkZK28fEYZ3dM8IZCnUUJWiUSE7gnTOKAi0JJMKRQCJRbStpe13RwPuOUE7JgkHfuCE9DtbjVTaerR8gnc5ZtESUlEuSQGZT4g0DnMzK0m33b02tg8zHIBpI1HrvskkidjbHu6ktknEwOnuWZcO+qSSoqs2FPU9vQKzQeXNqH+x3xeSkkkEbhx0+dIf8Aih1v+TzHzAKSSAgRjy+hSfUj0IPof8pJIAlZ2x9D67fH5rqfYOv+ZUYSctDh5tMfJydJK9HHYC6LD3sgnBUL6kKjQ5pjTmYykks4sKq/WwOp5fPOQPVX7WsNj+rn5pJIKGuKbSZLQSq10wO0QNnZ9ySSL0r60GsBGyFUrGS0iAdiDJSSTSAyl2hDZIA+UyrtWv2TSenXn+ySSBXMe1PtF2tnVpmnEhpDp6PadvReauSSWuPTKhvKGSkkqImlM4pkkwamUiUkkgYlMCkkg2rZ3JDBB+5Rv493VJJZrhfiTkkkkB//2Q=="/>
          <p:cNvSpPr>
            <a:spLocks noChangeAspect="1" noChangeArrowheads="1"/>
          </p:cNvSpPr>
          <p:nvPr/>
        </p:nvSpPr>
        <p:spPr bwMode="auto">
          <a:xfrm>
            <a:off x="0" y="-830263"/>
            <a:ext cx="2619375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4" name="AutoShape 8" descr="data:image/jpeg;base64,/9j/4AAQSkZJRgABAQAAAQABAAD/2wCEAAkGBhQSEBUUEhIUFBQUFRcVFBUVFBQUFBUUFRQVFBQUFRUXHCYeFxkjGRQUHy8gIycpLCwsFR4xNTAqNSYrLCkBCQoKDgwOFw8PFykcHBwpKSkpKSkpLCkpKSkpKSkpKSkpKSkpLCkpKSkpLCkpKSksKSwpLCkpKSwpLCkpKSkpKf/AABEIALcBEwMBIgACEQEDEQH/xAAbAAABBQEBAAAAAAAAAAAAAAADAAECBAUGB//EAD0QAAEDAwIDBQYEBQMEAwAAAAEAAhEDBCESMQVBURMiYXGBBpGhscHwFSMy0RRCUmLhBxYzQ5LC8SQlgv/EABgBAAMBAQAAAAAAAAAAAAAAAAABAgME/8QAIBEBAQACAgMAAwEAAAAAAAAAAAECESExAxJBEyJRYf/aAAwDAQACEQMRAD8A4x1NEALgafI/sUe3oanhvirtO1BqO5QMR5Lmzx9ppvjdVy9Wxczunkd+oRDXfIBcdI67Leq2QL6bXbGZ94WTxmlpqaRsCfms5jb2u2RabxUaYj1Qf48wYKlQoCpTI6KNppLS2MoviknQme/pcPvHkmcq7fcQgAAQQhWVUN7obJWozhOsS7fop9Pa9HctfVG24kXRIwn4hQLqjNLo1ECVao8AIMzjoousXAnUMJXxWcw55JeKo8XsTSewMqFxInoQUZ1tDA+ocxhAr2wYdRKKab67PD6KccLlrR3KQhcODT3cdVSpXhbgCSVtMtSGBp5IdayBiBELX8Wkfk2y6rHc01tTcdxhbADGjaSpsui4QGQpm7eMTup3WU5gG6a34caoJmNJx/lbF7YCASqwZDXRjf5LS4JmTIq35by26LPpvl8nmVrV7QGjPNVqdkG5VePDXJZZNVzxojwWLdMkLQqXEBV6DdRWzKrfD6fcEqwAIUaDYCemExAiEKqMIV7xJrP7j4bDzKya/HXHbSPSfmpy5mlY8XZ/aRkFqxCFfu711WNZGNoAHyVV9EpYcTVGfN2BCaFMhRIWjM2lQIRAolAMAoOaiJEKTALUkSEk9lp6HRuRSOp3JA/3C0BzgN0S5o6mweaoHg+I5c1m0XLHjGo634awYQi4XD3OaOazrfhxLtE4XT8O4cKTYCcFYzaLmAjZG4TQmeq0eI20tKr8BttzKaWja2QaZ5q81yFCIzdI1lmyFcNkQizhDqoJh3PCy5wE4Wtb2wY0AJM3RHuSmOuhcrQntQnIxKGQqIIt8EmugJKOuEwza/HC55Y7ELHPEX6nNBwtXiNgHd7mqFjaNLiDukoOndud3RspvcQtRnDw0YWde0YKZCMoyJUrVkI1G37iVFiBR6XNUb26gQPU/RXS7S0np/6Wnwb2eY9ge+XSTAOwjJ+fwSyy1Gnjw9q4OuHO2DoHPl8VnuK7r2h4e4nRTaABvC4u4sy10EbJY3avJj6qwcn7UhTNPkhkK2KRE5UCxMx8I2lLodq5aolWXU5UTRRstAQnhJwIRIRTgMJIkJkjd/VCM2nLYKhWKLTaYRBWbwykHV3f27Lo2tXO8I/53+K6SmjQVr9vcKpcD2K0eIj8srP4AcFBNchPSTpMCQGchVSpkoT04SLFNrFAFENUQmECoOal246qLrlvVAQdhBITuuAna6UACuyQVm8Kpgvcei1q+x8lkcKPfd5lMNV4wsi/blar3LJvzlAaNMflhApc1YpP/LCr0eaRjtGCDkHdbTeL9lZNNJo1NOhxdJAP8sdZEe5YtNalWw0tbSJhxIe4by6MDxjA96nPpt4JbeAn1nH9Tw91QAkBsYPiN1hcT4XBkj78V3Z4axjWudgjMDqTJjoJXOcZrai7x28ll1eHTZxy4+nw4PPTxHxU73g7DTL2AgDVBLtROiZD+QJAJwr3DMOIgEkkQdpcNI+JRH2ZY11FrtbiZJHUt0nyAE5J5jxV7u2eOOOra40tWpZWetgPorFxwplEHtXAEjujmfKMq7Y6WMDQ9hI3hw3OVplK5cdRn/h4QzZBa7mZMobw1c9y1dNvXbKdZiVH+EELWfTbCqUDIMciqxvsmzSkLMdCkr5YUlp61G46G8fAR6FXu+ioXl00t3R6d6wN35JwqqcLqTcOXQ1blrG6nEADmuWsK4FZx67JcVpNDA0Fxe4y5xzLY3HxSt0eM21ne0lKrNNoeSeenHw2VC34v2Ey2fWE/COHCnRNQHvFsmd+oEKlegObqMj76KPZrPHNbaf+82j/AKePB2fktOy49SqmGuh39LsH/K4KlSJONlZp2Dt4Vs7jt6NyQ3uhYNhdVSACcjGdyr9wahGXALWePc3tjctXSzWraWysepekndVr9zwN5CxjcO1bo9B7N3+IPVLtvFZIu1NtwScKbwpqdordnX5LDdWLTBV20u2jKNhr1j3T5LF4S78x3mVbrcSbpKyuHXQa9xPMoDdc+Vl326M3iDVRvLsEoDZo/wDGEKjzQra9boyhU7sTAG6RtO1raXB2DpIMHbBnKNWo1bp7oLGgd6QHahncGeSxHVy05lWrfiYEbjrBiR0RZtp487hXX3dUkMDnEw0Sesc/VYXGCAS4dMK8yjqo6mAhjwSHFxc6PU9QVy3ELwuaW76RBM4AWMjqyzUrSoCXThoyT+3jOylxH2jbS7luBMDU/caucH+Yzz2WLd3YPdb+hu/9zv28FSLl0YzThyztSrVi5xc4lzjuTkoSkokqkN3g1z2g0OPeblp6jp6feyu3EDBXP8MMVWEkiDuPl5Hb1W3xB4dsss8JWmOVgbWGoZBhWKNvpCVhThiM4J446K3YJCdJJUS9fWgDU9G2aWeKV1cNdzRHXLG04GSs1qP8EC6AYJBjwPIqVxQdVc1hg6f1mOpknaBMEAcgh9pDtQ5brdbdNcwEbiCesbfOFMi5eVG5qim8MOAWwDHwn358VicTbL+6THnK6zi/C+0o9oCGgEQXGJMbNjM+SwrPhmtwk8+pPjuluNbLYBwy35ke/mrsZW0bBtNoMYG31K57iNZxMgQJwJzHXCJzTs1Gpw2NefMem/wV2/4d2g1yRygFYnDq5DmOnaQZk7rt/wARpfwugjveXOZ1Surx2zFxeWfs5W4pgs09Oa5usyHLoOL3WkY5rApP1Ekp265TOUArfDf+VvmgFwCJbVYcCFhb9aSLnF2fnegVu2thGyC2o0ul260G3rAES7OwKtat0nCybWiC8zyWhxHiQDe6sZt4dQOyBpr0qDc4VG7AnAV1vEGhqz6l4CU9k0rVg07KdtSAdMKlb34R2XgnCAvXYa4zHJNTtWkbKibiDlWmXrYRvgdVaq1nCl2YcQ2eXKd4KxuL02U6B0OLCYE4l5mT4gK3ccUaGmeS5TifEDVfJwBho6D91WMFqm53RRTkqdNvM7/JUgwp9ceCRPRSLlDWmRSt+wqiowSO8MO+hXPSr3C7jS/wdj9lNVHQW7YCdwT09h4pP3hGzBKZELAnSCtVcIwi0CNPiqsiEqlxpGEtHKPXOCtDh9RoaD5g+qxDeyFdsa/dS0q119tTbXo9mP1sJcwHAOII++iBw21dSd2TzqxIMfp1AHS49QZA81W9lHdpcsZMHV7xzhdreBtvW70EOEEwN+UrG487deHk/XTMvbQCnLvRcbdMGsrs+PVtTZZsOi4e9rZ8VUGV3ArJ5B7w5zv8AFuW/fbhc/RbEucZ9foi2/EHN22W+Etjj8tmxOJggwQqNNrRyRa1UvOVXY7dGU0zgVaJwntR3x5pOhW+G2Ot2Ix1WeVkjSS2rVwRqGOSWkdEJx0uIdyMIwqhGPQy7V71oDdlnOgwr3EqwjCzg5UI0G0xp2VM08q22sNKCXhFSjQpiVqsaOiz6L2ytC1cHuDQQlbqHJyZ7ROcqyWMDZdgKndnTV077RHOdlZ9sbcWzaTC8Gs5pL2Az2QJAAkYLj3s+BjqTx8wZ8VzXFr/AFuOkQ0YHU+J8VmEqdU8kHfC0Zp02zkqYOJ6/JJ5xClHwTCBUCFNygUAxKJbO7w8x80NNOyRuxoDCdyHw12qmD1GfNGc0qVhElJShJAYslO5hKcOUg5JXAQolXeG2FWq8U6LC97tgPiT0HiVc4H7P1rt4ZRbj+Z7sMYOrnfQZXs/s/7P0LKlopDvkDXUP66hHjyE7AYHxVTHabZHF8F9nGcPrMrVahqVmB2pjRFNpcNIAccuIk5hVPa3j4rOGC3nB2PkRuuj9qrbGociQR55XF3lHBBEt3B5g9VOWPK8MtRnG/eAA1x+ipXd4/8AUII2OMg/srF1avA7gDicY/ytDh/DWst9LwHueM+HkpkVcnMvunHmodu7qta54HzY70dv6Hmsd2CrjOpds7qmDymKJPdQOAy4olvePYZaYQykkZ6lw47mUu2d1TFNKATnk7lRkqSYpg2s9Us9U8qR2QSGeqTazgZBII5hJpTFIQa3vHCqx7iTpe1xzk6XA8/JD4nxA1qr6rjmo4u8AJw0eAED0Ve4YSMeqHUcBj3BXOIjLsOs6THRPTbCWnn1ThNJnlFhAerLk4AnKBUnKBSBkxGU6QGUB13AqMUmmdx9Srzgh8Pp6abR0AHwRnBZtYAQkp6QkkHLNrK2y0cQCe6CJEzkczHTx2Vz2e4W12mpUjSSTH9rNyfEnA8iVfvXtIqPidUEnwiWtHQCVQafDfbR1vbNpkglvdbA/lIkAjk7rCjb/wCoR1g1A4AH/p4x4tJz71yFR0OAO+kH/wDR7x+aquefUT8EbJ6Zdf6g0HhwJqRnRLJnGJgnnn1WVT4lTqAljwY3EQYOJg5XGtfLRAScz7+aDdZVvKbRBe1vMiR74HVZH+6QHEOa6J7rhEkYyRjosu2pEl0CRqBOOoQKtIEHqD/6SFnG3WWnF2VQ4iWluTqgR6rBua0ucRzJI22Oyy6cjI3GD5K85wLfP9kAa0s+0MAwenVXPwF6zrKplpBgtcDPqu9dTS2TkvwB6b8BeurNNRNNLYct+Au6pvwF3VdT2aj2aew5f8Cd1S/A3dV0xpqJpIDmvwR3VCueGljQSdyB7+q6g0lT4pS/LPv9xlBxnstKbaTmk5cAdZ5ObMeQyR6hYOpEu7wuOeuP8Dkg0BmETjs7/h7nugH3earsbzO8/CFZ4jHdHPdB5K4yqKclMkVRIorDLR97YQgcotMd31KcCJQyiPKGUgYIto2ajR/cPmhBWOHf8jfBKnHa2zO6FJwTUD3Qncs2gZCSRSTAFoG9hSj+jPmd/jKIag7MtA239IVPg9QGgBzaD7gTPzCtUH915jcYVCOfu3d+Qq7gZ9fmFZuASCeiqVtifCUiqdi6ZH3ujFvdmdlTtHQfPCukbjqfmEjg3DH5cBuWg7A/pkc+WQq7yNeeZIPzH1UrN4a8Rn9Q6SC2Y+CC+pknyd8YPwS+qt/WQxbBnkcHpPIolNoDeuZUiZkRv+yrBhb5b+8ZTTtZsBNQN6kD3lejOhed8Jqfn0zy1t+YXobgEqSMKJUsKJhIIwmhSMKOEAxCiQpGE2EBGFXvKJc3SMk4A8TsrBhBuHQ0lpgjIPigRzd37LXI2pe4s5+sqhT4NVa6XMLWty9xLYa2YcTnx98BekWlXtKOoVg7uCQQJDueQcc8LkvbC87tOmBAJLnf3aQ0MnyJqH1TnN03zwmOPtHP8YqU3vmk0taMAuMkjy5Kjq64U3uwmY3EncrSTTlt3ygHJE9EVx8Eo8AmQAR2nHqk3Ch1HjITBOUCnmR4hRJSBK1wsfmBVFd4SPzFN6VHZUf0hO5NSOAmcVC0CUkxSQTE9nLkAuYf5mO0+cZHqPktbiNfRTY0DdvxK53gr9NekTtqHuJj6reunOrXBgYpmPcqEZ13RLacHmZWXWHd9PqtvjhOqBtCw65hv31QKEyVo2xEg9VnMV+zpyPXCQhrcgE+Gfg4fVQcc7bghXadHS8nB5/4VZzcTzQdMwkgHyn79VGqIH34rsby+fUNWngMrWzarGgNAloDsQOrXfYXJ1GAtPlI9yCBtnHUD94XU0vaIa9NRsSJkGYnK5OluCti04c951NGCMEqclYth/tFTmAHHxCuUL1jjAdB6HBWfR9nC0BxPk4CRMqrecHcxxM6jOZwfQqPaq1K6Et8VEt8Vh23FnMwcjo7f0K06HF6Tt5afH905lKVxsWNPimjxTG9pf1j3obuJUv6lW4WqJCHXb3T5Jm8RpkwCnpXDKgOk7JSyiyxS9meKhj30XtaWvcXAmBmII1eQCoe2NOHNMREt64wRn3qpo/+RHih8Xlzi2TyIVTtXt+vqyHtkJgcx4J6p0kg/BIjmtGBFPqQ9ScFMki5RlIlJARnKipGFAlAOSrnCHAVBPPbzlUlc4OwGswHr8RkfJTTjs2bKLkxCG8qGhykhSkguXM2j+809C34ELqrak5tJ7zu52oepICzLa0mIePctu8B7IAuhjWAuPjkAeeEYqrB4iwxJOTuse4Hd9Vo3zy84GPH5qi9wAIJ357+f0VJoFMrVsmd2SYWQDstNmAcfpbq/wC14H7pCLdVzdQM+cZ+SqPrCTgolZ8NPkHfFqrPHeI++YQbp+GXlvFu+rX0Oph9OpTDHOfoMhuRgYPxXPdtvG2QPKcfBAjI8cffuRGuE+Y+IQQLWgHdegezdq2pZsM5DXtnodbo+BC4Fxg/fp9+C772OuwbTTjU2oREcnQR9VORxeq2DmGg0Elk97pq3ypXFqHksGcmTtAWw9h3nblhYd1VfqJaIJdBHM+SleMUb3g7WMAeQeTcbnosinwMuOA5vIjeD+y613DhVd3zAGdIxk/VaNpaBrYnV4mJ8ktDd24R3s7Dg0uOo8oVsezADdTp3jkFrcSqjXEAZ0g5meqrVWEABxJ3DXEmZSkladdsq94O2nEVCNQkEZB9ypUuGvaNtU5lpIcPRdRZ2Rc+Xn9IAaIwJ2OOa0aXDmzkEaef9Xiiz4W58effwxD5DXz1IKP/AAJeZIdPg0rurui0UJaMzjkZnbyVjh3D9LTUyejTkHqjV/pe8/jzPjPDdFMO0Ed4AkiJkE/RYY3hetf6g2v/ANe50NBD6ZwNs6f/ACXkkZK28fEYZ3dM8IZCnUUJWiUSE7gnTOKAi0JJMKRQCJRbStpe13RwPuOUE7JgkHfuCE9DtbjVTaerR8gnc5ZtESUlEuSQGZT4g0DnMzK0m33b02tg8zHIBpI1HrvskkidjbHu6ktknEwOnuWZcO+qSSoqs2FPU9vQKzQeXNqH+x3xeSkkkEbhx0+dIf8Aih1v+TzHzAKSSAgRjy+hSfUj0IPof8pJIAlZ2x9D67fH5rqfYOv+ZUYSctDh5tMfJydJK9HHYC6LD3sgnBUL6kKjQ5pjTmYykks4sKq/WwOp5fPOQPVX7WsNj+rn5pJIKGuKbSZLQSq10wO0QNnZ9ySSL0r60GsBGyFUrGS0iAdiDJSSTSAyl2hDZIA+UyrtWv2TSenXn+ySSBXMe1PtF2tnVpmnEhpDp6PadvReauSSWuPTKhvKGSkkqImlM4pkkwamUiUkkgYlMCkkg2rZ3JDBB+5Rv493VJJZrhfiTkkkkB//2Q=="/>
          <p:cNvSpPr>
            <a:spLocks noChangeAspect="1" noChangeArrowheads="1"/>
          </p:cNvSpPr>
          <p:nvPr/>
        </p:nvSpPr>
        <p:spPr bwMode="auto">
          <a:xfrm>
            <a:off x="0" y="-830263"/>
            <a:ext cx="2619375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5720" y="1571612"/>
            <a:ext cx="85725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3200" dirty="0" smtClean="0"/>
              <a:t> </a:t>
            </a:r>
            <a:r>
              <a:rPr lang="en-US" sz="3200" b="1" dirty="0" smtClean="0"/>
              <a:t>Jane Eyre is an orphan who lives with the Reeds.</a:t>
            </a:r>
          </a:p>
          <a:p>
            <a:pPr>
              <a:buFont typeface="Arial" charset="0"/>
              <a:buChar char="•"/>
            </a:pP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Jane is mistreated and bullied by her aunt and cousins.</a:t>
            </a:r>
          </a:p>
          <a:p>
            <a:pPr>
              <a:buFont typeface="Arial" charset="0"/>
              <a:buChar char="•"/>
            </a:pPr>
            <a:r>
              <a:rPr lang="en-US" sz="3200" b="1" dirty="0" smtClean="0"/>
              <a:t>  After a fight with her cousin, Jane is locked in the “red-room”.</a:t>
            </a:r>
          </a:p>
          <a:p>
            <a:pPr>
              <a:buFont typeface="Arial" charset="0"/>
              <a:buChar char="•"/>
            </a:pPr>
            <a:r>
              <a:rPr lang="en-US" sz="3200" b="1" dirty="0" smtClean="0">
                <a:solidFill>
                  <a:srgbClr val="002060"/>
                </a:solidFill>
              </a:rPr>
              <a:t>  Mrs. Reed decides to send Jane away to school.</a:t>
            </a:r>
          </a:p>
          <a:p>
            <a:pPr>
              <a:buFont typeface="Arial" charset="0"/>
              <a:buChar char="•"/>
            </a:pPr>
            <a:r>
              <a:rPr lang="en-US" sz="3200" b="1" dirty="0" smtClean="0"/>
              <a:t>  Jane is accused of lying and deceit.</a:t>
            </a:r>
          </a:p>
          <a:p>
            <a:pPr>
              <a:buFont typeface="Arial" charset="0"/>
              <a:buChar char="•"/>
            </a:pPr>
            <a:r>
              <a:rPr lang="en-US" sz="3200" b="1" dirty="0" smtClean="0"/>
              <a:t>  </a:t>
            </a:r>
            <a:r>
              <a:rPr lang="en-US" sz="3200" b="1" dirty="0" smtClean="0">
                <a:solidFill>
                  <a:srgbClr val="002060"/>
                </a:solidFill>
              </a:rPr>
              <a:t>Jane confronts her aunt.  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E8FB"/>
          </a:solidFill>
          <a:ln>
            <a:solidFill>
              <a:srgbClr val="FDD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28860" y="0"/>
            <a:ext cx="404796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u="sng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Lowood</a:t>
            </a:r>
            <a:r>
              <a:rPr lang="en-US" sz="4800" b="1" u="sng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School</a:t>
            </a:r>
            <a:endParaRPr lang="en-US" sz="4800" b="1" u="sng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074" name="Picture 2" descr="http://t1.gstatic.com/images?q=tbn:ANd9GcQyj6jK2v760UllnA8TKoPeXG_90tBAE8qEE9L1GB8VN9rchq-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52"/>
            <a:ext cx="1571636" cy="1214422"/>
          </a:xfrm>
          <a:prstGeom prst="rect">
            <a:avLst/>
          </a:prstGeom>
          <a:noFill/>
        </p:spPr>
      </p:pic>
      <p:sp>
        <p:nvSpPr>
          <p:cNvPr id="3076" name="AutoShape 4" descr="data:image/jpeg;base64,/9j/4AAQSkZJRgABAQAAAQABAAD/2wCEAAkGBhQSERQUExQUFRUWFxYYGBgXGBcXGBcaFxcXFBcYFxUXHCYeFx0jGRQUHy8gJCcpLCwsFR4xNTAqNSYrLCkBCQoKDgwOGg8PGiwkHyUpLCwsKSwsLCwsLCwsLCksLCwsLCwsKSwpLCwsKSwsLCwpLCwsLCwsLCwsLCwsLCwsKf/AABEIAOoA1wMBIgACEQEDEQH/xAAcAAACAgMBAQAAAAAAAAAAAAAFBgMEAAIHAQj/xAA/EAABAwIEAwUFBgUEAgMBAAABAAIRAyEEBRIxQVFhBiJxgZEHEzKhsUJSwdHh8BQjYnLSM5Ki8YKyFlODFf/EABkBAAMBAQEAAAAAAAAAAAAAAAIDBAEABf/EACkRAAICAgIBBAEEAwEAAAAAAAABAhEDIRIxQQQTIlFhIzKBkRRCcQX/2gAMAwEAAhEDEQA/AHvHZgGhJOe9oyJgojm9ZzpAStjsqc65BUErfRsaXYAx2f1Cd1tleavLt1TzLLXM5q3kGGlwQ0MsfclfUICLve8KbIMGICL4rBgCVdVKiblbF8ajxKmbSfzV6jhxqRyhgwRsipJHWxPxL3AXlBaxuul4nANjYJI7QYAMcC0WKW15R1+GDsKe+3+4fVP1TEimzUeCTsky/wB5VE/C2HO8Bw8yq/bXtWP9Okdtz1RRkoq2C4tukQ9qu2ridDDBNrfv5Lbst2HLyK2KBiZDDu7q/p0VrsX2SaxoxGIBNR3eY132RwcR9479LcU3PeXEBotxKKMXL5S/oyUuOomVH+mwAsTw/RS0WR+yZ81WfT7/AMW3COJ4+k+qsgQLen6prFoldUsq5qgmIvwtB8io315MfX8Ofkq+Iqi8ugciGwf9w/Hito6yTFVj8IIniSdrSSRytYj8CDCRHAiTYgCQZnaePSRFrKEEARcl3DXJE8GgkiI3AOx4hDM27TChTe4gk0/smNyQACW2G4t+crJUlbNim3oH9qu0jcMwU2jU+pqdpDh7sAOBJc0iYJJOkcjcDdd7NVPdObUebnibnxvuep2QPE16lZ/vazpeQLmAAByA4dYurGHxupzbWHPlMzHOTuZXiepyOfR7GDHxR03L2++BIYGs3lws6OcmXfO3FB2Yd1GpqFgDsTaJ3bIIi/EzffYqvkdaubguGwiSnXGZS40PhDnAC29zvY2HH1UcU8i14KW1F7JcMPfNboLHMi7QRykw0mAd5AsRKsMyumTEbGL8COB+XqEu4fDmhpdJ0udp32dwE9b35tTVhK9gH/a2cBz4Hlxvsn4PUuD45FX58E+XH5iZVyVhbEBYiDARusXq8iSjmrnS5F8Bloc2Uu4pxaZHNMWQ5hLLoMMvAucNWB+0uRN0kwEj4On7upbgV0ftFjQGFcyGL1VDC71Pho3B5TOn5DmYLQUXxWLlqUeyzSU2VsJLbJmOfKKbAnFKWhcbnJbWDTsSnbLsVICQauFmqBFwU85ThjpErItu7GSilVBOtUEJTz5mpwTNiqcBLuPu4eKLYqSQCzfH/wAPQ0Ns+pcnk3YD0+qC9jsj/iK/vKgmnTM32c7gOvM+HVSZ4TXrlrLyQ0eGyaGYZ1Gi2jQEHaTw5k9VsYc5fhAuXFflhKti26tIl7tzyH75KfEYn3VMvdaAocty9tIb6nG5cdz+ST+2OaPxFduFpEButrHOkiXGCWiAbhpk8pvEhUTdIVFWxpyioXUw98guGs7W1GRvw06URc7wVWjh2NAsAGgAchAhsbcPr0C9xVeOv7/6XJMxs1rCbbcbhQNrutc2u6BMi9tiWmRzutalUzOstHiPAXIMLVz4aILzJkamiHC9iWti4JPp4JjBRvia5AIkkOtLYkA7zcRHPrwXFMBWdDmk6jrdexm4uT9u7Gm8i0p27dYxtPDilrdrqmHtGmdIl5sPhB7o68eKWMny6BtJXmety1pHo+lx3tkYw5cdiST+5/fNGspys6hxP75q5hsvDGgnflxVijiAy4n5DhA3XjTk3SZ6kUkNmUUG0w21zA/Ep6w7QWrnGS4zW8E35DlPWOX0Cf8ABV7C9l62CKS0Q527KeaZM17HtHd1iOUO3a4eBjyHVLmGzMjSx32bG4sZgg+YPonHE1hskzN8AW4uqRZroPSaje8etwZ8VF/6MKipR/kb6aV6Yx4TH2gkSDHD0PVYh2BpahfcgdRz29Vi7Dz4aZk1GxIzAXV7JNlDmNND8HmfundOK9DHGpWyKUviMWa4UPYQeIXNq+TmjVI3E2XQK+aNcJBS/mLg66fmSaFQbTL/AGZxgb3Sm5uYiFzGriNMQVfy/OnuIBKCE0tM2V3Y1OcDVDuqdsDUGkLnFTFWlT5f21933H+RTWkgeTZ0HH1BoKT8Q/W7TMTInlK0qdqRUFkPZiDrldaRm2FsuyalTcNIvzO56q+34z5em6iwtRpPgrlZk3Cf10K7IMZitDC82A8Jtync2XOOz7/4nMC4NDadHW4N4Bzu7qcdy4uIJP8AT0ATN2vzTRSdJuG/X9EL7BZeGUDUImpU7x5hv2RtYG7rcHDklz3JL+Q46i2O4q2hw22/Tqq+KdO0EH5T9FlLGhzZ+IcOJHC/PxKrVns+IANNh3vhjjsY+achTNjTI+00EgDSONzqJjc35jbdRuzRmohzmN5iQDa203FiZuvAWzLfdugH4JudhJiOfxevMdiK9RtJ+n3xcGPIJaAwd0kf0uG1pO6xvQUUc1zvEPrYyqXCCKjwG8hNiefdDfIBOXZzDtFOT168OCWnYj39dz4GnZvXvGCBwBl0Dlfkj1LLnPcGBz2iBsTv0XiZG3PSs9nGvjsL5kzSwRvuUEw12zG8fj+asZhkxY2H1n7GzjuOo4qnQxoae84RbhHBIcLyb0Ov4jL2fwk+Ep5wRLQOMcvqk7Jc5w/32tPUj58EyYfMRNjbp5BelCkqRHO2FPeS/Tyv6qj2ioHW3k5oHXuuJP8A7NHmosQ5xhzCARJvt4FQY3GHFPY1oLbQ53ACC46SOZEHlCm9ZvE4+Q8KqSZNga8jba3GAsVrCRTZpbFjsJjpvuV6k+nXHGlJ7Dm7loQc0qpUx9bdHMdiASUDxVKdlY9ogKVHFOJiSi1GYQvDYeHI1RYAEcIs5yQIxrlPlJuo8aySp8spwhS+Rj2gtiq9kIw9PXUlXMbVsqeWYgBxRTdyVnQGfL8K2FYaxRYPENA3W9Grco5tLoxJsI0MSdMTEWlE8Pje7B358+qCUqkGfVEK9caHG1gT8lTjlyiIkqYndsaprEMBs97W7c3AfIJg7LYpr6b3RAL3BvRrNNNvyZNkqZpiYqUibw8QPkPmQmHsMW/wwDjeX6gYiS8yI6aUCl+oxkl8RqewESIJHHj6qi5motjhJsYJIExI9YWYstbEHwvfyKotrku+AOA21iR8gY5z0VK0TkzmwTLw82EOEgbnSGkwTEb/AHlSzXHtpUnVSAyAXEAfEfhEXMH4eY5K1TYYsxjCXSdI1CSIMSAD+tkN7WYVxw1XdrG03fdExeIImJjZLlfFsbCrSEvss2SBwBH0/T6JznQ8HYRCAdh8ulpfI/VGc2wz3Du8F5cFSbPV/APzzMKXH6pbr5rTvDZ8P1Kt1MjJlzyXGdtrG0if3ZX+zfZyiKry8t0vDgW6iZLrXBggCTAvBMzZHHGpbYM5yWkhZpV5MifxTx2Tx7gQy5mEp4PI3iq6nZxpmHFplvkYE/ouj9mMoDa1InmAUKg7s2y1mueMZqoGXVA0Oc1oeQxsF01CwEiWgnSATAniFo2u3EUaQZDNMmGgwHbDlcAG/UqTKez7DmNeqQTW1PEGnoF5YHFxc7UAywgXmSNkZpYBrXaY2t4xv812XHzVfZ0ZcXsH1scabQLE9Rc9bX4FYiOadm/fNiSI4j6LEmWHIn8VoH3Y+TlZfJkqKq5EquCQ3EYaCrHFpEa2R0hdXWFVKWHKvspLE6CcSF2FkqwKQaF6GqOpURWBQNzOtZDMJWh0q9j7oWTBSG7Y6KGzLq0ozTCWMqrJkwz5CL9yMZbaV5iq0Ngm2y2pqDMT3fJNhJx2KdMVe0dI+61cWkfI7qp2fzz3Vdpc7SyoXNJFxqddriDaJEf+RU+MrAS2+n7p28jwQSrgeRtuOiRPIuVlOOOqOmuxoJBeLc+Hny8+aKYfEtaCZ/Pyjdc17P8AaKpRIYTqbYQdwPFPVIMcA5ksJ+6S31At6hWYM3uaXZPmw8P+BCkCQXbCZiwnmLb24c4Sh28znue5BJ1OE/2tOoj10+iZq2LFOnJkMY0y4zwFybXK5bmGPNeqXiY2bPKZkjmd1ufJxhX2ZhhcrHXsLSigZ4n6Jlq4cIRkDA2iwdBKv1ainSpF7MpZbTfuFtWyelTaXNaJAJ32hDqeMId8Sgz3PpZoaZn4j+C3kkjuLsi7N4ENcY3cZJ5kmU4PAZBHAhJvZnF6n22G5TljsTT0fE2bbc10NxOapjZTfIbUEd4X8VSdSl7v7pH78/ko+zuOa+iRqHd4HgreErh1x1RdiJ/HRcpCyxegrEYo4+5wKqvoAqQvUNSpZOlQg3ZhgpPdqk3GQVYbXlIuIezKjFRxTgFYr4mECzDGpM5IKNlfG4pDBVkytK9WSo5QJDkHssrpqwNeySctemvAPsth2BPQcZVUOPqd1Qteosa+yOWkAtsWcxbLls6hDV5ivi81PXFgvK9RLaRdjVKyg3CyZ2TbluK0tGuYMcCY+SW8K0kxvJTNh2kMgf8ASLE5Rla8DHUo0wjjcMyvT0njBBBt0MLnwyw06r6ZtocPMSIPoQnfB1Y7p6x+ipZ3gA6oypsJ0uiNvsnyP16L1J/qw5Lsjx/pz4sI5PU/lgcgPyKt1yocNSDWhoGykqhdG6KWBMdPBBsRTJsJTBi6SoVNDbu29EmRqZDlFF7D3DB4yJB8kRw+S46vWaxpp6SRLr6RN+9N+HBU6HaOmHdxpdtGlpcT6eSeOyHaPWBGGxMi86IaWkGDLiOGw48JWpJmNy8G1HIDgmONSrrfUGkBohrW/aN7utabb7I3kslu6We02fitWqhptT7g8R8X/IuHkFP2AzrXqY43aVQqSpEU25PY90isWzV6iMOGYfF6gp6jJCV8Dj0co48Qgxz8MCUSjiasFeUcxhV82rDggZxZB3Spbegoqw/isegmJxWoqJ+IJUaGhqVHsryVi2ZSJWhFvL6l02ZdUsl3AZYd0x4KgQuj3oVMJMKhxQsrFGmtsVSsuyt1o2CFjE2M2/A+KN5XQ0t95sYkSAY4jcKHC5b76s1vDc+A3TPisE092B48unhCkj6d5Xy+hzyqGhUpZu9znSYBN9p8PBHsowxeDyP7CEZz2edTPvGAlky4fj+iYsicDSDhsm48UozqQ1TUo3ErY7AltwqzKuppaR5c+fqjmJO6X8cNLiRZVJcHoXJckT4TF6T7t3/iTxHLxHzHmrb6vgl+vjGvGk90/KeBlRNzV9P4hqbzG48Rx/e66UkujIyfTCmLqE+CGVqLXHvAGOB2RDDYtlX4XA8xxHiNwtK+HABSn9jUwf70g/yWuBG2mR8gnXL85xNPCPqVO77unppywglxENku3Dfi24QhnZbMhTdaAf8AtMXbSsXYYTyk+n5fVHCN7sDJNpUctyzEmN90U7KZiaWLE7O/NDMnoS8jxUuZ0jSqsfycip8bJ290d5w1aWgrEN7N4r3lFp6BYmAnBG9marftU/V3+KsMyuq37TPV3+KK1KyhdWVLwYyH38j0CK+VVD9pnqfyVB3ZypM6mep/xTE6oozUQe1BBLNNAIZFUHFnqfyXpyV44t9T+SLF61L5CB44he/MEnKXc2/P8lPhKAae9fwVl71XqFC8cTffmGMPmtJtiH+g/NTu7S0h9mp6N/yS09yieuWNLoB5ZMb6fa6iPs1PRv8Akvava+k62mp6N/ySbK1e6CheOLCWWaHLKO2FCk97nNqmQAIDec8XDoij/aHhzfRVt0Z/mub1HXXjCjj8VSOcnLbOln2kYWP9Ot/tZ/mhP/zeixxNNtXQTJaQ0RPFve+STW0iWk2AmL8TyA47jwkcwoT9F0ny7DhOUXo6BU9oFE/Zq+jf8lvlmYNxrnspS0sbqOuBI2tpJXPdPmmv2dg08WQ5paH03ATabjh6roxjJ0wnnmlZlY975LA2I7xA8NXyJC0xLO87bfovGOsoL2U82NWDzbB0GNDGVHVC4Eve1kgARDYdaSr+MzzBH/Uo1DI3YGj6PCRtUxKIVxqpNdysU+E7TQqTadjLge1OXUTqZh6urmQ1x8tVSAh/az2hUazdLG1RP3g38HlKzwqOPpyu5voy7ewjledsa/VDiOkT9Vaz/PqVZoDGvBtuB+Dko0Tpcry3k0uPg592P3Zv2n0cJRDarKziLdwMP/s8L1c6qtkQsRKQPJjC6qoXPUbqvFaveqmyJIkNRaGqtNSje5DYVEj3LUVFoXWUbnrjDZzlHUcvKjlo9yxmkcrVY8rGATeYiT+ixnVuiKYKwhb1Czk4eYd8jE/JWcGA5wa0MHLUNRPM3tMTYQsbDSKjKRdAaJJIA6kmB80ZZk9EDv1HA2A92NZcdju65kj4YANpMFF+yXZh+Je54bULQCID5J1SDJFmWkCJN+V10bKPZzRpvD3Um22Evkbxf3hE3+Z8EtyfRRCCFDsj2Jo1gX1QajKZLdIAFR75n3ZglrQJveRMOLYITTjvZzQeCKbTTJAHdh8dNVSY5W3TVj8ww+DpguLKbQIa0QLDg1o+gSvj/aE3VDWi94mXRE3v3bSbiIi90qT+2PjH6KGX+yeiwS5we7rYEiRBa1oBvwII6HdSVuy2Ho1PevqVNTbAtYxoiDYwTq2sTygchTf21a4Gxni1ryPDvSL+G8dFUqdoqb231gzAsW3AEwS43AjfbdSv1Ul12N/x0+yHMMjpPLnUarXAG7btM8jNp85QDF5c+kQH92dtzxjz4evkr+OqmofidJNtWqLROnVJ6kageQ4CpSzN1KdUkD7Lg0zta9tiOo8whWRvsJ4l4K+Cwj6hIaxzoEnSCbTE24SrtFpaHscC0jdpBBHHYpr7H9qaQw7202w7WXFoAB06R9oxIby4AjfdL2PzBtbEOIa51ar3Wsp98vMQOg2N55ngrseNUpJkWRu+LQCqBVMTSlO+N7BVKVA1Kjx7wCRTYNd+T3zbyB8UmV0Dg49gpgDV3z4q/ScIQ2uCHGVcoOJRNaDkTFixYWngsQ2CWy5earKNxXtKmXODWgucTAa0EuJPAAXJVpEeh8hexMRcmwA3J5AcSnHJ/Zw6zsY/3Ld/dMh1Y+O7aXnJ6BPeS5TTox/DUadAbe8deo7/APR3ePgICJRb2HX2c1yz2e42tf3Pum86x93/AMT3/wDimbA+xttjXxJ8KbI/51P8E9nEsYLv1O63+TZVLEZoSdh8/wA0SxtnXGIMo+zTLmCC19Q83Vnj5M0jhyQjN/ZbhHAmlUq0Dwn+bT8we+PVHXYonp6/QqN9chGsSMc2/ByfPuxmIw5NhVYPt0g5wA5uGnU0dSNPVBKNIuBgEwLkAmOMmPBdsbiNLg5p0uaZB/PoeIQntfkDa9I16I93VmXtbtUBu4wPtDTd25AO9kqeOg1TOb4PKQ+ZkcgbyJiZEb8BITh2a9n4qHU6hUEGZfDRHiX72+6Y62WnZ3BuD206cVCCGuJJPetYA2A4xa3C66zg8EWADVMDiTvxP6Cw2hScmyqMEU8LowtMA2OzQecXcYAnbeBysICpjN3lr6rnRTbs86W6jwFPVaLzrNv6XIrj6dNo1vAdAu4kQB5ut80NzPIm4rQan+k06gyJ1HgTJiOO3UkcQd+ByryIGa5vVrOc5mrQLF8uDZiYFSQ5x6CTfhMCvg8oxNaN22gFxOw2McSLLpD8pYQ2WgU2CGjn18+fGT4kTneLYG3FhyttyjZYvT3tjFl8IAYbsOBBq1CQN9r+EghQ5lgbRRm1gACQALxM332MolSzBpEBzj/cZ8rreniWuFhEbhc8EHoJTkhJxbMQwgnUG7bWieH5bKs/E6+bYsDPy4c/DfaU+voh3h9UBzrJA5pNO0b/AKJU/T8doJZL7E+o94eLkxtcmxkkfMz6rtXYfsyzDMGIqQa1Vog//XTLRpY3kS0Nn02F+QswLZ75gDlck8hKZss7SVKL2j3lQiIAJLiItB1H+3whZiyKLtgZYOWkdjNSdv3++f7Cd2o7DUq8v+CoTvTaLnk5rnAP8ZBUWF7RHV3i+NyCA3wNiT5QEyYTGh5aGi5sDM2EajP3RI2iXHqr4TU9EU4NHFs69mGNa4ljGVLSGte3WRzFJxDvL0lLlTLq1B2mtTqUjwFRrmE+GoCfJfTbmbgHfcn5bb9B891BisvY8Q9jXA7hwaWnxBELnBeDLdUfOLSsXV899lNF8uw7jRdxbBfT8gTqb6kdAsS/akZZTzD2QtaA5mKAYDDjUp3A/o0Hvu/pt4otlGWUsM3RhmQYh1V0Gq4dXbMb/S2B4lF8zxYe68w3Zo4fhqMeXqhdeudogch+J4nqvRx4/LJJzX+pZohocBJO8kCTzIYDx/qdAFuJAN+rm7B8NNzTzIDvQtJQB9TvtH9JnzBd8tQHkpQZTOHkBT1RcfmDTxE9T+d1EXzdV7dF4Rx2PSy2jEWgvHKoK5HX981apVJF7ePH8FjVBJg3GPhwUWHzD4Z1d1weC0kRcgX5x6/XXN6gBB8VVNIBsxeBfziJnol5f2spxfuQ85NjKBJOurqd9l7y5o6NbsEQr4JpM6iA7e1zaB8QtHC1uG5JSMpzT3JLhvESilDtA5zxqO5UCgpLZY7j0Mf/APLptbYXiJJl1hF3G5soKtQC5MwtMfmAFgl/MMeU2MEkDuTLWZZzNglfOcVIW2IrmVUrMD+N0E3eiiMKF4ZnodpniSLREGdM/a7pBHETEwRBbCYo+8aeDrH8ELxHZ6oX7cd79besb8JR7Iclc43sARJOwjlzKTxbNuuw5SwpdECw+a0xWDMRYnkNhzJ5poo5cXNDWDSOJ4nzUzclbx25JroRyEjB9kA5+twsNupPE9F7jcrp0CXCNXC23OOXinjHPbTZNrBIePGpxe823S+CS+KO5X2C8wzVos0fL6lS4Pt6/DthtMG0Txtt9T6nmgOa5hrd/LCGYpxi+6mtxlaY3ipKmdGwntcaAA6iRzOoE+PD0sOUIvhPafhKhAJcyfvD8RP4riWlx5wrtLAnSY3T1ml5FSxxPoDDY9lTvtew0yN5G/rHofJYuHZLXxFF38t5bbn+CxUrImumTOFPs6bVrwJJgevpzJ/BbGgIF/EHccTt0lBHZs6WkNBDTIB4xx8f3wRJ+YMNPU2b2jjPKOfBeiefdmlGXVHO4C3m46j6AD/crcBa0qekAcR8X9xufTbyC2WmLR5oXrtlI0LengX1NhA+8bD9fJc39hpFE81DisUW0yZ5ehcAUw0MtotHfLqh5Cw/NSNYNqeGb4ubPqXIHNdG8RDzCvqcxs8/QRJ9Y+a3x9Qe7mRbQItNzMzuN0/fwNU7ljejWA/Oy9OWOPxOaR1pgpc2pJofBuLTOa0sVG6kGY6XNM8R9U/VuydF/wAVNni1pYfVpQTNvZqXCaFWD914JH+8CfUFQuDXRcssZdm2IxsiUBxuZabu+Hcnl1KM4jI8Sxga6k4wN2d4ddr/ACSzmRdTdpc0ieYj5FMySCxl4EPEtvK1y+qwvLZAeNweXC3og+DzMU6mgfC4S2+x4gdPzUxrh1bWGgO2kbwY9dh6JCmrQ5rQ14GmHPLY23PJHMsy9roP2BsOfUqlk+DkBrdz8RR3F1hSZEgQE7smkyxSri+waFUxucNYNwufZr2teHuAsEvV+0r6jo1KaWVJ0hnB0POZ56H8bBJ+ZZiav9vDqqdXEkiCbfVQurwEvJkclSNhFLZmsMBMXKpMpayXO2Xrn6jJ2Xrq8WSUqGNktOkBc8FLhMWCD0VR1QkXUeGbBKdGVCpQssU8dBKxVKpAKxGssl0wfaj5HJhi2xV/JWzVm/dE+ezZ8N/FoV/A+z7EO+JzWN4au87/AGj8015T2Ro4cGSXkxJdAFuTQvXeRI8hYpNgahhXPs1pd4fnsimH7PPPxQ0ep+SKVMzpss255NUDsdWd8LdI6oXkk+tDVCK72bUclpsuSXHrt6LerXYNy36qr/DOPx1D4BSMwrBs2fG6DvthX9Ix2ZDZsnwC9bUqO2EeKtMpgbABeGp/UFmjqfkh/hXnd4Cz+EA3qO8jCkNUcAT8lqHumzWjxMrtm6Nm4UcC71Ks08PHE+ZK0bIFyB4BVMTmbBtLihpsPSCDndQPNQ4rCMqtLXhtRp4OAI/RA6uMLz0Vmg7SO6FjhQSlYnZ/7OS2oHUdTqZPw7uZPI8W/McZV/LezraIlzCXW3Tc3FE2IhA6eFfUeWVHF0OMcLcNuiVwS3Q9SclthrL2ANmAErdtMzERMJpL2sboHDdc37X4sVHkDdDkbjBs6O5JChmeNsQEKwBJKt47DkEyVTy+7o4KCC0VSYa07LStTAuVYIACGYvGjaU9wpE0Zts8c8nZQCxWn8UoalVLSHsvOdZRU6t1Tq4lbUakLq0abYqpdYqdSpJWJlUYfT2KzkCzd+arUsNUqmXkhv1U1DBMp3dcreo+o/4RpHVemqXR5Tt9/wBE1Okxgho8146qOJCqOwdQ/aXjcodxK6l5Z1vwiR2NaNhJWfxLjyb81s3LgNytHmk3cyu14M+Xk0cRxJK3bWj4W/JVn5q0fC1QVM1dwgIqBCOpx6KZmlguQl5+Mcd3FVnknqt4WapUGsbiw62sAdFRIZ95VG0CiWDy2bmwW0ombZ7h6YNgCUSYG0xJXhqMpiyWM0z8ufpalSY2K2H62aNPTkpsI8fFxKV8NQNR4Jm3p4JiY9LY7orZq4ta54XM83xsPJI3XR+02I/kEBcxz5gLeqTl3EZB7AedS4SFQwbtFypqmIIEcFUNSVHGymWyziMyMWQitXJO6lfyVbEQnpAJUTfxCw11VYtnGFvEImBup31bKo1ynYULRptQprFJ7xYgds2j6ae5rLkyVF/HkqhRu691Zq7L1uJ4vJ+Cd2YR0VarnB4KhUN1q5bxR3JktXGuduVC5y0Wr0dHG2tZpJWUgrQCyziuKCkbTUpUlMLjLNsPQi5V0O9FDSUxFkLNQIzrGQ0gIFl9Bs6id1d7QlCMD8Pmhl2kOh0HjjALCwW1bO2tG90FxBsqJQS+g0gri8cazSAlLPWaUfwpsUs58d/H80rPSxjMf7xfxLbEhCXuhFHfCULqqDEWyK9SqVCeqkG5XlRVIWzXUvCV4txuuNNmBTNKjavSlsIm1rF7T4LELZp//9k="/>
          <p:cNvSpPr>
            <a:spLocks noChangeAspect="1" noChangeArrowheads="1"/>
          </p:cNvSpPr>
          <p:nvPr/>
        </p:nvSpPr>
        <p:spPr bwMode="auto">
          <a:xfrm>
            <a:off x="0" y="-1066800"/>
            <a:ext cx="2047875" cy="2228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8" name="AutoShape 6" descr="data:image/jpeg;base64,/9j/4AAQSkZJRgABAQAAAQABAAD/2wCEAAkGBhQSERQUExQUFRUWFxYYGBgXGBcXGBcaFxcXFBcYFxUXHCYeFx0jGRQUHy8gJCcpLCwsFR4xNTAqNSYrLCkBCQoKDgwOGg8PGiwkHyUpLCwsKSwsLCwsLCwsLCksLCwsLCwsKSwpLCwsKSwsLCwpLCwsLCwsLCwsLCwsLCwsKf/AABEIAOoA1wMBIgACEQEDEQH/xAAcAAACAgMBAQAAAAAAAAAAAAAFBgMEAAIHAQj/xAA/EAABAwIEAwUFBgUEAgMBAAABAAIRAyEEBRIxQVFhBiJxgZEHEzKhsUJSwdHh8BQjYnLSM5Ki8YKyFlODFf/EABkBAAMBAQEAAAAAAAAAAAAAAAIDBAEABf/EACkRAAICAgIBBAEEAwEAAAAAAAABAhEDIRIxQQQTIlFhIzKBkRRCcQX/2gAMAwEAAhEDEQA/AHvHZgGhJOe9oyJgojm9ZzpAStjsqc65BUErfRsaXYAx2f1Cd1tleavLt1TzLLXM5q3kGGlwQ0MsfclfUICLve8KbIMGICL4rBgCVdVKiblbF8ajxKmbSfzV6jhxqRyhgwRsipJHWxPxL3AXlBaxuul4nANjYJI7QYAMcC0WKW15R1+GDsKe+3+4fVP1TEimzUeCTsky/wB5VE/C2HO8Bw8yq/bXtWP9Okdtz1RRkoq2C4tukQ9qu2ridDDBNrfv5Lbst2HLyK2KBiZDDu7q/p0VrsX2SaxoxGIBNR3eY132RwcR9479LcU3PeXEBotxKKMXL5S/oyUuOomVH+mwAsTw/RS0WR+yZ81WfT7/AMW3COJ4+k+qsgQLen6prFoldUsq5qgmIvwtB8io315MfX8Ofkq+Iqi8ugciGwf9w/Hito6yTFVj8IIniSdrSSRytYj8CDCRHAiTYgCQZnaePSRFrKEEARcl3DXJE8GgkiI3AOx4hDM27TChTe4gk0/smNyQACW2G4t+crJUlbNim3oH9qu0jcMwU2jU+pqdpDh7sAOBJc0iYJJOkcjcDdd7NVPdObUebnibnxvuep2QPE16lZ/vazpeQLmAAByA4dYurGHxupzbWHPlMzHOTuZXiepyOfR7GDHxR03L2++BIYGs3lws6OcmXfO3FB2Yd1GpqFgDsTaJ3bIIi/EzffYqvkdaubguGwiSnXGZS40PhDnAC29zvY2HH1UcU8i14KW1F7JcMPfNboLHMi7QRykw0mAd5AsRKsMyumTEbGL8COB+XqEu4fDmhpdJ0udp32dwE9b35tTVhK9gH/a2cBz4Hlxvsn4PUuD45FX58E+XH5iZVyVhbEBYiDARusXq8iSjmrnS5F8Bloc2Uu4pxaZHNMWQ5hLLoMMvAucNWB+0uRN0kwEj4On7upbgV0ftFjQGFcyGL1VDC71Pho3B5TOn5DmYLQUXxWLlqUeyzSU2VsJLbJmOfKKbAnFKWhcbnJbWDTsSnbLsVICQauFmqBFwU85ThjpErItu7GSilVBOtUEJTz5mpwTNiqcBLuPu4eKLYqSQCzfH/wAPQ0Ns+pcnk3YD0+qC9jsj/iK/vKgmnTM32c7gOvM+HVSZ4TXrlrLyQ0eGyaGYZ1Gi2jQEHaTw5k9VsYc5fhAuXFflhKti26tIl7tzyH75KfEYn3VMvdaAocty9tIb6nG5cdz+ST+2OaPxFduFpEButrHOkiXGCWiAbhpk8pvEhUTdIVFWxpyioXUw98guGs7W1GRvw06URc7wVWjh2NAsAGgAchAhsbcPr0C9xVeOv7/6XJMxs1rCbbcbhQNrutc2u6BMi9tiWmRzutalUzOstHiPAXIMLVz4aILzJkamiHC9iWti4JPp4JjBRvia5AIkkOtLYkA7zcRHPrwXFMBWdDmk6jrdexm4uT9u7Gm8i0p27dYxtPDilrdrqmHtGmdIl5sPhB7o68eKWMny6BtJXmety1pHo+lx3tkYw5cdiST+5/fNGspys6hxP75q5hsvDGgnflxVijiAy4n5DhA3XjTk3SZ6kUkNmUUG0w21zA/Ep6w7QWrnGS4zW8E35DlPWOX0Cf8ABV7C9l62CKS0Q527KeaZM17HtHd1iOUO3a4eBjyHVLmGzMjSx32bG4sZgg+YPonHE1hskzN8AW4uqRZroPSaje8etwZ8VF/6MKipR/kb6aV6Yx4TH2gkSDHD0PVYh2BpahfcgdRz29Vi7Dz4aZk1GxIzAXV7JNlDmNND8HmfundOK9DHGpWyKUviMWa4UPYQeIXNq+TmjVI3E2XQK+aNcJBS/mLg66fmSaFQbTL/AGZxgb3Sm5uYiFzGriNMQVfy/OnuIBKCE0tM2V3Y1OcDVDuqdsDUGkLnFTFWlT5f21933H+RTWkgeTZ0HH1BoKT8Q/W7TMTInlK0qdqRUFkPZiDrldaRm2FsuyalTcNIvzO56q+34z5em6iwtRpPgrlZk3Cf10K7IMZitDC82A8Jtync2XOOz7/4nMC4NDadHW4N4Bzu7qcdy4uIJP8AT0ATN2vzTRSdJuG/X9EL7BZeGUDUImpU7x5hv2RtYG7rcHDklz3JL+Q46i2O4q2hw22/Tqq+KdO0EH5T9FlLGhzZ+IcOJHC/PxKrVns+IANNh3vhjjsY+achTNjTI+00EgDSONzqJjc35jbdRuzRmohzmN5iQDa203FiZuvAWzLfdugH4JudhJiOfxevMdiK9RtJ+n3xcGPIJaAwd0kf0uG1pO6xvQUUc1zvEPrYyqXCCKjwG8hNiefdDfIBOXZzDtFOT168OCWnYj39dz4GnZvXvGCBwBl0Dlfkj1LLnPcGBz2iBsTv0XiZG3PSs9nGvjsL5kzSwRvuUEw12zG8fj+asZhkxY2H1n7GzjuOo4qnQxoae84RbhHBIcLyb0Ov4jL2fwk+Ep5wRLQOMcvqk7Jc5w/32tPUj58EyYfMRNjbp5BelCkqRHO2FPeS/Tyv6qj2ioHW3k5oHXuuJP8A7NHmosQ5xhzCARJvt4FQY3GHFPY1oLbQ53ACC46SOZEHlCm9ZvE4+Q8KqSZNga8jba3GAsVrCRTZpbFjsJjpvuV6k+nXHGlJ7Dm7loQc0qpUx9bdHMdiASUDxVKdlY9ogKVHFOJiSi1GYQvDYeHI1RYAEcIs5yQIxrlPlJuo8aySp8spwhS+Rj2gtiq9kIw9PXUlXMbVsqeWYgBxRTdyVnQGfL8K2FYaxRYPENA3W9Grco5tLoxJsI0MSdMTEWlE8Pje7B358+qCUqkGfVEK9caHG1gT8lTjlyiIkqYndsaprEMBs97W7c3AfIJg7LYpr6b3RAL3BvRrNNNvyZNkqZpiYqUibw8QPkPmQmHsMW/wwDjeX6gYiS8yI6aUCl+oxkl8RqewESIJHHj6qi5motjhJsYJIExI9YWYstbEHwvfyKotrku+AOA21iR8gY5z0VK0TkzmwTLw82EOEgbnSGkwTEb/AHlSzXHtpUnVSAyAXEAfEfhEXMH4eY5K1TYYsxjCXSdI1CSIMSAD+tkN7WYVxw1XdrG03fdExeIImJjZLlfFsbCrSEvss2SBwBH0/T6JznQ8HYRCAdh8ulpfI/VGc2wz3Du8F5cFSbPV/APzzMKXH6pbr5rTvDZ8P1Kt1MjJlzyXGdtrG0if3ZX+zfZyiKry8t0vDgW6iZLrXBggCTAvBMzZHHGpbYM5yWkhZpV5MifxTx2Tx7gQy5mEp4PI3iq6nZxpmHFplvkYE/ouj9mMoDa1InmAUKg7s2y1mueMZqoGXVA0Oc1oeQxsF01CwEiWgnSATAniFo2u3EUaQZDNMmGgwHbDlcAG/UqTKez7DmNeqQTW1PEGnoF5YHFxc7UAywgXmSNkZpYBrXaY2t4xv812XHzVfZ0ZcXsH1scabQLE9Rc9bX4FYiOadm/fNiSI4j6LEmWHIn8VoH3Y+TlZfJkqKq5EquCQ3EYaCrHFpEa2R0hdXWFVKWHKvspLE6CcSF2FkqwKQaF6GqOpURWBQNzOtZDMJWh0q9j7oWTBSG7Y6KGzLq0ozTCWMqrJkwz5CL9yMZbaV5iq0Ngm2y2pqDMT3fJNhJx2KdMVe0dI+61cWkfI7qp2fzz3Vdpc7SyoXNJFxqddriDaJEf+RU+MrAS2+n7p28jwQSrgeRtuOiRPIuVlOOOqOmuxoJBeLc+Hny8+aKYfEtaCZ/Pyjdc17P8AaKpRIYTqbYQdwPFPVIMcA5ksJ+6S31At6hWYM3uaXZPmw8P+BCkCQXbCZiwnmLb24c4Sh28znue5BJ1OE/2tOoj10+iZq2LFOnJkMY0y4zwFybXK5bmGPNeqXiY2bPKZkjmd1ufJxhX2ZhhcrHXsLSigZ4n6Jlq4cIRkDA2iwdBKv1ainSpF7MpZbTfuFtWyelTaXNaJAJ32hDqeMId8Sgz3PpZoaZn4j+C3kkjuLsi7N4ENcY3cZJ5kmU4PAZBHAhJvZnF6n22G5TljsTT0fE2bbc10NxOapjZTfIbUEd4X8VSdSl7v7pH78/ko+zuOa+iRqHd4HgreErh1x1RdiJ/HRcpCyxegrEYo4+5wKqvoAqQvUNSpZOlQg3ZhgpPdqk3GQVYbXlIuIezKjFRxTgFYr4mECzDGpM5IKNlfG4pDBVkytK9WSo5QJDkHssrpqwNeySctemvAPsth2BPQcZVUOPqd1Qteosa+yOWkAtsWcxbLls6hDV5ivi81PXFgvK9RLaRdjVKyg3CyZ2TbluK0tGuYMcCY+SW8K0kxvJTNh2kMgf8ASLE5Rla8DHUo0wjjcMyvT0njBBBt0MLnwyw06r6ZtocPMSIPoQnfB1Y7p6x+ipZ3gA6oypsJ0uiNvsnyP16L1J/qw5Lsjx/pz4sI5PU/lgcgPyKt1yocNSDWhoGykqhdG6KWBMdPBBsRTJsJTBi6SoVNDbu29EmRqZDlFF7D3DB4yJB8kRw+S46vWaxpp6SRLr6RN+9N+HBU6HaOmHdxpdtGlpcT6eSeOyHaPWBGGxMi86IaWkGDLiOGw48JWpJmNy8G1HIDgmONSrrfUGkBohrW/aN7utabb7I3kslu6We02fitWqhptT7g8R8X/IuHkFP2AzrXqY43aVQqSpEU25PY90isWzV6iMOGYfF6gp6jJCV8Dj0co48Qgxz8MCUSjiasFeUcxhV82rDggZxZB3Spbegoqw/isegmJxWoqJ+IJUaGhqVHsryVi2ZSJWhFvL6l02ZdUsl3AZYd0x4KgQuj3oVMJMKhxQsrFGmtsVSsuyt1o2CFjE2M2/A+KN5XQ0t95sYkSAY4jcKHC5b76s1vDc+A3TPisE092B48unhCkj6d5Xy+hzyqGhUpZu9znSYBN9p8PBHsowxeDyP7CEZz2edTPvGAlky4fj+iYsicDSDhsm48UozqQ1TUo3ErY7AltwqzKuppaR5c+fqjmJO6X8cNLiRZVJcHoXJckT4TF6T7t3/iTxHLxHzHmrb6vgl+vjGvGk90/KeBlRNzV9P4hqbzG48Rx/e66UkujIyfTCmLqE+CGVqLXHvAGOB2RDDYtlX4XA8xxHiNwtK+HABSn9jUwf70g/yWuBG2mR8gnXL85xNPCPqVO77unppywglxENku3Dfi24QhnZbMhTdaAf8AtMXbSsXYYTyk+n5fVHCN7sDJNpUctyzEmN90U7KZiaWLE7O/NDMnoS8jxUuZ0jSqsfycip8bJ290d5w1aWgrEN7N4r3lFp6BYmAnBG9marftU/V3+KsMyuq37TPV3+KK1KyhdWVLwYyH38j0CK+VVD9pnqfyVB3ZypM6mep/xTE6oozUQe1BBLNNAIZFUHFnqfyXpyV44t9T+SLF61L5CB44he/MEnKXc2/P8lPhKAae9fwVl71XqFC8cTffmGMPmtJtiH+g/NTu7S0h9mp6N/yS09yieuWNLoB5ZMb6fa6iPs1PRv8Akvava+k62mp6N/ySbK1e6CheOLCWWaHLKO2FCk97nNqmQAIDec8XDoij/aHhzfRVt0Z/mub1HXXjCjj8VSOcnLbOln2kYWP9Ot/tZ/mhP/zeixxNNtXQTJaQ0RPFve+STW0iWk2AmL8TyA47jwkcwoT9F0ny7DhOUXo6BU9oFE/Zq+jf8lvlmYNxrnspS0sbqOuBI2tpJXPdPmmv2dg08WQ5paH03ATabjh6roxjJ0wnnmlZlY975LA2I7xA8NXyJC0xLO87bfovGOsoL2U82NWDzbB0GNDGVHVC4Eve1kgARDYdaSr+MzzBH/Uo1DI3YGj6PCRtUxKIVxqpNdysU+E7TQqTadjLge1OXUTqZh6urmQ1x8tVSAh/az2hUazdLG1RP3g38HlKzwqOPpyu5voy7ewjledsa/VDiOkT9Vaz/PqVZoDGvBtuB+Dko0Tpcry3k0uPg592P3Zv2n0cJRDarKziLdwMP/s8L1c6qtkQsRKQPJjC6qoXPUbqvFaveqmyJIkNRaGqtNSje5DYVEj3LUVFoXWUbnrjDZzlHUcvKjlo9yxmkcrVY8rGATeYiT+ixnVuiKYKwhb1Czk4eYd8jE/JWcGA5wa0MHLUNRPM3tMTYQsbDSKjKRdAaJJIA6kmB80ZZk9EDv1HA2A92NZcdju65kj4YANpMFF+yXZh+Je54bULQCID5J1SDJFmWkCJN+V10bKPZzRpvD3Um22Evkbxf3hE3+Z8EtyfRRCCFDsj2Jo1gX1QajKZLdIAFR75n3ZglrQJveRMOLYITTjvZzQeCKbTTJAHdh8dNVSY5W3TVj8ww+DpguLKbQIa0QLDg1o+gSvj/aE3VDWi94mXRE3v3bSbiIi90qT+2PjH6KGX+yeiwS5we7rYEiRBa1oBvwII6HdSVuy2Ho1PevqVNTbAtYxoiDYwTq2sTygchTf21a4Gxni1ryPDvSL+G8dFUqdoqb231gzAsW3AEwS43AjfbdSv1Ul12N/x0+yHMMjpPLnUarXAG7btM8jNp85QDF5c+kQH92dtzxjz4evkr+OqmofidJNtWqLROnVJ6kageQ4CpSzN1KdUkD7Lg0zta9tiOo8whWRvsJ4l4K+Cwj6hIaxzoEnSCbTE24SrtFpaHscC0jdpBBHHYpr7H9qaQw7202w7WXFoAB06R9oxIby4AjfdL2PzBtbEOIa51ar3Wsp98vMQOg2N55ngrseNUpJkWRu+LQCqBVMTSlO+N7BVKVA1Kjx7wCRTYNd+T3zbyB8UmV0Dg49gpgDV3z4q/ScIQ2uCHGVcoOJRNaDkTFixYWngsQ2CWy5earKNxXtKmXODWgucTAa0EuJPAAXJVpEeh8hexMRcmwA3J5AcSnHJ/Zw6zsY/3Ld/dMh1Y+O7aXnJ6BPeS5TTox/DUadAbe8deo7/APR3ePgICJRb2HX2c1yz2e42tf3Pum86x93/AMT3/wDimbA+xttjXxJ8KbI/51P8E9nEsYLv1O63+TZVLEZoSdh8/wA0SxtnXGIMo+zTLmCC19Q83Vnj5M0jhyQjN/ZbhHAmlUq0Dwn+bT8we+PVHXYonp6/QqN9chGsSMc2/ByfPuxmIw5NhVYPt0g5wA5uGnU0dSNPVBKNIuBgEwLkAmOMmPBdsbiNLg5p0uaZB/PoeIQntfkDa9I16I93VmXtbtUBu4wPtDTd25AO9kqeOg1TOb4PKQ+ZkcgbyJiZEb8BITh2a9n4qHU6hUEGZfDRHiX72+6Y62WnZ3BuD206cVCCGuJJPetYA2A4xa3C66zg8EWADVMDiTvxP6Cw2hScmyqMEU8LowtMA2OzQecXcYAnbeBysICpjN3lr6rnRTbs86W6jwFPVaLzrNv6XIrj6dNo1vAdAu4kQB5ut80NzPIm4rQan+k06gyJ1HgTJiOO3UkcQd+ByryIGa5vVrOc5mrQLF8uDZiYFSQ5x6CTfhMCvg8oxNaN22gFxOw2McSLLpD8pYQ2WgU2CGjn18+fGT4kTneLYG3FhyttyjZYvT3tjFl8IAYbsOBBq1CQN9r+EghQ5lgbRRm1gACQALxM332MolSzBpEBzj/cZ8rreniWuFhEbhc8EHoJTkhJxbMQwgnUG7bWieH5bKs/E6+bYsDPy4c/DfaU+voh3h9UBzrJA5pNO0b/AKJU/T8doJZL7E+o94eLkxtcmxkkfMz6rtXYfsyzDMGIqQa1Vog//XTLRpY3kS0Nn02F+QswLZ75gDlck8hKZss7SVKL2j3lQiIAJLiItB1H+3whZiyKLtgZYOWkdjNSdv3++f7Cd2o7DUq8v+CoTvTaLnk5rnAP8ZBUWF7RHV3i+NyCA3wNiT5QEyYTGh5aGi5sDM2EajP3RI2iXHqr4TU9EU4NHFs69mGNa4ljGVLSGte3WRzFJxDvL0lLlTLq1B2mtTqUjwFRrmE+GoCfJfTbmbgHfcn5bb9B891BisvY8Q9jXA7hwaWnxBELnBeDLdUfOLSsXV899lNF8uw7jRdxbBfT8gTqb6kdAsS/akZZTzD2QtaA5mKAYDDjUp3A/o0Hvu/pt4otlGWUsM3RhmQYh1V0Gq4dXbMb/S2B4lF8zxYe68w3Zo4fhqMeXqhdeudogch+J4nqvRx4/LJJzX+pZohocBJO8kCTzIYDx/qdAFuJAN+rm7B8NNzTzIDvQtJQB9TvtH9JnzBd8tQHkpQZTOHkBT1RcfmDTxE9T+d1EXzdV7dF4Rx2PSy2jEWgvHKoK5HX981apVJF7ePH8FjVBJg3GPhwUWHzD4Z1d1weC0kRcgX5x6/XXN6gBB8VVNIBsxeBfziJnol5f2spxfuQ85NjKBJOurqd9l7y5o6NbsEQr4JpM6iA7e1zaB8QtHC1uG5JSMpzT3JLhvESilDtA5zxqO5UCgpLZY7j0Mf/APLptbYXiJJl1hF3G5soKtQC5MwtMfmAFgl/MMeU2MEkDuTLWZZzNglfOcVIW2IrmVUrMD+N0E3eiiMKF4ZnodpniSLREGdM/a7pBHETEwRBbCYo+8aeDrH8ELxHZ6oX7cd79besb8JR7Iclc43sARJOwjlzKTxbNuuw5SwpdECw+a0xWDMRYnkNhzJ5poo5cXNDWDSOJ4nzUzclbx25JroRyEjB9kA5+twsNupPE9F7jcrp0CXCNXC23OOXinjHPbTZNrBIePGpxe823S+CS+KO5X2C8wzVos0fL6lS4Pt6/DthtMG0Txtt9T6nmgOa5hrd/LCGYpxi+6mtxlaY3ipKmdGwntcaAA6iRzOoE+PD0sOUIvhPafhKhAJcyfvD8RP4riWlx5wrtLAnSY3T1ml5FSxxPoDDY9lTvtew0yN5G/rHofJYuHZLXxFF38t5bbn+CxUrImumTOFPs6bVrwJJgevpzJ/BbGgIF/EHccTt0lBHZs6WkNBDTIB4xx8f3wRJ+YMNPU2b2jjPKOfBeiefdmlGXVHO4C3m46j6AD/crcBa0qekAcR8X9xufTbyC2WmLR5oXrtlI0LengX1NhA+8bD9fJc39hpFE81DisUW0yZ5ehcAUw0MtotHfLqh5Cw/NSNYNqeGb4ubPqXIHNdG8RDzCvqcxs8/QRJ9Y+a3x9Qe7mRbQItNzMzuN0/fwNU7ljejWA/Oy9OWOPxOaR1pgpc2pJofBuLTOa0sVG6kGY6XNM8R9U/VuydF/wAVNni1pYfVpQTNvZqXCaFWD914JH+8CfUFQuDXRcssZdm2IxsiUBxuZabu+Hcnl1KM4jI8Sxga6k4wN2d4ddr/ACSzmRdTdpc0ieYj5FMySCxl4EPEtvK1y+qwvLZAeNweXC3og+DzMU6mgfC4S2+x4gdPzUxrh1bWGgO2kbwY9dh6JCmrQ5rQ14GmHPLY23PJHMsy9roP2BsOfUqlk+DkBrdz8RR3F1hSZEgQE7smkyxSri+waFUxucNYNwufZr2teHuAsEvV+0r6jo1KaWVJ0hnB0POZ56H8bBJ+ZZiav9vDqqdXEkiCbfVQurwEvJkclSNhFLZmsMBMXKpMpayXO2Xrn6jJ2Xrq8WSUqGNktOkBc8FLhMWCD0VR1QkXUeGbBKdGVCpQssU8dBKxVKpAKxGssl0wfaj5HJhi2xV/JWzVm/dE+ezZ8N/FoV/A+z7EO+JzWN4au87/AGj8015T2Ro4cGSXkxJdAFuTQvXeRI8hYpNgahhXPs1pd4fnsimH7PPPxQ0ep+SKVMzpss255NUDsdWd8LdI6oXkk+tDVCK72bUclpsuSXHrt6LerXYNy36qr/DOPx1D4BSMwrBs2fG6DvthX9Ix2ZDZsnwC9bUqO2EeKtMpgbABeGp/UFmjqfkh/hXnd4Cz+EA3qO8jCkNUcAT8lqHumzWjxMrtm6Nm4UcC71Ks08PHE+ZK0bIFyB4BVMTmbBtLihpsPSCDndQPNQ4rCMqtLXhtRp4OAI/RA6uMLz0Vmg7SO6FjhQSlYnZ/7OS2oHUdTqZPw7uZPI8W/McZV/LezraIlzCXW3Tc3FE2IhA6eFfUeWVHF0OMcLcNuiVwS3Q9SclthrL2ANmAErdtMzERMJpL2sboHDdc37X4sVHkDdDkbjBs6O5JChmeNsQEKwBJKt47DkEyVTy+7o4KCC0VSYa07LStTAuVYIACGYvGjaU9wpE0Zts8c8nZQCxWn8UoalVLSHsvOdZRU6t1Tq4lbUakLq0abYqpdYqdSpJWJlUYfT2KzkCzd+arUsNUqmXkhv1U1DBMp3dcreo+o/4RpHVemqXR5Tt9/wBE1Okxgho8146qOJCqOwdQ/aXjcodxK6l5Z1vwiR2NaNhJWfxLjyb81s3LgNytHmk3cyu14M+Xk0cRxJK3bWj4W/JVn5q0fC1QVM1dwgIqBCOpx6KZmlguQl5+Mcd3FVnknqt4WapUGsbiw62sAdFRIZ95VG0CiWDy2bmwW0ombZ7h6YNgCUSYG0xJXhqMpiyWM0z8ufpalSY2K2H62aNPTkpsI8fFxKV8NQNR4Jm3p4JiY9LY7orZq4ta54XM83xsPJI3XR+02I/kEBcxz5gLeqTl3EZB7AedS4SFQwbtFypqmIIEcFUNSVHGymWyziMyMWQitXJO6lfyVbEQnpAJUTfxCw11VYtnGFvEImBup31bKo1ynYULRptQprFJ7xYgds2j6ae5rLkyVF/HkqhRu691Zq7L1uJ4vJ+Cd2YR0VarnB4KhUN1q5bxR3JktXGuduVC5y0Wr0dHG2tZpJWUgrQCyziuKCkbTUpUlMLjLNsPQi5V0O9FDSUxFkLNQIzrGQ0gIFl9Bs6id1d7QlCMD8Pmhl2kOh0HjjALCwW1bO2tG90FxBsqJQS+g0gri8cazSAlLPWaUfwpsUs58d/H80rPSxjMf7xfxLbEhCXuhFHfCULqqDEWyK9SqVCeqkG5XlRVIWzXUvCV4txuuNNmBTNKjavSlsIm1rF7T4LELZp//9k="/>
          <p:cNvSpPr>
            <a:spLocks noChangeAspect="1" noChangeArrowheads="1"/>
          </p:cNvSpPr>
          <p:nvPr/>
        </p:nvSpPr>
        <p:spPr bwMode="auto">
          <a:xfrm>
            <a:off x="0" y="-1066800"/>
            <a:ext cx="2047875" cy="2228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14282" y="1643050"/>
            <a:ext cx="87154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3200" b="1" dirty="0" smtClean="0"/>
              <a:t>Jane learns that life at the school is harsh. </a:t>
            </a:r>
          </a:p>
          <a:p>
            <a:pPr>
              <a:buFont typeface="Arial" charset="0"/>
              <a:buChar char="•"/>
            </a:pP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Jane finds consolation in her friendship with Helen Burns and Miss Temple.</a:t>
            </a:r>
          </a:p>
          <a:p>
            <a:pPr>
              <a:buFont typeface="Arial" charset="0"/>
              <a:buChar char="•"/>
            </a:pPr>
            <a:r>
              <a:rPr lang="en-US" sz="3200" b="1" dirty="0" smtClean="0"/>
              <a:t> Jane studies hard. She excels at drawing.</a:t>
            </a:r>
          </a:p>
          <a:p>
            <a:pPr>
              <a:buFont typeface="Arial" charset="0"/>
              <a:buChar char="•"/>
            </a:pP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Helen dies of consumption.</a:t>
            </a:r>
          </a:p>
          <a:p>
            <a:pPr>
              <a:buFont typeface="Arial" charset="0"/>
              <a:buChar char="•"/>
            </a:pPr>
            <a:r>
              <a:rPr lang="en-US" sz="3200" b="1" dirty="0" smtClean="0"/>
              <a:t> Jane continues to excel in her studies and teaches for two years.</a:t>
            </a:r>
          </a:p>
          <a:p>
            <a:pPr>
              <a:buFont typeface="Arial" charset="0"/>
              <a:buChar char="•"/>
            </a:pP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She decides to leave </a:t>
            </a:r>
            <a:r>
              <a:rPr lang="en-US" sz="3200" b="1" dirty="0" err="1" smtClean="0">
                <a:solidFill>
                  <a:srgbClr val="002060"/>
                </a:solidFill>
              </a:rPr>
              <a:t>Lowood</a:t>
            </a:r>
            <a:r>
              <a:rPr lang="en-US" sz="3200" b="1" dirty="0" smtClean="0">
                <a:solidFill>
                  <a:srgbClr val="002060"/>
                </a:solidFill>
              </a:rPr>
              <a:t> and advertises in search of a job as a governess.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5122" name="Picture 2" descr="http://t2.gstatic.com/images?q=tbn:ANd9GcREQdPdEmu18Kwu_PrHSiQ7s-M3yENsRV_LW6nkiEbXJwcaEy3vnsRJtFbgu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142852"/>
            <a:ext cx="1938334" cy="1214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E8FB"/>
          </a:solidFill>
          <a:ln>
            <a:solidFill>
              <a:srgbClr val="FDD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428860" y="0"/>
            <a:ext cx="396602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u="sng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Thornfield</a:t>
            </a:r>
            <a:r>
              <a:rPr lang="en-US" sz="4800" b="1" u="sng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Hall</a:t>
            </a:r>
            <a:endParaRPr lang="en-US" sz="4800" b="1" u="sng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0" name="Picture 2" descr="http://photos.igougo.com/images/p110807-Bakewell-Haddon_H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857232"/>
            <a:ext cx="3714776" cy="1143008"/>
          </a:xfrm>
          <a:prstGeom prst="rect">
            <a:avLst/>
          </a:prstGeom>
          <a:noFill/>
        </p:spPr>
      </p:pic>
      <p:sp>
        <p:nvSpPr>
          <p:cNvPr id="2052" name="AutoShape 4" descr="data:image/jpeg;base64,/9j/4AAQSkZJRgABAQAAAQABAAD/2wCEAAkGBhMSEBQUExQVFRQVGBoZGBcWFxwXGhUbGBgXFhcWHBsYHCYfFxwjHRQWIC8gIycpLCwuFx4xNTAqNSYsLCkBCQoKDgwOGg8PGjQkHCQsLCwpLCwqKSwsKSwsLCwpKSwsKSkqKSwsLCksLCksLCwsKSwsKSksLCksLCwsLCwpKf/AABEIAIYAyAMBIgACEQEDEQH/xAAbAAAABwEAAAAAAAAAAAAAAAAAAQIDBAUGB//EAEUQAAEDAgMFBQYFAAUMAwAAAAECAxEAIQQSMQUGQVFhEyJxgZEyQqGxwfAHFFLR4SMzY3KCQ1Nic5KTorLC0uLxFRYk/8QAGQEAAwEBAQAAAAAAAAAAAAAAAAIDBAEF/8QAJBEAAgICAgEFAAMAAAAAAAAAAAECEQMhEjFRBBMiQWEUMoH/2gAMAwEAAhEDEQA/AGHcPlkD2R70RPKiOPEBOUSDr9KYKioZZ0OlF2fvWidONeMkezKa1Y47cgWgnTlQcZkkBUcpFK/MphPdTbX76UhLmYlStBYeNc2h75J0NdmSqF2I0MSPPlSU4vKco10Jqal7uxlBmx5jkRVfimClQJsCdeIoTT0ybbjtDriAADItw4mmuzAv19PCg8nUAz46mnMLh7AEExrF/Om6QcrfQtPekA0acMpN9T04VMZwrAb7xIXrP0qI5iEiYkpNI/wrGTbqWmhsm88fnTjTQUoJiAfhTaHweXTpSWjfWUzqetdCT1SQnaDK2oynwg8PKo+GKlJP6vjUx5CS4UgjpyFQy6UKUEAEnVQOhpuVkVDg7YTl+czfpUvA4RSxKyA0j2lKnKmdB1J4AXpnAtl1aW0k5lkDoTz8rmk757VQh3sUEhpgBITNlLN1LPM9Tyrq26JzyUrFYrHMNLsVKGtgAfQm1M4jEoU2SlxJJv3rLAHDSB61hn8cVKkz40TTqlqABuSB6mKv7P2R9+T0avCqObKZv8Kt8M8EIVmEyLfvVVhFLU6RyTfhparfC4HMe8bK+FSlX2Zmt6EtZyBdV9JVoKs9ibIadOVQJWDMzqPOidwpSUiJGh68qs2tk5QI7q+BmpymqHhFljg9hNpcCoSYsRAPnXL9tNIGIdIFs6ot1Ndh2SoJsSJ8PrXJdvLHbPH+0V/zUuN23Z2RUutCRA8bUKcWudCetqFXJmozgzEyQAenjUgtq1ibQPlpQb332eJKsGueML+s0o79YAm2EXcWJWNet9Kk1LtI2RzxXZGDJKssDrNqc7KCUrEdOHhUjD78bOGuFWTxJI+qqN7ffZ/u4Qk8yf8Ayrj5eA99X+AcQgC5IPSo7iw5CZqSjfvAZe9g1dIULepoL352edMIqeZI/euRjPwO88L6K57BFSbG4MST7I/mjGIdSrXKnSBxHOpp312fM/lF5ueYD0vTiN+8CEn/APKqTwJBHrTXLwSlODZDkKnS2l9aIyRBTHhU9O/OA44M68Mv70tG++CKoRhF5vL6KpGpeC69TEjYPZa3VJQhJJPoBxJPADiak4/ZgZSoIHaBOq1KDaZIBhIiVWOpIrS71KUzs9KW0JZW+QFpnvAQSE248/GsU9ttaTDxCyhMNhNgCJgLHvTaSeHjRFNjrLy30iA28hcBBKVSARZQI6KmRe0R51O7VsAwk6EEa3rOYrEOKUVlCUWPsDKOlX430bbbbnCMLWpIJJKh0ggeE251SULeiccrgnYnZm0Sw5mQIUkEg6xaD86j7y7udoSULnPC5N5zAHUcpjyp9f4gN+7gMMP9s/WpLm1UYxgqDaGltkApbkDJ7pg9SQfKinHYkMiyPi0c62jsRxrUSOYpOx8EpTgIBhNyQNIPHlW9/LAJuZnn8rUvZeJ7JY7MASeWvjV16h1QT9Ok+ygQ+UKKuPzrU7DfW6kh2yYkEC4OlXW9W2WGsOHezbS8spyns0HONCSkjodIrJL3rfynslYdUjQtBCr8ptSShKa0jEvi9mywWG7NsqBnlm4X1qdhYULqEE+dcqXv9i21wSkEWgoFEPxHxUQFJA5BtMVF+mmy3uL6OxpSmB3pveuS7RI7Zyf1q+dIb/EvFI0KP90Kq3983FEktskkyZaFzzqmPBOIjkmSnSOFCqlW8S5nI14dkIoVf2pCBvYlBIgERrY3pBfT9ipfbAFJ5mDUjs7KPS1Lf4FFeXEzS3HURbXwp/DKJSCaNszmHX5UWBF7ZJP8UtKx9innJyg8ZqXhkd2Tc8/SiworisfYpxD6dOPhUxJss8qj9p3QrjXLO0A5Y0Poa1H4Z7OS7jkrUO4yC4okQAEi0+cVUYdwqypCcyiQBY3mwrdbLwDTLTmFzn8w5HaKTZDQFylSzrHEDU261LJKlRSEOTIm9e8WfEPiYCCCmRPspAvNhJM1nsGwSM6RmvfqTxjxprbZQpbikAqzScyv02At4gwTz8KNO0wyzJM2HdjWwv0pEtJI2465fLpEnaePSlGQiFG0RaTeqzbraUIagd7Kc0cL2que2o4+8laucADQfv41abdzJdAbBUCkSYnUTVYx4uiWfJzvwI2Bg2VBbmIK0ttxKQDmWTMJnRIMa662407id9D3UNtttsj/ACaUiFf3ibqJ5m9RsQ2Rs91SwQS6gJkQRlSrNr/rEVki8a1QhyRj6do6Xjts4QYRTjcEzZKlgLHQjW19BB58KzWzd7EB05k5UEa+0QeE6fCsupyabpo4IoaWWTNHvVvH+YUkJKihAtPM6mPIelUiMaoaVGJopq0YJIi3ZYSpYzC86660hsLkQmpmwRIWOkjy/wDdTCwoJBynW9jyrPOfF0OkVxwzpP8AV/frTBbXM5Lj751eKxBggJVp1osa3KJi8CprK/AzRn1LUo+yPvxoVLcaMFQBsRw++tHWhS8C0AumE3410Ddzc/upcxGYJN8pGscPjWM3aZQrFNdoCUBQKvAV2DddP59x1sqUlttIy5QP1wNZtFYc7lyUY/6WxqKTlIoHN1cMpwntVgH3UtgR/wAVSXN08IpIGZdhEhCZPj3r01jMQEOLSk+ytaBPHKYm3hTTe1EjUjwjSpfLyaOEBxrcbBxGd8iZ9pA/6TU1rdDBpEZXj4up+iBUA7ZSLlVvA/tS0bxMRdafj+1D5+TqhjLFO7GBCT/Qkg6y6u/oRRt7DwSbDDI81LPzVVcveBpXsrBI5A/tTR2qDoSf8J+cUvHI/sbjiRd7RabwjCXWmGW1qzZVFJKogAFAnW5ObhaubYfaLilhsmJVxJtrNuZ4nX1rprbf57Cu9oIVh0ApUDrcWPkDXNNp4VPbJKjEgg9Y08Dwnwp8SdfInOk9EjEOoCAlDhylUKJTEibry6gW06eVZ3aL6zmTJgVaOqbOUAkkyT0PAddKgu94k8arj0xJbDZbUFtgiLZp42+Vbnd/eJ7ssgcXlBEd641kSOBtboa5/dStIIBN+Olvh8a0exmlLUlAAJXMCwGkxe3OuzXkIumTfxD2mpzDoClEm+pmRMEfI+Vc5aZKiYEwCT4DWtXvm0oNsiNM8jlcEEx92qs3VfCHVE+1ACRzvJ8dPjWnG+OOyE9yKOiqx25s0sulOoPeB6H+ZqurQneyL0EaAoGhTHDS7iY8tYmQSMySJSSDwPDwroqdtqme0X5qP1Ncs3ZKQ+krWlAAN1aaVs3gQjMjvzoBaRzEj51gzxTka8UqiaMbcUPfV60pW8Cj781k0Yl//Mx4qFLLz8+wn1H71Hgh+ZpHdsHQn5ftQrM5n/0I9f5oVzig5CNw9qYcq7N1ABWdR7IABnreugbK3mYwjyENIQAsoDizNwT7sGBEm9cl2Bh8rqDAMzY9RVriHIxCUjQZRY20rjill5JiJ3CmXjb5Li1BWXMpSuP6iRp40bipUYGe1zcT0uKhPyE214U2wtwRmyx1MEelFbso5aoty2IzKTc8BBMDTWKq1lU2wiPElF6RjMU1kIOaf7Mn4TUNtbPdgPm15Ufj/FdSBy8Fuxnj+oQnxKY+BqWybwoJHgCfrVWgpP8AV5QB+oKJ9VWpjFbOxDl0rhA9pRVlSPT5C9Mc6Oh7GeCcI9lkhbkEgXKEgRrYSVGubbw7OccCilKlZSdBpoa6NsANPYZLS3sjPeUYGUqUSR5x1t0m4c/+tsMyGsUdVSpXDMkAAQoCRe8T3uFqVPjs726ZxAYpaBYRw0po4pXKurr/AA2bXY4tojWQlRIsABMxaB61F2r+GbKR3HyoxqUCD6KJHpTfyMadMFhyS6ObbOSVLAUrKkz3j984q12XjUpUgrnKlQkDWJvHWKlYjZ3ZrKIum1o+HOrrdHdsuOuLUAG4gSLlRjQHw1rs8katnFik3SMlt7GdpiVdoVKSICEyIA4CRaIM2uarsVikGEttpTB9r3j8bD1PWr3erdh5t4nISgkZSLg2kaaW50zsvcnGrKVt4Z1UEGSiE2M3KoTHnWmEo8VTM804umRDsfFPpSpQWu3dzakdBqRPHSou1t3MRhsvbNLbziU50lMjzrsWx9rpwKJxDzCH1g9oe0C1tkWSkJbzSLCZI1Iqo2hv7hyV3cfSSFJSUJhBtmgrJOU393jU/eneloqscX2zkRTSYrfYJLK1kt4ZpGaSlxwqfAPIiyBy9n1pjeDcwBtx4Ylh1ST30NDIUxyTERbS1aI5U3RCWNxVmJTXR9nuhphCl6JQJKp7sgaj4VhcHswrNzl+dWTbqwgtlSoUIKVcYvYgHkK5khzOQmol6llKx3cQ4roFAUfYgTPb+o+lU2z0sJiWyVcCVyD5AD61apxUghK0j+6Dbpzms04NFuSYlbSQfZxBPjQplx0i5fI/wn7NCkOEbY2KhxB9oAyR0q2ew5U+hYGUKvA0tIrP7vYkFeSLrI72kRzrVY7GPpcSkmyRCIEJynlaLma5OPGYQFvzAAMa8J5UhhtfFQ8hEfCjxSgCmTGv0mrTY+y3MVmCIyCM61eyOAExc9BSsq2r2VBS7eHh6C3XSjZwr6jAeKif0pnytXRNk/hzg0iX05zzMpT5Zfqa0uETh2WgltIbbSLpR9TXbSRLn4Rh9jbluBILzoUo+6qe5EzISZJ8wOtXbe6LJhTqlL4JBTlGk91I/mrJrbcrUEhKRHdGWVAcDOk9ItSMPgStWd8qLQ7xBNnFaJnmNTytUr5OrKW0tiF7vMBSVlsd32UAlIVpBXFj4es1j99tpoGIWhttpISAJCbzFzKfGOlbJ9DLwhCnMOAbFB6HjJtbSq3amzcMqQlrtlm0gcTEElVyY5c6SKae3aKRf5soPw8fwznaJffU24mCAtaAgg27pUJJB4TxFapf5BC8ysezEzlK2yD0Permm9m7KMOnMpSAokwhJUSPHvWrJYbBqcBUICZ8fmTWlY4S3Qjy5Y6UtHdjvHsdolXaYdStZSgKM8T3EmoGN/EfY8zBURxS2Rppe01x1zAd3W/2KoHiUkg8DVYY1IhylH7O2p/GXAMElnCrnge6nSwuZItyrlW8O+OJxbi1OurIUScuY5UzwCZgAVQldJrRDDGIkpN7YsumgVEX86RNKVoPvjVqFssNnbQcSYCrG8aAn6VOf2246UlYhMBJI6G2bnVBNSEKOWRbQW5ik9tXZ1zk1VmjSi1IxDIWMtp1BBuORqtY2iYE05icQhSTmmRoU6imJDD7K0JkwFcU2IX/AKUc6PC4tKhKiUkR3hqB9R4zSEYO+ZK84HETI6EGmCzCtLGxoqxjSYbHOGEwhR4KJiR5caFZ5nEqbIBOmn3woVCWK3oop62SdjPf0qAOdbTGbTUtyYAAgBPAAWAv4fGslsHDraxDbns5FBUmIBFx43rSYh7Msqt3lE2EC5JsOA6Vmyv5aK4y+YOCUApYfCyLhKk5Z6SkkCr3ZO9rASMOGwyPdMkpUT+qY7x5n+KwbT6SYCgTy1pOJFtDbpU6HaXZ0XFtPqJBUtU/q90cQI8gBUp0kNoaAlQ9rmSbjQEWseHDlWC2ZvrimkZAEuJAt2mqfBRI9DNNDeztFStK0E3zoVzNzqD0pODZ1TRvRgZHeWWwJlU5SU6qmAJFo686XvDvAFBLaLIFhAVeEx9eNZxrfZBGWC4eGfL6zHK3nRYfEqdUXFqbGaYSCDqR/wBv3NCTQyabstNnKJFiszMA5o4CbiOJpbm0bhKVhJgnUiZskCY6aUX5xKGyO0RMcNQTxJmLZj6VCGNASpacuWbHicota9pil42ynJFFvg3/AEawm+UG8crTVbsLCywm1iKXj3lKmSSFWI5Dn4UrZYOUN3CRrzVH0j5VrWlRB05WIxeDidPuJ/esRtgf0yvvhW22riMoJiY1v4/SsDinytalHiaviWyMxqgaAoVpJBUukUZNAAmjSqk0VADgXSk4gimpoqAHw4pJzJMeHyp1e1FkR3fGL1ECqBoAW2b3oUgGhQBpFLm4Jjw/erHFsqQ2iHW+8nMUhQlOsA3seMcJqxxW7493mbEwLcQY8aZ2hh0ZW0ZESkQTxJJJJNr8K8pSTKY+yiwDuVc38v4qa5jJBMOqNtTbjHjUbAoPaKGkefEc6vsNjIEKAI6W86Zs5J7Khx0/pXNryPlTCo0yrJOkAVrW2G3VSAiALyY+cVK/+MbSsdwJE21JI52tpU3lS+jmzGYZyDdC55gxU3BbV7OxbWb/AKorRPbISufZTyyi/HmYqKrdtZEphQ6mD+3xoWWLO7RBTtaf8keNs/zrK4va7oUROWDEC2hrVLwC0XUkp8Qax+3Gil9fUz6ia04ab2cUjQbK2w6tu6M5mAbDx01N6m4vajyW1KSgJME6yRA1j1qVubjUpwyEEAXUrNa8n4etXuIwLLo7p7xBATYqvbUHlWeeWp1RRN+TkeI2g4skqWo+JqKacxDZSopOoJHpTVepGq0SYpJoUQoUxwMGiVRUKABQoUKABQoUKABR0VCgAUKFCgDpStqyo6xr6VC2g+CuQLHnfpQoV46SRTGM7vtJXiF5hYJPzHUVrdm7Ow7qcmQggyVz3jePCOkUKFZ/VtqLafSNGOKc1ZE2xspGHWUXVaQZgxc6aTaozGWbKcFuYM3oqFGFuWNNkJxSk0ErbakdyBbjx+J60wd4XMse7Ok9IoUK1LHF/RNknD7yKRGZIUOA06/WsxvzjUuutuJRkJRBEzJBN9OR+FChVsWOMZpoZdFvszaLScMzLZnLBIWb316eFWmExLOacrndv7XDSLUdCs+WNNmnFFN7Rzba6wX3CBAK1EDWJJqHQoV60f6oyS7BR0VCmOAoUKFAAoUKFAAoUKFAAoUKFAAoUKFAH//Z"/>
          <p:cNvSpPr>
            <a:spLocks noChangeAspect="1" noChangeArrowheads="1"/>
          </p:cNvSpPr>
          <p:nvPr/>
        </p:nvSpPr>
        <p:spPr bwMode="auto">
          <a:xfrm>
            <a:off x="0" y="-609600"/>
            <a:ext cx="1905000" cy="1276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4" name="AutoShape 6" descr="data:image/jpeg;base64,/9j/4AAQSkZJRgABAQAAAQABAAD/2wCEAAkGBhMSEBQUExQVFRQVGBoZGBcWFxwXGhUbGBgXFhcWHBsYHCYfFxwjHRQWIC8gIycpLCwuFx4xNTAqNSYsLCkBCQoKDgwOGg8PGjQkHCQsLCwpLCwqKSwsKSwsLCwpKSwsKSkqKSwsLCksLCksLCwsKSwsKSksLCksLCwsLCwpKf/AABEIAIYAyAMBIgACEQEDEQH/xAAbAAAABwEAAAAAAAAAAAAAAAAAAQIDBAUGB//EAEUQAAEDAgMFBQYFAAUMAwAAAAECAxEAIQQSMQUGQVFhEyJxgZEyQqGxwfAHFFLR4SMzY3KCQ1Nic5KTorLC0uLxFRYk/8QAGQEAAwEBAQAAAAAAAAAAAAAAAAIDBAEF/8QAJBEAAgICAgEFAAMAAAAAAAAAAAECEQMhEjFRBBMiQWEUMoH/2gAMAwEAAhEDEQA/AGHcPlkD2R70RPKiOPEBOUSDr9KYKioZZ0OlF2fvWidONeMkezKa1Y47cgWgnTlQcZkkBUcpFK/MphPdTbX76UhLmYlStBYeNc2h75J0NdmSqF2I0MSPPlSU4vKco10Jqal7uxlBmx5jkRVfimClQJsCdeIoTT0ybbjtDriAADItw4mmuzAv19PCg8nUAz46mnMLh7AEExrF/Om6QcrfQtPekA0acMpN9T04VMZwrAb7xIXrP0qI5iEiYkpNI/wrGTbqWmhsm88fnTjTQUoJiAfhTaHweXTpSWjfWUzqetdCT1SQnaDK2oynwg8PKo+GKlJP6vjUx5CS4UgjpyFQy6UKUEAEnVQOhpuVkVDg7YTl+czfpUvA4RSxKyA0j2lKnKmdB1J4AXpnAtl1aW0k5lkDoTz8rmk757VQh3sUEhpgBITNlLN1LPM9Tyrq26JzyUrFYrHMNLsVKGtgAfQm1M4jEoU2SlxJJv3rLAHDSB61hn8cVKkz40TTqlqABuSB6mKv7P2R9+T0avCqObKZv8Kt8M8EIVmEyLfvVVhFLU6RyTfhparfC4HMe8bK+FSlX2Zmt6EtZyBdV9JVoKs9ibIadOVQJWDMzqPOidwpSUiJGh68qs2tk5QI7q+BmpymqHhFljg9hNpcCoSYsRAPnXL9tNIGIdIFs6ot1Ndh2SoJsSJ8PrXJdvLHbPH+0V/zUuN23Z2RUutCRA8bUKcWudCetqFXJmozgzEyQAenjUgtq1ibQPlpQb332eJKsGueML+s0o79YAm2EXcWJWNet9Kk1LtI2RzxXZGDJKssDrNqc7KCUrEdOHhUjD78bOGuFWTxJI+qqN7ffZ/u4Qk8yf8Ayrj5eA99X+AcQgC5IPSo7iw5CZqSjfvAZe9g1dIULepoL352edMIqeZI/euRjPwO88L6K57BFSbG4MST7I/mjGIdSrXKnSBxHOpp312fM/lF5ueYD0vTiN+8CEn/APKqTwJBHrTXLwSlODZDkKnS2l9aIyRBTHhU9O/OA44M68Mv70tG++CKoRhF5vL6KpGpeC69TEjYPZa3VJQhJJPoBxJPADiak4/ZgZSoIHaBOq1KDaZIBhIiVWOpIrS71KUzs9KW0JZW+QFpnvAQSE248/GsU9ttaTDxCyhMNhNgCJgLHvTaSeHjRFNjrLy30iA28hcBBKVSARZQI6KmRe0R51O7VsAwk6EEa3rOYrEOKUVlCUWPsDKOlX430bbbbnCMLWpIJJKh0ggeE251SULeiccrgnYnZm0Sw5mQIUkEg6xaD86j7y7udoSULnPC5N5zAHUcpjyp9f4gN+7gMMP9s/WpLm1UYxgqDaGltkApbkDJ7pg9SQfKinHYkMiyPi0c62jsRxrUSOYpOx8EpTgIBhNyQNIPHlW9/LAJuZnn8rUvZeJ7JY7MASeWvjV16h1QT9Ok+ygQ+UKKuPzrU7DfW6kh2yYkEC4OlXW9W2WGsOHezbS8spyns0HONCSkjodIrJL3rfynslYdUjQtBCr8ptSShKa0jEvi9mywWG7NsqBnlm4X1qdhYULqEE+dcqXv9i21wSkEWgoFEPxHxUQFJA5BtMVF+mmy3uL6OxpSmB3pveuS7RI7Zyf1q+dIb/EvFI0KP90Kq3983FEktskkyZaFzzqmPBOIjkmSnSOFCqlW8S5nI14dkIoVf2pCBvYlBIgERrY3pBfT9ipfbAFJ5mDUjs7KPS1Lf4FFeXEzS3HURbXwp/DKJSCaNszmHX5UWBF7ZJP8UtKx9innJyg8ZqXhkd2Tc8/SiworisfYpxD6dOPhUxJss8qj9p3QrjXLO0A5Y0Poa1H4Z7OS7jkrUO4yC4okQAEi0+cVUYdwqypCcyiQBY3mwrdbLwDTLTmFzn8w5HaKTZDQFylSzrHEDU261LJKlRSEOTIm9e8WfEPiYCCCmRPspAvNhJM1nsGwSM6RmvfqTxjxprbZQpbikAqzScyv02At4gwTz8KNO0wyzJM2HdjWwv0pEtJI2465fLpEnaePSlGQiFG0RaTeqzbraUIagd7Kc0cL2que2o4+8laucADQfv41abdzJdAbBUCkSYnUTVYx4uiWfJzvwI2Bg2VBbmIK0ttxKQDmWTMJnRIMa662407id9D3UNtttsj/ACaUiFf3ibqJ5m9RsQ2Rs91SwQS6gJkQRlSrNr/rEVki8a1QhyRj6do6Xjts4QYRTjcEzZKlgLHQjW19BB58KzWzd7EB05k5UEa+0QeE6fCsupyabpo4IoaWWTNHvVvH+YUkJKihAtPM6mPIelUiMaoaVGJopq0YJIi3ZYSpYzC86660hsLkQmpmwRIWOkjy/wDdTCwoJBynW9jyrPOfF0OkVxwzpP8AV/frTBbXM5Lj751eKxBggJVp1osa3KJi8CprK/AzRn1LUo+yPvxoVLcaMFQBsRw++tHWhS8C0AumE3410Ddzc/upcxGYJN8pGscPjWM3aZQrFNdoCUBQKvAV2DddP59x1sqUlttIy5QP1wNZtFYc7lyUY/6WxqKTlIoHN1cMpwntVgH3UtgR/wAVSXN08IpIGZdhEhCZPj3r01jMQEOLSk+ytaBPHKYm3hTTe1EjUjwjSpfLyaOEBxrcbBxGd8iZ9pA/6TU1rdDBpEZXj4up+iBUA7ZSLlVvA/tS0bxMRdafj+1D5+TqhjLFO7GBCT/Qkg6y6u/oRRt7DwSbDDI81LPzVVcveBpXsrBI5A/tTR2qDoSf8J+cUvHI/sbjiRd7RabwjCXWmGW1qzZVFJKogAFAnW5ObhaubYfaLilhsmJVxJtrNuZ4nX1rprbf57Cu9oIVh0ApUDrcWPkDXNNp4VPbJKjEgg9Y08Dwnwp8SdfInOk9EjEOoCAlDhylUKJTEibry6gW06eVZ3aL6zmTJgVaOqbOUAkkyT0PAddKgu94k8arj0xJbDZbUFtgiLZp42+Vbnd/eJ7ssgcXlBEd641kSOBtboa5/dStIIBN+Olvh8a0exmlLUlAAJXMCwGkxe3OuzXkIumTfxD2mpzDoClEm+pmRMEfI+Vc5aZKiYEwCT4DWtXvm0oNsiNM8jlcEEx92qs3VfCHVE+1ACRzvJ8dPjWnG+OOyE9yKOiqx25s0sulOoPeB6H+ZqurQneyL0EaAoGhTHDS7iY8tYmQSMySJSSDwPDwroqdtqme0X5qP1Ncs3ZKQ+krWlAAN1aaVs3gQjMjvzoBaRzEj51gzxTka8UqiaMbcUPfV60pW8Cj781k0Yl//Mx4qFLLz8+wn1H71Hgh+ZpHdsHQn5ftQrM5n/0I9f5oVzig5CNw9qYcq7N1ABWdR7IABnreugbK3mYwjyENIQAsoDizNwT7sGBEm9cl2Bh8rqDAMzY9RVriHIxCUjQZRY20rjill5JiJ3CmXjb5Li1BWXMpSuP6iRp40bipUYGe1zcT0uKhPyE214U2wtwRmyx1MEelFbso5aoty2IzKTc8BBMDTWKq1lU2wiPElF6RjMU1kIOaf7Mn4TUNtbPdgPm15Ufj/FdSBy8Fuxnj+oQnxKY+BqWybwoJHgCfrVWgpP8AV5QB+oKJ9VWpjFbOxDl0rhA9pRVlSPT5C9Mc6Oh7GeCcI9lkhbkEgXKEgRrYSVGubbw7OccCilKlZSdBpoa6NsANPYZLS3sjPeUYGUqUSR5x1t0m4c/+tsMyGsUdVSpXDMkAAQoCRe8T3uFqVPjs726ZxAYpaBYRw0po4pXKurr/AA2bXY4tojWQlRIsABMxaB61F2r+GbKR3HyoxqUCD6KJHpTfyMadMFhyS6ObbOSVLAUrKkz3j984q12XjUpUgrnKlQkDWJvHWKlYjZ3ZrKIum1o+HOrrdHdsuOuLUAG4gSLlRjQHw1rs8katnFik3SMlt7GdpiVdoVKSICEyIA4CRaIM2uarsVikGEttpTB9r3j8bD1PWr3erdh5t4nISgkZSLg2kaaW50zsvcnGrKVt4Z1UEGSiE2M3KoTHnWmEo8VTM804umRDsfFPpSpQWu3dzakdBqRPHSou1t3MRhsvbNLbziU50lMjzrsWx9rpwKJxDzCH1g9oe0C1tkWSkJbzSLCZI1Iqo2hv7hyV3cfSSFJSUJhBtmgrJOU393jU/eneloqscX2zkRTSYrfYJLK1kt4ZpGaSlxwqfAPIiyBy9n1pjeDcwBtx4Ylh1ST30NDIUxyTERbS1aI5U3RCWNxVmJTXR9nuhphCl6JQJKp7sgaj4VhcHswrNzl+dWTbqwgtlSoUIKVcYvYgHkK5khzOQmol6llKx3cQ4roFAUfYgTPb+o+lU2z0sJiWyVcCVyD5AD61apxUghK0j+6Dbpzms04NFuSYlbSQfZxBPjQplx0i5fI/wn7NCkOEbY2KhxB9oAyR0q2ew5U+hYGUKvA0tIrP7vYkFeSLrI72kRzrVY7GPpcSkmyRCIEJynlaLma5OPGYQFvzAAMa8J5UhhtfFQ8hEfCjxSgCmTGv0mrTY+y3MVmCIyCM61eyOAExc9BSsq2r2VBS7eHh6C3XSjZwr6jAeKif0pnytXRNk/hzg0iX05zzMpT5Zfqa0uETh2WgltIbbSLpR9TXbSRLn4Rh9jbluBILzoUo+6qe5EzISZJ8wOtXbe6LJhTqlL4JBTlGk91I/mrJrbcrUEhKRHdGWVAcDOk9ItSMPgStWd8qLQ7xBNnFaJnmNTytUr5OrKW0tiF7vMBSVlsd32UAlIVpBXFj4es1j99tpoGIWhttpISAJCbzFzKfGOlbJ9DLwhCnMOAbFB6HjJtbSq3amzcMqQlrtlm0gcTEElVyY5c6SKae3aKRf5soPw8fwznaJffU24mCAtaAgg27pUJJB4TxFapf5BC8ysezEzlK2yD0Permm9m7KMOnMpSAokwhJUSPHvWrJYbBqcBUICZ8fmTWlY4S3Qjy5Y6UtHdjvHsdolXaYdStZSgKM8T3EmoGN/EfY8zBURxS2Rppe01x1zAd3W/2KoHiUkg8DVYY1IhylH7O2p/GXAMElnCrnge6nSwuZItyrlW8O+OJxbi1OurIUScuY5UzwCZgAVQldJrRDDGIkpN7YsumgVEX86RNKVoPvjVqFssNnbQcSYCrG8aAn6VOf2246UlYhMBJI6G2bnVBNSEKOWRbQW5ik9tXZ1zk1VmjSi1IxDIWMtp1BBuORqtY2iYE05icQhSTmmRoU6imJDD7K0JkwFcU2IX/AKUc6PC4tKhKiUkR3hqB9R4zSEYO+ZK84HETI6EGmCzCtLGxoqxjSYbHOGEwhR4KJiR5caFZ5nEqbIBOmn3woVCWK3oop62SdjPf0qAOdbTGbTUtyYAAgBPAAWAv4fGslsHDraxDbns5FBUmIBFx43rSYh7Msqt3lE2EC5JsOA6Vmyv5aK4y+YOCUApYfCyLhKk5Z6SkkCr3ZO9rASMOGwyPdMkpUT+qY7x5n+KwbT6SYCgTy1pOJFtDbpU6HaXZ0XFtPqJBUtU/q90cQI8gBUp0kNoaAlQ9rmSbjQEWseHDlWC2ZvrimkZAEuJAt2mqfBRI9DNNDeztFStK0E3zoVzNzqD0pODZ1TRvRgZHeWWwJlU5SU6qmAJFo686XvDvAFBLaLIFhAVeEx9eNZxrfZBGWC4eGfL6zHK3nRYfEqdUXFqbGaYSCDqR/wBv3NCTQyabstNnKJFiszMA5o4CbiOJpbm0bhKVhJgnUiZskCY6aUX5xKGyO0RMcNQTxJmLZj6VCGNASpacuWbHicota9pil42ynJFFvg3/AEawm+UG8crTVbsLCywm1iKXj3lKmSSFWI5Dn4UrZYOUN3CRrzVH0j5VrWlRB05WIxeDidPuJ/esRtgf0yvvhW22riMoJiY1v4/SsDinytalHiaviWyMxqgaAoVpJBUukUZNAAmjSqk0VADgXSk4gimpoqAHw4pJzJMeHyp1e1FkR3fGL1ECqBoAW2b3oUgGhQBpFLm4Jjw/erHFsqQ2iHW+8nMUhQlOsA3seMcJqxxW7493mbEwLcQY8aZ2hh0ZW0ZESkQTxJJJJNr8K8pSTKY+yiwDuVc38v4qa5jJBMOqNtTbjHjUbAoPaKGkefEc6vsNjIEKAI6W86Zs5J7Khx0/pXNryPlTCo0yrJOkAVrW2G3VSAiALyY+cVK/+MbSsdwJE21JI52tpU3lS+jmzGYZyDdC55gxU3BbV7OxbWb/AKorRPbISufZTyyi/HmYqKrdtZEphQ6mD+3xoWWLO7RBTtaf8keNs/zrK4va7oUROWDEC2hrVLwC0XUkp8Qax+3Gil9fUz6ia04ab2cUjQbK2w6tu6M5mAbDx01N6m4vajyW1KSgJME6yRA1j1qVubjUpwyEEAXUrNa8n4etXuIwLLo7p7xBATYqvbUHlWeeWp1RRN+TkeI2g4skqWo+JqKacxDZSopOoJHpTVepGq0SYpJoUQoUxwMGiVRUKABQoUKABQoUKABR0VCgAUKFCgDpStqyo6xr6VC2g+CuQLHnfpQoV46SRTGM7vtJXiF5hYJPzHUVrdm7Ow7qcmQggyVz3jePCOkUKFZ/VtqLafSNGOKc1ZE2xspGHWUXVaQZgxc6aTaozGWbKcFuYM3oqFGFuWNNkJxSk0ErbakdyBbjx+J60wd4XMse7Ok9IoUK1LHF/RNknD7yKRGZIUOA06/WsxvzjUuutuJRkJRBEzJBN9OR+FChVsWOMZpoZdFvszaLScMzLZnLBIWb316eFWmExLOacrndv7XDSLUdCs+WNNmnFFN7Rzba6wX3CBAK1EDWJJqHQoV60f6oyS7BR0VCmOAoUKFAAoUKFAAoUKFAAoUKFAAoUKFAH//Z"/>
          <p:cNvSpPr>
            <a:spLocks noChangeAspect="1" noChangeArrowheads="1"/>
          </p:cNvSpPr>
          <p:nvPr/>
        </p:nvSpPr>
        <p:spPr bwMode="auto">
          <a:xfrm>
            <a:off x="0" y="-609600"/>
            <a:ext cx="1905000" cy="1276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CEAAkGBhMSEBQUExQVFRQVGBoZGBcWFxwXGhUbGBgXFhcWHBsYHCYfFxwjHRQWIC8gIycpLCwuFx4xNTAqNSYsLCkBCQoKDgwOGg8PGjQkHCQsLCwpLCwqKSwsKSwsLCwpKSwsKSkqKSwsLCksLCksLCwsKSwsKSksLCksLCwsLCwpKf/AABEIAIYAyAMBIgACEQEDEQH/xAAbAAAABwEAAAAAAAAAAAAAAAAAAQIDBAUGB//EAEUQAAEDAgMFBQYFAAUMAwAAAAECAxEAIQQSMQUGQVFhEyJxgZEyQqGxwfAHFFLR4SMzY3KCQ1Nic5KTorLC0uLxFRYk/8QAGQEAAwEBAQAAAAAAAAAAAAAAAAIDBAEF/8QAJBEAAgICAgEFAAMAAAAAAAAAAAECEQMhEjFRBBMiQWEUMoH/2gAMAwEAAhEDEQA/AGHcPlkD2R70RPKiOPEBOUSDr9KYKioZZ0OlF2fvWidONeMkezKa1Y47cgWgnTlQcZkkBUcpFK/MphPdTbX76UhLmYlStBYeNc2h75J0NdmSqF2I0MSPPlSU4vKco10Jqal7uxlBmx5jkRVfimClQJsCdeIoTT0ybbjtDriAADItw4mmuzAv19PCg8nUAz46mnMLh7AEExrF/Om6QcrfQtPekA0acMpN9T04VMZwrAb7xIXrP0qI5iEiYkpNI/wrGTbqWmhsm88fnTjTQUoJiAfhTaHweXTpSWjfWUzqetdCT1SQnaDK2oynwg8PKo+GKlJP6vjUx5CS4UgjpyFQy6UKUEAEnVQOhpuVkVDg7YTl+czfpUvA4RSxKyA0j2lKnKmdB1J4AXpnAtl1aW0k5lkDoTz8rmk757VQh3sUEhpgBITNlLN1LPM9Tyrq26JzyUrFYrHMNLsVKGtgAfQm1M4jEoU2SlxJJv3rLAHDSB61hn8cVKkz40TTqlqABuSB6mKv7P2R9+T0avCqObKZv8Kt8M8EIVmEyLfvVVhFLU6RyTfhparfC4HMe8bK+FSlX2Zmt6EtZyBdV9JVoKs9ibIadOVQJWDMzqPOidwpSUiJGh68qs2tk5QI7q+BmpymqHhFljg9hNpcCoSYsRAPnXL9tNIGIdIFs6ot1Ndh2SoJsSJ8PrXJdvLHbPH+0V/zUuN23Z2RUutCRA8bUKcWudCetqFXJmozgzEyQAenjUgtq1ibQPlpQb332eJKsGueML+s0o79YAm2EXcWJWNet9Kk1LtI2RzxXZGDJKssDrNqc7KCUrEdOHhUjD78bOGuFWTxJI+qqN7ffZ/u4Qk8yf8Ayrj5eA99X+AcQgC5IPSo7iw5CZqSjfvAZe9g1dIULepoL352edMIqeZI/euRjPwO88L6K57BFSbG4MST7I/mjGIdSrXKnSBxHOpp312fM/lF5ueYD0vTiN+8CEn/APKqTwJBHrTXLwSlODZDkKnS2l9aIyRBTHhU9O/OA44M68Mv70tG++CKoRhF5vL6KpGpeC69TEjYPZa3VJQhJJPoBxJPADiak4/ZgZSoIHaBOq1KDaZIBhIiVWOpIrS71KUzs9KW0JZW+QFpnvAQSE248/GsU9ttaTDxCyhMNhNgCJgLHvTaSeHjRFNjrLy30iA28hcBBKVSARZQI6KmRe0R51O7VsAwk6EEa3rOYrEOKUVlCUWPsDKOlX430bbbbnCMLWpIJJKh0ggeE251SULeiccrgnYnZm0Sw5mQIUkEg6xaD86j7y7udoSULnPC5N5zAHUcpjyp9f4gN+7gMMP9s/WpLm1UYxgqDaGltkApbkDJ7pg9SQfKinHYkMiyPi0c62jsRxrUSOYpOx8EpTgIBhNyQNIPHlW9/LAJuZnn8rUvZeJ7JY7MASeWvjV16h1QT9Ok+ygQ+UKKuPzrU7DfW6kh2yYkEC4OlXW9W2WGsOHezbS8spyns0HONCSkjodIrJL3rfynslYdUjQtBCr8ptSShKa0jEvi9mywWG7NsqBnlm4X1qdhYULqEE+dcqXv9i21wSkEWgoFEPxHxUQFJA5BtMVF+mmy3uL6OxpSmB3pveuS7RI7Zyf1q+dIb/EvFI0KP90Kq3983FEktskkyZaFzzqmPBOIjkmSnSOFCqlW8S5nI14dkIoVf2pCBvYlBIgERrY3pBfT9ipfbAFJ5mDUjs7KPS1Lf4FFeXEzS3HURbXwp/DKJSCaNszmHX5UWBF7ZJP8UtKx9innJyg8ZqXhkd2Tc8/SiworisfYpxD6dOPhUxJss8qj9p3QrjXLO0A5Y0Poa1H4Z7OS7jkrUO4yC4okQAEi0+cVUYdwqypCcyiQBY3mwrdbLwDTLTmFzn8w5HaKTZDQFylSzrHEDU261LJKlRSEOTIm9e8WfEPiYCCCmRPspAvNhJM1nsGwSM6RmvfqTxjxprbZQpbikAqzScyv02At4gwTz8KNO0wyzJM2HdjWwv0pEtJI2465fLpEnaePSlGQiFG0RaTeqzbraUIagd7Kc0cL2que2o4+8laucADQfv41abdzJdAbBUCkSYnUTVYx4uiWfJzvwI2Bg2VBbmIK0ttxKQDmWTMJnRIMa662407id9D3UNtttsj/ACaUiFf3ibqJ5m9RsQ2Rs91SwQS6gJkQRlSrNr/rEVki8a1QhyRj6do6Xjts4QYRTjcEzZKlgLHQjW19BB58KzWzd7EB05k5UEa+0QeE6fCsupyabpo4IoaWWTNHvVvH+YUkJKihAtPM6mPIelUiMaoaVGJopq0YJIi3ZYSpYzC86660hsLkQmpmwRIWOkjy/wDdTCwoJBynW9jyrPOfF0OkVxwzpP8AV/frTBbXM5Lj751eKxBggJVp1osa3KJi8CprK/AzRn1LUo+yPvxoVLcaMFQBsRw++tHWhS8C0AumE3410Ddzc/upcxGYJN8pGscPjWM3aZQrFNdoCUBQKvAV2DddP59x1sqUlttIy5QP1wNZtFYc7lyUY/6WxqKTlIoHN1cMpwntVgH3UtgR/wAVSXN08IpIGZdhEhCZPj3r01jMQEOLSk+ytaBPHKYm3hTTe1EjUjwjSpfLyaOEBxrcbBxGd8iZ9pA/6TU1rdDBpEZXj4up+iBUA7ZSLlVvA/tS0bxMRdafj+1D5+TqhjLFO7GBCT/Qkg6y6u/oRRt7DwSbDDI81LPzVVcveBpXsrBI5A/tTR2qDoSf8J+cUvHI/sbjiRd7RabwjCXWmGW1qzZVFJKogAFAnW5ObhaubYfaLilhsmJVxJtrNuZ4nX1rprbf57Cu9oIVh0ApUDrcWPkDXNNp4VPbJKjEgg9Y08Dwnwp8SdfInOk9EjEOoCAlDhylUKJTEibry6gW06eVZ3aL6zmTJgVaOqbOUAkkyT0PAddKgu94k8arj0xJbDZbUFtgiLZp42+Vbnd/eJ7ssgcXlBEd641kSOBtboa5/dStIIBN+Olvh8a0exmlLUlAAJXMCwGkxe3OuzXkIumTfxD2mpzDoClEm+pmRMEfI+Vc5aZKiYEwCT4DWtXvm0oNsiNM8jlcEEx92qs3VfCHVE+1ACRzvJ8dPjWnG+OOyE9yKOiqx25s0sulOoPeB6H+ZqurQneyL0EaAoGhTHDS7iY8tYmQSMySJSSDwPDwroqdtqme0X5qP1Ncs3ZKQ+krWlAAN1aaVs3gQjMjvzoBaRzEj51gzxTka8UqiaMbcUPfV60pW8Cj781k0Yl//Mx4qFLLz8+wn1H71Hgh+ZpHdsHQn5ftQrM5n/0I9f5oVzig5CNw9qYcq7N1ABWdR7IABnreugbK3mYwjyENIQAsoDizNwT7sGBEm9cl2Bh8rqDAMzY9RVriHIxCUjQZRY20rjill5JiJ3CmXjb5Li1BWXMpSuP6iRp40bipUYGe1zcT0uKhPyE214U2wtwRmyx1MEelFbso5aoty2IzKTc8BBMDTWKq1lU2wiPElF6RjMU1kIOaf7Mn4TUNtbPdgPm15Ufj/FdSBy8Fuxnj+oQnxKY+BqWybwoJHgCfrVWgpP8AV5QB+oKJ9VWpjFbOxDl0rhA9pRVlSPT5C9Mc6Oh7GeCcI9lkhbkEgXKEgRrYSVGubbw7OccCilKlZSdBpoa6NsANPYZLS3sjPeUYGUqUSR5x1t0m4c/+tsMyGsUdVSpXDMkAAQoCRe8T3uFqVPjs726ZxAYpaBYRw0po4pXKurr/AA2bXY4tojWQlRIsABMxaB61F2r+GbKR3HyoxqUCD6KJHpTfyMadMFhyS6ObbOSVLAUrKkz3j984q12XjUpUgrnKlQkDWJvHWKlYjZ3ZrKIum1o+HOrrdHdsuOuLUAG4gSLlRjQHw1rs8katnFik3SMlt7GdpiVdoVKSICEyIA4CRaIM2uarsVikGEttpTB9r3j8bD1PWr3erdh5t4nISgkZSLg2kaaW50zsvcnGrKVt4Z1UEGSiE2M3KoTHnWmEo8VTM804umRDsfFPpSpQWu3dzakdBqRPHSou1t3MRhsvbNLbziU50lMjzrsWx9rpwKJxDzCH1g9oe0C1tkWSkJbzSLCZI1Iqo2hv7hyV3cfSSFJSUJhBtmgrJOU393jU/eneloqscX2zkRTSYrfYJLK1kt4ZpGaSlxwqfAPIiyBy9n1pjeDcwBtx4Ylh1ST30NDIUxyTERbS1aI5U3RCWNxVmJTXR9nuhphCl6JQJKp7sgaj4VhcHswrNzl+dWTbqwgtlSoUIKVcYvYgHkK5khzOQmol6llKx3cQ4roFAUfYgTPb+o+lU2z0sJiWyVcCVyD5AD61apxUghK0j+6Dbpzms04NFuSYlbSQfZxBPjQplx0i5fI/wn7NCkOEbY2KhxB9oAyR0q2ew5U+hYGUKvA0tIrP7vYkFeSLrI72kRzrVY7GPpcSkmyRCIEJynlaLma5OPGYQFvzAAMa8J5UhhtfFQ8hEfCjxSgCmTGv0mrTY+y3MVmCIyCM61eyOAExc9BSsq2r2VBS7eHh6C3XSjZwr6jAeKif0pnytXRNk/hzg0iX05zzMpT5Zfqa0uETh2WgltIbbSLpR9TXbSRLn4Rh9jbluBILzoUo+6qe5EzISZJ8wOtXbe6LJhTqlL4JBTlGk91I/mrJrbcrUEhKRHdGWVAcDOk9ItSMPgStWd8qLQ7xBNnFaJnmNTytUr5OrKW0tiF7vMBSVlsd32UAlIVpBXFj4es1j99tpoGIWhttpISAJCbzFzKfGOlbJ9DLwhCnMOAbFB6HjJtbSq3amzcMqQlrtlm0gcTEElVyY5c6SKae3aKRf5soPw8fwznaJffU24mCAtaAgg27pUJJB4TxFapf5BC8ysezEzlK2yD0Permm9m7KMOnMpSAokwhJUSPHvWrJYbBqcBUICZ8fmTWlY4S3Qjy5Y6UtHdjvHsdolXaYdStZSgKM8T3EmoGN/EfY8zBURxS2Rppe01x1zAd3W/2KoHiUkg8DVYY1IhylH7O2p/GXAMElnCrnge6nSwuZItyrlW8O+OJxbi1OurIUScuY5UzwCZgAVQldJrRDDGIkpN7YsumgVEX86RNKVoPvjVqFssNnbQcSYCrG8aAn6VOf2246UlYhMBJI6G2bnVBNSEKOWRbQW5ik9tXZ1zk1VmjSi1IxDIWMtp1BBuORqtY2iYE05icQhSTmmRoU6imJDD7K0JkwFcU2IX/AKUc6PC4tKhKiUkR3hqB9R4zSEYO+ZK84HETI6EGmCzCtLGxoqxjSYbHOGEwhR4KJiR5caFZ5nEqbIBOmn3woVCWK3oop62SdjPf0qAOdbTGbTUtyYAAgBPAAWAv4fGslsHDraxDbns5FBUmIBFx43rSYh7Msqt3lE2EC5JsOA6Vmyv5aK4y+YOCUApYfCyLhKk5Z6SkkCr3ZO9rASMOGwyPdMkpUT+qY7x5n+KwbT6SYCgTy1pOJFtDbpU6HaXZ0XFtPqJBUtU/q90cQI8gBUp0kNoaAlQ9rmSbjQEWseHDlWC2ZvrimkZAEuJAt2mqfBRI9DNNDeztFStK0E3zoVzNzqD0pODZ1TRvRgZHeWWwJlU5SU6qmAJFo686XvDvAFBLaLIFhAVeEx9eNZxrfZBGWC4eGfL6zHK3nRYfEqdUXFqbGaYSCDqR/wBv3NCTQyabstNnKJFiszMA5o4CbiOJpbm0bhKVhJgnUiZskCY6aUX5xKGyO0RMcNQTxJmLZj6VCGNASpacuWbHicota9pil42ynJFFvg3/AEawm+UG8crTVbsLCywm1iKXj3lKmSSFWI5Dn4UrZYOUN3CRrzVH0j5VrWlRB05WIxeDidPuJ/esRtgf0yvvhW22riMoJiY1v4/SsDinytalHiaviWyMxqgaAoVpJBUukUZNAAmjSqk0VADgXSk4gimpoqAHw4pJzJMeHyp1e1FkR3fGL1ECqBoAW2b3oUgGhQBpFLm4Jjw/erHFsqQ2iHW+8nMUhQlOsA3seMcJqxxW7493mbEwLcQY8aZ2hh0ZW0ZESkQTxJJJJNr8K8pSTKY+yiwDuVc38v4qa5jJBMOqNtTbjHjUbAoPaKGkefEc6vsNjIEKAI6W86Zs5J7Khx0/pXNryPlTCo0yrJOkAVrW2G3VSAiALyY+cVK/+MbSsdwJE21JI52tpU3lS+jmzGYZyDdC55gxU3BbV7OxbWb/AKorRPbISufZTyyi/HmYqKrdtZEphQ6mD+3xoWWLO7RBTtaf8keNs/zrK4va7oUROWDEC2hrVLwC0XUkp8Qax+3Gil9fUz6ia04ab2cUjQbK2w6tu6M5mAbDx01N6m4vajyW1KSgJME6yRA1j1qVubjUpwyEEAXUrNa8n4etXuIwLLo7p7xBATYqvbUHlWeeWp1RRN+TkeI2g4skqWo+JqKacxDZSopOoJHpTVepGq0SYpJoUQoUxwMGiVRUKABQoUKABQoUKABR0VCgAUKFCgDpStqyo6xr6VC2g+CuQLHnfpQoV46SRTGM7vtJXiF5hYJPzHUVrdm7Ow7qcmQggyVz3jePCOkUKFZ/VtqLafSNGOKc1ZE2xspGHWUXVaQZgxc6aTaozGWbKcFuYM3oqFGFuWNNkJxSk0ErbakdyBbjx+J60wd4XMse7Ok9IoUK1LHF/RNknD7yKRGZIUOA06/WsxvzjUuutuJRkJRBEzJBN9OR+FChVsWOMZpoZdFvszaLScMzLZnLBIWb316eFWmExLOacrndv7XDSLUdCs+WNNmnFFN7Rzba6wX3CBAK1EDWJJqHQoV60f6oyS7BR0VCmOAoUKFAAoUKFAAoUKFAAoUKFAAoUKFAH//Z"/>
          <p:cNvSpPr>
            <a:spLocks noChangeAspect="1" noChangeArrowheads="1"/>
          </p:cNvSpPr>
          <p:nvPr/>
        </p:nvSpPr>
        <p:spPr bwMode="auto">
          <a:xfrm>
            <a:off x="0" y="-609600"/>
            <a:ext cx="1905000" cy="1276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 descr="http://t3.gstatic.com/images?q=tbn:ANd9GcQ1HFXSwt_ofx-wT6FbbOIO1ZcDQIOi1hbtvk914GZXxGEoUxiRFMqRqO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285728"/>
            <a:ext cx="1905000" cy="171451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85720" y="2071678"/>
            <a:ext cx="871543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Jane tutors Adele.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She helps a man whose horse has slipped, he turns out to be Mr. Rochester. 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Jane learns about Mr. Rochester through Mrs. Fairfax.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002060"/>
                </a:solidFill>
              </a:rPr>
              <a:t> Jane saves Rochester’s life after his bed curtains were on fire.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Jane begins to have feelings for Mr. Rochester.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E8FB"/>
          </a:solidFill>
          <a:ln>
            <a:solidFill>
              <a:srgbClr val="FDD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71670" y="0"/>
            <a:ext cx="44417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Thornfield</a:t>
            </a:r>
            <a:r>
              <a:rPr lang="en-US" sz="5400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Hall</a:t>
            </a:r>
            <a:endParaRPr lang="en-US" sz="5400" b="1" u="sng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071546"/>
            <a:ext cx="878684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Jane is looked down upon by some of Rochester’s guests.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 Rochester asks Jane for help with his injured quest Mr. Mason.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Jane goes back to </a:t>
            </a:r>
            <a:r>
              <a:rPr lang="en-US" sz="3200" b="1" dirty="0" err="1" smtClean="0"/>
              <a:t>Gateshead</a:t>
            </a:r>
            <a:r>
              <a:rPr lang="en-US" sz="3200" b="1" dirty="0" smtClean="0"/>
              <a:t> to visit her aunt Mrs. Reed who has suffered a stroke.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Jane is told about her uncle.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E8FB"/>
          </a:solidFill>
          <a:ln>
            <a:solidFill>
              <a:srgbClr val="FDD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214422"/>
            <a:ext cx="85725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  </a:t>
            </a:r>
            <a:r>
              <a:rPr lang="en-US" sz="3200" b="1" dirty="0" smtClean="0"/>
              <a:t>A few days after her arrival at </a:t>
            </a:r>
            <a:r>
              <a:rPr lang="en-US" sz="3200" b="1" dirty="0" err="1" smtClean="0"/>
              <a:t>Thornfield</a:t>
            </a:r>
            <a:r>
              <a:rPr lang="en-US" sz="3200" b="1" dirty="0" smtClean="0"/>
              <a:t>, Jane confesses her love to Rochester and they decide to get married.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Jane becomes aware of her social inferiority to Rochester, and has nightmares before the wedding.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Jane and Rochester’s wedding is interrupted, and the truth is revealed.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Jane decides to leave </a:t>
            </a:r>
            <a:r>
              <a:rPr lang="en-US" sz="3200" b="1" dirty="0" err="1" smtClean="0">
                <a:solidFill>
                  <a:srgbClr val="002060"/>
                </a:solidFill>
              </a:rPr>
              <a:t>Thornfield</a:t>
            </a:r>
            <a:r>
              <a:rPr lang="en-US" sz="3200" b="1" dirty="0" smtClean="0">
                <a:solidFill>
                  <a:srgbClr val="002060"/>
                </a:solidFill>
              </a:rPr>
              <a:t>.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4" name="Picture 12" descr="http://t0.gstatic.com/images?q=tbn:ANd9GcQxRoE_kGYSZFkLfns93zdvsGfd-YAo7mecdrYCna0N7XaaluK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0"/>
            <a:ext cx="2619375" cy="1142984"/>
          </a:xfrm>
          <a:prstGeom prst="rect">
            <a:avLst/>
          </a:prstGeom>
          <a:noFill/>
        </p:spPr>
      </p:pic>
      <p:pic>
        <p:nvPicPr>
          <p:cNvPr id="5" name="Picture 14" descr="http://t3.gstatic.com/images?q=tbn:ANd9GcSxN5PPVtS3Xv28UQ6-H7eqdT5XQGNMqJXQMxyUbWaLrToG3_L0G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5072074"/>
            <a:ext cx="1981200" cy="150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E8FB"/>
          </a:solidFill>
          <a:ln>
            <a:solidFill>
              <a:srgbClr val="FDD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2.bp.blogspot.com/_wJsSE1JXDc8/TSe14vh4ZzI/AAAAAAAAACQ/2nsrNpmJ5Tw/s1600/NVE00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4714884"/>
            <a:ext cx="1785950" cy="1500222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643042" y="214290"/>
            <a:ext cx="576991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u="sng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Moor House - Morton</a:t>
            </a:r>
            <a:endParaRPr lang="en-US" sz="4800" b="1" u="sng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28" name="AutoShape 4" descr="data:image/jpeg;base64,/9j/4AAQSkZJRgABAQAAAQABAAD/2wCEAAkGBhQSERQUEhQVFBQVGBcUFRUXFhQWFRcXFRQVFRUVGBcXGyYfFxkjGRcVHy8gIycpLCwsFR4xNTAqNSYrLCkBCQoKDgwOFg8PFykcHBwpKSkpKSkpKSkpKSkpKSwpKSkpKSkpKSkpKSksKSkpKSkpKSkpKSkpKSwpKSkpLCkpKf/AABEIAMIBAwMBIgACEQEDEQH/xAAbAAABBQEBAAAAAAAAAAAAAAAAAQIDBAUGB//EAD8QAAEDAgMECAQEBQMEAwAAAAEAAhEDIQQxUQUSQWEiMnGBkaGx8BMUwdEGUpLhByNCYoJysvEkM6LCFRbS/8QAGAEBAQEBAQAAAAAAAAAAAAAAAAECAwT/xAAeEQEBAQEBAQADAQEAAAAAAAAAARESAjEDIUFRIv/aAAwDAQACEQMRAD8A8PBTn1XHMk9pJTEIHms4iC4xpJhDazgIDiBpJhMQgeyqRkSOwkJBUMzJnWTKahA51UkySSdZMpX1nHMk9pJTEIHms6I3jGkmExCEApG4lwEBzgNASo0IJvm3/nd+o/dNfXcc3E9pJUaEAhCEEvzb/wA7v1H7qNzyTJJJ1N0iED6dZzeq4jsJHon/ADb/AM7v1H7qFCCb5t/53fqP3R82/wDO79R+6hQgm+bf+d36j90fNv8Azu/UfuoUIH1Kpd1iT2kn1TEIQKDGSl+bf+d36j91ChBN82/87v1H7o+bf+d36j91ChA+pWc7rEntJPqmIQgEIQgELvdmU2mkyWjqjgNFZo0GyRujXIcVqRnp5yhelCg0P6ouNBwT6uGaHDojiMgrydPMkL0/5dsjot4jIcUPwzQR0W8RkO36JydPMEL1A4du8Oi3jwCacO3e6oy0HApydPMUL09uHbfotz0HEJny7d3qjwHBTk6eZoXplTDNnqjwCoV8dSY8sLcokhoIFuPkmGuCQvRatNoAs3wCgG6ZsPAaJhrgULt61No4DwCrEDQeAUw1yKF2VKmNB4BVto0gGGwzHAK4dOWlC1IEZJQ0aJi6ykLXDQkLRonKayULXpsBIt7lX6NMbxsPBOTpzKF1hpjQeATTTGg8AmJ05VC6n4Y0HgEx1Bp4BTF6cyhdIcMNPRN+VGg8Ew6c6hdLSwwHAeCkbSGg8Ew6cshbOMaN82HDgNAhMTp0+zR/LYNWNPlBVrJw52+oUGCH8qkf7WjxaPqrFcWnS/gtxDqhyOhH2Kfi6oa3eJgCCmvEt7lT2s3eoOJmwm2qui43ENcJa4OAjIqer6ELldk4nclxbbdjo598m6u1Ns1HNhrQ2bTmfspPS426xiCbQVTxO16bSOlJuIF9O5Y1YPf13E9/sKB1EBZvpZ5a3/2Nt4Y7homH8QiP+2ePH9ljsIukKl9VeY1nfiI2/l+f7LJxmKNSrvZWAjs9Um7Gc9yYAMx7lrvsp0uNzFViabTq0FVMHUMmVp4ajvUWf6R5GFn46luZLTFSVyLKg3HN4ZDMpoxG8IPZ5Juzdml793gbHsQi7hsQHCQodpHod4+qnOyn0W3vqR7y+6qbQd/LHb91UZ3AJzVGStDZeHc+d1pcfHRGlbcMZJpyXR7Q2YaVFj7ZOkEZE8FzRSFmJcN1gr2HzPvVUsH1u4q7hcj2qsVKSmlySrwUcIJU2VH7sUvf4hQPSqMOnQpxdyKB4CcFH8QJwegz8X1z3egSpcX1z3egQouunwAmgwf2N9ArDHSBzVDCYwNo0yZ6rR5KzRrg2njb1V0T0DaNLeCZUpy1ze0eNwimYJ8fp9k+YPaPRUcph6kN3TqW/VW2Otc5KrtKju1ag5h4996d1iLSubcTuM8YHvgonuIyIPdCa+lHGO/uUztn1Bmx44XG76qY0qvdfx9B9io2u0MnIACSTwAhWdo7Ne2lvxDZgm+fb9lZ2BsoQXuBngQYLf7gVSLVb8N1G4Y1qhAIg/DAyaTEuOtxZYjvqLeI+q9Q2ZVFSg1xh0gB4MQY61u1ed7SpBj3iIgkDsbUEeS178zzJYku/ptbHd/045B3kSqG1nT4SoaO1hTolkHeJdGl4VU48OPS452Ea2Gn3Ul/TNii5yt4fFlrRBjpeQ/c+qpV3DeMZTbsUlOpLY4gmPfiqfHXYOqXxxAaJ5kj7LD/ABHQ3CAB0TfsPELU2FiC5km2U6AMO7/6+arfizFNcAxokg7293QRz7VvJjP9c0tDZG03UH7wBcDbdmNOXYs4sI4K3gGS4aAE+Nllp2p2k3F4d1Nwhzr82kGR25LiMTQLHFrhBFj912ewsB0d48Pfos78Y4KNx4FzLD6j/wBgrJfpbrAwmZ7Fdw/V8Vn0Mz2fULSoCwRklTPuUVTLwUj+Kjc2fFQiAuKb8QqR7UwNVi4A9TsqDXzUG6kLUTF0EpO4Kq1qvAXRGbjG9M92ugQkxYl57vQIUXGriSRQp3tutP8A4p2xcbSDHF7ocLxxPAALGYAWDsHomMpX4jWFnWsb3/zwBHRtlcxMrUpYtrwHNMwYI4ibXC5I4aRExHFSUj8O4JnVNMaW32RVY7UFp7lS+MRlHBaG2+lRa4cCHeIWQ99vNSrEuIkjPMFdjWxHxME12Z3WGdSQBPiuHq14E6LZ2btIuw7aYOQAOsgyPor49fdPUdbtDZ4rUaWHB3ervnOAG5RxJMHzVLAbKZQFRgfvAZOj1GWc8VcwEU6UF2XSqumXEm+43yv2BR4YtDZcQDnfqsnKdTyXfJc1zls+Jtltaxu6xryBMHK5198VU/FX4bFZpq0b1IO828Ptwn+q3f2q3X2kBTApP3nSBk0E6m9z5JwqVJa5zu1oiTrlkU/5s5X9/XnlXDO3LscTJ4Gbxwz4KjVa4G9uRF16tjMXHVtOdgLnmQsTaeDp1R/MI5EdYd8fsud8YvTgqMuKvHAECYganjOgzWjW/Dhpy5jpBuA6GujO17+SqfE1WcXWjSxDKdHcDpc/jewDnOg2zJ8isvG4kvdfhYdidUrhVbuyWmSfEaBEEHUFTbNqhplwJGmsGfunN2bxJnkFYp4WbWWVdfsXHbzSSI3hPZE8uxZv4oxtN9NzQ6HtcCGmZiB5QeCnp9Gm1o4mD2DMeSyNv0bMdMOMjnux9D6rcuRGFBC0qDzYEcB6WT6uFbFNoDg49aTIMDMCLXKmq4cAHLLrR0svfis6uK8eqHNslpmWjtP1TcZUgQiT6rvS0mTzTCywPKV2X8Oto4Sg8uxIa5zjutLgSKbWjfL4i7i4NaB2rHv1x5tzXTzOrjm8Vst9NrS8Fu+JaCCCRaHdhlVC1ekfxEoYetWNSnUF8OyrTAMgumNy9gNyYjLcjivOHFc/w/kvubW/yeOS4dkuVkjPwTMIyxKs7mS9Dz1k4un0z3egQpsc3+Ye70CFkVKQ6I7ApWqOiZa3sHonAalctdpDHB02iFIadrlNqT/SBP0TviW6RTVaNGpv4ct5FvhcfRYZrWGuX0VqjXjeAyN/oqbcMXVd1uZNtNVr6x8q+zYb3CXOa0aZn7LS2fsR1PpCXAkTIAyyI1Vuhu0QB1nc8geSuUiXwTlzyXSSM260y6mGEb3RgAAGYi/jJWFiHvqO6N7wM+AF4jktGq5gBk/YKAbTawRTlztQCPVa9XUn6WqWGbSAdVJLjkwGDHMjKdAo6+0ngHcAbPfb32rJqmo4lziATl9VcbiDYZwI5k8Fz6/kaPw2PeD1ncgIHDi3JSYiu47p3QCc7ZeFpTKdYCQTfiezP3yVfFY7IAmPDxKmgqXMye3Uqti8O13WH+WRT31ZFo53uEESfcKaMPEbNcLtO8PP907BmGwc7ytl1OeSZUwwOYB58VdRSaQrLXCO7NRuwwAzganJRUqTnH6q6mWtjDVgGtnjvO/2geSqbYxXxAGtgsbcnK/AA8ePiovg5b141yHcoa+OZ1R0riSP9Um/YFOv8bnjPqxWpxWGob9YTMbVMZHRQVdqH4hdAyiJOsprsWXXnuj7p5l/p6pG1IA4EKPE1t4p+9qPBG4D7uurmgaVcwuN3Aei0kggEgGJ4ieMSqxpFHw0s1ZcamO2++q2kx5a4UmFjCGhp3TeDHWgzE6lZVQ3TmU7hIyhLu0+qz58zz8X16t+tGhThgGsedz5J7TLzewIH3Ubmyb5I5LWMK2PH8w93+0IUOMJ3z3egSKYqtRqgNHYEhr8lDSqWCc4rz47nbxUTasp2+mueqHMf0h4J9CrFdh5qo5ydRqw9rnG03WozY6XEHpRz9SlxmMILWg2DWz4SVTZW3gDM3z7AQqteod4js9AtViNjDVZM2tfx9Vbc7zWNhnxeVebjraaHnKyLTH3t4pxqE2HnISNZIt6fRKB3lAxjoJzv3+wnODeOWcWT2ib+awq4jExVeN3pOEGYEGBHAorbbSb/wA/ZQVnmbZEe+QS0NoMaAIN8hMuI1UOJxBfbqCe1x+yUwtWrDbmOESJtoo34guENEczn3AfVNZTaAXExzN3FRYja4ZZkF3HiR2lZ1uef9WG4f8Aqeb6nP8AZRVNrNbIZc5W49/ALLq13P67v8R9SpG0rXhoTnfq9Z8NqVnP6xtoPd09tOM7cuKaa0dURz4pgK6MVK9+gge800e4SSpmUNZ7AtayQPIyKlpVgTBHglGHFrwrNCiJRCbmiNzWysuoQozneyuriJtCcoz70jKMOnjfzU/wk+nVI/u5HNVnC7stJ4zPcMvqkpUt4qPGuOkDSfcplDFubkqiLaFKKhHZ/tCFBjsbLyY09AhYVlU8gnEKGmw6p5qAcZ7FydiptQDMpu+Ty8ym7mqYmkc8dqc1tk5rU7eVFnB4wNbungZGkHMeqsY1zd6JgwCNCFmkJHMlXUxfpPOSno1pMd3qsgV3NsbjhqOwq9hKodcZwojdw9aIPDLuVsuHAxNsuKxTibRxyUgrEXByuecaKI13dEayuZrCMY7/AFEjlLZ4rfp42RftnguexdT/AKqdY/2wixoTBlxI9TyS1awI6IgeZUdZ0/8Aj6hNdl71WOnbFfaDzuEe81m0q0K/jeqffFZrclvyx6XaFe/BPcZMys8KVleM1plZJThdMD55qxQwxd2aqohqviwzU1OpqL8OIVbHM3ahHZ6BDIkXv78VUrQ+JB4KyypOR7uxZ9R0xcHyUlNhnnxRGrTdN5ngpM8lBsQ3e0ibb3IRx8wtZ+BtvNndtnPsKqpCjeBcp/wwwS4iVdDWsbvE8SDlMjgsbGYgvdOXDwylVDMRW3jy4KPdS7ybK1GWfi+ue70CEmL657vQIWVZYJIUtNloTWCykC5uiRgtZNc1PaUvwh26XUESWE8000xzQAHejNJKdNlFNe2VC2WmQpwUrmSiHYfHTYqzRqXufsQs+ph9FLSrnj2IY3WXblCx8d/32n/T6wr+Dlxa1t97o+Kg285vxgGxDQ0TrBN0SfUpNj3eoUjKJdMDvTMM3edHf4LTqPDR2cPeS5/Heftk4/DQx3JYzcvfNaO0trB0tbf0/crNZ1V087/WPWfwqEoCVVk6g+DI4X8F0jDkTxC5mmLrrGNuFdSRgbUbL3nQgeUKq1y1ds4QySLg37CM/usdisSrjMRYBWRibW/51VBhU9MLSOj/AAvRLnVH2iA2CJBkz3Zea6VlTdbEERxznly1nkqex8L8KkGmA65d2nh4ei0fiZAjPM5kjxhVrFWtQbuyQ0gG4BBHbA52/wAgs3EbHB6tiTxs3it35VtzPAkadl+KifRtB/bzKqY5SvgnNuRbXgq4au0+AImd48CRoIg3ue3VZuL2M0iRa9yOFzw4jIWVYxxmMHTPd6BCt7SwO7VcCRaOB0CRRWJTbYKRMZkE4Fcmj2lSMdHeognAIEc4nt5Icy3qpab7HKfJG9qfMdyiooTnNSNapi7RRUW5xKN7ROIk/RBp+HsIDeUZKlaxMfTsg1tkU4czvnWYtGliqO26W7XeDFg0W4Q0WV3ZO16bBL+sL5afdYeMxTnuLnZkk+PBUalCtuwRMxfv5ptdzn52HADL90yg7LsCuboyF+M6e/qo0y6uAMSAqLStrHVgxmecgBYbVqMVM0pyiaU6VpE2HZL2jUj1XTh0my5rC4Vz53chm4mAO0rRqY8UmwKnxXch0R/lN47FmxZUW0se5tZwBkABpHA2k9lz5Kg8tJkdHzChcd4kmZNyeZShq1EqYuA4g+Kmw+Lc1wLTBFwVWAU9NajLYofiCsM37w0cAV0uzNuUqjQDDahORsO45TkuIYVO1XDXoj2mJBIHGLSNCpmvkZe/osvYuJNSg3ePSEtOp3ePhHjzWgxmcZ5mLduSjppzKMyWmP8AlR1X2AIFuUydcxJVhgvMiRr6JlQSNPZhXUscptoO+O+4/p4/2hKmbZpEVnXjq2/xCFWXIMFgngKqMQQOCd80eS4tYsgJ7SqXzR5JfmjyQXSfH15JtpMqr847kgY08vP7qC63/hJN1T+cPJHzh0Hmg0AiOaz/AJx3JBxZ5eaK0Q7kgrPGOdoPNOG0HaDz+6C4xgBv6J1bCtOWvDhzPJUDj3HTz+6YMUQg0qOGMa8LeCsfHLW3sBfhKym7TcNPP7qKrjHOEE2JlA7GYovdJ7veqgCRCqHylaEzeS76piyMS4tDD1ReBa+p1SKD4pR8UoiayFCaqBVKumLLVI1VPmDyS/NHl5q7EytBinYsoY52g8/unjaTtB5/dXqJzXf/AITA3HTwcD4g8cx+y6AAHLongSPfsrzLZv4wq0AQ1tMgneuHaRwcFcP8RMRIO5SEXgB8ZR+dTpuTI9CNMwTPvnCjotL3QOd/V30XAP8A4hVz/RS7Yf8A/tDf4hVwI+HRzmd185RHXyVnqLWntcfzndFxyvP9o5IXOYr8T1Kjy4tpyYyDosAPzckJ1HPKx0IQuboEIQgEIQgEIQgEIQgEIQgEIQgEIQgEIQgEIQgEIQgEIQgEIQgEIQgEIQgEIQgEIQgEIQgEIQgEIQgEIQgEIQgEIQgEIQgEIQgEIQgEIQgEIQgEIQgEIQgEIQgEIQgEIQgEIQg//9k="/>
          <p:cNvSpPr>
            <a:spLocks noChangeAspect="1" noChangeArrowheads="1"/>
          </p:cNvSpPr>
          <p:nvPr/>
        </p:nvSpPr>
        <p:spPr bwMode="auto">
          <a:xfrm>
            <a:off x="0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CEAAkGBhQSERQUEhQVFBQVGBcUFRUXFhQWFRcXFRQVFRUVGBcXGyYfFxkjGRcVHy8gIycpLCwsFR4xNTAqNSYrLCkBCQoKDgwOFg8PFykcHBwpKSkpKSkpKSkpKSkpKSwpKSkpKSkpKSkpKSksKSkpKSkpKSkpKSkpKSwpKSkpLCkpKf/AABEIAMIBAwMBIgACEQEDEQH/xAAbAAABBQEBAAAAAAAAAAAAAAAAAQIDBAUGB//EAD8QAAEDAgMECAQEBQMEAwAAAAEAAhEDIQQxUQUSQWEiMnGBkaGx8BMUwdEGUpLhByNCYoJysvEkM6LCFRbS/8QAGAEBAQEBAQAAAAAAAAAAAAAAAAECAwT/xAAeEQEBAQEBAQADAQEAAAAAAAAAARESAjEDIUFRIv/aAAwDAQACEQMRAD8A8PBTn1XHMk9pJTEIHms4iC4xpJhDazgIDiBpJhMQgeyqRkSOwkJBUMzJnWTKahA51UkySSdZMpX1nHMk9pJTEIHms6I3jGkmExCEApG4lwEBzgNASo0IJvm3/nd+o/dNfXcc3E9pJUaEAhCEEvzb/wA7v1H7qNzyTJJJ1N0iED6dZzeq4jsJHon/ADb/AM7v1H7qFCCb5t/53fqP3R82/wDO79R+6hQgm+bf+d36j90fNv8Azu/UfuoUIH1Kpd1iT2kn1TEIQKDGSl+bf+d36j91ChBN82/87v1H7o+bf+d36j91ChA+pWc7rEntJPqmIQgEIQgELvdmU2mkyWjqjgNFZo0GyRujXIcVqRnp5yhelCg0P6ouNBwT6uGaHDojiMgrydPMkL0/5dsjot4jIcUPwzQR0W8RkO36JydPMEL1A4du8Oi3jwCacO3e6oy0HApydPMUL09uHbfotz0HEJny7d3qjwHBTk6eZoXplTDNnqjwCoV8dSY8sLcokhoIFuPkmGuCQvRatNoAs3wCgG6ZsPAaJhrgULt61No4DwCrEDQeAUw1yKF2VKmNB4BVto0gGGwzHAK4dOWlC1IEZJQ0aJi6ykLXDQkLRonKayULXpsBIt7lX6NMbxsPBOTpzKF1hpjQeATTTGg8AmJ05VC6n4Y0HgEx1Bp4BTF6cyhdIcMNPRN+VGg8Ew6c6hdLSwwHAeCkbSGg8Ew6cshbOMaN82HDgNAhMTp0+zR/LYNWNPlBVrJw52+oUGCH8qkf7WjxaPqrFcWnS/gtxDqhyOhH2Kfi6oa3eJgCCmvEt7lT2s3eoOJmwm2qui43ENcJa4OAjIqer6ELldk4nclxbbdjo598m6u1Ns1HNhrQ2bTmfspPS426xiCbQVTxO16bSOlJuIF9O5Y1YPf13E9/sKB1EBZvpZ5a3/2Nt4Y7homH8QiP+2ePH9ljsIukKl9VeY1nfiI2/l+f7LJxmKNSrvZWAjs9Um7Gc9yYAMx7lrvsp0uNzFViabTq0FVMHUMmVp4ajvUWf6R5GFn46luZLTFSVyLKg3HN4ZDMpoxG8IPZ5Juzdml793gbHsQi7hsQHCQodpHod4+qnOyn0W3vqR7y+6qbQd/LHb91UZ3AJzVGStDZeHc+d1pcfHRGlbcMZJpyXR7Q2YaVFj7ZOkEZE8FzRSFmJcN1gr2HzPvVUsH1u4q7hcj2qsVKSmlySrwUcIJU2VH7sUvf4hQPSqMOnQpxdyKB4CcFH8QJwegz8X1z3egSpcX1z3egQouunwAmgwf2N9ArDHSBzVDCYwNo0yZ6rR5KzRrg2njb1V0T0DaNLeCZUpy1ze0eNwimYJ8fp9k+YPaPRUcph6kN3TqW/VW2Otc5KrtKju1ag5h4996d1iLSubcTuM8YHvgonuIyIPdCa+lHGO/uUztn1Bmx44XG76qY0qvdfx9B9io2u0MnIACSTwAhWdo7Ne2lvxDZgm+fb9lZ2BsoQXuBngQYLf7gVSLVb8N1G4Y1qhAIg/DAyaTEuOtxZYjvqLeI+q9Q2ZVFSg1xh0gB4MQY61u1ed7SpBj3iIgkDsbUEeS178zzJYku/ptbHd/045B3kSqG1nT4SoaO1hTolkHeJdGl4VU48OPS452Ea2Gn3Ul/TNii5yt4fFlrRBjpeQ/c+qpV3DeMZTbsUlOpLY4gmPfiqfHXYOqXxxAaJ5kj7LD/ABHQ3CAB0TfsPELU2FiC5km2U6AMO7/6+arfizFNcAxokg7293QRz7VvJjP9c0tDZG03UH7wBcDbdmNOXYs4sI4K3gGS4aAE+Nllp2p2k3F4d1Nwhzr82kGR25LiMTQLHFrhBFj912ewsB0d48Pfos78Y4KNx4FzLD6j/wBgrJfpbrAwmZ7Fdw/V8Vn0Mz2fULSoCwRklTPuUVTLwUj+Kjc2fFQiAuKb8QqR7UwNVi4A9TsqDXzUG6kLUTF0EpO4Kq1qvAXRGbjG9M92ugQkxYl57vQIUXGriSRQp3tutP8A4p2xcbSDHF7ocLxxPAALGYAWDsHomMpX4jWFnWsb3/zwBHRtlcxMrUpYtrwHNMwYI4ibXC5I4aRExHFSUj8O4JnVNMaW32RVY7UFp7lS+MRlHBaG2+lRa4cCHeIWQ99vNSrEuIkjPMFdjWxHxME12Z3WGdSQBPiuHq14E6LZ2btIuw7aYOQAOsgyPor49fdPUdbtDZ4rUaWHB3ervnOAG5RxJMHzVLAbKZQFRgfvAZOj1GWc8VcwEU6UF2XSqumXEm+43yv2BR4YtDZcQDnfqsnKdTyXfJc1zls+Jtltaxu6xryBMHK5198VU/FX4bFZpq0b1IO828Ptwn+q3f2q3X2kBTApP3nSBk0E6m9z5JwqVJa5zu1oiTrlkU/5s5X9/XnlXDO3LscTJ4Gbxwz4KjVa4G9uRF16tjMXHVtOdgLnmQsTaeDp1R/MI5EdYd8fsud8YvTgqMuKvHAECYganjOgzWjW/Dhpy5jpBuA6GujO17+SqfE1WcXWjSxDKdHcDpc/jewDnOg2zJ8isvG4kvdfhYdidUrhVbuyWmSfEaBEEHUFTbNqhplwJGmsGfunN2bxJnkFYp4WbWWVdfsXHbzSSI3hPZE8uxZv4oxtN9NzQ6HtcCGmZiB5QeCnp9Gm1o4mD2DMeSyNv0bMdMOMjnux9D6rcuRGFBC0qDzYEcB6WT6uFbFNoDg49aTIMDMCLXKmq4cAHLLrR0svfis6uK8eqHNslpmWjtP1TcZUgQiT6rvS0mTzTCywPKV2X8Oto4Sg8uxIa5zjutLgSKbWjfL4i7i4NaB2rHv1x5tzXTzOrjm8Vst9NrS8Fu+JaCCCRaHdhlVC1ekfxEoYetWNSnUF8OyrTAMgumNy9gNyYjLcjivOHFc/w/kvubW/yeOS4dkuVkjPwTMIyxKs7mS9Dz1k4un0z3egQpsc3+Ye70CFkVKQ6I7ApWqOiZa3sHonAalctdpDHB02iFIadrlNqT/SBP0TviW6RTVaNGpv4ct5FvhcfRYZrWGuX0VqjXjeAyN/oqbcMXVd1uZNtNVr6x8q+zYb3CXOa0aZn7LS2fsR1PpCXAkTIAyyI1Vuhu0QB1nc8geSuUiXwTlzyXSSM260y6mGEb3RgAAGYi/jJWFiHvqO6N7wM+AF4jktGq5gBk/YKAbTawRTlztQCPVa9XUn6WqWGbSAdVJLjkwGDHMjKdAo6+0ngHcAbPfb32rJqmo4lziATl9VcbiDYZwI5k8Fz6/kaPw2PeD1ncgIHDi3JSYiu47p3QCc7ZeFpTKdYCQTfiezP3yVfFY7IAmPDxKmgqXMye3Uqti8O13WH+WRT31ZFo53uEESfcKaMPEbNcLtO8PP907BmGwc7ytl1OeSZUwwOYB58VdRSaQrLXCO7NRuwwAzganJRUqTnH6q6mWtjDVgGtnjvO/2geSqbYxXxAGtgsbcnK/AA8ePiovg5b141yHcoa+OZ1R0riSP9Um/YFOv8bnjPqxWpxWGob9YTMbVMZHRQVdqH4hdAyiJOsprsWXXnuj7p5l/p6pG1IA4EKPE1t4p+9qPBG4D7uurmgaVcwuN3Aei0kggEgGJ4ieMSqxpFHw0s1ZcamO2++q2kx5a4UmFjCGhp3TeDHWgzE6lZVQ3TmU7hIyhLu0+qz58zz8X16t+tGhThgGsedz5J7TLzewIH3Ubmyb5I5LWMK2PH8w93+0IUOMJ3z3egSKYqtRqgNHYEhr8lDSqWCc4rz47nbxUTasp2+mueqHMf0h4J9CrFdh5qo5ydRqw9rnG03WozY6XEHpRz9SlxmMILWg2DWz4SVTZW3gDM3z7AQqteod4js9AtViNjDVZM2tfx9Vbc7zWNhnxeVebjraaHnKyLTH3t4pxqE2HnISNZIt6fRKB3lAxjoJzv3+wnODeOWcWT2ib+awq4jExVeN3pOEGYEGBHAorbbSb/wA/ZQVnmbZEe+QS0NoMaAIN8hMuI1UOJxBfbqCe1x+yUwtWrDbmOESJtoo34guENEczn3AfVNZTaAXExzN3FRYja4ZZkF3HiR2lZ1uef9WG4f8Aqeb6nP8AZRVNrNbIZc5W49/ALLq13P67v8R9SpG0rXhoTnfq9Z8NqVnP6xtoPd09tOM7cuKaa0dURz4pgK6MVK9+gge800e4SSpmUNZ7AtayQPIyKlpVgTBHglGHFrwrNCiJRCbmiNzWysuoQozneyuriJtCcoz70jKMOnjfzU/wk+nVI/u5HNVnC7stJ4zPcMvqkpUt4qPGuOkDSfcplDFubkqiLaFKKhHZ/tCFBjsbLyY09AhYVlU8gnEKGmw6p5qAcZ7FydiptQDMpu+Ty8ym7mqYmkc8dqc1tk5rU7eVFnB4wNbungZGkHMeqsY1zd6JgwCNCFmkJHMlXUxfpPOSno1pMd3qsgV3NsbjhqOwq9hKodcZwojdw9aIPDLuVsuHAxNsuKxTibRxyUgrEXByuecaKI13dEayuZrCMY7/AFEjlLZ4rfp42RftnguexdT/AKqdY/2wixoTBlxI9TyS1awI6IgeZUdZ0/8Aj6hNdl71WOnbFfaDzuEe81m0q0K/jeqffFZrclvyx6XaFe/BPcZMys8KVleM1plZJThdMD55qxQwxd2aqohqviwzU1OpqL8OIVbHM3ahHZ6BDIkXv78VUrQ+JB4KyypOR7uxZ9R0xcHyUlNhnnxRGrTdN5ngpM8lBsQ3e0ibb3IRx8wtZ+BtvNndtnPsKqpCjeBcp/wwwS4iVdDWsbvE8SDlMjgsbGYgvdOXDwylVDMRW3jy4KPdS7ybK1GWfi+ue70CEmL657vQIWVZYJIUtNloTWCykC5uiRgtZNc1PaUvwh26XUESWE8000xzQAHejNJKdNlFNe2VC2WmQpwUrmSiHYfHTYqzRqXufsQs+ph9FLSrnj2IY3WXblCx8d/32n/T6wr+Dlxa1t97o+Kg285vxgGxDQ0TrBN0SfUpNj3eoUjKJdMDvTMM3edHf4LTqPDR2cPeS5/Heftk4/DQx3JYzcvfNaO0trB0tbf0/crNZ1V087/WPWfwqEoCVVk6g+DI4X8F0jDkTxC5mmLrrGNuFdSRgbUbL3nQgeUKq1y1ds4QySLg37CM/usdisSrjMRYBWRibW/51VBhU9MLSOj/AAvRLnVH2iA2CJBkz3Zea6VlTdbEERxznly1nkqex8L8KkGmA65d2nh4ei0fiZAjPM5kjxhVrFWtQbuyQ0gG4BBHbA52/wAgs3EbHB6tiTxs3it35VtzPAkadl+KifRtB/bzKqY5SvgnNuRbXgq4au0+AImd48CRoIg3ue3VZuL2M0iRa9yOFzw4jIWVYxxmMHTPd6BCt7SwO7VcCRaOB0CRRWJTbYKRMZkE4Fcmj2lSMdHeognAIEc4nt5Icy3qpab7HKfJG9qfMdyiooTnNSNapi7RRUW5xKN7ROIk/RBp+HsIDeUZKlaxMfTsg1tkU4czvnWYtGliqO26W7XeDFg0W4Q0WV3ZO16bBL+sL5afdYeMxTnuLnZkk+PBUalCtuwRMxfv5ptdzn52HADL90yg7LsCuboyF+M6e/qo0y6uAMSAqLStrHVgxmecgBYbVqMVM0pyiaU6VpE2HZL2jUj1XTh0my5rC4Vz53chm4mAO0rRqY8UmwKnxXch0R/lN47FmxZUW0se5tZwBkABpHA2k9lz5Kg8tJkdHzChcd4kmZNyeZShq1EqYuA4g+Kmw+Lc1wLTBFwVWAU9NajLYofiCsM37w0cAV0uzNuUqjQDDahORsO45TkuIYVO1XDXoj2mJBIHGLSNCpmvkZe/osvYuJNSg3ePSEtOp3ePhHjzWgxmcZ5mLduSjppzKMyWmP8AlR1X2AIFuUydcxJVhgvMiRr6JlQSNPZhXUscptoO+O+4/p4/2hKmbZpEVnXjq2/xCFWXIMFgngKqMQQOCd80eS4tYsgJ7SqXzR5JfmjyQXSfH15JtpMqr847kgY08vP7qC63/hJN1T+cPJHzh0Hmg0AiOaz/AJx3JBxZ5eaK0Q7kgrPGOdoPNOG0HaDz+6C4xgBv6J1bCtOWvDhzPJUDj3HTz+6YMUQg0qOGMa8LeCsfHLW3sBfhKym7TcNPP7qKrjHOEE2JlA7GYovdJ7veqgCRCqHylaEzeS76piyMS4tDD1ReBa+p1SKD4pR8UoiayFCaqBVKumLLVI1VPmDyS/NHl5q7EytBinYsoY52g8/unjaTtB5/dXqJzXf/AITA3HTwcD4g8cx+y6AAHLongSPfsrzLZv4wq0AQ1tMgneuHaRwcFcP8RMRIO5SEXgB8ZR+dTpuTI9CNMwTPvnCjotL3QOd/V30XAP8A4hVz/RS7Yf8A/tDf4hVwI+HRzmd185RHXyVnqLWntcfzndFxyvP9o5IXOYr8T1Kjy4tpyYyDosAPzckJ1HPKx0IQuboEIQgEIQgEIQgEIQgEIQgEIQgEIQgEIQgEIQgEIQgEIQgEIQgEIQgEIQgEIQgEIQgEIQgEIQgEIQgEIQgEIQgEIQgEIQgEIQgEIQgEIQgEIQgEIQgEIQgEIQgEIQgEIQgEIQg//9k="/>
          <p:cNvSpPr>
            <a:spLocks noChangeAspect="1" noChangeArrowheads="1"/>
          </p:cNvSpPr>
          <p:nvPr/>
        </p:nvSpPr>
        <p:spPr bwMode="auto">
          <a:xfrm>
            <a:off x="0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14348" y="1214422"/>
            <a:ext cx="72866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3600" b="1" dirty="0" smtClean="0"/>
              <a:t> Jane is taken in by the Rivers.</a:t>
            </a:r>
          </a:p>
          <a:p>
            <a:pPr>
              <a:buFont typeface="Arial" charset="0"/>
              <a:buChar char="•"/>
            </a:pP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002060"/>
                </a:solidFill>
              </a:rPr>
              <a:t>Jane finds a job in a charity school.</a:t>
            </a:r>
          </a:p>
          <a:p>
            <a:pPr>
              <a:buFont typeface="Arial" charset="0"/>
              <a:buChar char="•"/>
            </a:pPr>
            <a:r>
              <a:rPr lang="en-US" sz="3600" b="1" dirty="0" smtClean="0"/>
              <a:t> Jane inherits her dead uncle John Eyre.</a:t>
            </a:r>
          </a:p>
          <a:p>
            <a:pPr>
              <a:buFont typeface="Arial" charset="0"/>
              <a:buChar char="•"/>
            </a:pP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002060"/>
                </a:solidFill>
              </a:rPr>
              <a:t>St. john proposes to Jane who refuses his marriage proposal.</a:t>
            </a:r>
          </a:p>
          <a:p>
            <a:pPr>
              <a:buFont typeface="Arial" charset="0"/>
              <a:buChar char="•"/>
            </a:pPr>
            <a:r>
              <a:rPr lang="en-US" sz="3600" b="1" dirty="0" smtClean="0"/>
              <a:t> Jane decides to go back to </a:t>
            </a:r>
            <a:r>
              <a:rPr lang="en-US" sz="3600" b="1" dirty="0" err="1" smtClean="0"/>
              <a:t>Thornfield</a:t>
            </a:r>
            <a:r>
              <a:rPr lang="en-US" sz="3600" b="1" dirty="0" smtClean="0"/>
              <a:t>.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E8FB"/>
          </a:solidFill>
          <a:ln>
            <a:solidFill>
              <a:srgbClr val="FDD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57488" y="0"/>
            <a:ext cx="333610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u="sng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Ferndean</a:t>
            </a:r>
            <a:r>
              <a:rPr lang="en-US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n-US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1506" name="AutoShape 2" descr="data:image/jpeg;base64,/9j/4AAQSkZJRgABAQAAAQABAAD/2wCEAAkGBhQSEBQUExQWFBQUGBcUFRcUFBQXFRUXFxcYGBcXGBUXHSYeFxojGRcWHy8gIycpLCwsFx4xNTAqNSYrLCkBCQoKDgwOGg8PGiwcHBwsKSkpKSksKSkpKSksKSksKSwpKSkpKSksKSkpKSwpKSkpKSwsLCwpKikpKSkpLCkpLP/AABEIAMIBAwMBIgACEQEDEQH/xAAcAAABBAMBAAAAAAAAAAAAAAAAAwQFBgECCAf/xABIEAABAwIDAwgGBwUGBgMAAAABAAIRAyEEEjEFQVEGEyJhcYGR0QcVMlOSoRQjJEJzsbJSs8Hh8DM0Q2KC8SVjg5Oi0hZyo//EABgBAQEBAQEAAAAAAAAAAAAAAAABAgME/8QAJBEBAQABBAMBAAEFAAAAAAAAAAERAhIhMQMTYUEyIkJRcYH/2gAMAwEAAhEDEQA/APDwVs+s46kntJK0Qg3NdxEFxjhJhDazgIDiBwBMLRCDdlUjQkdhIWBUMzJnjJlaoQbOqkmSSTxJMrL6zjqSe0krRCDc13RGYxwkx4LRCEAlG4lwEBzgOpxSaEGz6pdqSe0k/mtUIQCEIQCEIQCEIQZa6NLJX6W/9t3xHzSKEGSVhCEAhCEAhCEAhCEG7KxboSOwkfksvxDiILiR1klJoQCEIQCF0dya2ZTODw5NNl6VM+y2/RHUpVuyqXu2fA3yXWeK1je5cQuqW7Kpe7Z8DfJKt2TS90z4G+S16fqb3KKF1i3ZFL3VP4G+SVGyaXumfA3yT0/Te5JQuuRsil7qn8DfJb+p6XuqfwN8lPV9N7kNC6+9T0vdU/gb5Lb1RS91T+Bvkp6/q73H6F2D6oo+6p/A3yR6po+6p/A3yT1/Te4+QuwfVFH3VP4G+Sx6ppe6p/A3yT1/Te4/QuwfVFH3VP4G+Sz6ope6Z/22+Sev6m9x6hdheqaXuqfwN8kDZFL3VP4G+Sev6b3HqF1i3GYAvFMPwxe45Q0c0SXExAA3ytdp7QwGGcG1jQpuIzAOYJLZImAOIPgmz6u745QQustm4vA4gxRNCo6JhrWzHGCJ3hO6OFwzzDW0HESCGimSI1kBPX9Tf8chIXYXqil7qn8DfJY9UUfdU/gb5J6/qexx8hdfnZNL3VP4G+S0OyKXuqfwN8lfV9PY5DQuujsil7qn8DfJJO2TS91T+Bvkr6fp7HJSF1c/ZNL3bPgb5JJ2yqXu2fA3yT0/T2OVkLqR2zKfu2fA3yST9mUvds+Bvknp+nscwIXsHKjBsGLqANaPY0A/YahY9bW9feS7PsWG/Bp/oCl2sUZyWH2HDfg0v0BTDWr1TpyrLWJVrEMalWhBhrEo2mstalQFm0ahi3DFs0LcBYtVoGLORbwsrOQnkRlSiITKk8iMq3hEJlGrW3HaFzri9qV3Pc84irmmzS99r2+9/ULo1mo7R+a5n2hVaC6B94iYsbm2vWuXktdfG6ULUz2xULMPXcNW0qrh2im4j5p+o7lDUDcHiSdBQrE/9ty6Z4cv1znsjFOo1WVWDpUnNe0kWltx2p/yh2vWxtQVq0ZwwMAa2OiCSLf6im9RrhlBM2HYlWZjv8PyXm3PRg45LbbqYKsa1NrS7IWAPBiCQSbEX6IUn6Ozm2tRcdXOquPaWPJ/NV+rAdM9uqsvoyE7Tob45w66fVPHekqWPb8qxkSgCoPpb2rVo0sOKNSpTL3vzc2SC4NaIBI6yvTdWHmkyvPNrUsXjno/25iH7QoMqYiq5pLszHvcQfq3bidyvvLHl43AVKbDSNQvaXmHhuUB0DUGZv4JNf6t0WXCxuYknMVBHpmp78M8f9Vn/qrRyW5UNx1J1RjCzK7KQ4gnQEGR1FdNOuVm6bEi5iQcxO3BIvC6IaPYkXtTp6QeFR5tyrH2yp/o/dtQt+VbftlT/R+7ahcb26LxyU/uOG/BpfoCmGhRHJUfYcN+DS/QFMsC7TpKUYEqwJNgSrVKjdqUaFoAlGrnWmwWywFlZGULErKyCULCJRWZWJQsSqjZpuO0LmnEvaA6Gm8nUwSXa9vkuitpY/mKNWsQXc0x9TKNTkaXQO2FzlVx3QhonqMHcTxkLj5Px10OmCbpjto/Za/4NX925QvJfl/Qx7+bph7ajWCo9rmiB7IcA4GTDnRoE25X8usNQ5/DPz86aTmiGjKDUpnLJLhxG5dMzDni5eOYcggGJsOPclcVaTEACwlNsI6G3gHqJP8AWqcVoLTPgBM+a8l7egm1oIBMQrV6OHH1lQ4RU6v8J8KrMmBIjTUQVZvR27/iWH6+c4e6etTtL09uC8z9NtYCnhe2tHblYvSZXm/poPQwlp6VYf8AixejXOHn09qh6M2/8SwxMXLoP/TerD6XcMXYulJ6PM9EW15x+bUf/XwVd9Hdtq4bhLv3blZvSy/7VhvwX/rsuf8AbXS/yigPwg3m3YPJejeiWhUaysQ5nM5+k0g58+UZS0jo5cuu+wVAe+3HrOnivQPRZjw2hWB+9XAmbAc2DM9xU8X8l19LlV2qwZpMZeNjETpuTDFbfp5bZiDEFsb/ACmVjbLRlL3XaQLgjiXDON4mII0VPxIIgxMPyuYNCYEX7xHHXiF67qw4SZTP/wAvbzuUmwEu3Ov0QIO/S3WlsTt4ElrdWe2dzdP/AGkdhVNrVC93OP8AbFMscY1yBwa4g6ncf5LRtc8+8OcS0hheYAbOQG/ZAPUGu0WPZWtsY5UYg/S6kwD0J+BqFA7c24efeC6IyiInRjRr3IWd64ew8lB9hwv4NL9AUyxQ3JT+44b8Gl+gKZYvTOmSrUq1JMSrVKQoEoEm1KBYqtkLCFkbIlYBQoolErEoVAsIWCUDPbf91r/g1f3blzi4S8RrwEAGx38V0LylxQZgsS46CjV0vrTcNO0rnKmekNw7Or/dcfLOXTQmOSnKx+AxFSoxjajntNMhxIAGZribH/Kl+UHKM4qu6s+k0F0AgOtLWhoiQTooQsBNoudYbqnuFoDL1kki5hcreG8c5M39IANaWdYdO/sW1GWZmvdmBAiTuIN58FI06Bg3v/uo/Fs6fcpLlUi1thvG5Pdi7bGDr08RkzinmGUOguzNc3WDHtT3KPZjLAaTbtgX7rpHan9l12No4/0FJ2Xp7xhOVLX7O+m5CBzT62TNJ6GaW5o/y6xvXk3LP0gN2iKLW0nUjSLzdwdOcNA3CPZ+ahqXLrFNwn0QPaKGQ08uRk5HSSM0T943URg2wXE9UQu2rVmOc04qxclMYaeOw7oJ+sa2BY9PoePSUjy62gPpLBEGnTIceOZ7iDH3ZGWevsVTbjX0qjKjLOY4VGk3ALSHNMaG43p3jeUdTGONSvldUDQ2Wta0ZRJ0bYmXFZz/AE4Wzk1weOe4nOSQQYkWiYnr4K8cgcYBh69M9HphwIEmSzKP67VQXbQDsga0NytymM2he528mB0ld/R7SJ52GtcejLHZrgzoR7N4ubTCujjUmrpZ9nV3nnATLKQPQ3m7YA4iLCf2U7r7MhhIgsBY17QJBa7K4tHUJMbwbb7b4CpTfWa0EtkCM3RqNLWu6JIsYyN+XWFK4VmagGP6JeMx0GYO6uwgEbj3FemTLjVLwGzQ9lVpcS57g3Pq14LWmgRvBvJ6yOChMdSeHOc0E1mPNHKBIc4NDaZEWLsgLgFcdlMig5hEHnHunc+m95AOstaWtYAfulvUJruPwriOfaDFF/2vUPaGvGUgEe02kMxIMZXBc7GpeXm22arRXeGXaCItJ0FjO9YVu5QbJp/SHQ1kEMNtL02ndZZWLlrL1Dkp/ccN+DS/QFNNULyU/uOF/BpfoCmWL2TpzLNSrSkM0AnheyrR9I+F5hlUEuzPFNzNHU5zdJ1iIhpMBZ1WTtZFwBW4UPhuU+GqVmUWVWufUZzjImHNE6HjZxj/AClS8rGcjaULAKECeKw5eAA5zIc13RMSGuBLT1ECO9bUsQHTH3TlNiBOtp111G+VusKYVmUSsLKASbytykqiqILlXV+x4kf8isP/AM3LndtUgg3Xv3LB32PE/g1f0OXO9SseJXLyumjpMk6b/wA9CpLDsIa3WLDUfwVfoYhStCucoDrfx8F5a6n09/Du/goqow5r8TfT73Wn2Hrh3sneQe7UJmx+ZxI4n5KaeFOSzK6ReQJt8p3BJV65LYcLHWDFu2/BOajdL7hota1Od35K55EW7DNMgG/j+SWpUA10zujTf3pLEAN3jUWtNtEvSpzpotZRpWYXC7vABa4OnzUkgkHrCdkt0j5wkqzS4QP4A+JUymCLnt1a0Dt3dauHICo8c/kLHCmGVSzRz2tDw7I46HKTY2M7lVqVCBpJEzBk9keKsPJTDuyVw3KTUcwMuMwcQ6DA3RmBGm46rejtm9LttdwqAkfV1hOVwaRlIac1NzQbjKYjUEyN05pbXdiKNECRUDBUInSGA9jmmQB1kb7BtiHsqU21g0CsQ6GmzapaRLSdz23AOotusovZNR3N0jQJFSi0sc10llQOawPzA3boQdYLJ7fRby44PKG02mhRyOIexj4OhdLHPLTNoOXNG7VbbPw2avSdJLMTSfWrMsQ5tJ1MUpG6ZE8ZI3qvVcZz9Dm2tuzmmOJJBBblpvYG+zzjoAtbIJJkpVhqtAfSvVaHhuVzT0SCTSLZkdFpiZ6TQQVN3+WsILlHs19LFVGMfUyAjJYEZS0FoB4ZSFhG2dvB9Zzg51ww/wCGPuNm266ws/8AWuXrvJJ84HDRf6mn+kKaaV5vyU2w6nh6AAP9mwBpJAJJu+dwAHzVxwG3GuDASTmBIdFtSBJ6yN2q9GnXLHOxNgTbjbxXPdbDOpuLbESRHSAOWRmgb9V7kzbbQTJEAiL/ACk9c9kLxfHMOYkkRnOh3SdO5cvP06eNM+jTDPdtKiZDgxtRxv7DcjgIB1Ev3cV7aCvJvRm4fTpAiKTx+lesNKz4ek19t0LEoldmG0oKwESoMysLCEUSk6iUSdQqiq8tT9ixP4NX925c6PsF0Ny7qRgcUf8Ak1Pm0j+K52c/ebrj5fx00FGVNL/13J/SxkCCZ8VEMqXH+ydOceC4VuJPB4trQQCYJJ0O/VKUcW0Ew6bzw/NRNOp3JQgAi4Mi6mBYG158LwZjwTgVN2gVXxGIcwAtsD1DgpnY+Kc6mS43GnkpdP6uUi70Y46pRdiW0pbJc1k/WvYbhzWbxB01O4cYrZkhkHUOIINiIsRfS8rpHY8jD0AfdUv0NXge2P73jAIk4mvr+I5ddcxpjnpubYjaz5RhnAuGcSOr5Lfmp7eyUmaHYFxy64KVadLhJvYE/mVcvR9sFlXC4npZagfTdTObRwDiJFwRNjvieKpLKLiRpPbCu/IPaRaKlPmi8jpOHQLcvs2kzMu0H8F08fbGrpMURAqU8r6dQOBezolhpuIAeAZaQYMlpF5mLAMdoNq4MvrtZDHdOo1vSZBEZ2E3Bgey4AdEQeJt7a05Xc3UZVpO+rDwAXMIGZhA9oEfs5txkJ9gdsU35Q1+ZpFNrYsIcSC1w0zNJAMjf1ru4ozky6ka7qrHAMc2u+nmjMSK9jBNnmm8CSDYDrSvKKjQYWuYHGA4OdIkWidBoS6+thuTLD7INHG1cM8TQpsc6mQQH83Wc0tuNQ1zcsdfYtMfs2tUqCnZzmNaSXOHN5cpyZ+DnWJ7yp+YXt53tzAVDiKhFNwDjmENdEOAIOm+ZQp7bGMcKzh0RGUQajQRDQIi8dkoWMNZq0bNxFEYah0SSKdOIDrkhsi/R1HXcjvsVD6psmoxzsrS0QQGv+7rcxJ4a21CpuzcS+pSwzYAbkDWnomMrMxhuc2MGdNB2KQx4ZTDQ54+sJEuIDRBLmvPBtyYubda3KYLs2gG1HOY4ZJLwTGRzhYjJGrpEA+zftNKfXaSXauMuME6m/5qYGID6jRTaX5ZkghsmDBEaE3MBVoyJ33G+IjtXLXct6V79FWI+2OJsBSfx3lsT3L2Fj14T6PMe9mIeabQXmmQASGi7m3nwVk5Q8qaxcKTCG1RFR7mumAwHojTVzojet+PVtjGqZr1YFZlUnB8tCcPzhIhw6MCIcBDmjWelp2hP8Fyp6LmOg1WAF1xluRoeGU/+JXbdGMLQCiVWtjctGV6pblyMdPMvd/ihpLSR1EgwrBXrhjS5xAABJJ0AFyT3K5hgqhVnAcsg4NfWpmlSqk81UJsWyQ0vGrC4XHapDanKBlLmw36ypVMUmNIl+8mdzQLl25TdDCVlJ1FG7P5Q06rjTM06w1pvs7tbucOsJnyl5Stw7HCTzha40xlJzQJzW+6DEnrTdMZMI7l4fsGK0/sn66aLnfEuur7t7lnXqUqrHvltRhaRkbF+BAVBquEhcdWrdy66YTYySB+acPO4lIB91tqSZXOtFWEcPCVuAM1uG/vSTQQdPklW1OlvUC2JZ0RPHzUvsQfVu7Rp38dVGupZtT3J7g+gDH5j+t6Xo/XpmE9MTabGU/ojnZGNZPPsGbK0CfZtMaKgV8bzlatUyxztWpUyzMZ3F0SNYnVNHVi917EcIKWonx3pdVsxSaZLko114HdCyHdICATwSebqnuCw+uGkOAuN3HquueGssPqw+dL6BW30e4sc9VAa4uDA9oB3NcAR29IW7lS61XM6YDeqN/cp7kRictaoSS0BrXHpNBMVWezNyd8N4cF10cVjVeHoW2arIdTrgCXOd0yDOUSDAME3bpvdoqXtXA/R2trYd2YZSKksdEjpHM6IcAQOkTINjaCLF68wpIe4Q4kjMSS5wBIGZ2YlpjjGi2e6k6sGNc0GTkdmNSmZiSc3tCQAWnruu+rlxnCret82IpYipUDmPa6k8sPSALczRlMRDmjv7U/GdtMBsh7mkvzRclpzEydwsBG4cYVf5RUG0atMUwDTdUDyxrhmaQRmY072OBBaToSetPcTiyHOLz0wAAROohpbmiG2uTv+S55bRe29jDn3zUaScpJiZJaDrOt0KJ2ntTNWeZdcyekdYCFFxVp2Ntp2Ep0hk50ljS2T0INMOcNSBGYWjwlJY7B18RUc6rlaTDw0NtBMANm+UWEW1JVZwW0GMpNkF1QAAS4gNgydOI/Mpd3KaqXAkyGxAmwymQOJ1Os6plVpwjmMokOpAlpY05Tc5nOuBEmRad0t1uqi2sDM633fxThnKB+cvd0iRl6VrRF4sbacITGi8EXUvSxYORu0TSq1HsLf7Mzn0gubMX1spDFbQhpxTic+IdmboXQ2zW5W3E34aqp0Mc1jXt05xoYSNYzAujtAjvS9XaQz5/ajQTkY3gGt1AAjtUiVZ9hbaDZa93N3zCQRlPsmSBIgTw1S+2uVNN4a1rmtDmubUcwkEs1LdJJcbeN96pL3ZpeRA6pAJAv27tTeVijUaC1ziNZuM0RB9mMpngZ7Fcj0XanK3CVKVNlMgFkPa4CObLWw1gFjE6xKdDlp9Mp06NZ4YzWvmIaHsaQQ0OF+loRG7W6oLNqUg4ODOcd97MGgTvytAyx1EWSTtrNGXK0teAczibOJMyGAQ0QYjgmamHtr+VuCfTc1725QCCwtJGUDdAII4QqFsnbzaFcVqbcwIeG0+k59KlmJEnQTAJVOr7Wl4MBwmYiGmNxa3XxU3S5R0hTii1tEmOlnqBwnU9Aw4awCJv1IL5tzlNhcRTBIc5rbhzGxUzmMtKmdQ4kiToAPCvYnab8Myp9Iy1n16Yp5nPBqMGWzQDeATMiJIlVT6QQS/M1s9JgY8gkadES4hxEm+gPcnFfalEUjlpnOfvOfTJBII9osLojrEoIjaDwc0EwATdQVaSdE+q4kmdIIjxTKvGZGoTaBLZ4peswDTvSBdLhG5L1b6qVWrDp0vDMld+s8OrxSdNvUO8JRjpdpH8UElSN/wCuCesNkxoa9QhOg5Zqwq2mJ0+ZHyW7RcrRpvKy1yyra39fyTPEa2TxzupMqz+KsSs0zG7UeCsXIVzRiKssz/VHLmEwc7IJ1jrVaDu9TnJR8Yh2l6ZFzlmS2YMGLTx0W9PbF6Xs7UZBmuNZdlLi4A6QDEQD2dRUNT2Ea1R5pOLKQtnIyhxHSdNMCHTA3CYvqphuzRlP1WbLJLQ5o5owLmSQBA4jUmFH0uUBo0qfROYQ4CoMgA6gdeNra3Xa/WFP5TbLNLLL87CXuByZYfPSBZMAExccI3JzU2sKmFYHE5w3IZiDAIB8AB4ws4+v9IeSXAgzZgG+CeiVFYRpz8w4jK0kzBdExJEa6DxXL/TcRGMpjOe78ghO9pUMtVwzExA9k/sjghTFayhBX9m5FgNT/FK08QQImfmkWaDelM/BDDZ9WRw7rJ7SqAWE6awVGucU4pVZHBBpXcc38jb+azTde5PgdPBa1BfXW9tyKjTGqZTBQ1uoeLojgBCyX7xe2/NA6kjTYLTMz8gsNBAKGDlrHHpdHut8lhsiTMHx6o8Fii2wWagP5qZMAtJIj5rR2LB6u9KEQJTCFTB23EcD81o6tO/5rbAbPdWqNptMEyZvuCTxeCfSyg3ztDxrvVTDapVngJ4GQEjn47lsW2WjWqRWaL79+5K1J4lJUackdZhPK1KAlIb0hIStHu8FmjRlo161htIgngintCtCkc067goeiOkpYaFZqwZ7BbOfZa5h+f8AJI1DHgoHGYhNq5vp4pF9Z3FKvOiuEyM+k6cFKcm8Q0ViHRD2ltyA0HW9xqAR3qOify3fmn3J0kYkBsglr2tmwBy7zwgHj2FWdpV79fUKTA19UPzZfYaCy2YgwyelLWNlxNiYATDbXKWnXDgcrS8AdNuWLG7ZHzKfVtmOyirVq9EbmhoOUaCSDB1ltz1kqPxrWVKkQ+oBo57jBB3dKwsBNjou1z05zCJfs2kSJILQ2Ja5tzG8EzJkacDZRO2MMKeSrTLry14dPR/ZgxcFs94VhOyg/wBplKmADIygktzSTnEQbgWGir23ntGZrBzbDHRBc5jnAe03NdtgIWLMNzlBYuuHPJMkmJPEwOpCZ1dULLRajR6I7Eq2gmDNouAi3DRbjaz+DfA+amKuYcvwyUbS3CLf1qmJ2m7gPn5o9aP6vn5pioeuprLKUpj60dwb4HzQ3ajgZhvgfNMUPadCD2JZlHW39diiztN3AfPzW42u/g3wPmmKJXmgAlG4cHrUP65fwb4HzWzduVBub4HzWdtXMS7sEI7kydg4TccoKnBvgfNY9fPv0WGeLTI7DNlZKmYkMJTyPDhqAfmIW+0HGqKZIjm2CnM6gTHYoz18/wDZZ4HzWXbeeR7LPA+av9RwcnC9FJ0sICeKRft55EQzwPmk27XeDMN8D5qyUPsPhrix1PZ1J1isKY/kohu2Xjc3wPmt3beedzPA+allOEthcEcgM23pPmL2UeOUNTg3hob9t1oNtvGgbrOh80xTJ62kQ6YT8Ekx/soA7Yfwb4HzSlPb9Rugb4HzSymUo0HMt30yBP8AFQvrh8zDfA+ay/bjzub4HzVwiVqaaQtT/XBRh2287m+B81p62f8A5fA+aYE6cpLZmN5CleTNQfS6V7SZAhsg9HL8yCVTXbUdwb8/4lOdl8pqlCsyqwMLmHMA4GJ7iD4FJOR7Q7HfWta9mXMYgXa4NJJv9++UmYSm19nsqMDrggZjNhaTujideC8vxXpRxNQhxp0MzYykNqy0jePrLFbu9LGLMw2iJMmG1L66/WcDC7bo54qyuolroeSSZiQS1syTIEECNew9Sr/LR4a8NBzT0i6RfdoLjh2KLfy9qmSaVCTvDXiBEAAB8ADsTLbPKd+JIL2Umkb2NcCe2XGf5rFakMqxuUJs6sSsrOGuSaEIVAhCEAhCEAhCEAhCEAhCEAhCEAhCEAhCEAhCEAhCEAhCEAhCEAhCEAhCEAhCEBCwsoQCEIQCEIQCEIQCEIQCEIQCEIQCEIQCEIQCEIQCEIQCEIQCEIQCEIQCEIQCEIQCEIQCEIQf/9k="/>
          <p:cNvSpPr>
            <a:spLocks noChangeAspect="1" noChangeArrowheads="1"/>
          </p:cNvSpPr>
          <p:nvPr/>
        </p:nvSpPr>
        <p:spPr bwMode="auto">
          <a:xfrm>
            <a:off x="0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08" name="Picture 4" descr="http://hookedonhouses.net/wp-content/uploads/2008/12/vlcsnap-3302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4857760"/>
            <a:ext cx="2500330" cy="1571636"/>
          </a:xfrm>
          <a:prstGeom prst="rect">
            <a:avLst/>
          </a:prstGeom>
          <a:noFill/>
        </p:spPr>
      </p:pic>
      <p:sp>
        <p:nvSpPr>
          <p:cNvPr id="21510" name="AutoShape 6" descr="data:image/jpeg;base64,/9j/4AAQSkZJRgABAQAAAQABAAD/2wCEAAkGBhQSEBQUExQUFRQWGBgVFxgYGBcUHBcUFxcXFBgVGBgXHyYeFxkjGhUVHy8gIycpLCwsFR4xNTAqNSYrLCkBCQoKDgwOFw8PGiwcHBwpKSkpKSkpKSkpKSkpKSwpKSksKSksLCkpLCkpKSksLCkpLCksLCksLCksKSksKSksKf/AABEIAMIBAwMBIgACEQEDEQH/xAAcAAABBQEBAQAAAAAAAAAAAAAAAgMEBQYBBwj/xABBEAABAwICBggDBQcEAgMAAAABAAIRAyEEMQUSQVFhcQYTIoGRobHRU5LBFBVCUvAHIzJi0uHxFjNysqLCJXOj/8QAGAEBAQEBAQAAAAAAAAAAAAAAAAECAwT/xAAgEQEBAQEAAgMBAQEBAAAAAAAAARECEiEDEzFRQXEi/9oADAMBAAIRAxEAPwDw8FKfVJzJPMkpCECzXcRBcY3SUNrOAgOIG6SkIQLZVIyJHIkLgqGZkzvlJQgU6qSZJJO+SuvrOOZJ5klIQgWazojWMbpKQhCATjcS4CA5wHAkJtCBT6pdmSeZJ9UlCEAhCEAhCEAhCEHWui4Tv2t/53fMUyhAEoQhAIQhAIQhAIQhAtlYtyJHIkei6/EOIgucRxJKbQgEIQgEL6u6I6MpHAYUmlTJ6ikSdVp/AOCtvuuj8Kn8jfZFx8doX2H92UvhU/kb7Ln3XS+FT+Rvshj49QvsL7rpfCp/I32Shoul8Kn8jfZDHx2hfYv3VS+FT+RvsufdFH4dP5G+ymmPjtC+xDouj8Kn8jfZA0ZR+FT+RvsmmPjtC+xxo6j8Kn8jfZIOi6PwqfyN9k0x8doX2IdHUfhU/kb7IGjqPwqfyN9k0x8doX2MNG0fhU/kb7IOj6PwqfyN9k0x8coX2L9ho/Cp/I32Xfu+j8Kn8jfZNMfHKF9jDRtH4VP5G+y7930fhU/kb7Jpj44Qvsb7vo/Cp/I32XWaNpfCp/I32TTHxwhfZQ0XS+FS+Rvsg6IpfCpfI32U0x8aoX2R900/g0vkb7I+66W2lT+Rvsrpj43Qvsj7so/Cp/I32UPSlXB4ZmvWbRYNnYaS7g1sS5NMfIaF7f0p6cNrA06NGnRp7Tqs13Re5iGjgPFZ/CaR6prXMIa9rj+EEOB2kQQd196nk14PMEL37RX7SKJAbicPSH87GNHi0j0Wu0fi8HXE0uodw1WA97SJWp7Zsx8poXufS7CMGMqgMYB2Pwj4bOC6riPQ+hzv/j8L/wDRS/6NVsXqm6HuH2DCiR/sUv8AoPNXBe3IG4tHmopbV2EkU+KUWAbSoEkwlNrJopGsrgec4KO96cbVXXvbGSn4qP1yUKqZLbpbWDetYpwPSgSgMTgfGQushtwIXA9OuYSZMJmrTvYoHA9dcBKYDOKdDQqFtLRndNmqEPATJCiHetQHSmdQpQeqJDQngVB+0LoxCmCaXI6xQxWS21Qpgk9ckXN1ym9q7UxSgqukuLfTwdd9N2q9jC5pgGCI2EELw/HYl9V5dVqOe45uc4k8l7N0xefsGJj4Z9QvDnuqk2hvIAKVvn8Ko4aBvNzlyS62YUfqSbOeT3lSsLhWg7Mipim3smDuVx0UxbKeNovqQGtdcxlLSAfEhQDhW/lHNNCgG79m0qpWw6WYtrsXUcCIIpn/APNiF5zpPGTVd2ictp/KEK+Tnj1XRHSYM0dg9UNa804EuFhTF3HiSCI22U/o5pjEVK2tUnUytDpJbLS4gXaL5RCxvRzTFL7HTpPIGqwasNEuLgDDnQDqyTtVppTTr2NpmmWMdGoNSQAwAgkTYapkTbIQFJ1Pyumetb8acc4u1GkwdW4iDIBMZxe3IqbTxbr6zSwDaSPPcvNdAdIy+pFSHHeSO1u3RtN1q9NVyyi6QHtMEy4GSCJgjLOO9dZeawiaY/aB1b30w2HNcWkk5Rn9EaI6fU6r6dOoNUusXTaYGzYJlef6fq1OtLnNALr9kyCRaZBN1AoVw0gmZjlntWOurqx7Zo/SlOuCaTg4AxPMA/rkpRc5eRdHOkTsPV1hJaTds57vUr1XBaZp1GB0gTcDaR/xzzsrz1pTpeUtpSzWbI2zHnYJZpBbQqk+NoWOqftYoiq4NpPfRadV1YERnBcGxJb3rT43BdZTeydXXa5kjMazS2RxErxh3Rt9PFHAtJL9YUwZ1WukSHEXgEGSuXfp0+OTq+3t7cYHNDmkOa4AgjIg3B8E26sqvQWh34fC0aJcHGmwNJ3x9Nncpv2Vy6cz0xTnXLvWpn7K5K+yO4K5EOityTWIxrGCXvawZSSB6qr6T4k4bC1KpdEQBAvJyAMEDmV5JpLTtau4GpUJiLTawiQBaY2rn11OVeynTVEwOvZcgC4uTlG9LqYlgMF4BXh9EFwmTb/PhZWWjtNuHZcSW/ivfLYTO4LE+X+np69QrteJa4FPtprA6F01Toupu1xqvEHOwtM8ZW+wmLp1P9t7XWDrEGxyK6ecMOdRxCU1m6/JYXpx0lq0Kv7l4aGgBwzN3S03kE9k5bM1H6AdN9V7qVeoSKh1mueTDbmQN0kzsCx13i49Eh24pjD4ttSdQh0OLDGxwsQs1+07TxpUWUGSOuMl4cWw1p/hEZ6wkLzM6TewOZTe5lN38RbYuyNyLm4yS94mNR+0Hpnrk0KToa0kPiCHHKA4ZttMb43LDU8QeSRiagmVHbWvaFjdNWbINwfG1slIpCCN0KoGI4+CUMYSnkvkt6r27SmKzxqnVueKhB1r+aANx+iXpPJW46o/rDOrs9AhN45v7w33b9wQr5MbVvoWmagYwZlojgQNvBWNXsEsLpbIkA2IsZ8lR6Oq6rGQTMDJPmqZKw1vpb6M0iKVQGAQNpaHRyBWp+3msCwtADmOedd51Tk7WYIs6IBtsnesD1khPjHHU1bwJgTAvGe/JJcalXdcMqRq6rQC0gS8yCCCBtmb7MxCrQ2S7UAjW9chf9WUR2KOtI877IOaVTxUZHIzHHeteRqThMQ1rtZ4loN9nmFMw2lhrQ1+reQ4yI4H9bFn8ZWc5xM25Af2TVIR370xnye6dH8f19XVi1Fv8f5iTbI/wxK09QQ0uJAaLkkxA3kleEdGOllbCkhj2lrhF2h0GRB37PNS9J9M8ViAadSqdTa0AMBjlmOBWp216rd9Jun1OiRTw7m1KhJ1nXLWgbsg4k8YsvPsVjy+q7EOJ6119ebggQIjKwCpMVXIIg52+qbe9+qZNoVvtrm5+PQNH/tLrspQ5jKhEQ4yDG4xnzT9b9q1Yx1dKi3fJc6fSLLD4RuswAmLDgl417GMkZ5DmtTM9s1q2/tNxWtrEUiPy6sDnYz5qFX6d4x0Hri2PygCbk3tfdyCzWB0jsJ5f3U0tacolSXln2Tp/T1fE6gq1XPDZI3XjYM8h4KqNSOSfxtQazWjMTMG0ZqKVz7zfSDrd0wltdxKYc7O6XTaTkLrGDlbElWegekVXDVNek/VMFuQI7wbHYoDcGdp7v0U22rBgC+/gmE0/jdJOfUc593EySdp5JluKGzMcVFrm8b0lhgeVjC1jS0xWl3ODRUeXaoIbJJgEzAB2Kvq4+eSQWDMiV0gHZCskEWpiCfohtSO/NSTTCb6pa9JTTsQdicw7jI3bfZKp4Xknn4kNsP1yS2I5UrEm4kJLK5yFuATVWtrJlryHKSIbxZOue70CEnEu7R7vQLiYLHCGGN/4j0Ck6yi4Jg1GcgpnVrNV1lRJrNyum9ZPMkjJRTQKV1kSCEVMI/Yye9NPpVCIDW97pVxHKlQDIyOOxcFQbM/oiloyptb6JwaMfsafJaR2m6c9W2Qv5J9rymfu942eYTzMHV2GO8LKw8MPrEcByueKedQEQka0R+tsJ3Mgbcl0n46YH9lvqqrE4ou22Hcrgga7gf4T2d1jafFVp0G4GCRbzWb/U7liLh6hnYrTD1DOajDRThkZ8vRLZo934nwO9TYxCMUJfIkyLRvRRwLtpAG7MqdTw4GXulELN6EduCaDNynHPgRCVBSdQrFqItV5P6hMgEG2cJWIxIDtUS524XvuUQaQAJsBO3b3yt8xuSnBRO30v3kpTKEb/1tT0OdcARvnYu9S+LRPelqW00WIDAck+yidt0OYeKnkztMFib1RuUo0DuK4cKeKkqI5coNVkHO/irb7KdqaOj75d61KisIM70apOwhWJ0YltwMbFvyi6oK9PtHu9EKbjaHbPd6BCurpWFf2G8h6KXSfvUPCTqCdwTzWnipjR4XTgYSDBITVNhU7C4MnIHxUxUJzXfmKbZQdOavToh0HsG1znl4QnKOFZm5jiNuq8X/APJawxW0sU4DM+CfpViTOsY/4j3U51bCtdek+N2uHf58Up2k8Lsw55kkel1PCGK84Gq+A0FxzA1SlU9EV6YL6jdUAxc/Raroy5j6rQKbQLxmcuam/tBcG0qLYA1nOJgAWa2P/db8JiyMKReOHv8A2XKlRzTLQSRu7l0Z+SXQdPme7L6KNS5dDKhLCTnM+cqXXzneojWwIKkuEsB3R4KdT0l9kQEk1EhyQ88eQXBzPdaM8l0VlFDXJeoTsQSNcJJfbemerI2pWogrdC1203Oe89qSL/QKJpnDdrrGDsOvug7e5WVOiabi4NB/iF9xzPkkV6lMhrXuDGucJJkw0XMAX8l0329XNnXGI+gcXm2eIVy6qqClUa2q80wQwuOqP5ZsPRaup0Vril1haMv4Q6XAbyI8plXrjb6eey1CNTahtSdqY5/2RrCCuTKS/KxSG0zvSaTDGacaFNAWcUkUeKVrLnWck1HdVAYugrhlNRS6Sb+9d3f9QupGkG/vHd3oFxdZ+BvDO7DbnIeikMKawjP3beQ9FKEasxcbMlpojXI2qZg6pIzKYoP1mgwAVdaI0ZrAki2/Z4pPbUVVbEOvd3iUimFf19GGR/COYHLOOSfweh3Ovnv7Nh4kLXjRn6OGLnQJueH1Wm0dopwbJqQdn8B+qtMNoloI1iNbf2RlzUXFdJadJxYCCBtDQRO45eIWpJP1cFDpG2lDu09wDuzYZGJgbJnwUPph0jZiRQ1QQW6+sDs1tSL7cj4LKYvFgvcW2E+UzC5VxrbSc1nyt9JqS2oI4x5lKY/VdH8k+pKQynkXWEWCZxeR+Uc8vqq0lGtrQf5W+kqW10NA7vJQgQ2eFh3BOUza/E8gAgWCN6Ye699iScSN+aj/AGoTC8+OaY2qJzkpx1TKCmW0SRICUylGYUQt51e9cbVkx5pHXicslP0NhetqfyNlzu7Id5+qSaKnT8sYwSZqNLjymAOcX7ws5h6cmf1ZbHprTkBw/CT4EREeCz9aqzq6QZsb2v8AmSSc+5euc+PpvCtEOAxFKctdvqvU8DizF7ryHDO/eMIz1m+OsF6zTsAOFvMfSVrlvlS9KaAlrmgC5BtE5EHjt4+SpqQ/zxlXnSKpIYOJPhaPNUZqjabrzfNP/Xpz6/S+r4oDMr+i4KoOX1Rqrihxo4odSB4plxgcUhlYzkURIbSSwxMU6hTgcczZBS6Sb+9d3egQuaT/AN13d6BC6T8BgD2G55DduUiqwkJOjmdhn/EbtyexRMZyIyK640bwAsBvt371v+jujg9sNJcBYusQTFw22+0lYLAvEDeBA4St3ovT5bRa2nTcS2Bk0NdFzeezbWPdzTn9a5WeJ0PTnODukZCOOSaNalQOqXsDomCb6uXeZ2TKg43SQfXpVKgLTTa8lsWLpAbJ2jW9FmekWJfUxBLnawGVoAAyFuX6lbveKu9P9KA6kGUrOIBccoBH8PE3usLiqhNhI4qbFwTn6LnUArhe9vtz6uqtmFJN1N+zCNWAU+QAm6gU8kL6t8yR/YcymxWD6jQMgS7nG3lKTUBcILnfryRRZqm3LJdfKN6lspCSXGw9M01VxoqNLWhzZzJGYF44TtXWsGR7tv8AhLJA4lZvZaiMo7zbknWsFobPFOGpuIkb06zWOQkcFjWc11kxIkJ4PcbQZO8KJUqPa6zmtdyn1sVZV+lLm9Ww6jqroBIYykADaTqhJNdOfjt/fSwwHRR74NVzabTuhziOAEgd6samAZhmFrC4gwSTG62QWFx3SyoKzurd2AYbN7bxzv4pir0vruBBIM52PuvTxzJlLnNWelCazy28DbE5hZvG4fUqFoJgZSrXB6aqFjuxS1W/xPOs09o5SDJceAnaoWDq0hUmo+o6CILWt2G06xS22oZoYKrrsDWuLjDmiDeLyN4svUMJWeadMvEOzIBmNsSO9QMP0toOawF8uIgkiDuEkjPZYpx+JLWl0djM1Cbc+C3P61PSB0jrxUpjeD6hVkzu/XFcxukW1Xa9tX8MnZs+pjiEwzEsO2O4uHkF5flu9F+Pq+zwxAG0JP2q9iOCr6+lmNdAAI/NlPLNPUMawgmzfP0WfG/rnmJbXGbiRwTtt8KJTxTTk5o52PgU4+kYuTwImFnEOufECc026q6LDx3LhpjMnLauAgGSUZVWPeTUNgMvQLqMdVBqG+70CFoXehMC19FpJA7Lc5vbgpo0c0jtwOLTuVLgargxgAsWtyvsCmuqubIgjmtddY2fOAY17BTdJO12wDduRjNL1mnVL9sgCI5DhBjkq/XOtrTfJAOsTOf6us+RafOkHHWlxIdb/wAtbuuNiHYnXzM2jwEKO3CA5k2zGxLfTa3K6lTacFLK6Kp1RZcFPjKS8me6FCEtykhdud3JOudawUapVJ5oHhxbf9FAZu2qAMU4PJOWzyH1VgHk5FXMUCilCjy9e5RsfTLqZAzkHn+rKOMRWow2re0gOhxDTbPPzWpzpIucDgw3WdnOyMo/zHeni4E3i5hog3OUcVU0a2uOy283cC+O8TAXMTpOpQcWukWvk6RNnAkTM8fZX6q9X2cyelnVqimZqN7WQb2T3uj0Wa0qWukwJ3j6qNX0i95sD6lJq4R5MAGF0knLle70h66doUwczAHip32B+wt38oTI0U/IFp71ryjHjf8AUbFVBPZkN2Xnn3poVVLraNqD8No4HZnbamXaNfy5lPKJlv4bFVOHEEt1dZ2rnEmPDJPU9DugGRfclt0VfM+EeqnlDKk4IDVEuIts2d6bNGrvtsuBPMKVhKOq5uqDrA9oHIjhvUl+EY64Dj3i0+a5bld7ZmWqapRqDNrvP6SmmvOY8DC0lKgwCAXDvIkd+1KdhWOABaDGU53utfY42T/Ge64wCRnPlZOUMeWGWnV4DI825K2OiGZFsi5s4i8bZ5BOUcGzIdm/5Q7zCX5Is53/AErDVOsaHWvNp7ilOwrXZ8f8rmHpOYTcFp8R+rKTUwzgD2Z7lx/4z1z4s9jcGA8jl6BCcx+Ff1hmNnHYELoxidolvZYZ1bC/crl7mkEEze5WFpaeqNAENgCLg7O9Lb0jqDYzwd7p9fSyteMC179UO7IvJSG4KXGBMcItvCyzelFQZNZ4O/qUwdO68AatK3Bw/wDZPr6X0tZ2ZpotJ9VS1OlVQknUpidwdn3uQ7pVUIjUp84dP/ZPr6RosLhyRnYWlWDsOwsOq0S3jBcVjWdK6oBGrTvwd/Uh/Suqfws7g7+pPr6WWL+s8xYdyjdXbbfy/RVIOkdTc3wPugdI6m5ngfdPDpK1Oj9GNex2udUk9l2y3D6opUGdY4Bxa0CGzczYXhZc9JqsR2Y3X9023T1QGez5+6vhTY2GIcKBbqkuLtrmgDuRjMUarbxrEFp7N9UmbFZZ/Suscww9xt5ps9JKm5ngfdXwq6umYHVIc15B4W7k/wDZ5M79s3WZGnKn8vn7pf8AqCpub4H3Tx6PJoho9tyS8zxiRuhd6hg8bE7PBZ//AFNV3M8D7pX+qKn5ad+Dv6lnw6PJoauFAJbEQTlvSGsvaw2ze6oX9KapJJDL8He64ek1T8tPwd/Unh0bGhcyHZyCD7LjngQImTn+slm39IHn8LPB3uujpDUgDVZbbDp8ZV8KmtCGNJlKFGTMrOO6RVD+Fngfdcb0gqCbNvwPup4dDTCmJkbkoNvlymyzTOk1QGYZ4H3SqnSiofwsHIO90+voaY0hAk/W/d6pLIuQs2zpTVBB1aZjYQYPA3XHdJ6p2MEbgfeU+vo1o61bZFx6Z3TApkixVF/qWp+Vng73XR0mqflZfg73T6+jY0NFjgdv62KTrR/ZZQ9Jam5ng73XP9SVZmG+fun101ZaRI6x1t27cEKlraVc5xJDZPPlvQteHRqEhCF2QIQhAIQhAIQhAIQhAIQhAIQhAIQhAIQhAIQhAIQhAIQhAIQhAIQhAIQhAIQhAIQhAIQhAIQhAIQhAIQhAIQhAIQhAIQhAIQhAIQhAIQhAIQhAIQhAIQhAIQhAIQhAIQhAIQhB//Z"/>
          <p:cNvSpPr>
            <a:spLocks noChangeAspect="1" noChangeArrowheads="1"/>
          </p:cNvSpPr>
          <p:nvPr/>
        </p:nvSpPr>
        <p:spPr bwMode="auto">
          <a:xfrm>
            <a:off x="0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5786" y="1428736"/>
            <a:ext cx="75724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3600" b="1" dirty="0" err="1" smtClean="0"/>
              <a:t>Thornfield</a:t>
            </a:r>
            <a:r>
              <a:rPr lang="en-US" sz="3600" b="1" dirty="0" smtClean="0"/>
              <a:t> is ruined as it has been burnt.</a:t>
            </a:r>
          </a:p>
          <a:p>
            <a:pPr>
              <a:buFont typeface="Arial" charset="0"/>
              <a:buChar char="•"/>
            </a:pP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002060"/>
                </a:solidFill>
              </a:rPr>
              <a:t>Bertha died and Rochester lost his hand and eyesight.</a:t>
            </a:r>
          </a:p>
          <a:p>
            <a:pPr>
              <a:buFont typeface="Arial" charset="0"/>
              <a:buChar char="•"/>
            </a:pPr>
            <a:r>
              <a:rPr lang="en-US" sz="3600" b="1" dirty="0" smtClean="0"/>
              <a:t> Rochester and Jane get married and live happily ever after.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search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Bildungsroman</a:t>
            </a:r>
            <a:endParaRPr lang="en-US" dirty="0" smtClean="0"/>
          </a:p>
          <a:p>
            <a:r>
              <a:rPr lang="en-US" dirty="0" smtClean="0"/>
              <a:t>Gothic Novel and its elements</a:t>
            </a:r>
          </a:p>
          <a:p>
            <a:r>
              <a:rPr lang="en-US" u="sng" dirty="0" smtClean="0"/>
              <a:t>Wide Sargasso Sea </a:t>
            </a:r>
            <a:r>
              <a:rPr lang="en-US" dirty="0" smtClean="0"/>
              <a:t>plot and author</a:t>
            </a:r>
          </a:p>
          <a:p>
            <a:r>
              <a:rPr lang="en-US" dirty="0" smtClean="0"/>
              <a:t>Cinderella theme</a:t>
            </a:r>
          </a:p>
          <a:p>
            <a:r>
              <a:rPr lang="en-US" dirty="0" smtClean="0"/>
              <a:t>Postcolonial theory in </a:t>
            </a:r>
            <a:r>
              <a:rPr lang="en-US" u="sng" dirty="0" smtClean="0"/>
              <a:t>Jane Eyre</a:t>
            </a:r>
          </a:p>
          <a:p>
            <a:r>
              <a:rPr lang="en-US" dirty="0" smtClean="0"/>
              <a:t>Realism in </a:t>
            </a:r>
            <a:r>
              <a:rPr lang="en-US" u="sng" dirty="0" smtClean="0"/>
              <a:t>Jane Eyre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586</Words>
  <Application>Microsoft Office PowerPoint</Application>
  <PresentationFormat>On-screen Show 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search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Laila</cp:lastModifiedBy>
  <cp:revision>25</cp:revision>
  <dcterms:created xsi:type="dcterms:W3CDTF">2012-11-23T16:38:01Z</dcterms:created>
  <dcterms:modified xsi:type="dcterms:W3CDTF">2012-11-27T20:20:40Z</dcterms:modified>
</cp:coreProperties>
</file>