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6" r:id="rId4"/>
    <p:sldId id="258" r:id="rId5"/>
    <p:sldId id="260" r:id="rId6"/>
    <p:sldId id="261" r:id="rId7"/>
    <p:sldId id="273" r:id="rId8"/>
    <p:sldId id="267" r:id="rId9"/>
    <p:sldId id="262" r:id="rId10"/>
    <p:sldId id="268" r:id="rId11"/>
    <p:sldId id="259" r:id="rId12"/>
    <p:sldId id="270" r:id="rId13"/>
    <p:sldId id="269" r:id="rId14"/>
    <p:sldId id="263" r:id="rId15"/>
    <p:sldId id="264" r:id="rId16"/>
    <p:sldId id="272" r:id="rId17"/>
  </p:sldIdLst>
  <p:sldSz cx="9144000" cy="6858000" type="screen4x3"/>
  <p:notesSz cx="6858000" cy="9144000"/>
  <p:defaultTextStyle>
    <a:defPPr>
      <a:defRPr lang="en-US"/>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6912" autoAdjust="0"/>
    <p:restoredTop sz="94660"/>
  </p:normalViewPr>
  <p:slideViewPr>
    <p:cSldViewPr>
      <p:cViewPr>
        <p:scale>
          <a:sx n="76" d="100"/>
          <a:sy n="76" d="100"/>
        </p:scale>
        <p:origin x="-960"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0E469D-2834-49BB-8FB7-ED15274F686A}"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AABB89D4-3ED2-44B6-B536-765B635F5536}">
      <dgm:prSet phldrT="[نص]" custT="1"/>
      <dgm:spPr/>
      <dgm:t>
        <a:bodyPr/>
        <a:lstStyle/>
        <a:p>
          <a:r>
            <a:rPr lang="ar-SA" sz="2800" b="1" dirty="0" smtClean="0">
              <a:solidFill>
                <a:schemeClr val="tx2">
                  <a:lumMod val="75000"/>
                </a:schemeClr>
              </a:solidFill>
            </a:rPr>
            <a:t>أنواع أدوات البحث</a:t>
          </a:r>
          <a:endParaRPr lang="en-US" sz="2800" b="1" dirty="0">
            <a:solidFill>
              <a:schemeClr val="tx2">
                <a:lumMod val="75000"/>
              </a:schemeClr>
            </a:solidFill>
          </a:endParaRPr>
        </a:p>
      </dgm:t>
    </dgm:pt>
    <dgm:pt modelId="{F1CD4E28-EC54-4EC8-B490-1DC4ED4E3199}" type="parTrans" cxnId="{8BE95AC3-E5F6-496C-8392-A542F3324B84}">
      <dgm:prSet/>
      <dgm:spPr/>
      <dgm:t>
        <a:bodyPr/>
        <a:lstStyle/>
        <a:p>
          <a:endParaRPr lang="en-US"/>
        </a:p>
      </dgm:t>
    </dgm:pt>
    <dgm:pt modelId="{14C2B806-E44B-4A00-94AB-4629D2D2FE25}" type="sibTrans" cxnId="{8BE95AC3-E5F6-496C-8392-A542F3324B84}">
      <dgm:prSet/>
      <dgm:spPr/>
      <dgm:t>
        <a:bodyPr/>
        <a:lstStyle/>
        <a:p>
          <a:endParaRPr lang="en-US"/>
        </a:p>
      </dgm:t>
    </dgm:pt>
    <dgm:pt modelId="{26B79704-BF0A-4ABF-A169-E2AF93C7961B}">
      <dgm:prSet phldrT="[نص]"/>
      <dgm:spPr/>
      <dgm:t>
        <a:bodyPr/>
        <a:lstStyle/>
        <a:p>
          <a:r>
            <a:rPr lang="ar-SA" dirty="0" smtClean="0"/>
            <a:t>2- الأدلة</a:t>
          </a:r>
        </a:p>
        <a:p>
          <a:r>
            <a:rPr lang="en-US" dirty="0" smtClean="0"/>
            <a:t>Directories</a:t>
          </a:r>
          <a:endParaRPr lang="en-US" dirty="0"/>
        </a:p>
      </dgm:t>
    </dgm:pt>
    <dgm:pt modelId="{071E0FB7-9ED0-481B-AC58-C54975FF48EC}" type="parTrans" cxnId="{8EC95383-DF68-4EB1-826E-80BDD0CC77FF}">
      <dgm:prSet/>
      <dgm:spPr/>
      <dgm:t>
        <a:bodyPr/>
        <a:lstStyle/>
        <a:p>
          <a:endParaRPr lang="en-US"/>
        </a:p>
      </dgm:t>
    </dgm:pt>
    <dgm:pt modelId="{397602DB-03F2-4E5E-B034-042E0827A931}" type="sibTrans" cxnId="{8EC95383-DF68-4EB1-826E-80BDD0CC77FF}">
      <dgm:prSet/>
      <dgm:spPr/>
      <dgm:t>
        <a:bodyPr/>
        <a:lstStyle/>
        <a:p>
          <a:endParaRPr lang="en-US"/>
        </a:p>
      </dgm:t>
    </dgm:pt>
    <dgm:pt modelId="{0C029368-1093-4289-9D59-E2BC2204E361}">
      <dgm:prSet phldrT="[نص]"/>
      <dgm:spPr/>
      <dgm:t>
        <a:bodyPr/>
        <a:lstStyle/>
        <a:p>
          <a:r>
            <a:rPr lang="ar-SA" dirty="0" smtClean="0"/>
            <a:t>1- محركات البحث</a:t>
          </a:r>
        </a:p>
        <a:p>
          <a:r>
            <a:rPr lang="en-US" dirty="0" smtClean="0"/>
            <a:t>Search Engines</a:t>
          </a:r>
          <a:endParaRPr lang="en-US" dirty="0"/>
        </a:p>
      </dgm:t>
    </dgm:pt>
    <dgm:pt modelId="{CC970D35-9F01-4F0C-80AA-0D281AA61D5C}" type="parTrans" cxnId="{7D1E2AF8-9962-479A-A3A5-FDE426DB8BC8}">
      <dgm:prSet/>
      <dgm:spPr/>
      <dgm:t>
        <a:bodyPr/>
        <a:lstStyle/>
        <a:p>
          <a:endParaRPr lang="en-US"/>
        </a:p>
      </dgm:t>
    </dgm:pt>
    <dgm:pt modelId="{79D19944-5A1F-4ECF-9E02-95E22A411870}" type="sibTrans" cxnId="{7D1E2AF8-9962-479A-A3A5-FDE426DB8BC8}">
      <dgm:prSet/>
      <dgm:spPr/>
      <dgm:t>
        <a:bodyPr/>
        <a:lstStyle/>
        <a:p>
          <a:endParaRPr lang="en-US"/>
        </a:p>
      </dgm:t>
    </dgm:pt>
    <dgm:pt modelId="{2AFFA670-FBF9-4117-81C6-89FEBDE6AABF}" type="pres">
      <dgm:prSet presAssocID="{210E469D-2834-49BB-8FB7-ED15274F686A}" presName="hierChild1" presStyleCnt="0">
        <dgm:presLayoutVars>
          <dgm:chPref val="1"/>
          <dgm:dir/>
          <dgm:animOne val="branch"/>
          <dgm:animLvl val="lvl"/>
          <dgm:resizeHandles/>
        </dgm:presLayoutVars>
      </dgm:prSet>
      <dgm:spPr/>
      <dgm:t>
        <a:bodyPr/>
        <a:lstStyle/>
        <a:p>
          <a:endParaRPr lang="en-US"/>
        </a:p>
      </dgm:t>
    </dgm:pt>
    <dgm:pt modelId="{B87FD8D1-5826-4DD4-B199-29E51E78D9E2}" type="pres">
      <dgm:prSet presAssocID="{AABB89D4-3ED2-44B6-B536-765B635F5536}" presName="hierRoot1" presStyleCnt="0"/>
      <dgm:spPr/>
    </dgm:pt>
    <dgm:pt modelId="{75342FFE-5AA0-4348-BC68-B5CD9520C814}" type="pres">
      <dgm:prSet presAssocID="{AABB89D4-3ED2-44B6-B536-765B635F5536}" presName="composite" presStyleCnt="0"/>
      <dgm:spPr/>
    </dgm:pt>
    <dgm:pt modelId="{E00E164A-B461-4766-B339-7E9DA1FB8EB8}" type="pres">
      <dgm:prSet presAssocID="{AABB89D4-3ED2-44B6-B536-765B635F5536}" presName="background" presStyleLbl="node0" presStyleIdx="0" presStyleCnt="1"/>
      <dgm:spPr/>
    </dgm:pt>
    <dgm:pt modelId="{9CC63C32-16C6-4E08-8649-42BEE73355A6}" type="pres">
      <dgm:prSet presAssocID="{AABB89D4-3ED2-44B6-B536-765B635F5536}" presName="text" presStyleLbl="fgAcc0" presStyleIdx="0" presStyleCnt="1" custScaleX="218439" custScaleY="64661">
        <dgm:presLayoutVars>
          <dgm:chPref val="3"/>
        </dgm:presLayoutVars>
      </dgm:prSet>
      <dgm:spPr/>
      <dgm:t>
        <a:bodyPr/>
        <a:lstStyle/>
        <a:p>
          <a:endParaRPr lang="en-US"/>
        </a:p>
      </dgm:t>
    </dgm:pt>
    <dgm:pt modelId="{B0EDA65B-9283-4273-8B9A-FE97959D5E0F}" type="pres">
      <dgm:prSet presAssocID="{AABB89D4-3ED2-44B6-B536-765B635F5536}" presName="hierChild2" presStyleCnt="0"/>
      <dgm:spPr/>
    </dgm:pt>
    <dgm:pt modelId="{DC365EA5-2A5F-4F72-918B-8880BDC98919}" type="pres">
      <dgm:prSet presAssocID="{071E0FB7-9ED0-481B-AC58-C54975FF48EC}" presName="Name10" presStyleLbl="parChTrans1D2" presStyleIdx="0" presStyleCnt="2"/>
      <dgm:spPr/>
      <dgm:t>
        <a:bodyPr/>
        <a:lstStyle/>
        <a:p>
          <a:endParaRPr lang="en-US"/>
        </a:p>
      </dgm:t>
    </dgm:pt>
    <dgm:pt modelId="{952C2C76-EC9A-41CA-8306-574DF8A7499F}" type="pres">
      <dgm:prSet presAssocID="{26B79704-BF0A-4ABF-A169-E2AF93C7961B}" presName="hierRoot2" presStyleCnt="0"/>
      <dgm:spPr/>
    </dgm:pt>
    <dgm:pt modelId="{98217BB1-E8CC-4899-B5AF-AE0D1E160FC3}" type="pres">
      <dgm:prSet presAssocID="{26B79704-BF0A-4ABF-A169-E2AF93C7961B}" presName="composite2" presStyleCnt="0"/>
      <dgm:spPr/>
    </dgm:pt>
    <dgm:pt modelId="{BBE9A582-F1A6-4801-9851-41E05E15B142}" type="pres">
      <dgm:prSet presAssocID="{26B79704-BF0A-4ABF-A169-E2AF93C7961B}" presName="background2" presStyleLbl="node2" presStyleIdx="0" presStyleCnt="2"/>
      <dgm:spPr/>
    </dgm:pt>
    <dgm:pt modelId="{F2C8D869-D7BE-403D-A076-4B34A7DA425E}" type="pres">
      <dgm:prSet presAssocID="{26B79704-BF0A-4ABF-A169-E2AF93C7961B}" presName="text2" presStyleLbl="fgAcc2" presStyleIdx="0" presStyleCnt="2" custScaleX="154058">
        <dgm:presLayoutVars>
          <dgm:chPref val="3"/>
        </dgm:presLayoutVars>
      </dgm:prSet>
      <dgm:spPr/>
      <dgm:t>
        <a:bodyPr/>
        <a:lstStyle/>
        <a:p>
          <a:endParaRPr lang="en-US"/>
        </a:p>
      </dgm:t>
    </dgm:pt>
    <dgm:pt modelId="{98AF1063-2426-4EBF-B8DA-FCDE03EDAF99}" type="pres">
      <dgm:prSet presAssocID="{26B79704-BF0A-4ABF-A169-E2AF93C7961B}" presName="hierChild3" presStyleCnt="0"/>
      <dgm:spPr/>
    </dgm:pt>
    <dgm:pt modelId="{09375E08-B6AB-4509-A288-72703AE508C8}" type="pres">
      <dgm:prSet presAssocID="{CC970D35-9F01-4F0C-80AA-0D281AA61D5C}" presName="Name10" presStyleLbl="parChTrans1D2" presStyleIdx="1" presStyleCnt="2"/>
      <dgm:spPr/>
      <dgm:t>
        <a:bodyPr/>
        <a:lstStyle/>
        <a:p>
          <a:endParaRPr lang="en-US"/>
        </a:p>
      </dgm:t>
    </dgm:pt>
    <dgm:pt modelId="{AE868BA5-24EB-46FA-ABA6-DE7829053761}" type="pres">
      <dgm:prSet presAssocID="{0C029368-1093-4289-9D59-E2BC2204E361}" presName="hierRoot2" presStyleCnt="0"/>
      <dgm:spPr/>
    </dgm:pt>
    <dgm:pt modelId="{979A67D4-1BFD-4921-907E-7E58A27CC16A}" type="pres">
      <dgm:prSet presAssocID="{0C029368-1093-4289-9D59-E2BC2204E361}" presName="composite2" presStyleCnt="0"/>
      <dgm:spPr/>
    </dgm:pt>
    <dgm:pt modelId="{84D0B46E-5BFB-4F9F-BFFB-04517F5D1588}" type="pres">
      <dgm:prSet presAssocID="{0C029368-1093-4289-9D59-E2BC2204E361}" presName="background2" presStyleLbl="node2" presStyleIdx="1" presStyleCnt="2"/>
      <dgm:spPr/>
    </dgm:pt>
    <dgm:pt modelId="{B9D3B403-4401-4746-8F3D-4EBFA533E135}" type="pres">
      <dgm:prSet presAssocID="{0C029368-1093-4289-9D59-E2BC2204E361}" presName="text2" presStyleLbl="fgAcc2" presStyleIdx="1" presStyleCnt="2" custScaleX="158494">
        <dgm:presLayoutVars>
          <dgm:chPref val="3"/>
        </dgm:presLayoutVars>
      </dgm:prSet>
      <dgm:spPr/>
      <dgm:t>
        <a:bodyPr/>
        <a:lstStyle/>
        <a:p>
          <a:endParaRPr lang="en-US"/>
        </a:p>
      </dgm:t>
    </dgm:pt>
    <dgm:pt modelId="{E71B9BDF-6757-426B-B256-17A7798355CA}" type="pres">
      <dgm:prSet presAssocID="{0C029368-1093-4289-9D59-E2BC2204E361}" presName="hierChild3" presStyleCnt="0"/>
      <dgm:spPr/>
    </dgm:pt>
  </dgm:ptLst>
  <dgm:cxnLst>
    <dgm:cxn modelId="{AB5E8BC5-E088-4E83-B61E-E503DB0103B4}" type="presOf" srcId="{0C029368-1093-4289-9D59-E2BC2204E361}" destId="{B9D3B403-4401-4746-8F3D-4EBFA533E135}" srcOrd="0" destOrd="0" presId="urn:microsoft.com/office/officeart/2005/8/layout/hierarchy1"/>
    <dgm:cxn modelId="{92585C10-B883-448A-B069-0386EF1B5E22}" type="presOf" srcId="{210E469D-2834-49BB-8FB7-ED15274F686A}" destId="{2AFFA670-FBF9-4117-81C6-89FEBDE6AABF}" srcOrd="0" destOrd="0" presId="urn:microsoft.com/office/officeart/2005/8/layout/hierarchy1"/>
    <dgm:cxn modelId="{8BE95AC3-E5F6-496C-8392-A542F3324B84}" srcId="{210E469D-2834-49BB-8FB7-ED15274F686A}" destId="{AABB89D4-3ED2-44B6-B536-765B635F5536}" srcOrd="0" destOrd="0" parTransId="{F1CD4E28-EC54-4EC8-B490-1DC4ED4E3199}" sibTransId="{14C2B806-E44B-4A00-94AB-4629D2D2FE25}"/>
    <dgm:cxn modelId="{7D1E2AF8-9962-479A-A3A5-FDE426DB8BC8}" srcId="{AABB89D4-3ED2-44B6-B536-765B635F5536}" destId="{0C029368-1093-4289-9D59-E2BC2204E361}" srcOrd="1" destOrd="0" parTransId="{CC970D35-9F01-4F0C-80AA-0D281AA61D5C}" sibTransId="{79D19944-5A1F-4ECF-9E02-95E22A411870}"/>
    <dgm:cxn modelId="{8EC95383-DF68-4EB1-826E-80BDD0CC77FF}" srcId="{AABB89D4-3ED2-44B6-B536-765B635F5536}" destId="{26B79704-BF0A-4ABF-A169-E2AF93C7961B}" srcOrd="0" destOrd="0" parTransId="{071E0FB7-9ED0-481B-AC58-C54975FF48EC}" sibTransId="{397602DB-03F2-4E5E-B034-042E0827A931}"/>
    <dgm:cxn modelId="{05FDD09C-F6DD-4C34-971F-BA89E2838F62}" type="presOf" srcId="{AABB89D4-3ED2-44B6-B536-765B635F5536}" destId="{9CC63C32-16C6-4E08-8649-42BEE73355A6}" srcOrd="0" destOrd="0" presId="urn:microsoft.com/office/officeart/2005/8/layout/hierarchy1"/>
    <dgm:cxn modelId="{DABB83AB-0B9F-4304-A83B-03C43A3F132D}" type="presOf" srcId="{26B79704-BF0A-4ABF-A169-E2AF93C7961B}" destId="{F2C8D869-D7BE-403D-A076-4B34A7DA425E}" srcOrd="0" destOrd="0" presId="urn:microsoft.com/office/officeart/2005/8/layout/hierarchy1"/>
    <dgm:cxn modelId="{0DC20BF9-622C-4CFC-9A3D-ABFE54D84187}" type="presOf" srcId="{CC970D35-9F01-4F0C-80AA-0D281AA61D5C}" destId="{09375E08-B6AB-4509-A288-72703AE508C8}" srcOrd="0" destOrd="0" presId="urn:microsoft.com/office/officeart/2005/8/layout/hierarchy1"/>
    <dgm:cxn modelId="{A638082A-8619-4959-A52A-028A9164A315}" type="presOf" srcId="{071E0FB7-9ED0-481B-AC58-C54975FF48EC}" destId="{DC365EA5-2A5F-4F72-918B-8880BDC98919}" srcOrd="0" destOrd="0" presId="urn:microsoft.com/office/officeart/2005/8/layout/hierarchy1"/>
    <dgm:cxn modelId="{EB899979-322E-4853-AC67-FBBCEE3EC326}" type="presParOf" srcId="{2AFFA670-FBF9-4117-81C6-89FEBDE6AABF}" destId="{B87FD8D1-5826-4DD4-B199-29E51E78D9E2}" srcOrd="0" destOrd="0" presId="urn:microsoft.com/office/officeart/2005/8/layout/hierarchy1"/>
    <dgm:cxn modelId="{41EEF37C-F0A3-4F28-B3AC-7E089989E8BE}" type="presParOf" srcId="{B87FD8D1-5826-4DD4-B199-29E51E78D9E2}" destId="{75342FFE-5AA0-4348-BC68-B5CD9520C814}" srcOrd="0" destOrd="0" presId="urn:microsoft.com/office/officeart/2005/8/layout/hierarchy1"/>
    <dgm:cxn modelId="{2CED0C33-462B-47F0-A686-DFD917FF04B9}" type="presParOf" srcId="{75342FFE-5AA0-4348-BC68-B5CD9520C814}" destId="{E00E164A-B461-4766-B339-7E9DA1FB8EB8}" srcOrd="0" destOrd="0" presId="urn:microsoft.com/office/officeart/2005/8/layout/hierarchy1"/>
    <dgm:cxn modelId="{7F99C489-1160-4BF0-A507-0D2D83B81B20}" type="presParOf" srcId="{75342FFE-5AA0-4348-BC68-B5CD9520C814}" destId="{9CC63C32-16C6-4E08-8649-42BEE73355A6}" srcOrd="1" destOrd="0" presId="urn:microsoft.com/office/officeart/2005/8/layout/hierarchy1"/>
    <dgm:cxn modelId="{9C38FA82-CBA6-4905-B39C-627D33F2F2E1}" type="presParOf" srcId="{B87FD8D1-5826-4DD4-B199-29E51E78D9E2}" destId="{B0EDA65B-9283-4273-8B9A-FE97959D5E0F}" srcOrd="1" destOrd="0" presId="urn:microsoft.com/office/officeart/2005/8/layout/hierarchy1"/>
    <dgm:cxn modelId="{CDA1982A-AB79-42B9-A63B-A1973AEAE0C2}" type="presParOf" srcId="{B0EDA65B-9283-4273-8B9A-FE97959D5E0F}" destId="{DC365EA5-2A5F-4F72-918B-8880BDC98919}" srcOrd="0" destOrd="0" presId="urn:microsoft.com/office/officeart/2005/8/layout/hierarchy1"/>
    <dgm:cxn modelId="{1484446C-2F42-4242-A44E-0C12B0F5986A}" type="presParOf" srcId="{B0EDA65B-9283-4273-8B9A-FE97959D5E0F}" destId="{952C2C76-EC9A-41CA-8306-574DF8A7499F}" srcOrd="1" destOrd="0" presId="urn:microsoft.com/office/officeart/2005/8/layout/hierarchy1"/>
    <dgm:cxn modelId="{8B2C23E7-F9D0-4D9C-AAC7-9F8CECCAE652}" type="presParOf" srcId="{952C2C76-EC9A-41CA-8306-574DF8A7499F}" destId="{98217BB1-E8CC-4899-B5AF-AE0D1E160FC3}" srcOrd="0" destOrd="0" presId="urn:microsoft.com/office/officeart/2005/8/layout/hierarchy1"/>
    <dgm:cxn modelId="{ABFD2BA9-5705-4523-84CC-CFF9D350273B}" type="presParOf" srcId="{98217BB1-E8CC-4899-B5AF-AE0D1E160FC3}" destId="{BBE9A582-F1A6-4801-9851-41E05E15B142}" srcOrd="0" destOrd="0" presId="urn:microsoft.com/office/officeart/2005/8/layout/hierarchy1"/>
    <dgm:cxn modelId="{92E0ACEE-F83E-4883-B8F1-D7CDB2FDB2D0}" type="presParOf" srcId="{98217BB1-E8CC-4899-B5AF-AE0D1E160FC3}" destId="{F2C8D869-D7BE-403D-A076-4B34A7DA425E}" srcOrd="1" destOrd="0" presId="urn:microsoft.com/office/officeart/2005/8/layout/hierarchy1"/>
    <dgm:cxn modelId="{70DC2FF8-164C-4F21-BDAA-A9E678FFF19D}" type="presParOf" srcId="{952C2C76-EC9A-41CA-8306-574DF8A7499F}" destId="{98AF1063-2426-4EBF-B8DA-FCDE03EDAF99}" srcOrd="1" destOrd="0" presId="urn:microsoft.com/office/officeart/2005/8/layout/hierarchy1"/>
    <dgm:cxn modelId="{80B7D797-F635-42E3-B0E2-462229B08225}" type="presParOf" srcId="{B0EDA65B-9283-4273-8B9A-FE97959D5E0F}" destId="{09375E08-B6AB-4509-A288-72703AE508C8}" srcOrd="2" destOrd="0" presId="urn:microsoft.com/office/officeart/2005/8/layout/hierarchy1"/>
    <dgm:cxn modelId="{A74214BE-A70D-4299-81DB-6E9D2BD52539}" type="presParOf" srcId="{B0EDA65B-9283-4273-8B9A-FE97959D5E0F}" destId="{AE868BA5-24EB-46FA-ABA6-DE7829053761}" srcOrd="3" destOrd="0" presId="urn:microsoft.com/office/officeart/2005/8/layout/hierarchy1"/>
    <dgm:cxn modelId="{C29C9CAE-0056-4F29-B915-5F556228C9B8}" type="presParOf" srcId="{AE868BA5-24EB-46FA-ABA6-DE7829053761}" destId="{979A67D4-1BFD-4921-907E-7E58A27CC16A}" srcOrd="0" destOrd="0" presId="urn:microsoft.com/office/officeart/2005/8/layout/hierarchy1"/>
    <dgm:cxn modelId="{DCA4DF68-AF4E-480D-B773-B02BF60C25F5}" type="presParOf" srcId="{979A67D4-1BFD-4921-907E-7E58A27CC16A}" destId="{84D0B46E-5BFB-4F9F-BFFB-04517F5D1588}" srcOrd="0" destOrd="0" presId="urn:microsoft.com/office/officeart/2005/8/layout/hierarchy1"/>
    <dgm:cxn modelId="{C130DB54-AEF4-409F-A06B-9D330F679121}" type="presParOf" srcId="{979A67D4-1BFD-4921-907E-7E58A27CC16A}" destId="{B9D3B403-4401-4746-8F3D-4EBFA533E135}" srcOrd="1" destOrd="0" presId="urn:microsoft.com/office/officeart/2005/8/layout/hierarchy1"/>
    <dgm:cxn modelId="{3A0D17EE-5804-4FB1-9B82-0F1EAA688C6B}" type="presParOf" srcId="{AE868BA5-24EB-46FA-ABA6-DE7829053761}" destId="{E71B9BDF-6757-426B-B256-17A7798355C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FC3F381-4509-4481-8470-417DC6410E9E}" type="doc">
      <dgm:prSet loTypeId="urn:microsoft.com/office/officeart/2005/8/layout/default#1" loCatId="list" qsTypeId="urn:microsoft.com/office/officeart/2005/8/quickstyle/3d2" qsCatId="3D" csTypeId="urn:microsoft.com/office/officeart/2005/8/colors/accent1_2" csCatId="accent1" phldr="1"/>
      <dgm:spPr/>
      <dgm:t>
        <a:bodyPr/>
        <a:lstStyle/>
        <a:p>
          <a:endParaRPr lang="en-US"/>
        </a:p>
      </dgm:t>
    </dgm:pt>
    <dgm:pt modelId="{F76CDF45-104F-453C-800E-4A700F880EF1}">
      <dgm:prSet phldrT="[نص]"/>
      <dgm:spPr/>
      <dgm:t>
        <a:bodyPr/>
        <a:lstStyle/>
        <a:p>
          <a:r>
            <a:rPr lang="ar-SA" dirty="0" smtClean="0"/>
            <a:t>15% للأدوات العملاقة</a:t>
          </a:r>
          <a:endParaRPr lang="en-US" dirty="0"/>
        </a:p>
      </dgm:t>
    </dgm:pt>
    <dgm:pt modelId="{57438596-7783-4857-ADE1-7564B0AE377D}" type="parTrans" cxnId="{69C251A0-A72C-4119-8E1C-150F6F56BFE6}">
      <dgm:prSet/>
      <dgm:spPr/>
      <dgm:t>
        <a:bodyPr/>
        <a:lstStyle/>
        <a:p>
          <a:endParaRPr lang="en-US"/>
        </a:p>
      </dgm:t>
    </dgm:pt>
    <dgm:pt modelId="{35DF37C1-FFF9-42E4-B1E2-03D1C0F72260}" type="sibTrans" cxnId="{69C251A0-A72C-4119-8E1C-150F6F56BFE6}">
      <dgm:prSet/>
      <dgm:spPr/>
      <dgm:t>
        <a:bodyPr/>
        <a:lstStyle/>
        <a:p>
          <a:endParaRPr lang="en-US"/>
        </a:p>
      </dgm:t>
    </dgm:pt>
    <dgm:pt modelId="{E6024008-F853-411E-B6E3-193F83F2750D}">
      <dgm:prSet phldrT="[نص]"/>
      <dgm:spPr/>
      <dgm:t>
        <a:bodyPr/>
        <a:lstStyle/>
        <a:p>
          <a:r>
            <a:rPr lang="ar-SA" dirty="0" smtClean="0"/>
            <a:t>5% للأدوات الصغيرة</a:t>
          </a:r>
          <a:endParaRPr lang="en-US" dirty="0"/>
        </a:p>
      </dgm:t>
    </dgm:pt>
    <dgm:pt modelId="{DF873F03-8532-4684-B832-AA260F206C1C}" type="parTrans" cxnId="{95BB097B-9A3A-45A5-9F37-6194A4706115}">
      <dgm:prSet/>
      <dgm:spPr/>
      <dgm:t>
        <a:bodyPr/>
        <a:lstStyle/>
        <a:p>
          <a:endParaRPr lang="en-US"/>
        </a:p>
      </dgm:t>
    </dgm:pt>
    <dgm:pt modelId="{47262165-9EDA-4C97-B5F7-19A1CA7EC768}" type="sibTrans" cxnId="{95BB097B-9A3A-45A5-9F37-6194A4706115}">
      <dgm:prSet/>
      <dgm:spPr/>
      <dgm:t>
        <a:bodyPr/>
        <a:lstStyle/>
        <a:p>
          <a:endParaRPr lang="en-US"/>
        </a:p>
      </dgm:t>
    </dgm:pt>
    <dgm:pt modelId="{35F0B070-0104-4562-B544-1CE01B2A3EE9}" type="pres">
      <dgm:prSet presAssocID="{2FC3F381-4509-4481-8470-417DC6410E9E}" presName="diagram" presStyleCnt="0">
        <dgm:presLayoutVars>
          <dgm:dir/>
          <dgm:resizeHandles val="exact"/>
        </dgm:presLayoutVars>
      </dgm:prSet>
      <dgm:spPr/>
      <dgm:t>
        <a:bodyPr/>
        <a:lstStyle/>
        <a:p>
          <a:endParaRPr lang="en-US"/>
        </a:p>
      </dgm:t>
    </dgm:pt>
    <dgm:pt modelId="{1F08C451-6264-429A-A510-87F46767D30B}" type="pres">
      <dgm:prSet presAssocID="{F76CDF45-104F-453C-800E-4A700F880EF1}" presName="node" presStyleLbl="node1" presStyleIdx="0" presStyleCnt="2" custLinFactNeighborX="-32943" custLinFactNeighborY="815">
        <dgm:presLayoutVars>
          <dgm:bulletEnabled val="1"/>
        </dgm:presLayoutVars>
      </dgm:prSet>
      <dgm:spPr/>
      <dgm:t>
        <a:bodyPr/>
        <a:lstStyle/>
        <a:p>
          <a:endParaRPr lang="en-US"/>
        </a:p>
      </dgm:t>
    </dgm:pt>
    <dgm:pt modelId="{C27737D4-1CE3-4650-BEA6-BB1961650B10}" type="pres">
      <dgm:prSet presAssocID="{35DF37C1-FFF9-42E4-B1E2-03D1C0F72260}" presName="sibTrans" presStyleCnt="0"/>
      <dgm:spPr/>
    </dgm:pt>
    <dgm:pt modelId="{2BDE8039-D817-417A-8EC0-43A7DAAC6081}" type="pres">
      <dgm:prSet presAssocID="{E6024008-F853-411E-B6E3-193F83F2750D}" presName="node" presStyleLbl="node1" presStyleIdx="1" presStyleCnt="2" custLinFactNeighborX="-6556" custLinFactNeighborY="201">
        <dgm:presLayoutVars>
          <dgm:bulletEnabled val="1"/>
        </dgm:presLayoutVars>
      </dgm:prSet>
      <dgm:spPr/>
      <dgm:t>
        <a:bodyPr/>
        <a:lstStyle/>
        <a:p>
          <a:endParaRPr lang="en-US"/>
        </a:p>
      </dgm:t>
    </dgm:pt>
  </dgm:ptLst>
  <dgm:cxnLst>
    <dgm:cxn modelId="{0EBB0E8A-DE5F-4538-87A7-ED76B6C85A07}" type="presOf" srcId="{F76CDF45-104F-453C-800E-4A700F880EF1}" destId="{1F08C451-6264-429A-A510-87F46767D30B}" srcOrd="0" destOrd="0" presId="urn:microsoft.com/office/officeart/2005/8/layout/default#1"/>
    <dgm:cxn modelId="{95BB097B-9A3A-45A5-9F37-6194A4706115}" srcId="{2FC3F381-4509-4481-8470-417DC6410E9E}" destId="{E6024008-F853-411E-B6E3-193F83F2750D}" srcOrd="1" destOrd="0" parTransId="{DF873F03-8532-4684-B832-AA260F206C1C}" sibTransId="{47262165-9EDA-4C97-B5F7-19A1CA7EC768}"/>
    <dgm:cxn modelId="{69C251A0-A72C-4119-8E1C-150F6F56BFE6}" srcId="{2FC3F381-4509-4481-8470-417DC6410E9E}" destId="{F76CDF45-104F-453C-800E-4A700F880EF1}" srcOrd="0" destOrd="0" parTransId="{57438596-7783-4857-ADE1-7564B0AE377D}" sibTransId="{35DF37C1-FFF9-42E4-B1E2-03D1C0F72260}"/>
    <dgm:cxn modelId="{36B28C69-A94C-4B66-A807-C1EB17906EEF}" type="presOf" srcId="{2FC3F381-4509-4481-8470-417DC6410E9E}" destId="{35F0B070-0104-4562-B544-1CE01B2A3EE9}" srcOrd="0" destOrd="0" presId="urn:microsoft.com/office/officeart/2005/8/layout/default#1"/>
    <dgm:cxn modelId="{DCDE67B6-1EC8-4535-B7A7-EA69EA3910AF}" type="presOf" srcId="{E6024008-F853-411E-B6E3-193F83F2750D}" destId="{2BDE8039-D817-417A-8EC0-43A7DAAC6081}" srcOrd="0" destOrd="0" presId="urn:microsoft.com/office/officeart/2005/8/layout/default#1"/>
    <dgm:cxn modelId="{776600A5-4DAB-4B0D-9285-9E74EBCDB80C}" type="presParOf" srcId="{35F0B070-0104-4562-B544-1CE01B2A3EE9}" destId="{1F08C451-6264-429A-A510-87F46767D30B}" srcOrd="0" destOrd="0" presId="urn:microsoft.com/office/officeart/2005/8/layout/default#1"/>
    <dgm:cxn modelId="{5291AD15-3D29-4C9F-B631-864F76E9A96D}" type="presParOf" srcId="{35F0B070-0104-4562-B544-1CE01B2A3EE9}" destId="{C27737D4-1CE3-4650-BEA6-BB1961650B10}" srcOrd="1" destOrd="0" presId="urn:microsoft.com/office/officeart/2005/8/layout/default#1"/>
    <dgm:cxn modelId="{9692CB7C-CEB7-4B6D-91EF-9EB1DDF7703E}" type="presParOf" srcId="{35F0B070-0104-4562-B544-1CE01B2A3EE9}" destId="{2BDE8039-D817-417A-8EC0-43A7DAAC6081}" srcOrd="2"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10E469D-2834-49BB-8FB7-ED15274F686A}"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AABB89D4-3ED2-44B6-B536-765B635F5536}">
      <dgm:prSet phldrT="[نص]" custT="1"/>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ar-SA" sz="2800" dirty="0" smtClean="0"/>
            <a:t>آليات البحث في محركات البحث</a:t>
          </a:r>
        </a:p>
        <a:p>
          <a:pPr defTabSz="1244600">
            <a:lnSpc>
              <a:spcPct val="90000"/>
            </a:lnSpc>
            <a:spcBef>
              <a:spcPct val="0"/>
            </a:spcBef>
            <a:spcAft>
              <a:spcPct val="35000"/>
            </a:spcAft>
          </a:pPr>
          <a:endParaRPr lang="en-US" sz="2800" b="1" dirty="0">
            <a:solidFill>
              <a:schemeClr val="tx2">
                <a:lumMod val="75000"/>
              </a:schemeClr>
            </a:solidFill>
          </a:endParaRPr>
        </a:p>
      </dgm:t>
    </dgm:pt>
    <dgm:pt modelId="{F1CD4E28-EC54-4EC8-B490-1DC4ED4E3199}" type="parTrans" cxnId="{8BE95AC3-E5F6-496C-8392-A542F3324B84}">
      <dgm:prSet/>
      <dgm:spPr/>
      <dgm:t>
        <a:bodyPr/>
        <a:lstStyle/>
        <a:p>
          <a:endParaRPr lang="en-US"/>
        </a:p>
      </dgm:t>
    </dgm:pt>
    <dgm:pt modelId="{14C2B806-E44B-4A00-94AB-4629D2D2FE25}" type="sibTrans" cxnId="{8BE95AC3-E5F6-496C-8392-A542F3324B84}">
      <dgm:prSet/>
      <dgm:spPr/>
      <dgm:t>
        <a:bodyPr/>
        <a:lstStyle/>
        <a:p>
          <a:endParaRPr lang="en-US"/>
        </a:p>
      </dgm:t>
    </dgm:pt>
    <dgm:pt modelId="{26B79704-BF0A-4ABF-A169-E2AF93C7961B}">
      <dgm:prSet phldrT="[نص]"/>
      <dgm:spPr/>
      <dgm:t>
        <a:bodyPr/>
        <a:lstStyle/>
        <a:p>
          <a:r>
            <a:rPr lang="ar-SA" dirty="0" smtClean="0"/>
            <a:t>2- البحث المتقدم</a:t>
          </a:r>
        </a:p>
        <a:p>
          <a:r>
            <a:rPr lang="en-US" dirty="0" smtClean="0"/>
            <a:t>Advanced Search</a:t>
          </a:r>
        </a:p>
        <a:p>
          <a:r>
            <a:rPr lang="ar-SA" dirty="0" smtClean="0"/>
            <a:t>تعتبر طريقة فعالة للبحث عن معلومات محددة إذ تتيح للمستخدمين إمكانية البحث عن عدة كلمات </a:t>
          </a:r>
          <a:r>
            <a:rPr lang="ar-SA" dirty="0" err="1" smtClean="0"/>
            <a:t>مفتاحية</a:t>
          </a:r>
          <a:r>
            <a:rPr lang="ar-SA" dirty="0" smtClean="0"/>
            <a:t> معاً باستخدام بعض المعاملات مثل </a:t>
          </a:r>
          <a:r>
            <a:rPr lang="en-US" dirty="0" smtClean="0"/>
            <a:t>And, Or, Not, Near</a:t>
          </a:r>
          <a:endParaRPr lang="en-US" dirty="0"/>
        </a:p>
      </dgm:t>
    </dgm:pt>
    <dgm:pt modelId="{071E0FB7-9ED0-481B-AC58-C54975FF48EC}" type="parTrans" cxnId="{8EC95383-DF68-4EB1-826E-80BDD0CC77FF}">
      <dgm:prSet/>
      <dgm:spPr/>
      <dgm:t>
        <a:bodyPr/>
        <a:lstStyle/>
        <a:p>
          <a:endParaRPr lang="en-US"/>
        </a:p>
      </dgm:t>
    </dgm:pt>
    <dgm:pt modelId="{397602DB-03F2-4E5E-B034-042E0827A931}" type="sibTrans" cxnId="{8EC95383-DF68-4EB1-826E-80BDD0CC77FF}">
      <dgm:prSet/>
      <dgm:spPr/>
      <dgm:t>
        <a:bodyPr/>
        <a:lstStyle/>
        <a:p>
          <a:endParaRPr lang="en-US"/>
        </a:p>
      </dgm:t>
    </dgm:pt>
    <dgm:pt modelId="{0C029368-1093-4289-9D59-E2BC2204E361}">
      <dgm:prSet phldrT="[نص]"/>
      <dgm:spPr/>
      <dgm:t>
        <a:bodyPr/>
        <a:lstStyle/>
        <a:p>
          <a:r>
            <a:rPr lang="ar-SA" dirty="0" smtClean="0"/>
            <a:t>1- البحث البسيط</a:t>
          </a:r>
        </a:p>
        <a:p>
          <a:r>
            <a:rPr lang="en-US" dirty="0" smtClean="0"/>
            <a:t>Simple Search</a:t>
          </a:r>
        </a:p>
        <a:p>
          <a:r>
            <a:rPr lang="ar-SA" dirty="0" smtClean="0"/>
            <a:t>وهو النوع الذي يقوم به معظم الناس حيث يتم وضع كلمة البحث بدون أي علامات أو إشارات.</a:t>
          </a:r>
        </a:p>
        <a:p>
          <a:endParaRPr lang="ar-SA" dirty="0" smtClean="0"/>
        </a:p>
      </dgm:t>
    </dgm:pt>
    <dgm:pt modelId="{CC970D35-9F01-4F0C-80AA-0D281AA61D5C}" type="parTrans" cxnId="{7D1E2AF8-9962-479A-A3A5-FDE426DB8BC8}">
      <dgm:prSet/>
      <dgm:spPr/>
      <dgm:t>
        <a:bodyPr/>
        <a:lstStyle/>
        <a:p>
          <a:endParaRPr lang="en-US"/>
        </a:p>
      </dgm:t>
    </dgm:pt>
    <dgm:pt modelId="{79D19944-5A1F-4ECF-9E02-95E22A411870}" type="sibTrans" cxnId="{7D1E2AF8-9962-479A-A3A5-FDE426DB8BC8}">
      <dgm:prSet/>
      <dgm:spPr/>
      <dgm:t>
        <a:bodyPr/>
        <a:lstStyle/>
        <a:p>
          <a:endParaRPr lang="en-US"/>
        </a:p>
      </dgm:t>
    </dgm:pt>
    <dgm:pt modelId="{2AFFA670-FBF9-4117-81C6-89FEBDE6AABF}" type="pres">
      <dgm:prSet presAssocID="{210E469D-2834-49BB-8FB7-ED15274F686A}" presName="hierChild1" presStyleCnt="0">
        <dgm:presLayoutVars>
          <dgm:chPref val="1"/>
          <dgm:dir/>
          <dgm:animOne val="branch"/>
          <dgm:animLvl val="lvl"/>
          <dgm:resizeHandles/>
        </dgm:presLayoutVars>
      </dgm:prSet>
      <dgm:spPr/>
      <dgm:t>
        <a:bodyPr/>
        <a:lstStyle/>
        <a:p>
          <a:endParaRPr lang="en-US"/>
        </a:p>
      </dgm:t>
    </dgm:pt>
    <dgm:pt modelId="{B87FD8D1-5826-4DD4-B199-29E51E78D9E2}" type="pres">
      <dgm:prSet presAssocID="{AABB89D4-3ED2-44B6-B536-765B635F5536}" presName="hierRoot1" presStyleCnt="0"/>
      <dgm:spPr/>
    </dgm:pt>
    <dgm:pt modelId="{75342FFE-5AA0-4348-BC68-B5CD9520C814}" type="pres">
      <dgm:prSet presAssocID="{AABB89D4-3ED2-44B6-B536-765B635F5536}" presName="composite" presStyleCnt="0"/>
      <dgm:spPr/>
    </dgm:pt>
    <dgm:pt modelId="{E00E164A-B461-4766-B339-7E9DA1FB8EB8}" type="pres">
      <dgm:prSet presAssocID="{AABB89D4-3ED2-44B6-B536-765B635F5536}" presName="background" presStyleLbl="node0" presStyleIdx="0" presStyleCnt="1"/>
      <dgm:spPr/>
    </dgm:pt>
    <dgm:pt modelId="{9CC63C32-16C6-4E08-8649-42BEE73355A6}" type="pres">
      <dgm:prSet presAssocID="{AABB89D4-3ED2-44B6-B536-765B635F5536}" presName="text" presStyleLbl="fgAcc0" presStyleIdx="0" presStyleCnt="1" custScaleX="400648" custScaleY="95983" custLinFactNeighborX="-25842" custLinFactNeighborY="-16712">
        <dgm:presLayoutVars>
          <dgm:chPref val="3"/>
        </dgm:presLayoutVars>
      </dgm:prSet>
      <dgm:spPr/>
      <dgm:t>
        <a:bodyPr/>
        <a:lstStyle/>
        <a:p>
          <a:endParaRPr lang="en-US"/>
        </a:p>
      </dgm:t>
    </dgm:pt>
    <dgm:pt modelId="{B0EDA65B-9283-4273-8B9A-FE97959D5E0F}" type="pres">
      <dgm:prSet presAssocID="{AABB89D4-3ED2-44B6-B536-765B635F5536}" presName="hierChild2" presStyleCnt="0"/>
      <dgm:spPr/>
    </dgm:pt>
    <dgm:pt modelId="{DC365EA5-2A5F-4F72-918B-8880BDC98919}" type="pres">
      <dgm:prSet presAssocID="{071E0FB7-9ED0-481B-AC58-C54975FF48EC}" presName="Name10" presStyleLbl="parChTrans1D2" presStyleIdx="0" presStyleCnt="2"/>
      <dgm:spPr/>
      <dgm:t>
        <a:bodyPr/>
        <a:lstStyle/>
        <a:p>
          <a:endParaRPr lang="en-US"/>
        </a:p>
      </dgm:t>
    </dgm:pt>
    <dgm:pt modelId="{952C2C76-EC9A-41CA-8306-574DF8A7499F}" type="pres">
      <dgm:prSet presAssocID="{26B79704-BF0A-4ABF-A169-E2AF93C7961B}" presName="hierRoot2" presStyleCnt="0"/>
      <dgm:spPr/>
    </dgm:pt>
    <dgm:pt modelId="{98217BB1-E8CC-4899-B5AF-AE0D1E160FC3}" type="pres">
      <dgm:prSet presAssocID="{26B79704-BF0A-4ABF-A169-E2AF93C7961B}" presName="composite2" presStyleCnt="0"/>
      <dgm:spPr/>
    </dgm:pt>
    <dgm:pt modelId="{BBE9A582-F1A6-4801-9851-41E05E15B142}" type="pres">
      <dgm:prSet presAssocID="{26B79704-BF0A-4ABF-A169-E2AF93C7961B}" presName="background2" presStyleLbl="node2" presStyleIdx="0" presStyleCnt="2"/>
      <dgm:spPr/>
    </dgm:pt>
    <dgm:pt modelId="{F2C8D869-D7BE-403D-A076-4B34A7DA425E}" type="pres">
      <dgm:prSet presAssocID="{26B79704-BF0A-4ABF-A169-E2AF93C7961B}" presName="text2" presStyleLbl="fgAcc2" presStyleIdx="0" presStyleCnt="2" custScaleX="242357" custScaleY="291566" custLinFactNeighborX="-21174" custLinFactNeighborY="1548">
        <dgm:presLayoutVars>
          <dgm:chPref val="3"/>
        </dgm:presLayoutVars>
      </dgm:prSet>
      <dgm:spPr/>
      <dgm:t>
        <a:bodyPr/>
        <a:lstStyle/>
        <a:p>
          <a:endParaRPr lang="en-US"/>
        </a:p>
      </dgm:t>
    </dgm:pt>
    <dgm:pt modelId="{98AF1063-2426-4EBF-B8DA-FCDE03EDAF99}" type="pres">
      <dgm:prSet presAssocID="{26B79704-BF0A-4ABF-A169-E2AF93C7961B}" presName="hierChild3" presStyleCnt="0"/>
      <dgm:spPr/>
    </dgm:pt>
    <dgm:pt modelId="{09375E08-B6AB-4509-A288-72703AE508C8}" type="pres">
      <dgm:prSet presAssocID="{CC970D35-9F01-4F0C-80AA-0D281AA61D5C}" presName="Name10" presStyleLbl="parChTrans1D2" presStyleIdx="1" presStyleCnt="2"/>
      <dgm:spPr/>
      <dgm:t>
        <a:bodyPr/>
        <a:lstStyle/>
        <a:p>
          <a:endParaRPr lang="en-US"/>
        </a:p>
      </dgm:t>
    </dgm:pt>
    <dgm:pt modelId="{AE868BA5-24EB-46FA-ABA6-DE7829053761}" type="pres">
      <dgm:prSet presAssocID="{0C029368-1093-4289-9D59-E2BC2204E361}" presName="hierRoot2" presStyleCnt="0"/>
      <dgm:spPr/>
    </dgm:pt>
    <dgm:pt modelId="{979A67D4-1BFD-4921-907E-7E58A27CC16A}" type="pres">
      <dgm:prSet presAssocID="{0C029368-1093-4289-9D59-E2BC2204E361}" presName="composite2" presStyleCnt="0"/>
      <dgm:spPr/>
    </dgm:pt>
    <dgm:pt modelId="{84D0B46E-5BFB-4F9F-BFFB-04517F5D1588}" type="pres">
      <dgm:prSet presAssocID="{0C029368-1093-4289-9D59-E2BC2204E361}" presName="background2" presStyleLbl="node2" presStyleIdx="1" presStyleCnt="2"/>
      <dgm:spPr/>
    </dgm:pt>
    <dgm:pt modelId="{B9D3B403-4401-4746-8F3D-4EBFA533E135}" type="pres">
      <dgm:prSet presAssocID="{0C029368-1093-4289-9D59-E2BC2204E361}" presName="text2" presStyleLbl="fgAcc2" presStyleIdx="1" presStyleCnt="2" custScaleX="243275" custScaleY="295670" custLinFactNeighborY="6539">
        <dgm:presLayoutVars>
          <dgm:chPref val="3"/>
        </dgm:presLayoutVars>
      </dgm:prSet>
      <dgm:spPr/>
      <dgm:t>
        <a:bodyPr/>
        <a:lstStyle/>
        <a:p>
          <a:endParaRPr lang="en-US"/>
        </a:p>
      </dgm:t>
    </dgm:pt>
    <dgm:pt modelId="{E71B9BDF-6757-426B-B256-17A7798355CA}" type="pres">
      <dgm:prSet presAssocID="{0C029368-1093-4289-9D59-E2BC2204E361}" presName="hierChild3" presStyleCnt="0"/>
      <dgm:spPr/>
    </dgm:pt>
  </dgm:ptLst>
  <dgm:cxnLst>
    <dgm:cxn modelId="{44EF4E8A-A18C-4F0F-9D4C-CB3B80922A0B}" type="presOf" srcId="{26B79704-BF0A-4ABF-A169-E2AF93C7961B}" destId="{F2C8D869-D7BE-403D-A076-4B34A7DA425E}" srcOrd="0" destOrd="0" presId="urn:microsoft.com/office/officeart/2005/8/layout/hierarchy1"/>
    <dgm:cxn modelId="{8BE95AC3-E5F6-496C-8392-A542F3324B84}" srcId="{210E469D-2834-49BB-8FB7-ED15274F686A}" destId="{AABB89D4-3ED2-44B6-B536-765B635F5536}" srcOrd="0" destOrd="0" parTransId="{F1CD4E28-EC54-4EC8-B490-1DC4ED4E3199}" sibTransId="{14C2B806-E44B-4A00-94AB-4629D2D2FE25}"/>
    <dgm:cxn modelId="{7D1E2AF8-9962-479A-A3A5-FDE426DB8BC8}" srcId="{AABB89D4-3ED2-44B6-B536-765B635F5536}" destId="{0C029368-1093-4289-9D59-E2BC2204E361}" srcOrd="1" destOrd="0" parTransId="{CC970D35-9F01-4F0C-80AA-0D281AA61D5C}" sibTransId="{79D19944-5A1F-4ECF-9E02-95E22A411870}"/>
    <dgm:cxn modelId="{0416AB81-28ED-451F-9B85-25D4876194BF}" type="presOf" srcId="{210E469D-2834-49BB-8FB7-ED15274F686A}" destId="{2AFFA670-FBF9-4117-81C6-89FEBDE6AABF}" srcOrd="0" destOrd="0" presId="urn:microsoft.com/office/officeart/2005/8/layout/hierarchy1"/>
    <dgm:cxn modelId="{478DBEE6-8668-4042-A82A-BCD05F2D716B}" type="presOf" srcId="{CC970D35-9F01-4F0C-80AA-0D281AA61D5C}" destId="{09375E08-B6AB-4509-A288-72703AE508C8}" srcOrd="0" destOrd="0" presId="urn:microsoft.com/office/officeart/2005/8/layout/hierarchy1"/>
    <dgm:cxn modelId="{8EC95383-DF68-4EB1-826E-80BDD0CC77FF}" srcId="{AABB89D4-3ED2-44B6-B536-765B635F5536}" destId="{26B79704-BF0A-4ABF-A169-E2AF93C7961B}" srcOrd="0" destOrd="0" parTransId="{071E0FB7-9ED0-481B-AC58-C54975FF48EC}" sibTransId="{397602DB-03F2-4E5E-B034-042E0827A931}"/>
    <dgm:cxn modelId="{AF7D701E-7B12-4387-9496-52BDCA8C9B9F}" type="presOf" srcId="{AABB89D4-3ED2-44B6-B536-765B635F5536}" destId="{9CC63C32-16C6-4E08-8649-42BEE73355A6}" srcOrd="0" destOrd="0" presId="urn:microsoft.com/office/officeart/2005/8/layout/hierarchy1"/>
    <dgm:cxn modelId="{4566A573-1207-4E34-8AE0-0437F15C0F54}" type="presOf" srcId="{0C029368-1093-4289-9D59-E2BC2204E361}" destId="{B9D3B403-4401-4746-8F3D-4EBFA533E135}" srcOrd="0" destOrd="0" presId="urn:microsoft.com/office/officeart/2005/8/layout/hierarchy1"/>
    <dgm:cxn modelId="{BCFBCEB2-897E-4A5C-8F8B-71C2049C3069}" type="presOf" srcId="{071E0FB7-9ED0-481B-AC58-C54975FF48EC}" destId="{DC365EA5-2A5F-4F72-918B-8880BDC98919}" srcOrd="0" destOrd="0" presId="urn:microsoft.com/office/officeart/2005/8/layout/hierarchy1"/>
    <dgm:cxn modelId="{475B9542-AF5C-4B08-94D9-E25378650295}" type="presParOf" srcId="{2AFFA670-FBF9-4117-81C6-89FEBDE6AABF}" destId="{B87FD8D1-5826-4DD4-B199-29E51E78D9E2}" srcOrd="0" destOrd="0" presId="urn:microsoft.com/office/officeart/2005/8/layout/hierarchy1"/>
    <dgm:cxn modelId="{930A6F77-3A16-4B49-B487-3E15F836E7CC}" type="presParOf" srcId="{B87FD8D1-5826-4DD4-B199-29E51E78D9E2}" destId="{75342FFE-5AA0-4348-BC68-B5CD9520C814}" srcOrd="0" destOrd="0" presId="urn:microsoft.com/office/officeart/2005/8/layout/hierarchy1"/>
    <dgm:cxn modelId="{310BA298-20DD-4AF8-96CF-52DF0A11E880}" type="presParOf" srcId="{75342FFE-5AA0-4348-BC68-B5CD9520C814}" destId="{E00E164A-B461-4766-B339-7E9DA1FB8EB8}" srcOrd="0" destOrd="0" presId="urn:microsoft.com/office/officeart/2005/8/layout/hierarchy1"/>
    <dgm:cxn modelId="{6703BFA8-E93E-4715-A6F6-39860A0E109C}" type="presParOf" srcId="{75342FFE-5AA0-4348-BC68-B5CD9520C814}" destId="{9CC63C32-16C6-4E08-8649-42BEE73355A6}" srcOrd="1" destOrd="0" presId="urn:microsoft.com/office/officeart/2005/8/layout/hierarchy1"/>
    <dgm:cxn modelId="{329E22AE-CBEE-42C5-B0DA-14A639BE9ECF}" type="presParOf" srcId="{B87FD8D1-5826-4DD4-B199-29E51E78D9E2}" destId="{B0EDA65B-9283-4273-8B9A-FE97959D5E0F}" srcOrd="1" destOrd="0" presId="urn:microsoft.com/office/officeart/2005/8/layout/hierarchy1"/>
    <dgm:cxn modelId="{4DC66AB8-666E-4AFA-B75E-1776D47F060A}" type="presParOf" srcId="{B0EDA65B-9283-4273-8B9A-FE97959D5E0F}" destId="{DC365EA5-2A5F-4F72-918B-8880BDC98919}" srcOrd="0" destOrd="0" presId="urn:microsoft.com/office/officeart/2005/8/layout/hierarchy1"/>
    <dgm:cxn modelId="{1A300163-06BF-43D0-820F-0133C6810CA0}" type="presParOf" srcId="{B0EDA65B-9283-4273-8B9A-FE97959D5E0F}" destId="{952C2C76-EC9A-41CA-8306-574DF8A7499F}" srcOrd="1" destOrd="0" presId="urn:microsoft.com/office/officeart/2005/8/layout/hierarchy1"/>
    <dgm:cxn modelId="{23752F56-DB90-4946-8403-1874303113C8}" type="presParOf" srcId="{952C2C76-EC9A-41CA-8306-574DF8A7499F}" destId="{98217BB1-E8CC-4899-B5AF-AE0D1E160FC3}" srcOrd="0" destOrd="0" presId="urn:microsoft.com/office/officeart/2005/8/layout/hierarchy1"/>
    <dgm:cxn modelId="{BCC9B61D-42B8-4994-B9A2-11F170BFBCC6}" type="presParOf" srcId="{98217BB1-E8CC-4899-B5AF-AE0D1E160FC3}" destId="{BBE9A582-F1A6-4801-9851-41E05E15B142}" srcOrd="0" destOrd="0" presId="urn:microsoft.com/office/officeart/2005/8/layout/hierarchy1"/>
    <dgm:cxn modelId="{461A6331-51F7-49D3-ACCC-2463B27844D3}" type="presParOf" srcId="{98217BB1-E8CC-4899-B5AF-AE0D1E160FC3}" destId="{F2C8D869-D7BE-403D-A076-4B34A7DA425E}" srcOrd="1" destOrd="0" presId="urn:microsoft.com/office/officeart/2005/8/layout/hierarchy1"/>
    <dgm:cxn modelId="{E9C04778-FAE4-429A-BEF2-BEE7CAA3DDE7}" type="presParOf" srcId="{952C2C76-EC9A-41CA-8306-574DF8A7499F}" destId="{98AF1063-2426-4EBF-B8DA-FCDE03EDAF99}" srcOrd="1" destOrd="0" presId="urn:microsoft.com/office/officeart/2005/8/layout/hierarchy1"/>
    <dgm:cxn modelId="{1550FE41-F0D9-4CF5-9054-F93F1417AF59}" type="presParOf" srcId="{B0EDA65B-9283-4273-8B9A-FE97959D5E0F}" destId="{09375E08-B6AB-4509-A288-72703AE508C8}" srcOrd="2" destOrd="0" presId="urn:microsoft.com/office/officeart/2005/8/layout/hierarchy1"/>
    <dgm:cxn modelId="{B60390D8-6F19-4A06-9B13-0FF276F17BF6}" type="presParOf" srcId="{B0EDA65B-9283-4273-8B9A-FE97959D5E0F}" destId="{AE868BA5-24EB-46FA-ABA6-DE7829053761}" srcOrd="3" destOrd="0" presId="urn:microsoft.com/office/officeart/2005/8/layout/hierarchy1"/>
    <dgm:cxn modelId="{A7EE05CD-AFB9-46C8-B87D-5D602551563E}" type="presParOf" srcId="{AE868BA5-24EB-46FA-ABA6-DE7829053761}" destId="{979A67D4-1BFD-4921-907E-7E58A27CC16A}" srcOrd="0" destOrd="0" presId="urn:microsoft.com/office/officeart/2005/8/layout/hierarchy1"/>
    <dgm:cxn modelId="{B5739905-C8EE-40F6-BCEF-C0F839EDADA6}" type="presParOf" srcId="{979A67D4-1BFD-4921-907E-7E58A27CC16A}" destId="{84D0B46E-5BFB-4F9F-BFFB-04517F5D1588}" srcOrd="0" destOrd="0" presId="urn:microsoft.com/office/officeart/2005/8/layout/hierarchy1"/>
    <dgm:cxn modelId="{20C5E309-6013-4A55-97E2-D46836925345}" type="presParOf" srcId="{979A67D4-1BFD-4921-907E-7E58A27CC16A}" destId="{B9D3B403-4401-4746-8F3D-4EBFA533E135}" srcOrd="1" destOrd="0" presId="urn:microsoft.com/office/officeart/2005/8/layout/hierarchy1"/>
    <dgm:cxn modelId="{EA72DD25-9B42-4010-B4A8-8177E5C7D11A}" type="presParOf" srcId="{AE868BA5-24EB-46FA-ABA6-DE7829053761}" destId="{E71B9BDF-6757-426B-B256-17A7798355C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375E08-B6AB-4509-A288-72703AE508C8}">
      <dsp:nvSpPr>
        <dsp:cNvPr id="0" name=""/>
        <dsp:cNvSpPr/>
      </dsp:nvSpPr>
      <dsp:spPr>
        <a:xfrm>
          <a:off x="2950219" y="857846"/>
          <a:ext cx="1551302" cy="511878"/>
        </a:xfrm>
        <a:custGeom>
          <a:avLst/>
          <a:gdLst/>
          <a:ahLst/>
          <a:cxnLst/>
          <a:rect l="0" t="0" r="0" b="0"/>
          <a:pathLst>
            <a:path>
              <a:moveTo>
                <a:pt x="0" y="0"/>
              </a:moveTo>
              <a:lnTo>
                <a:pt x="0" y="348830"/>
              </a:lnTo>
              <a:lnTo>
                <a:pt x="1551302" y="348830"/>
              </a:lnTo>
              <a:lnTo>
                <a:pt x="1551302" y="511878"/>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C365EA5-2A5F-4F72-918B-8880BDC98919}">
      <dsp:nvSpPr>
        <dsp:cNvPr id="0" name=""/>
        <dsp:cNvSpPr/>
      </dsp:nvSpPr>
      <dsp:spPr>
        <a:xfrm>
          <a:off x="1359879" y="857846"/>
          <a:ext cx="1590340" cy="511878"/>
        </a:xfrm>
        <a:custGeom>
          <a:avLst/>
          <a:gdLst/>
          <a:ahLst/>
          <a:cxnLst/>
          <a:rect l="0" t="0" r="0" b="0"/>
          <a:pathLst>
            <a:path>
              <a:moveTo>
                <a:pt x="1590340" y="0"/>
              </a:moveTo>
              <a:lnTo>
                <a:pt x="1590340" y="348830"/>
              </a:lnTo>
              <a:lnTo>
                <a:pt x="0" y="348830"/>
              </a:lnTo>
              <a:lnTo>
                <a:pt x="0" y="511878"/>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0E164A-B461-4766-B339-7E9DA1FB8EB8}">
      <dsp:nvSpPr>
        <dsp:cNvPr id="0" name=""/>
        <dsp:cNvSpPr/>
      </dsp:nvSpPr>
      <dsp:spPr>
        <a:xfrm>
          <a:off x="1027911" y="135178"/>
          <a:ext cx="3844616" cy="72266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C63C32-16C6-4E08-8649-42BEE73355A6}">
      <dsp:nvSpPr>
        <dsp:cNvPr id="0" name=""/>
        <dsp:cNvSpPr/>
      </dsp:nvSpPr>
      <dsp:spPr>
        <a:xfrm>
          <a:off x="1223471" y="320960"/>
          <a:ext cx="3844616" cy="72266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SA" sz="2800" b="1" kern="1200" dirty="0" smtClean="0">
              <a:solidFill>
                <a:schemeClr val="tx2">
                  <a:lumMod val="75000"/>
                </a:schemeClr>
              </a:solidFill>
            </a:rPr>
            <a:t>أنواع أدوات البحث</a:t>
          </a:r>
          <a:endParaRPr lang="en-US" sz="2800" b="1" kern="1200" dirty="0">
            <a:solidFill>
              <a:schemeClr val="tx2">
                <a:lumMod val="75000"/>
              </a:schemeClr>
            </a:solidFill>
          </a:endParaRPr>
        </a:p>
      </dsp:txBody>
      <dsp:txXfrm>
        <a:off x="1244637" y="342126"/>
        <a:ext cx="3802284" cy="680336"/>
      </dsp:txXfrm>
    </dsp:sp>
    <dsp:sp modelId="{BBE9A582-F1A6-4801-9851-41E05E15B142}">
      <dsp:nvSpPr>
        <dsp:cNvPr id="0" name=""/>
        <dsp:cNvSpPr/>
      </dsp:nvSpPr>
      <dsp:spPr>
        <a:xfrm>
          <a:off x="4137" y="1369725"/>
          <a:ext cx="2711484" cy="111762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2C8D869-D7BE-403D-A076-4B34A7DA425E}">
      <dsp:nvSpPr>
        <dsp:cNvPr id="0" name=""/>
        <dsp:cNvSpPr/>
      </dsp:nvSpPr>
      <dsp:spPr>
        <a:xfrm>
          <a:off x="199697" y="1555507"/>
          <a:ext cx="2711484" cy="111762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ar-SA" sz="2700" kern="1200" dirty="0" smtClean="0"/>
            <a:t>2- الأدلة</a:t>
          </a:r>
        </a:p>
        <a:p>
          <a:pPr lvl="0" algn="ctr" defTabSz="1200150">
            <a:lnSpc>
              <a:spcPct val="90000"/>
            </a:lnSpc>
            <a:spcBef>
              <a:spcPct val="0"/>
            </a:spcBef>
            <a:spcAft>
              <a:spcPct val="35000"/>
            </a:spcAft>
          </a:pPr>
          <a:r>
            <a:rPr lang="en-US" sz="2700" kern="1200" dirty="0" smtClean="0"/>
            <a:t>Directories</a:t>
          </a:r>
          <a:endParaRPr lang="en-US" sz="2700" kern="1200" dirty="0"/>
        </a:p>
      </dsp:txBody>
      <dsp:txXfrm>
        <a:off x="232431" y="1588241"/>
        <a:ext cx="2646016" cy="1052158"/>
      </dsp:txXfrm>
    </dsp:sp>
    <dsp:sp modelId="{84D0B46E-5BFB-4F9F-BFFB-04517F5D1588}">
      <dsp:nvSpPr>
        <dsp:cNvPr id="0" name=""/>
        <dsp:cNvSpPr/>
      </dsp:nvSpPr>
      <dsp:spPr>
        <a:xfrm>
          <a:off x="3106742" y="1369725"/>
          <a:ext cx="2789560" cy="111762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9D3B403-4401-4746-8F3D-4EBFA533E135}">
      <dsp:nvSpPr>
        <dsp:cNvPr id="0" name=""/>
        <dsp:cNvSpPr/>
      </dsp:nvSpPr>
      <dsp:spPr>
        <a:xfrm>
          <a:off x="3302302" y="1555507"/>
          <a:ext cx="2789560" cy="111762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ar-SA" sz="2700" kern="1200" dirty="0" smtClean="0"/>
            <a:t>1- محركات البحث</a:t>
          </a:r>
        </a:p>
        <a:p>
          <a:pPr lvl="0" algn="ctr" defTabSz="1200150">
            <a:lnSpc>
              <a:spcPct val="90000"/>
            </a:lnSpc>
            <a:spcBef>
              <a:spcPct val="0"/>
            </a:spcBef>
            <a:spcAft>
              <a:spcPct val="35000"/>
            </a:spcAft>
          </a:pPr>
          <a:r>
            <a:rPr lang="en-US" sz="2700" kern="1200" dirty="0" smtClean="0"/>
            <a:t>Search Engines</a:t>
          </a:r>
          <a:endParaRPr lang="en-US" sz="2700" kern="1200" dirty="0"/>
        </a:p>
      </dsp:txBody>
      <dsp:txXfrm>
        <a:off x="3335036" y="1588241"/>
        <a:ext cx="2724092" cy="10521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4" name="مستطيل 3"/>
          <p:cNvSpPr/>
          <p:nvPr/>
        </p:nvSpPr>
        <p:spPr>
          <a:xfrm flipV="1">
            <a:off x="5410200" y="3810000"/>
            <a:ext cx="3733800" cy="90488"/>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مستطيل 4"/>
          <p:cNvSpPr/>
          <p:nvPr/>
        </p:nvSpPr>
        <p:spPr>
          <a:xfrm flipV="1">
            <a:off x="5410200" y="3897313"/>
            <a:ext cx="3733800" cy="19208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مستطيل 5"/>
          <p:cNvSpPr/>
          <p:nvPr/>
        </p:nvSpPr>
        <p:spPr>
          <a:xfrm flipV="1">
            <a:off x="5410200" y="4114800"/>
            <a:ext cx="3733800"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مستطيل 6"/>
          <p:cNvSpPr/>
          <p:nvPr/>
        </p:nvSpPr>
        <p:spPr>
          <a:xfrm flipV="1">
            <a:off x="5410200" y="4164013"/>
            <a:ext cx="1965325" cy="19050"/>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0" name="مستطيل 9"/>
          <p:cNvSpPr/>
          <p:nvPr/>
        </p:nvSpPr>
        <p:spPr>
          <a:xfrm flipV="1">
            <a:off x="5410200" y="4198938"/>
            <a:ext cx="1965325"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useBgFill="1">
        <p:nvSpPr>
          <p:cNvPr id="11" name="مستطيل مستدير الزوايا 10"/>
          <p:cNvSpPr/>
          <p:nvPr/>
        </p:nvSpPr>
        <p:spPr bwMode="white">
          <a:xfrm>
            <a:off x="5410200" y="3962400"/>
            <a:ext cx="3063875" cy="26988"/>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useBgFill="1">
        <p:nvSpPr>
          <p:cNvPr id="12" name="مستطيل مستدير الزوايا 11"/>
          <p:cNvSpPr/>
          <p:nvPr/>
        </p:nvSpPr>
        <p:spPr bwMode="white">
          <a:xfrm>
            <a:off x="7377113" y="4060825"/>
            <a:ext cx="1600200" cy="36513"/>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مستطيل 12"/>
          <p:cNvSpPr/>
          <p:nvPr/>
        </p:nvSpPr>
        <p:spPr>
          <a:xfrm>
            <a:off x="0" y="3649663"/>
            <a:ext cx="9144000" cy="2444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4" name="مستطيل 13"/>
          <p:cNvSpPr/>
          <p:nvPr/>
        </p:nvSpPr>
        <p:spPr>
          <a:xfrm>
            <a:off x="0" y="3675063"/>
            <a:ext cx="9144000" cy="1412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5" name="مستطيل 14"/>
          <p:cNvSpPr/>
          <p:nvPr/>
        </p:nvSpPr>
        <p:spPr>
          <a:xfrm flipV="1">
            <a:off x="6413500" y="3643313"/>
            <a:ext cx="2730500" cy="247650"/>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6" name="مستطيل 15"/>
          <p:cNvSpPr/>
          <p:nvPr/>
        </p:nvSpPr>
        <p:spPr>
          <a:xfrm>
            <a:off x="0" y="0"/>
            <a:ext cx="9144000" cy="37020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عنوان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lang="ar-SA" smtClean="0"/>
              <a:t>انقر لتحرير نمط العنوان الرئيسي</a:t>
            </a:r>
            <a:endParaRPr lang="en-US"/>
          </a:p>
        </p:txBody>
      </p:sp>
      <p:sp>
        <p:nvSpPr>
          <p:cNvPr id="9" name="عنوان فرعي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17" name="عنصر نائب للتاريخ 27"/>
          <p:cNvSpPr>
            <a:spLocks noGrp="1"/>
          </p:cNvSpPr>
          <p:nvPr>
            <p:ph type="dt" sz="half" idx="10"/>
          </p:nvPr>
        </p:nvSpPr>
        <p:spPr>
          <a:xfrm>
            <a:off x="6705600" y="4206875"/>
            <a:ext cx="960438" cy="457200"/>
          </a:xfrm>
        </p:spPr>
        <p:txBody>
          <a:bodyPr/>
          <a:lstStyle>
            <a:lvl1pPr>
              <a:defRPr/>
            </a:lvl1pPr>
          </a:lstStyle>
          <a:p>
            <a:pPr>
              <a:defRPr/>
            </a:pPr>
            <a:fld id="{C7D7CFF6-535F-482D-9CE3-38E3B09D8390}" type="datetimeFigureOut">
              <a:rPr lang="en-US"/>
              <a:pPr>
                <a:defRPr/>
              </a:pPr>
              <a:t>10/29/2013</a:t>
            </a:fld>
            <a:endParaRPr lang="en-US" dirty="0"/>
          </a:p>
        </p:txBody>
      </p:sp>
      <p:sp>
        <p:nvSpPr>
          <p:cNvPr id="18" name="عنصر نائب للتذييل 16"/>
          <p:cNvSpPr>
            <a:spLocks noGrp="1"/>
          </p:cNvSpPr>
          <p:nvPr>
            <p:ph type="ftr" sz="quarter" idx="11"/>
          </p:nvPr>
        </p:nvSpPr>
        <p:spPr>
          <a:xfrm>
            <a:off x="5410200" y="4205288"/>
            <a:ext cx="1295400" cy="457200"/>
          </a:xfrm>
        </p:spPr>
        <p:txBody>
          <a:bodyPr/>
          <a:lstStyle>
            <a:lvl1pPr>
              <a:defRPr/>
            </a:lvl1pPr>
          </a:lstStyle>
          <a:p>
            <a:pPr>
              <a:defRPr/>
            </a:pPr>
            <a:endParaRPr lang="en-US"/>
          </a:p>
        </p:txBody>
      </p:sp>
      <p:sp>
        <p:nvSpPr>
          <p:cNvPr id="19" name="عنصر نائب لرقم الشريحة 28"/>
          <p:cNvSpPr>
            <a:spLocks noGrp="1"/>
          </p:cNvSpPr>
          <p:nvPr>
            <p:ph type="sldNum" sz="quarter" idx="12"/>
          </p:nvPr>
        </p:nvSpPr>
        <p:spPr>
          <a:xfrm>
            <a:off x="8320088" y="1588"/>
            <a:ext cx="747712" cy="365125"/>
          </a:xfrm>
        </p:spPr>
        <p:txBody>
          <a:bodyPr/>
          <a:lstStyle>
            <a:lvl1pPr algn="r">
              <a:defRPr sz="1800" smtClean="0">
                <a:solidFill>
                  <a:schemeClr val="bg1"/>
                </a:solidFill>
              </a:defRPr>
            </a:lvl1pPr>
          </a:lstStyle>
          <a:p>
            <a:pPr>
              <a:defRPr/>
            </a:pPr>
            <a:fld id="{B1E1BE0B-49A0-493E-8151-99D9BC4DD091}"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13"/>
          <p:cNvSpPr>
            <a:spLocks noGrp="1"/>
          </p:cNvSpPr>
          <p:nvPr>
            <p:ph type="dt" sz="half" idx="10"/>
          </p:nvPr>
        </p:nvSpPr>
        <p:spPr/>
        <p:txBody>
          <a:bodyPr/>
          <a:lstStyle>
            <a:lvl1pPr>
              <a:defRPr/>
            </a:lvl1pPr>
          </a:lstStyle>
          <a:p>
            <a:pPr>
              <a:defRPr/>
            </a:pPr>
            <a:fld id="{24D2271A-0F91-420B-A9F9-B2EF2557B828}" type="datetimeFigureOut">
              <a:rPr lang="en-US"/>
              <a:pPr>
                <a:defRPr/>
              </a:pPr>
              <a:t>10/29/2013</a:t>
            </a:fld>
            <a:endParaRPr lang="en-US" dirty="0"/>
          </a:p>
        </p:txBody>
      </p:sp>
      <p:sp>
        <p:nvSpPr>
          <p:cNvPr id="5" name="عنصر نائب للتذييل 2"/>
          <p:cNvSpPr>
            <a:spLocks noGrp="1"/>
          </p:cNvSpPr>
          <p:nvPr>
            <p:ph type="ftr" sz="quarter" idx="11"/>
          </p:nvPr>
        </p:nvSpPr>
        <p:spPr/>
        <p:txBody>
          <a:bodyPr/>
          <a:lstStyle>
            <a:lvl1pPr>
              <a:defRPr/>
            </a:lvl1pPr>
          </a:lstStyle>
          <a:p>
            <a:pPr>
              <a:defRPr/>
            </a:pPr>
            <a:endParaRPr lang="en-US"/>
          </a:p>
        </p:txBody>
      </p:sp>
      <p:sp>
        <p:nvSpPr>
          <p:cNvPr id="6" name="عنصر نائب لرقم الشريحة 22"/>
          <p:cNvSpPr>
            <a:spLocks noGrp="1"/>
          </p:cNvSpPr>
          <p:nvPr>
            <p:ph type="sldNum" sz="quarter" idx="12"/>
          </p:nvPr>
        </p:nvSpPr>
        <p:spPr/>
        <p:txBody>
          <a:bodyPr/>
          <a:lstStyle>
            <a:lvl1pPr>
              <a:defRPr/>
            </a:lvl1pPr>
          </a:lstStyle>
          <a:p>
            <a:pPr>
              <a:defRPr/>
            </a:pPr>
            <a:fld id="{7FE58A2C-5730-461B-9918-44DD7CA1565B}"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3367088"/>
            <a:ext cx="7772400" cy="1509712"/>
          </a:xfrm>
        </p:spPr>
        <p:txBody>
          <a:bodyPr/>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4" name="عنصر نائب للتاريخ 13"/>
          <p:cNvSpPr>
            <a:spLocks noGrp="1"/>
          </p:cNvSpPr>
          <p:nvPr>
            <p:ph type="dt" sz="half" idx="10"/>
          </p:nvPr>
        </p:nvSpPr>
        <p:spPr/>
        <p:txBody>
          <a:bodyPr/>
          <a:lstStyle>
            <a:lvl1pPr>
              <a:defRPr/>
            </a:lvl1pPr>
          </a:lstStyle>
          <a:p>
            <a:pPr>
              <a:defRPr/>
            </a:pPr>
            <a:fld id="{F5F37BF7-B9B4-4E60-9DD2-1A6409E8A95E}" type="datetimeFigureOut">
              <a:rPr lang="en-US"/>
              <a:pPr>
                <a:defRPr/>
              </a:pPr>
              <a:t>10/29/2013</a:t>
            </a:fld>
            <a:endParaRPr lang="en-US" dirty="0"/>
          </a:p>
        </p:txBody>
      </p:sp>
      <p:sp>
        <p:nvSpPr>
          <p:cNvPr id="5" name="عنصر نائب للتذييل 2"/>
          <p:cNvSpPr>
            <a:spLocks noGrp="1"/>
          </p:cNvSpPr>
          <p:nvPr>
            <p:ph type="ftr" sz="quarter" idx="11"/>
          </p:nvPr>
        </p:nvSpPr>
        <p:spPr/>
        <p:txBody>
          <a:bodyPr/>
          <a:lstStyle>
            <a:lvl1pPr>
              <a:defRPr/>
            </a:lvl1pPr>
          </a:lstStyle>
          <a:p>
            <a:pPr>
              <a:defRPr/>
            </a:pPr>
            <a:endParaRPr lang="en-US"/>
          </a:p>
        </p:txBody>
      </p:sp>
      <p:sp>
        <p:nvSpPr>
          <p:cNvPr id="6" name="عنصر نائب لرقم الشريحة 22"/>
          <p:cNvSpPr>
            <a:spLocks noGrp="1"/>
          </p:cNvSpPr>
          <p:nvPr>
            <p:ph type="sldNum" sz="quarter" idx="12"/>
          </p:nvPr>
        </p:nvSpPr>
        <p:spPr/>
        <p:txBody>
          <a:bodyPr/>
          <a:lstStyle>
            <a:lvl1pPr>
              <a:defRPr/>
            </a:lvl1pPr>
          </a:lstStyle>
          <a:p>
            <a:pPr>
              <a:defRPr/>
            </a:pPr>
            <a:fld id="{A20B9806-83B2-4CE5-9029-1339A44E837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13"/>
          <p:cNvSpPr>
            <a:spLocks noGrp="1"/>
          </p:cNvSpPr>
          <p:nvPr>
            <p:ph type="dt" sz="half" idx="10"/>
          </p:nvPr>
        </p:nvSpPr>
        <p:spPr/>
        <p:txBody>
          <a:bodyPr/>
          <a:lstStyle>
            <a:lvl1pPr>
              <a:defRPr/>
            </a:lvl1pPr>
          </a:lstStyle>
          <a:p>
            <a:pPr>
              <a:defRPr/>
            </a:pPr>
            <a:fld id="{881285B6-CB8C-4E81-97E6-743000682E19}" type="datetimeFigureOut">
              <a:rPr lang="en-US"/>
              <a:pPr>
                <a:defRPr/>
              </a:pPr>
              <a:t>10/29/2013</a:t>
            </a:fld>
            <a:endParaRPr lang="en-US" dirty="0"/>
          </a:p>
        </p:txBody>
      </p:sp>
      <p:sp>
        <p:nvSpPr>
          <p:cNvPr id="6" name="عنصر نائب للتذييل 2"/>
          <p:cNvSpPr>
            <a:spLocks noGrp="1"/>
          </p:cNvSpPr>
          <p:nvPr>
            <p:ph type="ftr" sz="quarter" idx="11"/>
          </p:nvPr>
        </p:nvSpPr>
        <p:spPr/>
        <p:txBody>
          <a:bodyPr/>
          <a:lstStyle>
            <a:lvl1pPr>
              <a:defRPr/>
            </a:lvl1pPr>
          </a:lstStyle>
          <a:p>
            <a:pPr>
              <a:defRPr/>
            </a:pPr>
            <a:endParaRPr lang="en-US"/>
          </a:p>
        </p:txBody>
      </p:sp>
      <p:sp>
        <p:nvSpPr>
          <p:cNvPr id="7" name="عنصر نائب لرقم الشريحة 22"/>
          <p:cNvSpPr>
            <a:spLocks noGrp="1"/>
          </p:cNvSpPr>
          <p:nvPr>
            <p:ph type="sldNum" sz="quarter" idx="12"/>
          </p:nvPr>
        </p:nvSpPr>
        <p:spPr/>
        <p:txBody>
          <a:bodyPr/>
          <a:lstStyle>
            <a:lvl1pPr>
              <a:defRPr/>
            </a:lvl1pPr>
          </a:lstStyle>
          <a:p>
            <a:pPr>
              <a:defRPr/>
            </a:pPr>
            <a:fld id="{AE114816-0F91-4E83-AB01-EDDA4E081CD3}"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1143000"/>
            <a:ext cx="8382000" cy="1069848"/>
          </a:xfrm>
        </p:spPr>
        <p:txBody>
          <a:bodyPr/>
          <a:lstStyle>
            <a:lvl1pPr>
              <a:defRPr sz="4000" b="0" i="0" cap="none" baseline="0"/>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4" name="عنصر نائب للنص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5" name="عنصر نائب للمحتوى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محتوى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25"/>
          <p:cNvSpPr>
            <a:spLocks noGrp="1"/>
          </p:cNvSpPr>
          <p:nvPr>
            <p:ph type="dt" sz="half" idx="10"/>
          </p:nvPr>
        </p:nvSpPr>
        <p:spPr/>
        <p:txBody>
          <a:bodyPr rtlCol="0"/>
          <a:lstStyle>
            <a:lvl1pPr>
              <a:defRPr/>
            </a:lvl1pPr>
          </a:lstStyle>
          <a:p>
            <a:pPr>
              <a:defRPr/>
            </a:pPr>
            <a:fld id="{F27F8154-EC9F-4E53-83D8-FE64B7D65B68}" type="datetimeFigureOut">
              <a:rPr lang="en-US"/>
              <a:pPr>
                <a:defRPr/>
              </a:pPr>
              <a:t>10/29/2013</a:t>
            </a:fld>
            <a:endParaRPr lang="en-US" dirty="0"/>
          </a:p>
        </p:txBody>
      </p:sp>
      <p:sp>
        <p:nvSpPr>
          <p:cNvPr id="8" name="عنصر نائب لرقم الشريحة 26"/>
          <p:cNvSpPr>
            <a:spLocks noGrp="1"/>
          </p:cNvSpPr>
          <p:nvPr>
            <p:ph type="sldNum" sz="quarter" idx="11"/>
          </p:nvPr>
        </p:nvSpPr>
        <p:spPr/>
        <p:txBody>
          <a:bodyPr rtlCol="0"/>
          <a:lstStyle>
            <a:lvl1pPr>
              <a:defRPr/>
            </a:lvl1pPr>
          </a:lstStyle>
          <a:p>
            <a:pPr>
              <a:defRPr/>
            </a:pPr>
            <a:fld id="{9AA47B1D-3C0A-4136-9023-70C0CA754487}" type="slidenum">
              <a:rPr lang="en-US"/>
              <a:pPr>
                <a:defRPr/>
              </a:pPr>
              <a:t>‹#›</a:t>
            </a:fld>
            <a:endParaRPr lang="en-US" dirty="0"/>
          </a:p>
        </p:txBody>
      </p:sp>
      <p:sp>
        <p:nvSpPr>
          <p:cNvPr id="9" name="عنصر نائب للتذييل 27"/>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43000"/>
            <a:ext cx="8229600" cy="1069848"/>
          </a:xfrm>
        </p:spPr>
        <p:txBody>
          <a:bodyPr/>
          <a:lstStyle>
            <a:lvl1pPr>
              <a:defRPr sz="4000">
                <a:solidFill>
                  <a:schemeClr val="tx2"/>
                </a:solidFill>
              </a:defRPr>
            </a:lvl1p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a:xfrm>
            <a:off x="6583363" y="612775"/>
            <a:ext cx="957262" cy="457200"/>
          </a:xfrm>
        </p:spPr>
        <p:txBody>
          <a:bodyPr/>
          <a:lstStyle>
            <a:lvl1pPr>
              <a:defRPr/>
            </a:lvl1pPr>
          </a:lstStyle>
          <a:p>
            <a:pPr>
              <a:defRPr/>
            </a:pPr>
            <a:fld id="{E0CA0961-05A9-4723-B051-FA02F30EA8FD}" type="datetimeFigureOut">
              <a:rPr lang="en-US"/>
              <a:pPr>
                <a:defRPr/>
              </a:pPr>
              <a:t>10/29/2013</a:t>
            </a:fld>
            <a:endParaRPr lang="en-US" dirty="0"/>
          </a:p>
        </p:txBody>
      </p:sp>
      <p:sp>
        <p:nvSpPr>
          <p:cNvPr id="4" name="عنصر نائب للتذييل 3"/>
          <p:cNvSpPr>
            <a:spLocks noGrp="1"/>
          </p:cNvSpPr>
          <p:nvPr>
            <p:ph type="ftr" sz="quarter" idx="11"/>
          </p:nvPr>
        </p:nvSpPr>
        <p:spPr/>
        <p:txBody>
          <a:bodyPr/>
          <a:lstStyle>
            <a:lvl1pPr>
              <a:defRPr/>
            </a:lvl1pPr>
          </a:lstStyle>
          <a:p>
            <a:pPr>
              <a:defRPr/>
            </a:pPr>
            <a:endParaRPr lang="en-US"/>
          </a:p>
        </p:txBody>
      </p:sp>
      <p:sp>
        <p:nvSpPr>
          <p:cNvPr id="5" name="عنصر نائب لرقم الشريحة 4"/>
          <p:cNvSpPr>
            <a:spLocks noGrp="1"/>
          </p:cNvSpPr>
          <p:nvPr>
            <p:ph type="sldNum" sz="quarter" idx="12"/>
          </p:nvPr>
        </p:nvSpPr>
        <p:spPr/>
        <p:txBody>
          <a:bodyPr/>
          <a:lstStyle>
            <a:lvl1pPr>
              <a:defRPr/>
            </a:lvl1pPr>
          </a:lstStyle>
          <a:p>
            <a:pPr>
              <a:defRPr/>
            </a:pPr>
            <a:fld id="{34A33A22-ABAD-4085-A3F9-6FACFB35084F}"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3"/>
          <p:cNvSpPr>
            <a:spLocks noGrp="1"/>
          </p:cNvSpPr>
          <p:nvPr>
            <p:ph type="dt" sz="half" idx="10"/>
          </p:nvPr>
        </p:nvSpPr>
        <p:spPr/>
        <p:txBody>
          <a:bodyPr/>
          <a:lstStyle>
            <a:lvl1pPr>
              <a:defRPr/>
            </a:lvl1pPr>
          </a:lstStyle>
          <a:p>
            <a:pPr>
              <a:defRPr/>
            </a:pPr>
            <a:fld id="{EAFCEA74-A4E9-47DF-A860-0AF4658F31D9}" type="datetimeFigureOut">
              <a:rPr lang="en-US"/>
              <a:pPr>
                <a:defRPr/>
              </a:pPr>
              <a:t>10/29/2013</a:t>
            </a:fld>
            <a:endParaRPr lang="en-US" dirty="0"/>
          </a:p>
        </p:txBody>
      </p:sp>
      <p:sp>
        <p:nvSpPr>
          <p:cNvPr id="3" name="عنصر نائب للتذييل 2"/>
          <p:cNvSpPr>
            <a:spLocks noGrp="1"/>
          </p:cNvSpPr>
          <p:nvPr>
            <p:ph type="ftr" sz="quarter" idx="11"/>
          </p:nvPr>
        </p:nvSpPr>
        <p:spPr/>
        <p:txBody>
          <a:bodyPr/>
          <a:lstStyle>
            <a:lvl1pPr>
              <a:defRPr/>
            </a:lvl1pPr>
          </a:lstStyle>
          <a:p>
            <a:pPr>
              <a:defRPr/>
            </a:pPr>
            <a:endParaRPr lang="en-US"/>
          </a:p>
        </p:txBody>
      </p:sp>
      <p:sp>
        <p:nvSpPr>
          <p:cNvPr id="4" name="عنصر نائب لرقم الشريحة 22"/>
          <p:cNvSpPr>
            <a:spLocks noGrp="1"/>
          </p:cNvSpPr>
          <p:nvPr>
            <p:ph type="sldNum" sz="quarter" idx="12"/>
          </p:nvPr>
        </p:nvSpPr>
        <p:spPr/>
        <p:txBody>
          <a:bodyPr/>
          <a:lstStyle>
            <a:lvl1pPr>
              <a:defRPr/>
            </a:lvl1pPr>
          </a:lstStyle>
          <a:p>
            <a:pPr>
              <a:defRPr/>
            </a:pPr>
            <a:fld id="{462BD3CA-E4CD-4357-89B0-62C746B4B3D6}"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353496" y="1101970"/>
            <a:ext cx="3383280" cy="877824"/>
          </a:xfrm>
        </p:spPr>
        <p:txBody>
          <a:bodyPr anchor="b"/>
          <a:lstStyle>
            <a:lvl1pPr algn="l">
              <a:buNone/>
              <a:defRPr sz="1800" b="1"/>
            </a:lvl1pPr>
          </a:lstStyle>
          <a:p>
            <a:r>
              <a:rPr lang="ar-SA" smtClean="0"/>
              <a:t>انقر لتحرير نمط العنوان الرئيسي</a:t>
            </a:r>
            <a:endParaRPr lang="en-US"/>
          </a:p>
        </p:txBody>
      </p:sp>
      <p:sp>
        <p:nvSpPr>
          <p:cNvPr id="3" name="عنصر نائب للنص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a:r>
              <a:rPr lang="ar-SA" smtClean="0"/>
              <a:t>انقر لتحرير أنماط النص الرئيسي</a:t>
            </a:r>
          </a:p>
        </p:txBody>
      </p:sp>
      <p:sp>
        <p:nvSpPr>
          <p:cNvPr id="4" name="عنصر نائب للمحتوى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13"/>
          <p:cNvSpPr>
            <a:spLocks noGrp="1"/>
          </p:cNvSpPr>
          <p:nvPr>
            <p:ph type="dt" sz="half" idx="10"/>
          </p:nvPr>
        </p:nvSpPr>
        <p:spPr/>
        <p:txBody>
          <a:bodyPr/>
          <a:lstStyle>
            <a:lvl1pPr>
              <a:defRPr/>
            </a:lvl1pPr>
          </a:lstStyle>
          <a:p>
            <a:pPr>
              <a:defRPr/>
            </a:pPr>
            <a:fld id="{B95AF34E-E8B3-4CEE-86F6-E3DC9042FA46}" type="datetimeFigureOut">
              <a:rPr lang="en-US"/>
              <a:pPr>
                <a:defRPr/>
              </a:pPr>
              <a:t>10/29/2013</a:t>
            </a:fld>
            <a:endParaRPr lang="en-US" dirty="0"/>
          </a:p>
        </p:txBody>
      </p:sp>
      <p:sp>
        <p:nvSpPr>
          <p:cNvPr id="6" name="عنصر نائب للتذييل 2"/>
          <p:cNvSpPr>
            <a:spLocks noGrp="1"/>
          </p:cNvSpPr>
          <p:nvPr>
            <p:ph type="ftr" sz="quarter" idx="11"/>
          </p:nvPr>
        </p:nvSpPr>
        <p:spPr/>
        <p:txBody>
          <a:bodyPr/>
          <a:lstStyle>
            <a:lvl1pPr>
              <a:defRPr/>
            </a:lvl1pPr>
          </a:lstStyle>
          <a:p>
            <a:pPr>
              <a:defRPr/>
            </a:pPr>
            <a:endParaRPr lang="en-US"/>
          </a:p>
        </p:txBody>
      </p:sp>
      <p:sp>
        <p:nvSpPr>
          <p:cNvPr id="7" name="عنصر نائب لرقم الشريحة 22"/>
          <p:cNvSpPr>
            <a:spLocks noGrp="1"/>
          </p:cNvSpPr>
          <p:nvPr>
            <p:ph type="sldNum" sz="quarter" idx="12"/>
          </p:nvPr>
        </p:nvSpPr>
        <p:spPr/>
        <p:txBody>
          <a:bodyPr/>
          <a:lstStyle>
            <a:lvl1pPr>
              <a:defRPr/>
            </a:lvl1pPr>
          </a:lstStyle>
          <a:p>
            <a:pPr>
              <a:defRPr/>
            </a:pPr>
            <a:fld id="{36B5B53D-A0CD-4750-BDB7-158F20FB1999}"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normAutofit/>
          </a:bodyPr>
          <a:lstStyle>
            <a:lvl1pPr marL="0" indent="0">
              <a:buNone/>
              <a:defRPr sz="3200"/>
            </a:lvl1pPr>
          </a:lstStyle>
          <a:p>
            <a:pPr lvl="0"/>
            <a:r>
              <a:rPr lang="ar-SA" noProof="0" dirty="0" smtClean="0"/>
              <a:t>انقر فوق الرمز لإضافة صورة</a:t>
            </a:r>
            <a:endParaRPr lang="en-US" noProof="0" dirty="0"/>
          </a:p>
        </p:txBody>
      </p:sp>
      <p:sp>
        <p:nvSpPr>
          <p:cNvPr id="4" name="عنصر نائب للنص 3"/>
          <p:cNvSpPr>
            <a:spLocks noGrp="1"/>
          </p:cNvSpPr>
          <p:nvPr>
            <p:ph type="body" sz="half" idx="2"/>
          </p:nvPr>
        </p:nvSpPr>
        <p:spPr>
          <a:xfrm>
            <a:off x="6088443" y="3274308"/>
            <a:ext cx="2590800" cy="2516489"/>
          </a:xfrm>
        </p:spPr>
        <p:txBody>
          <a:bodyPr lIns="0" tIns="0" rIns="45720"/>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a:r>
              <a:rPr lang="ar-SA" smtClean="0"/>
              <a:t>انقر لتحرير أنماط النص الرئيسي</a:t>
            </a:r>
          </a:p>
        </p:txBody>
      </p:sp>
      <p:sp>
        <p:nvSpPr>
          <p:cNvPr id="5" name="عنصر نائب للتاريخ 13"/>
          <p:cNvSpPr>
            <a:spLocks noGrp="1"/>
          </p:cNvSpPr>
          <p:nvPr>
            <p:ph type="dt" sz="half" idx="10"/>
          </p:nvPr>
        </p:nvSpPr>
        <p:spPr/>
        <p:txBody>
          <a:bodyPr/>
          <a:lstStyle>
            <a:lvl1pPr>
              <a:defRPr/>
            </a:lvl1pPr>
          </a:lstStyle>
          <a:p>
            <a:pPr>
              <a:defRPr/>
            </a:pPr>
            <a:fld id="{FBB8231A-FB28-4A01-BF11-B9C1A1143642}" type="datetimeFigureOut">
              <a:rPr lang="en-US"/>
              <a:pPr>
                <a:defRPr/>
              </a:pPr>
              <a:t>10/29/2013</a:t>
            </a:fld>
            <a:endParaRPr lang="en-US" dirty="0"/>
          </a:p>
        </p:txBody>
      </p:sp>
      <p:sp>
        <p:nvSpPr>
          <p:cNvPr id="6" name="عنصر نائب للتذييل 2"/>
          <p:cNvSpPr>
            <a:spLocks noGrp="1"/>
          </p:cNvSpPr>
          <p:nvPr>
            <p:ph type="ftr" sz="quarter" idx="11"/>
          </p:nvPr>
        </p:nvSpPr>
        <p:spPr/>
        <p:txBody>
          <a:bodyPr/>
          <a:lstStyle>
            <a:lvl1pPr>
              <a:defRPr/>
            </a:lvl1pPr>
          </a:lstStyle>
          <a:p>
            <a:pPr>
              <a:defRPr/>
            </a:pPr>
            <a:endParaRPr lang="en-US"/>
          </a:p>
        </p:txBody>
      </p:sp>
      <p:sp>
        <p:nvSpPr>
          <p:cNvPr id="7" name="عنصر نائب لرقم الشريحة 22"/>
          <p:cNvSpPr>
            <a:spLocks noGrp="1"/>
          </p:cNvSpPr>
          <p:nvPr>
            <p:ph type="sldNum" sz="quarter" idx="12"/>
          </p:nvPr>
        </p:nvSpPr>
        <p:spPr/>
        <p:txBody>
          <a:bodyPr/>
          <a:lstStyle>
            <a:lvl1pPr>
              <a:defRPr/>
            </a:lvl1pPr>
          </a:lstStyle>
          <a:p>
            <a:pPr>
              <a:defRPr/>
            </a:pPr>
            <a:fld id="{34FC65D6-F747-437F-9D1E-E1496E360C94}"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13"/>
          <p:cNvSpPr>
            <a:spLocks noGrp="1"/>
          </p:cNvSpPr>
          <p:nvPr>
            <p:ph type="dt" sz="half" idx="10"/>
          </p:nvPr>
        </p:nvSpPr>
        <p:spPr/>
        <p:txBody>
          <a:bodyPr/>
          <a:lstStyle>
            <a:lvl1pPr>
              <a:defRPr/>
            </a:lvl1pPr>
          </a:lstStyle>
          <a:p>
            <a:pPr>
              <a:defRPr/>
            </a:pPr>
            <a:fld id="{3369E3B8-0945-4A53-8CC5-BFB4AE53475A}" type="datetimeFigureOut">
              <a:rPr lang="en-US"/>
              <a:pPr>
                <a:defRPr/>
              </a:pPr>
              <a:t>10/29/2013</a:t>
            </a:fld>
            <a:endParaRPr lang="en-US" dirty="0"/>
          </a:p>
        </p:txBody>
      </p:sp>
      <p:sp>
        <p:nvSpPr>
          <p:cNvPr id="5" name="عنصر نائب للتذييل 2"/>
          <p:cNvSpPr>
            <a:spLocks noGrp="1"/>
          </p:cNvSpPr>
          <p:nvPr>
            <p:ph type="ftr" sz="quarter" idx="11"/>
          </p:nvPr>
        </p:nvSpPr>
        <p:spPr/>
        <p:txBody>
          <a:bodyPr/>
          <a:lstStyle>
            <a:lvl1pPr>
              <a:defRPr/>
            </a:lvl1pPr>
          </a:lstStyle>
          <a:p>
            <a:pPr>
              <a:defRPr/>
            </a:pPr>
            <a:endParaRPr lang="en-US"/>
          </a:p>
        </p:txBody>
      </p:sp>
      <p:sp>
        <p:nvSpPr>
          <p:cNvPr id="6" name="عنصر نائب لرقم الشريحة 22"/>
          <p:cNvSpPr>
            <a:spLocks noGrp="1"/>
          </p:cNvSpPr>
          <p:nvPr>
            <p:ph type="sldNum" sz="quarter" idx="12"/>
          </p:nvPr>
        </p:nvSpPr>
        <p:spPr/>
        <p:txBody>
          <a:bodyPr/>
          <a:lstStyle>
            <a:lvl1pPr>
              <a:defRPr/>
            </a:lvl1pPr>
          </a:lstStyle>
          <a:p>
            <a:pPr>
              <a:defRPr/>
            </a:pPr>
            <a:fld id="{27FB14EA-6013-4CD5-B063-AA3B4FA83B3B}"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781800" y="1143000"/>
            <a:ext cx="1905000" cy="5486400"/>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1143000"/>
            <a:ext cx="6248400" cy="54864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13"/>
          <p:cNvSpPr>
            <a:spLocks noGrp="1"/>
          </p:cNvSpPr>
          <p:nvPr>
            <p:ph type="dt" sz="half" idx="10"/>
          </p:nvPr>
        </p:nvSpPr>
        <p:spPr/>
        <p:txBody>
          <a:bodyPr/>
          <a:lstStyle>
            <a:lvl1pPr>
              <a:defRPr/>
            </a:lvl1pPr>
          </a:lstStyle>
          <a:p>
            <a:pPr>
              <a:defRPr/>
            </a:pPr>
            <a:fld id="{950B072C-199B-45EC-A210-EBA6890D15F6}" type="datetimeFigureOut">
              <a:rPr lang="en-US"/>
              <a:pPr>
                <a:defRPr/>
              </a:pPr>
              <a:t>10/29/2013</a:t>
            </a:fld>
            <a:endParaRPr lang="en-US" dirty="0"/>
          </a:p>
        </p:txBody>
      </p:sp>
      <p:sp>
        <p:nvSpPr>
          <p:cNvPr id="5" name="عنصر نائب للتذييل 2"/>
          <p:cNvSpPr>
            <a:spLocks noGrp="1"/>
          </p:cNvSpPr>
          <p:nvPr>
            <p:ph type="ftr" sz="quarter" idx="11"/>
          </p:nvPr>
        </p:nvSpPr>
        <p:spPr/>
        <p:txBody>
          <a:bodyPr/>
          <a:lstStyle>
            <a:lvl1pPr>
              <a:defRPr/>
            </a:lvl1pPr>
          </a:lstStyle>
          <a:p>
            <a:pPr>
              <a:defRPr/>
            </a:pPr>
            <a:endParaRPr lang="en-US"/>
          </a:p>
        </p:txBody>
      </p:sp>
      <p:sp>
        <p:nvSpPr>
          <p:cNvPr id="6" name="عنصر نائب لرقم الشريحة 22"/>
          <p:cNvSpPr>
            <a:spLocks noGrp="1"/>
          </p:cNvSpPr>
          <p:nvPr>
            <p:ph type="sldNum" sz="quarter" idx="12"/>
          </p:nvPr>
        </p:nvSpPr>
        <p:spPr/>
        <p:txBody>
          <a:bodyPr/>
          <a:lstStyle>
            <a:lvl1pPr>
              <a:defRPr/>
            </a:lvl1pPr>
          </a:lstStyle>
          <a:p>
            <a:pPr>
              <a:defRPr/>
            </a:pPr>
            <a:fld id="{6C44582E-E012-433B-84E6-2C26288A2AFD}"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مستطيل 27"/>
          <p:cNvSpPr/>
          <p:nvPr/>
        </p:nvSpPr>
        <p:spPr>
          <a:xfrm>
            <a:off x="0" y="366713"/>
            <a:ext cx="9144000" cy="8413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9" name="مستطيل 28"/>
          <p:cNvSpPr/>
          <p:nvPr/>
        </p:nvSpPr>
        <p:spPr>
          <a:xfrm>
            <a:off x="0" y="0"/>
            <a:ext cx="9144000" cy="3111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0" name="مستطيل 29"/>
          <p:cNvSpPr/>
          <p:nvPr/>
        </p:nvSpPr>
        <p:spPr>
          <a:xfrm>
            <a:off x="0" y="307975"/>
            <a:ext cx="9144000" cy="9207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1" name="مستطيل 30"/>
          <p:cNvSpPr/>
          <p:nvPr/>
        </p:nvSpPr>
        <p:spPr>
          <a:xfrm flipV="1">
            <a:off x="5410200" y="360363"/>
            <a:ext cx="3733800" cy="904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2" name="مستطيل 31"/>
          <p:cNvSpPr/>
          <p:nvPr/>
        </p:nvSpPr>
        <p:spPr>
          <a:xfrm flipV="1">
            <a:off x="5410200" y="439738"/>
            <a:ext cx="3733800" cy="1809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useBgFill="1">
        <p:nvSpPr>
          <p:cNvPr id="33" name="مستطيل مستدير الزوايا 32"/>
          <p:cNvSpPr/>
          <p:nvPr/>
        </p:nvSpPr>
        <p:spPr bwMode="white">
          <a:xfrm>
            <a:off x="5407025" y="496888"/>
            <a:ext cx="3063875" cy="28575"/>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useBgFill="1">
        <p:nvSpPr>
          <p:cNvPr id="34" name="مستطيل مستدير الزوايا 33"/>
          <p:cNvSpPr/>
          <p:nvPr/>
        </p:nvSpPr>
        <p:spPr bwMode="white">
          <a:xfrm>
            <a:off x="7373938" y="588963"/>
            <a:ext cx="1600200" cy="3651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5" name="مستطيل 34"/>
          <p:cNvSpPr/>
          <p:nvPr/>
        </p:nvSpPr>
        <p:spPr bwMode="invGray">
          <a:xfrm>
            <a:off x="9085263" y="-1588"/>
            <a:ext cx="57150"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6" name="مستطيل 35"/>
          <p:cNvSpPr/>
          <p:nvPr/>
        </p:nvSpPr>
        <p:spPr bwMode="invGray">
          <a:xfrm>
            <a:off x="9043988" y="-1588"/>
            <a:ext cx="28575"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7" name="مستطيل 36"/>
          <p:cNvSpPr/>
          <p:nvPr/>
        </p:nvSpPr>
        <p:spPr bwMode="invGray">
          <a:xfrm>
            <a:off x="9024938" y="-1588"/>
            <a:ext cx="9525" cy="620713"/>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8" name="مستطيل 37"/>
          <p:cNvSpPr/>
          <p:nvPr/>
        </p:nvSpPr>
        <p:spPr bwMode="invGray">
          <a:xfrm>
            <a:off x="8975725" y="-1588"/>
            <a:ext cx="26988" cy="620713"/>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9" name="مستطيل 38"/>
          <p:cNvSpPr/>
          <p:nvPr/>
        </p:nvSpPr>
        <p:spPr bwMode="invGray">
          <a:xfrm>
            <a:off x="8915400" y="0"/>
            <a:ext cx="55563" cy="585788"/>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40" name="مستطيل 39"/>
          <p:cNvSpPr/>
          <p:nvPr/>
        </p:nvSpPr>
        <p:spPr bwMode="invGray">
          <a:xfrm>
            <a:off x="8874125" y="0"/>
            <a:ext cx="7938" cy="585788"/>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039" name="عنصر نائب للعنوان 21"/>
          <p:cNvSpPr>
            <a:spLocks noGrp="1"/>
          </p:cNvSpPr>
          <p:nvPr>
            <p:ph type="title"/>
          </p:nvPr>
        </p:nvSpPr>
        <p:spPr bwMode="auto">
          <a:xfrm>
            <a:off x="457200" y="1143000"/>
            <a:ext cx="8229600"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endParaRPr lang="en-US" smtClean="0"/>
          </a:p>
        </p:txBody>
      </p:sp>
      <p:sp>
        <p:nvSpPr>
          <p:cNvPr id="1040" name="عنصر نائب للنص 12"/>
          <p:cNvSpPr>
            <a:spLocks noGrp="1"/>
          </p:cNvSpPr>
          <p:nvPr>
            <p:ph type="body" idx="1"/>
          </p:nvPr>
        </p:nvSpPr>
        <p:spPr bwMode="auto">
          <a:xfrm>
            <a:off x="457200" y="2249488"/>
            <a:ext cx="8229600" cy="4324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endParaRPr lang="en-US" smtClean="0"/>
          </a:p>
          <a:p>
            <a:pPr lvl="1"/>
            <a:r>
              <a:rPr lang="ar-SA" smtClean="0"/>
              <a:t>المستوى الثاني</a:t>
            </a:r>
            <a:endParaRPr lang="en-US" smtClean="0"/>
          </a:p>
          <a:p>
            <a:pPr lvl="2"/>
            <a:r>
              <a:rPr lang="ar-SA" smtClean="0"/>
              <a:t>المستوى الثالث</a:t>
            </a:r>
            <a:endParaRPr lang="en-US" smtClean="0"/>
          </a:p>
          <a:p>
            <a:pPr lvl="3"/>
            <a:r>
              <a:rPr lang="ar-SA" smtClean="0"/>
              <a:t>المستوى الرابع</a:t>
            </a:r>
            <a:endParaRPr lang="en-US" smtClean="0"/>
          </a:p>
          <a:p>
            <a:pPr lvl="4"/>
            <a:r>
              <a:rPr lang="ar-SA" smtClean="0"/>
              <a:t>المستوى الخامس</a:t>
            </a:r>
            <a:endParaRPr lang="en-US" smtClean="0"/>
          </a:p>
        </p:txBody>
      </p:sp>
      <p:sp>
        <p:nvSpPr>
          <p:cNvPr id="14" name="عنصر نائب للتاريخ 13"/>
          <p:cNvSpPr>
            <a:spLocks noGrp="1"/>
          </p:cNvSpPr>
          <p:nvPr>
            <p:ph type="dt" sz="half" idx="2"/>
          </p:nvPr>
        </p:nvSpPr>
        <p:spPr>
          <a:xfrm>
            <a:off x="6586538" y="612775"/>
            <a:ext cx="957262" cy="457200"/>
          </a:xfrm>
          <a:prstGeom prst="rect">
            <a:avLst/>
          </a:prstGeom>
        </p:spPr>
        <p:txBody>
          <a:bodyPr vert="horz"/>
          <a:lstStyle>
            <a:lvl1pPr algn="l" rtl="0" eaLnBrk="1" fontAlgn="auto" latinLnBrk="0" hangingPunct="1">
              <a:spcBef>
                <a:spcPts val="0"/>
              </a:spcBef>
              <a:spcAft>
                <a:spcPts val="0"/>
              </a:spcAft>
              <a:defRPr kumimoji="0" sz="800" smtClean="0">
                <a:solidFill>
                  <a:schemeClr val="accent2"/>
                </a:solidFill>
                <a:latin typeface="+mn-lt"/>
                <a:cs typeface="+mn-cs"/>
              </a:defRPr>
            </a:lvl1pPr>
          </a:lstStyle>
          <a:p>
            <a:pPr>
              <a:defRPr/>
            </a:pPr>
            <a:fld id="{6E70492D-9AE8-4145-991D-E30562BC364B}" type="datetimeFigureOut">
              <a:rPr lang="en-US"/>
              <a:pPr>
                <a:defRPr/>
              </a:pPr>
              <a:t>10/29/2013</a:t>
            </a:fld>
            <a:endParaRPr lang="en-US" dirty="0"/>
          </a:p>
        </p:txBody>
      </p:sp>
      <p:sp>
        <p:nvSpPr>
          <p:cNvPr id="3" name="عنصر نائب للتذييل 2"/>
          <p:cNvSpPr>
            <a:spLocks noGrp="1"/>
          </p:cNvSpPr>
          <p:nvPr>
            <p:ph type="ftr" sz="quarter" idx="3"/>
          </p:nvPr>
        </p:nvSpPr>
        <p:spPr>
          <a:xfrm>
            <a:off x="5257800" y="612775"/>
            <a:ext cx="1325563" cy="457200"/>
          </a:xfrm>
          <a:prstGeom prst="rect">
            <a:avLst/>
          </a:prstGeom>
        </p:spPr>
        <p:txBody>
          <a:bodyPr vert="horz"/>
          <a:lstStyle>
            <a:lvl1pPr algn="r" rtl="0" eaLnBrk="1" fontAlgn="auto" latinLnBrk="0" hangingPunct="1">
              <a:spcBef>
                <a:spcPts val="0"/>
              </a:spcBef>
              <a:spcAft>
                <a:spcPts val="0"/>
              </a:spcAft>
              <a:defRPr kumimoji="0" sz="800" dirty="0">
                <a:solidFill>
                  <a:schemeClr val="accent2"/>
                </a:solidFill>
                <a:latin typeface="+mn-lt"/>
                <a:cs typeface="+mn-cs"/>
              </a:defRPr>
            </a:lvl1pPr>
          </a:lstStyle>
          <a:p>
            <a:pPr>
              <a:defRPr/>
            </a:pPr>
            <a:endParaRPr lang="en-US"/>
          </a:p>
        </p:txBody>
      </p:sp>
      <p:sp>
        <p:nvSpPr>
          <p:cNvPr id="23" name="عنصر نائب لرقم الشريحة 22"/>
          <p:cNvSpPr>
            <a:spLocks noGrp="1"/>
          </p:cNvSpPr>
          <p:nvPr>
            <p:ph type="sldNum" sz="quarter" idx="4"/>
          </p:nvPr>
        </p:nvSpPr>
        <p:spPr>
          <a:xfrm>
            <a:off x="8174038" y="1588"/>
            <a:ext cx="762000" cy="366712"/>
          </a:xfrm>
          <a:prstGeom prst="rect">
            <a:avLst/>
          </a:prstGeom>
        </p:spPr>
        <p:txBody>
          <a:bodyPr vert="horz" anchor="b"/>
          <a:lstStyle>
            <a:lvl1pPr algn="r" rtl="0" eaLnBrk="1" fontAlgn="auto" latinLnBrk="0" hangingPunct="1">
              <a:spcBef>
                <a:spcPts val="0"/>
              </a:spcBef>
              <a:spcAft>
                <a:spcPts val="0"/>
              </a:spcAft>
              <a:defRPr kumimoji="0" sz="1800" smtClean="0">
                <a:solidFill>
                  <a:srgbClr val="FFFFFF"/>
                </a:solidFill>
                <a:latin typeface="+mn-lt"/>
                <a:cs typeface="+mn-cs"/>
              </a:defRPr>
            </a:lvl1pPr>
          </a:lstStyle>
          <a:p>
            <a:pPr>
              <a:defRPr/>
            </a:pPr>
            <a:fld id="{7E3748D9-6FEB-4143-ADF5-7F8A27B9B7F2}"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83" r:id="rId1"/>
    <p:sldLayoutId id="2147483675" r:id="rId2"/>
    <p:sldLayoutId id="2147483676" r:id="rId3"/>
    <p:sldLayoutId id="2147483677" r:id="rId4"/>
    <p:sldLayoutId id="2147483684" r:id="rId5"/>
    <p:sldLayoutId id="2147483685" r:id="rId6"/>
    <p:sldLayoutId id="2147483678" r:id="rId7"/>
    <p:sldLayoutId id="2147483679" r:id="rId8"/>
    <p:sldLayoutId id="2147483680" r:id="rId9"/>
    <p:sldLayoutId id="2147483681" r:id="rId10"/>
    <p:sldLayoutId id="2147483682" r:id="rId11"/>
  </p:sldLayoutIdLst>
  <p:txStyles>
    <p:titleStyle>
      <a:lvl1pPr algn="l" rtl="0" fontAlgn="base">
        <a:spcBef>
          <a:spcPct val="0"/>
        </a:spcBef>
        <a:spcAft>
          <a:spcPct val="0"/>
        </a:spcAft>
        <a:defRPr sz="4000" kern="1200">
          <a:solidFill>
            <a:schemeClr val="tx2"/>
          </a:solidFill>
          <a:latin typeface="+mj-lt"/>
          <a:ea typeface="+mj-ea"/>
          <a:cs typeface="Arial" charset="0"/>
        </a:defRPr>
      </a:lvl1pPr>
      <a:lvl2pPr algn="l" rtl="0" fontAlgn="base">
        <a:spcBef>
          <a:spcPct val="0"/>
        </a:spcBef>
        <a:spcAft>
          <a:spcPct val="0"/>
        </a:spcAft>
        <a:defRPr sz="4000">
          <a:solidFill>
            <a:schemeClr val="tx2"/>
          </a:solidFill>
          <a:latin typeface="Trebuchet MS" pitchFamily="34" charset="0"/>
          <a:cs typeface="Arial" charset="0"/>
        </a:defRPr>
      </a:lvl2pPr>
      <a:lvl3pPr algn="l" rtl="0" fontAlgn="base">
        <a:spcBef>
          <a:spcPct val="0"/>
        </a:spcBef>
        <a:spcAft>
          <a:spcPct val="0"/>
        </a:spcAft>
        <a:defRPr sz="4000">
          <a:solidFill>
            <a:schemeClr val="tx2"/>
          </a:solidFill>
          <a:latin typeface="Trebuchet MS" pitchFamily="34" charset="0"/>
          <a:cs typeface="Arial" charset="0"/>
        </a:defRPr>
      </a:lvl3pPr>
      <a:lvl4pPr algn="l" rtl="0" fontAlgn="base">
        <a:spcBef>
          <a:spcPct val="0"/>
        </a:spcBef>
        <a:spcAft>
          <a:spcPct val="0"/>
        </a:spcAft>
        <a:defRPr sz="4000">
          <a:solidFill>
            <a:schemeClr val="tx2"/>
          </a:solidFill>
          <a:latin typeface="Trebuchet MS" pitchFamily="34" charset="0"/>
          <a:cs typeface="Arial" charset="0"/>
        </a:defRPr>
      </a:lvl4pPr>
      <a:lvl5pPr algn="l" rtl="0" fontAlgn="base">
        <a:spcBef>
          <a:spcPct val="0"/>
        </a:spcBef>
        <a:spcAft>
          <a:spcPct val="0"/>
        </a:spcAft>
        <a:defRPr sz="4000">
          <a:solidFill>
            <a:schemeClr val="tx2"/>
          </a:solidFill>
          <a:latin typeface="Trebuchet MS" pitchFamily="34" charset="0"/>
          <a:cs typeface="Arial" charset="0"/>
        </a:defRPr>
      </a:lvl5pPr>
      <a:lvl6pPr marL="457200" algn="l" rtl="0" fontAlgn="base">
        <a:spcBef>
          <a:spcPct val="0"/>
        </a:spcBef>
        <a:spcAft>
          <a:spcPct val="0"/>
        </a:spcAft>
        <a:defRPr sz="4000">
          <a:solidFill>
            <a:schemeClr val="tx2"/>
          </a:solidFill>
          <a:latin typeface="Trebuchet MS" pitchFamily="34" charset="0"/>
          <a:cs typeface="Arial" charset="0"/>
        </a:defRPr>
      </a:lvl6pPr>
      <a:lvl7pPr marL="914400" algn="l" rtl="0" fontAlgn="base">
        <a:spcBef>
          <a:spcPct val="0"/>
        </a:spcBef>
        <a:spcAft>
          <a:spcPct val="0"/>
        </a:spcAft>
        <a:defRPr sz="4000">
          <a:solidFill>
            <a:schemeClr val="tx2"/>
          </a:solidFill>
          <a:latin typeface="Trebuchet MS" pitchFamily="34" charset="0"/>
          <a:cs typeface="Arial" charset="0"/>
        </a:defRPr>
      </a:lvl7pPr>
      <a:lvl8pPr marL="1371600" algn="l" rtl="0" fontAlgn="base">
        <a:spcBef>
          <a:spcPct val="0"/>
        </a:spcBef>
        <a:spcAft>
          <a:spcPct val="0"/>
        </a:spcAft>
        <a:defRPr sz="4000">
          <a:solidFill>
            <a:schemeClr val="tx2"/>
          </a:solidFill>
          <a:latin typeface="Trebuchet MS" pitchFamily="34" charset="0"/>
          <a:cs typeface="Arial" charset="0"/>
        </a:defRPr>
      </a:lvl8pPr>
      <a:lvl9pPr marL="1828800" algn="l" rtl="0" fontAlgn="base">
        <a:spcBef>
          <a:spcPct val="0"/>
        </a:spcBef>
        <a:spcAft>
          <a:spcPct val="0"/>
        </a:spcAft>
        <a:defRPr sz="4000">
          <a:solidFill>
            <a:schemeClr val="tx2"/>
          </a:solidFill>
          <a:latin typeface="Trebuchet MS" pitchFamily="34" charset="0"/>
          <a:cs typeface="Arial" charset="0"/>
        </a:defRPr>
      </a:lvl9pPr>
    </p:titleStyle>
    <p:bodyStyle>
      <a:lvl1pPr marL="365125" indent="-255588" algn="l" rtl="0" fontAlgn="base">
        <a:spcBef>
          <a:spcPts val="300"/>
        </a:spcBef>
        <a:spcAft>
          <a:spcPct val="0"/>
        </a:spcAft>
        <a:buClr>
          <a:srgbClr val="A04DA3"/>
        </a:buClr>
        <a:buFont typeface="Georgia" pitchFamily="18" charset="0"/>
        <a:buChar char="•"/>
        <a:defRPr sz="2800" kern="1200">
          <a:solidFill>
            <a:schemeClr val="tx1"/>
          </a:solidFill>
          <a:latin typeface="+mn-lt"/>
          <a:ea typeface="+mn-ea"/>
          <a:cs typeface="Arial" charset="0"/>
        </a:defRPr>
      </a:lvl1pPr>
      <a:lvl2pPr marL="657225" indent="-246063" algn="l" rtl="0" fontAlgn="base">
        <a:spcBef>
          <a:spcPts val="300"/>
        </a:spcBef>
        <a:spcAft>
          <a:spcPct val="0"/>
        </a:spcAft>
        <a:buClr>
          <a:schemeClr val="accent2"/>
        </a:buClr>
        <a:buFont typeface="Georgia" pitchFamily="18" charset="0"/>
        <a:buChar char="▫"/>
        <a:defRPr sz="2600" kern="1200">
          <a:solidFill>
            <a:schemeClr val="accent2"/>
          </a:solidFill>
          <a:latin typeface="+mn-lt"/>
          <a:ea typeface="+mn-ea"/>
          <a:cs typeface="+mn-cs"/>
        </a:defRPr>
      </a:lvl2pPr>
      <a:lvl3pPr marL="922338" indent="-219075" algn="l" rtl="0" fontAlgn="base">
        <a:spcBef>
          <a:spcPts val="300"/>
        </a:spcBef>
        <a:spcAft>
          <a:spcPct val="0"/>
        </a:spcAft>
        <a:buClr>
          <a:schemeClr val="accent1"/>
        </a:buClr>
        <a:buFont typeface="Wingdings 2" pitchFamily="18" charset="2"/>
        <a:buChar char=""/>
        <a:defRPr sz="2400" kern="1200">
          <a:solidFill>
            <a:schemeClr val="accent1"/>
          </a:solidFill>
          <a:latin typeface="+mn-lt"/>
          <a:ea typeface="+mn-ea"/>
          <a:cs typeface="+mn-cs"/>
        </a:defRPr>
      </a:lvl3pPr>
      <a:lvl4pPr marL="1179513" indent="-200025" algn="l" rtl="0" fontAlgn="base">
        <a:spcBef>
          <a:spcPts val="300"/>
        </a:spcBef>
        <a:spcAft>
          <a:spcPct val="0"/>
        </a:spcAft>
        <a:buClr>
          <a:schemeClr val="accent1"/>
        </a:buClr>
        <a:buFont typeface="Wingdings 2" pitchFamily="18" charset="2"/>
        <a:buChar char=""/>
        <a:defRPr sz="2200" kern="1200">
          <a:solidFill>
            <a:schemeClr val="accent1"/>
          </a:solidFill>
          <a:latin typeface="+mn-lt"/>
          <a:ea typeface="+mn-ea"/>
          <a:cs typeface="+mn-cs"/>
        </a:defRPr>
      </a:lvl4pPr>
      <a:lvl5pPr marL="1389063" indent="-182563" algn="l" rtl="0" fontAlgn="base">
        <a:spcBef>
          <a:spcPts val="300"/>
        </a:spcBef>
        <a:spcAft>
          <a:spcPct val="0"/>
        </a:spcAft>
        <a:buClr>
          <a:srgbClr val="A04DA3"/>
        </a:buClr>
        <a:buFont typeface="Georgia" pitchFamily="18" charset="0"/>
        <a:buChar char="▫"/>
        <a:defRPr sz="2000" kern="1200">
          <a:solidFill>
            <a:srgbClr val="A04DA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عنوان 1"/>
          <p:cNvSpPr>
            <a:spLocks noGrp="1"/>
          </p:cNvSpPr>
          <p:nvPr>
            <p:ph type="ctrTitle"/>
          </p:nvPr>
        </p:nvSpPr>
        <p:spPr>
          <a:xfrm>
            <a:off x="457200" y="1916113"/>
            <a:ext cx="8458200" cy="1955800"/>
          </a:xfrm>
        </p:spPr>
        <p:txBody>
          <a:bodyPr anchor="t"/>
          <a:lstStyle/>
          <a:p>
            <a:pPr algn="ctr"/>
            <a:r>
              <a:rPr lang="ar-SA" sz="6000" b="1" smtClean="0">
                <a:cs typeface="Tahoma" pitchFamily="34" charset="0"/>
              </a:rPr>
              <a:t>الانترنت والاتصالات</a:t>
            </a:r>
            <a:r>
              <a:rPr lang="en-US" sz="4800" b="1" smtClean="0"/>
              <a:t/>
            </a:r>
            <a:br>
              <a:rPr lang="en-US" sz="4800" b="1" smtClean="0"/>
            </a:br>
            <a:r>
              <a:rPr lang="en-US" sz="2000" b="1" smtClean="0"/>
              <a:t> </a:t>
            </a:r>
            <a:r>
              <a:rPr lang="en-US" sz="4800" b="1" smtClean="0"/>
              <a:t/>
            </a:r>
            <a:br>
              <a:rPr lang="en-US" sz="4800" b="1" smtClean="0"/>
            </a:br>
            <a:r>
              <a:rPr lang="en-US" sz="2000" b="1" smtClean="0"/>
              <a:t>Internet &amp; communications</a:t>
            </a:r>
            <a:r>
              <a:rPr lang="ar-SA" sz="2000" b="1" smtClean="0">
                <a:cs typeface="Tahoma" pitchFamily="34" charset="0"/>
              </a:rPr>
              <a:t> </a:t>
            </a:r>
            <a:endParaRPr lang="en-US" sz="2000" b="1" smtClean="0"/>
          </a:p>
        </p:txBody>
      </p:sp>
      <p:sp>
        <p:nvSpPr>
          <p:cNvPr id="5123" name="عنوان فرعي 2"/>
          <p:cNvSpPr>
            <a:spLocks noGrp="1"/>
          </p:cNvSpPr>
          <p:nvPr>
            <p:ph type="subTitle" idx="1"/>
          </p:nvPr>
        </p:nvSpPr>
        <p:spPr>
          <a:xfrm>
            <a:off x="457200" y="3900488"/>
            <a:ext cx="7570788" cy="2336800"/>
          </a:xfrm>
        </p:spPr>
        <p:txBody>
          <a:bodyPr/>
          <a:lstStyle/>
          <a:p>
            <a:pPr marL="63500"/>
            <a:r>
              <a:rPr lang="en-US" u="sng" dirty="0" smtClean="0"/>
              <a:t>LAB #6</a:t>
            </a:r>
          </a:p>
          <a:p>
            <a:pPr marL="63500"/>
            <a:endParaRPr lang="en-US" dirty="0" smtClean="0"/>
          </a:p>
          <a:p>
            <a:pPr marL="63500" algn="r"/>
            <a:r>
              <a:rPr lang="ar-SA" smtClean="0"/>
              <a:t>المحاضرة السادسة : محركات البحث</a:t>
            </a:r>
          </a:p>
          <a:p>
            <a:pPr marL="63500" algn="r"/>
            <a:endParaRPr lang="ar-SA" smtClean="0"/>
          </a:p>
          <a:p>
            <a:pPr marL="63500" algn="r"/>
            <a:r>
              <a:rPr lang="ar-SA" dirty="0" smtClean="0"/>
              <a:t>أستاذة </a:t>
            </a:r>
            <a:r>
              <a:rPr lang="ar-SA" dirty="0" smtClean="0"/>
              <a:t>المقرر </a:t>
            </a:r>
            <a:r>
              <a:rPr lang="ar-SA" dirty="0" smtClean="0"/>
              <a:t>: سناء الصمادي</a:t>
            </a:r>
            <a:endParaRPr lang="ar-SA"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3568" y="836712"/>
            <a:ext cx="8229600" cy="1066800"/>
          </a:xfrm>
        </p:spPr>
        <p:txBody>
          <a:bodyPr/>
          <a:lstStyle/>
          <a:p>
            <a:pPr algn="r"/>
            <a:r>
              <a:rPr lang="en-US" sz="3200" b="1" u="sng" dirty="0" smtClean="0"/>
              <a:t>:</a:t>
            </a:r>
            <a:r>
              <a:rPr lang="ar-SA" sz="3200" b="1" u="sng" dirty="0" smtClean="0"/>
              <a:t>)</a:t>
            </a:r>
            <a:r>
              <a:rPr lang="en-US" sz="3200" b="1" u="sng" dirty="0" smtClean="0"/>
              <a:t> search engines </a:t>
            </a:r>
            <a:r>
              <a:rPr lang="ar-SA" sz="3200" b="1" u="sng" dirty="0" smtClean="0">
                <a:cs typeface="Tahoma" pitchFamily="34" charset="0"/>
              </a:rPr>
              <a:t>محركات البحث (</a:t>
            </a:r>
            <a:endParaRPr lang="en-US" sz="3200" b="1" u="sng" dirty="0" smtClean="0"/>
          </a:p>
        </p:txBody>
      </p:sp>
      <p:sp>
        <p:nvSpPr>
          <p:cNvPr id="3" name="عنصر نائب للمحتوى 2"/>
          <p:cNvSpPr>
            <a:spLocks noGrp="1"/>
          </p:cNvSpPr>
          <p:nvPr>
            <p:ph idx="1"/>
          </p:nvPr>
        </p:nvSpPr>
        <p:spPr>
          <a:xfrm>
            <a:off x="611560" y="2060848"/>
            <a:ext cx="8229600" cy="4324350"/>
          </a:xfrm>
        </p:spPr>
        <p:txBody>
          <a:bodyPr/>
          <a:lstStyle/>
          <a:p>
            <a:pPr algn="r" rtl="1"/>
            <a:r>
              <a:rPr lang="ar-SA" sz="3200" dirty="0" smtClean="0"/>
              <a:t>هي أدوات شائعة الاستخدام للوصول إلى صفحات النسيج الشبكي العالمي </a:t>
            </a:r>
            <a:r>
              <a:rPr lang="en-US" sz="3200" dirty="0" smtClean="0"/>
              <a:t>World Wide Web</a:t>
            </a:r>
            <a:r>
              <a:rPr lang="ar-SA" sz="3200" dirty="0" smtClean="0"/>
              <a:t> ( </a:t>
            </a:r>
            <a:r>
              <a:rPr lang="en-US" sz="3200" dirty="0" smtClean="0"/>
              <a:t>WWW</a:t>
            </a:r>
            <a:r>
              <a:rPr lang="ar-SA" sz="3200" dirty="0" smtClean="0"/>
              <a:t>).</a:t>
            </a:r>
          </a:p>
          <a:p>
            <a:pPr algn="r" rtl="1">
              <a:buNone/>
            </a:pPr>
            <a:endParaRPr lang="en-US" sz="3200" dirty="0" smtClean="0"/>
          </a:p>
          <a:p>
            <a:pPr algn="r" rtl="1"/>
            <a:r>
              <a:rPr lang="ar-SA" sz="3200" dirty="0" smtClean="0"/>
              <a:t>لكنها تعود بمئات النتائج والوصلات التي تكون غالباً ليس لها صلة بموضوع البحث الرئيسي مما يجعل الباحث في حيرة من ما يبحث عنه. ويعود السبب في ذلك إلى استخدام أدوات البحث المتوفرة على الانترنت غالباً بشكل عشوائي وبدون إستراتيجية بحث محددة.</a:t>
            </a:r>
          </a:p>
          <a:p>
            <a:pPr algn="r" rtl="1">
              <a:buFont typeface="Georgia" pitchFamily="18" charset="0"/>
              <a:buNone/>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3568" y="836712"/>
            <a:ext cx="8229600" cy="1066800"/>
          </a:xfrm>
        </p:spPr>
        <p:txBody>
          <a:bodyPr/>
          <a:lstStyle/>
          <a:p>
            <a:pPr algn="r"/>
            <a:r>
              <a:rPr lang="ar-SA" sz="3600" b="1" dirty="0" smtClean="0">
                <a:cs typeface="+mj-cs"/>
              </a:rPr>
              <a:t>أدوات البحث :</a:t>
            </a:r>
            <a:endParaRPr lang="en-US" sz="3600" b="1" dirty="0" smtClean="0">
              <a:cs typeface="+mj-cs"/>
            </a:endParaRPr>
          </a:p>
        </p:txBody>
      </p:sp>
      <p:sp>
        <p:nvSpPr>
          <p:cNvPr id="3" name="عنصر نائب للمحتوى 2"/>
          <p:cNvSpPr>
            <a:spLocks noGrp="1"/>
          </p:cNvSpPr>
          <p:nvPr>
            <p:ph idx="1"/>
          </p:nvPr>
        </p:nvSpPr>
        <p:spPr>
          <a:xfrm>
            <a:off x="611560" y="1700808"/>
            <a:ext cx="8229600" cy="4968552"/>
          </a:xfrm>
        </p:spPr>
        <p:txBody>
          <a:bodyPr/>
          <a:lstStyle/>
          <a:p>
            <a:pPr marL="623888" indent="-514350" algn="r" rtl="1"/>
            <a:r>
              <a:rPr lang="ar-SA" sz="3200" dirty="0" smtClean="0"/>
              <a:t>يستخدم مستخدمو الانترنت عدة أدوات للبحث على الويب للوصول إلى المعلومات المفيدة الموزعة على ملايين الأجهزة الخادمة على الانترنت والتي تساعد في تسريع عملية البحث بدرجة كبيرة .</a:t>
            </a:r>
          </a:p>
          <a:p>
            <a:pPr marL="623888" indent="-514350" algn="r" rtl="1"/>
            <a:endParaRPr lang="ar-SA" sz="3200" dirty="0" smtClean="0"/>
          </a:p>
          <a:p>
            <a:pPr marL="623888" indent="-514350" algn="r" rtl="1"/>
            <a:endParaRPr lang="ar-SA" sz="3200" dirty="0" smtClean="0"/>
          </a:p>
          <a:p>
            <a:pPr marL="623888" indent="-514350" algn="r" rtl="1"/>
            <a:endParaRPr lang="ar-SA" sz="3200" dirty="0" smtClean="0"/>
          </a:p>
          <a:p>
            <a:pPr marL="623888" indent="-514350" algn="r" rtl="1"/>
            <a:endParaRPr lang="ar-SA" sz="3200" dirty="0" smtClean="0"/>
          </a:p>
          <a:p>
            <a:pPr marL="623888" indent="-514350" algn="r" rtl="1"/>
            <a:endParaRPr lang="ar-SA" sz="3200" dirty="0" smtClean="0"/>
          </a:p>
          <a:p>
            <a:pPr marL="623888" indent="-514350" algn="r" rtl="1">
              <a:buNone/>
            </a:pPr>
            <a:endParaRPr lang="ar-SA" sz="3200" dirty="0" smtClean="0"/>
          </a:p>
          <a:p>
            <a:pPr marL="623888" indent="-514350" algn="r" rtl="1">
              <a:buNone/>
            </a:pPr>
            <a:endParaRPr lang="en-US" sz="3200" dirty="0" smtClean="0"/>
          </a:p>
          <a:p>
            <a:pPr algn="r" rtl="1">
              <a:buNone/>
            </a:pPr>
            <a:endParaRPr lang="en-US" sz="3200" dirty="0" smtClean="0"/>
          </a:p>
          <a:p>
            <a:pPr algn="r" rtl="1">
              <a:buFont typeface="Georgia" pitchFamily="18" charset="0"/>
              <a:buNone/>
            </a:pPr>
            <a:endParaRPr lang="en-US" dirty="0" smtClean="0"/>
          </a:p>
        </p:txBody>
      </p:sp>
      <p:graphicFrame>
        <p:nvGraphicFramePr>
          <p:cNvPr id="5" name="رسم تخطيطي 4"/>
          <p:cNvGraphicFramePr/>
          <p:nvPr/>
        </p:nvGraphicFramePr>
        <p:xfrm>
          <a:off x="1547664" y="3717032"/>
          <a:ext cx="6096000" cy="2808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764704"/>
            <a:ext cx="8229600" cy="5094312"/>
          </a:xfrm>
        </p:spPr>
        <p:txBody>
          <a:bodyPr/>
          <a:lstStyle/>
          <a:p>
            <a:pPr algn="ctr"/>
            <a:r>
              <a:rPr lang="ar-SA" sz="6000" dirty="0" smtClean="0">
                <a:cs typeface="Tahoma" pitchFamily="34" charset="0"/>
              </a:rPr>
              <a:t>ما الفرق بين </a:t>
            </a:r>
            <a:br>
              <a:rPr lang="ar-SA" sz="6000" dirty="0" smtClean="0">
                <a:cs typeface="Tahoma" pitchFamily="34" charset="0"/>
              </a:rPr>
            </a:br>
            <a:r>
              <a:rPr lang="ar-SA" sz="6000" dirty="0" smtClean="0">
                <a:cs typeface="Tahoma" pitchFamily="34" charset="0"/>
              </a:rPr>
              <a:t>محركات البحث والأدلة؟</a:t>
            </a:r>
            <a:endParaRPr lang="en-US" sz="60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عنوان 1"/>
          <p:cNvSpPr>
            <a:spLocks noGrp="1"/>
          </p:cNvSpPr>
          <p:nvPr>
            <p:ph type="title"/>
          </p:nvPr>
        </p:nvSpPr>
        <p:spPr>
          <a:xfrm>
            <a:off x="467544" y="404664"/>
            <a:ext cx="8229600" cy="1066800"/>
          </a:xfrm>
        </p:spPr>
        <p:txBody>
          <a:bodyPr/>
          <a:lstStyle/>
          <a:p>
            <a:pPr algn="r"/>
            <a:r>
              <a:rPr lang="en-US" sz="3600" b="1" dirty="0" smtClean="0">
                <a:cs typeface="Tahoma" pitchFamily="34" charset="0"/>
              </a:rPr>
              <a:t>:</a:t>
            </a:r>
            <a:r>
              <a:rPr lang="ar-SA" sz="3600" b="1" dirty="0" smtClean="0">
                <a:cs typeface="Tahoma" pitchFamily="34" charset="0"/>
              </a:rPr>
              <a:t> </a:t>
            </a:r>
            <a:r>
              <a:rPr lang="en-US" sz="3600" b="1" dirty="0" smtClean="0">
                <a:cs typeface="Tahoma" pitchFamily="34" charset="0"/>
              </a:rPr>
              <a:t>( Search Engines ) </a:t>
            </a:r>
            <a:r>
              <a:rPr lang="ar-SA" sz="3600" b="1" dirty="0" smtClean="0">
                <a:cs typeface="Tahoma" pitchFamily="34" charset="0"/>
              </a:rPr>
              <a:t>محركات البحث</a:t>
            </a:r>
            <a:endParaRPr lang="en-US" sz="3600" b="1" dirty="0" smtClean="0"/>
          </a:p>
        </p:txBody>
      </p:sp>
      <p:sp>
        <p:nvSpPr>
          <p:cNvPr id="3" name="عنصر نائب للمحتوى 2"/>
          <p:cNvSpPr>
            <a:spLocks noGrp="1"/>
          </p:cNvSpPr>
          <p:nvPr>
            <p:ph idx="1"/>
          </p:nvPr>
        </p:nvSpPr>
        <p:spPr>
          <a:xfrm>
            <a:off x="467544" y="1412776"/>
            <a:ext cx="8301608" cy="5256584"/>
          </a:xfrm>
        </p:spPr>
        <p:txBody>
          <a:bodyPr>
            <a:normAutofit fontScale="92500" lnSpcReduction="10000"/>
          </a:bodyPr>
          <a:lstStyle/>
          <a:p>
            <a:pPr marL="624078" indent="-514350" algn="r" rtl="1" fontAlgn="auto">
              <a:spcAft>
                <a:spcPts val="0"/>
              </a:spcAft>
              <a:buClr>
                <a:schemeClr val="accent3"/>
              </a:buClr>
              <a:buNone/>
              <a:defRPr/>
            </a:pPr>
            <a:r>
              <a:rPr lang="ar-SA" sz="2900" b="1" dirty="0" smtClean="0">
                <a:cs typeface="+mn-cs"/>
              </a:rPr>
              <a:t>   تعريفها :</a:t>
            </a:r>
          </a:p>
          <a:p>
            <a:pPr marL="360000" indent="0" algn="r" rtl="1" fontAlgn="auto">
              <a:spcAft>
                <a:spcPts val="0"/>
              </a:spcAft>
              <a:buClr>
                <a:schemeClr val="accent3"/>
              </a:buClr>
              <a:buFont typeface="Georgia"/>
              <a:buNone/>
              <a:defRPr/>
            </a:pPr>
            <a:r>
              <a:rPr lang="ar-SA" sz="2900" dirty="0" smtClean="0">
                <a:cs typeface="+mn-cs"/>
              </a:rPr>
              <a:t>عبارة عن قواعد بيانات ضخمة بعناوين ومواقع , ومع وصف مصغر لصفحات الانترنت المختلفة , والتي بواسطتها ” أي محركات البحث ” يمكن البحث عن موضوع معين في حقل من الحقول المختلفة في الشبكة بشكل دائم بغرض إيجاد دليل لمثل هذه الصفحات . </a:t>
            </a:r>
          </a:p>
          <a:p>
            <a:pPr marL="360000" indent="0" algn="r" rtl="1" fontAlgn="auto">
              <a:spcAft>
                <a:spcPts val="0"/>
              </a:spcAft>
              <a:buClr>
                <a:schemeClr val="accent3"/>
              </a:buClr>
              <a:buFont typeface="Georgia"/>
              <a:buNone/>
              <a:defRPr/>
            </a:pPr>
            <a:r>
              <a:rPr lang="ar-SA" sz="2900" b="1" dirty="0" smtClean="0">
                <a:cs typeface="+mn-cs"/>
              </a:rPr>
              <a:t>مميزاتها:</a:t>
            </a:r>
          </a:p>
          <a:p>
            <a:pPr marL="624078" indent="-514350" algn="r" rtl="1" fontAlgn="auto">
              <a:spcAft>
                <a:spcPts val="0"/>
              </a:spcAft>
              <a:buClr>
                <a:schemeClr val="accent3"/>
              </a:buClr>
              <a:buFont typeface="+mj-lt"/>
              <a:buAutoNum type="arabicPeriod"/>
              <a:defRPr/>
            </a:pPr>
            <a:r>
              <a:rPr lang="ar-SA" sz="2900" dirty="0" smtClean="0">
                <a:cs typeface="+mn-cs"/>
              </a:rPr>
              <a:t>تعمل بشكل آلي .</a:t>
            </a:r>
          </a:p>
          <a:p>
            <a:pPr marL="624078" indent="-514350" algn="r" rtl="1" fontAlgn="auto">
              <a:spcAft>
                <a:spcPts val="0"/>
              </a:spcAft>
              <a:buClr>
                <a:schemeClr val="accent3"/>
              </a:buClr>
              <a:buFont typeface="+mj-lt"/>
              <a:buAutoNum type="arabicPeriod"/>
              <a:defRPr/>
            </a:pPr>
            <a:r>
              <a:rPr lang="ar-SA" sz="2900" dirty="0" smtClean="0">
                <a:cs typeface="+mn-cs"/>
              </a:rPr>
              <a:t>تقوم بفرز وفهرسة كم هائل من الصفحات.</a:t>
            </a:r>
          </a:p>
          <a:p>
            <a:pPr marL="624078" indent="-514350" algn="r" rtl="1" fontAlgn="auto">
              <a:spcAft>
                <a:spcPts val="0"/>
              </a:spcAft>
              <a:buClr>
                <a:schemeClr val="accent3"/>
              </a:buClr>
              <a:buNone/>
              <a:defRPr/>
            </a:pPr>
            <a:r>
              <a:rPr lang="ar-SA" sz="2900" dirty="0" smtClean="0">
                <a:cs typeface="+mn-cs"/>
              </a:rPr>
              <a:t>     وبسبب هاتين الميزتين , ظهرت لها ميزة ثالثة .. </a:t>
            </a:r>
          </a:p>
          <a:p>
            <a:pPr marL="624078" indent="-514350" algn="r" rtl="1" fontAlgn="auto">
              <a:spcAft>
                <a:spcPts val="0"/>
              </a:spcAft>
              <a:buClr>
                <a:schemeClr val="accent3"/>
              </a:buClr>
              <a:buFont typeface="+mj-lt"/>
              <a:buAutoNum type="arabicPeriod" startAt="3"/>
              <a:defRPr/>
            </a:pPr>
            <a:r>
              <a:rPr lang="ar-SA" sz="2900" dirty="0" smtClean="0">
                <a:cs typeface="+mn-cs"/>
              </a:rPr>
              <a:t>تحتوي على كثير من المعلومات غير المتوفرة في الأدلة مما يجعلها </a:t>
            </a:r>
            <a:r>
              <a:rPr lang="ar-SA" sz="2900" dirty="0" smtClean="0">
                <a:solidFill>
                  <a:srgbClr val="FF0000"/>
                </a:solidFill>
                <a:cs typeface="+mn-cs"/>
              </a:rPr>
              <a:t>أداة فعالة </a:t>
            </a:r>
            <a:r>
              <a:rPr lang="ar-SA" sz="2900" dirty="0" smtClean="0">
                <a:cs typeface="+mn-cs"/>
              </a:rPr>
              <a:t>أكثر من الأدلة .</a:t>
            </a:r>
            <a:endParaRPr lang="en-US" sz="2900" dirty="0" smtClean="0">
              <a:cs typeface="+mn-cs"/>
            </a:endParaRPr>
          </a:p>
          <a:p>
            <a:pPr marL="624078" indent="-514350" algn="r" rtl="1" fontAlgn="auto">
              <a:spcAft>
                <a:spcPts val="0"/>
              </a:spcAft>
              <a:buClr>
                <a:schemeClr val="accent3"/>
              </a:buClr>
              <a:buNone/>
              <a:defRPr/>
            </a:pPr>
            <a:endParaRPr lang="en-US" sz="1900" dirty="0" smtClean="0">
              <a:cs typeface="+mn-cs"/>
            </a:endParaRPr>
          </a:p>
          <a:p>
            <a:pPr marL="624078" indent="-514350" algn="r" rtl="1" fontAlgn="auto">
              <a:spcAft>
                <a:spcPts val="0"/>
              </a:spcAft>
              <a:buClr>
                <a:schemeClr val="accent3"/>
              </a:buClr>
              <a:defRPr/>
            </a:pPr>
            <a:r>
              <a:rPr lang="ar-SA" sz="2900" dirty="0" smtClean="0">
                <a:cs typeface="+mn-cs"/>
              </a:rPr>
              <a:t>من أشهر محركات البحث : محرك بحث </a:t>
            </a:r>
            <a:r>
              <a:rPr lang="en-US" sz="2900" dirty="0" smtClean="0">
                <a:cs typeface="+mn-cs"/>
              </a:rPr>
              <a:t>Google</a:t>
            </a:r>
            <a:endParaRPr lang="ar-SA" sz="2900" dirty="0" smtClean="0">
              <a:cs typeface="+mn-cs"/>
            </a:endParaRPr>
          </a:p>
          <a:p>
            <a:pPr marL="624078" indent="-514350" algn="r" rtl="1" fontAlgn="auto">
              <a:spcAft>
                <a:spcPts val="0"/>
              </a:spcAft>
              <a:buClr>
                <a:schemeClr val="accent3"/>
              </a:buClr>
              <a:buFont typeface="Georgia"/>
              <a:buNone/>
              <a:defRPr/>
            </a:pPr>
            <a:endParaRPr lang="en-US" dirty="0">
              <a:cs typeface="+mn-cs"/>
            </a:endParaRPr>
          </a:p>
        </p:txBody>
      </p:sp>
      <p:pic>
        <p:nvPicPr>
          <p:cNvPr id="4" name="صورة 3" descr="imagesCAWQ3DY4.jpg"/>
          <p:cNvPicPr>
            <a:picLocks noChangeAspect="1"/>
          </p:cNvPicPr>
          <p:nvPr/>
        </p:nvPicPr>
        <p:blipFill>
          <a:blip r:embed="rId2" cstate="print"/>
          <a:stretch>
            <a:fillRect/>
          </a:stretch>
        </p:blipFill>
        <p:spPr>
          <a:xfrm>
            <a:off x="395536" y="5686425"/>
            <a:ext cx="2019300" cy="11715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1000" fill="hold"/>
                                        <p:tgtEl>
                                          <p:spTgt spid="8194"/>
                                        </p:tgtEl>
                                        <p:attrNameLst>
                                          <p:attrName>ppt_w</p:attrName>
                                        </p:attrNameLst>
                                      </p:cBhvr>
                                      <p:tavLst>
                                        <p:tav tm="0">
                                          <p:val>
                                            <p:strVal val="#ppt_w*0.70"/>
                                          </p:val>
                                        </p:tav>
                                        <p:tav tm="100000">
                                          <p:val>
                                            <p:strVal val="#ppt_w"/>
                                          </p:val>
                                        </p:tav>
                                      </p:tavLst>
                                    </p:anim>
                                    <p:anim calcmode="lin" valueType="num">
                                      <p:cBhvr>
                                        <p:cTn id="8" dur="1000" fill="hold"/>
                                        <p:tgtEl>
                                          <p:spTgt spid="8194"/>
                                        </p:tgtEl>
                                        <p:attrNameLst>
                                          <p:attrName>ppt_h</p:attrName>
                                        </p:attrNameLst>
                                      </p:cBhvr>
                                      <p:tavLst>
                                        <p:tav tm="0">
                                          <p:val>
                                            <p:strVal val="#ppt_h"/>
                                          </p:val>
                                        </p:tav>
                                        <p:tav tm="100000">
                                          <p:val>
                                            <p:strVal val="#ppt_h"/>
                                          </p:val>
                                        </p:tav>
                                      </p:tavLst>
                                    </p:anim>
                                    <p:animEffect transition="in" filter="fade">
                                      <p:cBhvr>
                                        <p:cTn id="9" dur="1000"/>
                                        <p:tgtEl>
                                          <p:spTgt spid="8194"/>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dissolv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dissolv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dissolve">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dissolve">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dissolve">
                                      <p:cBhvr>
                                        <p:cTn id="34" dur="5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dissolve">
                                      <p:cBhvr>
                                        <p:cTn id="39" dur="500"/>
                                        <p:tgtEl>
                                          <p:spTgt spid="3">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dissolve">
                                      <p:cBhvr>
                                        <p:cTn id="44" dur="500"/>
                                        <p:tgtEl>
                                          <p:spTgt spid="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dissolve">
                                      <p:cBhvr>
                                        <p:cTn id="49" dur="500"/>
                                        <p:tgtEl>
                                          <p:spTgt spid="3">
                                            <p:txEl>
                                              <p:pRg st="8" end="8"/>
                                            </p:txEl>
                                          </p:spTgt>
                                        </p:tgtEl>
                                      </p:cBhvr>
                                    </p:animEffect>
                                  </p:childTnLst>
                                </p:cTn>
                              </p:par>
                              <p:par>
                                <p:cTn id="50" presetID="9" presetClass="entr" presetSubtype="0" fill="hold" nodeType="with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dissolve">
                                      <p:cBhvr>
                                        <p:cTn id="5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8313" y="620713"/>
            <a:ext cx="8229600" cy="1066800"/>
          </a:xfrm>
        </p:spPr>
        <p:txBody>
          <a:bodyPr/>
          <a:lstStyle/>
          <a:p>
            <a:pPr algn="r" rtl="1"/>
            <a:r>
              <a:rPr lang="ar-SA" sz="3600" b="1" dirty="0" smtClean="0">
                <a:cs typeface="Tahoma" pitchFamily="34" charset="0"/>
              </a:rPr>
              <a:t>الأدلـــــة</a:t>
            </a:r>
            <a:r>
              <a:rPr lang="en-US" sz="3600" b="1" dirty="0" smtClean="0">
                <a:cs typeface="Tahoma" pitchFamily="34" charset="0"/>
              </a:rPr>
              <a:t> ( Directories ) </a:t>
            </a:r>
            <a:r>
              <a:rPr lang="ar-SA" sz="3600" b="1" dirty="0" smtClean="0">
                <a:cs typeface="Tahoma" pitchFamily="34" charset="0"/>
              </a:rPr>
              <a:t>:</a:t>
            </a:r>
            <a:endParaRPr lang="en-US" sz="3600" b="1" dirty="0" smtClean="0">
              <a:cs typeface="Tahoma" pitchFamily="34" charset="0"/>
            </a:endParaRPr>
          </a:p>
        </p:txBody>
      </p:sp>
      <p:sp>
        <p:nvSpPr>
          <p:cNvPr id="3" name="عنصر نائب للمحتوى 2"/>
          <p:cNvSpPr>
            <a:spLocks noGrp="1"/>
          </p:cNvSpPr>
          <p:nvPr>
            <p:ph idx="1"/>
          </p:nvPr>
        </p:nvSpPr>
        <p:spPr>
          <a:xfrm>
            <a:off x="467544" y="1700808"/>
            <a:ext cx="8229600" cy="4824535"/>
          </a:xfrm>
        </p:spPr>
        <p:txBody>
          <a:bodyPr>
            <a:normAutofit/>
          </a:bodyPr>
          <a:lstStyle/>
          <a:p>
            <a:pPr marL="612000" indent="-504000" algn="r" rtl="1" fontAlgn="auto">
              <a:spcAft>
                <a:spcPts val="0"/>
              </a:spcAft>
              <a:buClr>
                <a:schemeClr val="accent3"/>
              </a:buClr>
              <a:buNone/>
              <a:defRPr/>
            </a:pPr>
            <a:r>
              <a:rPr lang="ar-SA" sz="2900" b="1" dirty="0" smtClean="0"/>
              <a:t> طريقة عملها : </a:t>
            </a:r>
          </a:p>
          <a:p>
            <a:pPr marL="612000" indent="-504000" algn="r" rtl="1" fontAlgn="auto">
              <a:lnSpc>
                <a:spcPct val="90000"/>
              </a:lnSpc>
              <a:spcAft>
                <a:spcPts val="0"/>
              </a:spcAft>
              <a:buClr>
                <a:schemeClr val="accent3"/>
              </a:buClr>
              <a:defRPr/>
            </a:pPr>
            <a:r>
              <a:rPr lang="ar-SA" sz="2700" dirty="0" smtClean="0">
                <a:cs typeface="+mn-cs"/>
              </a:rPr>
              <a:t> لا تعمل بشكل آلي بل تتم إدارتها من قبل أشخاص متخصصين , وما يحدث هو أن العديد من المواقع يتم تسليمها إلى دليل ما , ثم يتم فرزها وتبويبها تحت تصنيف معين .</a:t>
            </a:r>
          </a:p>
          <a:p>
            <a:pPr marL="612000" indent="-504000" algn="r" rtl="1" fontAlgn="auto">
              <a:lnSpc>
                <a:spcPct val="90000"/>
              </a:lnSpc>
              <a:spcAft>
                <a:spcPts val="0"/>
              </a:spcAft>
              <a:buClr>
                <a:schemeClr val="accent3"/>
              </a:buClr>
              <a:defRPr/>
            </a:pPr>
            <a:r>
              <a:rPr lang="ar-SA" sz="2700" dirty="0" smtClean="0"/>
              <a:t> تقدم الأدلة  للمستخدم طريقة سريعة للبدء بعمليات البحث بواسطة تفحص المواضيع المصنفة التي يعرضها :</a:t>
            </a:r>
          </a:p>
          <a:p>
            <a:pPr marL="1440000" indent="-504000" algn="r" rtl="1" fontAlgn="auto">
              <a:lnSpc>
                <a:spcPct val="90000"/>
              </a:lnSpc>
              <a:spcAft>
                <a:spcPts val="0"/>
              </a:spcAft>
              <a:buClr>
                <a:schemeClr val="accent3"/>
              </a:buClr>
              <a:defRPr/>
            </a:pPr>
            <a:r>
              <a:rPr lang="ar-SA" sz="2600" dirty="0" smtClean="0"/>
              <a:t>إذ يندرج تحت كل موضوع لائحة من المواضيع الفرعية فيمكن   للمستخدم أن يتفحصها تباعاً إلى أن يصل إلى المعلومات المطلوبة .</a:t>
            </a:r>
          </a:p>
          <a:p>
            <a:pPr marL="1440000" indent="-504000" algn="r" rtl="1" fontAlgn="auto">
              <a:lnSpc>
                <a:spcPct val="90000"/>
              </a:lnSpc>
              <a:spcAft>
                <a:spcPts val="0"/>
              </a:spcAft>
              <a:buClr>
                <a:schemeClr val="accent3"/>
              </a:buClr>
              <a:defRPr/>
            </a:pPr>
            <a:r>
              <a:rPr lang="ar-SA" sz="2600" dirty="0" smtClean="0"/>
              <a:t>في حال عدم وجود المعلومات تحت الموضوع الذي اختاره المستخدم , يتراجع ويختار موضوعاً رئيسياً آخر ليقوم بالبحث في تفرعاته من جديد وهكذا ..</a:t>
            </a:r>
            <a:endParaRPr lang="ar-SA" sz="2600" dirty="0" smtClean="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dissolv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dissolv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dissolve">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dissolve">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dissolve">
                                      <p:cBhvr>
                                        <p:cTn id="3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6632"/>
            <a:ext cx="8928992" cy="6624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3724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8313" y="620713"/>
            <a:ext cx="8229600" cy="1066800"/>
          </a:xfrm>
        </p:spPr>
        <p:txBody>
          <a:bodyPr/>
          <a:lstStyle/>
          <a:p>
            <a:pPr algn="r" rtl="1"/>
            <a:r>
              <a:rPr lang="ar-SA" sz="3600" b="1" dirty="0" smtClean="0">
                <a:cs typeface="Tahoma" pitchFamily="34" charset="0"/>
              </a:rPr>
              <a:t>الأدلـــــة</a:t>
            </a:r>
            <a:r>
              <a:rPr lang="en-US" sz="3600" b="1" dirty="0" smtClean="0">
                <a:cs typeface="Tahoma" pitchFamily="34" charset="0"/>
              </a:rPr>
              <a:t> ( Directories ) </a:t>
            </a:r>
            <a:r>
              <a:rPr lang="ar-SA" sz="3600" b="1" dirty="0" smtClean="0">
                <a:cs typeface="Tahoma" pitchFamily="34" charset="0"/>
              </a:rPr>
              <a:t>:</a:t>
            </a:r>
            <a:endParaRPr lang="en-US" sz="3600" b="1" dirty="0" smtClean="0">
              <a:cs typeface="Tahoma" pitchFamily="34" charset="0"/>
            </a:endParaRPr>
          </a:p>
        </p:txBody>
      </p:sp>
      <p:sp>
        <p:nvSpPr>
          <p:cNvPr id="3" name="عنصر نائب للمحتوى 2"/>
          <p:cNvSpPr>
            <a:spLocks noGrp="1"/>
          </p:cNvSpPr>
          <p:nvPr>
            <p:ph idx="1"/>
          </p:nvPr>
        </p:nvSpPr>
        <p:spPr>
          <a:xfrm>
            <a:off x="468313" y="1628800"/>
            <a:ext cx="8229600" cy="5040559"/>
          </a:xfrm>
        </p:spPr>
        <p:txBody>
          <a:bodyPr>
            <a:normAutofit fontScale="92500" lnSpcReduction="10000"/>
          </a:bodyPr>
          <a:lstStyle/>
          <a:p>
            <a:pPr marL="612000" indent="-457200" algn="r" rtl="1" fontAlgn="auto">
              <a:spcAft>
                <a:spcPts val="0"/>
              </a:spcAft>
              <a:buClr>
                <a:schemeClr val="accent3"/>
              </a:buClr>
              <a:buNone/>
              <a:defRPr/>
            </a:pPr>
            <a:r>
              <a:rPr lang="ar-SA" sz="2900" b="1" dirty="0" smtClean="0"/>
              <a:t>مميزاتها:</a:t>
            </a:r>
            <a:endParaRPr lang="ar-SA" sz="2900" dirty="0" smtClean="0"/>
          </a:p>
          <a:p>
            <a:pPr marL="624078" indent="-514350" algn="r" rtl="1" fontAlgn="auto">
              <a:spcAft>
                <a:spcPts val="0"/>
              </a:spcAft>
              <a:buClr>
                <a:schemeClr val="accent3"/>
              </a:buClr>
              <a:buFont typeface="+mj-lt"/>
              <a:buAutoNum type="arabicPeriod"/>
              <a:defRPr/>
            </a:pPr>
            <a:r>
              <a:rPr lang="ar-SA" sz="2700" dirty="0" smtClean="0"/>
              <a:t>تقدم للمستخدم طريقة سريعة للبدء بعمليات البحث بواسطة تفحص المواضيع المصنفة التي يعرضها.</a:t>
            </a:r>
          </a:p>
          <a:p>
            <a:pPr marL="624078" indent="-514350" algn="r" rtl="1" fontAlgn="auto">
              <a:spcAft>
                <a:spcPts val="0"/>
              </a:spcAft>
              <a:buClr>
                <a:schemeClr val="accent3"/>
              </a:buClr>
              <a:buFont typeface="+mj-lt"/>
              <a:buAutoNum type="arabicPeriod"/>
              <a:defRPr/>
            </a:pPr>
            <a:r>
              <a:rPr lang="ar-SA" sz="2700" dirty="0" smtClean="0"/>
              <a:t>يتم إدارتها بشكل بشري .</a:t>
            </a:r>
          </a:p>
          <a:p>
            <a:pPr marL="624078" indent="-514350" algn="r" rtl="1" fontAlgn="auto">
              <a:spcAft>
                <a:spcPts val="0"/>
              </a:spcAft>
              <a:buClr>
                <a:schemeClr val="accent3"/>
              </a:buClr>
              <a:buNone/>
              <a:defRPr/>
            </a:pPr>
            <a:r>
              <a:rPr lang="ar-SA" sz="2700" dirty="0" smtClean="0"/>
              <a:t>     لذلك ..</a:t>
            </a:r>
          </a:p>
          <a:p>
            <a:pPr marL="624078" indent="-514350" algn="r" rtl="1" fontAlgn="auto">
              <a:spcAft>
                <a:spcPts val="0"/>
              </a:spcAft>
              <a:buClr>
                <a:schemeClr val="accent3"/>
              </a:buClr>
              <a:buFont typeface="+mj-lt"/>
              <a:buAutoNum type="arabicPeriod" startAt="3"/>
              <a:defRPr/>
            </a:pPr>
            <a:r>
              <a:rPr lang="ar-SA" sz="2700" dirty="0" smtClean="0"/>
              <a:t>هي قادرة دوماً على توفير معلومات أكثر دقة .</a:t>
            </a:r>
          </a:p>
          <a:p>
            <a:pPr marL="624078" indent="-514350" algn="r" rtl="1" fontAlgn="auto">
              <a:spcAft>
                <a:spcPts val="0"/>
              </a:spcAft>
              <a:buClr>
                <a:schemeClr val="accent3"/>
              </a:buClr>
              <a:buNone/>
              <a:defRPr/>
            </a:pPr>
            <a:endParaRPr lang="ar-SA" sz="2700" dirty="0" smtClean="0"/>
          </a:p>
          <a:p>
            <a:pPr marL="624078" indent="-514350" algn="r" rtl="1" fontAlgn="auto">
              <a:spcAft>
                <a:spcPts val="0"/>
              </a:spcAft>
              <a:buClr>
                <a:schemeClr val="accent3"/>
              </a:buClr>
              <a:defRPr/>
            </a:pPr>
            <a:r>
              <a:rPr lang="ar-SA" sz="2700" dirty="0" smtClean="0"/>
              <a:t>من أشهر الأمثلة على الأدلة : موقع </a:t>
            </a:r>
            <a:r>
              <a:rPr lang="en-US" sz="2700" dirty="0" smtClean="0"/>
              <a:t>yahoo</a:t>
            </a:r>
          </a:p>
          <a:p>
            <a:pPr marL="624078" indent="-514350" algn="r" rtl="1" fontAlgn="auto">
              <a:spcAft>
                <a:spcPts val="0"/>
              </a:spcAft>
              <a:buClr>
                <a:schemeClr val="accent3"/>
              </a:buClr>
              <a:defRPr/>
            </a:pPr>
            <a:r>
              <a:rPr lang="ar-SA" sz="2700" dirty="0" smtClean="0"/>
              <a:t>هناك العديد من أدلة البحث تعمل أيضاً كمحركات منها :</a:t>
            </a:r>
            <a:endParaRPr lang="en-US" sz="2700" dirty="0" smtClean="0"/>
          </a:p>
          <a:p>
            <a:pPr marL="1440000" indent="-514350" algn="r" rtl="1" fontAlgn="auto">
              <a:spcAft>
                <a:spcPts val="0"/>
              </a:spcAft>
              <a:buClr>
                <a:schemeClr val="accent3"/>
              </a:buClr>
              <a:defRPr/>
            </a:pPr>
            <a:r>
              <a:rPr lang="en-US" sz="2700" dirty="0" smtClean="0"/>
              <a:t>Yahoo</a:t>
            </a:r>
          </a:p>
          <a:p>
            <a:pPr marL="1440000" indent="-514350" algn="r" rtl="1" fontAlgn="auto">
              <a:spcAft>
                <a:spcPts val="0"/>
              </a:spcAft>
              <a:buClr>
                <a:schemeClr val="accent3"/>
              </a:buClr>
              <a:defRPr/>
            </a:pPr>
            <a:r>
              <a:rPr lang="en-US" sz="2700" dirty="0" smtClean="0"/>
              <a:t>AltaVista</a:t>
            </a:r>
          </a:p>
          <a:p>
            <a:pPr marL="1440000" indent="-514350" algn="r" rtl="1" fontAlgn="auto">
              <a:spcAft>
                <a:spcPts val="0"/>
              </a:spcAft>
              <a:buClr>
                <a:schemeClr val="accent3"/>
              </a:buClr>
              <a:defRPr/>
            </a:pPr>
            <a:r>
              <a:rPr lang="en-US" sz="2700" dirty="0" smtClean="0"/>
              <a:t>excite</a:t>
            </a:r>
            <a:endParaRPr lang="ar-SA" sz="2700" dirty="0" smtClean="0"/>
          </a:p>
        </p:txBody>
      </p:sp>
      <p:pic>
        <p:nvPicPr>
          <p:cNvPr id="4" name="صورة 3" descr="imagesCANUT2UX.jpg"/>
          <p:cNvPicPr>
            <a:picLocks noChangeAspect="1"/>
          </p:cNvPicPr>
          <p:nvPr/>
        </p:nvPicPr>
        <p:blipFill>
          <a:blip r:embed="rId2" cstate="print"/>
          <a:srcRect t="30516" b="34413"/>
          <a:stretch>
            <a:fillRect/>
          </a:stretch>
        </p:blipFill>
        <p:spPr>
          <a:xfrm>
            <a:off x="611560" y="4077072"/>
            <a:ext cx="2476500" cy="648072"/>
          </a:xfrm>
          <a:prstGeom prst="rect">
            <a:avLst/>
          </a:prstGeom>
        </p:spPr>
      </p:pic>
      <p:pic>
        <p:nvPicPr>
          <p:cNvPr id="5" name="صورة 4" descr="imagesCANUT2UX.jpg"/>
          <p:cNvPicPr>
            <a:picLocks noChangeAspect="1"/>
          </p:cNvPicPr>
          <p:nvPr/>
        </p:nvPicPr>
        <p:blipFill>
          <a:blip r:embed="rId2" cstate="print"/>
          <a:srcRect t="38309" b="38310"/>
          <a:stretch>
            <a:fillRect/>
          </a:stretch>
        </p:blipFill>
        <p:spPr>
          <a:xfrm>
            <a:off x="3779912" y="5085184"/>
            <a:ext cx="1972444" cy="288032"/>
          </a:xfrm>
          <a:prstGeom prst="rect">
            <a:avLst/>
          </a:prstGeom>
        </p:spPr>
      </p:pic>
      <p:pic>
        <p:nvPicPr>
          <p:cNvPr id="6" name="صورة 5" descr="imagesCAD7N09N.jpg"/>
          <p:cNvPicPr>
            <a:picLocks noChangeAspect="1"/>
          </p:cNvPicPr>
          <p:nvPr/>
        </p:nvPicPr>
        <p:blipFill>
          <a:blip r:embed="rId3" cstate="print"/>
          <a:srcRect t="72909"/>
          <a:stretch>
            <a:fillRect/>
          </a:stretch>
        </p:blipFill>
        <p:spPr>
          <a:xfrm>
            <a:off x="3203848" y="5517232"/>
            <a:ext cx="2495550" cy="255463"/>
          </a:xfrm>
          <a:prstGeom prst="rect">
            <a:avLst/>
          </a:prstGeom>
        </p:spPr>
      </p:pic>
      <p:pic>
        <p:nvPicPr>
          <p:cNvPr id="7" name="صورة 6" descr="imagesCACOVOU5.jpg"/>
          <p:cNvPicPr>
            <a:picLocks noChangeAspect="1"/>
          </p:cNvPicPr>
          <p:nvPr/>
        </p:nvPicPr>
        <p:blipFill>
          <a:blip r:embed="rId4" cstate="print"/>
          <a:srcRect l="3330" t="10557" r="3420" b="10557"/>
          <a:stretch>
            <a:fillRect/>
          </a:stretch>
        </p:blipFill>
        <p:spPr>
          <a:xfrm>
            <a:off x="3851920" y="5805264"/>
            <a:ext cx="2016224" cy="43204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dissolv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dissolv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dissolve">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dissolve">
                                      <p:cBhvr>
                                        <p:cTn id="29" dur="500"/>
                                        <p:tgtEl>
                                          <p:spTgt spid="3">
                                            <p:txEl>
                                              <p:pRg st="3" end="3"/>
                                            </p:txEl>
                                          </p:spTgt>
                                        </p:tgtEl>
                                      </p:cBhvr>
                                    </p:animEffect>
                                  </p:childTnLst>
                                </p:cTn>
                              </p:par>
                              <p:par>
                                <p:cTn id="30" presetID="9" presetClass="entr" presetSubtype="0" fill="hold" nodeType="with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dissolv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par>
                                <p:cTn id="38" presetID="9" presetClass="entr" presetSubtype="0" fill="hold"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dissolve">
                                      <p:cBhvr>
                                        <p:cTn id="40" dur="500"/>
                                        <p:tgtEl>
                                          <p:spTgt spid="4"/>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Effect transition="in" filter="dissolve">
                                      <p:cBhvr>
                                        <p:cTn id="45" dur="500"/>
                                        <p:tgtEl>
                                          <p:spTgt spid="3">
                                            <p:txEl>
                                              <p:pRg st="7" end="7"/>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3">
                                            <p:txEl>
                                              <p:pRg st="8" end="8"/>
                                            </p:txEl>
                                          </p:spTgt>
                                        </p:tgtEl>
                                        <p:attrNameLst>
                                          <p:attrName>style.visibility</p:attrName>
                                        </p:attrNameLst>
                                      </p:cBhvr>
                                      <p:to>
                                        <p:strVal val="visible"/>
                                      </p:to>
                                    </p:set>
                                    <p:animEffect transition="in" filter="dissolve">
                                      <p:cBhvr>
                                        <p:cTn id="50" dur="500"/>
                                        <p:tgtEl>
                                          <p:spTgt spid="3">
                                            <p:txEl>
                                              <p:pRg st="8" end="8"/>
                                            </p:txEl>
                                          </p:spTgt>
                                        </p:tgtEl>
                                      </p:cBhvr>
                                    </p:animEffect>
                                  </p:childTnLst>
                                </p:cTn>
                              </p:par>
                              <p:par>
                                <p:cTn id="51" presetID="9" presetClass="entr" presetSubtype="0" fill="hold" nodeType="withEffect">
                                  <p:stCondLst>
                                    <p:cond delay="0"/>
                                  </p:stCondLst>
                                  <p:childTnLst>
                                    <p:set>
                                      <p:cBhvr>
                                        <p:cTn id="52" dur="1" fill="hold">
                                          <p:stCondLst>
                                            <p:cond delay="0"/>
                                          </p:stCondLst>
                                        </p:cTn>
                                        <p:tgtEl>
                                          <p:spTgt spid="3">
                                            <p:txEl>
                                              <p:pRg st="9" end="9"/>
                                            </p:txEl>
                                          </p:spTgt>
                                        </p:tgtEl>
                                        <p:attrNameLst>
                                          <p:attrName>style.visibility</p:attrName>
                                        </p:attrNameLst>
                                      </p:cBhvr>
                                      <p:to>
                                        <p:strVal val="visible"/>
                                      </p:to>
                                    </p:set>
                                    <p:animEffect transition="in" filter="dissolve">
                                      <p:cBhvr>
                                        <p:cTn id="53" dur="500"/>
                                        <p:tgtEl>
                                          <p:spTgt spid="3">
                                            <p:txEl>
                                              <p:pRg st="9" end="9"/>
                                            </p:txEl>
                                          </p:spTgt>
                                        </p:tgtEl>
                                      </p:cBhvr>
                                    </p:animEffect>
                                  </p:childTnLst>
                                </p:cTn>
                              </p:par>
                              <p:par>
                                <p:cTn id="54" presetID="9" presetClass="entr" presetSubtype="0" fill="hold" nodeType="withEffect">
                                  <p:stCondLst>
                                    <p:cond delay="0"/>
                                  </p:stCondLst>
                                  <p:childTnLst>
                                    <p:set>
                                      <p:cBhvr>
                                        <p:cTn id="55" dur="1" fill="hold">
                                          <p:stCondLst>
                                            <p:cond delay="0"/>
                                          </p:stCondLst>
                                        </p:cTn>
                                        <p:tgtEl>
                                          <p:spTgt spid="3">
                                            <p:txEl>
                                              <p:pRg st="10" end="10"/>
                                            </p:txEl>
                                          </p:spTgt>
                                        </p:tgtEl>
                                        <p:attrNameLst>
                                          <p:attrName>style.visibility</p:attrName>
                                        </p:attrNameLst>
                                      </p:cBhvr>
                                      <p:to>
                                        <p:strVal val="visible"/>
                                      </p:to>
                                    </p:set>
                                    <p:animEffect transition="in" filter="dissolve">
                                      <p:cBhvr>
                                        <p:cTn id="56" dur="500"/>
                                        <p:tgtEl>
                                          <p:spTgt spid="3">
                                            <p:txEl>
                                              <p:pRg st="10" end="10"/>
                                            </p:txEl>
                                          </p:spTgt>
                                        </p:tgtEl>
                                      </p:cBhvr>
                                    </p:animEffect>
                                  </p:childTnLst>
                                </p:cTn>
                              </p:par>
                              <p:par>
                                <p:cTn id="57" presetID="9" presetClass="entr" presetSubtype="0" fill="hold" nodeType="with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dissolve">
                                      <p:cBhvr>
                                        <p:cTn id="59" dur="500"/>
                                        <p:tgtEl>
                                          <p:spTgt spid="5"/>
                                        </p:tgtEl>
                                      </p:cBhvr>
                                    </p:animEffect>
                                  </p:childTnLst>
                                </p:cTn>
                              </p:par>
                              <p:par>
                                <p:cTn id="60" presetID="9" presetClass="entr" presetSubtype="0" fill="hold" nodeType="with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dissolve">
                                      <p:cBhvr>
                                        <p:cTn id="62" dur="500"/>
                                        <p:tgtEl>
                                          <p:spTgt spid="6"/>
                                        </p:tgtEl>
                                      </p:cBhvr>
                                    </p:animEffect>
                                  </p:childTnLst>
                                </p:cTn>
                              </p:par>
                              <p:par>
                                <p:cTn id="63" presetID="9" presetClass="entr" presetSubtype="0" fill="hold" nodeType="with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dissolve">
                                      <p:cBhvr>
                                        <p:cTn id="6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عنوان 1"/>
          <p:cNvSpPr>
            <a:spLocks noGrp="1"/>
          </p:cNvSpPr>
          <p:nvPr>
            <p:ph type="title"/>
          </p:nvPr>
        </p:nvSpPr>
        <p:spPr>
          <a:xfrm>
            <a:off x="683568" y="562000"/>
            <a:ext cx="8229600" cy="1066800"/>
          </a:xfrm>
        </p:spPr>
        <p:txBody>
          <a:bodyPr/>
          <a:lstStyle/>
          <a:p>
            <a:pPr algn="r"/>
            <a:r>
              <a:rPr lang="ar-SA" sz="3600" b="1" dirty="0" smtClean="0">
                <a:cs typeface="Tahoma" pitchFamily="34" charset="0"/>
              </a:rPr>
              <a:t>مكونات محركات البحث وكيفية عملها:</a:t>
            </a:r>
            <a:endParaRPr lang="en-US" sz="3600" b="1" dirty="0" smtClean="0"/>
          </a:p>
        </p:txBody>
      </p:sp>
      <p:sp>
        <p:nvSpPr>
          <p:cNvPr id="3" name="عنصر نائب للمحتوى 2"/>
          <p:cNvSpPr>
            <a:spLocks noGrp="1"/>
          </p:cNvSpPr>
          <p:nvPr>
            <p:ph idx="1"/>
          </p:nvPr>
        </p:nvSpPr>
        <p:spPr>
          <a:xfrm>
            <a:off x="179512" y="1556792"/>
            <a:ext cx="8784976" cy="5040560"/>
          </a:xfrm>
        </p:spPr>
        <p:txBody>
          <a:bodyPr/>
          <a:lstStyle/>
          <a:p>
            <a:pPr marL="623888" indent="-514350" algn="r" rtl="1"/>
            <a:r>
              <a:rPr lang="ar-SA" dirty="0" smtClean="0"/>
              <a:t>يوجد على شبكة الانترنت كميات ضخمة من المعلومات تتوزع على شكل صفحات وتنمو بشكل سريع .</a:t>
            </a:r>
          </a:p>
          <a:p>
            <a:pPr marL="623888" indent="-514350" algn="r" rtl="1"/>
            <a:r>
              <a:rPr lang="ar-SA" dirty="0" smtClean="0"/>
              <a:t>يقدر عدد الصفحات التي تضاف أو تحدث يومياً بمليون ومائتين صفحة.</a:t>
            </a:r>
          </a:p>
          <a:p>
            <a:pPr marL="623888" indent="-514350" algn="r" rtl="1"/>
            <a:r>
              <a:rPr lang="ar-SA" dirty="0" smtClean="0"/>
              <a:t>وقد أثبتت الدراسات أن معدل نمو الانترنت يتضاعف بشكل سنوي .</a:t>
            </a:r>
          </a:p>
          <a:p>
            <a:pPr marL="623888" indent="-514350" algn="r" rtl="1"/>
            <a:r>
              <a:rPr lang="ar-SA" dirty="0" smtClean="0"/>
              <a:t>هناك أكثر من 2500 أداة بحث متوفرة .</a:t>
            </a:r>
          </a:p>
          <a:p>
            <a:pPr marL="623888" indent="-514350" algn="r" rtl="1"/>
            <a:r>
              <a:rPr lang="ar-SA" dirty="0" smtClean="0"/>
              <a:t>تقدر تغطية تلك الأدوات </a:t>
            </a:r>
            <a:r>
              <a:rPr lang="ar-SA" dirty="0" err="1" smtClean="0"/>
              <a:t>بـ</a:t>
            </a:r>
            <a:r>
              <a:rPr lang="ar-SA" dirty="0" smtClean="0"/>
              <a:t>:</a:t>
            </a:r>
          </a:p>
          <a:p>
            <a:pPr marL="623888" indent="-514350" algn="r" rtl="1"/>
            <a:endParaRPr lang="ar-SA" dirty="0" smtClean="0"/>
          </a:p>
          <a:p>
            <a:pPr marL="623888" indent="-514350" algn="r" rtl="1"/>
            <a:endParaRPr lang="ar-SA" dirty="0" smtClean="0"/>
          </a:p>
          <a:p>
            <a:pPr marL="623888" indent="-514350" algn="r" rtl="1"/>
            <a:endParaRPr lang="ar-SA" dirty="0" smtClean="0"/>
          </a:p>
          <a:p>
            <a:pPr marL="623888" indent="-514350" algn="r" rtl="1"/>
            <a:r>
              <a:rPr lang="ar-SA" dirty="0" smtClean="0"/>
              <a:t>ولذلك فإنه مهما كانت سمعة أداة البحث فإنها لا يمكن أن تغطي كافة المعلومات المتوفرة على الشبكة.</a:t>
            </a:r>
          </a:p>
          <a:p>
            <a:pPr marL="623888" indent="-514350" algn="r" rtl="1"/>
            <a:endParaRPr lang="ar-SA" dirty="0" smtClean="0"/>
          </a:p>
        </p:txBody>
      </p:sp>
      <p:graphicFrame>
        <p:nvGraphicFramePr>
          <p:cNvPr id="4" name="رسم تخطيطي 3"/>
          <p:cNvGraphicFramePr/>
          <p:nvPr/>
        </p:nvGraphicFramePr>
        <p:xfrm>
          <a:off x="2195736" y="4437112"/>
          <a:ext cx="5832648" cy="1080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p:cTn id="7" dur="1000" fill="hold"/>
                                        <p:tgtEl>
                                          <p:spTgt spid="10242"/>
                                        </p:tgtEl>
                                        <p:attrNameLst>
                                          <p:attrName>ppt_w</p:attrName>
                                        </p:attrNameLst>
                                      </p:cBhvr>
                                      <p:tavLst>
                                        <p:tav tm="0">
                                          <p:val>
                                            <p:strVal val="#ppt_w*0.70"/>
                                          </p:val>
                                        </p:tav>
                                        <p:tav tm="100000">
                                          <p:val>
                                            <p:strVal val="#ppt_w"/>
                                          </p:val>
                                        </p:tav>
                                      </p:tavLst>
                                    </p:anim>
                                    <p:anim calcmode="lin" valueType="num">
                                      <p:cBhvr>
                                        <p:cTn id="8" dur="1000" fill="hold"/>
                                        <p:tgtEl>
                                          <p:spTgt spid="10242"/>
                                        </p:tgtEl>
                                        <p:attrNameLst>
                                          <p:attrName>ppt_h</p:attrName>
                                        </p:attrNameLst>
                                      </p:cBhvr>
                                      <p:tavLst>
                                        <p:tav tm="0">
                                          <p:val>
                                            <p:strVal val="#ppt_h"/>
                                          </p:val>
                                        </p:tav>
                                        <p:tav tm="100000">
                                          <p:val>
                                            <p:strVal val="#ppt_h"/>
                                          </p:val>
                                        </p:tav>
                                      </p:tavLst>
                                    </p:anim>
                                    <p:animEffect transition="in" filter="fade">
                                      <p:cBhvr>
                                        <p:cTn id="9" dur="1000"/>
                                        <p:tgtEl>
                                          <p:spTgt spid="10242"/>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dissolv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dissolv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dissolve">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dissolve">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dissolve">
                                      <p:cBhvr>
                                        <p:cTn id="34" dur="5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dissolve">
                                      <p:cBhvr>
                                        <p:cTn id="39" dur="500"/>
                                        <p:tgtEl>
                                          <p:spTgt spid="4"/>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dissolve">
                                      <p:cBhvr>
                                        <p:cTn id="4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Graphic spid="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عنوان 1"/>
          <p:cNvSpPr>
            <a:spLocks noGrp="1"/>
          </p:cNvSpPr>
          <p:nvPr>
            <p:ph type="title"/>
          </p:nvPr>
        </p:nvSpPr>
        <p:spPr>
          <a:xfrm>
            <a:off x="683568" y="562000"/>
            <a:ext cx="8229600" cy="1066800"/>
          </a:xfrm>
        </p:spPr>
        <p:txBody>
          <a:bodyPr/>
          <a:lstStyle/>
          <a:p>
            <a:pPr algn="r"/>
            <a:r>
              <a:rPr lang="ar-SA" sz="3600" b="1" dirty="0" smtClean="0">
                <a:cs typeface="Tahoma" pitchFamily="34" charset="0"/>
              </a:rPr>
              <a:t>مكونات محركات البحث وكيفية عملها:</a:t>
            </a:r>
            <a:endParaRPr lang="en-US" sz="3600" b="1" dirty="0" smtClean="0"/>
          </a:p>
        </p:txBody>
      </p:sp>
      <p:sp>
        <p:nvSpPr>
          <p:cNvPr id="3" name="عنصر نائب للمحتوى 2"/>
          <p:cNvSpPr>
            <a:spLocks noGrp="1"/>
          </p:cNvSpPr>
          <p:nvPr>
            <p:ph idx="1"/>
          </p:nvPr>
        </p:nvSpPr>
        <p:spPr>
          <a:xfrm>
            <a:off x="467544" y="1844824"/>
            <a:ext cx="8373616" cy="4536504"/>
          </a:xfrm>
        </p:spPr>
        <p:txBody>
          <a:bodyPr/>
          <a:lstStyle/>
          <a:p>
            <a:pPr marL="623888" indent="-514350" algn="r" rtl="1"/>
            <a:r>
              <a:rPr lang="ar-SA" dirty="0" smtClean="0"/>
              <a:t>تُظهر محركات البحث نتائج مختلفة ! ( لماذا ؟ ) ..</a:t>
            </a:r>
          </a:p>
          <a:p>
            <a:pPr marL="623888" indent="-514350" algn="r" rtl="1"/>
            <a:r>
              <a:rPr lang="ar-SA" dirty="0" smtClean="0"/>
              <a:t>لأن كل منها يبحث في قاعدة بياناته الخاصة التي تتضمن جزء من مواقع الويب .</a:t>
            </a:r>
          </a:p>
          <a:p>
            <a:pPr marL="623888" indent="-514350" algn="r" rtl="1"/>
            <a:endParaRPr lang="ar-SA" dirty="0" smtClean="0"/>
          </a:p>
          <a:p>
            <a:pPr marL="623888" indent="-514350" algn="r" rtl="1"/>
            <a:r>
              <a:rPr lang="ar-SA" dirty="0" smtClean="0"/>
              <a:t>يتألف محرك البحث من ثلاثة أجزاء رئيسية وهي :</a:t>
            </a:r>
          </a:p>
          <a:p>
            <a:pPr marL="1080000" indent="-514350" algn="r" rtl="1">
              <a:buFont typeface="Trebuchet MS" pitchFamily="34" charset="0"/>
              <a:buAutoNum type="arabicPeriod"/>
            </a:pPr>
            <a:r>
              <a:rPr lang="ar-SA" dirty="0" smtClean="0"/>
              <a:t>برنامج العنكبوت </a:t>
            </a:r>
            <a:r>
              <a:rPr lang="en-US" dirty="0" smtClean="0"/>
              <a:t>Spider Program</a:t>
            </a:r>
            <a:r>
              <a:rPr lang="ar-SA" dirty="0" smtClean="0"/>
              <a:t> .</a:t>
            </a:r>
            <a:endParaRPr lang="en-US" dirty="0" smtClean="0"/>
          </a:p>
          <a:p>
            <a:pPr marL="1080000" indent="-514350" algn="r" rtl="1">
              <a:buFont typeface="Trebuchet MS" pitchFamily="34" charset="0"/>
              <a:buAutoNum type="arabicPeriod"/>
            </a:pPr>
            <a:r>
              <a:rPr lang="ar-SA" dirty="0" smtClean="0"/>
              <a:t>برنامج المفهرس </a:t>
            </a:r>
            <a:r>
              <a:rPr lang="en-US" dirty="0" smtClean="0"/>
              <a:t>Indexer Program</a:t>
            </a:r>
            <a:r>
              <a:rPr lang="ar-SA" dirty="0" smtClean="0"/>
              <a:t> .</a:t>
            </a:r>
            <a:endParaRPr lang="en-US" dirty="0" smtClean="0"/>
          </a:p>
          <a:p>
            <a:pPr marL="1080000" indent="-514350" algn="r" rtl="1">
              <a:buFont typeface="Trebuchet MS" pitchFamily="34" charset="0"/>
              <a:buAutoNum type="arabicPeriod"/>
            </a:pPr>
            <a:r>
              <a:rPr lang="ar-SA" dirty="0" smtClean="0"/>
              <a:t>برنامج محرك البحث</a:t>
            </a:r>
            <a:r>
              <a:rPr lang="en-US" dirty="0" smtClean="0"/>
              <a:t> Search Engine Program </a:t>
            </a:r>
            <a:r>
              <a:rPr lang="ar-SA"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p:cTn id="7" dur="1000" fill="hold"/>
                                        <p:tgtEl>
                                          <p:spTgt spid="10242"/>
                                        </p:tgtEl>
                                        <p:attrNameLst>
                                          <p:attrName>ppt_w</p:attrName>
                                        </p:attrNameLst>
                                      </p:cBhvr>
                                      <p:tavLst>
                                        <p:tav tm="0">
                                          <p:val>
                                            <p:strVal val="#ppt_w*0.70"/>
                                          </p:val>
                                        </p:tav>
                                        <p:tav tm="100000">
                                          <p:val>
                                            <p:strVal val="#ppt_w"/>
                                          </p:val>
                                        </p:tav>
                                      </p:tavLst>
                                    </p:anim>
                                    <p:anim calcmode="lin" valueType="num">
                                      <p:cBhvr>
                                        <p:cTn id="8" dur="1000" fill="hold"/>
                                        <p:tgtEl>
                                          <p:spTgt spid="10242"/>
                                        </p:tgtEl>
                                        <p:attrNameLst>
                                          <p:attrName>ppt_h</p:attrName>
                                        </p:attrNameLst>
                                      </p:cBhvr>
                                      <p:tavLst>
                                        <p:tav tm="0">
                                          <p:val>
                                            <p:strVal val="#ppt_h"/>
                                          </p:val>
                                        </p:tav>
                                        <p:tav tm="100000">
                                          <p:val>
                                            <p:strVal val="#ppt_h"/>
                                          </p:val>
                                        </p:tav>
                                      </p:tavLst>
                                    </p:anim>
                                    <p:animEffect transition="in" filter="fade">
                                      <p:cBhvr>
                                        <p:cTn id="9" dur="1000"/>
                                        <p:tgtEl>
                                          <p:spTgt spid="10242"/>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dissolv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dissolv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dissolve">
                                      <p:cBhvr>
                                        <p:cTn id="24" dur="500"/>
                                        <p:tgtEl>
                                          <p:spTgt spid="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dissolve">
                                      <p:cBhvr>
                                        <p:cTn id="29" dur="500"/>
                                        <p:tgtEl>
                                          <p:spTgt spid="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dissolve">
                                      <p:cBhvr>
                                        <p:cTn id="34" dur="500"/>
                                        <p:tgtEl>
                                          <p:spTgt spid="3">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dissolve">
                                      <p:cBhvr>
                                        <p:cTn id="3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9552" y="764704"/>
            <a:ext cx="8229600" cy="1066800"/>
          </a:xfrm>
        </p:spPr>
        <p:txBody>
          <a:bodyPr/>
          <a:lstStyle/>
          <a:p>
            <a:pPr algn="r" rtl="1"/>
            <a:r>
              <a:rPr lang="ar-SA" sz="3600" b="1" dirty="0" smtClean="0">
                <a:cs typeface="Tahoma" pitchFamily="34" charset="0"/>
              </a:rPr>
              <a:t>1- برنامج العنكبوت </a:t>
            </a:r>
            <a:r>
              <a:rPr lang="en-US" sz="3600" b="1" dirty="0" smtClean="0">
                <a:cs typeface="Tahoma" pitchFamily="34" charset="0"/>
              </a:rPr>
              <a:t>( Spider Program)</a:t>
            </a:r>
            <a:r>
              <a:rPr lang="ar-SA" sz="3600" b="1" dirty="0" smtClean="0">
                <a:cs typeface="Tahoma" pitchFamily="34" charset="0"/>
              </a:rPr>
              <a:t>:</a:t>
            </a:r>
            <a:endParaRPr lang="en-US" sz="3600" b="1" dirty="0" smtClean="0"/>
          </a:p>
        </p:txBody>
      </p:sp>
      <p:sp>
        <p:nvSpPr>
          <p:cNvPr id="3" name="عنصر نائب للمحتوى 2"/>
          <p:cNvSpPr>
            <a:spLocks noGrp="1"/>
          </p:cNvSpPr>
          <p:nvPr>
            <p:ph idx="1"/>
          </p:nvPr>
        </p:nvSpPr>
        <p:spPr>
          <a:xfrm>
            <a:off x="539552" y="2132856"/>
            <a:ext cx="8229600" cy="3960440"/>
          </a:xfrm>
        </p:spPr>
        <p:txBody>
          <a:bodyPr/>
          <a:lstStyle/>
          <a:p>
            <a:pPr marL="623888" indent="-514350" algn="r" rtl="1"/>
            <a:r>
              <a:rPr lang="ar-SA" sz="2700" dirty="0" smtClean="0"/>
              <a:t>تستخدم محركات البحث برنامج العنكبوت لإيجاد صفحات جديدة على الويب وإضافتها , ويسمى هذا البرنامج أيضاً بالزائر لأنه يبحر في الانترنت بهدوء لزيارة صفحات الويب والإطلاع على محتوياتها .</a:t>
            </a:r>
          </a:p>
          <a:p>
            <a:pPr marL="623888" indent="-514350" algn="r" rtl="1">
              <a:buNone/>
            </a:pPr>
            <a:endParaRPr lang="ar-SA" sz="2700" dirty="0" smtClean="0"/>
          </a:p>
          <a:p>
            <a:pPr marL="623888" indent="-514350" algn="r" rtl="1"/>
            <a:r>
              <a:rPr lang="ar-SA" sz="2700" dirty="0" smtClean="0"/>
              <a:t>يأخذ هذا البرنامج مؤشرات المواقع من :</a:t>
            </a:r>
          </a:p>
          <a:p>
            <a:pPr marL="623888" indent="-514350" algn="r" rtl="1"/>
            <a:r>
              <a:rPr lang="ar-SA" sz="2700" dirty="0" smtClean="0"/>
              <a:t>عنوان الصفحة  </a:t>
            </a:r>
            <a:r>
              <a:rPr lang="en-US" sz="2700" dirty="0" smtClean="0"/>
              <a:t>Page Title</a:t>
            </a:r>
            <a:r>
              <a:rPr lang="ar-SA" sz="2700" dirty="0" smtClean="0"/>
              <a:t>.</a:t>
            </a:r>
            <a:endParaRPr lang="en-US" sz="2700" dirty="0" smtClean="0"/>
          </a:p>
          <a:p>
            <a:pPr marL="623888" indent="-514350" algn="r" rtl="1"/>
            <a:r>
              <a:rPr lang="ar-SA" sz="2700" dirty="0" smtClean="0"/>
              <a:t>الكلمات </a:t>
            </a:r>
            <a:r>
              <a:rPr lang="ar-SA" sz="2700" dirty="0" err="1" smtClean="0"/>
              <a:t>المفتاحية</a:t>
            </a:r>
            <a:r>
              <a:rPr lang="ar-SA" sz="2700" dirty="0" smtClean="0"/>
              <a:t> </a:t>
            </a:r>
            <a:r>
              <a:rPr lang="en-US" sz="2700" dirty="0" smtClean="0"/>
              <a:t>Keywords</a:t>
            </a:r>
            <a:r>
              <a:rPr lang="ar-SA" sz="2700" dirty="0" smtClean="0"/>
              <a:t> التي تحتويها الصفحة. </a:t>
            </a:r>
            <a:endParaRPr lang="en-US" sz="2700" dirty="0" smtClean="0"/>
          </a:p>
          <a:p>
            <a:pPr marL="623888" indent="-514350" algn="r" rtl="1"/>
            <a:endParaRPr lang="en-US" dirty="0" smtClean="0"/>
          </a:p>
          <a:p>
            <a:pPr marL="623888" indent="-514350" algn="r" rtl="1">
              <a:buNone/>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dissolv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dissolve">
                                      <p:cBhvr>
                                        <p:cTn id="19" dur="5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dissolve">
                                      <p:cBhvr>
                                        <p:cTn id="24" dur="500"/>
                                        <p:tgtEl>
                                          <p:spTgt spid="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dissolve">
                                      <p:cBhvr>
                                        <p:cTn id="2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9552" y="332656"/>
            <a:ext cx="8229600" cy="1066800"/>
          </a:xfrm>
        </p:spPr>
        <p:txBody>
          <a:bodyPr/>
          <a:lstStyle/>
          <a:p>
            <a:pPr algn="r" rtl="1"/>
            <a:r>
              <a:rPr lang="ar-SA" sz="3600" b="1" dirty="0" smtClean="0">
                <a:cs typeface="Tahoma" pitchFamily="34" charset="0"/>
              </a:rPr>
              <a:t>1- برنامج العنكبوت </a:t>
            </a:r>
            <a:r>
              <a:rPr lang="en-US" sz="3600" b="1" dirty="0" smtClean="0">
                <a:cs typeface="Tahoma" pitchFamily="34" charset="0"/>
              </a:rPr>
              <a:t>( Spider Program)</a:t>
            </a:r>
            <a:r>
              <a:rPr lang="ar-SA" sz="3600" b="1" dirty="0" smtClean="0">
                <a:cs typeface="Tahoma" pitchFamily="34" charset="0"/>
              </a:rPr>
              <a:t>:</a:t>
            </a:r>
            <a:endParaRPr lang="en-US" sz="3600" b="1" dirty="0" smtClean="0"/>
          </a:p>
        </p:txBody>
      </p:sp>
      <p:sp>
        <p:nvSpPr>
          <p:cNvPr id="3" name="عنصر نائب للمحتوى 2"/>
          <p:cNvSpPr>
            <a:spLocks noGrp="1"/>
          </p:cNvSpPr>
          <p:nvPr>
            <p:ph idx="1"/>
          </p:nvPr>
        </p:nvSpPr>
        <p:spPr>
          <a:xfrm>
            <a:off x="467544" y="1268760"/>
            <a:ext cx="8229600" cy="4751387"/>
          </a:xfrm>
        </p:spPr>
        <p:txBody>
          <a:bodyPr/>
          <a:lstStyle/>
          <a:p>
            <a:pPr marL="623888" indent="-514350" algn="r" rtl="1"/>
            <a:r>
              <a:rPr lang="ar-SA" sz="2600" b="1" dirty="0" smtClean="0"/>
              <a:t>الكلمات </a:t>
            </a:r>
            <a:r>
              <a:rPr lang="ar-SA" sz="2600" b="1" dirty="0" err="1" smtClean="0"/>
              <a:t>المفتاحية</a:t>
            </a:r>
            <a:r>
              <a:rPr lang="ar-SA" sz="2600" b="1" dirty="0" smtClean="0"/>
              <a:t> </a:t>
            </a:r>
            <a:r>
              <a:rPr lang="en-US" sz="2600" b="1" dirty="0" smtClean="0"/>
              <a:t>Keywords</a:t>
            </a:r>
          </a:p>
          <a:p>
            <a:pPr marL="360000" indent="0" algn="r" rtl="1">
              <a:buNone/>
            </a:pPr>
            <a:r>
              <a:rPr lang="ar-SA" sz="2400" dirty="0" smtClean="0"/>
              <a:t>هي الكلمة أو الكلمات التي يدخلها الزوار في مربع البحث في محركات البحث وعندما يبدأ محرك البحث بجلب نتائج بحث للكلمة </a:t>
            </a:r>
            <a:r>
              <a:rPr lang="ar-SA" sz="2400" dirty="0" err="1" smtClean="0"/>
              <a:t>المفتاحية</a:t>
            </a:r>
            <a:r>
              <a:rPr lang="ar-SA" sz="2400" dirty="0" smtClean="0"/>
              <a:t> فانه يبحث في محتوى المواقع عن هذه الكلمات وعند ظهور هذه الكلمات في محتوى الموقع أو في عنوان الصفحة أو في أي مكان في الموقع فانه يقوم بإدراج الموقع في نتائج البحث .</a:t>
            </a:r>
            <a:endParaRPr lang="ar-SA" sz="2600" dirty="0" smtClean="0"/>
          </a:p>
          <a:p>
            <a:pPr marL="623888" indent="-514350" algn="r" rtl="1"/>
            <a:endParaRPr lang="en-US" dirty="0" smtClean="0"/>
          </a:p>
          <a:p>
            <a:pPr marL="623888" indent="-514350" algn="r" rtl="1">
              <a:buNone/>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dissolv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dissolve">
                                      <p:cBhvr>
                                        <p:cTn id="1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9552" y="634008"/>
            <a:ext cx="8229600" cy="1066800"/>
          </a:xfrm>
        </p:spPr>
        <p:txBody>
          <a:bodyPr/>
          <a:lstStyle/>
          <a:p>
            <a:pPr algn="r" rtl="1"/>
            <a:r>
              <a:rPr lang="ar-SA" sz="3600" b="1" dirty="0" smtClean="0">
                <a:cs typeface="Tahoma" pitchFamily="34" charset="0"/>
              </a:rPr>
              <a:t>1- برنامج العنكبوت </a:t>
            </a:r>
            <a:r>
              <a:rPr lang="en-US" sz="3600" b="1" dirty="0" smtClean="0">
                <a:cs typeface="Tahoma" pitchFamily="34" charset="0"/>
              </a:rPr>
              <a:t>( Spider Program)</a:t>
            </a:r>
            <a:r>
              <a:rPr lang="ar-SA" sz="3600" b="1" dirty="0" smtClean="0">
                <a:cs typeface="Tahoma" pitchFamily="34" charset="0"/>
              </a:rPr>
              <a:t>:</a:t>
            </a:r>
            <a:endParaRPr lang="en-US" sz="3600" b="1" dirty="0" smtClean="0"/>
          </a:p>
        </p:txBody>
      </p:sp>
      <p:sp>
        <p:nvSpPr>
          <p:cNvPr id="3" name="عنصر نائب للمحتوى 2"/>
          <p:cNvSpPr>
            <a:spLocks noGrp="1"/>
          </p:cNvSpPr>
          <p:nvPr>
            <p:ph idx="1"/>
          </p:nvPr>
        </p:nvSpPr>
        <p:spPr>
          <a:xfrm>
            <a:off x="539552" y="1556792"/>
            <a:ext cx="8352928" cy="4751387"/>
          </a:xfrm>
        </p:spPr>
        <p:txBody>
          <a:bodyPr/>
          <a:lstStyle/>
          <a:p>
            <a:pPr marL="623888" indent="-514350" algn="r" rtl="1"/>
            <a:r>
              <a:rPr lang="ar-SA" dirty="0" smtClean="0"/>
              <a:t>لا تقتصر زيارة برنامج العنكبوت على صفحات الموقع , بل يتابع تعقب الروابط</a:t>
            </a:r>
            <a:r>
              <a:rPr lang="en-US" dirty="0" smtClean="0"/>
              <a:t>links) </a:t>
            </a:r>
            <a:r>
              <a:rPr lang="ar-SA" dirty="0" smtClean="0"/>
              <a:t>) الموجودة فيها لزيارة صفحات أخرى . </a:t>
            </a:r>
          </a:p>
          <a:p>
            <a:pPr marL="623888" indent="-514350" algn="r" rtl="1"/>
            <a:r>
              <a:rPr lang="ar-SA" b="1" dirty="0" smtClean="0"/>
              <a:t>ما الغاية  من هذه الزيارات ؟</a:t>
            </a:r>
          </a:p>
          <a:p>
            <a:pPr marL="623888" indent="-514350" algn="r" rtl="1"/>
            <a:r>
              <a:rPr lang="ar-SA" dirty="0" smtClean="0"/>
              <a:t>الغاية هي وضع النصوص المتاحة على تلك المواقع على فهارس محرك البحث ليتمكن المحرك من العودة إليها فيما بعد .</a:t>
            </a:r>
          </a:p>
          <a:p>
            <a:pPr marL="623888" indent="-514350" algn="r" rtl="1"/>
            <a:r>
              <a:rPr lang="ar-SA" b="1" dirty="0" smtClean="0"/>
              <a:t>ملاحظة </a:t>
            </a:r>
            <a:r>
              <a:rPr lang="ar-SA" dirty="0" smtClean="0"/>
              <a:t>: يتم تغيير محتوى المواقع بين فترة وأخرى , فهل سوف يحتفظ محرك البحث بالنسخة القديمة من محتويات المواقع للأبد ؟!</a:t>
            </a:r>
          </a:p>
          <a:p>
            <a:pPr marL="623888" indent="-514350" algn="r" rtl="1"/>
            <a:r>
              <a:rPr lang="ar-SA" dirty="0" smtClean="0"/>
              <a:t>لا , بل يقوم محرك البحث بزيارات دورية للمواقع الموجودة في الفهارس للتأكد من التعديلات التي تصيب المواقع المفهرسة.</a:t>
            </a:r>
          </a:p>
          <a:p>
            <a:pPr marL="623888" indent="-514350" algn="r" rtl="1">
              <a:buNone/>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dissolv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dissolv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dissolve">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dissolve">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dissolve">
                                      <p:cBhvr>
                                        <p:cTn id="3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عنوان 1"/>
          <p:cNvSpPr>
            <a:spLocks noGrp="1"/>
          </p:cNvSpPr>
          <p:nvPr>
            <p:ph type="title"/>
          </p:nvPr>
        </p:nvSpPr>
        <p:spPr>
          <a:xfrm>
            <a:off x="467544" y="634008"/>
            <a:ext cx="8352928" cy="1066800"/>
          </a:xfrm>
        </p:spPr>
        <p:txBody>
          <a:bodyPr/>
          <a:lstStyle/>
          <a:p>
            <a:pPr algn="r"/>
            <a:r>
              <a:rPr lang="ar-SA" sz="3600" b="1" dirty="0" smtClean="0">
                <a:cs typeface="Tahoma" pitchFamily="34" charset="0"/>
              </a:rPr>
              <a:t> :</a:t>
            </a:r>
            <a:r>
              <a:rPr lang="en-US" sz="3600" b="1" dirty="0" smtClean="0">
                <a:cs typeface="Tahoma" pitchFamily="34" charset="0"/>
              </a:rPr>
              <a:t>Indexer Program </a:t>
            </a:r>
            <a:r>
              <a:rPr lang="ar-SA" sz="3600" b="1" dirty="0" smtClean="0">
                <a:cs typeface="Tahoma" pitchFamily="34" charset="0"/>
              </a:rPr>
              <a:t> 2-برنامج المفهرس</a:t>
            </a:r>
            <a:endParaRPr lang="en-US" sz="3600" b="1" dirty="0" smtClean="0"/>
          </a:p>
        </p:txBody>
      </p:sp>
      <p:sp>
        <p:nvSpPr>
          <p:cNvPr id="3" name="عنصر نائب للمحتوى 2"/>
          <p:cNvSpPr>
            <a:spLocks noGrp="1"/>
          </p:cNvSpPr>
          <p:nvPr>
            <p:ph idx="1"/>
          </p:nvPr>
        </p:nvSpPr>
        <p:spPr>
          <a:xfrm>
            <a:off x="357188" y="1673225"/>
            <a:ext cx="8229600" cy="5184775"/>
          </a:xfrm>
        </p:spPr>
        <p:txBody>
          <a:bodyPr>
            <a:normAutofit/>
          </a:bodyPr>
          <a:lstStyle/>
          <a:p>
            <a:pPr marL="624078" indent="-514350" algn="r" rtl="1" fontAlgn="auto">
              <a:spcAft>
                <a:spcPts val="0"/>
              </a:spcAft>
              <a:buClr>
                <a:schemeClr val="accent3"/>
              </a:buClr>
              <a:buFont typeface="Georgia"/>
              <a:buChar char="•"/>
              <a:defRPr/>
            </a:pPr>
            <a:r>
              <a:rPr lang="ar-SA" dirty="0" smtClean="0">
                <a:cs typeface="+mn-cs"/>
              </a:rPr>
              <a:t>يطلق عليه أحيانا الكتالوج </a:t>
            </a:r>
            <a:r>
              <a:rPr lang="en-US" dirty="0" smtClean="0">
                <a:cs typeface="+mn-cs"/>
              </a:rPr>
              <a:t>catalogue</a:t>
            </a:r>
            <a:r>
              <a:rPr lang="ar-SA" dirty="0" smtClean="0">
                <a:cs typeface="+mn-cs"/>
              </a:rPr>
              <a:t>.</a:t>
            </a:r>
          </a:p>
          <a:p>
            <a:pPr marL="624078" indent="-514350" algn="r" rtl="1" fontAlgn="auto">
              <a:spcAft>
                <a:spcPts val="0"/>
              </a:spcAft>
              <a:buClr>
                <a:schemeClr val="accent3"/>
              </a:buClr>
              <a:buFont typeface="Georgia"/>
              <a:buChar char="•"/>
              <a:defRPr/>
            </a:pPr>
            <a:r>
              <a:rPr lang="ar-SA" dirty="0" smtClean="0">
                <a:cs typeface="+mn-cs"/>
              </a:rPr>
              <a:t>هو قاعدة بيانات ضخمة تقوم بتوصيف صفحات الويب .</a:t>
            </a:r>
          </a:p>
          <a:p>
            <a:pPr marL="624078" indent="-514350" algn="r" rtl="1" fontAlgn="auto">
              <a:spcAft>
                <a:spcPts val="0"/>
              </a:spcAft>
              <a:buClr>
                <a:schemeClr val="accent3"/>
              </a:buClr>
              <a:buFont typeface="Georgia"/>
              <a:buChar char="•"/>
              <a:defRPr/>
            </a:pPr>
            <a:r>
              <a:rPr lang="ar-SA" dirty="0" smtClean="0">
                <a:cs typeface="+mn-cs"/>
              </a:rPr>
              <a:t>يركز التوصيف على المعلومات التي حصل عليها من برنامج العنكبوت .</a:t>
            </a:r>
          </a:p>
          <a:p>
            <a:pPr marL="624078" indent="-514350" algn="r" rtl="1" fontAlgn="auto">
              <a:spcAft>
                <a:spcPts val="0"/>
              </a:spcAft>
              <a:buClr>
                <a:schemeClr val="accent3"/>
              </a:buClr>
              <a:buFont typeface="Georgia"/>
              <a:buChar char="•"/>
              <a:defRPr/>
            </a:pPr>
            <a:r>
              <a:rPr lang="ar-SA" dirty="0" smtClean="0"/>
              <a:t>تعتمد على بعض المعايير مثل الكلمات الأكثر تكراراً.</a:t>
            </a:r>
          </a:p>
          <a:p>
            <a:pPr marL="624078" indent="-514350" algn="r" rtl="1" fontAlgn="auto">
              <a:spcAft>
                <a:spcPts val="0"/>
              </a:spcAft>
              <a:buClr>
                <a:schemeClr val="accent3"/>
              </a:buClr>
              <a:buFont typeface="Georgia"/>
              <a:buChar char="•"/>
              <a:defRPr/>
            </a:pPr>
            <a:r>
              <a:rPr lang="ar-SA" dirty="0" smtClean="0"/>
              <a:t>تختلف محركات البحث عن بعضها في :</a:t>
            </a:r>
            <a:endParaRPr lang="ar-SA" dirty="0" smtClean="0">
              <a:cs typeface="+mn-cs"/>
            </a:endParaRPr>
          </a:p>
          <a:p>
            <a:pPr marL="1440000" indent="-514350" algn="r" rtl="1" fontAlgn="auto">
              <a:spcAft>
                <a:spcPts val="0"/>
              </a:spcAft>
              <a:buClr>
                <a:schemeClr val="accent3"/>
              </a:buClr>
              <a:buFont typeface="+mj-lt"/>
              <a:buAutoNum type="arabicPeriod"/>
              <a:defRPr/>
            </a:pPr>
            <a:r>
              <a:rPr lang="ar-SA" dirty="0" smtClean="0">
                <a:cs typeface="+mn-cs"/>
              </a:rPr>
              <a:t>المعايير التي تعتمد عليها في الحصول على المعلومات .</a:t>
            </a:r>
          </a:p>
          <a:p>
            <a:pPr marL="1440000" indent="-514350" algn="r" rtl="1" fontAlgn="auto">
              <a:spcAft>
                <a:spcPts val="0"/>
              </a:spcAft>
              <a:buClr>
                <a:schemeClr val="accent3"/>
              </a:buClr>
              <a:buFont typeface="+mj-lt"/>
              <a:buAutoNum type="arabicPeriod"/>
              <a:defRPr/>
            </a:pPr>
            <a:r>
              <a:rPr lang="ar-SA" dirty="0" smtClean="0">
                <a:cs typeface="+mn-cs"/>
              </a:rPr>
              <a:t>خوارزميات البحث </a:t>
            </a:r>
            <a:r>
              <a:rPr lang="en-US" dirty="0" smtClean="0">
                <a:cs typeface="+mn-cs"/>
              </a:rPr>
              <a:t>searching algorithms</a:t>
            </a:r>
            <a:r>
              <a:rPr lang="ar-SA" dirty="0" smtClean="0">
                <a:cs typeface="+mn-cs"/>
              </a:rPr>
              <a:t> .</a:t>
            </a:r>
          </a:p>
          <a:p>
            <a:pPr marL="624078" indent="-514350" algn="r" rtl="1" fontAlgn="auto">
              <a:spcAft>
                <a:spcPts val="0"/>
              </a:spcAft>
              <a:buClr>
                <a:schemeClr val="accent3"/>
              </a:buClr>
              <a:buFont typeface="Georgia"/>
              <a:buNone/>
              <a:defRPr/>
            </a:pPr>
            <a:endParaRPr lang="en-US" dirty="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1000" fill="hold"/>
                                        <p:tgtEl>
                                          <p:spTgt spid="12290"/>
                                        </p:tgtEl>
                                        <p:attrNameLst>
                                          <p:attrName>ppt_w</p:attrName>
                                        </p:attrNameLst>
                                      </p:cBhvr>
                                      <p:tavLst>
                                        <p:tav tm="0">
                                          <p:val>
                                            <p:strVal val="#ppt_w*0.70"/>
                                          </p:val>
                                        </p:tav>
                                        <p:tav tm="100000">
                                          <p:val>
                                            <p:strVal val="#ppt_w"/>
                                          </p:val>
                                        </p:tav>
                                      </p:tavLst>
                                    </p:anim>
                                    <p:anim calcmode="lin" valueType="num">
                                      <p:cBhvr>
                                        <p:cTn id="8" dur="1000" fill="hold"/>
                                        <p:tgtEl>
                                          <p:spTgt spid="12290"/>
                                        </p:tgtEl>
                                        <p:attrNameLst>
                                          <p:attrName>ppt_h</p:attrName>
                                        </p:attrNameLst>
                                      </p:cBhvr>
                                      <p:tavLst>
                                        <p:tav tm="0">
                                          <p:val>
                                            <p:strVal val="#ppt_h"/>
                                          </p:val>
                                        </p:tav>
                                        <p:tav tm="100000">
                                          <p:val>
                                            <p:strVal val="#ppt_h"/>
                                          </p:val>
                                        </p:tav>
                                      </p:tavLst>
                                    </p:anim>
                                    <p:animEffect transition="in" filter="fade">
                                      <p:cBhvr>
                                        <p:cTn id="9" dur="1000"/>
                                        <p:tgtEl>
                                          <p:spTgt spid="12290"/>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dissolv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dissolv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dissolve">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dissolve">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dissolve">
                                      <p:cBhvr>
                                        <p:cTn id="34" dur="5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dissolve">
                                      <p:cBhvr>
                                        <p:cTn id="39" dur="500"/>
                                        <p:tgtEl>
                                          <p:spTgt spid="3">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dissolve">
                                      <p:cBhvr>
                                        <p:cTn id="4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عنوان 1"/>
          <p:cNvSpPr>
            <a:spLocks noGrp="1"/>
          </p:cNvSpPr>
          <p:nvPr>
            <p:ph type="title"/>
          </p:nvPr>
        </p:nvSpPr>
        <p:spPr>
          <a:xfrm>
            <a:off x="0" y="404664"/>
            <a:ext cx="9144000" cy="1066800"/>
          </a:xfrm>
        </p:spPr>
        <p:txBody>
          <a:bodyPr/>
          <a:lstStyle/>
          <a:p>
            <a:pPr algn="l" rtl="1"/>
            <a:r>
              <a:rPr lang="ar-SA" sz="3600" dirty="0" smtClean="0">
                <a:cs typeface="Tahoma" pitchFamily="34" charset="0"/>
              </a:rPr>
              <a:t>3</a:t>
            </a:r>
            <a:r>
              <a:rPr lang="ar-SA" sz="3200" b="1" dirty="0" smtClean="0">
                <a:cs typeface="Tahoma" pitchFamily="34" charset="0"/>
              </a:rPr>
              <a:t>- برنامج محرك البحث </a:t>
            </a:r>
            <a:r>
              <a:rPr lang="en-US" sz="3200" dirty="0" smtClean="0"/>
              <a:t>Search Engine Program</a:t>
            </a:r>
            <a:r>
              <a:rPr lang="ar-SA" sz="3200" b="1" dirty="0" smtClean="0">
                <a:cs typeface="Tahoma" pitchFamily="34" charset="0"/>
              </a:rPr>
              <a:t> :</a:t>
            </a:r>
            <a:endParaRPr lang="en-US" sz="3600" b="1" dirty="0" smtClean="0"/>
          </a:p>
        </p:txBody>
      </p:sp>
      <p:sp>
        <p:nvSpPr>
          <p:cNvPr id="3" name="عنصر نائب للمحتوى 2"/>
          <p:cNvSpPr>
            <a:spLocks noGrp="1"/>
          </p:cNvSpPr>
          <p:nvPr>
            <p:ph idx="1"/>
          </p:nvPr>
        </p:nvSpPr>
        <p:spPr>
          <a:xfrm>
            <a:off x="428596" y="1484784"/>
            <a:ext cx="8412564" cy="4900414"/>
          </a:xfrm>
        </p:spPr>
        <p:txBody>
          <a:bodyPr>
            <a:normAutofit/>
          </a:bodyPr>
          <a:lstStyle/>
          <a:p>
            <a:pPr marL="360000" indent="0" algn="r" rtl="1" fontAlgn="auto">
              <a:spcAft>
                <a:spcPts val="0"/>
              </a:spcAft>
              <a:buClr>
                <a:schemeClr val="accent3"/>
              </a:buClr>
              <a:buFont typeface="Georgia"/>
              <a:buChar char="•"/>
              <a:defRPr/>
            </a:pPr>
            <a:r>
              <a:rPr lang="ar-SA" sz="2700" dirty="0" smtClean="0">
                <a:cs typeface="+mn-cs"/>
              </a:rPr>
              <a:t> يبدأ دوره عند كتابه كلمة </a:t>
            </a:r>
            <a:r>
              <a:rPr lang="ar-SA" sz="2700" dirty="0" err="1" smtClean="0">
                <a:cs typeface="+mn-cs"/>
              </a:rPr>
              <a:t>مفتاحية</a:t>
            </a:r>
            <a:r>
              <a:rPr lang="ar-SA" sz="2700" dirty="0" smtClean="0">
                <a:cs typeface="+mn-cs"/>
              </a:rPr>
              <a:t> في مربع البحث </a:t>
            </a:r>
            <a:r>
              <a:rPr lang="en-US" sz="2700" dirty="0" smtClean="0">
                <a:cs typeface="+mn-cs"/>
              </a:rPr>
              <a:t> </a:t>
            </a:r>
            <a:r>
              <a:rPr lang="en-US" sz="2700" dirty="0" smtClean="0"/>
              <a:t> .search box</a:t>
            </a:r>
            <a:r>
              <a:rPr lang="ar-SA" sz="2700" dirty="0" smtClean="0"/>
              <a:t> </a:t>
            </a:r>
            <a:endParaRPr lang="ar-SA" sz="2700" dirty="0" smtClean="0">
              <a:cs typeface="+mn-cs"/>
            </a:endParaRPr>
          </a:p>
          <a:p>
            <a:pPr marL="360000" indent="0" algn="r" rtl="1" fontAlgn="auto">
              <a:spcAft>
                <a:spcPts val="0"/>
              </a:spcAft>
              <a:buClr>
                <a:schemeClr val="accent3"/>
              </a:buClr>
              <a:buFont typeface="Georgia"/>
              <a:buChar char="•"/>
              <a:defRPr/>
            </a:pPr>
            <a:r>
              <a:rPr lang="ar-SA" sz="2700" dirty="0" smtClean="0">
                <a:cs typeface="+mn-cs"/>
              </a:rPr>
              <a:t> يأخذ الكلمة المفتاحيه ويبحث عن صفحات الويب التي تحقق الاستعلام الذي كونه برنامج المفهرس في قاعدة بيانات الفهرس.</a:t>
            </a:r>
          </a:p>
          <a:p>
            <a:pPr marL="360000" indent="0" algn="r" rtl="1" fontAlgn="auto">
              <a:spcAft>
                <a:spcPts val="0"/>
              </a:spcAft>
              <a:buClr>
                <a:schemeClr val="accent3"/>
              </a:buClr>
              <a:buFont typeface="Georgia"/>
              <a:buChar char="•"/>
              <a:defRPr/>
            </a:pPr>
            <a:r>
              <a:rPr lang="ar-SA" sz="2700" dirty="0" smtClean="0">
                <a:cs typeface="+mn-cs"/>
              </a:rPr>
              <a:t> ثم يعرض نتيجة البحث ممثلة بصفحات الويب في نافذة المستعرض </a:t>
            </a:r>
            <a:r>
              <a:rPr lang="en-US" sz="2700" dirty="0" smtClean="0">
                <a:cs typeface="+mn-cs"/>
              </a:rPr>
              <a:t>browser window</a:t>
            </a:r>
            <a:r>
              <a:rPr lang="ar-SA" sz="2700" dirty="0" smtClean="0">
                <a:cs typeface="+mn-cs"/>
              </a:rPr>
              <a:t> ويقوم بعملية الترتيب لهذه الصفحات.</a:t>
            </a:r>
          </a:p>
          <a:p>
            <a:pPr marL="360000" indent="0" algn="r" rtl="1" fontAlgn="auto">
              <a:spcAft>
                <a:spcPts val="0"/>
              </a:spcAft>
              <a:buClr>
                <a:schemeClr val="accent3"/>
              </a:buClr>
              <a:buFont typeface="Georgia"/>
              <a:buChar char="•"/>
              <a:defRPr/>
            </a:pPr>
            <a:r>
              <a:rPr lang="ar-SA" sz="2700" dirty="0" smtClean="0">
                <a:cs typeface="+mn-cs"/>
              </a:rPr>
              <a:t> تختلف محركات البحث عن بعضها في </a:t>
            </a:r>
            <a:r>
              <a:rPr lang="ar-SA" sz="2700" u="sng" dirty="0" smtClean="0">
                <a:cs typeface="+mn-cs"/>
              </a:rPr>
              <a:t>أسلوب العمل</a:t>
            </a:r>
            <a:r>
              <a:rPr lang="ar-SA" sz="2700" dirty="0" smtClean="0">
                <a:cs typeface="+mn-cs"/>
              </a:rPr>
              <a:t>:</a:t>
            </a:r>
          </a:p>
          <a:p>
            <a:pPr marL="360000" indent="0" algn="r" rtl="1" fontAlgn="auto">
              <a:spcAft>
                <a:spcPts val="0"/>
              </a:spcAft>
              <a:buClr>
                <a:schemeClr val="accent3"/>
              </a:buClr>
              <a:buFont typeface="Georgia"/>
              <a:buNone/>
              <a:defRPr/>
            </a:pPr>
            <a:r>
              <a:rPr lang="ar-SA" sz="2700" dirty="0" smtClean="0">
                <a:cs typeface="+mn-cs"/>
              </a:rPr>
              <a:t> فمثلا تحتفظ قاعدة بيانات </a:t>
            </a:r>
            <a:r>
              <a:rPr lang="en-US" sz="2700" dirty="0" smtClean="0">
                <a:cs typeface="+mn-cs"/>
              </a:rPr>
              <a:t>AltaVista</a:t>
            </a:r>
            <a:r>
              <a:rPr lang="ar-SA" sz="2700" dirty="0" smtClean="0">
                <a:cs typeface="+mn-cs"/>
              </a:rPr>
              <a:t> بكل تفاصيل صفحة الويب المخزنة عليها ,</a:t>
            </a:r>
          </a:p>
          <a:p>
            <a:pPr marL="360000" indent="0" algn="r" rtl="1" fontAlgn="auto">
              <a:spcAft>
                <a:spcPts val="0"/>
              </a:spcAft>
              <a:buClr>
                <a:schemeClr val="accent3"/>
              </a:buClr>
              <a:buFont typeface="Georgia"/>
              <a:buNone/>
              <a:defRPr/>
            </a:pPr>
            <a:r>
              <a:rPr lang="ar-SA" sz="2700" dirty="0" smtClean="0">
                <a:cs typeface="+mn-cs"/>
              </a:rPr>
              <a:t>أما محركات البحث الأخرى فقد تحتفظ بالعناوين الرئيسية للصفحة فقط , مما يؤدي إلى اختلاف شكل ودقه نتائج البحث الظاهر للمستخدم.</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1000" fill="hold"/>
                                        <p:tgtEl>
                                          <p:spTgt spid="13314"/>
                                        </p:tgtEl>
                                        <p:attrNameLst>
                                          <p:attrName>ppt_w</p:attrName>
                                        </p:attrNameLst>
                                      </p:cBhvr>
                                      <p:tavLst>
                                        <p:tav tm="0">
                                          <p:val>
                                            <p:strVal val="#ppt_w*0.70"/>
                                          </p:val>
                                        </p:tav>
                                        <p:tav tm="100000">
                                          <p:val>
                                            <p:strVal val="#ppt_w"/>
                                          </p:val>
                                        </p:tav>
                                      </p:tavLst>
                                    </p:anim>
                                    <p:anim calcmode="lin" valueType="num">
                                      <p:cBhvr>
                                        <p:cTn id="8" dur="1000" fill="hold"/>
                                        <p:tgtEl>
                                          <p:spTgt spid="13314"/>
                                        </p:tgtEl>
                                        <p:attrNameLst>
                                          <p:attrName>ppt_h</p:attrName>
                                        </p:attrNameLst>
                                      </p:cBhvr>
                                      <p:tavLst>
                                        <p:tav tm="0">
                                          <p:val>
                                            <p:strVal val="#ppt_h"/>
                                          </p:val>
                                        </p:tav>
                                        <p:tav tm="100000">
                                          <p:val>
                                            <p:strVal val="#ppt_h"/>
                                          </p:val>
                                        </p:tav>
                                      </p:tavLst>
                                    </p:anim>
                                    <p:animEffect transition="in" filter="fade">
                                      <p:cBhvr>
                                        <p:cTn id="9" dur="1000"/>
                                        <p:tgtEl>
                                          <p:spTgt spid="13314"/>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dissolv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dissolv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dissolve">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dissolve">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dissolve">
                                      <p:cBhvr>
                                        <p:cTn id="34" dur="5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dissolve">
                                      <p:cBhvr>
                                        <p:cTn id="3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928662" y="1500174"/>
          <a:ext cx="7643866" cy="38798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حضري">
  <a:themeElements>
    <a:clrScheme name="حضري">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حضري">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حضري">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768</TotalTime>
  <Words>982</Words>
  <Application>Microsoft Office PowerPoint</Application>
  <PresentationFormat>On-screen Show (4:3)</PresentationFormat>
  <Paragraphs>110</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حضري</vt:lpstr>
      <vt:lpstr>الانترنت والاتصالات   Internet &amp; communications </vt:lpstr>
      <vt:lpstr>:) search engines محركات البحث (</vt:lpstr>
      <vt:lpstr>أدوات البحث :</vt:lpstr>
      <vt:lpstr>ما الفرق بين  محركات البحث والأدلة؟</vt:lpstr>
      <vt:lpstr>: ( Search Engines ) محركات البحث</vt:lpstr>
      <vt:lpstr>الأدلـــــة ( Directories ) :</vt:lpstr>
      <vt:lpstr>PowerPoint Presentation</vt:lpstr>
      <vt:lpstr>الأدلـــــة ( Directories ) :</vt:lpstr>
      <vt:lpstr>مكونات محركات البحث وكيفية عملها:</vt:lpstr>
      <vt:lpstr>مكونات محركات البحث وكيفية عملها:</vt:lpstr>
      <vt:lpstr>1- برنامج العنكبوت ( Spider Program):</vt:lpstr>
      <vt:lpstr>1- برنامج العنكبوت ( Spider Program):</vt:lpstr>
      <vt:lpstr>1- برنامج العنكبوت ( Spider Program):</vt:lpstr>
      <vt:lpstr> :Indexer Program  2-برنامج المفهرس</vt:lpstr>
      <vt:lpstr>3- برنامج محرك البحث Search Engine Program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الانترنت والاتصالات   Internet &amp; communications</dc:title>
  <dc:creator>user</dc:creator>
  <cp:lastModifiedBy>user</cp:lastModifiedBy>
  <cp:revision>107</cp:revision>
  <dcterms:created xsi:type="dcterms:W3CDTF">2011-09-25T15:34:18Z</dcterms:created>
  <dcterms:modified xsi:type="dcterms:W3CDTF">2013-10-29T01:33:24Z</dcterms:modified>
</cp:coreProperties>
</file>