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0" r:id="rId5"/>
    <p:sldId id="259"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9AAD3AE2-2172-424E-8EAA-92D3CE8B89FA}"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AAD3AE2-2172-424E-8EAA-92D3CE8B89F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AAD3AE2-2172-424E-8EAA-92D3CE8B89FA}"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AAD3AE2-2172-424E-8EAA-92D3CE8B89F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9AAD3AE2-2172-424E-8EAA-92D3CE8B89F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9AAD3AE2-2172-424E-8EAA-92D3CE8B89F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9AAD3AE2-2172-424E-8EAA-92D3CE8B89FA}"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AAD3AE2-2172-424E-8EAA-92D3CE8B89F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9AAD3AE2-2172-424E-8EAA-92D3CE8B89FA}"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AAD3AE2-2172-424E-8EAA-92D3CE8B89F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4EDD8472-1686-4297-8DE3-C2F4E1C5B235}" type="datetimeFigureOut">
              <a:rPr lang="ar-SA" smtClean="0"/>
              <a:pPr/>
              <a:t>27/11/34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9AAD3AE2-2172-424E-8EAA-92D3CE8B89F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EDD8472-1686-4297-8DE3-C2F4E1C5B235}" type="datetimeFigureOut">
              <a:rPr lang="ar-SA" smtClean="0"/>
              <a:pPr/>
              <a:t>27/11/34</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AAD3AE2-2172-424E-8EAA-92D3CE8B89FA}"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ctr"/>
            <a:r>
              <a:rPr lang="ar-SA" dirty="0" smtClean="0"/>
              <a:t>الاسلام يدعو الى </a:t>
            </a:r>
            <a:r>
              <a:rPr lang="ar-SA" dirty="0" err="1" smtClean="0"/>
              <a:t>العلم..</a:t>
            </a:r>
            <a:endParaRPr lang="ar-SA" dirty="0"/>
          </a:p>
        </p:txBody>
      </p:sp>
      <p:sp>
        <p:nvSpPr>
          <p:cNvPr id="3" name="عنوان فرعي 2"/>
          <p:cNvSpPr>
            <a:spLocks noGrp="1"/>
          </p:cNvSpPr>
          <p:nvPr>
            <p:ph type="subTitle" idx="1"/>
          </p:nvPr>
        </p:nvSpPr>
        <p:spPr/>
        <p:txBody>
          <a:bodyPr/>
          <a:lstStyle/>
          <a:p>
            <a:endParaRPr lang="ar-SA"/>
          </a:p>
        </p:txBody>
      </p:sp>
      <p:pic>
        <p:nvPicPr>
          <p:cNvPr id="4" name="صورة 3" descr="2010_8_27_5_59_2_295.jpg"/>
          <p:cNvPicPr>
            <a:picLocks noChangeAspect="1"/>
          </p:cNvPicPr>
          <p:nvPr/>
        </p:nvPicPr>
        <p:blipFill>
          <a:blip r:embed="rId2" cstate="print"/>
          <a:stretch>
            <a:fillRect/>
          </a:stretch>
        </p:blipFill>
        <p:spPr>
          <a:xfrm>
            <a:off x="1143000" y="2438400"/>
            <a:ext cx="6858000" cy="4114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66800" y="304800"/>
            <a:ext cx="7620000" cy="5821363"/>
          </a:xfrm>
        </p:spPr>
        <p:txBody>
          <a:bodyPr/>
          <a:lstStyle/>
          <a:p>
            <a:pPr>
              <a:buNone/>
            </a:pPr>
            <a:r>
              <a:rPr lang="ar-SA" dirty="0" smtClean="0"/>
              <a:t> جاء الاسلام يدعو الى العلم كانت أولى ايات القران الكريم التي انزلت على النبي صلى الله علية </a:t>
            </a:r>
            <a:r>
              <a:rPr lang="ar-SA" dirty="0" err="1" smtClean="0"/>
              <a:t>وسلـــم:</a:t>
            </a:r>
            <a:endParaRPr lang="ar-SA" dirty="0" smtClean="0"/>
          </a:p>
          <a:p>
            <a:pPr>
              <a:buNone/>
            </a:pPr>
            <a:r>
              <a:rPr lang="ar-SA" dirty="0" smtClean="0"/>
              <a:t>” اقرأ باسم ربك الذي خلق خلق الانسان من علق اقرأ وربك الاكرم الذي علم بالقلم علم الانسان </a:t>
            </a:r>
            <a:r>
              <a:rPr lang="ar-SA" dirty="0" err="1" smtClean="0"/>
              <a:t>مالم</a:t>
            </a:r>
            <a:r>
              <a:rPr lang="ar-SA" dirty="0" smtClean="0"/>
              <a:t> </a:t>
            </a:r>
            <a:r>
              <a:rPr lang="ar-SA" dirty="0" err="1" smtClean="0"/>
              <a:t>يعلم “</a:t>
            </a:r>
            <a:endParaRPr lang="ar-SA" dirty="0" smtClean="0"/>
          </a:p>
          <a:p>
            <a:pPr>
              <a:buNone/>
            </a:pPr>
            <a:r>
              <a:rPr lang="ar-SA" dirty="0" smtClean="0"/>
              <a:t>ثم تتابع نزول القران </a:t>
            </a:r>
            <a:r>
              <a:rPr lang="ar-SA" dirty="0" smtClean="0"/>
              <a:t>ووردت ايات </a:t>
            </a:r>
            <a:r>
              <a:rPr lang="ar-SA" dirty="0" smtClean="0"/>
              <a:t>كثيرة تدعو الى العلم وتكرم أهلة وترفعهم </a:t>
            </a:r>
            <a:r>
              <a:rPr lang="ar-SA" dirty="0" smtClean="0"/>
              <a:t>لأعلى </a:t>
            </a:r>
            <a:r>
              <a:rPr lang="ar-SA" dirty="0" smtClean="0"/>
              <a:t>الدرجات ..</a:t>
            </a:r>
          </a:p>
          <a:p>
            <a:pPr>
              <a:buNone/>
            </a:pPr>
            <a:r>
              <a:rPr lang="ar-SA" dirty="0" smtClean="0"/>
              <a:t>ونذكر </a:t>
            </a:r>
            <a:r>
              <a:rPr lang="ar-SA" dirty="0" smtClean="0"/>
              <a:t>بعضها</a:t>
            </a:r>
            <a:r>
              <a:rPr lang="ar-SA" dirty="0" smtClean="0"/>
              <a:t>: </a:t>
            </a:r>
            <a:r>
              <a:rPr lang="ar-SA" dirty="0" smtClean="0"/>
              <a:t>””</a:t>
            </a:r>
            <a:endParaRPr lang="ar-SA" dirty="0" smtClean="0"/>
          </a:p>
          <a:p>
            <a:pPr>
              <a:buNone/>
            </a:pPr>
            <a:r>
              <a:rPr lang="ar-SA" dirty="0" smtClean="0"/>
              <a:t>” يرفع الله الذين </a:t>
            </a:r>
            <a:r>
              <a:rPr lang="ar-SA" dirty="0" smtClean="0"/>
              <a:t>آمنوا </a:t>
            </a:r>
            <a:r>
              <a:rPr lang="ar-SA" dirty="0" smtClean="0"/>
              <a:t>منكم و الذين </a:t>
            </a:r>
            <a:r>
              <a:rPr lang="ar-SA" dirty="0" smtClean="0"/>
              <a:t>أوتوا </a:t>
            </a:r>
            <a:r>
              <a:rPr lang="ar-SA" dirty="0" smtClean="0"/>
              <a:t>العلم درجات ”</a:t>
            </a:r>
            <a:endParaRPr lang="ar-SA" dirty="0"/>
          </a:p>
          <a:p>
            <a:pPr>
              <a:buNone/>
            </a:pPr>
            <a:r>
              <a:rPr lang="ar-SA" dirty="0" smtClean="0"/>
              <a:t> </a:t>
            </a:r>
          </a:p>
          <a:p>
            <a:pPr>
              <a:buNone/>
            </a:pP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304800"/>
            <a:ext cx="7772400" cy="5821363"/>
          </a:xfrm>
        </p:spPr>
        <p:txBody>
          <a:bodyPr>
            <a:normAutofit lnSpcReduction="10000"/>
          </a:bodyPr>
          <a:lstStyle/>
          <a:p>
            <a:pPr>
              <a:buNone/>
            </a:pPr>
            <a:r>
              <a:rPr lang="ar-SA" dirty="0" smtClean="0"/>
              <a:t> ” انما يخشى الله من </a:t>
            </a:r>
            <a:r>
              <a:rPr lang="ar-SA" dirty="0" smtClean="0"/>
              <a:t>عباد</a:t>
            </a:r>
            <a:r>
              <a:rPr lang="ar-SA" dirty="0" smtClean="0"/>
              <a:t>ه</a:t>
            </a:r>
            <a:r>
              <a:rPr lang="ar-SA" dirty="0" smtClean="0"/>
              <a:t> </a:t>
            </a:r>
            <a:r>
              <a:rPr lang="ar-SA" dirty="0" smtClean="0"/>
              <a:t>العلماء ” </a:t>
            </a:r>
          </a:p>
          <a:p>
            <a:pPr>
              <a:buNone/>
            </a:pPr>
            <a:r>
              <a:rPr lang="ar-SA" dirty="0" smtClean="0"/>
              <a:t>و أخبر الملائكة أنة اختار ادم ليكون خليفة في الارض يعمرها ويكشف أسرارها ويسخر لخدمته جميع </a:t>
            </a:r>
            <a:r>
              <a:rPr lang="ar-SA" dirty="0" err="1" smtClean="0"/>
              <a:t>مافيها</a:t>
            </a:r>
            <a:r>
              <a:rPr lang="ar-SA" dirty="0" smtClean="0"/>
              <a:t> و أهلة </a:t>
            </a:r>
            <a:r>
              <a:rPr lang="ar-SA" dirty="0" err="1" smtClean="0"/>
              <a:t>لهذة</a:t>
            </a:r>
            <a:r>
              <a:rPr lang="ar-SA" dirty="0" smtClean="0"/>
              <a:t> الخلافة </a:t>
            </a:r>
            <a:r>
              <a:rPr lang="ar-SA" dirty="0" err="1" smtClean="0"/>
              <a:t>بالعلم .</a:t>
            </a:r>
            <a:endParaRPr lang="ar-SA" dirty="0" smtClean="0"/>
          </a:p>
          <a:p>
            <a:pPr>
              <a:buNone/>
            </a:pPr>
            <a:endParaRPr lang="ar-SA" dirty="0"/>
          </a:p>
          <a:p>
            <a:pPr>
              <a:buNone/>
            </a:pPr>
            <a:r>
              <a:rPr lang="ar-SA" dirty="0" smtClean="0"/>
              <a:t> و أول </a:t>
            </a:r>
            <a:r>
              <a:rPr lang="ar-SA" dirty="0" err="1" smtClean="0"/>
              <a:t>المومنين</a:t>
            </a:r>
            <a:r>
              <a:rPr lang="ar-SA" dirty="0" smtClean="0"/>
              <a:t> </a:t>
            </a:r>
            <a:r>
              <a:rPr lang="ar-SA" dirty="0" err="1" smtClean="0"/>
              <a:t>بالاسلام</a:t>
            </a:r>
            <a:r>
              <a:rPr lang="ar-SA" dirty="0" smtClean="0"/>
              <a:t> محمد صلى الله عليه وسلــم علمه الله تعالى ومن عليه بنعمه </a:t>
            </a:r>
            <a:r>
              <a:rPr lang="ar-SA" dirty="0" err="1" smtClean="0"/>
              <a:t>العلم.</a:t>
            </a:r>
            <a:r>
              <a:rPr lang="ar-SA" dirty="0" smtClean="0"/>
              <a:t> فقال الله </a:t>
            </a:r>
            <a:r>
              <a:rPr lang="ar-SA" dirty="0" err="1" smtClean="0"/>
              <a:t>تعالى :</a:t>
            </a:r>
            <a:endParaRPr lang="ar-SA" dirty="0" smtClean="0"/>
          </a:p>
          <a:p>
            <a:pPr>
              <a:buNone/>
            </a:pPr>
            <a:r>
              <a:rPr lang="ar-SA" dirty="0" smtClean="0"/>
              <a:t>” وأنزل الله عليك الكتاب و الحكمة وعلمك </a:t>
            </a:r>
            <a:r>
              <a:rPr lang="ar-SA" dirty="0" err="1" smtClean="0"/>
              <a:t>مالم</a:t>
            </a:r>
            <a:r>
              <a:rPr lang="ar-SA" dirty="0" smtClean="0"/>
              <a:t> تكـن تعلم وكان فضل الله عليك </a:t>
            </a:r>
            <a:r>
              <a:rPr lang="ar-SA" dirty="0" err="1" smtClean="0"/>
              <a:t>عظيما ”</a:t>
            </a:r>
            <a:r>
              <a:rPr lang="ar-SA" dirty="0" smtClean="0"/>
              <a:t> </a:t>
            </a:r>
          </a:p>
          <a:p>
            <a:pPr>
              <a:buNone/>
            </a:pPr>
            <a:r>
              <a:rPr lang="ar-SA" dirty="0" smtClean="0"/>
              <a:t>فشرع النبى صلى الله علية وسلـــم ينشر </a:t>
            </a:r>
            <a:r>
              <a:rPr lang="ar-SA" dirty="0" err="1" smtClean="0"/>
              <a:t>ماعلمه</a:t>
            </a:r>
            <a:r>
              <a:rPr lang="ar-SA" dirty="0" smtClean="0"/>
              <a:t> الله يبذل العلم لمن </a:t>
            </a:r>
            <a:r>
              <a:rPr lang="ar-SA" dirty="0" err="1" smtClean="0"/>
              <a:t>حوله..</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66800" y="838200"/>
            <a:ext cx="7620000" cy="5287963"/>
          </a:xfrm>
        </p:spPr>
        <p:txBody>
          <a:bodyPr/>
          <a:lstStyle/>
          <a:p>
            <a:pPr>
              <a:buNone/>
            </a:pPr>
            <a:r>
              <a:rPr lang="ar-SA" dirty="0" smtClean="0"/>
              <a:t> وهو يعلمنا بذلك أن نحيط العلم و العلماء بالتقدير و الرعاية والتكريم لهم في هذه الحياة كما كرمهم الله حتى </a:t>
            </a:r>
            <a:r>
              <a:rPr lang="ar-SA" dirty="0" smtClean="0"/>
              <a:t>يخلصوا </a:t>
            </a:r>
            <a:r>
              <a:rPr lang="ar-SA" dirty="0" smtClean="0"/>
              <a:t>في علمهم </a:t>
            </a:r>
            <a:r>
              <a:rPr lang="ar-SA" dirty="0" smtClean="0"/>
              <a:t>ويتقدموا </a:t>
            </a:r>
            <a:r>
              <a:rPr lang="ar-SA" dirty="0" smtClean="0"/>
              <a:t>في انتاجهم..</a:t>
            </a:r>
          </a:p>
          <a:p>
            <a:pPr>
              <a:buNone/>
            </a:pPr>
            <a:r>
              <a:rPr lang="ar-SA" dirty="0" smtClean="0"/>
              <a:t>و الله سبحانه وتعالى يقول ايضا : ” فاسألوا أهل الذكر أن كنتم لاتعلمون ” </a:t>
            </a:r>
          </a:p>
          <a:p>
            <a:pPr>
              <a:buNone/>
            </a:pPr>
            <a:r>
              <a:rPr lang="ar-SA" dirty="0" smtClean="0"/>
              <a:t> وهو يعلمنا بذلك أن يكون عندنا علماء متخصصون في كل علم و أن نرجع الى امورنا لأهل الخبرة و </a:t>
            </a:r>
            <a:r>
              <a:rPr lang="ar-SA" dirty="0" smtClean="0"/>
              <a:t>الإختصاص </a:t>
            </a:r>
            <a:r>
              <a:rPr lang="ar-SA" dirty="0" smtClean="0"/>
              <a:t>..</a:t>
            </a:r>
          </a:p>
          <a:p>
            <a:pPr>
              <a:buNone/>
            </a:pPr>
            <a:endParaRPr lang="ar-SA" dirty="0" smtClean="0"/>
          </a:p>
          <a:p>
            <a:pPr>
              <a:buNone/>
            </a:pP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62000" y="457200"/>
            <a:ext cx="7924800" cy="5668963"/>
          </a:xfrm>
        </p:spPr>
        <p:txBody>
          <a:bodyPr/>
          <a:lstStyle/>
          <a:p>
            <a:pPr>
              <a:buNone/>
            </a:pPr>
            <a:r>
              <a:rPr lang="ar-SA" dirty="0" smtClean="0"/>
              <a:t> وكان الاسلام يفرض على الأسرى أن يعلموا عدد من المسلمين القراءة و الكتابه ويعتبر التعليم فدية لهم يطلق سراحهم </a:t>
            </a:r>
            <a:r>
              <a:rPr lang="ar-SA" dirty="0" err="1" smtClean="0"/>
              <a:t>بها</a:t>
            </a:r>
            <a:r>
              <a:rPr lang="ar-SA" dirty="0" smtClean="0"/>
              <a:t> كما حدث في أسرى بدر.</a:t>
            </a:r>
          </a:p>
          <a:p>
            <a:pPr>
              <a:buNone/>
            </a:pPr>
            <a:r>
              <a:rPr lang="ar-SA" dirty="0" smtClean="0"/>
              <a:t>و </a:t>
            </a:r>
            <a:r>
              <a:rPr lang="ar-SA" dirty="0" smtClean="0"/>
              <a:t>الله سبحانه وتعالى يقول : ” يرفع الله الذين امنوا منكم و الذيم اوتوا العلم درجات ”</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304800"/>
            <a:ext cx="7498080" cy="5943600"/>
          </a:xfrm>
        </p:spPr>
        <p:txBody>
          <a:bodyPr/>
          <a:lstStyle/>
          <a:p>
            <a:pPr>
              <a:buNone/>
            </a:pPr>
            <a:r>
              <a:rPr lang="ar-SA" dirty="0" smtClean="0"/>
              <a:t> و احترم الاسلام العقل الانساني ودعا الناس الى النظر في الكون </a:t>
            </a:r>
            <a:r>
              <a:rPr lang="ar-SA" dirty="0" smtClean="0"/>
              <a:t>ليدركوا </a:t>
            </a:r>
            <a:r>
              <a:rPr lang="ar-SA" dirty="0" smtClean="0"/>
              <a:t>عظمة الخالق ... قال </a:t>
            </a:r>
            <a:r>
              <a:rPr lang="ar-SA" dirty="0" err="1" smtClean="0"/>
              <a:t>تعالى :</a:t>
            </a:r>
            <a:r>
              <a:rPr lang="ar-SA" dirty="0" smtClean="0"/>
              <a:t> </a:t>
            </a:r>
          </a:p>
          <a:p>
            <a:pPr>
              <a:buNone/>
            </a:pPr>
            <a:r>
              <a:rPr lang="ar-SA" dirty="0" smtClean="0"/>
              <a:t>” </a:t>
            </a:r>
            <a:r>
              <a:rPr lang="ar-SA" dirty="0" smtClean="0"/>
              <a:t>إن </a:t>
            </a:r>
            <a:r>
              <a:rPr lang="ar-SA" dirty="0" smtClean="0"/>
              <a:t>في خلق السموات و الارض و اختلاف الليل و النهار و الفلك التي يجري في البحر بما ينفع الناس ...“</a:t>
            </a:r>
          </a:p>
          <a:p>
            <a:pPr>
              <a:buNone/>
            </a:pP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228600"/>
            <a:ext cx="7498080" cy="6019800"/>
          </a:xfrm>
        </p:spPr>
        <p:txBody>
          <a:bodyPr/>
          <a:lstStyle/>
          <a:p>
            <a:pPr>
              <a:buNone/>
            </a:pPr>
            <a:r>
              <a:rPr lang="ar-SA" dirty="0" smtClean="0"/>
              <a:t> ومدح  الله الذين يتفكرون في خلق السموات و الارض بأنهم هم العقلاء أهل الفهم و </a:t>
            </a:r>
            <a:r>
              <a:rPr lang="ar-SA" dirty="0" smtClean="0"/>
              <a:t>الإدراك</a:t>
            </a:r>
            <a:r>
              <a:rPr lang="ar-SA" dirty="0" smtClean="0"/>
              <a:t>.. ” أن في خلق السموات و الارض واختلاف الليل و النهار </a:t>
            </a:r>
            <a:r>
              <a:rPr lang="ar-SA" dirty="0" smtClean="0"/>
              <a:t>لآيات لأولي </a:t>
            </a:r>
            <a:r>
              <a:rPr lang="ar-SA" dirty="0" smtClean="0"/>
              <a:t>الالباب...“</a:t>
            </a:r>
          </a:p>
          <a:p>
            <a:pPr>
              <a:buNone/>
            </a:pPr>
            <a:r>
              <a:rPr lang="ar-SA" dirty="0" smtClean="0"/>
              <a:t>و التفكر و التأمل في بديع صنع الله يهدي الى الله ويثبت الايمان به </a:t>
            </a:r>
            <a:r>
              <a:rPr lang="ar-SA" dirty="0" smtClean="0"/>
              <a:t>ويدعو </a:t>
            </a:r>
            <a:r>
              <a:rPr lang="ar-SA" dirty="0" smtClean="0"/>
              <a:t>الى تعلم مايعين على فهم مافي الكون من </a:t>
            </a:r>
            <a:r>
              <a:rPr lang="ar-SA" dirty="0" smtClean="0"/>
              <a:t>نظام </a:t>
            </a:r>
            <a:r>
              <a:rPr lang="ar-SA" dirty="0" smtClean="0"/>
              <a:t>محكم دقيق بديع وما فيه من علوم طبيعية وكيماوية مما يجعل الانسان متعلما متعبدا وكلما ازداد علما ازداد بخلق الله معرفة ومن ربه ايماننا وقربا ولو تأملنا في كتاب الله لوجدنا </a:t>
            </a:r>
            <a:r>
              <a:rPr lang="ar-SA" dirty="0" smtClean="0"/>
              <a:t>آيات </a:t>
            </a:r>
            <a:r>
              <a:rPr lang="ar-SA" dirty="0" smtClean="0"/>
              <a:t>بينات كانت اساسا للعلوم الكونية ” ولقد خلقنا الانسان من سلاله من طين ثم جعلناه نطفه في </a:t>
            </a:r>
            <a:r>
              <a:rPr lang="ar-SA" dirty="0" smtClean="0"/>
              <a:t>قرار </a:t>
            </a:r>
            <a:r>
              <a:rPr lang="ar-SA" dirty="0" smtClean="0"/>
              <a:t>مكين...“</a:t>
            </a:r>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56</TotalTime>
  <Words>424</Words>
  <Application>Microsoft Office PowerPoint</Application>
  <PresentationFormat>On-screen Show (4:3)</PresentationFormat>
  <Paragraphs>22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انقلاب</vt:lpstr>
      <vt:lpstr>الاسلام يدعو الى العلم..</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الاسلام يدعو الى العلم..</dc:title>
  <dc:creator>Asus</dc:creator>
  <cp:lastModifiedBy>user</cp:lastModifiedBy>
  <cp:revision>8</cp:revision>
  <dcterms:created xsi:type="dcterms:W3CDTF">2012-12-01T14:13:54Z</dcterms:created>
  <dcterms:modified xsi:type="dcterms:W3CDTF">2013-10-01T18:56:21Z</dcterms:modified>
</cp:coreProperties>
</file>