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02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90" r:id="rId29"/>
    <p:sldId id="283" r:id="rId30"/>
    <p:sldId id="284" r:id="rId31"/>
    <p:sldId id="289" r:id="rId32"/>
    <p:sldId id="285" r:id="rId33"/>
    <p:sldId id="286" r:id="rId34"/>
    <p:sldId id="287" r:id="rId35"/>
    <p:sldId id="288" r:id="rId3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مقطع افتراضي" id="{C1A35C34-CEAD-4286-B7CD-6B73D78483D1}">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632" autoAdjust="0"/>
    <p:restoredTop sz="94660"/>
  </p:normalViewPr>
  <p:slideViewPr>
    <p:cSldViewPr>
      <p:cViewPr varScale="1">
        <p:scale>
          <a:sx n="66" d="100"/>
          <a:sy n="66" d="100"/>
        </p:scale>
        <p:origin x="-1512"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7C5126-D52D-4D72-8AC2-29916C215279}" type="doc">
      <dgm:prSet loTypeId="urn:microsoft.com/office/officeart/2005/8/layout/cycle7" loCatId="cycle" qsTypeId="urn:microsoft.com/office/officeart/2005/8/quickstyle/simple1" qsCatId="simple" csTypeId="urn:microsoft.com/office/officeart/2005/8/colors/accent1_2" csCatId="accent1" phldr="1"/>
      <dgm:spPr/>
      <dgm:t>
        <a:bodyPr/>
        <a:lstStyle/>
        <a:p>
          <a:pPr rtl="1"/>
          <a:endParaRPr lang="ar-SA"/>
        </a:p>
      </dgm:t>
    </dgm:pt>
    <dgm:pt modelId="{B496FC26-E8DB-47E2-B7B7-1FA2AEBD8672}">
      <dgm:prSet phldrT="[نص]"/>
      <dgm:spPr/>
      <dgm:t>
        <a:bodyPr/>
        <a:lstStyle/>
        <a:p>
          <a:pPr rtl="1"/>
          <a:r>
            <a:rPr lang="ar-SA" dirty="0" smtClean="0"/>
            <a:t>الشرك الاصغر </a:t>
          </a:r>
          <a:endParaRPr lang="ar-SA" dirty="0"/>
        </a:p>
      </dgm:t>
    </dgm:pt>
    <dgm:pt modelId="{60E4F80F-BA16-485F-A4C7-D915A48E529C}" type="parTrans" cxnId="{5AD54D33-7E67-4CBF-A607-E1AE675118D6}">
      <dgm:prSet/>
      <dgm:spPr/>
      <dgm:t>
        <a:bodyPr/>
        <a:lstStyle/>
        <a:p>
          <a:pPr rtl="1"/>
          <a:endParaRPr lang="ar-SA"/>
        </a:p>
      </dgm:t>
    </dgm:pt>
    <dgm:pt modelId="{E11732D3-BE02-478D-91F4-100E253CB8D8}" type="sibTrans" cxnId="{5AD54D33-7E67-4CBF-A607-E1AE675118D6}">
      <dgm:prSet/>
      <dgm:spPr/>
      <dgm:t>
        <a:bodyPr/>
        <a:lstStyle/>
        <a:p>
          <a:pPr rtl="1"/>
          <a:endParaRPr lang="ar-SA"/>
        </a:p>
      </dgm:t>
    </dgm:pt>
    <dgm:pt modelId="{4F1C9A00-E41C-4DC9-AC3A-95E71E9A5F57}">
      <dgm:prSet phldrT="[نص]"/>
      <dgm:spPr/>
      <dgm:t>
        <a:bodyPr/>
        <a:lstStyle/>
        <a:p>
          <a:pPr rtl="1"/>
          <a:r>
            <a:rPr lang="ar-SA" dirty="0" smtClean="0"/>
            <a:t>تعريفة وحكمة </a:t>
          </a:r>
          <a:endParaRPr lang="ar-SA" dirty="0"/>
        </a:p>
      </dgm:t>
    </dgm:pt>
    <dgm:pt modelId="{931A9E0E-0EE1-4B56-AC9A-ABA7AB5E272B}" type="parTrans" cxnId="{5AFE4F90-BB1E-41D2-8499-B81F2AE8621C}">
      <dgm:prSet/>
      <dgm:spPr/>
      <dgm:t>
        <a:bodyPr/>
        <a:lstStyle/>
        <a:p>
          <a:pPr rtl="1"/>
          <a:endParaRPr lang="ar-SA"/>
        </a:p>
      </dgm:t>
    </dgm:pt>
    <dgm:pt modelId="{D4BB72D1-87C8-4F4E-AAEA-774C99AF3BA0}" type="sibTrans" cxnId="{5AFE4F90-BB1E-41D2-8499-B81F2AE8621C}">
      <dgm:prSet/>
      <dgm:spPr/>
      <dgm:t>
        <a:bodyPr/>
        <a:lstStyle/>
        <a:p>
          <a:pPr rtl="1"/>
          <a:endParaRPr lang="ar-SA"/>
        </a:p>
      </dgm:t>
    </dgm:pt>
    <dgm:pt modelId="{CB5A5483-CC63-4E54-84DF-C30A1DF96E0A}">
      <dgm:prSet phldrT="[نص]"/>
      <dgm:spPr/>
      <dgm:t>
        <a:bodyPr/>
        <a:lstStyle/>
        <a:p>
          <a:pPr rtl="0"/>
          <a:r>
            <a:rPr lang="ar-SA" dirty="0" smtClean="0"/>
            <a:t>أنواع الشرك الاصغر </a:t>
          </a:r>
          <a:endParaRPr lang="ar-SA" dirty="0"/>
        </a:p>
      </dgm:t>
    </dgm:pt>
    <dgm:pt modelId="{09F10296-B77F-44A6-82A2-49C87CBB389D}" type="parTrans" cxnId="{9E9F0960-54F9-47E8-BCE0-A351DB15ECCA}">
      <dgm:prSet/>
      <dgm:spPr/>
      <dgm:t>
        <a:bodyPr/>
        <a:lstStyle/>
        <a:p>
          <a:pPr rtl="1"/>
          <a:endParaRPr lang="ar-SA"/>
        </a:p>
      </dgm:t>
    </dgm:pt>
    <dgm:pt modelId="{5B311D42-B9E5-4AF0-AC5F-770EE433CED0}" type="sibTrans" cxnId="{9E9F0960-54F9-47E8-BCE0-A351DB15ECCA}">
      <dgm:prSet/>
      <dgm:spPr/>
      <dgm:t>
        <a:bodyPr/>
        <a:lstStyle/>
        <a:p>
          <a:pPr rtl="1"/>
          <a:endParaRPr lang="ar-SA"/>
        </a:p>
      </dgm:t>
    </dgm:pt>
    <dgm:pt modelId="{586A5864-C709-4DE2-A4EF-81ABD4ECF31F}" type="pres">
      <dgm:prSet presAssocID="{187C5126-D52D-4D72-8AC2-29916C215279}" presName="Name0" presStyleCnt="0">
        <dgm:presLayoutVars>
          <dgm:dir/>
          <dgm:resizeHandles val="exact"/>
        </dgm:presLayoutVars>
      </dgm:prSet>
      <dgm:spPr/>
      <dgm:t>
        <a:bodyPr/>
        <a:lstStyle/>
        <a:p>
          <a:pPr rtl="1"/>
          <a:endParaRPr lang="ar-SA"/>
        </a:p>
      </dgm:t>
    </dgm:pt>
    <dgm:pt modelId="{C1D94F1C-AC86-45C9-AFCE-B9197E321647}" type="pres">
      <dgm:prSet presAssocID="{B496FC26-E8DB-47E2-B7B7-1FA2AEBD8672}" presName="node" presStyleLbl="node1" presStyleIdx="0" presStyleCnt="3">
        <dgm:presLayoutVars>
          <dgm:bulletEnabled val="1"/>
        </dgm:presLayoutVars>
      </dgm:prSet>
      <dgm:spPr/>
      <dgm:t>
        <a:bodyPr/>
        <a:lstStyle/>
        <a:p>
          <a:pPr rtl="1"/>
          <a:endParaRPr lang="ar-SA"/>
        </a:p>
      </dgm:t>
    </dgm:pt>
    <dgm:pt modelId="{BF3174F0-3AD1-4C84-856D-477C5C6C5478}" type="pres">
      <dgm:prSet presAssocID="{E11732D3-BE02-478D-91F4-100E253CB8D8}" presName="sibTrans" presStyleLbl="sibTrans2D1" presStyleIdx="0" presStyleCnt="3"/>
      <dgm:spPr/>
      <dgm:t>
        <a:bodyPr/>
        <a:lstStyle/>
        <a:p>
          <a:pPr rtl="1"/>
          <a:endParaRPr lang="ar-SA"/>
        </a:p>
      </dgm:t>
    </dgm:pt>
    <dgm:pt modelId="{BD3C4D80-9C09-418F-A865-D82544892225}" type="pres">
      <dgm:prSet presAssocID="{E11732D3-BE02-478D-91F4-100E253CB8D8}" presName="connectorText" presStyleLbl="sibTrans2D1" presStyleIdx="0" presStyleCnt="3"/>
      <dgm:spPr/>
      <dgm:t>
        <a:bodyPr/>
        <a:lstStyle/>
        <a:p>
          <a:pPr rtl="1"/>
          <a:endParaRPr lang="ar-SA"/>
        </a:p>
      </dgm:t>
    </dgm:pt>
    <dgm:pt modelId="{0A6DC737-4BA8-449D-97C8-4ADFFC2E9FF6}" type="pres">
      <dgm:prSet presAssocID="{4F1C9A00-E41C-4DC9-AC3A-95E71E9A5F57}" presName="node" presStyleLbl="node1" presStyleIdx="1" presStyleCnt="3">
        <dgm:presLayoutVars>
          <dgm:bulletEnabled val="1"/>
        </dgm:presLayoutVars>
      </dgm:prSet>
      <dgm:spPr/>
      <dgm:t>
        <a:bodyPr/>
        <a:lstStyle/>
        <a:p>
          <a:pPr rtl="1"/>
          <a:endParaRPr lang="ar-SA"/>
        </a:p>
      </dgm:t>
    </dgm:pt>
    <dgm:pt modelId="{F8A0BCFD-9D11-4344-98F2-E99C52667200}" type="pres">
      <dgm:prSet presAssocID="{D4BB72D1-87C8-4F4E-AAEA-774C99AF3BA0}" presName="sibTrans" presStyleLbl="sibTrans2D1" presStyleIdx="1" presStyleCnt="3"/>
      <dgm:spPr/>
      <dgm:t>
        <a:bodyPr/>
        <a:lstStyle/>
        <a:p>
          <a:pPr rtl="1"/>
          <a:endParaRPr lang="ar-SA"/>
        </a:p>
      </dgm:t>
    </dgm:pt>
    <dgm:pt modelId="{A71E0AB2-324C-4DE4-B9C5-5897D017421B}" type="pres">
      <dgm:prSet presAssocID="{D4BB72D1-87C8-4F4E-AAEA-774C99AF3BA0}" presName="connectorText" presStyleLbl="sibTrans2D1" presStyleIdx="1" presStyleCnt="3"/>
      <dgm:spPr/>
      <dgm:t>
        <a:bodyPr/>
        <a:lstStyle/>
        <a:p>
          <a:pPr rtl="1"/>
          <a:endParaRPr lang="ar-SA"/>
        </a:p>
      </dgm:t>
    </dgm:pt>
    <dgm:pt modelId="{D8F18D96-5819-486D-8CFC-8BD85ACDD1D1}" type="pres">
      <dgm:prSet presAssocID="{CB5A5483-CC63-4E54-84DF-C30A1DF96E0A}" presName="node" presStyleLbl="node1" presStyleIdx="2" presStyleCnt="3">
        <dgm:presLayoutVars>
          <dgm:bulletEnabled val="1"/>
        </dgm:presLayoutVars>
      </dgm:prSet>
      <dgm:spPr/>
      <dgm:t>
        <a:bodyPr/>
        <a:lstStyle/>
        <a:p>
          <a:pPr rtl="1"/>
          <a:endParaRPr lang="ar-SA"/>
        </a:p>
      </dgm:t>
    </dgm:pt>
    <dgm:pt modelId="{B19C6A50-0EB5-4ACD-BE69-87C530C5DDE9}" type="pres">
      <dgm:prSet presAssocID="{5B311D42-B9E5-4AF0-AC5F-770EE433CED0}" presName="sibTrans" presStyleLbl="sibTrans2D1" presStyleIdx="2" presStyleCnt="3"/>
      <dgm:spPr/>
      <dgm:t>
        <a:bodyPr/>
        <a:lstStyle/>
        <a:p>
          <a:pPr rtl="1"/>
          <a:endParaRPr lang="ar-SA"/>
        </a:p>
      </dgm:t>
    </dgm:pt>
    <dgm:pt modelId="{754743A2-7E34-4F45-88DC-2AF5C3B8DB4E}" type="pres">
      <dgm:prSet presAssocID="{5B311D42-B9E5-4AF0-AC5F-770EE433CED0}" presName="connectorText" presStyleLbl="sibTrans2D1" presStyleIdx="2" presStyleCnt="3"/>
      <dgm:spPr/>
      <dgm:t>
        <a:bodyPr/>
        <a:lstStyle/>
        <a:p>
          <a:pPr rtl="1"/>
          <a:endParaRPr lang="ar-SA"/>
        </a:p>
      </dgm:t>
    </dgm:pt>
  </dgm:ptLst>
  <dgm:cxnLst>
    <dgm:cxn modelId="{9E9F0960-54F9-47E8-BCE0-A351DB15ECCA}" srcId="{187C5126-D52D-4D72-8AC2-29916C215279}" destId="{CB5A5483-CC63-4E54-84DF-C30A1DF96E0A}" srcOrd="2" destOrd="0" parTransId="{09F10296-B77F-44A6-82A2-49C87CBB389D}" sibTransId="{5B311D42-B9E5-4AF0-AC5F-770EE433CED0}"/>
    <dgm:cxn modelId="{F557F242-CFAE-4831-852C-722EEE94E683}" type="presOf" srcId="{B496FC26-E8DB-47E2-B7B7-1FA2AEBD8672}" destId="{C1D94F1C-AC86-45C9-AFCE-B9197E321647}" srcOrd="0" destOrd="0" presId="urn:microsoft.com/office/officeart/2005/8/layout/cycle7"/>
    <dgm:cxn modelId="{285647BF-65AB-4E58-A161-A0ADB0343301}" type="presOf" srcId="{D4BB72D1-87C8-4F4E-AAEA-774C99AF3BA0}" destId="{F8A0BCFD-9D11-4344-98F2-E99C52667200}" srcOrd="0" destOrd="0" presId="urn:microsoft.com/office/officeart/2005/8/layout/cycle7"/>
    <dgm:cxn modelId="{8DD9C083-7725-4746-A6F7-56F4E2C080D0}" type="presOf" srcId="{E11732D3-BE02-478D-91F4-100E253CB8D8}" destId="{BF3174F0-3AD1-4C84-856D-477C5C6C5478}" srcOrd="0" destOrd="0" presId="urn:microsoft.com/office/officeart/2005/8/layout/cycle7"/>
    <dgm:cxn modelId="{5AD54D33-7E67-4CBF-A607-E1AE675118D6}" srcId="{187C5126-D52D-4D72-8AC2-29916C215279}" destId="{B496FC26-E8DB-47E2-B7B7-1FA2AEBD8672}" srcOrd="0" destOrd="0" parTransId="{60E4F80F-BA16-485F-A4C7-D915A48E529C}" sibTransId="{E11732D3-BE02-478D-91F4-100E253CB8D8}"/>
    <dgm:cxn modelId="{B6DAE4DE-4ABE-46B2-AC08-690849AC6C5F}" type="presOf" srcId="{CB5A5483-CC63-4E54-84DF-C30A1DF96E0A}" destId="{D8F18D96-5819-486D-8CFC-8BD85ACDD1D1}" srcOrd="0" destOrd="0" presId="urn:microsoft.com/office/officeart/2005/8/layout/cycle7"/>
    <dgm:cxn modelId="{E08D8DF9-E44C-45E2-830F-604F6AAB5E9D}" type="presOf" srcId="{D4BB72D1-87C8-4F4E-AAEA-774C99AF3BA0}" destId="{A71E0AB2-324C-4DE4-B9C5-5897D017421B}" srcOrd="1" destOrd="0" presId="urn:microsoft.com/office/officeart/2005/8/layout/cycle7"/>
    <dgm:cxn modelId="{918D6D12-8536-424B-B4BE-60F64FC8AEAC}" type="presOf" srcId="{4F1C9A00-E41C-4DC9-AC3A-95E71E9A5F57}" destId="{0A6DC737-4BA8-449D-97C8-4ADFFC2E9FF6}" srcOrd="0" destOrd="0" presId="urn:microsoft.com/office/officeart/2005/8/layout/cycle7"/>
    <dgm:cxn modelId="{5AFE4F90-BB1E-41D2-8499-B81F2AE8621C}" srcId="{187C5126-D52D-4D72-8AC2-29916C215279}" destId="{4F1C9A00-E41C-4DC9-AC3A-95E71E9A5F57}" srcOrd="1" destOrd="0" parTransId="{931A9E0E-0EE1-4B56-AC9A-ABA7AB5E272B}" sibTransId="{D4BB72D1-87C8-4F4E-AAEA-774C99AF3BA0}"/>
    <dgm:cxn modelId="{A70D83EF-6E5A-4767-8552-C07AF0F75C37}" type="presOf" srcId="{E11732D3-BE02-478D-91F4-100E253CB8D8}" destId="{BD3C4D80-9C09-418F-A865-D82544892225}" srcOrd="1" destOrd="0" presId="urn:microsoft.com/office/officeart/2005/8/layout/cycle7"/>
    <dgm:cxn modelId="{5081E971-49EB-4937-912E-2E1580B53F5D}" type="presOf" srcId="{5B311D42-B9E5-4AF0-AC5F-770EE433CED0}" destId="{B19C6A50-0EB5-4ACD-BE69-87C530C5DDE9}" srcOrd="0" destOrd="0" presId="urn:microsoft.com/office/officeart/2005/8/layout/cycle7"/>
    <dgm:cxn modelId="{25C54BAD-9B6E-4013-8CE2-F5205D09289B}" type="presOf" srcId="{187C5126-D52D-4D72-8AC2-29916C215279}" destId="{586A5864-C709-4DE2-A4EF-81ABD4ECF31F}" srcOrd="0" destOrd="0" presId="urn:microsoft.com/office/officeart/2005/8/layout/cycle7"/>
    <dgm:cxn modelId="{2879D1BF-937F-4AA9-88AA-437DDE483465}" type="presOf" srcId="{5B311D42-B9E5-4AF0-AC5F-770EE433CED0}" destId="{754743A2-7E34-4F45-88DC-2AF5C3B8DB4E}" srcOrd="1" destOrd="0" presId="urn:microsoft.com/office/officeart/2005/8/layout/cycle7"/>
    <dgm:cxn modelId="{00121EAD-4178-4BE0-9CF1-50BB51E4FA19}" type="presParOf" srcId="{586A5864-C709-4DE2-A4EF-81ABD4ECF31F}" destId="{C1D94F1C-AC86-45C9-AFCE-B9197E321647}" srcOrd="0" destOrd="0" presId="urn:microsoft.com/office/officeart/2005/8/layout/cycle7"/>
    <dgm:cxn modelId="{C5E7554E-4ACE-478B-93FF-AED0F3DB2192}" type="presParOf" srcId="{586A5864-C709-4DE2-A4EF-81ABD4ECF31F}" destId="{BF3174F0-3AD1-4C84-856D-477C5C6C5478}" srcOrd="1" destOrd="0" presId="urn:microsoft.com/office/officeart/2005/8/layout/cycle7"/>
    <dgm:cxn modelId="{F3B180FF-0443-41BC-ACF9-6164F4CB1B1D}" type="presParOf" srcId="{BF3174F0-3AD1-4C84-856D-477C5C6C5478}" destId="{BD3C4D80-9C09-418F-A865-D82544892225}" srcOrd="0" destOrd="0" presId="urn:microsoft.com/office/officeart/2005/8/layout/cycle7"/>
    <dgm:cxn modelId="{4B4DCEF0-227D-4347-88DA-AC051B9AECEA}" type="presParOf" srcId="{586A5864-C709-4DE2-A4EF-81ABD4ECF31F}" destId="{0A6DC737-4BA8-449D-97C8-4ADFFC2E9FF6}" srcOrd="2" destOrd="0" presId="urn:microsoft.com/office/officeart/2005/8/layout/cycle7"/>
    <dgm:cxn modelId="{5F196BF7-CB6D-43D2-83B0-610D5BBF0064}" type="presParOf" srcId="{586A5864-C709-4DE2-A4EF-81ABD4ECF31F}" destId="{F8A0BCFD-9D11-4344-98F2-E99C52667200}" srcOrd="3" destOrd="0" presId="urn:microsoft.com/office/officeart/2005/8/layout/cycle7"/>
    <dgm:cxn modelId="{EFBD6202-95FE-48CC-B32B-26067F3A782F}" type="presParOf" srcId="{F8A0BCFD-9D11-4344-98F2-E99C52667200}" destId="{A71E0AB2-324C-4DE4-B9C5-5897D017421B}" srcOrd="0" destOrd="0" presId="urn:microsoft.com/office/officeart/2005/8/layout/cycle7"/>
    <dgm:cxn modelId="{0509DF15-EC49-478D-96B6-B945EDE8EA64}" type="presParOf" srcId="{586A5864-C709-4DE2-A4EF-81ABD4ECF31F}" destId="{D8F18D96-5819-486D-8CFC-8BD85ACDD1D1}" srcOrd="4" destOrd="0" presId="urn:microsoft.com/office/officeart/2005/8/layout/cycle7"/>
    <dgm:cxn modelId="{2802E841-9074-4272-8220-2A3C29F8538C}" type="presParOf" srcId="{586A5864-C709-4DE2-A4EF-81ABD4ECF31F}" destId="{B19C6A50-0EB5-4ACD-BE69-87C530C5DDE9}" srcOrd="5" destOrd="0" presId="urn:microsoft.com/office/officeart/2005/8/layout/cycle7"/>
    <dgm:cxn modelId="{8E225B8D-EABD-4EBE-8F73-98B28822BBEE}" type="presParOf" srcId="{B19C6A50-0EB5-4ACD-BE69-87C530C5DDE9}" destId="{754743A2-7E34-4F45-88DC-2AF5C3B8DB4E}" srcOrd="0" destOrd="0" presId="urn:microsoft.com/office/officeart/2005/8/layout/cycle7"/>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66B44A-A95C-4807-A772-C275027F0A80}"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pPr rtl="1"/>
          <a:endParaRPr lang="ar-SA"/>
        </a:p>
      </dgm:t>
    </dgm:pt>
    <dgm:pt modelId="{AB36D20F-B66C-455F-9996-4EE44B43DCA5}">
      <dgm:prSet phldrT="[نص]"/>
      <dgm:spPr/>
      <dgm:t>
        <a:bodyPr/>
        <a:lstStyle/>
        <a:p>
          <a:pPr rtl="1"/>
          <a:r>
            <a:rPr lang="ar-SA" dirty="0" smtClean="0"/>
            <a:t>الشرك الاصغر </a:t>
          </a:r>
          <a:endParaRPr lang="ar-SA" dirty="0"/>
        </a:p>
      </dgm:t>
    </dgm:pt>
    <dgm:pt modelId="{DF7EA1A5-1EC2-4F2F-9BEC-29DD9B6432FA}" type="parTrans" cxnId="{E4013D35-D019-496E-BFD5-DE26C3886313}">
      <dgm:prSet/>
      <dgm:spPr/>
      <dgm:t>
        <a:bodyPr/>
        <a:lstStyle/>
        <a:p>
          <a:pPr rtl="1"/>
          <a:endParaRPr lang="ar-SA"/>
        </a:p>
      </dgm:t>
    </dgm:pt>
    <dgm:pt modelId="{CD62F17C-756E-40FF-962F-514A31C2E7BF}" type="sibTrans" cxnId="{E4013D35-D019-496E-BFD5-DE26C3886313}">
      <dgm:prSet/>
      <dgm:spPr/>
      <dgm:t>
        <a:bodyPr/>
        <a:lstStyle/>
        <a:p>
          <a:pPr rtl="1"/>
          <a:endParaRPr lang="ar-SA"/>
        </a:p>
      </dgm:t>
    </dgm:pt>
    <dgm:pt modelId="{38241042-C16D-4928-8D7B-B29F17BB803B}">
      <dgm:prSet phldrT="[نص]"/>
      <dgm:spPr/>
      <dgm:t>
        <a:bodyPr/>
        <a:lstStyle/>
        <a:p>
          <a:pPr rtl="1"/>
          <a:r>
            <a:rPr lang="ar-SA" dirty="0" smtClean="0"/>
            <a:t>حكمة </a:t>
          </a:r>
          <a:endParaRPr lang="ar-SA" dirty="0"/>
        </a:p>
      </dgm:t>
    </dgm:pt>
    <dgm:pt modelId="{6573A9D5-E25A-4A8B-BE2E-F063142593AD}" type="parTrans" cxnId="{95FB663E-4211-4E46-83E8-0AFA708C1D21}">
      <dgm:prSet/>
      <dgm:spPr/>
      <dgm:t>
        <a:bodyPr/>
        <a:lstStyle/>
        <a:p>
          <a:pPr rtl="1"/>
          <a:endParaRPr lang="ar-SA"/>
        </a:p>
      </dgm:t>
    </dgm:pt>
    <dgm:pt modelId="{E3D83FAB-C59D-4757-AB72-8542B8B9F497}" type="sibTrans" cxnId="{95FB663E-4211-4E46-83E8-0AFA708C1D21}">
      <dgm:prSet/>
      <dgm:spPr/>
      <dgm:t>
        <a:bodyPr/>
        <a:lstStyle/>
        <a:p>
          <a:pPr rtl="1"/>
          <a:endParaRPr lang="ar-SA"/>
        </a:p>
      </dgm:t>
    </dgm:pt>
    <dgm:pt modelId="{62ECF51B-0DE8-4B73-A250-72DC1CBA24FD}">
      <dgm:prSet phldrT="[نص]"/>
      <dgm:spPr/>
      <dgm:t>
        <a:bodyPr/>
        <a:lstStyle/>
        <a:p>
          <a:pPr rtl="1"/>
          <a:r>
            <a:rPr lang="ar-SA" dirty="0" err="1" smtClean="0"/>
            <a:t>أنة</a:t>
          </a:r>
          <a:r>
            <a:rPr lang="ar-SA" dirty="0" smtClean="0"/>
            <a:t> كبيرة من كبائر الذنوب  </a:t>
          </a:r>
          <a:endParaRPr lang="ar-SA" dirty="0"/>
        </a:p>
      </dgm:t>
    </dgm:pt>
    <dgm:pt modelId="{AE48FE78-43CD-42F6-BC56-6DD52A1C5294}" type="parTrans" cxnId="{4BA358FD-E239-40FB-BF26-13A3B384EC98}">
      <dgm:prSet/>
      <dgm:spPr/>
      <dgm:t>
        <a:bodyPr/>
        <a:lstStyle/>
        <a:p>
          <a:pPr rtl="1"/>
          <a:endParaRPr lang="ar-SA"/>
        </a:p>
      </dgm:t>
    </dgm:pt>
    <dgm:pt modelId="{2D8EFB36-844D-41B5-AFE6-4BC3BA2D33AF}" type="sibTrans" cxnId="{4BA358FD-E239-40FB-BF26-13A3B384EC98}">
      <dgm:prSet/>
      <dgm:spPr/>
      <dgm:t>
        <a:bodyPr/>
        <a:lstStyle/>
        <a:p>
          <a:pPr rtl="1"/>
          <a:endParaRPr lang="ar-SA"/>
        </a:p>
      </dgm:t>
    </dgm:pt>
    <dgm:pt modelId="{4829E280-1F84-4E43-B498-6EE4CD219762}">
      <dgm:prSet phldrT="[نص]"/>
      <dgm:spPr/>
      <dgm:t>
        <a:bodyPr/>
        <a:lstStyle/>
        <a:p>
          <a:pPr rtl="1"/>
          <a:r>
            <a:rPr lang="ar-SA" dirty="0" smtClean="0"/>
            <a:t>تعريفة</a:t>
          </a:r>
          <a:endParaRPr lang="ar-SA" dirty="0"/>
        </a:p>
      </dgm:t>
    </dgm:pt>
    <dgm:pt modelId="{EB8647F2-D187-4FD3-AC04-4493453F279C}" type="parTrans" cxnId="{F2E891FF-F5B1-4003-9C1A-FA1AB8D899B6}">
      <dgm:prSet/>
      <dgm:spPr/>
      <dgm:t>
        <a:bodyPr/>
        <a:lstStyle/>
        <a:p>
          <a:pPr rtl="1"/>
          <a:endParaRPr lang="ar-SA"/>
        </a:p>
      </dgm:t>
    </dgm:pt>
    <dgm:pt modelId="{F09B5811-0449-41DC-B531-0C6CA84C37C3}" type="sibTrans" cxnId="{F2E891FF-F5B1-4003-9C1A-FA1AB8D899B6}">
      <dgm:prSet/>
      <dgm:spPr/>
      <dgm:t>
        <a:bodyPr/>
        <a:lstStyle/>
        <a:p>
          <a:pPr rtl="1"/>
          <a:endParaRPr lang="ar-SA"/>
        </a:p>
      </dgm:t>
    </dgm:pt>
    <dgm:pt modelId="{86570BF1-85C3-411C-9357-E293B83479C9}">
      <dgm:prSet phldrT="[نص]"/>
      <dgm:spPr/>
      <dgm:t>
        <a:bodyPr/>
        <a:lstStyle/>
        <a:p>
          <a:pPr rtl="1"/>
          <a:r>
            <a:rPr lang="ar-SA" dirty="0" smtClean="0"/>
            <a:t>كل ما كان فيه نوع شرك لكنه لم يصل الى درجة الشرك الاكبر </a:t>
          </a:r>
          <a:endParaRPr lang="ar-SA" dirty="0"/>
        </a:p>
      </dgm:t>
    </dgm:pt>
    <dgm:pt modelId="{7A77C290-3D7E-4CF8-8CEE-6B570AA25C55}" type="parTrans" cxnId="{0C6D1B83-6DD1-4F63-9660-D71F06503709}">
      <dgm:prSet/>
      <dgm:spPr/>
      <dgm:t>
        <a:bodyPr/>
        <a:lstStyle/>
        <a:p>
          <a:pPr rtl="1"/>
          <a:endParaRPr lang="ar-SA"/>
        </a:p>
      </dgm:t>
    </dgm:pt>
    <dgm:pt modelId="{5D85DB72-EF0F-47DB-81ED-D3C5E5BB15A9}" type="sibTrans" cxnId="{0C6D1B83-6DD1-4F63-9660-D71F06503709}">
      <dgm:prSet/>
      <dgm:spPr/>
      <dgm:t>
        <a:bodyPr/>
        <a:lstStyle/>
        <a:p>
          <a:pPr rtl="1"/>
          <a:endParaRPr lang="ar-SA"/>
        </a:p>
      </dgm:t>
    </dgm:pt>
    <dgm:pt modelId="{E784B33A-BC92-45D7-8ED4-48C42F0DACD4}">
      <dgm:prSet/>
      <dgm:spPr/>
      <dgm:t>
        <a:bodyPr/>
        <a:lstStyle/>
        <a:p>
          <a:pPr rtl="1"/>
          <a:r>
            <a:rPr lang="ar-SA" dirty="0" err="1" smtClean="0"/>
            <a:t>أنة</a:t>
          </a:r>
          <a:r>
            <a:rPr lang="ar-SA" dirty="0" smtClean="0"/>
            <a:t> اذا صاحب العمل الصالح أبطل </a:t>
          </a:r>
          <a:r>
            <a:rPr lang="ar-SA" dirty="0" err="1" smtClean="0"/>
            <a:t>ثواية</a:t>
          </a:r>
          <a:r>
            <a:rPr lang="ar-SA" dirty="0" smtClean="0"/>
            <a:t> </a:t>
          </a:r>
          <a:endParaRPr lang="ar-SA" dirty="0"/>
        </a:p>
      </dgm:t>
    </dgm:pt>
    <dgm:pt modelId="{514C72B6-2A97-47B7-811D-9A8FD1D31B37}" type="parTrans" cxnId="{15C2E9AC-0DC6-4A96-8C99-78FAF9B598E0}">
      <dgm:prSet/>
      <dgm:spPr/>
      <dgm:t>
        <a:bodyPr/>
        <a:lstStyle/>
        <a:p>
          <a:pPr rtl="1"/>
          <a:endParaRPr lang="ar-SA"/>
        </a:p>
      </dgm:t>
    </dgm:pt>
    <dgm:pt modelId="{BA2ADA90-7961-4582-8793-0BA245C7DB1E}" type="sibTrans" cxnId="{15C2E9AC-0DC6-4A96-8C99-78FAF9B598E0}">
      <dgm:prSet/>
      <dgm:spPr/>
      <dgm:t>
        <a:bodyPr/>
        <a:lstStyle/>
        <a:p>
          <a:pPr rtl="1"/>
          <a:endParaRPr lang="ar-SA"/>
        </a:p>
      </dgm:t>
    </dgm:pt>
    <dgm:pt modelId="{8CE7CC0A-68CE-4722-917A-76C2A1E9F9E2}">
      <dgm:prSet/>
      <dgm:spPr/>
      <dgm:t>
        <a:bodyPr/>
        <a:lstStyle/>
        <a:p>
          <a:pPr rtl="1"/>
          <a:r>
            <a:rPr lang="ar-SA" smtClean="0"/>
            <a:t>أن هذا الشرك قد يعظم حتى يؤول بصاحبة الى شرك الاكبر </a:t>
          </a:r>
          <a:endParaRPr lang="ar-SA" dirty="0"/>
        </a:p>
      </dgm:t>
    </dgm:pt>
    <dgm:pt modelId="{4EDC274F-7FD7-4B3A-A521-6EE6C760836F}" type="parTrans" cxnId="{D792928D-801E-4AA8-BF31-B7B2A153976B}">
      <dgm:prSet/>
      <dgm:spPr/>
      <dgm:t>
        <a:bodyPr/>
        <a:lstStyle/>
        <a:p>
          <a:pPr rtl="1"/>
          <a:endParaRPr lang="ar-SA"/>
        </a:p>
      </dgm:t>
    </dgm:pt>
    <dgm:pt modelId="{E139AE3D-54A1-42CC-8FA2-31FA1DE9B81F}" type="sibTrans" cxnId="{D792928D-801E-4AA8-BF31-B7B2A153976B}">
      <dgm:prSet/>
      <dgm:spPr/>
      <dgm:t>
        <a:bodyPr/>
        <a:lstStyle/>
        <a:p>
          <a:pPr rtl="1"/>
          <a:endParaRPr lang="ar-SA"/>
        </a:p>
      </dgm:t>
    </dgm:pt>
    <dgm:pt modelId="{ADB350DD-A71F-48DA-9AFC-5B5614EA1B72}" type="pres">
      <dgm:prSet presAssocID="{DC66B44A-A95C-4807-A772-C275027F0A80}" presName="hierChild1" presStyleCnt="0">
        <dgm:presLayoutVars>
          <dgm:chPref val="1"/>
          <dgm:dir/>
          <dgm:animOne val="branch"/>
          <dgm:animLvl val="lvl"/>
          <dgm:resizeHandles/>
        </dgm:presLayoutVars>
      </dgm:prSet>
      <dgm:spPr/>
      <dgm:t>
        <a:bodyPr/>
        <a:lstStyle/>
        <a:p>
          <a:pPr rtl="1"/>
          <a:endParaRPr lang="ar-SA"/>
        </a:p>
      </dgm:t>
    </dgm:pt>
    <dgm:pt modelId="{B34F7401-93BE-43D3-AE2C-3DEB93ACC5E0}" type="pres">
      <dgm:prSet presAssocID="{AB36D20F-B66C-455F-9996-4EE44B43DCA5}" presName="hierRoot1" presStyleCnt="0"/>
      <dgm:spPr/>
    </dgm:pt>
    <dgm:pt modelId="{D4B71190-FBF0-455A-9725-C2DA8FE7C12B}" type="pres">
      <dgm:prSet presAssocID="{AB36D20F-B66C-455F-9996-4EE44B43DCA5}" presName="composite" presStyleCnt="0"/>
      <dgm:spPr/>
    </dgm:pt>
    <dgm:pt modelId="{5ECF37B9-612E-43F5-84CD-7AC439A980DB}" type="pres">
      <dgm:prSet presAssocID="{AB36D20F-B66C-455F-9996-4EE44B43DCA5}" presName="background" presStyleLbl="node0" presStyleIdx="0" presStyleCnt="1"/>
      <dgm:spPr/>
    </dgm:pt>
    <dgm:pt modelId="{87F20D24-A42A-4A35-9AF3-750DA6625790}" type="pres">
      <dgm:prSet presAssocID="{AB36D20F-B66C-455F-9996-4EE44B43DCA5}" presName="text" presStyleLbl="fgAcc0" presStyleIdx="0" presStyleCnt="1">
        <dgm:presLayoutVars>
          <dgm:chPref val="3"/>
        </dgm:presLayoutVars>
      </dgm:prSet>
      <dgm:spPr/>
      <dgm:t>
        <a:bodyPr/>
        <a:lstStyle/>
        <a:p>
          <a:pPr rtl="1"/>
          <a:endParaRPr lang="ar-SA"/>
        </a:p>
      </dgm:t>
    </dgm:pt>
    <dgm:pt modelId="{BD151A8D-04B7-477A-94F0-CA7ED3C7020D}" type="pres">
      <dgm:prSet presAssocID="{AB36D20F-B66C-455F-9996-4EE44B43DCA5}" presName="hierChild2" presStyleCnt="0"/>
      <dgm:spPr/>
    </dgm:pt>
    <dgm:pt modelId="{392AE76C-656B-47BE-BF3D-72AEA3DCF411}" type="pres">
      <dgm:prSet presAssocID="{6573A9D5-E25A-4A8B-BE2E-F063142593AD}" presName="Name10" presStyleLbl="parChTrans1D2" presStyleIdx="0" presStyleCnt="2"/>
      <dgm:spPr/>
      <dgm:t>
        <a:bodyPr/>
        <a:lstStyle/>
        <a:p>
          <a:pPr rtl="1"/>
          <a:endParaRPr lang="ar-SA"/>
        </a:p>
      </dgm:t>
    </dgm:pt>
    <dgm:pt modelId="{C95190B5-A87D-48AB-8047-21B4A2007F88}" type="pres">
      <dgm:prSet presAssocID="{38241042-C16D-4928-8D7B-B29F17BB803B}" presName="hierRoot2" presStyleCnt="0"/>
      <dgm:spPr/>
    </dgm:pt>
    <dgm:pt modelId="{F908AE93-FCEF-4CE5-A2DF-00FC31BC5483}" type="pres">
      <dgm:prSet presAssocID="{38241042-C16D-4928-8D7B-B29F17BB803B}" presName="composite2" presStyleCnt="0"/>
      <dgm:spPr/>
    </dgm:pt>
    <dgm:pt modelId="{83DB60C0-62E1-4AEB-AFB0-A3BF7C1CFA68}" type="pres">
      <dgm:prSet presAssocID="{38241042-C16D-4928-8D7B-B29F17BB803B}" presName="background2" presStyleLbl="node2" presStyleIdx="0" presStyleCnt="2"/>
      <dgm:spPr/>
    </dgm:pt>
    <dgm:pt modelId="{08F660F4-CF20-48D8-BBD0-13FC48216D54}" type="pres">
      <dgm:prSet presAssocID="{38241042-C16D-4928-8D7B-B29F17BB803B}" presName="text2" presStyleLbl="fgAcc2" presStyleIdx="0" presStyleCnt="2">
        <dgm:presLayoutVars>
          <dgm:chPref val="3"/>
        </dgm:presLayoutVars>
      </dgm:prSet>
      <dgm:spPr/>
      <dgm:t>
        <a:bodyPr/>
        <a:lstStyle/>
        <a:p>
          <a:pPr rtl="1"/>
          <a:endParaRPr lang="ar-SA"/>
        </a:p>
      </dgm:t>
    </dgm:pt>
    <dgm:pt modelId="{801CFB83-3FE0-4D73-81DC-5547E85E43FD}" type="pres">
      <dgm:prSet presAssocID="{38241042-C16D-4928-8D7B-B29F17BB803B}" presName="hierChild3" presStyleCnt="0"/>
      <dgm:spPr/>
    </dgm:pt>
    <dgm:pt modelId="{87376019-BD81-4702-92B7-9A8DE75C16CC}" type="pres">
      <dgm:prSet presAssocID="{514C72B6-2A97-47B7-811D-9A8FD1D31B37}" presName="Name17" presStyleLbl="parChTrans1D3" presStyleIdx="0" presStyleCnt="4"/>
      <dgm:spPr/>
      <dgm:t>
        <a:bodyPr/>
        <a:lstStyle/>
        <a:p>
          <a:pPr rtl="1"/>
          <a:endParaRPr lang="ar-SA"/>
        </a:p>
      </dgm:t>
    </dgm:pt>
    <dgm:pt modelId="{80433E44-F05E-4C95-B85A-46468B6B5F4E}" type="pres">
      <dgm:prSet presAssocID="{E784B33A-BC92-45D7-8ED4-48C42F0DACD4}" presName="hierRoot3" presStyleCnt="0"/>
      <dgm:spPr/>
    </dgm:pt>
    <dgm:pt modelId="{2B25AAB2-67B9-4866-AD02-9BB857C89BD4}" type="pres">
      <dgm:prSet presAssocID="{E784B33A-BC92-45D7-8ED4-48C42F0DACD4}" presName="composite3" presStyleCnt="0"/>
      <dgm:spPr/>
    </dgm:pt>
    <dgm:pt modelId="{AFC394B8-97D2-4CC7-9986-FB4C54A29D94}" type="pres">
      <dgm:prSet presAssocID="{E784B33A-BC92-45D7-8ED4-48C42F0DACD4}" presName="background3" presStyleLbl="node3" presStyleIdx="0" presStyleCnt="4"/>
      <dgm:spPr/>
    </dgm:pt>
    <dgm:pt modelId="{FB274747-A233-4832-BCCF-884BD432AEA1}" type="pres">
      <dgm:prSet presAssocID="{E784B33A-BC92-45D7-8ED4-48C42F0DACD4}" presName="text3" presStyleLbl="fgAcc3" presStyleIdx="0" presStyleCnt="4">
        <dgm:presLayoutVars>
          <dgm:chPref val="3"/>
        </dgm:presLayoutVars>
      </dgm:prSet>
      <dgm:spPr/>
      <dgm:t>
        <a:bodyPr/>
        <a:lstStyle/>
        <a:p>
          <a:pPr rtl="1"/>
          <a:endParaRPr lang="ar-SA"/>
        </a:p>
      </dgm:t>
    </dgm:pt>
    <dgm:pt modelId="{959A9FE6-881C-49B4-9080-7879D1B8F9F9}" type="pres">
      <dgm:prSet presAssocID="{E784B33A-BC92-45D7-8ED4-48C42F0DACD4}" presName="hierChild4" presStyleCnt="0"/>
      <dgm:spPr/>
    </dgm:pt>
    <dgm:pt modelId="{527CECFE-E954-472A-B452-90BD6C59802F}" type="pres">
      <dgm:prSet presAssocID="{4EDC274F-7FD7-4B3A-A521-6EE6C760836F}" presName="Name17" presStyleLbl="parChTrans1D3" presStyleIdx="1" presStyleCnt="4"/>
      <dgm:spPr/>
      <dgm:t>
        <a:bodyPr/>
        <a:lstStyle/>
        <a:p>
          <a:pPr rtl="1"/>
          <a:endParaRPr lang="ar-SA"/>
        </a:p>
      </dgm:t>
    </dgm:pt>
    <dgm:pt modelId="{170DE361-1B88-4453-A2E8-5E31140B09CB}" type="pres">
      <dgm:prSet presAssocID="{8CE7CC0A-68CE-4722-917A-76C2A1E9F9E2}" presName="hierRoot3" presStyleCnt="0"/>
      <dgm:spPr/>
    </dgm:pt>
    <dgm:pt modelId="{26B8A078-C18E-4A7A-A5E4-000C8BBCC3F1}" type="pres">
      <dgm:prSet presAssocID="{8CE7CC0A-68CE-4722-917A-76C2A1E9F9E2}" presName="composite3" presStyleCnt="0"/>
      <dgm:spPr/>
    </dgm:pt>
    <dgm:pt modelId="{D13FC6F0-0018-49BB-9F56-D805FB27F598}" type="pres">
      <dgm:prSet presAssocID="{8CE7CC0A-68CE-4722-917A-76C2A1E9F9E2}" presName="background3" presStyleLbl="node3" presStyleIdx="1" presStyleCnt="4"/>
      <dgm:spPr/>
    </dgm:pt>
    <dgm:pt modelId="{7150E76C-025B-4581-B487-C31BA4A5AB11}" type="pres">
      <dgm:prSet presAssocID="{8CE7CC0A-68CE-4722-917A-76C2A1E9F9E2}" presName="text3" presStyleLbl="fgAcc3" presStyleIdx="1" presStyleCnt="4">
        <dgm:presLayoutVars>
          <dgm:chPref val="3"/>
        </dgm:presLayoutVars>
      </dgm:prSet>
      <dgm:spPr/>
      <dgm:t>
        <a:bodyPr/>
        <a:lstStyle/>
        <a:p>
          <a:pPr rtl="1"/>
          <a:endParaRPr lang="ar-SA"/>
        </a:p>
      </dgm:t>
    </dgm:pt>
    <dgm:pt modelId="{2303DDEA-3CCF-42D4-97B2-D6A3AEB9F5CD}" type="pres">
      <dgm:prSet presAssocID="{8CE7CC0A-68CE-4722-917A-76C2A1E9F9E2}" presName="hierChild4" presStyleCnt="0"/>
      <dgm:spPr/>
    </dgm:pt>
    <dgm:pt modelId="{9CEAAAB6-E6D5-4D0B-99C3-146E786652E2}" type="pres">
      <dgm:prSet presAssocID="{AE48FE78-43CD-42F6-BC56-6DD52A1C5294}" presName="Name17" presStyleLbl="parChTrans1D3" presStyleIdx="2" presStyleCnt="4"/>
      <dgm:spPr/>
      <dgm:t>
        <a:bodyPr/>
        <a:lstStyle/>
        <a:p>
          <a:pPr rtl="1"/>
          <a:endParaRPr lang="ar-SA"/>
        </a:p>
      </dgm:t>
    </dgm:pt>
    <dgm:pt modelId="{D4756A65-CF03-4C8D-9B6D-9944AE0917B9}" type="pres">
      <dgm:prSet presAssocID="{62ECF51B-0DE8-4B73-A250-72DC1CBA24FD}" presName="hierRoot3" presStyleCnt="0"/>
      <dgm:spPr/>
    </dgm:pt>
    <dgm:pt modelId="{261207D2-1B57-42B9-A187-0EA2E207EFFA}" type="pres">
      <dgm:prSet presAssocID="{62ECF51B-0DE8-4B73-A250-72DC1CBA24FD}" presName="composite3" presStyleCnt="0"/>
      <dgm:spPr/>
    </dgm:pt>
    <dgm:pt modelId="{7E562568-0DAF-419F-A9F4-92C7F6058450}" type="pres">
      <dgm:prSet presAssocID="{62ECF51B-0DE8-4B73-A250-72DC1CBA24FD}" presName="background3" presStyleLbl="node3" presStyleIdx="2" presStyleCnt="4"/>
      <dgm:spPr/>
    </dgm:pt>
    <dgm:pt modelId="{FC4A16B1-7F9D-4E31-B722-3E5BD92F6039}" type="pres">
      <dgm:prSet presAssocID="{62ECF51B-0DE8-4B73-A250-72DC1CBA24FD}" presName="text3" presStyleLbl="fgAcc3" presStyleIdx="2" presStyleCnt="4">
        <dgm:presLayoutVars>
          <dgm:chPref val="3"/>
        </dgm:presLayoutVars>
      </dgm:prSet>
      <dgm:spPr/>
      <dgm:t>
        <a:bodyPr/>
        <a:lstStyle/>
        <a:p>
          <a:pPr rtl="1"/>
          <a:endParaRPr lang="ar-SA"/>
        </a:p>
      </dgm:t>
    </dgm:pt>
    <dgm:pt modelId="{9BD93D54-D464-4D2F-B906-2DE60D32BAD1}" type="pres">
      <dgm:prSet presAssocID="{62ECF51B-0DE8-4B73-A250-72DC1CBA24FD}" presName="hierChild4" presStyleCnt="0"/>
      <dgm:spPr/>
    </dgm:pt>
    <dgm:pt modelId="{F07BEB7E-C59A-40EA-9E75-23DFE7B6932C}" type="pres">
      <dgm:prSet presAssocID="{EB8647F2-D187-4FD3-AC04-4493453F279C}" presName="Name10" presStyleLbl="parChTrans1D2" presStyleIdx="1" presStyleCnt="2"/>
      <dgm:spPr/>
      <dgm:t>
        <a:bodyPr/>
        <a:lstStyle/>
        <a:p>
          <a:pPr rtl="1"/>
          <a:endParaRPr lang="ar-SA"/>
        </a:p>
      </dgm:t>
    </dgm:pt>
    <dgm:pt modelId="{93B508AD-BE22-4FBF-B59D-E2CC83BE1F18}" type="pres">
      <dgm:prSet presAssocID="{4829E280-1F84-4E43-B498-6EE4CD219762}" presName="hierRoot2" presStyleCnt="0"/>
      <dgm:spPr/>
    </dgm:pt>
    <dgm:pt modelId="{0713B89E-FD9E-47A0-9ACA-219B499667DA}" type="pres">
      <dgm:prSet presAssocID="{4829E280-1F84-4E43-B498-6EE4CD219762}" presName="composite2" presStyleCnt="0"/>
      <dgm:spPr/>
    </dgm:pt>
    <dgm:pt modelId="{45CE6229-CA45-4657-B22E-7FFF4D418914}" type="pres">
      <dgm:prSet presAssocID="{4829E280-1F84-4E43-B498-6EE4CD219762}" presName="background2" presStyleLbl="node2" presStyleIdx="1" presStyleCnt="2"/>
      <dgm:spPr/>
    </dgm:pt>
    <dgm:pt modelId="{0519A0E9-6C7D-45BB-AA76-0B295BBDD07C}" type="pres">
      <dgm:prSet presAssocID="{4829E280-1F84-4E43-B498-6EE4CD219762}" presName="text2" presStyleLbl="fgAcc2" presStyleIdx="1" presStyleCnt="2">
        <dgm:presLayoutVars>
          <dgm:chPref val="3"/>
        </dgm:presLayoutVars>
      </dgm:prSet>
      <dgm:spPr/>
      <dgm:t>
        <a:bodyPr/>
        <a:lstStyle/>
        <a:p>
          <a:pPr rtl="1"/>
          <a:endParaRPr lang="ar-SA"/>
        </a:p>
      </dgm:t>
    </dgm:pt>
    <dgm:pt modelId="{3C4442BF-A19E-41DA-8A52-3CF64490F3BC}" type="pres">
      <dgm:prSet presAssocID="{4829E280-1F84-4E43-B498-6EE4CD219762}" presName="hierChild3" presStyleCnt="0"/>
      <dgm:spPr/>
    </dgm:pt>
    <dgm:pt modelId="{9F5690DA-798B-4D37-B1E6-4F02AEF3C11E}" type="pres">
      <dgm:prSet presAssocID="{7A77C290-3D7E-4CF8-8CEE-6B570AA25C55}" presName="Name17" presStyleLbl="parChTrans1D3" presStyleIdx="3" presStyleCnt="4"/>
      <dgm:spPr/>
      <dgm:t>
        <a:bodyPr/>
        <a:lstStyle/>
        <a:p>
          <a:pPr rtl="1"/>
          <a:endParaRPr lang="ar-SA"/>
        </a:p>
      </dgm:t>
    </dgm:pt>
    <dgm:pt modelId="{4DEF6F24-6F5A-4669-9D4F-59CD6AE5DA1C}" type="pres">
      <dgm:prSet presAssocID="{86570BF1-85C3-411C-9357-E293B83479C9}" presName="hierRoot3" presStyleCnt="0"/>
      <dgm:spPr/>
    </dgm:pt>
    <dgm:pt modelId="{EC8F1440-7060-44A8-AA91-54108875677B}" type="pres">
      <dgm:prSet presAssocID="{86570BF1-85C3-411C-9357-E293B83479C9}" presName="composite3" presStyleCnt="0"/>
      <dgm:spPr/>
    </dgm:pt>
    <dgm:pt modelId="{F8D55D90-2433-45E2-879F-3D3EC95C9A40}" type="pres">
      <dgm:prSet presAssocID="{86570BF1-85C3-411C-9357-E293B83479C9}" presName="background3" presStyleLbl="node3" presStyleIdx="3" presStyleCnt="4"/>
      <dgm:spPr/>
    </dgm:pt>
    <dgm:pt modelId="{4D6B119B-6DD9-4792-9814-9E922F068495}" type="pres">
      <dgm:prSet presAssocID="{86570BF1-85C3-411C-9357-E293B83479C9}" presName="text3" presStyleLbl="fgAcc3" presStyleIdx="3" presStyleCnt="4" custScaleX="146122">
        <dgm:presLayoutVars>
          <dgm:chPref val="3"/>
        </dgm:presLayoutVars>
      </dgm:prSet>
      <dgm:spPr/>
      <dgm:t>
        <a:bodyPr/>
        <a:lstStyle/>
        <a:p>
          <a:pPr rtl="1"/>
          <a:endParaRPr lang="ar-SA"/>
        </a:p>
      </dgm:t>
    </dgm:pt>
    <dgm:pt modelId="{947ED13A-BF1C-4756-857A-EFF3B744AEF4}" type="pres">
      <dgm:prSet presAssocID="{86570BF1-85C3-411C-9357-E293B83479C9}" presName="hierChild4" presStyleCnt="0"/>
      <dgm:spPr/>
    </dgm:pt>
  </dgm:ptLst>
  <dgm:cxnLst>
    <dgm:cxn modelId="{711B7D2E-894B-4A4B-8274-58C5D5C2B83C}" type="presOf" srcId="{E784B33A-BC92-45D7-8ED4-48C42F0DACD4}" destId="{FB274747-A233-4832-BCCF-884BD432AEA1}" srcOrd="0" destOrd="0" presId="urn:microsoft.com/office/officeart/2005/8/layout/hierarchy1"/>
    <dgm:cxn modelId="{15C2E9AC-0DC6-4A96-8C99-78FAF9B598E0}" srcId="{38241042-C16D-4928-8D7B-B29F17BB803B}" destId="{E784B33A-BC92-45D7-8ED4-48C42F0DACD4}" srcOrd="0" destOrd="0" parTransId="{514C72B6-2A97-47B7-811D-9A8FD1D31B37}" sibTransId="{BA2ADA90-7961-4582-8793-0BA245C7DB1E}"/>
    <dgm:cxn modelId="{0C6D1B83-6DD1-4F63-9660-D71F06503709}" srcId="{4829E280-1F84-4E43-B498-6EE4CD219762}" destId="{86570BF1-85C3-411C-9357-E293B83479C9}" srcOrd="0" destOrd="0" parTransId="{7A77C290-3D7E-4CF8-8CEE-6B570AA25C55}" sibTransId="{5D85DB72-EF0F-47DB-81ED-D3C5E5BB15A9}"/>
    <dgm:cxn modelId="{A7A7B41D-DF5C-4B77-A688-BBD6B75C0095}" type="presOf" srcId="{AB36D20F-B66C-455F-9996-4EE44B43DCA5}" destId="{87F20D24-A42A-4A35-9AF3-750DA6625790}" srcOrd="0" destOrd="0" presId="urn:microsoft.com/office/officeart/2005/8/layout/hierarchy1"/>
    <dgm:cxn modelId="{C2AD1100-9A87-4E26-B56C-E23AFDD931A4}" type="presOf" srcId="{7A77C290-3D7E-4CF8-8CEE-6B570AA25C55}" destId="{9F5690DA-798B-4D37-B1E6-4F02AEF3C11E}" srcOrd="0" destOrd="0" presId="urn:microsoft.com/office/officeart/2005/8/layout/hierarchy1"/>
    <dgm:cxn modelId="{F2E891FF-F5B1-4003-9C1A-FA1AB8D899B6}" srcId="{AB36D20F-B66C-455F-9996-4EE44B43DCA5}" destId="{4829E280-1F84-4E43-B498-6EE4CD219762}" srcOrd="1" destOrd="0" parTransId="{EB8647F2-D187-4FD3-AC04-4493453F279C}" sibTransId="{F09B5811-0449-41DC-B531-0C6CA84C37C3}"/>
    <dgm:cxn modelId="{7A2DCEE5-7EF2-4A5A-8AD2-3424B6A18492}" type="presOf" srcId="{514C72B6-2A97-47B7-811D-9A8FD1D31B37}" destId="{87376019-BD81-4702-92B7-9A8DE75C16CC}" srcOrd="0" destOrd="0" presId="urn:microsoft.com/office/officeart/2005/8/layout/hierarchy1"/>
    <dgm:cxn modelId="{E4013D35-D019-496E-BFD5-DE26C3886313}" srcId="{DC66B44A-A95C-4807-A772-C275027F0A80}" destId="{AB36D20F-B66C-455F-9996-4EE44B43DCA5}" srcOrd="0" destOrd="0" parTransId="{DF7EA1A5-1EC2-4F2F-9BEC-29DD9B6432FA}" sibTransId="{CD62F17C-756E-40FF-962F-514A31C2E7BF}"/>
    <dgm:cxn modelId="{71EE4AFF-E308-46FE-8262-B53C8BBF89D7}" type="presOf" srcId="{86570BF1-85C3-411C-9357-E293B83479C9}" destId="{4D6B119B-6DD9-4792-9814-9E922F068495}" srcOrd="0" destOrd="0" presId="urn:microsoft.com/office/officeart/2005/8/layout/hierarchy1"/>
    <dgm:cxn modelId="{06B3EFAE-87D6-4956-9FC7-F6675331E918}" type="presOf" srcId="{62ECF51B-0DE8-4B73-A250-72DC1CBA24FD}" destId="{FC4A16B1-7F9D-4E31-B722-3E5BD92F6039}" srcOrd="0" destOrd="0" presId="urn:microsoft.com/office/officeart/2005/8/layout/hierarchy1"/>
    <dgm:cxn modelId="{39CF9814-96E1-4203-957A-3766233477BC}" type="presOf" srcId="{38241042-C16D-4928-8D7B-B29F17BB803B}" destId="{08F660F4-CF20-48D8-BBD0-13FC48216D54}" srcOrd="0" destOrd="0" presId="urn:microsoft.com/office/officeart/2005/8/layout/hierarchy1"/>
    <dgm:cxn modelId="{731A02D7-8860-498E-BC14-792F8151A8BD}" type="presOf" srcId="{AE48FE78-43CD-42F6-BC56-6DD52A1C5294}" destId="{9CEAAAB6-E6D5-4D0B-99C3-146E786652E2}" srcOrd="0" destOrd="0" presId="urn:microsoft.com/office/officeart/2005/8/layout/hierarchy1"/>
    <dgm:cxn modelId="{5F3F0F4E-88D8-4AB3-8BE5-E9D0EDB7D234}" type="presOf" srcId="{DC66B44A-A95C-4807-A772-C275027F0A80}" destId="{ADB350DD-A71F-48DA-9AFC-5B5614EA1B72}" srcOrd="0" destOrd="0" presId="urn:microsoft.com/office/officeart/2005/8/layout/hierarchy1"/>
    <dgm:cxn modelId="{58A22B33-4751-47FD-BE4B-C37AB26F6FED}" type="presOf" srcId="{4829E280-1F84-4E43-B498-6EE4CD219762}" destId="{0519A0E9-6C7D-45BB-AA76-0B295BBDD07C}" srcOrd="0" destOrd="0" presId="urn:microsoft.com/office/officeart/2005/8/layout/hierarchy1"/>
    <dgm:cxn modelId="{E675AC7B-4AFB-4240-ABEC-35555E6340CA}" type="presOf" srcId="{6573A9D5-E25A-4A8B-BE2E-F063142593AD}" destId="{392AE76C-656B-47BE-BF3D-72AEA3DCF411}" srcOrd="0" destOrd="0" presId="urn:microsoft.com/office/officeart/2005/8/layout/hierarchy1"/>
    <dgm:cxn modelId="{95FB663E-4211-4E46-83E8-0AFA708C1D21}" srcId="{AB36D20F-B66C-455F-9996-4EE44B43DCA5}" destId="{38241042-C16D-4928-8D7B-B29F17BB803B}" srcOrd="0" destOrd="0" parTransId="{6573A9D5-E25A-4A8B-BE2E-F063142593AD}" sibTransId="{E3D83FAB-C59D-4757-AB72-8542B8B9F497}"/>
    <dgm:cxn modelId="{4BA358FD-E239-40FB-BF26-13A3B384EC98}" srcId="{38241042-C16D-4928-8D7B-B29F17BB803B}" destId="{62ECF51B-0DE8-4B73-A250-72DC1CBA24FD}" srcOrd="2" destOrd="0" parTransId="{AE48FE78-43CD-42F6-BC56-6DD52A1C5294}" sibTransId="{2D8EFB36-844D-41B5-AFE6-4BC3BA2D33AF}"/>
    <dgm:cxn modelId="{D792928D-801E-4AA8-BF31-B7B2A153976B}" srcId="{38241042-C16D-4928-8D7B-B29F17BB803B}" destId="{8CE7CC0A-68CE-4722-917A-76C2A1E9F9E2}" srcOrd="1" destOrd="0" parTransId="{4EDC274F-7FD7-4B3A-A521-6EE6C760836F}" sibTransId="{E139AE3D-54A1-42CC-8FA2-31FA1DE9B81F}"/>
    <dgm:cxn modelId="{BBA0EC5F-32B2-4305-83F2-7130B986AEDE}" type="presOf" srcId="{8CE7CC0A-68CE-4722-917A-76C2A1E9F9E2}" destId="{7150E76C-025B-4581-B487-C31BA4A5AB11}" srcOrd="0" destOrd="0" presId="urn:microsoft.com/office/officeart/2005/8/layout/hierarchy1"/>
    <dgm:cxn modelId="{A493AE73-A3CA-462D-B4C2-D23DC532907E}" type="presOf" srcId="{4EDC274F-7FD7-4B3A-A521-6EE6C760836F}" destId="{527CECFE-E954-472A-B452-90BD6C59802F}" srcOrd="0" destOrd="0" presId="urn:microsoft.com/office/officeart/2005/8/layout/hierarchy1"/>
    <dgm:cxn modelId="{DC06ED7B-253E-443C-8540-8B80CB36D41A}" type="presOf" srcId="{EB8647F2-D187-4FD3-AC04-4493453F279C}" destId="{F07BEB7E-C59A-40EA-9E75-23DFE7B6932C}" srcOrd="0" destOrd="0" presId="urn:microsoft.com/office/officeart/2005/8/layout/hierarchy1"/>
    <dgm:cxn modelId="{4BAF5C2F-4DE4-4BBD-865C-A6579CCD3F88}" type="presParOf" srcId="{ADB350DD-A71F-48DA-9AFC-5B5614EA1B72}" destId="{B34F7401-93BE-43D3-AE2C-3DEB93ACC5E0}" srcOrd="0" destOrd="0" presId="urn:microsoft.com/office/officeart/2005/8/layout/hierarchy1"/>
    <dgm:cxn modelId="{7F6D5CA9-C328-4BA8-AE31-39F3AC9A860E}" type="presParOf" srcId="{B34F7401-93BE-43D3-AE2C-3DEB93ACC5E0}" destId="{D4B71190-FBF0-455A-9725-C2DA8FE7C12B}" srcOrd="0" destOrd="0" presId="urn:microsoft.com/office/officeart/2005/8/layout/hierarchy1"/>
    <dgm:cxn modelId="{2E99460C-FD25-40D2-9F28-2598450B9E63}" type="presParOf" srcId="{D4B71190-FBF0-455A-9725-C2DA8FE7C12B}" destId="{5ECF37B9-612E-43F5-84CD-7AC439A980DB}" srcOrd="0" destOrd="0" presId="urn:microsoft.com/office/officeart/2005/8/layout/hierarchy1"/>
    <dgm:cxn modelId="{D4AC2638-AF0C-4AE0-8001-61F57063D41B}" type="presParOf" srcId="{D4B71190-FBF0-455A-9725-C2DA8FE7C12B}" destId="{87F20D24-A42A-4A35-9AF3-750DA6625790}" srcOrd="1" destOrd="0" presId="urn:microsoft.com/office/officeart/2005/8/layout/hierarchy1"/>
    <dgm:cxn modelId="{A26A0F4C-E81C-4817-8BA6-B17B77ED52DF}" type="presParOf" srcId="{B34F7401-93BE-43D3-AE2C-3DEB93ACC5E0}" destId="{BD151A8D-04B7-477A-94F0-CA7ED3C7020D}" srcOrd="1" destOrd="0" presId="urn:microsoft.com/office/officeart/2005/8/layout/hierarchy1"/>
    <dgm:cxn modelId="{2F9FE394-AECD-495A-A4B6-F51D9D75D321}" type="presParOf" srcId="{BD151A8D-04B7-477A-94F0-CA7ED3C7020D}" destId="{392AE76C-656B-47BE-BF3D-72AEA3DCF411}" srcOrd="0" destOrd="0" presId="urn:microsoft.com/office/officeart/2005/8/layout/hierarchy1"/>
    <dgm:cxn modelId="{C72D414F-CA30-4F7C-B368-03F43DE6E51C}" type="presParOf" srcId="{BD151A8D-04B7-477A-94F0-CA7ED3C7020D}" destId="{C95190B5-A87D-48AB-8047-21B4A2007F88}" srcOrd="1" destOrd="0" presId="urn:microsoft.com/office/officeart/2005/8/layout/hierarchy1"/>
    <dgm:cxn modelId="{FD669051-5D5E-4234-B4F4-F42D5EA9218F}" type="presParOf" srcId="{C95190B5-A87D-48AB-8047-21B4A2007F88}" destId="{F908AE93-FCEF-4CE5-A2DF-00FC31BC5483}" srcOrd="0" destOrd="0" presId="urn:microsoft.com/office/officeart/2005/8/layout/hierarchy1"/>
    <dgm:cxn modelId="{D3E231D1-654D-4564-B210-4CD051F1BEC7}" type="presParOf" srcId="{F908AE93-FCEF-4CE5-A2DF-00FC31BC5483}" destId="{83DB60C0-62E1-4AEB-AFB0-A3BF7C1CFA68}" srcOrd="0" destOrd="0" presId="urn:microsoft.com/office/officeart/2005/8/layout/hierarchy1"/>
    <dgm:cxn modelId="{4154A651-4A65-4A5A-B4CD-D356A3D59D0C}" type="presParOf" srcId="{F908AE93-FCEF-4CE5-A2DF-00FC31BC5483}" destId="{08F660F4-CF20-48D8-BBD0-13FC48216D54}" srcOrd="1" destOrd="0" presId="urn:microsoft.com/office/officeart/2005/8/layout/hierarchy1"/>
    <dgm:cxn modelId="{2AD36FDE-9B0E-45EC-AD68-1DC692C30A33}" type="presParOf" srcId="{C95190B5-A87D-48AB-8047-21B4A2007F88}" destId="{801CFB83-3FE0-4D73-81DC-5547E85E43FD}" srcOrd="1" destOrd="0" presId="urn:microsoft.com/office/officeart/2005/8/layout/hierarchy1"/>
    <dgm:cxn modelId="{3319B219-1480-43EE-AC2C-EBB84D55C8C8}" type="presParOf" srcId="{801CFB83-3FE0-4D73-81DC-5547E85E43FD}" destId="{87376019-BD81-4702-92B7-9A8DE75C16CC}" srcOrd="0" destOrd="0" presId="urn:microsoft.com/office/officeart/2005/8/layout/hierarchy1"/>
    <dgm:cxn modelId="{A5278B6E-10AF-433E-A5CF-9778C0716327}" type="presParOf" srcId="{801CFB83-3FE0-4D73-81DC-5547E85E43FD}" destId="{80433E44-F05E-4C95-B85A-46468B6B5F4E}" srcOrd="1" destOrd="0" presId="urn:microsoft.com/office/officeart/2005/8/layout/hierarchy1"/>
    <dgm:cxn modelId="{CE0A94DE-AFEB-48EF-92DD-26A6A3D0919D}" type="presParOf" srcId="{80433E44-F05E-4C95-B85A-46468B6B5F4E}" destId="{2B25AAB2-67B9-4866-AD02-9BB857C89BD4}" srcOrd="0" destOrd="0" presId="urn:microsoft.com/office/officeart/2005/8/layout/hierarchy1"/>
    <dgm:cxn modelId="{FE97C2CE-D17F-4F99-9A46-67B153463AFE}" type="presParOf" srcId="{2B25AAB2-67B9-4866-AD02-9BB857C89BD4}" destId="{AFC394B8-97D2-4CC7-9986-FB4C54A29D94}" srcOrd="0" destOrd="0" presId="urn:microsoft.com/office/officeart/2005/8/layout/hierarchy1"/>
    <dgm:cxn modelId="{6E8AC0EF-FEC6-4D27-B291-09083A27F847}" type="presParOf" srcId="{2B25AAB2-67B9-4866-AD02-9BB857C89BD4}" destId="{FB274747-A233-4832-BCCF-884BD432AEA1}" srcOrd="1" destOrd="0" presId="urn:microsoft.com/office/officeart/2005/8/layout/hierarchy1"/>
    <dgm:cxn modelId="{F4108EFF-BE03-4E66-85BA-2AD87933FED9}" type="presParOf" srcId="{80433E44-F05E-4C95-B85A-46468B6B5F4E}" destId="{959A9FE6-881C-49B4-9080-7879D1B8F9F9}" srcOrd="1" destOrd="0" presId="urn:microsoft.com/office/officeart/2005/8/layout/hierarchy1"/>
    <dgm:cxn modelId="{183D85FD-4351-4D99-AB37-54B9CE32209B}" type="presParOf" srcId="{801CFB83-3FE0-4D73-81DC-5547E85E43FD}" destId="{527CECFE-E954-472A-B452-90BD6C59802F}" srcOrd="2" destOrd="0" presId="urn:microsoft.com/office/officeart/2005/8/layout/hierarchy1"/>
    <dgm:cxn modelId="{A1B60B64-9178-4FC8-95DD-5B5FE475FB3F}" type="presParOf" srcId="{801CFB83-3FE0-4D73-81DC-5547E85E43FD}" destId="{170DE361-1B88-4453-A2E8-5E31140B09CB}" srcOrd="3" destOrd="0" presId="urn:microsoft.com/office/officeart/2005/8/layout/hierarchy1"/>
    <dgm:cxn modelId="{C8ECDF88-8855-4FF2-8938-E1C1B9D912EE}" type="presParOf" srcId="{170DE361-1B88-4453-A2E8-5E31140B09CB}" destId="{26B8A078-C18E-4A7A-A5E4-000C8BBCC3F1}" srcOrd="0" destOrd="0" presId="urn:microsoft.com/office/officeart/2005/8/layout/hierarchy1"/>
    <dgm:cxn modelId="{F836EDDB-7880-439B-A0EB-8304D7EDB2B4}" type="presParOf" srcId="{26B8A078-C18E-4A7A-A5E4-000C8BBCC3F1}" destId="{D13FC6F0-0018-49BB-9F56-D805FB27F598}" srcOrd="0" destOrd="0" presId="urn:microsoft.com/office/officeart/2005/8/layout/hierarchy1"/>
    <dgm:cxn modelId="{EAD3F384-05C6-467F-9943-8797122751D9}" type="presParOf" srcId="{26B8A078-C18E-4A7A-A5E4-000C8BBCC3F1}" destId="{7150E76C-025B-4581-B487-C31BA4A5AB11}" srcOrd="1" destOrd="0" presId="urn:microsoft.com/office/officeart/2005/8/layout/hierarchy1"/>
    <dgm:cxn modelId="{B8BC8247-74AD-41A9-9717-47DBCF5FF3EF}" type="presParOf" srcId="{170DE361-1B88-4453-A2E8-5E31140B09CB}" destId="{2303DDEA-3CCF-42D4-97B2-D6A3AEB9F5CD}" srcOrd="1" destOrd="0" presId="urn:microsoft.com/office/officeart/2005/8/layout/hierarchy1"/>
    <dgm:cxn modelId="{9532DC76-D1D0-4B5E-8A1C-F8032886B6F4}" type="presParOf" srcId="{801CFB83-3FE0-4D73-81DC-5547E85E43FD}" destId="{9CEAAAB6-E6D5-4D0B-99C3-146E786652E2}" srcOrd="4" destOrd="0" presId="urn:microsoft.com/office/officeart/2005/8/layout/hierarchy1"/>
    <dgm:cxn modelId="{70B97A3F-2E11-41E9-8B7F-1257B57FD4B0}" type="presParOf" srcId="{801CFB83-3FE0-4D73-81DC-5547E85E43FD}" destId="{D4756A65-CF03-4C8D-9B6D-9944AE0917B9}" srcOrd="5" destOrd="0" presId="urn:microsoft.com/office/officeart/2005/8/layout/hierarchy1"/>
    <dgm:cxn modelId="{8E24C13C-F062-49F3-BDB8-C51952E3BF8C}" type="presParOf" srcId="{D4756A65-CF03-4C8D-9B6D-9944AE0917B9}" destId="{261207D2-1B57-42B9-A187-0EA2E207EFFA}" srcOrd="0" destOrd="0" presId="urn:microsoft.com/office/officeart/2005/8/layout/hierarchy1"/>
    <dgm:cxn modelId="{301AE94F-CD4D-45D5-8FC6-EF9716175D76}" type="presParOf" srcId="{261207D2-1B57-42B9-A187-0EA2E207EFFA}" destId="{7E562568-0DAF-419F-A9F4-92C7F6058450}" srcOrd="0" destOrd="0" presId="urn:microsoft.com/office/officeart/2005/8/layout/hierarchy1"/>
    <dgm:cxn modelId="{5745DC10-6E2F-4B70-92C2-D902688F5634}" type="presParOf" srcId="{261207D2-1B57-42B9-A187-0EA2E207EFFA}" destId="{FC4A16B1-7F9D-4E31-B722-3E5BD92F6039}" srcOrd="1" destOrd="0" presId="urn:microsoft.com/office/officeart/2005/8/layout/hierarchy1"/>
    <dgm:cxn modelId="{11D9C054-8739-4FA4-860E-6D0329D122C8}" type="presParOf" srcId="{D4756A65-CF03-4C8D-9B6D-9944AE0917B9}" destId="{9BD93D54-D464-4D2F-B906-2DE60D32BAD1}" srcOrd="1" destOrd="0" presId="urn:microsoft.com/office/officeart/2005/8/layout/hierarchy1"/>
    <dgm:cxn modelId="{747DB580-5DED-408A-B2A2-C55EEEA27275}" type="presParOf" srcId="{BD151A8D-04B7-477A-94F0-CA7ED3C7020D}" destId="{F07BEB7E-C59A-40EA-9E75-23DFE7B6932C}" srcOrd="2" destOrd="0" presId="urn:microsoft.com/office/officeart/2005/8/layout/hierarchy1"/>
    <dgm:cxn modelId="{0D6CE1AB-F79D-4A1B-8E00-2C0B6B2FEE20}" type="presParOf" srcId="{BD151A8D-04B7-477A-94F0-CA7ED3C7020D}" destId="{93B508AD-BE22-4FBF-B59D-E2CC83BE1F18}" srcOrd="3" destOrd="0" presId="urn:microsoft.com/office/officeart/2005/8/layout/hierarchy1"/>
    <dgm:cxn modelId="{1A4F8B83-2444-4CD4-B8A7-D26A03D119BB}" type="presParOf" srcId="{93B508AD-BE22-4FBF-B59D-E2CC83BE1F18}" destId="{0713B89E-FD9E-47A0-9ACA-219B499667DA}" srcOrd="0" destOrd="0" presId="urn:microsoft.com/office/officeart/2005/8/layout/hierarchy1"/>
    <dgm:cxn modelId="{90F7F90F-2440-41E1-9E6D-0BDF92237A53}" type="presParOf" srcId="{0713B89E-FD9E-47A0-9ACA-219B499667DA}" destId="{45CE6229-CA45-4657-B22E-7FFF4D418914}" srcOrd="0" destOrd="0" presId="urn:microsoft.com/office/officeart/2005/8/layout/hierarchy1"/>
    <dgm:cxn modelId="{AE10A526-3B12-4990-AEE4-05F5D668F142}" type="presParOf" srcId="{0713B89E-FD9E-47A0-9ACA-219B499667DA}" destId="{0519A0E9-6C7D-45BB-AA76-0B295BBDD07C}" srcOrd="1" destOrd="0" presId="urn:microsoft.com/office/officeart/2005/8/layout/hierarchy1"/>
    <dgm:cxn modelId="{A85AC547-7467-4D85-82A2-5C34AE1726D3}" type="presParOf" srcId="{93B508AD-BE22-4FBF-B59D-E2CC83BE1F18}" destId="{3C4442BF-A19E-41DA-8A52-3CF64490F3BC}" srcOrd="1" destOrd="0" presId="urn:microsoft.com/office/officeart/2005/8/layout/hierarchy1"/>
    <dgm:cxn modelId="{50207E4D-2FD0-407B-8FB7-66D9FF5B17C3}" type="presParOf" srcId="{3C4442BF-A19E-41DA-8A52-3CF64490F3BC}" destId="{9F5690DA-798B-4D37-B1E6-4F02AEF3C11E}" srcOrd="0" destOrd="0" presId="urn:microsoft.com/office/officeart/2005/8/layout/hierarchy1"/>
    <dgm:cxn modelId="{8A83706A-A103-4F29-BE6C-555BCAC15EBF}" type="presParOf" srcId="{3C4442BF-A19E-41DA-8A52-3CF64490F3BC}" destId="{4DEF6F24-6F5A-4669-9D4F-59CD6AE5DA1C}" srcOrd="1" destOrd="0" presId="urn:microsoft.com/office/officeart/2005/8/layout/hierarchy1"/>
    <dgm:cxn modelId="{FAFEC671-93E3-4963-A274-6A9B4466145A}" type="presParOf" srcId="{4DEF6F24-6F5A-4669-9D4F-59CD6AE5DA1C}" destId="{EC8F1440-7060-44A8-AA91-54108875677B}" srcOrd="0" destOrd="0" presId="urn:microsoft.com/office/officeart/2005/8/layout/hierarchy1"/>
    <dgm:cxn modelId="{2A9B8B71-F6D2-412B-B2A3-71BFC268CD62}" type="presParOf" srcId="{EC8F1440-7060-44A8-AA91-54108875677B}" destId="{F8D55D90-2433-45E2-879F-3D3EC95C9A40}" srcOrd="0" destOrd="0" presId="urn:microsoft.com/office/officeart/2005/8/layout/hierarchy1"/>
    <dgm:cxn modelId="{B6BB8CA5-08D3-4252-88F0-09B15928565C}" type="presParOf" srcId="{EC8F1440-7060-44A8-AA91-54108875677B}" destId="{4D6B119B-6DD9-4792-9814-9E922F068495}" srcOrd="1" destOrd="0" presId="urn:microsoft.com/office/officeart/2005/8/layout/hierarchy1"/>
    <dgm:cxn modelId="{F3A3B94C-E5F9-4650-969C-D2EF1543989F}" type="presParOf" srcId="{4DEF6F24-6F5A-4669-9D4F-59CD6AE5DA1C}" destId="{947ED13A-BF1C-4756-857A-EFF3B744AEF4}" srcOrd="1" destOrd="0" presId="urn:microsoft.com/office/officeart/2005/8/layout/hierarchy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84D6C2-EBFF-4861-A5EA-1F671FCA61F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57CB353A-D3EB-4328-8FF7-C2F30A94825B}">
      <dgm:prSet phldrT="[نص]"/>
      <dgm:spPr/>
      <dgm:t>
        <a:bodyPr/>
        <a:lstStyle/>
        <a:p>
          <a:pPr rtl="1"/>
          <a:r>
            <a:rPr lang="ar-SA" dirty="0" smtClean="0"/>
            <a:t>أنواع الشرك الاصغر </a:t>
          </a:r>
          <a:endParaRPr lang="ar-SA" dirty="0"/>
        </a:p>
      </dgm:t>
    </dgm:pt>
    <dgm:pt modelId="{B317B7DE-22F1-4E30-8988-FDBFC29A5E7D}" type="parTrans" cxnId="{B34C2E8C-39F7-4A80-9BF3-BA8B04CDF3C0}">
      <dgm:prSet/>
      <dgm:spPr/>
      <dgm:t>
        <a:bodyPr/>
        <a:lstStyle/>
        <a:p>
          <a:pPr rtl="1"/>
          <a:endParaRPr lang="ar-SA"/>
        </a:p>
      </dgm:t>
    </dgm:pt>
    <dgm:pt modelId="{47823381-B74D-4F1C-84F9-7BD9C03B7F56}" type="sibTrans" cxnId="{B34C2E8C-39F7-4A80-9BF3-BA8B04CDF3C0}">
      <dgm:prSet/>
      <dgm:spPr/>
      <dgm:t>
        <a:bodyPr/>
        <a:lstStyle/>
        <a:p>
          <a:pPr rtl="1"/>
          <a:endParaRPr lang="ar-SA"/>
        </a:p>
      </dgm:t>
    </dgm:pt>
    <dgm:pt modelId="{D233E154-66A3-4C8E-A440-55350849E207}">
      <dgm:prSet phldrT="[نص]"/>
      <dgm:spPr/>
      <dgm:t>
        <a:bodyPr/>
        <a:lstStyle/>
        <a:p>
          <a:pPr rtl="1"/>
          <a:r>
            <a:rPr lang="ar-SA" dirty="0" smtClean="0"/>
            <a:t>الشرك بالأفعال </a:t>
          </a:r>
          <a:endParaRPr lang="ar-SA" dirty="0"/>
        </a:p>
      </dgm:t>
    </dgm:pt>
    <dgm:pt modelId="{2134CE74-D2D7-4F8D-AD6C-E6568C20B52B}" type="parTrans" cxnId="{3032E1B4-731D-42EE-802B-10B78939AF17}">
      <dgm:prSet/>
      <dgm:spPr/>
      <dgm:t>
        <a:bodyPr/>
        <a:lstStyle/>
        <a:p>
          <a:pPr rtl="1"/>
          <a:endParaRPr lang="ar-SA"/>
        </a:p>
      </dgm:t>
    </dgm:pt>
    <dgm:pt modelId="{E93D8C13-3DFD-43E6-9DEB-F0F30C0BB599}" type="sibTrans" cxnId="{3032E1B4-731D-42EE-802B-10B78939AF17}">
      <dgm:prSet/>
      <dgm:spPr/>
      <dgm:t>
        <a:bodyPr/>
        <a:lstStyle/>
        <a:p>
          <a:pPr rtl="1"/>
          <a:endParaRPr lang="ar-SA"/>
        </a:p>
      </dgm:t>
    </dgm:pt>
    <dgm:pt modelId="{0EA67B51-A492-4039-A970-ACB50EF74E46}">
      <dgm:prSet phldrT="[نص]"/>
      <dgm:spPr/>
      <dgm:t>
        <a:bodyPr/>
        <a:lstStyle/>
        <a:p>
          <a:pPr rtl="1"/>
          <a:r>
            <a:rPr lang="ar-SA" dirty="0" smtClean="0"/>
            <a:t>الشرك في العبادات القلبية </a:t>
          </a:r>
          <a:endParaRPr lang="ar-SA" dirty="0"/>
        </a:p>
      </dgm:t>
    </dgm:pt>
    <dgm:pt modelId="{93F7B1B1-15AC-417A-A760-E8D0DC777CDA}" type="parTrans" cxnId="{29AE9B6E-8A0C-4112-B57E-B45977ECE2DA}">
      <dgm:prSet/>
      <dgm:spPr/>
      <dgm:t>
        <a:bodyPr/>
        <a:lstStyle/>
        <a:p>
          <a:pPr rtl="1"/>
          <a:endParaRPr lang="ar-SA"/>
        </a:p>
      </dgm:t>
    </dgm:pt>
    <dgm:pt modelId="{E27CA163-AF8C-4B88-B6C9-2D5B0877075F}" type="sibTrans" cxnId="{29AE9B6E-8A0C-4112-B57E-B45977ECE2DA}">
      <dgm:prSet/>
      <dgm:spPr/>
      <dgm:t>
        <a:bodyPr/>
        <a:lstStyle/>
        <a:p>
          <a:pPr rtl="1"/>
          <a:endParaRPr lang="ar-SA"/>
        </a:p>
      </dgm:t>
    </dgm:pt>
    <dgm:pt modelId="{A2624699-9C57-4D04-8C97-1D68B5421529}" type="pres">
      <dgm:prSet presAssocID="{8884D6C2-EBFF-4861-A5EA-1F671FCA61F3}" presName="hierChild1" presStyleCnt="0">
        <dgm:presLayoutVars>
          <dgm:orgChart val="1"/>
          <dgm:chPref val="1"/>
          <dgm:dir/>
          <dgm:animOne val="branch"/>
          <dgm:animLvl val="lvl"/>
          <dgm:resizeHandles/>
        </dgm:presLayoutVars>
      </dgm:prSet>
      <dgm:spPr/>
      <dgm:t>
        <a:bodyPr/>
        <a:lstStyle/>
        <a:p>
          <a:pPr rtl="1"/>
          <a:endParaRPr lang="ar-SA"/>
        </a:p>
      </dgm:t>
    </dgm:pt>
    <dgm:pt modelId="{FA381411-A625-4C22-B31A-D787810D40F3}" type="pres">
      <dgm:prSet presAssocID="{57CB353A-D3EB-4328-8FF7-C2F30A94825B}" presName="hierRoot1" presStyleCnt="0">
        <dgm:presLayoutVars>
          <dgm:hierBranch val="init"/>
        </dgm:presLayoutVars>
      </dgm:prSet>
      <dgm:spPr/>
    </dgm:pt>
    <dgm:pt modelId="{851D351C-8AD1-417F-A378-1CC85ECEAC2D}" type="pres">
      <dgm:prSet presAssocID="{57CB353A-D3EB-4328-8FF7-C2F30A94825B}" presName="rootComposite1" presStyleCnt="0"/>
      <dgm:spPr/>
    </dgm:pt>
    <dgm:pt modelId="{47202867-8B1F-47AF-AE23-BB9FB58EF89D}" type="pres">
      <dgm:prSet presAssocID="{57CB353A-D3EB-4328-8FF7-C2F30A94825B}" presName="rootText1" presStyleLbl="node0" presStyleIdx="0" presStyleCnt="1">
        <dgm:presLayoutVars>
          <dgm:chPref val="3"/>
        </dgm:presLayoutVars>
      </dgm:prSet>
      <dgm:spPr/>
      <dgm:t>
        <a:bodyPr/>
        <a:lstStyle/>
        <a:p>
          <a:pPr rtl="1"/>
          <a:endParaRPr lang="ar-SA"/>
        </a:p>
      </dgm:t>
    </dgm:pt>
    <dgm:pt modelId="{F3EAF539-9830-4E2F-99DB-818A03DF0825}" type="pres">
      <dgm:prSet presAssocID="{57CB353A-D3EB-4328-8FF7-C2F30A94825B}" presName="rootConnector1" presStyleLbl="node1" presStyleIdx="0" presStyleCnt="0"/>
      <dgm:spPr/>
      <dgm:t>
        <a:bodyPr/>
        <a:lstStyle/>
        <a:p>
          <a:pPr rtl="1"/>
          <a:endParaRPr lang="ar-SA"/>
        </a:p>
      </dgm:t>
    </dgm:pt>
    <dgm:pt modelId="{6FD350B6-4140-45C1-885A-21DDE55BE889}" type="pres">
      <dgm:prSet presAssocID="{57CB353A-D3EB-4328-8FF7-C2F30A94825B}" presName="hierChild2" presStyleCnt="0"/>
      <dgm:spPr/>
    </dgm:pt>
    <dgm:pt modelId="{E0FF4260-5618-4ED6-BE5A-85CC007296A4}" type="pres">
      <dgm:prSet presAssocID="{2134CE74-D2D7-4F8D-AD6C-E6568C20B52B}" presName="Name37" presStyleLbl="parChTrans1D2" presStyleIdx="0" presStyleCnt="2"/>
      <dgm:spPr/>
      <dgm:t>
        <a:bodyPr/>
        <a:lstStyle/>
        <a:p>
          <a:pPr rtl="1"/>
          <a:endParaRPr lang="ar-SA"/>
        </a:p>
      </dgm:t>
    </dgm:pt>
    <dgm:pt modelId="{2539C027-EE95-4F0F-B494-AD66AE7305E4}" type="pres">
      <dgm:prSet presAssocID="{D233E154-66A3-4C8E-A440-55350849E207}" presName="hierRoot2" presStyleCnt="0">
        <dgm:presLayoutVars>
          <dgm:hierBranch val="init"/>
        </dgm:presLayoutVars>
      </dgm:prSet>
      <dgm:spPr/>
    </dgm:pt>
    <dgm:pt modelId="{5F8B5593-0AE4-40C2-9D7A-159E31AC699A}" type="pres">
      <dgm:prSet presAssocID="{D233E154-66A3-4C8E-A440-55350849E207}" presName="rootComposite" presStyleCnt="0"/>
      <dgm:spPr/>
    </dgm:pt>
    <dgm:pt modelId="{B17FD37E-7016-4AAA-9B38-D136AEB6D77B}" type="pres">
      <dgm:prSet presAssocID="{D233E154-66A3-4C8E-A440-55350849E207}" presName="rootText" presStyleLbl="node2" presStyleIdx="0" presStyleCnt="2">
        <dgm:presLayoutVars>
          <dgm:chPref val="3"/>
        </dgm:presLayoutVars>
      </dgm:prSet>
      <dgm:spPr/>
      <dgm:t>
        <a:bodyPr/>
        <a:lstStyle/>
        <a:p>
          <a:pPr rtl="1"/>
          <a:endParaRPr lang="ar-SA"/>
        </a:p>
      </dgm:t>
    </dgm:pt>
    <dgm:pt modelId="{FEF9EFC8-4E17-49A4-9523-15AF13B79BA5}" type="pres">
      <dgm:prSet presAssocID="{D233E154-66A3-4C8E-A440-55350849E207}" presName="rootConnector" presStyleLbl="node2" presStyleIdx="0" presStyleCnt="2"/>
      <dgm:spPr/>
      <dgm:t>
        <a:bodyPr/>
        <a:lstStyle/>
        <a:p>
          <a:pPr rtl="1"/>
          <a:endParaRPr lang="ar-SA"/>
        </a:p>
      </dgm:t>
    </dgm:pt>
    <dgm:pt modelId="{9AEC3B35-C8AF-4617-822C-3F4DE2D14744}" type="pres">
      <dgm:prSet presAssocID="{D233E154-66A3-4C8E-A440-55350849E207}" presName="hierChild4" presStyleCnt="0"/>
      <dgm:spPr/>
    </dgm:pt>
    <dgm:pt modelId="{C4376D6A-2160-4784-932B-86AAD2D52348}" type="pres">
      <dgm:prSet presAssocID="{D233E154-66A3-4C8E-A440-55350849E207}" presName="hierChild5" presStyleCnt="0"/>
      <dgm:spPr/>
    </dgm:pt>
    <dgm:pt modelId="{79AFFB13-0039-43F0-8EC0-2C0697A61802}" type="pres">
      <dgm:prSet presAssocID="{93F7B1B1-15AC-417A-A760-E8D0DC777CDA}" presName="Name37" presStyleLbl="parChTrans1D2" presStyleIdx="1" presStyleCnt="2"/>
      <dgm:spPr/>
      <dgm:t>
        <a:bodyPr/>
        <a:lstStyle/>
        <a:p>
          <a:pPr rtl="1"/>
          <a:endParaRPr lang="ar-SA"/>
        </a:p>
      </dgm:t>
    </dgm:pt>
    <dgm:pt modelId="{7925F363-3D65-4D23-983B-C43C98D7FB12}" type="pres">
      <dgm:prSet presAssocID="{0EA67B51-A492-4039-A970-ACB50EF74E46}" presName="hierRoot2" presStyleCnt="0">
        <dgm:presLayoutVars>
          <dgm:hierBranch val="init"/>
        </dgm:presLayoutVars>
      </dgm:prSet>
      <dgm:spPr/>
    </dgm:pt>
    <dgm:pt modelId="{7A947C11-4F9A-42A0-814D-0A3C44016DA4}" type="pres">
      <dgm:prSet presAssocID="{0EA67B51-A492-4039-A970-ACB50EF74E46}" presName="rootComposite" presStyleCnt="0"/>
      <dgm:spPr/>
    </dgm:pt>
    <dgm:pt modelId="{5FEAD7EF-8B9C-44D9-9AA8-3A94CC8654DD}" type="pres">
      <dgm:prSet presAssocID="{0EA67B51-A492-4039-A970-ACB50EF74E46}" presName="rootText" presStyleLbl="node2" presStyleIdx="1" presStyleCnt="2">
        <dgm:presLayoutVars>
          <dgm:chPref val="3"/>
        </dgm:presLayoutVars>
      </dgm:prSet>
      <dgm:spPr/>
      <dgm:t>
        <a:bodyPr/>
        <a:lstStyle/>
        <a:p>
          <a:pPr rtl="1"/>
          <a:endParaRPr lang="ar-SA"/>
        </a:p>
      </dgm:t>
    </dgm:pt>
    <dgm:pt modelId="{86F72F8A-5359-4FF1-81C4-BAB9A0A1DB80}" type="pres">
      <dgm:prSet presAssocID="{0EA67B51-A492-4039-A970-ACB50EF74E46}" presName="rootConnector" presStyleLbl="node2" presStyleIdx="1" presStyleCnt="2"/>
      <dgm:spPr/>
      <dgm:t>
        <a:bodyPr/>
        <a:lstStyle/>
        <a:p>
          <a:pPr rtl="1"/>
          <a:endParaRPr lang="ar-SA"/>
        </a:p>
      </dgm:t>
    </dgm:pt>
    <dgm:pt modelId="{F8FEC083-D65E-4EC0-AE62-9C575284E2AA}" type="pres">
      <dgm:prSet presAssocID="{0EA67B51-A492-4039-A970-ACB50EF74E46}" presName="hierChild4" presStyleCnt="0"/>
      <dgm:spPr/>
    </dgm:pt>
    <dgm:pt modelId="{5ABAC7CA-1C65-4A45-A7C2-5FF79AA916CC}" type="pres">
      <dgm:prSet presAssocID="{0EA67B51-A492-4039-A970-ACB50EF74E46}" presName="hierChild5" presStyleCnt="0"/>
      <dgm:spPr/>
    </dgm:pt>
    <dgm:pt modelId="{6E7BDEF2-C43E-4566-B708-B81838D67E96}" type="pres">
      <dgm:prSet presAssocID="{57CB353A-D3EB-4328-8FF7-C2F30A94825B}" presName="hierChild3" presStyleCnt="0"/>
      <dgm:spPr/>
    </dgm:pt>
  </dgm:ptLst>
  <dgm:cxnLst>
    <dgm:cxn modelId="{498FE0A9-037B-4012-9F53-565C0B700B14}" type="presOf" srcId="{D233E154-66A3-4C8E-A440-55350849E207}" destId="{B17FD37E-7016-4AAA-9B38-D136AEB6D77B}" srcOrd="0" destOrd="0" presId="urn:microsoft.com/office/officeart/2005/8/layout/orgChart1"/>
    <dgm:cxn modelId="{F71193E0-E2B2-4D4B-A491-32CD36A3C171}" type="presOf" srcId="{D233E154-66A3-4C8E-A440-55350849E207}" destId="{FEF9EFC8-4E17-49A4-9523-15AF13B79BA5}" srcOrd="1" destOrd="0" presId="urn:microsoft.com/office/officeart/2005/8/layout/orgChart1"/>
    <dgm:cxn modelId="{4BDBD42D-D826-4ED0-96EE-1BB22084DA55}" type="presOf" srcId="{8884D6C2-EBFF-4861-A5EA-1F671FCA61F3}" destId="{A2624699-9C57-4D04-8C97-1D68B5421529}" srcOrd="0" destOrd="0" presId="urn:microsoft.com/office/officeart/2005/8/layout/orgChart1"/>
    <dgm:cxn modelId="{B5560E3C-C274-4664-9528-3AB6A6FDDC6E}" type="presOf" srcId="{0EA67B51-A492-4039-A970-ACB50EF74E46}" destId="{5FEAD7EF-8B9C-44D9-9AA8-3A94CC8654DD}" srcOrd="0" destOrd="0" presId="urn:microsoft.com/office/officeart/2005/8/layout/orgChart1"/>
    <dgm:cxn modelId="{ECBF5D1D-C68F-4B8D-91A6-B13EFF8BD81D}" type="presOf" srcId="{0EA67B51-A492-4039-A970-ACB50EF74E46}" destId="{86F72F8A-5359-4FF1-81C4-BAB9A0A1DB80}" srcOrd="1" destOrd="0" presId="urn:microsoft.com/office/officeart/2005/8/layout/orgChart1"/>
    <dgm:cxn modelId="{AA62FB4B-AC24-4901-ADBB-D8EFEC55EB30}" type="presOf" srcId="{93F7B1B1-15AC-417A-A760-E8D0DC777CDA}" destId="{79AFFB13-0039-43F0-8EC0-2C0697A61802}" srcOrd="0" destOrd="0" presId="urn:microsoft.com/office/officeart/2005/8/layout/orgChart1"/>
    <dgm:cxn modelId="{658902B8-8910-4AE2-8301-F9962E395CE3}" type="presOf" srcId="{57CB353A-D3EB-4328-8FF7-C2F30A94825B}" destId="{F3EAF539-9830-4E2F-99DB-818A03DF0825}" srcOrd="1" destOrd="0" presId="urn:microsoft.com/office/officeart/2005/8/layout/orgChart1"/>
    <dgm:cxn modelId="{DDF1CBAE-A259-43CD-98EA-18B2B20C5707}" type="presOf" srcId="{57CB353A-D3EB-4328-8FF7-C2F30A94825B}" destId="{47202867-8B1F-47AF-AE23-BB9FB58EF89D}" srcOrd="0" destOrd="0" presId="urn:microsoft.com/office/officeart/2005/8/layout/orgChart1"/>
    <dgm:cxn modelId="{BB26E842-E78A-4B34-9FCE-83290367E3EB}" type="presOf" srcId="{2134CE74-D2D7-4F8D-AD6C-E6568C20B52B}" destId="{E0FF4260-5618-4ED6-BE5A-85CC007296A4}" srcOrd="0" destOrd="0" presId="urn:microsoft.com/office/officeart/2005/8/layout/orgChart1"/>
    <dgm:cxn modelId="{B34C2E8C-39F7-4A80-9BF3-BA8B04CDF3C0}" srcId="{8884D6C2-EBFF-4861-A5EA-1F671FCA61F3}" destId="{57CB353A-D3EB-4328-8FF7-C2F30A94825B}" srcOrd="0" destOrd="0" parTransId="{B317B7DE-22F1-4E30-8988-FDBFC29A5E7D}" sibTransId="{47823381-B74D-4F1C-84F9-7BD9C03B7F56}"/>
    <dgm:cxn modelId="{29AE9B6E-8A0C-4112-B57E-B45977ECE2DA}" srcId="{57CB353A-D3EB-4328-8FF7-C2F30A94825B}" destId="{0EA67B51-A492-4039-A970-ACB50EF74E46}" srcOrd="1" destOrd="0" parTransId="{93F7B1B1-15AC-417A-A760-E8D0DC777CDA}" sibTransId="{E27CA163-AF8C-4B88-B6C9-2D5B0877075F}"/>
    <dgm:cxn modelId="{3032E1B4-731D-42EE-802B-10B78939AF17}" srcId="{57CB353A-D3EB-4328-8FF7-C2F30A94825B}" destId="{D233E154-66A3-4C8E-A440-55350849E207}" srcOrd="0" destOrd="0" parTransId="{2134CE74-D2D7-4F8D-AD6C-E6568C20B52B}" sibTransId="{E93D8C13-3DFD-43E6-9DEB-F0F30C0BB599}"/>
    <dgm:cxn modelId="{9B33676B-6AD0-4CB4-B62E-42D8DF81D6CA}" type="presParOf" srcId="{A2624699-9C57-4D04-8C97-1D68B5421529}" destId="{FA381411-A625-4C22-B31A-D787810D40F3}" srcOrd="0" destOrd="0" presId="urn:microsoft.com/office/officeart/2005/8/layout/orgChart1"/>
    <dgm:cxn modelId="{C4C36514-49D8-43C7-BBFD-A736AF1984AA}" type="presParOf" srcId="{FA381411-A625-4C22-B31A-D787810D40F3}" destId="{851D351C-8AD1-417F-A378-1CC85ECEAC2D}" srcOrd="0" destOrd="0" presId="urn:microsoft.com/office/officeart/2005/8/layout/orgChart1"/>
    <dgm:cxn modelId="{463E790E-577D-4BBF-B93E-066F7B137BEA}" type="presParOf" srcId="{851D351C-8AD1-417F-A378-1CC85ECEAC2D}" destId="{47202867-8B1F-47AF-AE23-BB9FB58EF89D}" srcOrd="0" destOrd="0" presId="urn:microsoft.com/office/officeart/2005/8/layout/orgChart1"/>
    <dgm:cxn modelId="{22C460ED-EE79-4B43-A3BC-D9D60293460C}" type="presParOf" srcId="{851D351C-8AD1-417F-A378-1CC85ECEAC2D}" destId="{F3EAF539-9830-4E2F-99DB-818A03DF0825}" srcOrd="1" destOrd="0" presId="urn:microsoft.com/office/officeart/2005/8/layout/orgChart1"/>
    <dgm:cxn modelId="{F5AA1181-28F5-45A1-AD8C-8DCB5918FA81}" type="presParOf" srcId="{FA381411-A625-4C22-B31A-D787810D40F3}" destId="{6FD350B6-4140-45C1-885A-21DDE55BE889}" srcOrd="1" destOrd="0" presId="urn:microsoft.com/office/officeart/2005/8/layout/orgChart1"/>
    <dgm:cxn modelId="{2244D682-2CD7-4D17-BD1C-7D2BBC10A02C}" type="presParOf" srcId="{6FD350B6-4140-45C1-885A-21DDE55BE889}" destId="{E0FF4260-5618-4ED6-BE5A-85CC007296A4}" srcOrd="0" destOrd="0" presId="urn:microsoft.com/office/officeart/2005/8/layout/orgChart1"/>
    <dgm:cxn modelId="{799EE97E-76BC-4595-8152-EDA0FFCCC3D7}" type="presParOf" srcId="{6FD350B6-4140-45C1-885A-21DDE55BE889}" destId="{2539C027-EE95-4F0F-B494-AD66AE7305E4}" srcOrd="1" destOrd="0" presId="urn:microsoft.com/office/officeart/2005/8/layout/orgChart1"/>
    <dgm:cxn modelId="{C4D97624-6DE8-4FFA-8265-AC627D7CCB65}" type="presParOf" srcId="{2539C027-EE95-4F0F-B494-AD66AE7305E4}" destId="{5F8B5593-0AE4-40C2-9D7A-159E31AC699A}" srcOrd="0" destOrd="0" presId="urn:microsoft.com/office/officeart/2005/8/layout/orgChart1"/>
    <dgm:cxn modelId="{87469A10-4C03-400A-9BA3-9D407F687A66}" type="presParOf" srcId="{5F8B5593-0AE4-40C2-9D7A-159E31AC699A}" destId="{B17FD37E-7016-4AAA-9B38-D136AEB6D77B}" srcOrd="0" destOrd="0" presId="urn:microsoft.com/office/officeart/2005/8/layout/orgChart1"/>
    <dgm:cxn modelId="{BC957321-48D8-491A-984A-CADC293A3B3D}" type="presParOf" srcId="{5F8B5593-0AE4-40C2-9D7A-159E31AC699A}" destId="{FEF9EFC8-4E17-49A4-9523-15AF13B79BA5}" srcOrd="1" destOrd="0" presId="urn:microsoft.com/office/officeart/2005/8/layout/orgChart1"/>
    <dgm:cxn modelId="{FEE3C7B3-BDBD-4638-94A6-82EBE177AC05}" type="presParOf" srcId="{2539C027-EE95-4F0F-B494-AD66AE7305E4}" destId="{9AEC3B35-C8AF-4617-822C-3F4DE2D14744}" srcOrd="1" destOrd="0" presId="urn:microsoft.com/office/officeart/2005/8/layout/orgChart1"/>
    <dgm:cxn modelId="{29665A73-C235-46A6-8450-4B5EA01671BC}" type="presParOf" srcId="{2539C027-EE95-4F0F-B494-AD66AE7305E4}" destId="{C4376D6A-2160-4784-932B-86AAD2D52348}" srcOrd="2" destOrd="0" presId="urn:microsoft.com/office/officeart/2005/8/layout/orgChart1"/>
    <dgm:cxn modelId="{8B23C013-3CF6-46C5-8EE9-34058FD79825}" type="presParOf" srcId="{6FD350B6-4140-45C1-885A-21DDE55BE889}" destId="{79AFFB13-0039-43F0-8EC0-2C0697A61802}" srcOrd="2" destOrd="0" presId="urn:microsoft.com/office/officeart/2005/8/layout/orgChart1"/>
    <dgm:cxn modelId="{2D88CFA7-2828-4972-9648-288C07BCDDB8}" type="presParOf" srcId="{6FD350B6-4140-45C1-885A-21DDE55BE889}" destId="{7925F363-3D65-4D23-983B-C43C98D7FB12}" srcOrd="3" destOrd="0" presId="urn:microsoft.com/office/officeart/2005/8/layout/orgChart1"/>
    <dgm:cxn modelId="{5336D3F1-52A1-481A-8AB1-F1F81CCB55F9}" type="presParOf" srcId="{7925F363-3D65-4D23-983B-C43C98D7FB12}" destId="{7A947C11-4F9A-42A0-814D-0A3C44016DA4}" srcOrd="0" destOrd="0" presId="urn:microsoft.com/office/officeart/2005/8/layout/orgChart1"/>
    <dgm:cxn modelId="{4F035C89-B8CB-48D2-9572-F523B59C24BA}" type="presParOf" srcId="{7A947C11-4F9A-42A0-814D-0A3C44016DA4}" destId="{5FEAD7EF-8B9C-44D9-9AA8-3A94CC8654DD}" srcOrd="0" destOrd="0" presId="urn:microsoft.com/office/officeart/2005/8/layout/orgChart1"/>
    <dgm:cxn modelId="{09D6C398-5F1E-4B41-A18C-43C83F46DC04}" type="presParOf" srcId="{7A947C11-4F9A-42A0-814D-0A3C44016DA4}" destId="{86F72F8A-5359-4FF1-81C4-BAB9A0A1DB80}" srcOrd="1" destOrd="0" presId="urn:microsoft.com/office/officeart/2005/8/layout/orgChart1"/>
    <dgm:cxn modelId="{A4920484-B2E0-43BF-82E9-F3F601D77AAA}" type="presParOf" srcId="{7925F363-3D65-4D23-983B-C43C98D7FB12}" destId="{F8FEC083-D65E-4EC0-AE62-9C575284E2AA}" srcOrd="1" destOrd="0" presId="urn:microsoft.com/office/officeart/2005/8/layout/orgChart1"/>
    <dgm:cxn modelId="{3BF3EAF1-B1E3-4B27-AE0A-4A8D806BD435}" type="presParOf" srcId="{7925F363-3D65-4D23-983B-C43C98D7FB12}" destId="{5ABAC7CA-1C65-4A45-A7C2-5FF79AA916CC}" srcOrd="2" destOrd="0" presId="urn:microsoft.com/office/officeart/2005/8/layout/orgChart1"/>
    <dgm:cxn modelId="{35A507D2-78FC-4250-9512-B9E902530AB8}" type="presParOf" srcId="{FA381411-A625-4C22-B31A-D787810D40F3}" destId="{6E7BDEF2-C43E-4566-B708-B81838D67E96}" srcOrd="2" destOrd="0" presId="urn:microsoft.com/office/officeart/2005/8/layout/orgChar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8E2C49-6E60-48A5-99B4-B7B9BF860D57}" type="doc">
      <dgm:prSet loTypeId="urn:microsoft.com/office/officeart/2005/8/layout/cycle7" loCatId="cycle" qsTypeId="urn:microsoft.com/office/officeart/2005/8/quickstyle/simple1" qsCatId="simple" csTypeId="urn:microsoft.com/office/officeart/2005/8/colors/accent2_3" csCatId="accent2" phldr="1"/>
      <dgm:spPr/>
      <dgm:t>
        <a:bodyPr/>
        <a:lstStyle/>
        <a:p>
          <a:pPr rtl="1"/>
          <a:endParaRPr lang="ar-SA"/>
        </a:p>
      </dgm:t>
    </dgm:pt>
    <dgm:pt modelId="{5185DC70-6584-4018-A820-4CD745AA2E04}">
      <dgm:prSet phldrT="[نص]"/>
      <dgm:spPr/>
      <dgm:t>
        <a:bodyPr/>
        <a:lstStyle/>
        <a:p>
          <a:pPr rtl="1"/>
          <a:r>
            <a:rPr lang="ar-SA" dirty="0" smtClean="0"/>
            <a:t>الكفر الأصغر له مبحثان وهما:</a:t>
          </a:r>
          <a:endParaRPr lang="ar-SA" dirty="0"/>
        </a:p>
      </dgm:t>
    </dgm:pt>
    <dgm:pt modelId="{1FBDB318-1224-4841-A3F2-4E398AFC91AA}" type="parTrans" cxnId="{8320E9EE-E9C5-49D6-BF6F-D605B993B188}">
      <dgm:prSet/>
      <dgm:spPr/>
      <dgm:t>
        <a:bodyPr/>
        <a:lstStyle/>
        <a:p>
          <a:pPr rtl="1"/>
          <a:endParaRPr lang="ar-SA"/>
        </a:p>
      </dgm:t>
    </dgm:pt>
    <dgm:pt modelId="{C56950B3-90A9-438D-B9AC-C406FDEB1FC7}" type="sibTrans" cxnId="{8320E9EE-E9C5-49D6-BF6F-D605B993B188}">
      <dgm:prSet/>
      <dgm:spPr/>
      <dgm:t>
        <a:bodyPr/>
        <a:lstStyle/>
        <a:p>
          <a:pPr rtl="1"/>
          <a:endParaRPr lang="ar-SA"/>
        </a:p>
      </dgm:t>
    </dgm:pt>
    <dgm:pt modelId="{953427BF-AF2D-4D24-A9A7-DD972E6E6DE8}">
      <dgm:prSet phldrT="[نص]"/>
      <dgm:spPr/>
      <dgm:t>
        <a:bodyPr/>
        <a:lstStyle/>
        <a:p>
          <a:pPr rtl="1"/>
          <a:r>
            <a:rPr lang="ar-SA" dirty="0" smtClean="0"/>
            <a:t>1- تعريفه وحكمه.</a:t>
          </a:r>
          <a:endParaRPr lang="ar-SA" dirty="0"/>
        </a:p>
      </dgm:t>
    </dgm:pt>
    <dgm:pt modelId="{3B228269-3136-4AD2-961A-A941B9845FA7}" type="parTrans" cxnId="{B497FB44-6D29-413C-BA5E-6E2033972B36}">
      <dgm:prSet/>
      <dgm:spPr/>
      <dgm:t>
        <a:bodyPr/>
        <a:lstStyle/>
        <a:p>
          <a:pPr rtl="1"/>
          <a:endParaRPr lang="ar-SA"/>
        </a:p>
      </dgm:t>
    </dgm:pt>
    <dgm:pt modelId="{C02E8A94-925D-49D8-94F1-20BEE89FAF94}" type="sibTrans" cxnId="{B497FB44-6D29-413C-BA5E-6E2033972B36}">
      <dgm:prSet/>
      <dgm:spPr/>
      <dgm:t>
        <a:bodyPr/>
        <a:lstStyle/>
        <a:p>
          <a:pPr rtl="1"/>
          <a:endParaRPr lang="ar-SA"/>
        </a:p>
      </dgm:t>
    </dgm:pt>
    <dgm:pt modelId="{F3DC6A97-E51E-47E6-B745-7628A517054C}">
      <dgm:prSet phldrT="[نص]"/>
      <dgm:spPr/>
      <dgm:t>
        <a:bodyPr/>
        <a:lstStyle/>
        <a:p>
          <a:pPr rtl="1"/>
          <a:r>
            <a:rPr lang="ar-SA" dirty="0" smtClean="0"/>
            <a:t>2-خصاله وأمثلته.</a:t>
          </a:r>
          <a:endParaRPr lang="ar-SA" dirty="0"/>
        </a:p>
      </dgm:t>
    </dgm:pt>
    <dgm:pt modelId="{2586DAF6-77E9-4BA5-9791-F73EAA6B5C94}" type="parTrans" cxnId="{8B7EFD94-94A8-4707-B153-73EAF1BE5E72}">
      <dgm:prSet/>
      <dgm:spPr/>
      <dgm:t>
        <a:bodyPr/>
        <a:lstStyle/>
        <a:p>
          <a:pPr rtl="1"/>
          <a:endParaRPr lang="ar-SA"/>
        </a:p>
      </dgm:t>
    </dgm:pt>
    <dgm:pt modelId="{71F3D7B5-94E9-464D-B226-5FEF04D5B51C}" type="sibTrans" cxnId="{8B7EFD94-94A8-4707-B153-73EAF1BE5E72}">
      <dgm:prSet/>
      <dgm:spPr/>
      <dgm:t>
        <a:bodyPr/>
        <a:lstStyle/>
        <a:p>
          <a:pPr rtl="1"/>
          <a:endParaRPr lang="ar-SA"/>
        </a:p>
      </dgm:t>
    </dgm:pt>
    <dgm:pt modelId="{E8AAD7D8-1954-4133-B87A-06301D324254}" type="pres">
      <dgm:prSet presAssocID="{0D8E2C49-6E60-48A5-99B4-B7B9BF860D57}" presName="Name0" presStyleCnt="0">
        <dgm:presLayoutVars>
          <dgm:dir/>
          <dgm:resizeHandles val="exact"/>
        </dgm:presLayoutVars>
      </dgm:prSet>
      <dgm:spPr/>
      <dgm:t>
        <a:bodyPr/>
        <a:lstStyle/>
        <a:p>
          <a:pPr rtl="1"/>
          <a:endParaRPr lang="ar-SA"/>
        </a:p>
      </dgm:t>
    </dgm:pt>
    <dgm:pt modelId="{C9A0DCB3-62C0-40E7-AD31-BC53F54FCBA5}" type="pres">
      <dgm:prSet presAssocID="{5185DC70-6584-4018-A820-4CD745AA2E04}" presName="node" presStyleLbl="node1" presStyleIdx="0" presStyleCnt="3">
        <dgm:presLayoutVars>
          <dgm:bulletEnabled val="1"/>
        </dgm:presLayoutVars>
      </dgm:prSet>
      <dgm:spPr/>
      <dgm:t>
        <a:bodyPr/>
        <a:lstStyle/>
        <a:p>
          <a:pPr rtl="1"/>
          <a:endParaRPr lang="ar-SA"/>
        </a:p>
      </dgm:t>
    </dgm:pt>
    <dgm:pt modelId="{1FDE3F6C-9D68-4F5E-A816-66F53D00E3B0}" type="pres">
      <dgm:prSet presAssocID="{C56950B3-90A9-438D-B9AC-C406FDEB1FC7}" presName="sibTrans" presStyleLbl="sibTrans2D1" presStyleIdx="0" presStyleCnt="3"/>
      <dgm:spPr/>
      <dgm:t>
        <a:bodyPr/>
        <a:lstStyle/>
        <a:p>
          <a:pPr rtl="1"/>
          <a:endParaRPr lang="ar-SA"/>
        </a:p>
      </dgm:t>
    </dgm:pt>
    <dgm:pt modelId="{52FCBC9E-1018-4329-8CA2-926FC635F3D6}" type="pres">
      <dgm:prSet presAssocID="{C56950B3-90A9-438D-B9AC-C406FDEB1FC7}" presName="connectorText" presStyleLbl="sibTrans2D1" presStyleIdx="0" presStyleCnt="3"/>
      <dgm:spPr/>
      <dgm:t>
        <a:bodyPr/>
        <a:lstStyle/>
        <a:p>
          <a:pPr rtl="1"/>
          <a:endParaRPr lang="ar-SA"/>
        </a:p>
      </dgm:t>
    </dgm:pt>
    <dgm:pt modelId="{1E3D7A4E-E06E-491E-BFB6-FB76A883F17A}" type="pres">
      <dgm:prSet presAssocID="{953427BF-AF2D-4D24-A9A7-DD972E6E6DE8}" presName="node" presStyleLbl="node1" presStyleIdx="1" presStyleCnt="3">
        <dgm:presLayoutVars>
          <dgm:bulletEnabled val="1"/>
        </dgm:presLayoutVars>
      </dgm:prSet>
      <dgm:spPr/>
      <dgm:t>
        <a:bodyPr/>
        <a:lstStyle/>
        <a:p>
          <a:pPr rtl="1"/>
          <a:endParaRPr lang="ar-SA"/>
        </a:p>
      </dgm:t>
    </dgm:pt>
    <dgm:pt modelId="{A27B2739-867B-46CA-9BED-DA9AC40AC69E}" type="pres">
      <dgm:prSet presAssocID="{C02E8A94-925D-49D8-94F1-20BEE89FAF94}" presName="sibTrans" presStyleLbl="sibTrans2D1" presStyleIdx="1" presStyleCnt="3"/>
      <dgm:spPr/>
      <dgm:t>
        <a:bodyPr/>
        <a:lstStyle/>
        <a:p>
          <a:pPr rtl="1"/>
          <a:endParaRPr lang="ar-SA"/>
        </a:p>
      </dgm:t>
    </dgm:pt>
    <dgm:pt modelId="{4043F7F5-C724-4612-94C2-B79E18F28221}" type="pres">
      <dgm:prSet presAssocID="{C02E8A94-925D-49D8-94F1-20BEE89FAF94}" presName="connectorText" presStyleLbl="sibTrans2D1" presStyleIdx="1" presStyleCnt="3"/>
      <dgm:spPr/>
      <dgm:t>
        <a:bodyPr/>
        <a:lstStyle/>
        <a:p>
          <a:pPr rtl="1"/>
          <a:endParaRPr lang="ar-SA"/>
        </a:p>
      </dgm:t>
    </dgm:pt>
    <dgm:pt modelId="{BA3DF1F0-D470-4DDA-B115-67F454DF93CB}" type="pres">
      <dgm:prSet presAssocID="{F3DC6A97-E51E-47E6-B745-7628A517054C}" presName="node" presStyleLbl="node1" presStyleIdx="2" presStyleCnt="3">
        <dgm:presLayoutVars>
          <dgm:bulletEnabled val="1"/>
        </dgm:presLayoutVars>
      </dgm:prSet>
      <dgm:spPr/>
      <dgm:t>
        <a:bodyPr/>
        <a:lstStyle/>
        <a:p>
          <a:pPr rtl="1"/>
          <a:endParaRPr lang="ar-SA"/>
        </a:p>
      </dgm:t>
    </dgm:pt>
    <dgm:pt modelId="{604636D1-8EFB-45A7-9BB6-6C3A49B9E78E}" type="pres">
      <dgm:prSet presAssocID="{71F3D7B5-94E9-464D-B226-5FEF04D5B51C}" presName="sibTrans" presStyleLbl="sibTrans2D1" presStyleIdx="2" presStyleCnt="3"/>
      <dgm:spPr/>
      <dgm:t>
        <a:bodyPr/>
        <a:lstStyle/>
        <a:p>
          <a:pPr rtl="1"/>
          <a:endParaRPr lang="ar-SA"/>
        </a:p>
      </dgm:t>
    </dgm:pt>
    <dgm:pt modelId="{C6C03152-4BFD-41D2-BA60-B37138F131E5}" type="pres">
      <dgm:prSet presAssocID="{71F3D7B5-94E9-464D-B226-5FEF04D5B51C}" presName="connectorText" presStyleLbl="sibTrans2D1" presStyleIdx="2" presStyleCnt="3"/>
      <dgm:spPr/>
      <dgm:t>
        <a:bodyPr/>
        <a:lstStyle/>
        <a:p>
          <a:pPr rtl="1"/>
          <a:endParaRPr lang="ar-SA"/>
        </a:p>
      </dgm:t>
    </dgm:pt>
  </dgm:ptLst>
  <dgm:cxnLst>
    <dgm:cxn modelId="{8320E9EE-E9C5-49D6-BF6F-D605B993B188}" srcId="{0D8E2C49-6E60-48A5-99B4-B7B9BF860D57}" destId="{5185DC70-6584-4018-A820-4CD745AA2E04}" srcOrd="0" destOrd="0" parTransId="{1FBDB318-1224-4841-A3F2-4E398AFC91AA}" sibTransId="{C56950B3-90A9-438D-B9AC-C406FDEB1FC7}"/>
    <dgm:cxn modelId="{B497FB44-6D29-413C-BA5E-6E2033972B36}" srcId="{0D8E2C49-6E60-48A5-99B4-B7B9BF860D57}" destId="{953427BF-AF2D-4D24-A9A7-DD972E6E6DE8}" srcOrd="1" destOrd="0" parTransId="{3B228269-3136-4AD2-961A-A941B9845FA7}" sibTransId="{C02E8A94-925D-49D8-94F1-20BEE89FAF94}"/>
    <dgm:cxn modelId="{5271EEDD-2AA0-42E9-9473-459E7A107302}" type="presOf" srcId="{F3DC6A97-E51E-47E6-B745-7628A517054C}" destId="{BA3DF1F0-D470-4DDA-B115-67F454DF93CB}" srcOrd="0" destOrd="0" presId="urn:microsoft.com/office/officeart/2005/8/layout/cycle7"/>
    <dgm:cxn modelId="{5C8CE0D4-B9E0-497C-87BA-0617C27F0591}" type="presOf" srcId="{71F3D7B5-94E9-464D-B226-5FEF04D5B51C}" destId="{C6C03152-4BFD-41D2-BA60-B37138F131E5}" srcOrd="1" destOrd="0" presId="urn:microsoft.com/office/officeart/2005/8/layout/cycle7"/>
    <dgm:cxn modelId="{6599B02A-6D3F-4D04-8C37-F0BD32E86820}" type="presOf" srcId="{C56950B3-90A9-438D-B9AC-C406FDEB1FC7}" destId="{1FDE3F6C-9D68-4F5E-A816-66F53D00E3B0}" srcOrd="0" destOrd="0" presId="urn:microsoft.com/office/officeart/2005/8/layout/cycle7"/>
    <dgm:cxn modelId="{F6CFCEB0-F0EC-458D-9384-8753C4BCB7C1}" type="presOf" srcId="{5185DC70-6584-4018-A820-4CD745AA2E04}" destId="{C9A0DCB3-62C0-40E7-AD31-BC53F54FCBA5}" srcOrd="0" destOrd="0" presId="urn:microsoft.com/office/officeart/2005/8/layout/cycle7"/>
    <dgm:cxn modelId="{EBC4CA22-0FFE-4D99-BF00-75C85877929E}" type="presOf" srcId="{C02E8A94-925D-49D8-94F1-20BEE89FAF94}" destId="{4043F7F5-C724-4612-94C2-B79E18F28221}" srcOrd="1" destOrd="0" presId="urn:microsoft.com/office/officeart/2005/8/layout/cycle7"/>
    <dgm:cxn modelId="{71C7075C-B594-4351-94A1-6991C65C9FB3}" type="presOf" srcId="{C02E8A94-925D-49D8-94F1-20BEE89FAF94}" destId="{A27B2739-867B-46CA-9BED-DA9AC40AC69E}" srcOrd="0" destOrd="0" presId="urn:microsoft.com/office/officeart/2005/8/layout/cycle7"/>
    <dgm:cxn modelId="{C0560A75-BE9B-4E6E-8C69-7AA2736B56F9}" type="presOf" srcId="{71F3D7B5-94E9-464D-B226-5FEF04D5B51C}" destId="{604636D1-8EFB-45A7-9BB6-6C3A49B9E78E}" srcOrd="0" destOrd="0" presId="urn:microsoft.com/office/officeart/2005/8/layout/cycle7"/>
    <dgm:cxn modelId="{34E80BBE-A23F-46FF-9DD5-80561038E4E6}" type="presOf" srcId="{953427BF-AF2D-4D24-A9A7-DD972E6E6DE8}" destId="{1E3D7A4E-E06E-491E-BFB6-FB76A883F17A}" srcOrd="0" destOrd="0" presId="urn:microsoft.com/office/officeart/2005/8/layout/cycle7"/>
    <dgm:cxn modelId="{6BCBEB41-14A0-4CA6-989D-04455270EA1B}" type="presOf" srcId="{0D8E2C49-6E60-48A5-99B4-B7B9BF860D57}" destId="{E8AAD7D8-1954-4133-B87A-06301D324254}" srcOrd="0" destOrd="0" presId="urn:microsoft.com/office/officeart/2005/8/layout/cycle7"/>
    <dgm:cxn modelId="{666629F5-8D52-4769-8A57-7573CA2A3AF0}" type="presOf" srcId="{C56950B3-90A9-438D-B9AC-C406FDEB1FC7}" destId="{52FCBC9E-1018-4329-8CA2-926FC635F3D6}" srcOrd="1" destOrd="0" presId="urn:microsoft.com/office/officeart/2005/8/layout/cycle7"/>
    <dgm:cxn modelId="{8B7EFD94-94A8-4707-B153-73EAF1BE5E72}" srcId="{0D8E2C49-6E60-48A5-99B4-B7B9BF860D57}" destId="{F3DC6A97-E51E-47E6-B745-7628A517054C}" srcOrd="2" destOrd="0" parTransId="{2586DAF6-77E9-4BA5-9791-F73EAA6B5C94}" sibTransId="{71F3D7B5-94E9-464D-B226-5FEF04D5B51C}"/>
    <dgm:cxn modelId="{E7DBE7FE-E014-4F29-BE1D-69D34F4AEF6F}" type="presParOf" srcId="{E8AAD7D8-1954-4133-B87A-06301D324254}" destId="{C9A0DCB3-62C0-40E7-AD31-BC53F54FCBA5}" srcOrd="0" destOrd="0" presId="urn:microsoft.com/office/officeart/2005/8/layout/cycle7"/>
    <dgm:cxn modelId="{4B756B9C-1DE7-420A-A0F2-AF25F2FC7FEA}" type="presParOf" srcId="{E8AAD7D8-1954-4133-B87A-06301D324254}" destId="{1FDE3F6C-9D68-4F5E-A816-66F53D00E3B0}" srcOrd="1" destOrd="0" presId="urn:microsoft.com/office/officeart/2005/8/layout/cycle7"/>
    <dgm:cxn modelId="{F2D1B40F-1ECE-49D5-97CE-BCA776362169}" type="presParOf" srcId="{1FDE3F6C-9D68-4F5E-A816-66F53D00E3B0}" destId="{52FCBC9E-1018-4329-8CA2-926FC635F3D6}" srcOrd="0" destOrd="0" presId="urn:microsoft.com/office/officeart/2005/8/layout/cycle7"/>
    <dgm:cxn modelId="{A596C0AA-A959-43B8-9F7D-A0B749F5D57A}" type="presParOf" srcId="{E8AAD7D8-1954-4133-B87A-06301D324254}" destId="{1E3D7A4E-E06E-491E-BFB6-FB76A883F17A}" srcOrd="2" destOrd="0" presId="urn:microsoft.com/office/officeart/2005/8/layout/cycle7"/>
    <dgm:cxn modelId="{C17008D9-C5DE-4C24-9A36-E18003F9B6EC}" type="presParOf" srcId="{E8AAD7D8-1954-4133-B87A-06301D324254}" destId="{A27B2739-867B-46CA-9BED-DA9AC40AC69E}" srcOrd="3" destOrd="0" presId="urn:microsoft.com/office/officeart/2005/8/layout/cycle7"/>
    <dgm:cxn modelId="{71722E91-FEFD-466E-B3E6-98D29C096491}" type="presParOf" srcId="{A27B2739-867B-46CA-9BED-DA9AC40AC69E}" destId="{4043F7F5-C724-4612-94C2-B79E18F28221}" srcOrd="0" destOrd="0" presId="urn:microsoft.com/office/officeart/2005/8/layout/cycle7"/>
    <dgm:cxn modelId="{DE8B8262-8385-470E-AC39-E91ED687A099}" type="presParOf" srcId="{E8AAD7D8-1954-4133-B87A-06301D324254}" destId="{BA3DF1F0-D470-4DDA-B115-67F454DF93CB}" srcOrd="4" destOrd="0" presId="urn:microsoft.com/office/officeart/2005/8/layout/cycle7"/>
    <dgm:cxn modelId="{8D0B1773-B94B-4119-9191-0E7AA13B05D7}" type="presParOf" srcId="{E8AAD7D8-1954-4133-B87A-06301D324254}" destId="{604636D1-8EFB-45A7-9BB6-6C3A49B9E78E}" srcOrd="5" destOrd="0" presId="urn:microsoft.com/office/officeart/2005/8/layout/cycle7"/>
    <dgm:cxn modelId="{A67A1382-61FC-48AD-A690-D9B8FA947158}" type="presParOf" srcId="{604636D1-8EFB-45A7-9BB6-6C3A49B9E78E}" destId="{C6C03152-4BFD-41D2-BA60-B37138F131E5}" srcOrd="0" destOrd="0" presId="urn:microsoft.com/office/officeart/2005/8/layout/cycle7"/>
  </dgm:cxnLst>
  <dgm:bg/>
  <dgm:whole/>
</dgm:dataModel>
</file>

<file path=ppt/diagrams/data5.xml><?xml version="1.0" encoding="utf-8"?>
<dgm:dataModel xmlns:dgm="http://schemas.openxmlformats.org/drawingml/2006/diagram" xmlns:a="http://schemas.openxmlformats.org/drawingml/2006/main">
  <dgm:ptLst>
    <dgm:pt modelId="{A411F6D6-BD22-49EA-83BF-93BC3FADA329}" type="doc">
      <dgm:prSet loTypeId="urn:microsoft.com/office/officeart/2005/8/layout/cycle7" loCatId="cycle" qsTypeId="urn:microsoft.com/office/officeart/2005/8/quickstyle/simple1" qsCatId="simple" csTypeId="urn:microsoft.com/office/officeart/2005/8/colors/accent1_2" csCatId="accent1" phldr="1"/>
      <dgm:spPr/>
      <dgm:t>
        <a:bodyPr/>
        <a:lstStyle/>
        <a:p>
          <a:pPr rtl="1"/>
          <a:endParaRPr lang="ar-SA"/>
        </a:p>
      </dgm:t>
    </dgm:pt>
    <dgm:pt modelId="{5634258A-DE17-42E8-844D-98EDA2027615}">
      <dgm:prSet phldrT="[نص]"/>
      <dgm:spPr/>
      <dgm:t>
        <a:bodyPr/>
        <a:lstStyle/>
        <a:p>
          <a:pPr rtl="1"/>
          <a:r>
            <a:rPr lang="ar-SA" dirty="0" smtClean="0"/>
            <a:t>النفاق الأصغر له مبحثان وهما:</a:t>
          </a:r>
          <a:endParaRPr lang="ar-SA" dirty="0"/>
        </a:p>
      </dgm:t>
    </dgm:pt>
    <dgm:pt modelId="{6235431C-A0BA-4670-9592-EB45455B16AD}" type="parTrans" cxnId="{5BAAC85C-11BB-424B-94B2-68731F1B650F}">
      <dgm:prSet/>
      <dgm:spPr/>
      <dgm:t>
        <a:bodyPr/>
        <a:lstStyle/>
        <a:p>
          <a:pPr rtl="1"/>
          <a:endParaRPr lang="ar-SA"/>
        </a:p>
      </dgm:t>
    </dgm:pt>
    <dgm:pt modelId="{C43CF4EA-4F40-40FD-B48B-A091A1630E04}" type="sibTrans" cxnId="{5BAAC85C-11BB-424B-94B2-68731F1B650F}">
      <dgm:prSet/>
      <dgm:spPr/>
      <dgm:t>
        <a:bodyPr/>
        <a:lstStyle/>
        <a:p>
          <a:pPr rtl="1"/>
          <a:endParaRPr lang="ar-SA"/>
        </a:p>
      </dgm:t>
    </dgm:pt>
    <dgm:pt modelId="{C242A82C-1773-4295-A9EF-A295021666AA}">
      <dgm:prSet phldrT="[نص]"/>
      <dgm:spPr/>
      <dgm:t>
        <a:bodyPr/>
        <a:lstStyle/>
        <a:p>
          <a:pPr rtl="1"/>
          <a:r>
            <a:rPr lang="ar-SA" dirty="0" smtClean="0"/>
            <a:t>1-تعريفه وحكمه</a:t>
          </a:r>
          <a:endParaRPr lang="ar-SA" dirty="0"/>
        </a:p>
      </dgm:t>
    </dgm:pt>
    <dgm:pt modelId="{DBBCE816-7C8D-47D1-BAD2-05259A110E18}" type="parTrans" cxnId="{6FEB9616-9212-407D-8422-C283A5C85A78}">
      <dgm:prSet/>
      <dgm:spPr/>
      <dgm:t>
        <a:bodyPr/>
        <a:lstStyle/>
        <a:p>
          <a:pPr rtl="1"/>
          <a:endParaRPr lang="ar-SA"/>
        </a:p>
      </dgm:t>
    </dgm:pt>
    <dgm:pt modelId="{58074AA6-FD94-411E-A6B5-2502513098ED}" type="sibTrans" cxnId="{6FEB9616-9212-407D-8422-C283A5C85A78}">
      <dgm:prSet/>
      <dgm:spPr/>
      <dgm:t>
        <a:bodyPr/>
        <a:lstStyle/>
        <a:p>
          <a:pPr rtl="1"/>
          <a:endParaRPr lang="ar-SA"/>
        </a:p>
      </dgm:t>
    </dgm:pt>
    <dgm:pt modelId="{E58EB7BB-053F-4320-ABAB-9460E00ABEED}">
      <dgm:prSet phldrT="[نص]"/>
      <dgm:spPr/>
      <dgm:t>
        <a:bodyPr/>
        <a:lstStyle/>
        <a:p>
          <a:pPr rtl="1"/>
          <a:r>
            <a:rPr lang="ar-SA" dirty="0" smtClean="0"/>
            <a:t>2-خصاله وأمثلته</a:t>
          </a:r>
          <a:endParaRPr lang="ar-SA" dirty="0"/>
        </a:p>
      </dgm:t>
    </dgm:pt>
    <dgm:pt modelId="{92F3F039-2366-4CE0-824F-43799DC7E5A3}" type="parTrans" cxnId="{66063366-0791-45F8-80C7-07A2BF76D2B0}">
      <dgm:prSet/>
      <dgm:spPr/>
      <dgm:t>
        <a:bodyPr/>
        <a:lstStyle/>
        <a:p>
          <a:pPr rtl="1"/>
          <a:endParaRPr lang="ar-SA"/>
        </a:p>
      </dgm:t>
    </dgm:pt>
    <dgm:pt modelId="{23373EEF-CBAB-4890-9399-3F3F46A6463F}" type="sibTrans" cxnId="{66063366-0791-45F8-80C7-07A2BF76D2B0}">
      <dgm:prSet/>
      <dgm:spPr/>
      <dgm:t>
        <a:bodyPr/>
        <a:lstStyle/>
        <a:p>
          <a:pPr rtl="1"/>
          <a:endParaRPr lang="ar-SA"/>
        </a:p>
      </dgm:t>
    </dgm:pt>
    <dgm:pt modelId="{DCDAECAB-BFF9-45DC-B5D7-987CAA251791}" type="pres">
      <dgm:prSet presAssocID="{A411F6D6-BD22-49EA-83BF-93BC3FADA329}" presName="Name0" presStyleCnt="0">
        <dgm:presLayoutVars>
          <dgm:dir/>
          <dgm:resizeHandles val="exact"/>
        </dgm:presLayoutVars>
      </dgm:prSet>
      <dgm:spPr/>
      <dgm:t>
        <a:bodyPr/>
        <a:lstStyle/>
        <a:p>
          <a:pPr rtl="1"/>
          <a:endParaRPr lang="ar-SA"/>
        </a:p>
      </dgm:t>
    </dgm:pt>
    <dgm:pt modelId="{FC40890D-B180-4813-909A-1747C2FC85D3}" type="pres">
      <dgm:prSet presAssocID="{5634258A-DE17-42E8-844D-98EDA2027615}" presName="node" presStyleLbl="node1" presStyleIdx="0" presStyleCnt="3">
        <dgm:presLayoutVars>
          <dgm:bulletEnabled val="1"/>
        </dgm:presLayoutVars>
      </dgm:prSet>
      <dgm:spPr/>
      <dgm:t>
        <a:bodyPr/>
        <a:lstStyle/>
        <a:p>
          <a:pPr rtl="1"/>
          <a:endParaRPr lang="ar-SA"/>
        </a:p>
      </dgm:t>
    </dgm:pt>
    <dgm:pt modelId="{F7457E05-81CE-4722-AF63-C7B9E2DD5EF2}" type="pres">
      <dgm:prSet presAssocID="{C43CF4EA-4F40-40FD-B48B-A091A1630E04}" presName="sibTrans" presStyleLbl="sibTrans2D1" presStyleIdx="0" presStyleCnt="3"/>
      <dgm:spPr/>
      <dgm:t>
        <a:bodyPr/>
        <a:lstStyle/>
        <a:p>
          <a:pPr rtl="1"/>
          <a:endParaRPr lang="ar-SA"/>
        </a:p>
      </dgm:t>
    </dgm:pt>
    <dgm:pt modelId="{1ACAEC61-25E9-4059-A5DB-495991D6CA3B}" type="pres">
      <dgm:prSet presAssocID="{C43CF4EA-4F40-40FD-B48B-A091A1630E04}" presName="connectorText" presStyleLbl="sibTrans2D1" presStyleIdx="0" presStyleCnt="3"/>
      <dgm:spPr/>
      <dgm:t>
        <a:bodyPr/>
        <a:lstStyle/>
        <a:p>
          <a:pPr rtl="1"/>
          <a:endParaRPr lang="ar-SA"/>
        </a:p>
      </dgm:t>
    </dgm:pt>
    <dgm:pt modelId="{74202D23-BEB4-4252-9F67-57D71E91A48C}" type="pres">
      <dgm:prSet presAssocID="{C242A82C-1773-4295-A9EF-A295021666AA}" presName="node" presStyleLbl="node1" presStyleIdx="1" presStyleCnt="3">
        <dgm:presLayoutVars>
          <dgm:bulletEnabled val="1"/>
        </dgm:presLayoutVars>
      </dgm:prSet>
      <dgm:spPr/>
      <dgm:t>
        <a:bodyPr/>
        <a:lstStyle/>
        <a:p>
          <a:pPr rtl="1"/>
          <a:endParaRPr lang="ar-SA"/>
        </a:p>
      </dgm:t>
    </dgm:pt>
    <dgm:pt modelId="{7A437FB0-F695-4009-B2F9-911C08E1EE92}" type="pres">
      <dgm:prSet presAssocID="{58074AA6-FD94-411E-A6B5-2502513098ED}" presName="sibTrans" presStyleLbl="sibTrans2D1" presStyleIdx="1" presStyleCnt="3"/>
      <dgm:spPr/>
      <dgm:t>
        <a:bodyPr/>
        <a:lstStyle/>
        <a:p>
          <a:pPr rtl="1"/>
          <a:endParaRPr lang="ar-SA"/>
        </a:p>
      </dgm:t>
    </dgm:pt>
    <dgm:pt modelId="{0151325E-5CD4-4B27-95D5-56522E89B71F}" type="pres">
      <dgm:prSet presAssocID="{58074AA6-FD94-411E-A6B5-2502513098ED}" presName="connectorText" presStyleLbl="sibTrans2D1" presStyleIdx="1" presStyleCnt="3"/>
      <dgm:spPr/>
      <dgm:t>
        <a:bodyPr/>
        <a:lstStyle/>
        <a:p>
          <a:pPr rtl="1"/>
          <a:endParaRPr lang="ar-SA"/>
        </a:p>
      </dgm:t>
    </dgm:pt>
    <dgm:pt modelId="{DBBFF454-5D01-451E-923E-3C2943053F6C}" type="pres">
      <dgm:prSet presAssocID="{E58EB7BB-053F-4320-ABAB-9460E00ABEED}" presName="node" presStyleLbl="node1" presStyleIdx="2" presStyleCnt="3">
        <dgm:presLayoutVars>
          <dgm:bulletEnabled val="1"/>
        </dgm:presLayoutVars>
      </dgm:prSet>
      <dgm:spPr/>
      <dgm:t>
        <a:bodyPr/>
        <a:lstStyle/>
        <a:p>
          <a:pPr rtl="1"/>
          <a:endParaRPr lang="ar-SA"/>
        </a:p>
      </dgm:t>
    </dgm:pt>
    <dgm:pt modelId="{7AAFBF89-34B2-47EA-BD23-DBFB79334144}" type="pres">
      <dgm:prSet presAssocID="{23373EEF-CBAB-4890-9399-3F3F46A6463F}" presName="sibTrans" presStyleLbl="sibTrans2D1" presStyleIdx="2" presStyleCnt="3"/>
      <dgm:spPr/>
      <dgm:t>
        <a:bodyPr/>
        <a:lstStyle/>
        <a:p>
          <a:pPr rtl="1"/>
          <a:endParaRPr lang="ar-SA"/>
        </a:p>
      </dgm:t>
    </dgm:pt>
    <dgm:pt modelId="{DD895D29-138C-4990-9699-413AE9A0F7BC}" type="pres">
      <dgm:prSet presAssocID="{23373EEF-CBAB-4890-9399-3F3F46A6463F}" presName="connectorText" presStyleLbl="sibTrans2D1" presStyleIdx="2" presStyleCnt="3"/>
      <dgm:spPr/>
      <dgm:t>
        <a:bodyPr/>
        <a:lstStyle/>
        <a:p>
          <a:pPr rtl="1"/>
          <a:endParaRPr lang="ar-SA"/>
        </a:p>
      </dgm:t>
    </dgm:pt>
  </dgm:ptLst>
  <dgm:cxnLst>
    <dgm:cxn modelId="{E711AE98-0CBE-4BF3-8D35-7793FA64FD31}" type="presOf" srcId="{58074AA6-FD94-411E-A6B5-2502513098ED}" destId="{7A437FB0-F695-4009-B2F9-911C08E1EE92}" srcOrd="0" destOrd="0" presId="urn:microsoft.com/office/officeart/2005/8/layout/cycle7"/>
    <dgm:cxn modelId="{66063366-0791-45F8-80C7-07A2BF76D2B0}" srcId="{A411F6D6-BD22-49EA-83BF-93BC3FADA329}" destId="{E58EB7BB-053F-4320-ABAB-9460E00ABEED}" srcOrd="2" destOrd="0" parTransId="{92F3F039-2366-4CE0-824F-43799DC7E5A3}" sibTransId="{23373EEF-CBAB-4890-9399-3F3F46A6463F}"/>
    <dgm:cxn modelId="{5413A4F7-E7CB-4720-9547-7CDD33EA716C}" type="presOf" srcId="{5634258A-DE17-42E8-844D-98EDA2027615}" destId="{FC40890D-B180-4813-909A-1747C2FC85D3}" srcOrd="0" destOrd="0" presId="urn:microsoft.com/office/officeart/2005/8/layout/cycle7"/>
    <dgm:cxn modelId="{1027D6C2-CFC4-44E7-8779-D564FD461394}" type="presOf" srcId="{23373EEF-CBAB-4890-9399-3F3F46A6463F}" destId="{DD895D29-138C-4990-9699-413AE9A0F7BC}" srcOrd="1" destOrd="0" presId="urn:microsoft.com/office/officeart/2005/8/layout/cycle7"/>
    <dgm:cxn modelId="{5BAAC85C-11BB-424B-94B2-68731F1B650F}" srcId="{A411F6D6-BD22-49EA-83BF-93BC3FADA329}" destId="{5634258A-DE17-42E8-844D-98EDA2027615}" srcOrd="0" destOrd="0" parTransId="{6235431C-A0BA-4670-9592-EB45455B16AD}" sibTransId="{C43CF4EA-4F40-40FD-B48B-A091A1630E04}"/>
    <dgm:cxn modelId="{5E11EE96-D53D-4956-A599-DCC1D2EC63E1}" type="presOf" srcId="{A411F6D6-BD22-49EA-83BF-93BC3FADA329}" destId="{DCDAECAB-BFF9-45DC-B5D7-987CAA251791}" srcOrd="0" destOrd="0" presId="urn:microsoft.com/office/officeart/2005/8/layout/cycle7"/>
    <dgm:cxn modelId="{8F61C09B-349D-4365-BD6E-84C26F341916}" type="presOf" srcId="{58074AA6-FD94-411E-A6B5-2502513098ED}" destId="{0151325E-5CD4-4B27-95D5-56522E89B71F}" srcOrd="1" destOrd="0" presId="urn:microsoft.com/office/officeart/2005/8/layout/cycle7"/>
    <dgm:cxn modelId="{9DFC1197-8E9F-44FF-A8B7-E4153DD02825}" type="presOf" srcId="{C43CF4EA-4F40-40FD-B48B-A091A1630E04}" destId="{F7457E05-81CE-4722-AF63-C7B9E2DD5EF2}" srcOrd="0" destOrd="0" presId="urn:microsoft.com/office/officeart/2005/8/layout/cycle7"/>
    <dgm:cxn modelId="{8FA74340-73B0-4685-998F-41D1C8300375}" type="presOf" srcId="{C43CF4EA-4F40-40FD-B48B-A091A1630E04}" destId="{1ACAEC61-25E9-4059-A5DB-495991D6CA3B}" srcOrd="1" destOrd="0" presId="urn:microsoft.com/office/officeart/2005/8/layout/cycle7"/>
    <dgm:cxn modelId="{6FEB9616-9212-407D-8422-C283A5C85A78}" srcId="{A411F6D6-BD22-49EA-83BF-93BC3FADA329}" destId="{C242A82C-1773-4295-A9EF-A295021666AA}" srcOrd="1" destOrd="0" parTransId="{DBBCE816-7C8D-47D1-BAD2-05259A110E18}" sibTransId="{58074AA6-FD94-411E-A6B5-2502513098ED}"/>
    <dgm:cxn modelId="{5E4D315A-826C-4A9B-891D-F2FB1E9B5C44}" type="presOf" srcId="{23373EEF-CBAB-4890-9399-3F3F46A6463F}" destId="{7AAFBF89-34B2-47EA-BD23-DBFB79334144}" srcOrd="0" destOrd="0" presId="urn:microsoft.com/office/officeart/2005/8/layout/cycle7"/>
    <dgm:cxn modelId="{33C8D1DA-F3AB-4C24-91E3-077CDBFB4235}" type="presOf" srcId="{C242A82C-1773-4295-A9EF-A295021666AA}" destId="{74202D23-BEB4-4252-9F67-57D71E91A48C}" srcOrd="0" destOrd="0" presId="urn:microsoft.com/office/officeart/2005/8/layout/cycle7"/>
    <dgm:cxn modelId="{7152B706-0F3C-46B0-B85D-29EA9F7038F4}" type="presOf" srcId="{E58EB7BB-053F-4320-ABAB-9460E00ABEED}" destId="{DBBFF454-5D01-451E-923E-3C2943053F6C}" srcOrd="0" destOrd="0" presId="urn:microsoft.com/office/officeart/2005/8/layout/cycle7"/>
    <dgm:cxn modelId="{1533E751-BCC2-4293-B5FB-56616DE34C58}" type="presParOf" srcId="{DCDAECAB-BFF9-45DC-B5D7-987CAA251791}" destId="{FC40890D-B180-4813-909A-1747C2FC85D3}" srcOrd="0" destOrd="0" presId="urn:microsoft.com/office/officeart/2005/8/layout/cycle7"/>
    <dgm:cxn modelId="{60A23917-8988-48AB-8F01-891874D79987}" type="presParOf" srcId="{DCDAECAB-BFF9-45DC-B5D7-987CAA251791}" destId="{F7457E05-81CE-4722-AF63-C7B9E2DD5EF2}" srcOrd="1" destOrd="0" presId="urn:microsoft.com/office/officeart/2005/8/layout/cycle7"/>
    <dgm:cxn modelId="{464FCFF0-3C8C-4128-8A6E-88E759BAC9EE}" type="presParOf" srcId="{F7457E05-81CE-4722-AF63-C7B9E2DD5EF2}" destId="{1ACAEC61-25E9-4059-A5DB-495991D6CA3B}" srcOrd="0" destOrd="0" presId="urn:microsoft.com/office/officeart/2005/8/layout/cycle7"/>
    <dgm:cxn modelId="{2C5A071D-CCF5-47F3-8F08-683A057D80A5}" type="presParOf" srcId="{DCDAECAB-BFF9-45DC-B5D7-987CAA251791}" destId="{74202D23-BEB4-4252-9F67-57D71E91A48C}" srcOrd="2" destOrd="0" presId="urn:microsoft.com/office/officeart/2005/8/layout/cycle7"/>
    <dgm:cxn modelId="{08FB3C5E-8D52-4911-A133-EC111126C210}" type="presParOf" srcId="{DCDAECAB-BFF9-45DC-B5D7-987CAA251791}" destId="{7A437FB0-F695-4009-B2F9-911C08E1EE92}" srcOrd="3" destOrd="0" presId="urn:microsoft.com/office/officeart/2005/8/layout/cycle7"/>
    <dgm:cxn modelId="{DA8407CF-E7A9-47C0-9C1D-5B7FCB6827DF}" type="presParOf" srcId="{7A437FB0-F695-4009-B2F9-911C08E1EE92}" destId="{0151325E-5CD4-4B27-95D5-56522E89B71F}" srcOrd="0" destOrd="0" presId="urn:microsoft.com/office/officeart/2005/8/layout/cycle7"/>
    <dgm:cxn modelId="{DC57571D-0590-4BF8-9DA3-DF9C32966869}" type="presParOf" srcId="{DCDAECAB-BFF9-45DC-B5D7-987CAA251791}" destId="{DBBFF454-5D01-451E-923E-3C2943053F6C}" srcOrd="4" destOrd="0" presId="urn:microsoft.com/office/officeart/2005/8/layout/cycle7"/>
    <dgm:cxn modelId="{A715C928-4F8D-419A-B18B-5523F996087C}" type="presParOf" srcId="{DCDAECAB-BFF9-45DC-B5D7-987CAA251791}" destId="{7AAFBF89-34B2-47EA-BD23-DBFB79334144}" srcOrd="5" destOrd="0" presId="urn:microsoft.com/office/officeart/2005/8/layout/cycle7"/>
    <dgm:cxn modelId="{0ABEF400-F9A4-4F9A-A993-E25EE178677F}" type="presParOf" srcId="{7AAFBF89-34B2-47EA-BD23-DBFB79334144}" destId="{DD895D29-138C-4990-9699-413AE9A0F7BC}" srcOrd="0" destOrd="0" presId="urn:microsoft.com/office/officeart/2005/8/layout/cycle7"/>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D94F1C-AC86-45C9-AFCE-B9197E321647}">
      <dsp:nvSpPr>
        <dsp:cNvPr id="0" name=""/>
        <dsp:cNvSpPr/>
      </dsp:nvSpPr>
      <dsp:spPr>
        <a:xfrm>
          <a:off x="2096481" y="1069"/>
          <a:ext cx="2253875" cy="1126937"/>
        </a:xfrm>
        <a:prstGeom prst="roundRect">
          <a:avLst>
            <a:gd name="adj" fmla="val 1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kern="1200" dirty="0" smtClean="0"/>
            <a:t>الشرك الاصغر </a:t>
          </a:r>
          <a:endParaRPr lang="ar-SA" sz="3000" kern="1200" dirty="0"/>
        </a:p>
      </dsp:txBody>
      <dsp:txXfrm>
        <a:off x="2129488" y="34076"/>
        <a:ext cx="2187861" cy="1060923"/>
      </dsp:txXfrm>
    </dsp:sp>
    <dsp:sp modelId="{BF3174F0-3AD1-4C84-856D-477C5C6C5478}">
      <dsp:nvSpPr>
        <dsp:cNvPr id="0" name=""/>
        <dsp:cNvSpPr/>
      </dsp:nvSpPr>
      <dsp:spPr>
        <a:xfrm rot="3600000">
          <a:off x="3566856" y="1978454"/>
          <a:ext cx="1173497" cy="394428"/>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rtl="1">
            <a:lnSpc>
              <a:spcPct val="90000"/>
            </a:lnSpc>
            <a:spcBef>
              <a:spcPct val="0"/>
            </a:spcBef>
            <a:spcAft>
              <a:spcPct val="35000"/>
            </a:spcAft>
          </a:pPr>
          <a:endParaRPr lang="ar-SA" sz="1700" kern="1200"/>
        </a:p>
      </dsp:txBody>
      <dsp:txXfrm>
        <a:off x="3685184" y="2057340"/>
        <a:ext cx="936841" cy="236656"/>
      </dsp:txXfrm>
    </dsp:sp>
    <dsp:sp modelId="{0A6DC737-4BA8-449D-97C8-4ADFFC2E9FF6}">
      <dsp:nvSpPr>
        <dsp:cNvPr id="0" name=""/>
        <dsp:cNvSpPr/>
      </dsp:nvSpPr>
      <dsp:spPr>
        <a:xfrm>
          <a:off x="3956855" y="3223331"/>
          <a:ext cx="2253875" cy="1126937"/>
        </a:xfrm>
        <a:prstGeom prst="roundRect">
          <a:avLst>
            <a:gd name="adj" fmla="val 1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SA" sz="3000" kern="1200" dirty="0" smtClean="0"/>
            <a:t>تعريفة وحكمة </a:t>
          </a:r>
          <a:endParaRPr lang="ar-SA" sz="3000" kern="1200" dirty="0"/>
        </a:p>
      </dsp:txBody>
      <dsp:txXfrm>
        <a:off x="3989862" y="3256338"/>
        <a:ext cx="2187861" cy="1060923"/>
      </dsp:txXfrm>
    </dsp:sp>
    <dsp:sp modelId="{F8A0BCFD-9D11-4344-98F2-E99C52667200}">
      <dsp:nvSpPr>
        <dsp:cNvPr id="0" name=""/>
        <dsp:cNvSpPr/>
      </dsp:nvSpPr>
      <dsp:spPr>
        <a:xfrm rot="10800000">
          <a:off x="2636670" y="3589585"/>
          <a:ext cx="1173497" cy="394428"/>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rtl="1">
            <a:lnSpc>
              <a:spcPct val="90000"/>
            </a:lnSpc>
            <a:spcBef>
              <a:spcPct val="0"/>
            </a:spcBef>
            <a:spcAft>
              <a:spcPct val="35000"/>
            </a:spcAft>
          </a:pPr>
          <a:endParaRPr lang="ar-SA" sz="1700" kern="1200"/>
        </a:p>
      </dsp:txBody>
      <dsp:txXfrm rot="10800000">
        <a:off x="2754998" y="3668471"/>
        <a:ext cx="936841" cy="236656"/>
      </dsp:txXfrm>
    </dsp:sp>
    <dsp:sp modelId="{D8F18D96-5819-486D-8CFC-8BD85ACDD1D1}">
      <dsp:nvSpPr>
        <dsp:cNvPr id="0" name=""/>
        <dsp:cNvSpPr/>
      </dsp:nvSpPr>
      <dsp:spPr>
        <a:xfrm>
          <a:off x="236107" y="3223331"/>
          <a:ext cx="2253875" cy="1126937"/>
        </a:xfrm>
        <a:prstGeom prst="roundRect">
          <a:avLst>
            <a:gd name="adj" fmla="val 1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ar-SA" sz="3000" kern="1200" dirty="0" smtClean="0"/>
            <a:t>أنواع الشرك الاصغر </a:t>
          </a:r>
          <a:endParaRPr lang="ar-SA" sz="3000" kern="1200" dirty="0"/>
        </a:p>
      </dsp:txBody>
      <dsp:txXfrm>
        <a:off x="269114" y="3256338"/>
        <a:ext cx="2187861" cy="1060923"/>
      </dsp:txXfrm>
    </dsp:sp>
    <dsp:sp modelId="{B19C6A50-0EB5-4ACD-BE69-87C530C5DDE9}">
      <dsp:nvSpPr>
        <dsp:cNvPr id="0" name=""/>
        <dsp:cNvSpPr/>
      </dsp:nvSpPr>
      <dsp:spPr>
        <a:xfrm rot="18000000">
          <a:off x="1706483" y="1978454"/>
          <a:ext cx="1173497" cy="394428"/>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rtl="1">
            <a:lnSpc>
              <a:spcPct val="90000"/>
            </a:lnSpc>
            <a:spcBef>
              <a:spcPct val="0"/>
            </a:spcBef>
            <a:spcAft>
              <a:spcPct val="35000"/>
            </a:spcAft>
          </a:pPr>
          <a:endParaRPr lang="ar-SA" sz="1700" kern="1200"/>
        </a:p>
      </dsp:txBody>
      <dsp:txXfrm>
        <a:off x="1824811" y="2057340"/>
        <a:ext cx="936841" cy="2366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5690DA-798B-4D37-B1E6-4F02AEF3C11E}">
      <dsp:nvSpPr>
        <dsp:cNvPr id="0" name=""/>
        <dsp:cNvSpPr/>
      </dsp:nvSpPr>
      <dsp:spPr>
        <a:xfrm>
          <a:off x="5363580" y="2501160"/>
          <a:ext cx="91440" cy="357596"/>
        </a:xfrm>
        <a:custGeom>
          <a:avLst/>
          <a:gdLst/>
          <a:ahLst/>
          <a:cxnLst/>
          <a:rect l="0" t="0" r="0" b="0"/>
          <a:pathLst>
            <a:path>
              <a:moveTo>
                <a:pt x="45720" y="0"/>
              </a:moveTo>
              <a:lnTo>
                <a:pt x="45720" y="357596"/>
              </a:lnTo>
            </a:path>
          </a:pathLst>
        </a:custGeom>
        <a:noFill/>
        <a:ln w="1397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7BEB7E-C59A-40EA-9E75-23DFE7B6932C}">
      <dsp:nvSpPr>
        <dsp:cNvPr id="0" name=""/>
        <dsp:cNvSpPr/>
      </dsp:nvSpPr>
      <dsp:spPr>
        <a:xfrm>
          <a:off x="3764732" y="1362794"/>
          <a:ext cx="1644567" cy="357596"/>
        </a:xfrm>
        <a:custGeom>
          <a:avLst/>
          <a:gdLst/>
          <a:ahLst/>
          <a:cxnLst/>
          <a:rect l="0" t="0" r="0" b="0"/>
          <a:pathLst>
            <a:path>
              <a:moveTo>
                <a:pt x="0" y="0"/>
              </a:moveTo>
              <a:lnTo>
                <a:pt x="0" y="243691"/>
              </a:lnTo>
              <a:lnTo>
                <a:pt x="1644567" y="243691"/>
              </a:lnTo>
              <a:lnTo>
                <a:pt x="1644567" y="357596"/>
              </a:lnTo>
            </a:path>
          </a:pathLst>
        </a:custGeom>
        <a:noFill/>
        <a:ln w="1397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EAAAB6-E6D5-4D0B-99C3-146E786652E2}">
      <dsp:nvSpPr>
        <dsp:cNvPr id="0" name=""/>
        <dsp:cNvSpPr/>
      </dsp:nvSpPr>
      <dsp:spPr>
        <a:xfrm>
          <a:off x="2120165" y="2501160"/>
          <a:ext cx="1502793" cy="357596"/>
        </a:xfrm>
        <a:custGeom>
          <a:avLst/>
          <a:gdLst/>
          <a:ahLst/>
          <a:cxnLst/>
          <a:rect l="0" t="0" r="0" b="0"/>
          <a:pathLst>
            <a:path>
              <a:moveTo>
                <a:pt x="0" y="0"/>
              </a:moveTo>
              <a:lnTo>
                <a:pt x="0" y="243691"/>
              </a:lnTo>
              <a:lnTo>
                <a:pt x="1502793" y="243691"/>
              </a:lnTo>
              <a:lnTo>
                <a:pt x="1502793" y="357596"/>
              </a:lnTo>
            </a:path>
          </a:pathLst>
        </a:custGeom>
        <a:noFill/>
        <a:ln w="1397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7CECFE-E954-472A-B452-90BD6C59802F}">
      <dsp:nvSpPr>
        <dsp:cNvPr id="0" name=""/>
        <dsp:cNvSpPr/>
      </dsp:nvSpPr>
      <dsp:spPr>
        <a:xfrm>
          <a:off x="2074445" y="2501160"/>
          <a:ext cx="91440" cy="357596"/>
        </a:xfrm>
        <a:custGeom>
          <a:avLst/>
          <a:gdLst/>
          <a:ahLst/>
          <a:cxnLst/>
          <a:rect l="0" t="0" r="0" b="0"/>
          <a:pathLst>
            <a:path>
              <a:moveTo>
                <a:pt x="45720" y="0"/>
              </a:moveTo>
              <a:lnTo>
                <a:pt x="45720" y="357596"/>
              </a:lnTo>
            </a:path>
          </a:pathLst>
        </a:custGeom>
        <a:noFill/>
        <a:ln w="1397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376019-BD81-4702-92B7-9A8DE75C16CC}">
      <dsp:nvSpPr>
        <dsp:cNvPr id="0" name=""/>
        <dsp:cNvSpPr/>
      </dsp:nvSpPr>
      <dsp:spPr>
        <a:xfrm>
          <a:off x="617372" y="2501160"/>
          <a:ext cx="1502793" cy="357596"/>
        </a:xfrm>
        <a:custGeom>
          <a:avLst/>
          <a:gdLst/>
          <a:ahLst/>
          <a:cxnLst/>
          <a:rect l="0" t="0" r="0" b="0"/>
          <a:pathLst>
            <a:path>
              <a:moveTo>
                <a:pt x="1502793" y="0"/>
              </a:moveTo>
              <a:lnTo>
                <a:pt x="1502793" y="243691"/>
              </a:lnTo>
              <a:lnTo>
                <a:pt x="0" y="243691"/>
              </a:lnTo>
              <a:lnTo>
                <a:pt x="0" y="357596"/>
              </a:lnTo>
            </a:path>
          </a:pathLst>
        </a:custGeom>
        <a:noFill/>
        <a:ln w="1397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2AE76C-656B-47BE-BF3D-72AEA3DCF411}">
      <dsp:nvSpPr>
        <dsp:cNvPr id="0" name=""/>
        <dsp:cNvSpPr/>
      </dsp:nvSpPr>
      <dsp:spPr>
        <a:xfrm>
          <a:off x="2120165" y="1362794"/>
          <a:ext cx="1644567" cy="357596"/>
        </a:xfrm>
        <a:custGeom>
          <a:avLst/>
          <a:gdLst/>
          <a:ahLst/>
          <a:cxnLst/>
          <a:rect l="0" t="0" r="0" b="0"/>
          <a:pathLst>
            <a:path>
              <a:moveTo>
                <a:pt x="1644567" y="0"/>
              </a:moveTo>
              <a:lnTo>
                <a:pt x="1644567" y="243691"/>
              </a:lnTo>
              <a:lnTo>
                <a:pt x="0" y="243691"/>
              </a:lnTo>
              <a:lnTo>
                <a:pt x="0" y="357596"/>
              </a:lnTo>
            </a:path>
          </a:pathLst>
        </a:custGeom>
        <a:noFill/>
        <a:ln w="1397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CF37B9-612E-43F5-84CD-7AC439A980DB}">
      <dsp:nvSpPr>
        <dsp:cNvPr id="0" name=""/>
        <dsp:cNvSpPr/>
      </dsp:nvSpPr>
      <dsp:spPr>
        <a:xfrm>
          <a:off x="3149953" y="582025"/>
          <a:ext cx="1229558" cy="780769"/>
        </a:xfrm>
        <a:prstGeom prst="roundRect">
          <a:avLst>
            <a:gd name="adj" fmla="val 10000"/>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87F20D24-A42A-4A35-9AF3-750DA6625790}">
      <dsp:nvSpPr>
        <dsp:cNvPr id="0" name=""/>
        <dsp:cNvSpPr/>
      </dsp:nvSpPr>
      <dsp:spPr>
        <a:xfrm>
          <a:off x="3286571" y="711811"/>
          <a:ext cx="1229558" cy="780769"/>
        </a:xfrm>
        <a:prstGeom prst="roundRect">
          <a:avLst>
            <a:gd name="adj" fmla="val 10000"/>
          </a:avLst>
        </a:prstGeom>
        <a:solidFill>
          <a:schemeClr val="lt1">
            <a:alpha val="90000"/>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rtl="1">
            <a:lnSpc>
              <a:spcPct val="90000"/>
            </a:lnSpc>
            <a:spcBef>
              <a:spcPct val="0"/>
            </a:spcBef>
            <a:spcAft>
              <a:spcPct val="35000"/>
            </a:spcAft>
          </a:pPr>
          <a:r>
            <a:rPr lang="ar-SA" sz="1100" kern="1200" dirty="0" smtClean="0"/>
            <a:t>الشرك الاصغر </a:t>
          </a:r>
          <a:endParaRPr lang="ar-SA" sz="1100" kern="1200" dirty="0"/>
        </a:p>
      </dsp:txBody>
      <dsp:txXfrm>
        <a:off x="3309439" y="734679"/>
        <a:ext cx="1183822" cy="735033"/>
      </dsp:txXfrm>
    </dsp:sp>
    <dsp:sp modelId="{83DB60C0-62E1-4AEB-AFB0-A3BF7C1CFA68}">
      <dsp:nvSpPr>
        <dsp:cNvPr id="0" name=""/>
        <dsp:cNvSpPr/>
      </dsp:nvSpPr>
      <dsp:spPr>
        <a:xfrm>
          <a:off x="1505386" y="1720390"/>
          <a:ext cx="1229558" cy="780769"/>
        </a:xfrm>
        <a:prstGeom prst="roundRect">
          <a:avLst>
            <a:gd name="adj" fmla="val 10000"/>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08F660F4-CF20-48D8-BBD0-13FC48216D54}">
      <dsp:nvSpPr>
        <dsp:cNvPr id="0" name=""/>
        <dsp:cNvSpPr/>
      </dsp:nvSpPr>
      <dsp:spPr>
        <a:xfrm>
          <a:off x="1642003" y="1850177"/>
          <a:ext cx="1229558" cy="780769"/>
        </a:xfrm>
        <a:prstGeom prst="roundRect">
          <a:avLst>
            <a:gd name="adj" fmla="val 10000"/>
          </a:avLst>
        </a:prstGeom>
        <a:solidFill>
          <a:schemeClr val="lt1">
            <a:alpha val="90000"/>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rtl="1">
            <a:lnSpc>
              <a:spcPct val="90000"/>
            </a:lnSpc>
            <a:spcBef>
              <a:spcPct val="0"/>
            </a:spcBef>
            <a:spcAft>
              <a:spcPct val="35000"/>
            </a:spcAft>
          </a:pPr>
          <a:r>
            <a:rPr lang="ar-SA" sz="1100" kern="1200" dirty="0" smtClean="0"/>
            <a:t>حكمة </a:t>
          </a:r>
          <a:endParaRPr lang="ar-SA" sz="1100" kern="1200" dirty="0"/>
        </a:p>
      </dsp:txBody>
      <dsp:txXfrm>
        <a:off x="1664871" y="1873045"/>
        <a:ext cx="1183822" cy="735033"/>
      </dsp:txXfrm>
    </dsp:sp>
    <dsp:sp modelId="{AFC394B8-97D2-4CC7-9986-FB4C54A29D94}">
      <dsp:nvSpPr>
        <dsp:cNvPr id="0" name=""/>
        <dsp:cNvSpPr/>
      </dsp:nvSpPr>
      <dsp:spPr>
        <a:xfrm>
          <a:off x="2593" y="2858756"/>
          <a:ext cx="1229558" cy="780769"/>
        </a:xfrm>
        <a:prstGeom prst="roundRect">
          <a:avLst>
            <a:gd name="adj" fmla="val 10000"/>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FB274747-A233-4832-BCCF-884BD432AEA1}">
      <dsp:nvSpPr>
        <dsp:cNvPr id="0" name=""/>
        <dsp:cNvSpPr/>
      </dsp:nvSpPr>
      <dsp:spPr>
        <a:xfrm>
          <a:off x="139210" y="2988543"/>
          <a:ext cx="1229558" cy="780769"/>
        </a:xfrm>
        <a:prstGeom prst="roundRect">
          <a:avLst>
            <a:gd name="adj" fmla="val 10000"/>
          </a:avLst>
        </a:prstGeom>
        <a:solidFill>
          <a:schemeClr val="lt1">
            <a:alpha val="90000"/>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rtl="1">
            <a:lnSpc>
              <a:spcPct val="90000"/>
            </a:lnSpc>
            <a:spcBef>
              <a:spcPct val="0"/>
            </a:spcBef>
            <a:spcAft>
              <a:spcPct val="35000"/>
            </a:spcAft>
          </a:pPr>
          <a:r>
            <a:rPr lang="ar-SA" sz="1100" kern="1200" dirty="0" err="1" smtClean="0"/>
            <a:t>أنة</a:t>
          </a:r>
          <a:r>
            <a:rPr lang="ar-SA" sz="1100" kern="1200" dirty="0" smtClean="0"/>
            <a:t> اذا صاحب العمل الصالح أبطل </a:t>
          </a:r>
          <a:r>
            <a:rPr lang="ar-SA" sz="1100" kern="1200" dirty="0" err="1" smtClean="0"/>
            <a:t>ثواية</a:t>
          </a:r>
          <a:r>
            <a:rPr lang="ar-SA" sz="1100" kern="1200" dirty="0" smtClean="0"/>
            <a:t> </a:t>
          </a:r>
          <a:endParaRPr lang="ar-SA" sz="1100" kern="1200" dirty="0"/>
        </a:p>
      </dsp:txBody>
      <dsp:txXfrm>
        <a:off x="162078" y="3011411"/>
        <a:ext cx="1183822" cy="735033"/>
      </dsp:txXfrm>
    </dsp:sp>
    <dsp:sp modelId="{D13FC6F0-0018-49BB-9F56-D805FB27F598}">
      <dsp:nvSpPr>
        <dsp:cNvPr id="0" name=""/>
        <dsp:cNvSpPr/>
      </dsp:nvSpPr>
      <dsp:spPr>
        <a:xfrm>
          <a:off x="1505386" y="2858756"/>
          <a:ext cx="1229558" cy="780769"/>
        </a:xfrm>
        <a:prstGeom prst="roundRect">
          <a:avLst>
            <a:gd name="adj" fmla="val 10000"/>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7150E76C-025B-4581-B487-C31BA4A5AB11}">
      <dsp:nvSpPr>
        <dsp:cNvPr id="0" name=""/>
        <dsp:cNvSpPr/>
      </dsp:nvSpPr>
      <dsp:spPr>
        <a:xfrm>
          <a:off x="1642003" y="2988543"/>
          <a:ext cx="1229558" cy="780769"/>
        </a:xfrm>
        <a:prstGeom prst="roundRect">
          <a:avLst>
            <a:gd name="adj" fmla="val 10000"/>
          </a:avLst>
        </a:prstGeom>
        <a:solidFill>
          <a:schemeClr val="lt1">
            <a:alpha val="90000"/>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rtl="1">
            <a:lnSpc>
              <a:spcPct val="90000"/>
            </a:lnSpc>
            <a:spcBef>
              <a:spcPct val="0"/>
            </a:spcBef>
            <a:spcAft>
              <a:spcPct val="35000"/>
            </a:spcAft>
          </a:pPr>
          <a:r>
            <a:rPr lang="ar-SA" sz="1100" kern="1200" smtClean="0"/>
            <a:t>أن هذا الشرك قد يعظم حتى يؤول بصاحبة الى شرك الاكبر </a:t>
          </a:r>
          <a:endParaRPr lang="ar-SA" sz="1100" kern="1200" dirty="0"/>
        </a:p>
      </dsp:txBody>
      <dsp:txXfrm>
        <a:off x="1664871" y="3011411"/>
        <a:ext cx="1183822" cy="735033"/>
      </dsp:txXfrm>
    </dsp:sp>
    <dsp:sp modelId="{7E562568-0DAF-419F-A9F4-92C7F6058450}">
      <dsp:nvSpPr>
        <dsp:cNvPr id="0" name=""/>
        <dsp:cNvSpPr/>
      </dsp:nvSpPr>
      <dsp:spPr>
        <a:xfrm>
          <a:off x="3008179" y="2858756"/>
          <a:ext cx="1229558" cy="780769"/>
        </a:xfrm>
        <a:prstGeom prst="roundRect">
          <a:avLst>
            <a:gd name="adj" fmla="val 10000"/>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FC4A16B1-7F9D-4E31-B722-3E5BD92F6039}">
      <dsp:nvSpPr>
        <dsp:cNvPr id="0" name=""/>
        <dsp:cNvSpPr/>
      </dsp:nvSpPr>
      <dsp:spPr>
        <a:xfrm>
          <a:off x="3144796" y="2988543"/>
          <a:ext cx="1229558" cy="780769"/>
        </a:xfrm>
        <a:prstGeom prst="roundRect">
          <a:avLst>
            <a:gd name="adj" fmla="val 10000"/>
          </a:avLst>
        </a:prstGeom>
        <a:solidFill>
          <a:schemeClr val="lt1">
            <a:alpha val="90000"/>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rtl="1">
            <a:lnSpc>
              <a:spcPct val="90000"/>
            </a:lnSpc>
            <a:spcBef>
              <a:spcPct val="0"/>
            </a:spcBef>
            <a:spcAft>
              <a:spcPct val="35000"/>
            </a:spcAft>
          </a:pPr>
          <a:r>
            <a:rPr lang="ar-SA" sz="1100" kern="1200" dirty="0" err="1" smtClean="0"/>
            <a:t>أنة</a:t>
          </a:r>
          <a:r>
            <a:rPr lang="ar-SA" sz="1100" kern="1200" dirty="0" smtClean="0"/>
            <a:t> كبيرة من كبائر الذنوب  </a:t>
          </a:r>
          <a:endParaRPr lang="ar-SA" sz="1100" kern="1200" dirty="0"/>
        </a:p>
      </dsp:txBody>
      <dsp:txXfrm>
        <a:off x="3167664" y="3011411"/>
        <a:ext cx="1183822" cy="735033"/>
      </dsp:txXfrm>
    </dsp:sp>
    <dsp:sp modelId="{45CE6229-CA45-4657-B22E-7FFF4D418914}">
      <dsp:nvSpPr>
        <dsp:cNvPr id="0" name=""/>
        <dsp:cNvSpPr/>
      </dsp:nvSpPr>
      <dsp:spPr>
        <a:xfrm>
          <a:off x="4794520" y="1720390"/>
          <a:ext cx="1229558" cy="780769"/>
        </a:xfrm>
        <a:prstGeom prst="roundRect">
          <a:avLst>
            <a:gd name="adj" fmla="val 10000"/>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0519A0E9-6C7D-45BB-AA76-0B295BBDD07C}">
      <dsp:nvSpPr>
        <dsp:cNvPr id="0" name=""/>
        <dsp:cNvSpPr/>
      </dsp:nvSpPr>
      <dsp:spPr>
        <a:xfrm>
          <a:off x="4931138" y="1850177"/>
          <a:ext cx="1229558" cy="780769"/>
        </a:xfrm>
        <a:prstGeom prst="roundRect">
          <a:avLst>
            <a:gd name="adj" fmla="val 10000"/>
          </a:avLst>
        </a:prstGeom>
        <a:solidFill>
          <a:schemeClr val="lt1">
            <a:alpha val="90000"/>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rtl="1">
            <a:lnSpc>
              <a:spcPct val="90000"/>
            </a:lnSpc>
            <a:spcBef>
              <a:spcPct val="0"/>
            </a:spcBef>
            <a:spcAft>
              <a:spcPct val="35000"/>
            </a:spcAft>
          </a:pPr>
          <a:r>
            <a:rPr lang="ar-SA" sz="1100" kern="1200" dirty="0" smtClean="0"/>
            <a:t>تعريفة</a:t>
          </a:r>
          <a:endParaRPr lang="ar-SA" sz="1100" kern="1200" dirty="0"/>
        </a:p>
      </dsp:txBody>
      <dsp:txXfrm>
        <a:off x="4954006" y="1873045"/>
        <a:ext cx="1183822" cy="735033"/>
      </dsp:txXfrm>
    </dsp:sp>
    <dsp:sp modelId="{F8D55D90-2433-45E2-879F-3D3EC95C9A40}">
      <dsp:nvSpPr>
        <dsp:cNvPr id="0" name=""/>
        <dsp:cNvSpPr/>
      </dsp:nvSpPr>
      <dsp:spPr>
        <a:xfrm>
          <a:off x="4510972" y="2858756"/>
          <a:ext cx="1796654" cy="780769"/>
        </a:xfrm>
        <a:prstGeom prst="roundRect">
          <a:avLst>
            <a:gd name="adj" fmla="val 10000"/>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D6B119B-6DD9-4792-9814-9E922F068495}">
      <dsp:nvSpPr>
        <dsp:cNvPr id="0" name=""/>
        <dsp:cNvSpPr/>
      </dsp:nvSpPr>
      <dsp:spPr>
        <a:xfrm>
          <a:off x="4647590" y="2988543"/>
          <a:ext cx="1796654" cy="780769"/>
        </a:xfrm>
        <a:prstGeom prst="roundRect">
          <a:avLst>
            <a:gd name="adj" fmla="val 10000"/>
          </a:avLst>
        </a:prstGeom>
        <a:solidFill>
          <a:schemeClr val="lt1">
            <a:alpha val="90000"/>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rtl="1">
            <a:lnSpc>
              <a:spcPct val="90000"/>
            </a:lnSpc>
            <a:spcBef>
              <a:spcPct val="0"/>
            </a:spcBef>
            <a:spcAft>
              <a:spcPct val="35000"/>
            </a:spcAft>
          </a:pPr>
          <a:r>
            <a:rPr lang="ar-SA" sz="1100" kern="1200" dirty="0" smtClean="0"/>
            <a:t>كل ما كان فيه نوع شرك لكنه لم يصل الى درجة الشرك الاكبر </a:t>
          </a:r>
          <a:endParaRPr lang="ar-SA" sz="1100" kern="1200" dirty="0"/>
        </a:p>
      </dsp:txBody>
      <dsp:txXfrm>
        <a:off x="4670458" y="3011411"/>
        <a:ext cx="1750918" cy="7350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FFB13-0039-43F0-8EC0-2C0697A61802}">
      <dsp:nvSpPr>
        <dsp:cNvPr id="0" name=""/>
        <dsp:cNvSpPr/>
      </dsp:nvSpPr>
      <dsp:spPr>
        <a:xfrm>
          <a:off x="3223419" y="1869518"/>
          <a:ext cx="1764007" cy="612300"/>
        </a:xfrm>
        <a:custGeom>
          <a:avLst/>
          <a:gdLst/>
          <a:ahLst/>
          <a:cxnLst/>
          <a:rect l="0" t="0" r="0" b="0"/>
          <a:pathLst>
            <a:path>
              <a:moveTo>
                <a:pt x="0" y="0"/>
              </a:moveTo>
              <a:lnTo>
                <a:pt x="0" y="306150"/>
              </a:lnTo>
              <a:lnTo>
                <a:pt x="1764007" y="306150"/>
              </a:lnTo>
              <a:lnTo>
                <a:pt x="1764007" y="612300"/>
              </a:lnTo>
            </a:path>
          </a:pathLst>
        </a:custGeom>
        <a:noFill/>
        <a:ln w="1397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FF4260-5618-4ED6-BE5A-85CC007296A4}">
      <dsp:nvSpPr>
        <dsp:cNvPr id="0" name=""/>
        <dsp:cNvSpPr/>
      </dsp:nvSpPr>
      <dsp:spPr>
        <a:xfrm>
          <a:off x="1459411" y="1869518"/>
          <a:ext cx="1764007" cy="612300"/>
        </a:xfrm>
        <a:custGeom>
          <a:avLst/>
          <a:gdLst/>
          <a:ahLst/>
          <a:cxnLst/>
          <a:rect l="0" t="0" r="0" b="0"/>
          <a:pathLst>
            <a:path>
              <a:moveTo>
                <a:pt x="1764007" y="0"/>
              </a:moveTo>
              <a:lnTo>
                <a:pt x="1764007" y="306150"/>
              </a:lnTo>
              <a:lnTo>
                <a:pt x="0" y="306150"/>
              </a:lnTo>
              <a:lnTo>
                <a:pt x="0" y="612300"/>
              </a:lnTo>
            </a:path>
          </a:pathLst>
        </a:custGeom>
        <a:noFill/>
        <a:ln w="1397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202867-8B1F-47AF-AE23-BB9FB58EF89D}">
      <dsp:nvSpPr>
        <dsp:cNvPr id="0" name=""/>
        <dsp:cNvSpPr/>
      </dsp:nvSpPr>
      <dsp:spPr>
        <a:xfrm>
          <a:off x="1765561" y="411661"/>
          <a:ext cx="2915714" cy="1457857"/>
        </a:xfrm>
        <a:prstGeom prst="rect">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kern="1200" dirty="0" smtClean="0"/>
            <a:t>أنواع الشرك الاصغر </a:t>
          </a:r>
          <a:endParaRPr lang="ar-SA" sz="3600" kern="1200" dirty="0"/>
        </a:p>
      </dsp:txBody>
      <dsp:txXfrm>
        <a:off x="1765561" y="411661"/>
        <a:ext cx="2915714" cy="1457857"/>
      </dsp:txXfrm>
    </dsp:sp>
    <dsp:sp modelId="{B17FD37E-7016-4AAA-9B38-D136AEB6D77B}">
      <dsp:nvSpPr>
        <dsp:cNvPr id="0" name=""/>
        <dsp:cNvSpPr/>
      </dsp:nvSpPr>
      <dsp:spPr>
        <a:xfrm>
          <a:off x="1554" y="2481819"/>
          <a:ext cx="2915714" cy="1457857"/>
        </a:xfrm>
        <a:prstGeom prst="rect">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kern="1200" dirty="0" smtClean="0"/>
            <a:t>الشرك بالأفعال </a:t>
          </a:r>
          <a:endParaRPr lang="ar-SA" sz="3600" kern="1200" dirty="0"/>
        </a:p>
      </dsp:txBody>
      <dsp:txXfrm>
        <a:off x="1554" y="2481819"/>
        <a:ext cx="2915714" cy="1457857"/>
      </dsp:txXfrm>
    </dsp:sp>
    <dsp:sp modelId="{5FEAD7EF-8B9C-44D9-9AA8-3A94CC8654DD}">
      <dsp:nvSpPr>
        <dsp:cNvPr id="0" name=""/>
        <dsp:cNvSpPr/>
      </dsp:nvSpPr>
      <dsp:spPr>
        <a:xfrm>
          <a:off x="3529569" y="2481819"/>
          <a:ext cx="2915714" cy="1457857"/>
        </a:xfrm>
        <a:prstGeom prst="rect">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kern="1200" dirty="0" smtClean="0"/>
            <a:t>الشرك في العبادات القلبية </a:t>
          </a:r>
          <a:endParaRPr lang="ar-SA" sz="3600" kern="1200" dirty="0"/>
        </a:p>
      </dsp:txBody>
      <dsp:txXfrm>
        <a:off x="3529569" y="2481819"/>
        <a:ext cx="2915714" cy="1457857"/>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وان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ar-SA" smtClean="0"/>
              <a:t>انقر لتحرير نمط العنوان الرئيسي</a:t>
            </a:r>
            <a:endParaRPr kumimoji="0" lang="en-US"/>
          </a:p>
        </p:txBody>
      </p:sp>
      <p:cxnSp>
        <p:nvCxnSpPr>
          <p:cNvPr id="8" name="رابط مستقيم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شكل بيضاوي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عنصر نائب للتاريخ 14"/>
          <p:cNvSpPr>
            <a:spLocks noGrp="1"/>
          </p:cNvSpPr>
          <p:nvPr>
            <p:ph type="dt" sz="half" idx="10"/>
          </p:nvPr>
        </p:nvSpPr>
        <p:spPr/>
        <p:txBody>
          <a:bodyPr/>
          <a:lstStyle/>
          <a:p>
            <a:fld id="{F5880D4F-56F6-418A-BBC8-FDBFDDD25963}" type="datetimeFigureOut">
              <a:rPr lang="ar-SA" smtClean="0"/>
              <a:pPr/>
              <a:t>24/01/35</a:t>
            </a:fld>
            <a:endParaRPr lang="ar-SA"/>
          </a:p>
        </p:txBody>
      </p:sp>
      <p:sp>
        <p:nvSpPr>
          <p:cNvPr id="16" name="عنصر نائب لرقم الشريحة 15"/>
          <p:cNvSpPr>
            <a:spLocks noGrp="1"/>
          </p:cNvSpPr>
          <p:nvPr>
            <p:ph type="sldNum" sz="quarter" idx="11"/>
          </p:nvPr>
        </p:nvSpPr>
        <p:spPr/>
        <p:txBody>
          <a:bodyPr/>
          <a:lstStyle/>
          <a:p>
            <a:fld id="{FDA01784-F7E2-4177-B5A9-5CDA22711F9C}" type="slidenum">
              <a:rPr lang="ar-SA" smtClean="0"/>
              <a:pPr/>
              <a:t>‹#›</a:t>
            </a:fld>
            <a:endParaRPr lang="ar-SA"/>
          </a:p>
        </p:txBody>
      </p:sp>
      <p:sp>
        <p:nvSpPr>
          <p:cNvPr id="17" name="عنصر نائب للتذييل 16"/>
          <p:cNvSpPr>
            <a:spLocks noGrp="1"/>
          </p:cNvSpPr>
          <p:nvPr>
            <p:ph type="ftr" sz="quarter" idx="12"/>
          </p:nvPr>
        </p:nvSpPr>
        <p:spPr/>
        <p:txBody>
          <a:bodyPr/>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57200" y="1524000"/>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4" name="عنصر نائب للتاريخ 13"/>
          <p:cNvSpPr>
            <a:spLocks noGrp="1"/>
          </p:cNvSpPr>
          <p:nvPr>
            <p:ph type="dt" sz="half" idx="14"/>
          </p:nvPr>
        </p:nvSpPr>
        <p:spPr/>
        <p:txBody>
          <a:bodyPr/>
          <a:lstStyle/>
          <a:p>
            <a:fld id="{F5880D4F-56F6-418A-BBC8-FDBFDDD25963}" type="datetimeFigureOut">
              <a:rPr lang="ar-SA" smtClean="0"/>
              <a:pPr/>
              <a:t>24/01/35</a:t>
            </a:fld>
            <a:endParaRPr lang="ar-SA"/>
          </a:p>
        </p:txBody>
      </p:sp>
      <p:sp>
        <p:nvSpPr>
          <p:cNvPr id="15" name="عنصر نائب لرقم الشريحة 14"/>
          <p:cNvSpPr>
            <a:spLocks noGrp="1"/>
          </p:cNvSpPr>
          <p:nvPr>
            <p:ph type="sldNum" sz="quarter" idx="15"/>
          </p:nvPr>
        </p:nvSpPr>
        <p:spPr/>
        <p:txBody>
          <a:bodyPr/>
          <a:lstStyle>
            <a:lvl1pPr algn="ctr">
              <a:defRPr/>
            </a:lvl1pPr>
          </a:lstStyle>
          <a:p>
            <a:fld id="{FDA01784-F7E2-4177-B5A9-5CDA22711F9C}" type="slidenum">
              <a:rPr lang="ar-SA" smtClean="0"/>
              <a:pPr/>
              <a:t>‹#›</a:t>
            </a:fld>
            <a:endParaRPr lang="ar-SA"/>
          </a:p>
        </p:txBody>
      </p:sp>
      <p:sp>
        <p:nvSpPr>
          <p:cNvPr id="16" name="عنصر نائب للتذييل 15"/>
          <p:cNvSpPr>
            <a:spLocks noGrp="1"/>
          </p:cNvSpPr>
          <p:nvPr>
            <p:ph type="ftr" sz="quarter" idx="16"/>
          </p:nvPr>
        </p:nvSpPr>
        <p:spPr/>
        <p:txBody>
          <a:bodyPr/>
          <a:lstStyle/>
          <a:p>
            <a:endParaRPr lang="ar-SA"/>
          </a:p>
        </p:txBody>
      </p:sp>
      <p:sp>
        <p:nvSpPr>
          <p:cNvPr id="17" name="عنوان 16"/>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F5880D4F-56F6-418A-BBC8-FDBFDDD25963}" type="datetimeFigureOut">
              <a:rPr lang="ar-SA" smtClean="0"/>
              <a:pPr/>
              <a:t>24/01/35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DA01784-F7E2-4177-B5A9-5CDA22711F9C}" type="slidenum">
              <a:rPr lang="ar-SA" smtClean="0"/>
              <a:pPr/>
              <a:t>‹#›</a:t>
            </a:fld>
            <a:endParaRPr lang="ar-SA"/>
          </a:p>
        </p:txBody>
      </p:sp>
      <p:sp>
        <p:nvSpPr>
          <p:cNvPr id="2" name="عنوان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cxnSp>
        <p:nvCxnSpPr>
          <p:cNvPr id="7" name="رابط مستقيم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F5880D4F-56F6-418A-BBC8-FDBFDDD25963}" type="datetimeFigureOut">
              <a:rPr lang="ar-SA" smtClean="0"/>
              <a:pPr/>
              <a:t>24/01/35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DA01784-F7E2-4177-B5A9-5CDA22711F9C}" type="slidenum">
              <a:rPr lang="ar-SA" smtClean="0"/>
              <a:pPr/>
              <a:t>‹#›</a:t>
            </a:fld>
            <a:endParaRPr lang="ar-SA"/>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11" name="عنصر نائب للمحتوى 10"/>
          <p:cNvSpPr>
            <a:spLocks noGrp="1"/>
          </p:cNvSpPr>
          <p:nvPr>
            <p:ph sz="half" idx="1"/>
          </p:nvPr>
        </p:nvSpPr>
        <p:spPr>
          <a:xfrm>
            <a:off x="457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9" name="عنصر نائب لرقم الشريحة 8"/>
          <p:cNvSpPr>
            <a:spLocks noGrp="1"/>
          </p:cNvSpPr>
          <p:nvPr>
            <p:ph type="sldNum" sz="quarter" idx="12"/>
          </p:nvPr>
        </p:nvSpPr>
        <p:spPr/>
        <p:txBody>
          <a:bodyPr/>
          <a:lstStyle/>
          <a:p>
            <a:fld id="{FDA01784-F7E2-4177-B5A9-5CDA22711F9C}" type="slidenum">
              <a:rPr lang="ar-SA" smtClean="0"/>
              <a:pPr/>
              <a:t>‹#›</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7" name="عنصر نائب للتاريخ 6"/>
          <p:cNvSpPr>
            <a:spLocks noGrp="1"/>
          </p:cNvSpPr>
          <p:nvPr>
            <p:ph type="dt" sz="half" idx="10"/>
          </p:nvPr>
        </p:nvSpPr>
        <p:spPr/>
        <p:txBody>
          <a:bodyPr/>
          <a:lstStyle/>
          <a:p>
            <a:fld id="{F5880D4F-56F6-418A-BBC8-FDBFDDD25963}" type="datetimeFigureOut">
              <a:rPr lang="ar-SA" smtClean="0"/>
              <a:pPr/>
              <a:t>24/01/35</a:t>
            </a:fld>
            <a:endParaRPr lang="ar-SA"/>
          </a:p>
        </p:txBody>
      </p:sp>
      <p:sp>
        <p:nvSpPr>
          <p:cNvPr id="3" name="عنصر نائب للنص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32" name="عنصر نائب للمحتوى 31"/>
          <p:cNvSpPr>
            <a:spLocks noGrp="1"/>
          </p:cNvSpPr>
          <p:nvPr>
            <p:ph sz="half" idx="2"/>
          </p:nvPr>
        </p:nvSpPr>
        <p:spPr>
          <a:xfrm>
            <a:off x="457200"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4" name="عنصر نائب للمحتوى 33"/>
          <p:cNvSpPr>
            <a:spLocks noGrp="1"/>
          </p:cNvSpPr>
          <p:nvPr>
            <p:ph sz="quarter" idx="4"/>
          </p:nvPr>
        </p:nvSpPr>
        <p:spPr>
          <a:xfrm>
            <a:off x="4649788"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 name="عنوان 1"/>
          <p:cNvSpPr>
            <a:spLocks noGrp="1"/>
          </p:cNvSpPr>
          <p:nvPr>
            <p:ph type="title"/>
          </p:nvPr>
        </p:nvSpPr>
        <p:spPr>
          <a:xfrm>
            <a:off x="457200" y="155448"/>
            <a:ext cx="8229600" cy="1143000"/>
          </a:xfrm>
        </p:spPr>
        <p:txBody>
          <a:bodyPr anchor="b" anchorCtr="0"/>
          <a:lstStyle>
            <a:lvl1pPr>
              <a:defRPr/>
            </a:lvl1pPr>
          </a:lstStyle>
          <a:p>
            <a:r>
              <a:rPr kumimoji="0" lang="ar-SA" smtClean="0"/>
              <a:t>انقر لتحرير نمط العنوان الرئيسي</a:t>
            </a:r>
            <a:endParaRPr kumimoji="0" lang="en-US"/>
          </a:p>
        </p:txBody>
      </p:sp>
      <p:sp>
        <p:nvSpPr>
          <p:cNvPr id="12" name="عنصر نائب للنص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cxnSp>
        <p:nvCxnSpPr>
          <p:cNvPr id="10" name="رابط مستقيم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F5880D4F-56F6-418A-BBC8-FDBFDDD25963}" type="datetimeFigureOut">
              <a:rPr lang="ar-SA" smtClean="0"/>
              <a:pPr/>
              <a:t>24/01/35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FDA01784-F7E2-4177-B5A9-5CDA22711F9C}" type="slidenum">
              <a:rPr lang="ar-SA" smtClean="0"/>
              <a:pPr/>
              <a:t>‹#›</a:t>
            </a:fld>
            <a:endParaRPr lang="ar-SA"/>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5880D4F-56F6-418A-BBC8-FDBFDDD25963}" type="datetimeFigureOut">
              <a:rPr lang="ar-SA" smtClean="0"/>
              <a:pPr/>
              <a:t>24/01/35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FDA01784-F7E2-4177-B5A9-5CDA22711F9C}"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9" name="عنصر نائب للمحتوى 28"/>
          <p:cNvSpPr>
            <a:spLocks noGrp="1"/>
          </p:cNvSpPr>
          <p:nvPr>
            <p:ph sz="quarter" idx="1"/>
          </p:nvPr>
        </p:nvSpPr>
        <p:spPr>
          <a:xfrm>
            <a:off x="457200" y="457200"/>
            <a:ext cx="62484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 name="عنصر نائب للنص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31" name="عنوان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8" name="عنصر نائب للتاريخ 7"/>
          <p:cNvSpPr>
            <a:spLocks noGrp="1"/>
          </p:cNvSpPr>
          <p:nvPr>
            <p:ph type="dt" sz="half" idx="14"/>
          </p:nvPr>
        </p:nvSpPr>
        <p:spPr/>
        <p:txBody>
          <a:bodyPr/>
          <a:lstStyle/>
          <a:p>
            <a:fld id="{F5880D4F-56F6-418A-BBC8-FDBFDDD25963}" type="datetimeFigureOut">
              <a:rPr lang="ar-SA" smtClean="0"/>
              <a:pPr/>
              <a:t>24/01/35</a:t>
            </a:fld>
            <a:endParaRPr lang="ar-SA"/>
          </a:p>
        </p:txBody>
      </p:sp>
      <p:sp>
        <p:nvSpPr>
          <p:cNvPr id="9" name="عنصر نائب لرقم الشريحة 8"/>
          <p:cNvSpPr>
            <a:spLocks noGrp="1"/>
          </p:cNvSpPr>
          <p:nvPr>
            <p:ph type="sldNum" sz="quarter" idx="15"/>
          </p:nvPr>
        </p:nvSpPr>
        <p:spPr/>
        <p:txBody>
          <a:bodyPr/>
          <a:lstStyle/>
          <a:p>
            <a:fld id="{FDA01784-F7E2-4177-B5A9-5CDA22711F9C}" type="slidenum">
              <a:rPr lang="ar-SA" smtClean="0"/>
              <a:pPr/>
              <a:t>‹#›</a:t>
            </a:fld>
            <a:endParaRPr lang="ar-SA"/>
          </a:p>
        </p:txBody>
      </p:sp>
      <p:sp>
        <p:nvSpPr>
          <p:cNvPr id="10" name="عنصر نائب للتذييل 9"/>
          <p:cNvSpPr>
            <a:spLocks noGrp="1"/>
          </p:cNvSpPr>
          <p:nvPr>
            <p:ph type="ftr" sz="quarter" idx="16"/>
          </p:nvPr>
        </p:nvSpPr>
        <p:spPr/>
        <p:txBody>
          <a:bodyPr/>
          <a:lstStyle/>
          <a:p>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ar-SA" smtClean="0"/>
              <a:t>انقر فوق الرمز لإضافة صورة</a:t>
            </a:r>
            <a:endParaRPr kumimoji="0" lang="en-US"/>
          </a:p>
        </p:txBody>
      </p:sp>
      <p:sp>
        <p:nvSpPr>
          <p:cNvPr id="4" name="عنصر نائب للنص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p:txBody>
          <a:bodyPr/>
          <a:lstStyle/>
          <a:p>
            <a:fld id="{F5880D4F-56F6-418A-BBC8-FDBFDDD25963}" type="datetimeFigureOut">
              <a:rPr lang="ar-SA" smtClean="0"/>
              <a:pPr/>
              <a:t>24/01/35</a:t>
            </a:fld>
            <a:endParaRPr lang="ar-SA"/>
          </a:p>
        </p:txBody>
      </p:sp>
      <p:sp>
        <p:nvSpPr>
          <p:cNvPr id="9" name="عنصر نائب لرقم الشريحة 8"/>
          <p:cNvSpPr>
            <a:spLocks noGrp="1"/>
          </p:cNvSpPr>
          <p:nvPr>
            <p:ph type="sldNum" sz="quarter" idx="11"/>
          </p:nvPr>
        </p:nvSpPr>
        <p:spPr/>
        <p:txBody>
          <a:bodyPr/>
          <a:lstStyle/>
          <a:p>
            <a:fld id="{FDA01784-F7E2-4177-B5A9-5CDA22711F9C}" type="slidenum">
              <a:rPr lang="ar-SA" smtClean="0"/>
              <a:pPr/>
              <a:t>‹#›</a:t>
            </a:fld>
            <a:endParaRPr lang="ar-SA"/>
          </a:p>
        </p:txBody>
      </p:sp>
      <p:sp>
        <p:nvSpPr>
          <p:cNvPr id="10" name="عنصر نائب للتذييل 9"/>
          <p:cNvSpPr>
            <a:spLocks noGrp="1"/>
          </p:cNvSpPr>
          <p:nvPr>
            <p:ph type="ftr" sz="quarter" idx="12"/>
          </p:nvPr>
        </p:nvSpPr>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5880D4F-56F6-418A-BBC8-FDBFDDD25963}" type="datetimeFigureOut">
              <a:rPr lang="ar-SA" smtClean="0"/>
              <a:pPr/>
              <a:t>24/01/35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DA01784-F7E2-4177-B5A9-5CDA22711F9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5880D4F-56F6-418A-BBC8-FDBFDDD25963}" type="datetimeFigureOut">
              <a:rPr lang="ar-SA" smtClean="0"/>
              <a:pPr/>
              <a:t>24/01/35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DA01784-F7E2-4177-B5A9-5CDA22711F9C}"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عنصر نائب للنص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F5880D4F-56F6-418A-BBC8-FDBFDDD25963}" type="datetimeFigureOut">
              <a:rPr lang="ar-SA" smtClean="0"/>
              <a:pPr/>
              <a:t>24/01/35</a:t>
            </a:fld>
            <a:endParaRPr lang="ar-SA"/>
          </a:p>
        </p:txBody>
      </p:sp>
      <p:sp>
        <p:nvSpPr>
          <p:cNvPr id="10" name="عنصر نائب للتذييل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ar-SA"/>
          </a:p>
        </p:txBody>
      </p:sp>
      <p:sp>
        <p:nvSpPr>
          <p:cNvPr id="22" name="عنصر نائب لرقم الشريحة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FDA01784-F7E2-4177-B5A9-5CDA22711F9C}" type="slidenum">
              <a:rPr lang="ar-SA" smtClean="0"/>
              <a:pPr/>
              <a:t>‹#›</a:t>
            </a:fld>
            <a:endParaRPr lang="ar-SA"/>
          </a:p>
        </p:txBody>
      </p:sp>
      <p:sp>
        <p:nvSpPr>
          <p:cNvPr id="5" name="عنصر نائب للعنوان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ar-SA" smtClean="0"/>
              <a:t>انقر لتحرير نمط العنوان الرئيسي</a:t>
            </a:r>
            <a:endParaRPr kumimoji="0" lang="en-US"/>
          </a:p>
        </p:txBody>
      </p:sp>
    </p:spTree>
  </p:cSld>
  <p:clrMap bg1="dk1" tx1="lt1" bg2="dk2" tx2="lt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library.islamweb.net/newlibrary/showalam.php?ids=17053"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p:txBody>
          <a:bodyPr>
            <a:noAutofit/>
          </a:bodyPr>
          <a:lstStyle/>
          <a:p>
            <a:pPr algn="ctr"/>
            <a:r>
              <a:rPr lang="ar-SA" sz="6000" b="1"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الشرك الأصغر </a:t>
            </a:r>
            <a:endParaRPr lang="ar-SA" sz="6000"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2" name="عنوان 1"/>
          <p:cNvSpPr>
            <a:spLocks noGrp="1"/>
          </p:cNvSpPr>
          <p:nvPr>
            <p:ph type="ctrTitle"/>
          </p:nvPr>
        </p:nvSpPr>
        <p:spPr/>
        <p:txBody>
          <a:bodyPr>
            <a:normAutofit/>
          </a:bodyPr>
          <a:lstStyle/>
          <a:p>
            <a:pPr algn="r"/>
            <a:r>
              <a:rPr lang="ar-SA" sz="8800" dirty="0" smtClean="0"/>
              <a:t>الفصل الثاني	</a:t>
            </a:r>
            <a:endParaRPr lang="ar-SA" sz="8800" dirty="0"/>
          </a:p>
        </p:txBody>
      </p:sp>
    </p:spTree>
    <p:extLst>
      <p:ext uri="{BB962C8B-B14F-4D97-AF65-F5344CB8AC3E}">
        <p14:creationId xmlns="" xmlns:p14="http://schemas.microsoft.com/office/powerpoint/2010/main" val="3862428477"/>
      </p:ext>
    </p:extLst>
  </p:cSld>
  <p:clrMapOvr>
    <a:masterClrMapping/>
  </p:clrMapOvr>
  <p:transition spd="slow">
    <p:pull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 xmlns:p14="http://schemas.microsoft.com/office/powerpoint/2010/main" val="3264028806"/>
              </p:ext>
            </p:extLst>
          </p:nvPr>
        </p:nvGraphicFramePr>
        <p:xfrm>
          <a:off x="457200" y="15240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عنوان 1"/>
          <p:cNvSpPr>
            <a:spLocks noGrp="1"/>
          </p:cNvSpPr>
          <p:nvPr>
            <p:ph type="title"/>
          </p:nvPr>
        </p:nvSpPr>
        <p:spPr/>
        <p:txBody>
          <a:bodyPr>
            <a:normAutofit/>
          </a:bodyPr>
          <a:lstStyle/>
          <a:p>
            <a:pPr algn="r"/>
            <a:r>
              <a:rPr lang="ar-SA" b="1"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ينقسم الشرك الاصغر الى مبحثان  :</a:t>
            </a:r>
            <a:endParaRPr lang="ar-SA"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 xmlns:p14="http://schemas.microsoft.com/office/powerpoint/2010/main" val="3850214852"/>
      </p:ext>
    </p:extLst>
  </p:cSld>
  <p:clrMapOvr>
    <a:masterClrMapping/>
  </p:clrMapOvr>
  <p:transition spd="slow">
    <p:pull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 xmlns:p14="http://schemas.microsoft.com/office/powerpoint/2010/main" val="2406724622"/>
              </p:ext>
            </p:extLst>
          </p:nvPr>
        </p:nvGraphicFramePr>
        <p:xfrm>
          <a:off x="457200" y="15240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عنوان 1"/>
          <p:cNvSpPr>
            <a:spLocks noGrp="1"/>
          </p:cNvSpPr>
          <p:nvPr>
            <p:ph type="title"/>
          </p:nvPr>
        </p:nvSpPr>
        <p:spPr/>
        <p:txBody>
          <a:bodyPr/>
          <a:lstStyle/>
          <a:p>
            <a:pPr algn="r"/>
            <a:r>
              <a:rPr lang="ar-SA" b="1"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المبحث الاول </a:t>
            </a:r>
            <a:endParaRPr lang="ar-SA"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 xmlns:p14="http://schemas.microsoft.com/office/powerpoint/2010/main" val="2986985412"/>
      </p:ext>
    </p:extLst>
  </p:cSld>
  <p:clrMapOvr>
    <a:masterClrMapping/>
  </p:clrMapOvr>
  <p:transition spd="slow">
    <p:pull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 xmlns:p14="http://schemas.microsoft.com/office/powerpoint/2010/main" val="2121645106"/>
              </p:ext>
            </p:extLst>
          </p:nvPr>
        </p:nvGraphicFramePr>
        <p:xfrm>
          <a:off x="457200" y="15240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عنوان 1"/>
          <p:cNvSpPr>
            <a:spLocks noGrp="1"/>
          </p:cNvSpPr>
          <p:nvPr>
            <p:ph type="title"/>
          </p:nvPr>
        </p:nvSpPr>
        <p:spPr/>
        <p:txBody>
          <a:bodyPr/>
          <a:lstStyle/>
          <a:p>
            <a:pPr algn="r"/>
            <a:r>
              <a:rPr lang="ar-SA" b="1"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البحث الثاني :</a:t>
            </a:r>
            <a:endParaRPr lang="ar-SA"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 xmlns:p14="http://schemas.microsoft.com/office/powerpoint/2010/main" val="4036191547"/>
      </p:ext>
    </p:extLst>
  </p:cSld>
  <p:clrMapOvr>
    <a:masterClrMapping/>
  </p:clrMapOvr>
  <p:transition spd="slow">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ومن أمثلة على الشرك الاصغر :</a:t>
            </a:r>
          </a:p>
          <a:p>
            <a:r>
              <a:rPr lang="ar-SA" dirty="0" smtClean="0"/>
              <a:t>المثال الاول :</a:t>
            </a:r>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الرياء </a:t>
            </a:r>
            <a:r>
              <a:rPr lang="ar-SA" dirty="0" smtClean="0"/>
              <a:t>:</a:t>
            </a:r>
          </a:p>
          <a:p>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الرياء في اللغة </a:t>
            </a:r>
            <a:r>
              <a:rPr lang="ar-SA" dirty="0" smtClean="0"/>
              <a:t>:مشتق من الرؤية , النظر يقال رائية مراءاة ,ورياء , اذا أريته على خلاف ما أنا عليه </a:t>
            </a:r>
          </a:p>
          <a:p>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وفي الاصطلاح </a:t>
            </a:r>
            <a:r>
              <a:rPr lang="ar-SA" dirty="0" smtClean="0"/>
              <a:t>: أن يظهر الانسان العمل الصالح للأخرين أو يحسنه عندهم ,أو يظهر عندهم بمظهر مندوب اليه ليمدحوه ويعظم في أنفسهم .</a:t>
            </a:r>
          </a:p>
          <a:p>
            <a:r>
              <a:rPr lang="ar-SA" dirty="0" smtClean="0"/>
              <a:t>فنت أراد وجه الله والرياء معا فقد اشرك مع الله في هذه العبادة أما لو عمل </a:t>
            </a:r>
            <a:r>
              <a:rPr lang="ar-SA" dirty="0" err="1" smtClean="0"/>
              <a:t>العباجة</a:t>
            </a:r>
            <a:r>
              <a:rPr lang="ar-SA" dirty="0" smtClean="0"/>
              <a:t> وليس له مقصد في فعلها أصلا سوى مدح الناس فهذا صاحبه على خطر عظيم وقد بعض أهل العلم : انه قد وقع في النفاق و الشرك المخرج من الملة .</a:t>
            </a:r>
          </a:p>
        </p:txBody>
      </p:sp>
      <p:sp>
        <p:nvSpPr>
          <p:cNvPr id="2" name="عنوان 1"/>
          <p:cNvSpPr>
            <a:spLocks noGrp="1"/>
          </p:cNvSpPr>
          <p:nvPr>
            <p:ph type="title"/>
          </p:nvPr>
        </p:nvSpPr>
        <p:spPr>
          <a:solidFill>
            <a:schemeClr val="bg2">
              <a:lumMod val="60000"/>
              <a:lumOff val="40000"/>
            </a:schemeClr>
          </a:solidFill>
        </p:spPr>
        <p:txBody>
          <a:bodyPr>
            <a:normAutofit/>
          </a:bodyPr>
          <a:lstStyle/>
          <a:p>
            <a:r>
              <a:rPr lang="ar-SA" b="1"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النوع الاول : الشرك الاصغر في العبادات القلبية </a:t>
            </a:r>
            <a:endParaRPr lang="ar-SA" dirty="0">
              <a:solidFill>
                <a:srgbClr val="FF0000"/>
              </a:solidFill>
            </a:endParaRPr>
          </a:p>
        </p:txBody>
      </p:sp>
    </p:spTree>
    <p:extLst>
      <p:ext uri="{BB962C8B-B14F-4D97-AF65-F5344CB8AC3E}">
        <p14:creationId xmlns="" xmlns:p14="http://schemas.microsoft.com/office/powerpoint/2010/main" val="4045673774"/>
      </p:ext>
    </p:extLst>
  </p:cSld>
  <p:clrMapOvr>
    <a:masterClrMapping/>
  </p:clrMapOvr>
  <p:transition spd="slow">
    <p:pull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الرياء بالعمل </a:t>
            </a:r>
            <a:r>
              <a:rPr lang="ar-SA" dirty="0" smtClean="0"/>
              <a:t>: </a:t>
            </a:r>
            <a:r>
              <a:rPr lang="ar-SA" dirty="0" err="1" smtClean="0"/>
              <a:t>كمراءاة</a:t>
            </a:r>
            <a:r>
              <a:rPr lang="ar-SA" dirty="0" smtClean="0"/>
              <a:t> المصلي بطول لركوع والسجود </a:t>
            </a:r>
          </a:p>
          <a:p>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الرياء بالقول </a:t>
            </a:r>
            <a:r>
              <a:rPr lang="ar-SA" dirty="0" smtClean="0"/>
              <a:t>: </a:t>
            </a:r>
            <a:r>
              <a:rPr lang="ar-SA" dirty="0" err="1" smtClean="0"/>
              <a:t>كسجؤد</a:t>
            </a:r>
            <a:r>
              <a:rPr lang="ar-SA" dirty="0" smtClean="0"/>
              <a:t> الادلة اظهار لغزارة العلم ليقال : عالم</a:t>
            </a:r>
          </a:p>
          <a:p>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الرياء بالهيئة والزي </a:t>
            </a:r>
            <a:r>
              <a:rPr lang="ar-SA" dirty="0" smtClean="0"/>
              <a:t>: كإبقاء اثر السجود على الجبهة رياء </a:t>
            </a:r>
          </a:p>
          <a:p>
            <a:r>
              <a:rPr lang="ar-SA" dirty="0" smtClean="0"/>
              <a:t>وقد وردت أدلة تدل على تحريم الرياء وعظم عقوبة فاعله وانه يبطل العمل الذي يصاحبه </a:t>
            </a:r>
          </a:p>
          <a:p>
            <a:r>
              <a:rPr lang="ar-SA" dirty="0" smtClean="0"/>
              <a:t>حديث محمود بن لبيد مرفوعا (ان أخوف ما أخاف عليكم الشرك الاصغر ) : وما الشرك الاصغر يا رسول الله ؟ قال</a:t>
            </a:r>
            <a:r>
              <a:rPr lang="ar-SA" dirty="0">
                <a:sym typeface="Wingdings" pitchFamily="2" charset="2"/>
              </a:rPr>
              <a:t> </a:t>
            </a:r>
            <a:r>
              <a:rPr lang="ar-SA" dirty="0" smtClean="0">
                <a:sym typeface="Wingdings" pitchFamily="2" charset="2"/>
              </a:rPr>
              <a:t>: (الرياء ,يقول الله عز وجل لهم يوم القيامة اذا جزي الناس بأعمالهم :أذهبوا الى الذين كنتم تراؤون في الدنيا ,هل تجدون عندهم جزاء؟)</a:t>
            </a:r>
            <a:endParaRPr lang="ar-SA" dirty="0" smtClean="0"/>
          </a:p>
        </p:txBody>
      </p:sp>
      <p:sp>
        <p:nvSpPr>
          <p:cNvPr id="2" name="عنوان 1"/>
          <p:cNvSpPr>
            <a:spLocks noGrp="1"/>
          </p:cNvSpPr>
          <p:nvPr>
            <p:ph type="title"/>
          </p:nvPr>
        </p:nvSpPr>
        <p:spPr/>
        <p:txBody>
          <a:bodyPr/>
          <a:lstStyle/>
          <a:p>
            <a:pPr algn="r"/>
            <a:r>
              <a:rPr lang="ar-SA" dirty="0" smtClean="0"/>
              <a:t>والرياء له صور عديدة منها :</a:t>
            </a:r>
            <a:endParaRPr lang="ar-SA" dirty="0"/>
          </a:p>
        </p:txBody>
      </p:sp>
    </p:spTree>
    <p:extLst>
      <p:ext uri="{BB962C8B-B14F-4D97-AF65-F5344CB8AC3E}">
        <p14:creationId xmlns="" xmlns:p14="http://schemas.microsoft.com/office/powerpoint/2010/main" val="2824458220"/>
      </p:ext>
    </p:extLst>
  </p:cSld>
  <p:clrMapOvr>
    <a:masterClrMapping/>
  </p:clrMapOvr>
  <p:transition spd="slow">
    <p:pull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hlinkClick r:id="rId2"/>
              </a:rPr>
              <a:t>عن محمود </a:t>
            </a:r>
            <a:r>
              <a:rPr lang="ar-SA"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hlinkClick r:id="rId2"/>
              </a:rPr>
              <a:t>بن لبيد </a:t>
            </a:r>
            <a:r>
              <a:rPr lang="ar-SA" b="1" dirty="0"/>
              <a:t>قال : خرج النبي صلى الله عليه وسلم فقال : " أيها الناس إياكم وشرك السرائر " قالوا : يا رسول الله ، وما شرك السرائر ؟ قال : " يقوم الرجل فيصلي ، فيزين صلاته ، جاهدا لما يرى من نظر الناس إليه ، فذلك شرك السرائر " </a:t>
            </a:r>
            <a:endParaRPr lang="ar-SA" b="1" dirty="0" smtClean="0"/>
          </a:p>
          <a:p>
            <a:r>
              <a:rPr lang="ar-SA" b="1" dirty="0" smtClean="0"/>
              <a:t>حديث أبي هريرة في خبر الثلاثة الذين هم أول من تعسر بهم النار يوم القيامة وهم رجل قاتل في الجهاد حتى قتل ,ليقال : جرئ , ورجل تعلم العلم وعلمه أو قرأ القران ليقال عالم او قارئ .ورجل تصدق ليقال : جواد . رواه مسلم </a:t>
            </a:r>
            <a:endParaRPr lang="ar-SA" dirty="0"/>
          </a:p>
        </p:txBody>
      </p:sp>
    </p:spTree>
    <p:extLst>
      <p:ext uri="{BB962C8B-B14F-4D97-AF65-F5344CB8AC3E}">
        <p14:creationId xmlns="" xmlns:p14="http://schemas.microsoft.com/office/powerpoint/2010/main" val="3450366715"/>
      </p:ext>
    </p:extLst>
  </p:cSld>
  <p:clrMapOvr>
    <a:masterClrMapping/>
  </p:clrMapOvr>
  <p:transition spd="slow">
    <p:pull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تقوية الايمان في القلب : </a:t>
            </a:r>
            <a:r>
              <a:rPr lang="ar-SA" dirty="0" smtClean="0"/>
              <a:t>ليعظم رجاء العبد لربه : ويعرض عمن سواه , ولأن قوة الايمان في القلب من أعظم الأسباب </a:t>
            </a:r>
            <a:r>
              <a:rPr lang="ar-SA" dirty="0" err="1" smtClean="0"/>
              <a:t>التى</a:t>
            </a:r>
            <a:r>
              <a:rPr lang="ar-SA" dirty="0" smtClean="0"/>
              <a:t> يعصم الله بها العبد من وسواس الشيطان ومن الانقياد لشهوات النفس </a:t>
            </a:r>
          </a:p>
          <a:p>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التزود من العلم الشرعي </a:t>
            </a:r>
            <a:r>
              <a:rPr lang="ar-SA" dirty="0" smtClean="0"/>
              <a:t>: وبالأخص علم العقيدة الاسلامية ليكون ذلك حرزا له بإذن الله من فتن الشبهات وليعرف عظمة ربه جل وعلا وغناه وصعف المخلوقين وفقرهم فيحمله ذلك كله على مقت الرياء واحتقاره والبعد عنه وليعرف أيضا مداخل الشيطان ووساوسه فيحذرها </a:t>
            </a:r>
            <a:endParaRPr lang="ar-SA" dirty="0"/>
          </a:p>
        </p:txBody>
      </p:sp>
      <p:sp>
        <p:nvSpPr>
          <p:cNvPr id="2" name="عنوان 1"/>
          <p:cNvSpPr>
            <a:spLocks noGrp="1"/>
          </p:cNvSpPr>
          <p:nvPr>
            <p:ph type="title"/>
          </p:nvPr>
        </p:nvSpPr>
        <p:spPr/>
        <p:txBody>
          <a:bodyPr/>
          <a:lstStyle/>
          <a:p>
            <a:pPr algn="r"/>
            <a:r>
              <a:rPr lang="ar-SA" dirty="0" smtClean="0"/>
              <a:t>هناك أمور تعين على البعد عن الرياء :</a:t>
            </a:r>
            <a:endParaRPr lang="ar-SA" dirty="0"/>
          </a:p>
        </p:txBody>
      </p:sp>
    </p:spTree>
    <p:extLst>
      <p:ext uri="{BB962C8B-B14F-4D97-AF65-F5344CB8AC3E}">
        <p14:creationId xmlns="" xmlns:p14="http://schemas.microsoft.com/office/powerpoint/2010/main" val="2630098175"/>
      </p:ext>
    </p:extLst>
  </p:cSld>
  <p:clrMapOvr>
    <a:masterClrMapping/>
  </p:clrMapOvr>
  <p:transition spd="slow">
    <p:pull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SA" dirty="0" smtClean="0">
                <a:solidFill>
                  <a:srgbClr val="FF0000"/>
                </a:solidFill>
              </a:rPr>
              <a:t>الاكثار من الالتجاء إلى الله تعالى </a:t>
            </a:r>
            <a:r>
              <a:rPr lang="ar-SA" dirty="0" smtClean="0"/>
              <a:t>: و دعائه أنه يعيذه من شر نفسه ومن شرور الشيطان ووساوسه . وان يرزقه الإخلاص فيما يأتي وما يذر والاكثار من الاذكار الشرعية </a:t>
            </a:r>
            <a:r>
              <a:rPr lang="ar-SA" dirty="0" err="1" smtClean="0"/>
              <a:t>التى</a:t>
            </a:r>
            <a:r>
              <a:rPr lang="ar-SA" dirty="0" smtClean="0"/>
              <a:t> هي حصن من شرور النفس والشيطان </a:t>
            </a:r>
          </a:p>
          <a:p>
            <a:r>
              <a:rPr lang="ar-SA" dirty="0" smtClean="0">
                <a:solidFill>
                  <a:srgbClr val="FF0000"/>
                </a:solidFill>
              </a:rPr>
              <a:t>تذكير العقوبات </a:t>
            </a:r>
            <a:r>
              <a:rPr lang="ar-SA" dirty="0" err="1" smtClean="0">
                <a:solidFill>
                  <a:srgbClr val="FF0000"/>
                </a:solidFill>
              </a:rPr>
              <a:t>الاخروية</a:t>
            </a:r>
            <a:r>
              <a:rPr lang="ar-SA" dirty="0" smtClean="0">
                <a:solidFill>
                  <a:srgbClr val="FF0000"/>
                </a:solidFill>
              </a:rPr>
              <a:t> </a:t>
            </a:r>
            <a:r>
              <a:rPr lang="ar-SA" dirty="0" smtClean="0"/>
              <a:t>: العظيمة </a:t>
            </a:r>
            <a:r>
              <a:rPr lang="ar-SA" dirty="0" err="1" smtClean="0"/>
              <a:t>التى</a:t>
            </a:r>
            <a:r>
              <a:rPr lang="ar-SA" dirty="0" smtClean="0"/>
              <a:t> تحصل للمرائي من اعظمها </a:t>
            </a:r>
            <a:r>
              <a:rPr lang="ar-SA" dirty="0" err="1" smtClean="0"/>
              <a:t>أنة</a:t>
            </a:r>
            <a:r>
              <a:rPr lang="ar-SA" dirty="0" smtClean="0"/>
              <a:t> من أول من تسعر بهم النار يوم القيامة </a:t>
            </a:r>
          </a:p>
          <a:p>
            <a:r>
              <a:rPr lang="ar-SA" dirty="0" smtClean="0"/>
              <a:t>التفكير في حقارة المرائي : </a:t>
            </a:r>
            <a:r>
              <a:rPr lang="ar-SA" dirty="0" err="1" smtClean="0"/>
              <a:t>وانة</a:t>
            </a:r>
            <a:r>
              <a:rPr lang="ar-SA" dirty="0" smtClean="0"/>
              <a:t> من السفهاء والسفلة , </a:t>
            </a:r>
            <a:r>
              <a:rPr lang="ar-SA" dirty="0" err="1" smtClean="0"/>
              <a:t>لانة</a:t>
            </a:r>
            <a:r>
              <a:rPr lang="ar-SA" dirty="0" smtClean="0"/>
              <a:t> يعرض نفسه أن يكون من أول من تعسر بهم النار يوم القيامة , </a:t>
            </a:r>
            <a:r>
              <a:rPr lang="ar-SA" dirty="0" err="1" smtClean="0"/>
              <a:t>ولانه</a:t>
            </a:r>
            <a:r>
              <a:rPr lang="ar-SA" dirty="0" smtClean="0"/>
              <a:t> يضيع ثواب عمله الذي </a:t>
            </a:r>
            <a:r>
              <a:rPr lang="ar-SA" dirty="0" err="1" smtClean="0"/>
              <a:t>هوسبب</a:t>
            </a:r>
            <a:r>
              <a:rPr lang="ar-SA" dirty="0" smtClean="0"/>
              <a:t> لفوزه بالجنة </a:t>
            </a:r>
            <a:r>
              <a:rPr lang="ar-SA" dirty="0" err="1" smtClean="0"/>
              <a:t>ونجاتة</a:t>
            </a:r>
            <a:r>
              <a:rPr lang="ar-SA" dirty="0" smtClean="0"/>
              <a:t> من عذاب القبر وشدة القيامة وعذاب النار من أجل  مدح الناس والحصول على منزلة عند المخلوقين ,فهو يبحث عن رضا المخلوقين بمعصية الخالق ,ولهذا لما سئل الامام مالك رحمة الله : من السفلة ؟ قال </a:t>
            </a:r>
            <a:r>
              <a:rPr lang="ar-SA" dirty="0" smtClean="0">
                <a:sym typeface="Wingdings" pitchFamily="2" charset="2"/>
              </a:rPr>
              <a:t>: (من أكل بدينة ) </a:t>
            </a:r>
            <a:endParaRPr lang="ar-SA" dirty="0" smtClean="0"/>
          </a:p>
          <a:p>
            <a:endParaRPr lang="ar-SA" dirty="0" smtClean="0"/>
          </a:p>
          <a:p>
            <a:endParaRPr lang="ar-SA" dirty="0"/>
          </a:p>
        </p:txBody>
      </p:sp>
    </p:spTree>
    <p:extLst>
      <p:ext uri="{BB962C8B-B14F-4D97-AF65-F5344CB8AC3E}">
        <p14:creationId xmlns="" xmlns:p14="http://schemas.microsoft.com/office/powerpoint/2010/main" val="3595055231"/>
      </p:ext>
    </p:extLst>
  </p:cSld>
  <p:clrMapOvr>
    <a:masterClrMapping/>
  </p:clrMapOvr>
  <p:transition spd="slow">
    <p:pull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solidFill>
                  <a:srgbClr val="FF0000"/>
                </a:solidFill>
              </a:rPr>
              <a:t>الحرص على كل </a:t>
            </a:r>
            <a:r>
              <a:rPr lang="ar-SA" dirty="0" err="1" smtClean="0">
                <a:solidFill>
                  <a:srgbClr val="FF0000"/>
                </a:solidFill>
              </a:rPr>
              <a:t>ماهو</a:t>
            </a:r>
            <a:r>
              <a:rPr lang="ar-SA" dirty="0" smtClean="0">
                <a:solidFill>
                  <a:srgbClr val="FF0000"/>
                </a:solidFill>
              </a:rPr>
              <a:t> سبب في عدم الوقوع في الرياء : </a:t>
            </a:r>
          </a:p>
          <a:p>
            <a:pPr marL="0" indent="0">
              <a:buNone/>
            </a:pPr>
            <a:r>
              <a:rPr lang="ar-SA" dirty="0" smtClean="0"/>
              <a:t>وذلك بالحرص على إخفاء العبادات المستحبة وبمدافعة الرياء عندما يخطر بالقلب وبالعبد عن مجالسة </a:t>
            </a:r>
            <a:r>
              <a:rPr lang="ar-SA" dirty="0" err="1" smtClean="0"/>
              <a:t>المداحين</a:t>
            </a:r>
            <a:r>
              <a:rPr lang="ar-SA" dirty="0" smtClean="0"/>
              <a:t> وأهل الرياء ونحو ذلك .</a:t>
            </a:r>
          </a:p>
          <a:p>
            <a:pPr marL="0" indent="0">
              <a:buNone/>
            </a:pPr>
            <a:endParaRPr lang="ar-SA" dirty="0"/>
          </a:p>
        </p:txBody>
      </p:sp>
      <p:sp>
        <p:nvSpPr>
          <p:cNvPr id="4" name="موجة 3"/>
          <p:cNvSpPr/>
          <p:nvPr/>
        </p:nvSpPr>
        <p:spPr>
          <a:xfrm>
            <a:off x="683568" y="3212976"/>
            <a:ext cx="7848872" cy="2952328"/>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ar-SA" sz="3200" dirty="0" smtClean="0">
                <a:solidFill>
                  <a:srgbClr val="FF0000"/>
                </a:solidFill>
              </a:rPr>
              <a:t>وفي ختام الكلام عن الرياء </a:t>
            </a:r>
            <a:endParaRPr lang="ar-SA" sz="3200" dirty="0" smtClean="0">
              <a:solidFill>
                <a:srgbClr val="002060"/>
              </a:solidFill>
            </a:endParaRPr>
          </a:p>
          <a:p>
            <a:pPr algn="ctr" rtl="0"/>
            <a:r>
              <a:rPr lang="ar-SA" sz="2000" dirty="0" smtClean="0">
                <a:solidFill>
                  <a:srgbClr val="002060"/>
                </a:solidFill>
              </a:rPr>
              <a:t>لا يجوز للمسلم أن يرمي مسلما اخر بالرياء لان الرياء من أعمال القلب ولا يعلمه الا الله </a:t>
            </a:r>
            <a:endParaRPr lang="ar-SA" sz="2000" dirty="0">
              <a:solidFill>
                <a:srgbClr val="002060"/>
              </a:solidFill>
            </a:endParaRPr>
          </a:p>
        </p:txBody>
      </p:sp>
    </p:spTree>
    <p:extLst>
      <p:ext uri="{BB962C8B-B14F-4D97-AF65-F5344CB8AC3E}">
        <p14:creationId xmlns="" xmlns:p14="http://schemas.microsoft.com/office/powerpoint/2010/main" val="3805722184"/>
      </p:ext>
    </p:extLst>
  </p:cSld>
  <p:clrMapOvr>
    <a:masterClrMapping/>
  </p:clrMapOvr>
  <p:transition spd="slow">
    <p:pull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من الامثلة الشرك الاصغر في العبادات القلبية : إرادة الانسان بعبادته الدنيا </a:t>
            </a:r>
          </a:p>
          <a:p>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المراد </a:t>
            </a:r>
            <a:r>
              <a:rPr lang="ar-SA" dirty="0" smtClean="0"/>
              <a:t>:بهذا النوع أن يعمل الانسان العبادة المحضة ليحصل على مصلحة دنيوية مباشرة  </a:t>
            </a:r>
            <a:r>
              <a:rPr lang="ar-SA" dirty="0" err="1" smtClean="0"/>
              <a:t>واراداة</a:t>
            </a:r>
            <a:r>
              <a:rPr lang="ar-SA" dirty="0" smtClean="0"/>
              <a:t> لإنسان بعمله الدنيا </a:t>
            </a:r>
          </a:p>
          <a:p>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ينقسم من حيث الأصل إلى أقسام كثيرة أهمها</a:t>
            </a:r>
            <a:r>
              <a:rPr lang="ar-SA" dirty="0" smtClean="0">
                <a:solidFill>
                  <a:srgbClr val="FF0000"/>
                </a:solidFill>
              </a:rPr>
              <a:t> :</a:t>
            </a:r>
          </a:p>
          <a:p>
            <a:r>
              <a:rPr lang="ar-SA" dirty="0" smtClean="0"/>
              <a:t>أن يريد بالعبادة إلا الدنيا وحدها , كمن يحج ليأخذ المال ,وكم يغزو من أجل الغنيمة وحدها وكمن يطلب العلم الشرعي من أجل الشهادة والوظيفة ولا يريد بذلك كله وجه الله البتة ,فلم يخطر ببالة احتساب الأجر عند الله تعالى ,وهذا القسم محرم وكبيرة من كبائر الذنوب وهو من الشرك الاصغر وأنه يبطل العمل الذي يصاحبه</a:t>
            </a:r>
          </a:p>
          <a:p>
            <a:endParaRPr lang="ar-SA" dirty="0" smtClean="0"/>
          </a:p>
        </p:txBody>
      </p:sp>
      <p:sp>
        <p:nvSpPr>
          <p:cNvPr id="2" name="عنوان 1"/>
          <p:cNvSpPr>
            <a:spLocks noGrp="1"/>
          </p:cNvSpPr>
          <p:nvPr>
            <p:ph type="title"/>
          </p:nvPr>
        </p:nvSpPr>
        <p:spPr/>
        <p:txBody>
          <a:bodyPr>
            <a:normAutofit/>
          </a:bodyPr>
          <a:lstStyle/>
          <a:p>
            <a:pPr algn="r"/>
            <a:r>
              <a:rPr lang="ar-SA" b="1"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المثال الثاني : </a:t>
            </a:r>
            <a:endParaRPr lang="ar-SA"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 xmlns:p14="http://schemas.microsoft.com/office/powerpoint/2010/main" val="860797855"/>
      </p:ext>
    </p:extLst>
  </p:cSld>
  <p:clrMapOvr>
    <a:masterClrMapping/>
  </p:clrMapOvr>
  <p:transition spd="slow">
    <p:pull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من امثلة الشرك الاصغر في الاعمال </a:t>
            </a:r>
            <a:r>
              <a:rPr lang="ar-SA"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القلبيه</a:t>
            </a:r>
            <a:r>
              <a:rPr lang="ar-SA"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الاعتماد على الاسباب:</a:t>
            </a:r>
          </a:p>
          <a:p>
            <a:r>
              <a:rPr lang="ar-SA"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السبب لغة : </a:t>
            </a:r>
            <a:r>
              <a:rPr lang="ar-SA" sz="2800" dirty="0" smtClean="0"/>
              <a:t>الحبل , ويطلق على (كل </a:t>
            </a:r>
            <a:r>
              <a:rPr lang="ar-SA" sz="2800" dirty="0" err="1" smtClean="0"/>
              <a:t>شئ</a:t>
            </a:r>
            <a:r>
              <a:rPr lang="ar-SA" sz="2800" dirty="0" smtClean="0"/>
              <a:t> يتوصل به الى غيره)</a:t>
            </a:r>
          </a:p>
          <a:p>
            <a:r>
              <a:rPr lang="ar-SA"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وفي الاصطلاح : </a:t>
            </a:r>
            <a:r>
              <a:rPr lang="ar-SA" sz="2800" dirty="0" smtClean="0"/>
              <a:t>الامور التي يفعلها الانسان ليحصل له </a:t>
            </a:r>
            <a:r>
              <a:rPr lang="ar-SA" sz="2800" dirty="0" err="1" smtClean="0"/>
              <a:t>مايريده</a:t>
            </a:r>
            <a:r>
              <a:rPr lang="ar-SA" sz="2800" dirty="0" smtClean="0"/>
              <a:t> من مطلوب , او يندفع عنه </a:t>
            </a:r>
            <a:r>
              <a:rPr lang="ar-SA" sz="2800" dirty="0" err="1" smtClean="0"/>
              <a:t>مايخشاه</a:t>
            </a:r>
            <a:r>
              <a:rPr lang="ar-SA" sz="2800" dirty="0" smtClean="0"/>
              <a:t> من مرهوب في الدنيا او في </a:t>
            </a:r>
            <a:r>
              <a:rPr lang="ar-SA" sz="2800" dirty="0" err="1" smtClean="0"/>
              <a:t>الاخره</a:t>
            </a:r>
            <a:r>
              <a:rPr lang="ar-SA" sz="2800" dirty="0" smtClean="0"/>
              <a:t>.</a:t>
            </a:r>
          </a:p>
          <a:p>
            <a:r>
              <a:rPr lang="ar-SA"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فمن الاسباب في امور الدنيا : </a:t>
            </a:r>
            <a:r>
              <a:rPr lang="ar-SA" sz="2800" dirty="0" smtClean="0"/>
              <a:t>البيع والشراء او العمل في وظيفة ليحصل على المال.</a:t>
            </a:r>
          </a:p>
          <a:p>
            <a:r>
              <a:rPr lang="ar-SA"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ومن الاسباب في أمور الاخرة :</a:t>
            </a:r>
            <a:r>
              <a:rPr lang="ar-SA"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a:t>
            </a:r>
            <a:r>
              <a:rPr lang="ar-SA" sz="2800" dirty="0" smtClean="0"/>
              <a:t>فعل العبادات رجاء ثواب الله تعالى والنجاة من عذابه , ومنها : أن يطلب من غيره أن يدعو الله له بالفوز بالجنة والنجاة من النار.</a:t>
            </a:r>
            <a:endParaRPr lang="ar-SA" sz="2800" dirty="0">
              <a:solidFill>
                <a:srgbClr val="FF0000"/>
              </a:solidFill>
            </a:endParaRPr>
          </a:p>
        </p:txBody>
      </p:sp>
      <p:sp>
        <p:nvSpPr>
          <p:cNvPr id="2" name="عنوان 1"/>
          <p:cNvSpPr>
            <a:spLocks noGrp="1"/>
          </p:cNvSpPr>
          <p:nvPr>
            <p:ph type="title"/>
          </p:nvPr>
        </p:nvSpPr>
        <p:spPr/>
        <p:txBody>
          <a:bodyPr>
            <a:normAutofit/>
          </a:bodyPr>
          <a:lstStyle/>
          <a:p>
            <a:pPr algn="r"/>
            <a:r>
              <a:rPr lang="ar-SA" b="1"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المثال الثالث :</a:t>
            </a:r>
            <a:endParaRPr lang="ar-SA"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 xmlns:p14="http://schemas.microsoft.com/office/powerpoint/2010/main" val="1307437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2648" y="1600200"/>
            <a:ext cx="8153400" cy="4853136"/>
          </a:xfrm>
        </p:spPr>
        <p:txBody>
          <a:bodyPr>
            <a:normAutofit/>
          </a:bodyPr>
          <a:lstStyle/>
          <a:p>
            <a:r>
              <a:rPr lang="ar-SA"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من امثلة الشرك الاصغر في الاعمال </a:t>
            </a:r>
            <a:r>
              <a:rPr lang="ar-SA" sz="28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القلبيه</a:t>
            </a:r>
            <a:r>
              <a:rPr lang="ar-SA"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 </a:t>
            </a:r>
            <a:r>
              <a:rPr lang="ar-SA" sz="2800" dirty="0" smtClean="0"/>
              <a:t>(التطير)</a:t>
            </a:r>
          </a:p>
          <a:p>
            <a:r>
              <a:rPr lang="ar-SA"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التطير في الاصطلاح </a:t>
            </a:r>
            <a:r>
              <a:rPr lang="ar-SA" sz="2800" dirty="0" smtClean="0">
                <a:solidFill>
                  <a:srgbClr val="FF0000"/>
                </a:solidFill>
              </a:rPr>
              <a:t>:</a:t>
            </a:r>
            <a:r>
              <a:rPr lang="ar-SA" sz="2800" dirty="0" smtClean="0"/>
              <a:t>التشاؤم </a:t>
            </a:r>
            <a:r>
              <a:rPr lang="ar-SA" sz="2800" dirty="0" err="1" smtClean="0"/>
              <a:t>بمرئ</a:t>
            </a:r>
            <a:r>
              <a:rPr lang="ar-SA" sz="2800" dirty="0" smtClean="0"/>
              <a:t> او مسموع او غيرهما ومعنى ذلك ان يكون الانسان قد عزم على امر ما , </a:t>
            </a:r>
            <a:r>
              <a:rPr lang="ar-SA" sz="2800" dirty="0" err="1" smtClean="0"/>
              <a:t>فيى</a:t>
            </a:r>
            <a:r>
              <a:rPr lang="ar-SA" sz="2800" dirty="0" smtClean="0"/>
              <a:t> او يسمع امرا لا يعجبه فيحمله ذلك على ترك </a:t>
            </a:r>
            <a:r>
              <a:rPr lang="ar-SA" sz="2800" dirty="0" err="1" smtClean="0"/>
              <a:t>مايريد</a:t>
            </a:r>
            <a:r>
              <a:rPr lang="ar-SA" sz="2800" dirty="0" smtClean="0"/>
              <a:t> فعله .</a:t>
            </a:r>
          </a:p>
          <a:p>
            <a:r>
              <a:rPr lang="ar-SA"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ومن امثلة التطير:</a:t>
            </a:r>
            <a:r>
              <a:rPr lang="ar-SA"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a:t>
            </a:r>
            <a:r>
              <a:rPr lang="ar-SA" sz="2800" dirty="0" err="1" smtClean="0"/>
              <a:t>ماكان</a:t>
            </a:r>
            <a:r>
              <a:rPr lang="ar-SA" sz="2800" dirty="0" smtClean="0"/>
              <a:t> يفعله اهل </a:t>
            </a:r>
            <a:r>
              <a:rPr lang="ar-SA" sz="2800" dirty="0" err="1" smtClean="0"/>
              <a:t>الجاهليه</a:t>
            </a:r>
            <a:r>
              <a:rPr lang="ar-SA" sz="2800" dirty="0" smtClean="0"/>
              <a:t> ومن امثلة , التشاؤم بسماع كلمة لا تعجبه ك (يا هالك) أو بملاقاة عجوز شمطاء , او برؤية الغراب , او البوم , او صاحب </a:t>
            </a:r>
            <a:r>
              <a:rPr lang="ar-SA" sz="2800" dirty="0" err="1" smtClean="0"/>
              <a:t>عاهه</a:t>
            </a:r>
            <a:r>
              <a:rPr lang="ar-SA" sz="2800" dirty="0" smtClean="0"/>
              <a:t> في اول سفره , او في اول نهاره فيترك هذا السفر , او يترك البيع و الشراء في هذا اليوم مثل : التشاؤم ببعض الأشهر كصفر , والتشاؤم ببعض الارقام والتطير محرم , وشرك اصغر.</a:t>
            </a:r>
            <a:endParaRPr lang="ar-SA" sz="2800" dirty="0" smtClean="0">
              <a:solidFill>
                <a:srgbClr val="FF0000"/>
              </a:solidFill>
            </a:endParaRPr>
          </a:p>
          <a:p>
            <a:pPr marL="0" indent="0">
              <a:buNone/>
            </a:pPr>
            <a:endParaRPr lang="ar-SA" dirty="0" smtClean="0"/>
          </a:p>
          <a:p>
            <a:pPr marL="0" indent="0">
              <a:buNone/>
            </a:pPr>
            <a:endParaRPr lang="ar-SA" dirty="0">
              <a:solidFill>
                <a:srgbClr val="FF0000"/>
              </a:solidFill>
            </a:endParaRPr>
          </a:p>
        </p:txBody>
      </p:sp>
      <p:sp>
        <p:nvSpPr>
          <p:cNvPr id="2" name="عنوان 1"/>
          <p:cNvSpPr>
            <a:spLocks noGrp="1"/>
          </p:cNvSpPr>
          <p:nvPr>
            <p:ph type="title"/>
          </p:nvPr>
        </p:nvSpPr>
        <p:spPr/>
        <p:txBody>
          <a:bodyPr>
            <a:normAutofit/>
          </a:bodyPr>
          <a:lstStyle/>
          <a:p>
            <a:pPr algn="r"/>
            <a:r>
              <a:rPr lang="ar-SA" sz="3600" b="1"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المثال الرابع:</a:t>
            </a:r>
            <a:endParaRPr lang="ar-SA" sz="3600"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 xmlns:p14="http://schemas.microsoft.com/office/powerpoint/2010/main" val="4058241696"/>
      </p:ext>
    </p:extLst>
  </p:cSld>
  <p:clrMapOvr>
    <a:masterClrMapping/>
  </p:clrMapOvr>
  <p:transition spd="slow">
    <p:cover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2648" y="1628800"/>
            <a:ext cx="8153400" cy="3744416"/>
          </a:xfrm>
        </p:spPr>
        <p:txBody>
          <a:bodyPr>
            <a:normAutofit/>
          </a:bodyPr>
          <a:lstStyle/>
          <a:p>
            <a:r>
              <a:rPr lang="ar-SA" sz="2800" dirty="0" smtClean="0">
                <a:solidFill>
                  <a:srgbClr val="FF0000"/>
                </a:solidFill>
              </a:rPr>
              <a:t>وقد وردت ادلة كثيره تدل على بطلان التطير , </a:t>
            </a:r>
            <a:r>
              <a:rPr lang="ar-SA" sz="2800" dirty="0" smtClean="0"/>
              <a:t>وتحريمه ومن ذلك ما ثبت عن ابن مسعود قال : قال رسول الله : « </a:t>
            </a:r>
            <a:r>
              <a:rPr lang="ar-SA" sz="2800" dirty="0" err="1" smtClean="0"/>
              <a:t>الطيره</a:t>
            </a:r>
            <a:r>
              <a:rPr lang="ar-SA" sz="2800" dirty="0" smtClean="0"/>
              <a:t> شرك» ومما يدل على تحريم </a:t>
            </a:r>
            <a:r>
              <a:rPr lang="ar-SA" sz="2800" dirty="0" err="1" smtClean="0"/>
              <a:t>الطيره</a:t>
            </a:r>
            <a:r>
              <a:rPr lang="ar-SA" sz="2800" dirty="0" smtClean="0"/>
              <a:t> ايضا واباحه الفأل : ما وراه عروة بن عامر , قال: ذكرت </a:t>
            </a:r>
            <a:r>
              <a:rPr lang="ar-SA" sz="2800" dirty="0" err="1" smtClean="0"/>
              <a:t>الطيره</a:t>
            </a:r>
            <a:r>
              <a:rPr lang="ar-SA" sz="2800" dirty="0" smtClean="0"/>
              <a:t> عند رسول الله فقال : « أحسنها الفأل , ولا ترد مسلما , فاذا رأى أحدكم </a:t>
            </a:r>
            <a:r>
              <a:rPr lang="ar-SA" sz="2800" dirty="0" err="1" smtClean="0"/>
              <a:t>مايكره</a:t>
            </a:r>
            <a:r>
              <a:rPr lang="ar-SA" sz="2800" dirty="0" smtClean="0"/>
              <a:t> فليقل : اللهم : لا يأت بالحسنات الا أنت , ولا يدفع السيئات الا أنت , ولا حول ولاقوه الا بك , وقوله : « لا عدوى , ولا طيرة , ويعجبني الفأل الحسن » قالوا : وما الفأل ؟ قال : « </a:t>
            </a:r>
            <a:r>
              <a:rPr lang="ar-SA" sz="2800" dirty="0" err="1" smtClean="0"/>
              <a:t>الكلمه</a:t>
            </a:r>
            <a:r>
              <a:rPr lang="ar-SA" sz="2800" dirty="0" smtClean="0"/>
              <a:t> </a:t>
            </a:r>
            <a:r>
              <a:rPr lang="ar-SA" sz="2800" dirty="0" err="1" smtClean="0"/>
              <a:t>الصالحه</a:t>
            </a:r>
            <a:r>
              <a:rPr lang="ar-SA" sz="2800" dirty="0" smtClean="0"/>
              <a:t> يسمعها أحدكم » </a:t>
            </a:r>
            <a:endParaRPr lang="ar-SA" sz="2800" dirty="0">
              <a:solidFill>
                <a:srgbClr val="FF0000"/>
              </a:solidFill>
            </a:endParaRPr>
          </a:p>
        </p:txBody>
      </p:sp>
    </p:spTree>
    <p:extLst>
      <p:ext uri="{BB962C8B-B14F-4D97-AF65-F5344CB8AC3E}">
        <p14:creationId xmlns="" xmlns:p14="http://schemas.microsoft.com/office/powerpoint/2010/main" val="443140088"/>
      </p:ext>
    </p:extLst>
  </p:cSld>
  <p:clrMapOvr>
    <a:masterClrMapping/>
  </p:clrMapOvr>
  <p:transition spd="slow">
    <p:cover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1844824"/>
            <a:ext cx="8153400" cy="4495800"/>
          </a:xfrm>
        </p:spPr>
        <p:txBody>
          <a:bodyPr>
            <a:normAutofit/>
          </a:bodyPr>
          <a:lstStyle/>
          <a:p>
            <a:r>
              <a:rPr lang="ar-SA" sz="2800" dirty="0" smtClean="0">
                <a:solidFill>
                  <a:srgbClr val="FF0000"/>
                </a:solidFill>
              </a:rPr>
              <a:t>قال الحافظ ابن رجب </a:t>
            </a:r>
            <a:r>
              <a:rPr lang="ar-SA" sz="2800" dirty="0" smtClean="0"/>
              <a:t>بعد ذكره أن التشاؤم باطل شرعا وعقلا , قال: «</a:t>
            </a:r>
            <a:r>
              <a:rPr lang="ar-SA" sz="2800" dirty="0" smtClean="0">
                <a:solidFill>
                  <a:srgbClr val="FF0000"/>
                </a:solidFill>
              </a:rPr>
              <a:t>وفي الجملة فلا شؤم الا المعاصي والذنوب </a:t>
            </a:r>
            <a:r>
              <a:rPr lang="ar-SA" sz="2800" dirty="0" err="1" smtClean="0"/>
              <a:t>فانها</a:t>
            </a:r>
            <a:r>
              <a:rPr lang="ar-SA" sz="2800" dirty="0" smtClean="0"/>
              <a:t> تسخط الله عز وجل , فاذا سخط على عبده شقي في الدنيا والأخرة , كما أنه اذا رضي عن </a:t>
            </a:r>
            <a:r>
              <a:rPr lang="ar-SA" sz="2800" dirty="0" err="1" smtClean="0"/>
              <a:t>عبجه</a:t>
            </a:r>
            <a:r>
              <a:rPr lang="ar-SA" sz="2800" dirty="0" smtClean="0"/>
              <a:t> سعد في الدنيا والأخرة , فالشؤم في الحقيقة هو معصيه الله واليمن هو طاعة الله وتقواه .</a:t>
            </a:r>
          </a:p>
          <a:p>
            <a:r>
              <a:rPr lang="ar-SA" sz="2800" dirty="0" smtClean="0">
                <a:solidFill>
                  <a:srgbClr val="FF0000"/>
                </a:solidFill>
              </a:rPr>
              <a:t>والعدوى التي تهلك من قاربها هي المعاصي , </a:t>
            </a:r>
            <a:r>
              <a:rPr lang="ar-SA" sz="2800" dirty="0" smtClean="0"/>
              <a:t>فمن قاربها وخالطها وأصر عليها هلك , </a:t>
            </a:r>
            <a:r>
              <a:rPr lang="ar-SA" sz="2800" dirty="0" smtClean="0">
                <a:solidFill>
                  <a:srgbClr val="FF0000"/>
                </a:solidFill>
              </a:rPr>
              <a:t>وكذلك مخالطة أهل المعاصي </a:t>
            </a:r>
            <a:r>
              <a:rPr lang="ar-SA" sz="2800" dirty="0" smtClean="0"/>
              <a:t>ومن يحسن المعصية ويزينها ويدعو اليها من شياطين الانس , وهم أضر من شياطين الجن .</a:t>
            </a:r>
            <a:endParaRPr lang="ar-SA" sz="2800" dirty="0">
              <a:solidFill>
                <a:srgbClr val="FF0000"/>
              </a:solidFill>
            </a:endParaRPr>
          </a:p>
        </p:txBody>
      </p:sp>
    </p:spTree>
    <p:extLst>
      <p:ext uri="{BB962C8B-B14F-4D97-AF65-F5344CB8AC3E}">
        <p14:creationId xmlns="" xmlns:p14="http://schemas.microsoft.com/office/powerpoint/2010/main" val="608025767"/>
      </p:ext>
    </p:extLst>
  </p:cSld>
  <p:clrMapOvr>
    <a:masterClrMapping/>
  </p:clrMapOvr>
  <p:transition spd="slow">
    <p:cover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sz="2800" dirty="0" smtClean="0">
                <a:solidFill>
                  <a:srgbClr val="FF0000"/>
                </a:solidFill>
              </a:rPr>
              <a:t>النوع الثاني من أنواع الشرك الأصغر : الشرك في الافعال : </a:t>
            </a:r>
          </a:p>
          <a:p>
            <a:pPr marL="0" indent="0">
              <a:buNone/>
            </a:pPr>
            <a:r>
              <a:rPr lang="ar-SA" sz="2800" dirty="0" smtClean="0">
                <a:solidFill>
                  <a:srgbClr val="FF0000"/>
                </a:solidFill>
              </a:rPr>
              <a:t> </a:t>
            </a:r>
            <a:r>
              <a:rPr lang="ar-SA" sz="2800" dirty="0" smtClean="0"/>
              <a:t>ومن اثلة هذا النوع :</a:t>
            </a:r>
          </a:p>
          <a:p>
            <a:pPr marL="0" indent="0">
              <a:buNone/>
            </a:pPr>
            <a:r>
              <a:rPr lang="ar-SA" sz="2800" dirty="0">
                <a:solidFill>
                  <a:srgbClr val="FF0000"/>
                </a:solidFill>
              </a:rPr>
              <a:t> </a:t>
            </a:r>
            <a:r>
              <a:rPr lang="ar-SA" sz="2800" dirty="0" smtClean="0">
                <a:solidFill>
                  <a:srgbClr val="FF0000"/>
                </a:solidFill>
              </a:rPr>
              <a:t>المثال الأول : الرقى الشركيه .</a:t>
            </a:r>
          </a:p>
          <a:p>
            <a:pPr marL="0" indent="0">
              <a:buNone/>
            </a:pPr>
            <a:r>
              <a:rPr lang="ar-SA" sz="2800" dirty="0" smtClean="0">
                <a:solidFill>
                  <a:srgbClr val="FF0000"/>
                </a:solidFill>
              </a:rPr>
              <a:t>الرقي في الاصطلاح :</a:t>
            </a:r>
            <a:r>
              <a:rPr lang="ar-SA" sz="2800" dirty="0"/>
              <a:t> </a:t>
            </a:r>
            <a:r>
              <a:rPr lang="ar-SA" sz="2800" dirty="0" smtClean="0"/>
              <a:t>الأمور التي تعود يعوذ بها لرفع البلاء أو دفعه.</a:t>
            </a:r>
          </a:p>
          <a:p>
            <a:pPr marL="0" indent="0">
              <a:buNone/>
            </a:pPr>
            <a:r>
              <a:rPr lang="ar-SA" sz="2800" dirty="0" smtClean="0">
                <a:solidFill>
                  <a:srgbClr val="FF0000"/>
                </a:solidFill>
              </a:rPr>
              <a:t> </a:t>
            </a:r>
            <a:endParaRPr lang="ar-SA" sz="2800" dirty="0">
              <a:solidFill>
                <a:srgbClr val="FF0000"/>
              </a:solidFill>
            </a:endParaRPr>
          </a:p>
        </p:txBody>
      </p:sp>
    </p:spTree>
    <p:extLst>
      <p:ext uri="{BB962C8B-B14F-4D97-AF65-F5344CB8AC3E}">
        <p14:creationId xmlns="" xmlns:p14="http://schemas.microsoft.com/office/powerpoint/2010/main" val="3608749203"/>
      </p:ext>
    </p:extLst>
  </p:cSld>
  <p:clrMapOvr>
    <a:masterClrMapping/>
  </p:clrMapOvr>
  <p:transition spd="slow">
    <p:cover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28650" y="1462509"/>
            <a:ext cx="8153400" cy="4495800"/>
          </a:xfrm>
        </p:spPr>
        <p:txBody>
          <a:bodyPr>
            <a:normAutofit/>
          </a:bodyPr>
          <a:lstStyle/>
          <a:p>
            <a:pPr marL="0" indent="0">
              <a:buNone/>
            </a:pPr>
            <a:endParaRPr lang="ar-SA" dirty="0" smtClean="0"/>
          </a:p>
          <a:p>
            <a:pPr marL="0" indent="0">
              <a:buNone/>
            </a:pPr>
            <a:endParaRPr lang="ar-SA" dirty="0" smtClean="0"/>
          </a:p>
          <a:p>
            <a:pPr marL="0" indent="0">
              <a:buNone/>
            </a:pPr>
            <a:endParaRPr lang="ar-SA" dirty="0"/>
          </a:p>
          <a:p>
            <a:pPr marL="0" indent="0">
              <a:buNone/>
            </a:pPr>
            <a:endParaRPr lang="ar-SA" dirty="0"/>
          </a:p>
          <a:p>
            <a:pPr marL="0" indent="0">
              <a:buNone/>
            </a:pPr>
            <a:r>
              <a:rPr lang="ar-SA" dirty="0" smtClean="0"/>
              <a:t>      1-الرقيه الشرعية .                                     2-الرقيه المحرمة.</a:t>
            </a:r>
          </a:p>
          <a:p>
            <a:pPr marL="0" indent="0">
              <a:buNone/>
            </a:pPr>
            <a:endParaRPr lang="ar-SA" dirty="0"/>
          </a:p>
          <a:p>
            <a:pPr marL="0" indent="0">
              <a:buNone/>
            </a:pPr>
            <a:endParaRPr lang="ar-SA" dirty="0" smtClean="0"/>
          </a:p>
          <a:p>
            <a:pPr marL="0" indent="0">
              <a:buNone/>
            </a:pPr>
            <a:endParaRPr lang="ar-SA" dirty="0"/>
          </a:p>
          <a:p>
            <a:pPr marL="0" indent="0">
              <a:buNone/>
            </a:pPr>
            <a:r>
              <a:rPr lang="ar-SA" dirty="0" smtClean="0"/>
              <a:t>      </a:t>
            </a:r>
            <a:endParaRPr lang="ar-SA" dirty="0"/>
          </a:p>
        </p:txBody>
      </p:sp>
      <p:sp>
        <p:nvSpPr>
          <p:cNvPr id="2" name="عنوان 1"/>
          <p:cNvSpPr>
            <a:spLocks noGrp="1"/>
          </p:cNvSpPr>
          <p:nvPr>
            <p:ph type="title"/>
          </p:nvPr>
        </p:nvSpPr>
        <p:spPr>
          <a:solidFill>
            <a:schemeClr val="accent3">
              <a:lumMod val="40000"/>
              <a:lumOff val="60000"/>
            </a:schemeClr>
          </a:solidFill>
        </p:spPr>
        <p:txBody>
          <a:bodyPr>
            <a:normAutofit fontScale="90000"/>
          </a:bodyPr>
          <a:lstStyle/>
          <a:p>
            <a:pPr algn="r"/>
            <a:r>
              <a:rPr lang="ar-SA" dirty="0" smtClean="0"/>
              <a:t>والرقي التي يفعلها الناس الناس تنقسم الى نوعين هما:</a:t>
            </a:r>
            <a:endParaRPr lang="ar-SA" dirty="0"/>
          </a:p>
        </p:txBody>
      </p:sp>
      <p:sp>
        <p:nvSpPr>
          <p:cNvPr id="5" name="سهم للأسفل 4"/>
          <p:cNvSpPr/>
          <p:nvPr/>
        </p:nvSpPr>
        <p:spPr>
          <a:xfrm>
            <a:off x="6876256" y="1744876"/>
            <a:ext cx="504056" cy="1487017"/>
          </a:xfrm>
          <a:prstGeom prst="down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سهم للأسفل 5"/>
          <p:cNvSpPr/>
          <p:nvPr/>
        </p:nvSpPr>
        <p:spPr>
          <a:xfrm>
            <a:off x="2339752" y="1744876"/>
            <a:ext cx="504600" cy="1487017"/>
          </a:xfrm>
          <a:prstGeom prst="down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 xmlns:p14="http://schemas.microsoft.com/office/powerpoint/2010/main" val="328414111"/>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a:blipFill>
            <a:blip r:embed="rId2" cstate="print"/>
            <a:tile tx="0" ty="0" sx="100000" sy="100000" flip="none" algn="tl"/>
          </a:blipFill>
        </p:spPr>
        <p:txBody>
          <a:bodyPr>
            <a:normAutofit fontScale="92500" lnSpcReduction="10000"/>
          </a:bodyPr>
          <a:lstStyle/>
          <a:p>
            <a:r>
              <a:rPr lang="ar-SA" dirty="0" smtClean="0">
                <a:solidFill>
                  <a:schemeClr val="accent2">
                    <a:lumMod val="50000"/>
                  </a:schemeClr>
                </a:solidFill>
              </a:rPr>
              <a:t>وهي</a:t>
            </a:r>
            <a:r>
              <a:rPr lang="ar-SA" dirty="0" smtClean="0">
                <a:solidFill>
                  <a:schemeClr val="accent6">
                    <a:lumMod val="50000"/>
                  </a:schemeClr>
                </a:solidFill>
              </a:rPr>
              <a:t> </a:t>
            </a:r>
            <a:r>
              <a:rPr lang="ar-SA" dirty="0" smtClean="0">
                <a:solidFill>
                  <a:schemeClr val="accent1">
                    <a:lumMod val="50000"/>
                  </a:schemeClr>
                </a:solidFill>
              </a:rPr>
              <a:t>الأذكار من القران والأدعية والتعويذات الثابتة.</a:t>
            </a:r>
          </a:p>
          <a:p>
            <a:r>
              <a:rPr lang="ar-SA" sz="2400" dirty="0" smtClean="0">
                <a:solidFill>
                  <a:schemeClr val="accent1">
                    <a:lumMod val="50000"/>
                  </a:schemeClr>
                </a:solidFill>
              </a:rPr>
              <a:t>في السنه والأدعية الأخرى المشروعة التي يقرؤها الانسان على نفسه أو يقرؤها عليه غيره ليعيذه الله من الشرور بأنواعها, من الامراض وشرور جميع المخلوقات الله الأخرى من السباع والهوام والجن والانس وغيرها, فيعيذه منها بدفعها قبل وقوعها, بأن لا تصيبه, أو يعيذه منها بعد وقوعها بأن يرفعها ويزيلها عنه, وغالبا يصحب قراءه هذه الأذكار نفث من الراقي, وقد تكون الرقية بالقراءة  والنفث على البدن المرقي أو في يديه ويمسح بهما جسده ومواضع الألم ان وجدت, وقد تكون بالقراءة في ماء ثم يشربه المرقي أو يصب على بدنه ,وبعضهم يقوم بكتابه الأذكار بزعفران أو غيره على ورق أو في اناء ,ثم يغسله بماء ,ثم يسقيه المريض.</a:t>
            </a:r>
          </a:p>
          <a:p>
            <a:r>
              <a:rPr lang="ar-SA" dirty="0" smtClean="0">
                <a:solidFill>
                  <a:schemeClr val="accent2">
                    <a:lumMod val="50000"/>
                  </a:schemeClr>
                </a:solidFill>
              </a:rPr>
              <a:t>وهذه الرقية مجمع على مشروعيتها في الجملة.</a:t>
            </a:r>
          </a:p>
          <a:p>
            <a:r>
              <a:rPr lang="ar-SA" dirty="0" smtClean="0">
                <a:solidFill>
                  <a:schemeClr val="accent2">
                    <a:lumMod val="50000"/>
                  </a:schemeClr>
                </a:solidFill>
              </a:rPr>
              <a:t>ويشترط في هذه الرقية</a:t>
            </a:r>
            <a:r>
              <a:rPr lang="ar-SA" dirty="0" smtClean="0"/>
              <a:t> </a:t>
            </a:r>
            <a:r>
              <a:rPr lang="ar-SA" dirty="0" smtClean="0">
                <a:solidFill>
                  <a:schemeClr val="accent1">
                    <a:lumMod val="50000"/>
                  </a:schemeClr>
                </a:solidFill>
              </a:rPr>
              <a:t>أن يعتقد الراقي والمرقي ان الرقية لا تؤثر بذاتها, وأن لا يعتمد عليها المرقي بقلبه, وأن يعتقد أن النفع انما هو من الله تعالى, وأن هذه الرقية انما هذه الرقية انما هي سبب من الأسباب المشروعة, ويشترط أن لا تكون هذه الرقية من ساحر أو متهم بالسحر.</a:t>
            </a:r>
          </a:p>
          <a:p>
            <a:r>
              <a:rPr lang="ar-SA" dirty="0" smtClean="0">
                <a:solidFill>
                  <a:schemeClr val="accent2">
                    <a:lumMod val="50000"/>
                  </a:schemeClr>
                </a:solidFill>
              </a:rPr>
              <a:t>والأقرب ان هذه الرقية على الصحيح عند اجتماع الشروط السابقة</a:t>
            </a:r>
            <a:r>
              <a:rPr lang="ar-SA" dirty="0" smtClean="0"/>
              <a:t> </a:t>
            </a:r>
            <a:r>
              <a:rPr lang="ar-SA" dirty="0" smtClean="0">
                <a:solidFill>
                  <a:schemeClr val="accent1">
                    <a:lumMod val="50000"/>
                  </a:schemeClr>
                </a:solidFill>
              </a:rPr>
              <a:t>مستحبة ,وهي من أعظم أسباب الشفاء من الامراض بأذن الله تعالى.</a:t>
            </a:r>
          </a:p>
          <a:p>
            <a:r>
              <a:rPr lang="ar-SA" dirty="0" smtClean="0">
                <a:solidFill>
                  <a:schemeClr val="accent2">
                    <a:lumMod val="50000"/>
                  </a:schemeClr>
                </a:solidFill>
              </a:rPr>
              <a:t>والدليل على استحباب هذه الرقية في حق المرقي:</a:t>
            </a:r>
            <a:r>
              <a:rPr lang="ar-SA" dirty="0" smtClean="0"/>
              <a:t> </a:t>
            </a:r>
            <a:r>
              <a:rPr lang="ar-SA" dirty="0" smtClean="0">
                <a:solidFill>
                  <a:schemeClr val="accent1">
                    <a:lumMod val="50000"/>
                  </a:schemeClr>
                </a:solidFill>
              </a:rPr>
              <a:t>ما رواه البخاري عن عائشة رضي الله عنها قالت: كان رسول الله صلى الله عليه وسلم اذا أوى الى فراشه نفث في كفيه ب: قل هو الله أحد , وبالمعوذتين جميعا, </a:t>
            </a:r>
          </a:p>
        </p:txBody>
      </p:sp>
      <p:sp>
        <p:nvSpPr>
          <p:cNvPr id="2" name="عنوان 1"/>
          <p:cNvSpPr>
            <a:spLocks noGrp="1"/>
          </p:cNvSpPr>
          <p:nvPr>
            <p:ph type="title"/>
          </p:nvPr>
        </p:nvSpPr>
        <p:spPr>
          <a:xfrm>
            <a:off x="1907704" y="0"/>
            <a:ext cx="7236296" cy="620688"/>
          </a:xfrm>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pPr algn="r"/>
            <a:r>
              <a:rPr lang="ar-SA" sz="3200" dirty="0" smtClean="0">
                <a:solidFill>
                  <a:schemeClr val="accent1">
                    <a:lumMod val="50000"/>
                  </a:schemeClr>
                </a:solidFill>
              </a:rPr>
              <a:t>النوع الأول: الرقية الشرعية</a:t>
            </a:r>
            <a:r>
              <a:rPr lang="ar-SA" sz="2400" dirty="0" smtClean="0">
                <a:solidFill>
                  <a:schemeClr val="accent1">
                    <a:lumMod val="50000"/>
                  </a:schemeClr>
                </a:solidFill>
              </a:rPr>
              <a:t>:</a:t>
            </a:r>
            <a:endParaRPr lang="ar-SA" sz="2400" dirty="0">
              <a:solidFill>
                <a:schemeClr val="accent1">
                  <a:lumMod val="50000"/>
                </a:schemeClr>
              </a:solidFill>
            </a:endParaRPr>
          </a:p>
        </p:txBody>
      </p:sp>
    </p:spTree>
    <p:extLst>
      <p:ext uri="{BB962C8B-B14F-4D97-AF65-F5344CB8AC3E}">
        <p14:creationId xmlns="" xmlns:p14="http://schemas.microsoft.com/office/powerpoint/2010/main" val="88555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a:blipFill>
            <a:blip r:embed="rId2" cstate="print"/>
            <a:tile tx="0" ty="0" sx="100000" sy="100000" flip="none" algn="tl"/>
          </a:blipFill>
        </p:spPr>
        <p:txBody>
          <a:bodyPr>
            <a:normAutofit fontScale="92500" lnSpcReduction="10000"/>
          </a:bodyPr>
          <a:lstStyle/>
          <a:p>
            <a:r>
              <a:rPr lang="ar-SA" dirty="0" smtClean="0">
                <a:solidFill>
                  <a:schemeClr val="accent1">
                    <a:lumMod val="50000"/>
                  </a:schemeClr>
                </a:solidFill>
              </a:rPr>
              <a:t>ثم يمسح بهما وجهه وما بلغت يداه من جسده. قالت عائشة : فلما اشتكى كان يأمرني أن أفعل ذلك به.</a:t>
            </a:r>
          </a:p>
          <a:p>
            <a:r>
              <a:rPr lang="ar-SA" dirty="0" smtClean="0">
                <a:solidFill>
                  <a:schemeClr val="accent1">
                    <a:lumMod val="50000"/>
                  </a:schemeClr>
                </a:solidFill>
              </a:rPr>
              <a:t>والدليل على استحبابها في حق الراقي: ما رواه مسلم عن جابر بن عبد الله –رضي الله عنهما- قال: كان لي خال يرقي من العقرب , فنهى رسول الله صلى الله عليه وسلم عن الرقي, قال: فأتاه فقال: يارسول الله , انك نهيت عن الرقي, وأنا أرقي من العقرب؟ فقال</a:t>
            </a:r>
            <a:r>
              <a:rPr lang="ar-SA" dirty="0" smtClean="0">
                <a:solidFill>
                  <a:schemeClr val="accent1">
                    <a:lumMod val="50000"/>
                  </a:schemeClr>
                </a:solidFill>
                <a:sym typeface="Wingdings" panose="05000000000000000000" pitchFamily="2" charset="2"/>
              </a:rPr>
              <a:t>((من استطاع منكم أن ينفع أخاه فليفعل)).</a:t>
            </a:r>
          </a:p>
          <a:p>
            <a:endParaRPr lang="ar-SA" dirty="0">
              <a:solidFill>
                <a:schemeClr val="accent2">
                  <a:lumMod val="50000"/>
                </a:schemeClr>
              </a:solidFill>
              <a:sym typeface="Wingdings" panose="05000000000000000000" pitchFamily="2" charset="2"/>
            </a:endParaRPr>
          </a:p>
          <a:p>
            <a:r>
              <a:rPr lang="ar-SA" dirty="0" smtClean="0">
                <a:solidFill>
                  <a:schemeClr val="accent2">
                    <a:lumMod val="50000"/>
                  </a:schemeClr>
                </a:solidFill>
                <a:sym typeface="Wingdings" panose="05000000000000000000" pitchFamily="2" charset="2"/>
              </a:rPr>
              <a:t>ومنها: الرقي الشركيه: </a:t>
            </a:r>
            <a:r>
              <a:rPr lang="ar-SA" dirty="0" smtClean="0">
                <a:solidFill>
                  <a:schemeClr val="accent1">
                    <a:lumMod val="50000"/>
                  </a:schemeClr>
                </a:solidFill>
                <a:sym typeface="Wingdings" panose="05000000000000000000" pitchFamily="2" charset="2"/>
              </a:rPr>
              <a:t>وهي الرقي التي يعتمد فيها الراقي أو المرقي على الرقيه,فان اعتمد عليها مع اعتقاده أنها سبب من الأسباب, وأنها لا تستقل بالتأثير فهذا شرك أصغر, وأن اعتمد عليها كلياً حتى اعتقد أنها تنفع من دون الله, أو تضمنت صرف شيء من العبادة لغير الله, كالدعاء, أو الاستعادة بمخلوق فيما لا يقدر عليه الا الله فهو من الشرك الأكبر المخرج من </a:t>
            </a:r>
            <a:r>
              <a:rPr lang="ar-SA" dirty="0" err="1" smtClean="0">
                <a:solidFill>
                  <a:schemeClr val="accent1">
                    <a:lumMod val="50000"/>
                  </a:schemeClr>
                </a:solidFill>
                <a:sym typeface="Wingdings" panose="05000000000000000000" pitchFamily="2" charset="2"/>
              </a:rPr>
              <a:t>المله</a:t>
            </a:r>
            <a:r>
              <a:rPr lang="ar-SA" dirty="0" smtClean="0">
                <a:solidFill>
                  <a:schemeClr val="accent1">
                    <a:lumMod val="50000"/>
                  </a:schemeClr>
                </a:solidFill>
                <a:sym typeface="Wingdings" panose="05000000000000000000" pitchFamily="2" charset="2"/>
              </a:rPr>
              <a:t>.</a:t>
            </a:r>
          </a:p>
          <a:p>
            <a:r>
              <a:rPr lang="ar-SA" dirty="0" smtClean="0">
                <a:solidFill>
                  <a:schemeClr val="accent2">
                    <a:lumMod val="50000"/>
                  </a:schemeClr>
                </a:solidFill>
                <a:sym typeface="Wingdings" panose="05000000000000000000" pitchFamily="2" charset="2"/>
              </a:rPr>
              <a:t>والدليل على تحريم جميع الرقي الشركيه: </a:t>
            </a:r>
            <a:r>
              <a:rPr lang="ar-SA" dirty="0" smtClean="0">
                <a:solidFill>
                  <a:schemeClr val="accent1">
                    <a:lumMod val="50000"/>
                  </a:schemeClr>
                </a:solidFill>
                <a:sym typeface="Wingdings" panose="05000000000000000000" pitchFamily="2" charset="2"/>
              </a:rPr>
              <a:t>قوله صلى الله عليه وسلم :((ان الرقي والتمائم والتولة شرك)), وما روى عوف بن مالك الأشجعي رضي الله عنه قال: كنا نرقي في الجاهلية ,فقلنا: يارسول الله ,كيف ترى في ذللك؟ فقال: (( أعرضوا علي رقاكم, لابأس بالرقي, ملم يكن فيه شرك)). رواه مسلم.</a:t>
            </a:r>
          </a:p>
          <a:p>
            <a:r>
              <a:rPr lang="ar-SA" dirty="0" smtClean="0">
                <a:solidFill>
                  <a:schemeClr val="accent2">
                    <a:lumMod val="50000"/>
                  </a:schemeClr>
                </a:solidFill>
                <a:sym typeface="Wingdings" panose="05000000000000000000" pitchFamily="2" charset="2"/>
              </a:rPr>
              <a:t>ومن الرقي المحرمة: </a:t>
            </a:r>
            <a:r>
              <a:rPr lang="ar-SA" dirty="0" smtClean="0">
                <a:solidFill>
                  <a:schemeClr val="accent1">
                    <a:lumMod val="50000"/>
                  </a:schemeClr>
                </a:solidFill>
                <a:sym typeface="Wingdings" panose="05000000000000000000" pitchFamily="2" charset="2"/>
              </a:rPr>
              <a:t>أن تكون الرقية فيها طلاسم , أو ألفاظ  غير مفهومه , والغالب أنها رقي شركيه, وبالأخص اذا كانت من شخص غير معروف بالصلاح والاستقامة على دين الله تعالى, أو كانت من كافر كتابي أو غيره.</a:t>
            </a:r>
          </a:p>
          <a:p>
            <a:endParaRPr lang="ar-SA" sz="2000" dirty="0">
              <a:solidFill>
                <a:schemeClr val="accent2">
                  <a:lumMod val="50000"/>
                </a:schemeClr>
              </a:solidFill>
            </a:endParaRPr>
          </a:p>
        </p:txBody>
      </p:sp>
      <p:sp>
        <p:nvSpPr>
          <p:cNvPr id="4" name="مستطيل ذو زاويتين مستديرتين في نفس الجانب 3"/>
          <p:cNvSpPr/>
          <p:nvPr/>
        </p:nvSpPr>
        <p:spPr>
          <a:xfrm>
            <a:off x="3357554" y="1785926"/>
            <a:ext cx="3643338" cy="633822"/>
          </a:xfrm>
          <a:prstGeom prst="round2SameRect">
            <a:avLst/>
          </a:prstGeom>
          <a:solidFill>
            <a:schemeClr val="accent2">
              <a:lumMod val="40000"/>
              <a:lumOff val="60000"/>
            </a:schemeClr>
          </a:solidFill>
          <a:effectLst>
            <a:outerShdw blurRad="50800" dist="38100" dir="8100000" algn="tr"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1" anchor="ctr"/>
          <a:lstStyle/>
          <a:p>
            <a:r>
              <a:rPr lang="ar-SA" sz="2800" b="1" dirty="0" smtClean="0"/>
              <a:t>النوع الثاني: الرقي المحرمة:</a:t>
            </a:r>
            <a:endParaRPr lang="ar-SA" sz="2800" b="1" dirty="0"/>
          </a:p>
        </p:txBody>
      </p:sp>
    </p:spTree>
    <p:extLst>
      <p:ext uri="{BB962C8B-B14F-4D97-AF65-F5344CB8AC3E}">
        <p14:creationId xmlns="" xmlns:p14="http://schemas.microsoft.com/office/powerpoint/2010/main" val="44601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936102"/>
            <a:ext cx="9087047" cy="5921897"/>
          </a:xfrm>
        </p:spPr>
        <p:txBody>
          <a:bodyPr>
            <a:normAutofit fontScale="92500" lnSpcReduction="20000"/>
          </a:bodyPr>
          <a:lstStyle/>
          <a:p>
            <a:r>
              <a:rPr lang="ar-SA" dirty="0" smtClean="0">
                <a:solidFill>
                  <a:schemeClr val="accent2"/>
                </a:solidFill>
              </a:rPr>
              <a:t>التمائم في اللغة: </a:t>
            </a:r>
            <a:r>
              <a:rPr lang="ar-SA" dirty="0" smtClean="0">
                <a:solidFill>
                  <a:schemeClr val="tx1"/>
                </a:solidFill>
              </a:rPr>
              <a:t>جمع تميمة ,وهي في الأصل خرزه كانت تعلق على الأطفال ,يتقون بها من العين ونحوها, وكأن العرب سموها بهذا الاسم لأنهم يردون أنها تمام الدواء والشفاء المطلوب.</a:t>
            </a:r>
          </a:p>
          <a:p>
            <a:endParaRPr lang="ar-SA" dirty="0" smtClean="0">
              <a:solidFill>
                <a:schemeClr val="tx1"/>
              </a:solidFill>
            </a:endParaRPr>
          </a:p>
          <a:p>
            <a:r>
              <a:rPr lang="ar-SA" dirty="0" smtClean="0">
                <a:solidFill>
                  <a:schemeClr val="accent2"/>
                </a:solidFill>
              </a:rPr>
              <a:t>وفي الإصلاح: </a:t>
            </a:r>
            <a:r>
              <a:rPr lang="ar-SA" dirty="0" smtClean="0">
                <a:solidFill>
                  <a:schemeClr val="tx1"/>
                </a:solidFill>
              </a:rPr>
              <a:t>هي كل ما يعلق على المرضى أو الأطفال أو البهائم أو غيرها من تعاويذ لدفع البلاء أو رفعه.</a:t>
            </a:r>
          </a:p>
          <a:p>
            <a:endParaRPr lang="ar-SA" dirty="0" smtClean="0">
              <a:solidFill>
                <a:schemeClr val="tx1"/>
              </a:solidFill>
            </a:endParaRPr>
          </a:p>
          <a:p>
            <a:r>
              <a:rPr lang="ar-SA" dirty="0" smtClean="0">
                <a:solidFill>
                  <a:schemeClr val="accent2"/>
                </a:solidFill>
              </a:rPr>
              <a:t>ومن أنواع التمائم: </a:t>
            </a:r>
            <a:r>
              <a:rPr lang="ar-SA" dirty="0" smtClean="0">
                <a:solidFill>
                  <a:schemeClr val="tx1"/>
                </a:solidFill>
              </a:rPr>
              <a:t>الحجب والرقي التي يكتبها بعض المشعوذين ويكتبون فيها طلاسم وكتابات لا يفهم معناها, وغالبها شرك, واستغاثات بالشياطين, وتعلق على الأطفال أو البهائم, أو على بعض السلع أو أبواب البيوت يزعمون أنها  سبب لدفع العين أو أنها سبب لشفاء المرضى من بني الانسان أو من الحيوان, ومنها: الخلاخيل التي يجعلها بعض الجهال على أولادهم يعتقدون انها سبب لحفظهم من الموت, ومنها: لبس حلقه الفضة للبركة أو للبواسير, ولبس خواتم لها فصوص معينه يعتقدون أنها تحفظ من الجن , ولبس أو تعليق خيوط  عقد فيها شخص له اسم معين ك((محمد))عقداً للعلاج من بعض الأمراض ,ومنها الحروز و جلود الحيوانات والخيوط وغيرها مما يعلق على الأطفال أو على أبواب البيوت ونحو ذلك والتي يزعمون أنها تدفع العين أو المرض أو الجن أو أنها سبب لشفاء من الأمراض.</a:t>
            </a:r>
            <a:endParaRPr lang="ar-SA" dirty="0" smtClean="0">
              <a:solidFill>
                <a:schemeClr val="accent2"/>
              </a:solidFill>
            </a:endParaRPr>
          </a:p>
          <a:p>
            <a:endParaRPr lang="ar-SA" dirty="0" smtClean="0">
              <a:solidFill>
                <a:schemeClr val="accent2"/>
              </a:solidFill>
            </a:endParaRPr>
          </a:p>
          <a:p>
            <a:endParaRPr lang="ar-SA" dirty="0">
              <a:solidFill>
                <a:schemeClr val="tx1"/>
              </a:solidFill>
            </a:endParaRPr>
          </a:p>
        </p:txBody>
      </p:sp>
      <p:sp>
        <p:nvSpPr>
          <p:cNvPr id="2" name="عنوان 1"/>
          <p:cNvSpPr>
            <a:spLocks noGrp="1"/>
          </p:cNvSpPr>
          <p:nvPr>
            <p:ph type="title"/>
          </p:nvPr>
        </p:nvSpPr>
        <p:spPr>
          <a:xfrm>
            <a:off x="1022151" y="0"/>
            <a:ext cx="8064896" cy="936103"/>
          </a:xfrm>
          <a:solidFill>
            <a:schemeClr val="accent5">
              <a:lumMod val="20000"/>
              <a:lumOff val="80000"/>
            </a:schemeClr>
          </a:solidFill>
        </p:spPr>
        <p:txBody>
          <a:bodyPr>
            <a:noAutofit/>
          </a:bodyPr>
          <a:lstStyle/>
          <a:p>
            <a:pPr algn="r"/>
            <a:r>
              <a:rPr lang="ar-SA" sz="2800" dirty="0" smtClean="0">
                <a:solidFill>
                  <a:schemeClr val="accent4">
                    <a:lumMod val="50000"/>
                  </a:schemeClr>
                </a:solidFill>
              </a:rPr>
              <a:t>المثال الثاني من أمثلته الشرك الأصغر في الأفعال: التمائم الشركيه:</a:t>
            </a:r>
            <a:endParaRPr lang="ar-SA" sz="2800" dirty="0">
              <a:solidFill>
                <a:schemeClr val="accent4">
                  <a:lumMod val="50000"/>
                </a:schemeClr>
              </a:solidFill>
            </a:endParaRPr>
          </a:p>
        </p:txBody>
      </p:sp>
    </p:spTree>
    <p:extLst>
      <p:ext uri="{BB962C8B-B14F-4D97-AF65-F5344CB8AC3E}">
        <p14:creationId xmlns="" xmlns:p14="http://schemas.microsoft.com/office/powerpoint/2010/main" val="208584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180139"/>
          </a:xfrm>
        </p:spPr>
        <p:txBody>
          <a:bodyPr/>
          <a:lstStyle/>
          <a:p>
            <a:r>
              <a:rPr lang="ar-SA" dirty="0" smtClean="0">
                <a:solidFill>
                  <a:schemeClr val="accent2"/>
                </a:solidFill>
              </a:rPr>
              <a:t>وهذه التمائم كلها محرمه, </a:t>
            </a:r>
            <a:r>
              <a:rPr lang="ar-SA" dirty="0" smtClean="0">
                <a:solidFill>
                  <a:schemeClr val="tx1"/>
                </a:solidFill>
              </a:rPr>
              <a:t>وهي من الشرك ,لقوله صلى الله عليه وسلم</a:t>
            </a:r>
            <a:r>
              <a:rPr lang="ar-SA" dirty="0" smtClean="0">
                <a:solidFill>
                  <a:schemeClr val="tx1"/>
                </a:solidFill>
                <a:sym typeface="Wingdings" panose="05000000000000000000" pitchFamily="2" charset="2"/>
              </a:rPr>
              <a:t>((ان الرقي والتمائم والتولة شرك)),</a:t>
            </a:r>
            <a:r>
              <a:rPr lang="ar-SA" sz="1800" dirty="0" smtClean="0">
                <a:solidFill>
                  <a:schemeClr val="tx1"/>
                </a:solidFill>
                <a:sym typeface="Wingdings" panose="05000000000000000000" pitchFamily="2" charset="2"/>
              </a:rPr>
              <a:t>ولقوله صلى لله عليه وسلم (( من علق تميمه فقد أشرك)), فهي من الشرك , لأنهم ظنوا أن لغير الله تأثيرا في الشفاء , وطلبوا دفع الأذى من غيره تعالى مع أنه لا يدفعه أحد سواه جل و علا.</a:t>
            </a:r>
          </a:p>
          <a:p>
            <a:r>
              <a:rPr lang="ar-SA" sz="1800" dirty="0" smtClean="0">
                <a:solidFill>
                  <a:schemeClr val="accent2"/>
                </a:solidFill>
                <a:sym typeface="Wingdings" panose="05000000000000000000" pitchFamily="2" charset="2"/>
              </a:rPr>
              <a:t>لكن</a:t>
            </a:r>
            <a:r>
              <a:rPr lang="ar-SA" sz="1800" dirty="0" smtClean="0">
                <a:solidFill>
                  <a:schemeClr val="tx1"/>
                </a:solidFill>
                <a:sym typeface="Wingdings" panose="05000000000000000000" pitchFamily="2" charset="2"/>
              </a:rPr>
              <a:t> ان اعتقد متخذ هذه التمائم أنها تنفع بذاتها من دون الله فهو شرك أكبر, وام اعتقد أن الله هو نافع وحده ,لكن تعلق قلبه بها في دفه الضر, فهو شرك أصغر, لا عتماده على الأسباب, ولأن جعل ما ليس بسبب سبباً, فهذه التمائم السابق ذكرها كلها ليس فيها نفع بوجه من الوجوه ,وهي من الخرافات الجاهلية التي ينشرها السحرة والمشعوذين, ويدجلون بها على السذج والجهلة من الناس.</a:t>
            </a:r>
          </a:p>
          <a:p>
            <a:r>
              <a:rPr lang="ar-SA" sz="1800" dirty="0" smtClean="0">
                <a:solidFill>
                  <a:schemeClr val="accent2"/>
                </a:solidFill>
                <a:sym typeface="Wingdings" panose="05000000000000000000" pitchFamily="2" charset="2"/>
              </a:rPr>
              <a:t>ويدخل فيها التمائم</a:t>
            </a:r>
            <a:r>
              <a:rPr lang="ar-SA" sz="1800" dirty="0" smtClean="0">
                <a:solidFill>
                  <a:schemeClr val="tx1"/>
                </a:solidFill>
                <a:sym typeface="Wingdings" panose="05000000000000000000" pitchFamily="2" charset="2"/>
              </a:rPr>
              <a:t> أن تكتب آيات من القران أو بعض الاذكار الشرعية(الرقى ) في  ورقه ثم توضع في جلد أو غيره ثم تعلق على الأطفال أو على بعض المرضى, وقد اختلف في جواز تعليقها, الأطفال أو على بعض المرضى, وقد اختلف في جواز تعليقها, </a:t>
            </a:r>
            <a:r>
              <a:rPr lang="ar-SA" sz="1800" dirty="0" smtClean="0">
                <a:solidFill>
                  <a:schemeClr val="accent2"/>
                </a:solidFill>
                <a:sym typeface="Wingdings" panose="05000000000000000000" pitchFamily="2" charset="2"/>
              </a:rPr>
              <a:t>والأحوط المنع من هذه التمائم ,</a:t>
            </a:r>
            <a:r>
              <a:rPr lang="ar-SA" sz="1800" dirty="0" smtClean="0">
                <a:solidFill>
                  <a:schemeClr val="tx1"/>
                </a:solidFill>
                <a:sym typeface="Wingdings" panose="05000000000000000000" pitchFamily="2" charset="2"/>
              </a:rPr>
              <a:t>لعده أمور, أهمها:</a:t>
            </a:r>
          </a:p>
          <a:p>
            <a:r>
              <a:rPr lang="ar-SA" sz="1800" dirty="0" smtClean="0">
                <a:solidFill>
                  <a:schemeClr val="tx1"/>
                </a:solidFill>
                <a:sym typeface="Wingdings" panose="05000000000000000000" pitchFamily="2" charset="2"/>
              </a:rPr>
              <a:t>1-ىأن الاحاديث جاءت عامه فيها النهي عن التمائم ولم يأتي حديث واحد في استثناء شيء منها.</a:t>
            </a:r>
          </a:p>
          <a:p>
            <a:r>
              <a:rPr lang="ar-SA" sz="1800" dirty="0" smtClean="0">
                <a:solidFill>
                  <a:schemeClr val="tx1"/>
                </a:solidFill>
                <a:sym typeface="Wingdings" panose="05000000000000000000" pitchFamily="2" charset="2"/>
              </a:rPr>
              <a:t>2- أن التعليق التمائم في القران والأدعية والأذكار المشروعة نوع من الاستعادة والدعاء, فهي على هذا </a:t>
            </a:r>
            <a:r>
              <a:rPr lang="ar-SA" sz="1800" dirty="0" err="1" smtClean="0">
                <a:solidFill>
                  <a:schemeClr val="tx1"/>
                </a:solidFill>
                <a:sym typeface="Wingdings" panose="05000000000000000000" pitchFamily="2" charset="2"/>
              </a:rPr>
              <a:t>العباده</a:t>
            </a:r>
            <a:r>
              <a:rPr lang="ar-SA" sz="1800" dirty="0" smtClean="0">
                <a:solidFill>
                  <a:schemeClr val="tx1"/>
                </a:solidFill>
                <a:sym typeface="Wingdings" panose="05000000000000000000" pitchFamily="2" charset="2"/>
              </a:rPr>
              <a:t>, وهي بهذه الصفة لم ترد في القران ولا </a:t>
            </a:r>
            <a:r>
              <a:rPr lang="ar-SA" sz="1800" dirty="0">
                <a:solidFill>
                  <a:schemeClr val="tx1"/>
                </a:solidFill>
                <a:sym typeface="Wingdings" panose="05000000000000000000" pitchFamily="2" charset="2"/>
              </a:rPr>
              <a:t> </a:t>
            </a:r>
            <a:r>
              <a:rPr lang="ar-SA" sz="1800" dirty="0" smtClean="0">
                <a:solidFill>
                  <a:schemeClr val="tx1"/>
                </a:solidFill>
                <a:sym typeface="Wingdings" panose="05000000000000000000" pitchFamily="2" charset="2"/>
              </a:rPr>
              <a:t>في السنه, والأصل في العبادات التوقيف ,فلا يجوز أحداث عباده لا دليل عليها .</a:t>
            </a:r>
            <a:endParaRPr lang="ar-SA" dirty="0">
              <a:solidFill>
                <a:schemeClr val="accent2"/>
              </a:solidFill>
            </a:endParaRPr>
          </a:p>
        </p:txBody>
      </p:sp>
    </p:spTree>
    <p:extLst>
      <p:ext uri="{BB962C8B-B14F-4D97-AF65-F5344CB8AC3E}">
        <p14:creationId xmlns="" xmlns:p14="http://schemas.microsoft.com/office/powerpoint/2010/main" val="271193859"/>
      </p:ext>
    </p:extLst>
  </p:cSld>
  <p:clrMapOvr>
    <a:masterClrMapping/>
  </p:clrMapOvr>
  <p:transition spd="slow">
    <p:cover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180139"/>
          </a:xfrm>
        </p:spPr>
        <p:txBody>
          <a:bodyPr>
            <a:normAutofit fontScale="92500" lnSpcReduction="20000"/>
          </a:bodyPr>
          <a:lstStyle/>
          <a:p>
            <a:r>
              <a:rPr lang="ar-SA" sz="2400" dirty="0" smtClean="0">
                <a:solidFill>
                  <a:schemeClr val="tx1"/>
                </a:solidFill>
              </a:rPr>
              <a:t>3</a:t>
            </a:r>
            <a:r>
              <a:rPr lang="ar-SA" dirty="0" smtClean="0">
                <a:solidFill>
                  <a:schemeClr val="tx1"/>
                </a:solidFill>
              </a:rPr>
              <a:t>- أن في تعليقها  تعريضاً للقران والكلام الله تعالى والعموم الاذكار  الشرعية للأهانه , اذ قد يدخل بالتميمة أماكن الخلاء, وقد ينام عليها الأطفال أو غيرهم, وقد  تصيبها بعض النجاسات ,وفي منع تعليقها صيانه للقر ان وللذكر الله تعالى عن الإهانة .</a:t>
            </a:r>
          </a:p>
          <a:p>
            <a:r>
              <a:rPr lang="ar-SA" dirty="0" smtClean="0">
                <a:solidFill>
                  <a:schemeClr val="tx1"/>
                </a:solidFill>
              </a:rPr>
              <a:t>4- سد الذريعة ؛لأن تعليق هذه التمائم يؤدي الى تعلق القلوب بها من دون الله ,ويودي الى تعليق التمائم الأخرى المقطوع  بتحريمها من التمائم الشركيه وغير الشركيه ,كما هو الواقع عند كثير من المسلمين.</a:t>
            </a:r>
          </a:p>
          <a:p>
            <a:r>
              <a:rPr lang="ar-SA" dirty="0" smtClean="0">
                <a:solidFill>
                  <a:schemeClr val="accent2"/>
                </a:solidFill>
              </a:rPr>
              <a:t>النوع الثالث: الشرك الأصغر في الأقوال:</a:t>
            </a:r>
          </a:p>
          <a:p>
            <a:r>
              <a:rPr lang="ar-SA" dirty="0">
                <a:solidFill>
                  <a:schemeClr val="accent2"/>
                </a:solidFill>
              </a:rPr>
              <a:t> </a:t>
            </a:r>
            <a:r>
              <a:rPr lang="ar-SA" dirty="0" smtClean="0">
                <a:solidFill>
                  <a:schemeClr val="tx1"/>
                </a:solidFill>
              </a:rPr>
              <a:t>ومن أمثلته هذا النوع:</a:t>
            </a:r>
          </a:p>
          <a:p>
            <a:r>
              <a:rPr lang="ar-SA" dirty="0" smtClean="0">
                <a:solidFill>
                  <a:schemeClr val="accent2"/>
                </a:solidFill>
              </a:rPr>
              <a:t>المثال الأول: الحلف بغير الله: </a:t>
            </a:r>
          </a:p>
          <a:p>
            <a:r>
              <a:rPr lang="ar-SA" dirty="0" smtClean="0">
                <a:solidFill>
                  <a:schemeClr val="accent2"/>
                </a:solidFill>
              </a:rPr>
              <a:t>الحلف في الأصل: </a:t>
            </a:r>
            <a:r>
              <a:rPr lang="ar-SA" dirty="0" smtClean="0">
                <a:solidFill>
                  <a:schemeClr val="tx1"/>
                </a:solidFill>
              </a:rPr>
              <a:t>توكيد الشيء بذكر معظم مصدراَ بحرف من حروف القسم.</a:t>
            </a:r>
          </a:p>
          <a:p>
            <a:r>
              <a:rPr lang="ar-SA" dirty="0" smtClean="0">
                <a:solidFill>
                  <a:schemeClr val="tx1"/>
                </a:solidFill>
              </a:rPr>
              <a:t>وفي الإصلاح: توكيد الشيء بذكر اسم أو صفه لله تعالى مصدراً بحرف من حروف القسم.</a:t>
            </a:r>
          </a:p>
          <a:p>
            <a:r>
              <a:rPr lang="ar-SA" dirty="0" smtClean="0">
                <a:solidFill>
                  <a:schemeClr val="tx1"/>
                </a:solidFill>
              </a:rPr>
              <a:t>وقد أجمع أهل العلم على أن اليمين المشروعة هي قول الرجل :والله ,أو بالله, أو تالله, واختلفوا فيما عدا ذالك.</a:t>
            </a:r>
          </a:p>
          <a:p>
            <a:r>
              <a:rPr lang="ar-SA" dirty="0" smtClean="0">
                <a:solidFill>
                  <a:schemeClr val="tx1"/>
                </a:solidFill>
              </a:rPr>
              <a:t>واليمين عباده من العبادات التي لا يجوز صرفها لغير الله ,فيحرم الحلف بغيره تعالى ,لقول صلى الله عليه وسلم</a:t>
            </a:r>
            <a:r>
              <a:rPr lang="ar-SA" dirty="0" smtClean="0">
                <a:solidFill>
                  <a:schemeClr val="tx1"/>
                </a:solidFill>
                <a:sym typeface="Wingdings" panose="05000000000000000000" pitchFamily="2" charset="2"/>
              </a:rPr>
              <a:t>((ألا أن الله ينهاكم أن تحلفوا بأبكم,من كان حالفا فليحلف بالله،وإلا فليصمت)).فمن حلف بغير الله سواء أكان نبيا ام وليا فقد ارتكب كبيرة من كبائر الذنوب ووقع في الشرك.لقوله صلى الله عليه وسلم&lt;&lt;من حلف بغير الله فقد كفرأو أشرك&gt;&gt;</a:t>
            </a:r>
            <a:endParaRPr lang="ar-SA" dirty="0" smtClean="0">
              <a:solidFill>
                <a:schemeClr val="tx1"/>
              </a:solidFill>
            </a:endParaRPr>
          </a:p>
          <a:p>
            <a:endParaRPr lang="ar-SA" dirty="0" smtClean="0">
              <a:solidFill>
                <a:schemeClr val="tx1"/>
              </a:solidFill>
            </a:endParaRPr>
          </a:p>
          <a:p>
            <a:endParaRPr lang="ar-SA" dirty="0" smtClean="0">
              <a:solidFill>
                <a:schemeClr val="tx1"/>
              </a:solidFill>
            </a:endParaRPr>
          </a:p>
        </p:txBody>
      </p:sp>
    </p:spTree>
    <p:extLst>
      <p:ext uri="{BB962C8B-B14F-4D97-AF65-F5344CB8AC3E}">
        <p14:creationId xmlns="" xmlns:p14="http://schemas.microsoft.com/office/powerpoint/2010/main" val="1317509792"/>
      </p:ext>
    </p:extLst>
  </p:cSld>
  <p:clrMapOvr>
    <a:masterClrMapping/>
  </p:clrMapOvr>
  <p:transition spd="slow">
    <p:cover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88033"/>
            <a:ext cx="8064896" cy="6597351"/>
          </a:xfrm>
        </p:spPr>
        <p:txBody>
          <a:bodyPr>
            <a:normAutofit lnSpcReduction="10000"/>
          </a:bodyPr>
          <a:lstStyle/>
          <a:p>
            <a:pPr>
              <a:buNone/>
            </a:pPr>
            <a:r>
              <a:rPr lang="ar-SA" b="1" dirty="0" smtClean="0">
                <a:solidFill>
                  <a:schemeClr val="accent1"/>
                </a:solidFill>
              </a:rPr>
              <a:t>وهذا الحلف:</a:t>
            </a:r>
            <a:r>
              <a:rPr lang="ar-SA" dirty="0" smtClean="0">
                <a:solidFill>
                  <a:schemeClr val="tx1"/>
                </a:solidFill>
              </a:rPr>
              <a:t>يكون من الشرك الأصغر إن كان الحالف أشرك في لفظ القسم لا غير ،أما إذا قصد بحلفه غير تعظيم المخلوق الذي حلف به كتعظيم الله تعالى كما يفعل كثير من المتصوفه الذين يحلفون بالمشايخ أحياء وأمواتا فهذا شرك أكبر مخرج من الملة،لأن هذا المحلوف به أجل وأعظم وأخوف عندهم من الله تعالى.</a:t>
            </a:r>
          </a:p>
          <a:p>
            <a:pPr>
              <a:buNone/>
            </a:pPr>
            <a:endParaRPr lang="ar-SA" b="1" dirty="0" smtClean="0">
              <a:solidFill>
                <a:schemeClr val="tx1"/>
              </a:solidFill>
            </a:endParaRPr>
          </a:p>
          <a:p>
            <a:pPr>
              <a:buNone/>
            </a:pPr>
            <a:r>
              <a:rPr lang="ar-SA" b="1" dirty="0" smtClean="0">
                <a:solidFill>
                  <a:schemeClr val="accent1"/>
                </a:solidFill>
              </a:rPr>
              <a:t>المثال الثاني من أمثلة الشرك الأصغر في الأقوال:</a:t>
            </a:r>
            <a:r>
              <a:rPr lang="ar-SA" dirty="0" smtClean="0">
                <a:solidFill>
                  <a:schemeClr val="tx1"/>
                </a:solidFill>
              </a:rPr>
              <a:t>التشريك بين الله تعالى وبين أحد من خلقه ب&lt;&lt;الواو&gt;&gt;</a:t>
            </a:r>
          </a:p>
          <a:p>
            <a:pPr>
              <a:buNone/>
            </a:pPr>
            <a:r>
              <a:rPr lang="ar-SA" b="1" dirty="0" smtClean="0">
                <a:solidFill>
                  <a:schemeClr val="accent1"/>
                </a:solidFill>
              </a:rPr>
              <a:t>العطف بالواو:</a:t>
            </a:r>
            <a:r>
              <a:rPr lang="ar-SA" dirty="0" smtClean="0">
                <a:solidFill>
                  <a:schemeClr val="tx1"/>
                </a:solidFill>
              </a:rPr>
              <a:t>يحرم العطف بها بين الله تعالى وبين أحد من خلقه في أي أمر من الأمور التي يكون للمخلوق فيها دخل في وقوعها كأن يقول&lt;&lt;ماشاءالله وشئت&gt;&gt;أو يقال &lt;&lt;هذا بركات الله وبركاتك&gt;&gt;فمن تلفظ بأحد هذا الألفاظ أو ماشبهها فقد وقع في الشرك والدليل قوله تعالى((فلا تجعلوا لله أندادا وأنتم تعلمون))فإن كان هذا القائل يعتقد أن مانسبة إلى المخلوق الذي عطفه على إسم الله تعالى &lt;&lt;الواو&gt;&gt;ليس سبيل الاستقلال ولكن نسبه إلى هذا المخلوق لأنه المباشر لهذا الأمر لاغير مع اعتقاد أن الله هو الخالق المقدر فهو شرك أصغر.</a:t>
            </a:r>
          </a:p>
          <a:p>
            <a:pPr>
              <a:buNone/>
            </a:pPr>
            <a:endParaRPr lang="ar-SA" b="1" dirty="0">
              <a:solidFill>
                <a:schemeClr val="accent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268760"/>
            <a:ext cx="8280920" cy="5589241"/>
          </a:xfrm>
        </p:spPr>
        <p:txBody>
          <a:bodyPr>
            <a:normAutofit lnSpcReduction="10000"/>
          </a:bodyPr>
          <a:lstStyle/>
          <a:p>
            <a:pPr>
              <a:buNone/>
            </a:pPr>
            <a:r>
              <a:rPr lang="ar-SA" dirty="0" smtClean="0">
                <a:solidFill>
                  <a:schemeClr val="tx1"/>
                </a:solidFill>
              </a:rPr>
              <a:t>وإن كان يعتقد أن هذا المخلوق مشارك لله تعالى على سيبل الإستقلال وأن تصرفه في ذلك بدون مشيئة الله تعالى فهو شرك أكبر.</a:t>
            </a:r>
          </a:p>
          <a:p>
            <a:pPr>
              <a:buNone/>
            </a:pPr>
            <a:endParaRPr lang="ar-SA" b="1" dirty="0" smtClean="0">
              <a:solidFill>
                <a:schemeClr val="accent1"/>
              </a:solidFill>
            </a:endParaRPr>
          </a:p>
          <a:p>
            <a:pPr>
              <a:buNone/>
            </a:pPr>
            <a:r>
              <a:rPr lang="ar-SA" b="1" dirty="0" smtClean="0">
                <a:solidFill>
                  <a:schemeClr val="accent1"/>
                </a:solidFill>
              </a:rPr>
              <a:t>المثال الثالث من أمثبة الشرك الأصغر في الأقوال:</a:t>
            </a:r>
            <a:r>
              <a:rPr lang="ar-SA" dirty="0" smtClean="0">
                <a:solidFill>
                  <a:schemeClr val="tx1"/>
                </a:solidFill>
              </a:rPr>
              <a:t>الإستسقاء بالأنواء.</a:t>
            </a:r>
          </a:p>
          <a:p>
            <a:pPr>
              <a:buNone/>
            </a:pPr>
            <a:r>
              <a:rPr lang="ar-SA" b="1" dirty="0" smtClean="0">
                <a:solidFill>
                  <a:schemeClr val="accent1"/>
                </a:solidFill>
              </a:rPr>
              <a:t>الأنواء:</a:t>
            </a:r>
            <a:r>
              <a:rPr lang="ar-SA" dirty="0" smtClean="0">
                <a:solidFill>
                  <a:schemeClr val="tx1"/>
                </a:solidFill>
              </a:rPr>
              <a:t>جمع نوء.وهو النجم وفي السنة الشمسية ثمانية وعشرون نجما كنجم الثريا ونجم الحوت.</a:t>
            </a:r>
          </a:p>
          <a:p>
            <a:pPr>
              <a:buNone/>
            </a:pPr>
            <a:r>
              <a:rPr lang="ar-SA" b="1" dirty="0" smtClean="0">
                <a:solidFill>
                  <a:schemeClr val="accent1"/>
                </a:solidFill>
              </a:rPr>
              <a:t>فالإستسقاء بالأنواء:</a:t>
            </a:r>
            <a:r>
              <a:rPr lang="ar-SA" dirty="0" smtClean="0">
                <a:solidFill>
                  <a:schemeClr val="tx1"/>
                </a:solidFill>
              </a:rPr>
              <a:t>أن يطلب من النجم أن ينزل الغيث ويدخل فيه أن ينسب الغيث إلى النجم كما كان أهل الجاهلية يزعمون فكانوا إذا نزل مطر في وقت نجم معين نسبوا المطر إلى ذلك النجم فيقولون:مطرنا بنوءكذا أو هذا مطر الوسمي أو هذا مطر الثريا ويزعمون أن النجم الذي أنزل هذا الغيث.</a:t>
            </a:r>
          </a:p>
          <a:p>
            <a:pPr>
              <a:buNone/>
            </a:pPr>
            <a:r>
              <a:rPr lang="ar-SA" b="1" dirty="0" smtClean="0">
                <a:solidFill>
                  <a:schemeClr val="accent1"/>
                </a:solidFill>
              </a:rPr>
              <a:t>والإستسقاء بالأنواء ينقسم إلى قسمين:</a:t>
            </a:r>
          </a:p>
          <a:p>
            <a:pPr>
              <a:buNone/>
            </a:pPr>
            <a:r>
              <a:rPr lang="ar-SA" b="1" dirty="0" smtClean="0">
                <a:solidFill>
                  <a:schemeClr val="accent1"/>
                </a:solidFill>
              </a:rPr>
              <a:t>القسم الأول:</a:t>
            </a:r>
            <a:r>
              <a:rPr lang="ar-SA" dirty="0" smtClean="0">
                <a:solidFill>
                  <a:schemeClr val="tx1"/>
                </a:solidFill>
              </a:rPr>
              <a:t>أن ينسب المطر إلى النجم معثقدا انه هو المنزل للغيث بدون مشيئة الله وفعله جل وعلا فهذا شرك أكبر بالإجماع.</a:t>
            </a:r>
          </a:p>
          <a:p>
            <a:pPr>
              <a:buNone/>
            </a:pPr>
            <a:endParaRPr lang="ar-SA" b="1" dirty="0" smtClean="0">
              <a:solidFill>
                <a:schemeClr val="accent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908720"/>
            <a:ext cx="8064896" cy="5949279"/>
          </a:xfrm>
        </p:spPr>
        <p:txBody>
          <a:bodyPr>
            <a:normAutofit fontScale="92500"/>
          </a:bodyPr>
          <a:lstStyle/>
          <a:p>
            <a:pPr>
              <a:buNone/>
            </a:pPr>
            <a:r>
              <a:rPr lang="ar-SA" b="1" dirty="0" smtClean="0">
                <a:solidFill>
                  <a:schemeClr val="accent1"/>
                </a:solidFill>
              </a:rPr>
              <a:t>القسم الثاني:</a:t>
            </a:r>
            <a:r>
              <a:rPr lang="ar-SA" dirty="0" smtClean="0">
                <a:solidFill>
                  <a:schemeClr val="tx1"/>
                </a:solidFill>
              </a:rPr>
              <a:t>أن ينسب المطر إلى النوء معتقدا أن الله جعل هذا النجم سببا في نزول هذا الغيث فهذا شرك أصغر لأنه جعل ماليس بسبب سببا فالله تعالى لم يجعل شيئا من النجوم سببا في نزول الأمطار ولا صله  للنجوم بنزولها بأي وجه وإنما أجرى الله العادة بنزول بعض الإمطار في وقت بعض النجوم.</a:t>
            </a:r>
          </a:p>
          <a:p>
            <a:pPr>
              <a:buNone/>
            </a:pPr>
            <a:r>
              <a:rPr lang="ar-SA" b="1" dirty="0" smtClean="0">
                <a:solidFill>
                  <a:schemeClr val="accent1"/>
                </a:solidFill>
              </a:rPr>
              <a:t>وقد ورت أدلة كثيرة:</a:t>
            </a:r>
            <a:r>
              <a:rPr lang="ar-SA" dirty="0" smtClean="0">
                <a:solidFill>
                  <a:schemeClr val="tx1"/>
                </a:solidFill>
              </a:rPr>
              <a:t>تدل على تحريم الاستسقاء بالأنواء ومنها:</a:t>
            </a:r>
          </a:p>
          <a:p>
            <a:pPr>
              <a:buNone/>
            </a:pPr>
            <a:r>
              <a:rPr lang="ar-SA" b="1" dirty="0" smtClean="0">
                <a:solidFill>
                  <a:schemeClr val="accent1"/>
                </a:solidFill>
              </a:rPr>
              <a:t>1-</a:t>
            </a:r>
            <a:r>
              <a:rPr lang="ar-SA" dirty="0" smtClean="0">
                <a:solidFill>
                  <a:schemeClr val="tx1"/>
                </a:solidFill>
              </a:rPr>
              <a:t>مارواه مسلم عن أبي الأشعري مرفوعا((أربع في أمتي من أمر الجاهلية لايتركونهن:الفخر في الأحساب،والطعن في الأنساب،والإستسقاء بالأنواء،والنياحة)).</a:t>
            </a:r>
          </a:p>
          <a:p>
            <a:pPr>
              <a:buNone/>
            </a:pPr>
            <a:r>
              <a:rPr lang="ar-SA" b="1" dirty="0" smtClean="0">
                <a:solidFill>
                  <a:schemeClr val="accent1"/>
                </a:solidFill>
              </a:rPr>
              <a:t>هذا وإذا قال المسلم:</a:t>
            </a:r>
            <a:r>
              <a:rPr lang="ar-SA" dirty="0" smtClean="0">
                <a:solidFill>
                  <a:schemeClr val="tx1"/>
                </a:solidFill>
              </a:rPr>
              <a:t>&lt;&lt;مطرنا بنوء كذا وكذا&gt;&gt;ومقصده أن الله أنزل المطر في وقت هذا النجم معتقدا أنه ليس للنجم أدنى تأثير لا إستقلالا ولا تسببا فقد اختلف أهل العلم في حكم هذا اللفظ:</a:t>
            </a:r>
            <a:r>
              <a:rPr lang="ar-SA" b="1" dirty="0" smtClean="0">
                <a:solidFill>
                  <a:schemeClr val="accent1"/>
                </a:solidFill>
              </a:rPr>
              <a:t>فقيل :هو محرم.وقيل: مكروه.وقيل: مباح.</a:t>
            </a:r>
          </a:p>
          <a:p>
            <a:pPr>
              <a:buNone/>
            </a:pPr>
            <a:r>
              <a:rPr lang="ar-SA" dirty="0" smtClean="0">
                <a:solidFill>
                  <a:schemeClr val="tx1"/>
                </a:solidFill>
              </a:rPr>
              <a:t>ولا شك أن هذا ينبغي تركه واستبداله بالألفاظ الأخرى التي لا إيهام فيها فإما يقول&lt;&lt;مطرنا بفضل الله ورحمته&gt;&gt;أو يقول&lt;&lt;هذه رحمة الله&gt;&gt;ونحو ذلك من العبارات الصؤيحة التي لا لبس ولا إشكال فيها.</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836712"/>
            <a:ext cx="8064896" cy="6021289"/>
          </a:xfrm>
        </p:spPr>
        <p:txBody>
          <a:bodyPr>
            <a:normAutofit/>
          </a:bodyPr>
          <a:lstStyle/>
          <a:p>
            <a:r>
              <a:rPr lang="ar-SA" b="1" dirty="0" smtClean="0">
                <a:solidFill>
                  <a:schemeClr val="accent1"/>
                </a:solidFill>
              </a:rPr>
              <a:t>والقول بالتحريم قول قوي لما يأتي:</a:t>
            </a:r>
          </a:p>
          <a:p>
            <a:r>
              <a:rPr lang="ar-SA" b="1" dirty="0" smtClean="0">
                <a:solidFill>
                  <a:schemeClr val="accent1"/>
                </a:solidFill>
              </a:rPr>
              <a:t>1-</a:t>
            </a:r>
            <a:r>
              <a:rPr lang="ar-SA" dirty="0" smtClean="0">
                <a:solidFill>
                  <a:schemeClr val="tx1"/>
                </a:solidFill>
              </a:rPr>
              <a:t>أنه جاء الحديث القدسي مطلقا بعيب قائلي هذا اللفظ وبإعتبار قولهم كفرا بالله تعالى وإيمانا بالكوكب.</a:t>
            </a:r>
          </a:p>
          <a:p>
            <a:endParaRPr lang="ar-SA" dirty="0" smtClean="0">
              <a:solidFill>
                <a:schemeClr val="tx1"/>
              </a:solidFill>
            </a:endParaRPr>
          </a:p>
          <a:p>
            <a:r>
              <a:rPr lang="ar-SA" b="1" dirty="0" smtClean="0">
                <a:solidFill>
                  <a:schemeClr val="accent1"/>
                </a:solidFill>
              </a:rPr>
              <a:t>2-</a:t>
            </a:r>
            <a:r>
              <a:rPr lang="ar-SA" dirty="0" smtClean="0">
                <a:solidFill>
                  <a:schemeClr val="tx1"/>
                </a:solidFill>
              </a:rPr>
              <a:t>أن هذا القول ذريعة إلى الوقوع في الإعتقاد الشركي فاعتياد الناس غليه في عصر فد يؤدي بجهالهم أو بمن يأتي من بعدهم إلى الوقوع في الإستسقلء الشركي بالأنواء.</a:t>
            </a:r>
          </a:p>
          <a:p>
            <a:endParaRPr lang="ar-SA" b="1" dirty="0" smtClean="0">
              <a:solidFill>
                <a:schemeClr val="tx1"/>
              </a:solidFill>
            </a:endParaRPr>
          </a:p>
          <a:p>
            <a:r>
              <a:rPr lang="ar-SA" b="1" dirty="0" smtClean="0">
                <a:solidFill>
                  <a:schemeClr val="accent1"/>
                </a:solidFill>
              </a:rPr>
              <a:t>3-</a:t>
            </a:r>
            <a:r>
              <a:rPr lang="ar-SA" dirty="0" smtClean="0">
                <a:solidFill>
                  <a:schemeClr val="tx1"/>
                </a:solidFill>
              </a:rPr>
              <a:t>أنه لفظ موهم لاعتقاد فاسد.</a:t>
            </a:r>
          </a:p>
          <a:p>
            <a:endParaRPr lang="ar-SA" dirty="0" smtClean="0">
              <a:solidFill>
                <a:schemeClr val="tx1"/>
              </a:solidFill>
            </a:endParaRPr>
          </a:p>
          <a:p>
            <a:r>
              <a:rPr lang="ar-SA" b="1" dirty="0" smtClean="0">
                <a:solidFill>
                  <a:schemeClr val="accent1"/>
                </a:solidFill>
              </a:rPr>
              <a:t>4-</a:t>
            </a:r>
            <a:r>
              <a:rPr lang="ar-SA" dirty="0" smtClean="0">
                <a:solidFill>
                  <a:schemeClr val="tx1"/>
                </a:solidFill>
              </a:rPr>
              <a:t>أن فيه استبدالا للفظ المندوب إليه شرعا في هذه الحال وهو قول&lt;&lt;مطرنا بفضل الله ورحمتة&gt;&gt;بلفظ من ألفاظ المشركين ففي هذا ترك للسنة وتبة بالمركين وقد نهينا بالتشبة بهم.</a:t>
            </a:r>
          </a:p>
          <a:p>
            <a:pPr>
              <a:buNone/>
            </a:pPr>
            <a:endParaRPr lang="ar-SA" dirty="0" smtClean="0">
              <a:solidFill>
                <a:schemeClr val="tx1"/>
              </a:solidFill>
            </a:endParaRPr>
          </a:p>
          <a:p>
            <a:endParaRPr lang="ar-SA" b="1" dirty="0" smtClean="0">
              <a:solidFill>
                <a:schemeClr val="accent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980728"/>
            <a:ext cx="8064896" cy="5877273"/>
          </a:xfrm>
        </p:spPr>
        <p:txBody>
          <a:bodyPr>
            <a:normAutofit/>
          </a:bodyPr>
          <a:lstStyle/>
          <a:p>
            <a:r>
              <a:rPr lang="ar-SA" b="1" dirty="0" smtClean="0">
                <a:solidFill>
                  <a:schemeClr val="accent1"/>
                </a:solidFill>
              </a:rPr>
              <a:t>هذا وهناك أمثلة أخرى كثيرة للشرك الأصغر:</a:t>
            </a:r>
          </a:p>
          <a:p>
            <a:r>
              <a:rPr lang="ar-SA" dirty="0" smtClean="0">
                <a:solidFill>
                  <a:schemeClr val="tx1"/>
                </a:solidFill>
              </a:rPr>
              <a:t>منها التسمي بالأسماء التي فيها تعظيم لايليق إلا بالله تعالى.</a:t>
            </a:r>
          </a:p>
          <a:p>
            <a:r>
              <a:rPr lang="ar-SA" dirty="0" smtClean="0">
                <a:solidFill>
                  <a:schemeClr val="tx1"/>
                </a:solidFill>
              </a:rPr>
              <a:t>ومنها التسمي بأسماء الله تعالى.</a:t>
            </a:r>
          </a:p>
          <a:p>
            <a:r>
              <a:rPr lang="ar-SA" dirty="0" smtClean="0">
                <a:solidFill>
                  <a:schemeClr val="tx1"/>
                </a:solidFill>
              </a:rPr>
              <a:t>ومنها التسمي بإسم فيه تعبيد لغير الله تعالى.</a:t>
            </a:r>
          </a:p>
          <a:p>
            <a:r>
              <a:rPr lang="ar-SA" dirty="0" smtClean="0">
                <a:solidFill>
                  <a:schemeClr val="tx1"/>
                </a:solidFill>
              </a:rPr>
              <a:t>ومنها صور التبرك البدعي.</a:t>
            </a:r>
          </a:p>
          <a:p>
            <a:r>
              <a:rPr lang="ar-SA" dirty="0" smtClean="0">
                <a:solidFill>
                  <a:schemeClr val="tx1"/>
                </a:solidFill>
              </a:rPr>
              <a:t>ومنها التصوير لذوات الأرواح إذا كان فيه نوع من التعظيم.</a:t>
            </a:r>
          </a:p>
          <a:p>
            <a:r>
              <a:rPr lang="ar-SA" dirty="0" smtClean="0">
                <a:solidFill>
                  <a:schemeClr val="tx1"/>
                </a:solidFill>
              </a:rPr>
              <a:t>ومنها سب الدهر.</a:t>
            </a:r>
          </a:p>
          <a:p>
            <a:r>
              <a:rPr lang="ar-SA" dirty="0" smtClean="0">
                <a:solidFill>
                  <a:schemeClr val="tx1"/>
                </a:solidFill>
              </a:rPr>
              <a:t>ومنها الحكم بغير ماأنزل الله تعالى.</a:t>
            </a:r>
          </a:p>
          <a:p>
            <a:endParaRPr lang="ar-SA" dirty="0" smtClean="0">
              <a:solidFill>
                <a:schemeClr val="tx1"/>
              </a:solidFill>
            </a:endParaRPr>
          </a:p>
          <a:p>
            <a:endParaRPr lang="ar-SA" dirty="0" smtClean="0">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946150" y="0"/>
          <a:ext cx="7412038" cy="6180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58" y="785794"/>
            <a:ext cx="8072494" cy="6072207"/>
          </a:xfrm>
        </p:spPr>
        <p:txBody>
          <a:bodyPr>
            <a:normAutofit fontScale="92500" lnSpcReduction="10000"/>
          </a:bodyPr>
          <a:lstStyle/>
          <a:p>
            <a:r>
              <a:rPr lang="ar-SA" dirty="0" smtClean="0"/>
              <a:t>وفيه مبحثان وهما:</a:t>
            </a:r>
          </a:p>
          <a:p>
            <a:r>
              <a:rPr lang="ar-SA" b="1" dirty="0" smtClean="0">
                <a:solidFill>
                  <a:schemeClr val="accent1">
                    <a:lumMod val="50000"/>
                  </a:schemeClr>
                </a:solidFill>
              </a:rPr>
              <a:t>المبحث الأول: تعريفه وحكمه:</a:t>
            </a:r>
          </a:p>
          <a:p>
            <a:r>
              <a:rPr lang="ar-SA" dirty="0" smtClean="0">
                <a:solidFill>
                  <a:schemeClr val="tx2">
                    <a:lumMod val="50000"/>
                  </a:schemeClr>
                </a:solidFill>
              </a:rPr>
              <a:t>الكفر الأصغر هو: كل معصية ورد في الشرع تسميتها كفرا ولم تصل إلى حد الكفر الأكبر المخرج من الملة. </a:t>
            </a:r>
          </a:p>
          <a:p>
            <a:r>
              <a:rPr lang="ar-SA" dirty="0" smtClean="0">
                <a:solidFill>
                  <a:schemeClr val="tx2">
                    <a:lumMod val="50000"/>
                  </a:schemeClr>
                </a:solidFill>
              </a:rPr>
              <a:t>فكل </a:t>
            </a:r>
            <a:r>
              <a:rPr lang="ar-SA" dirty="0" err="1" smtClean="0">
                <a:solidFill>
                  <a:schemeClr val="tx2">
                    <a:lumMod val="50000"/>
                  </a:schemeClr>
                </a:solidFill>
              </a:rPr>
              <a:t>معصيه</a:t>
            </a:r>
            <a:r>
              <a:rPr lang="ar-SA" dirty="0" smtClean="0">
                <a:solidFill>
                  <a:schemeClr val="tx2">
                    <a:lumMod val="50000"/>
                  </a:schemeClr>
                </a:solidFill>
              </a:rPr>
              <a:t> ورد في الشرع أنها كفر أو أن من فعلها كفر ولم تصل </a:t>
            </a:r>
            <a:r>
              <a:rPr lang="ar-SA" dirty="0" err="1" smtClean="0">
                <a:solidFill>
                  <a:schemeClr val="tx2">
                    <a:lumMod val="50000"/>
                  </a:schemeClr>
                </a:solidFill>
              </a:rPr>
              <a:t>الى</a:t>
            </a:r>
            <a:r>
              <a:rPr lang="ar-SA" dirty="0" smtClean="0">
                <a:solidFill>
                  <a:schemeClr val="tx2">
                    <a:lumMod val="50000"/>
                  </a:schemeClr>
                </a:solidFill>
              </a:rPr>
              <a:t> درجه الكفر الأكبر المخرج من </a:t>
            </a:r>
            <a:r>
              <a:rPr lang="ar-SA" dirty="0" err="1" smtClean="0">
                <a:solidFill>
                  <a:schemeClr val="tx2">
                    <a:lumMod val="50000"/>
                  </a:schemeClr>
                </a:solidFill>
              </a:rPr>
              <a:t>المله</a:t>
            </a:r>
            <a:r>
              <a:rPr lang="ar-SA" dirty="0" smtClean="0">
                <a:solidFill>
                  <a:schemeClr val="tx2">
                    <a:lumMod val="50000"/>
                  </a:schemeClr>
                </a:solidFill>
              </a:rPr>
              <a:t> فهي كفر أصغر, وبعض أهل العلم يطلق أسم ”كفر دون كفر“, وبعضهم يطلق عليه أسم ”كفر </a:t>
            </a:r>
            <a:r>
              <a:rPr lang="ar-SA" dirty="0" err="1" smtClean="0">
                <a:solidFill>
                  <a:schemeClr val="tx2">
                    <a:lumMod val="50000"/>
                  </a:schemeClr>
                </a:solidFill>
              </a:rPr>
              <a:t>النعمه</a:t>
            </a:r>
            <a:r>
              <a:rPr lang="ar-SA" dirty="0" smtClean="0">
                <a:solidFill>
                  <a:schemeClr val="tx2">
                    <a:lumMod val="50000"/>
                  </a:schemeClr>
                </a:solidFill>
              </a:rPr>
              <a:t>“,وهو تسميه له بمثال من أشهر أمثلته.</a:t>
            </a:r>
          </a:p>
          <a:p>
            <a:r>
              <a:rPr lang="ar-SA" b="1" dirty="0" smtClean="0">
                <a:solidFill>
                  <a:schemeClr val="accent1">
                    <a:lumMod val="50000"/>
                  </a:schemeClr>
                </a:solidFill>
              </a:rPr>
              <a:t>وحكم هذا الكفر:</a:t>
            </a:r>
            <a:r>
              <a:rPr lang="ar-SA" dirty="0" smtClean="0">
                <a:solidFill>
                  <a:schemeClr val="accent1">
                    <a:lumMod val="50000"/>
                  </a:schemeClr>
                </a:solidFill>
              </a:rPr>
              <a:t>أنه محرم ,وكبيره من كبائر الذنوب, لأنه من أعمال الكفار التي حرمها الإسلام,ولكنه لايخرج صاحبه من مله الإسلام.</a:t>
            </a:r>
          </a:p>
          <a:p>
            <a:r>
              <a:rPr lang="ar-SA" b="1" dirty="0" smtClean="0">
                <a:solidFill>
                  <a:schemeClr val="accent1">
                    <a:lumMod val="50000"/>
                  </a:schemeClr>
                </a:solidFill>
              </a:rPr>
              <a:t>المبحث الثاني:أمثلته:</a:t>
            </a:r>
          </a:p>
          <a:p>
            <a:r>
              <a:rPr lang="ar-SA" b="1" dirty="0" smtClean="0">
                <a:solidFill>
                  <a:schemeClr val="accent1">
                    <a:lumMod val="50000"/>
                  </a:schemeClr>
                </a:solidFill>
              </a:rPr>
              <a:t>للكفر الأصغر أمثله كثيرة, أهمها:</a:t>
            </a:r>
            <a:endParaRPr lang="ar-SA" dirty="0" smtClean="0">
              <a:solidFill>
                <a:schemeClr val="accent1">
                  <a:lumMod val="50000"/>
                </a:schemeClr>
              </a:solidFill>
            </a:endParaRPr>
          </a:p>
          <a:p>
            <a:r>
              <a:rPr lang="ar-SA" b="1" dirty="0" smtClean="0">
                <a:solidFill>
                  <a:schemeClr val="accent1">
                    <a:lumMod val="50000"/>
                  </a:schemeClr>
                </a:solidFill>
              </a:rPr>
              <a:t>1-</a:t>
            </a:r>
            <a:r>
              <a:rPr lang="ar-SA" dirty="0" smtClean="0">
                <a:solidFill>
                  <a:schemeClr val="accent1">
                    <a:lumMod val="50000"/>
                  </a:schemeClr>
                </a:solidFill>
              </a:rPr>
              <a:t>كفر </a:t>
            </a:r>
            <a:r>
              <a:rPr lang="ar-SA" dirty="0" err="1" smtClean="0">
                <a:solidFill>
                  <a:schemeClr val="accent1">
                    <a:lumMod val="50000"/>
                  </a:schemeClr>
                </a:solidFill>
              </a:rPr>
              <a:t>النعمه</a:t>
            </a:r>
            <a:r>
              <a:rPr lang="ar-SA" dirty="0" smtClean="0">
                <a:solidFill>
                  <a:schemeClr val="accent1">
                    <a:lumMod val="50000"/>
                  </a:schemeClr>
                </a:solidFill>
              </a:rPr>
              <a:t> والحقوق,وذلك بأن </a:t>
            </a:r>
            <a:r>
              <a:rPr lang="ar-SA" dirty="0" err="1" smtClean="0">
                <a:solidFill>
                  <a:schemeClr val="accent1">
                    <a:lumMod val="50000"/>
                  </a:schemeClr>
                </a:solidFill>
              </a:rPr>
              <a:t>لايعترف</a:t>
            </a:r>
            <a:r>
              <a:rPr lang="ar-SA" dirty="0" smtClean="0">
                <a:solidFill>
                  <a:schemeClr val="accent1">
                    <a:lumMod val="50000"/>
                  </a:schemeClr>
                </a:solidFill>
              </a:rPr>
              <a:t> العبد بنعمه الله تعالى عليه,ومنه أن ينكر معروفا أسداه </a:t>
            </a:r>
            <a:r>
              <a:rPr lang="ar-SA" dirty="0" err="1" smtClean="0">
                <a:solidFill>
                  <a:schemeClr val="accent1">
                    <a:lumMod val="50000"/>
                  </a:schemeClr>
                </a:solidFill>
              </a:rPr>
              <a:t>اليه</a:t>
            </a:r>
            <a:r>
              <a:rPr lang="ar-SA" dirty="0" smtClean="0">
                <a:solidFill>
                  <a:schemeClr val="accent1">
                    <a:lumMod val="50000"/>
                  </a:schemeClr>
                </a:solidFill>
              </a:rPr>
              <a:t> أحد المخلوقين,ومن أوضح </a:t>
            </a:r>
            <a:r>
              <a:rPr lang="ar-SA" dirty="0" err="1" smtClean="0">
                <a:solidFill>
                  <a:schemeClr val="accent1">
                    <a:lumMod val="50000"/>
                  </a:schemeClr>
                </a:solidFill>
              </a:rPr>
              <a:t>الادله</a:t>
            </a:r>
            <a:r>
              <a:rPr lang="ar-SA" dirty="0" smtClean="0">
                <a:solidFill>
                  <a:schemeClr val="accent1">
                    <a:lumMod val="50000"/>
                  </a:schemeClr>
                </a:solidFill>
              </a:rPr>
              <a:t> على هذا المثال </a:t>
            </a:r>
            <a:r>
              <a:rPr lang="ar-SA" dirty="0" err="1" smtClean="0">
                <a:solidFill>
                  <a:schemeClr val="accent1">
                    <a:lumMod val="50000"/>
                  </a:schemeClr>
                </a:solidFill>
              </a:rPr>
              <a:t>مارواه</a:t>
            </a:r>
            <a:r>
              <a:rPr lang="ar-SA" dirty="0" smtClean="0">
                <a:solidFill>
                  <a:schemeClr val="accent1">
                    <a:lumMod val="50000"/>
                  </a:schemeClr>
                </a:solidFill>
              </a:rPr>
              <a:t> البخاري ومسلم وعن ابن العباس – رضي الله عنهما-في ذكر </a:t>
            </a:r>
            <a:endParaRPr lang="ar-SA" b="1" dirty="0" smtClean="0">
              <a:solidFill>
                <a:schemeClr val="accent1">
                  <a:lumMod val="50000"/>
                </a:schemeClr>
              </a:solidFill>
            </a:endParaRPr>
          </a:p>
          <a:p>
            <a:endParaRPr lang="ar-SA" dirty="0" smtClean="0">
              <a:solidFill>
                <a:schemeClr val="accent1">
                  <a:lumMod val="50000"/>
                </a:schemeClr>
              </a:solidFill>
            </a:endParaRPr>
          </a:p>
          <a:p>
            <a:endParaRPr lang="ar-SA" dirty="0" smtClean="0">
              <a:solidFill>
                <a:schemeClr val="accent1">
                  <a:lumMod val="50000"/>
                </a:schemeClr>
              </a:solidFill>
            </a:endParaRPr>
          </a:p>
          <a:p>
            <a:endParaRPr lang="ar-SA" dirty="0"/>
          </a:p>
        </p:txBody>
      </p:sp>
      <p:sp>
        <p:nvSpPr>
          <p:cNvPr id="2" name="عنوان 1"/>
          <p:cNvSpPr>
            <a:spLocks noGrp="1"/>
          </p:cNvSpPr>
          <p:nvPr>
            <p:ph type="title"/>
          </p:nvPr>
        </p:nvSpPr>
        <p:spPr>
          <a:xfrm>
            <a:off x="2428860" y="0"/>
            <a:ext cx="6715140" cy="714356"/>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ar-SA" dirty="0" smtClean="0"/>
              <a:t>الفصل الثالث:الكفر الأصغر....</a:t>
            </a:r>
            <a:endParaRPr lang="ar-SA" dirty="0"/>
          </a:p>
        </p:txBody>
      </p:sp>
    </p:spTree>
  </p:cSld>
  <p:clrMapOvr>
    <a:masterClrMapping/>
  </p:clrMapOvr>
  <p:transition spd="slow">
    <p:pull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365760"/>
            <a:ext cx="7929618" cy="6492240"/>
          </a:xfrm>
        </p:spPr>
        <p:txBody>
          <a:bodyPr>
            <a:normAutofit/>
          </a:bodyPr>
          <a:lstStyle/>
          <a:p>
            <a:pPr algn="r"/>
            <a:r>
              <a:rPr lang="ar-SA" sz="2000" b="0" dirty="0" smtClean="0"/>
              <a:t>في ذكر صلاه الكسوف,وفيه أن النبي صلي الله عنه وسلم قال</a:t>
            </a:r>
            <a:r>
              <a:rPr lang="ar-SA" sz="2000" b="0" dirty="0" smtClean="0">
                <a:sym typeface="Wingdings" pitchFamily="2" charset="2"/>
              </a:rPr>
              <a:t>“ورأيت النار,فلم أر منظرا كاليوم قط أفضع, ورأيت أكثر أهلها النساء“ قالوا:بم يارسول الله؟ قال((يكفرهن)),قيل يكفرن بالله؟قال:“يكفرن العشير , ويكفرن الإحسان,لو أحسنت إلى أحداهن الدهر كله,ثم رأت منك شيئا ,قالت: مارأيت منك خيرا قط“.</a:t>
            </a:r>
            <a:br>
              <a:rPr lang="ar-SA" sz="2000" b="0" dirty="0" smtClean="0">
                <a:sym typeface="Wingdings" pitchFamily="2" charset="2"/>
              </a:rPr>
            </a:br>
            <a:r>
              <a:rPr lang="ar-SA" sz="2000" dirty="0" smtClean="0">
                <a:sym typeface="Wingdings" pitchFamily="2" charset="2"/>
              </a:rPr>
              <a:t>2- </a:t>
            </a:r>
            <a:r>
              <a:rPr lang="ar-SA" sz="2000" b="0" dirty="0" smtClean="0">
                <a:sym typeface="Wingdings" pitchFamily="2" charset="2"/>
              </a:rPr>
              <a:t>قتال المسلم لأخيه المسلم,ففي الصحيحين عن أبن المسعود رضي الله عنه مرفوعا:(سباب المسلم فسوق, وقتال كفر).</a:t>
            </a:r>
            <a:br>
              <a:rPr lang="ar-SA" sz="2000" b="0" dirty="0" smtClean="0">
                <a:sym typeface="Wingdings" pitchFamily="2" charset="2"/>
              </a:rPr>
            </a:br>
            <a:r>
              <a:rPr lang="ar-SA" sz="2000" dirty="0" smtClean="0">
                <a:sym typeface="Wingdings" pitchFamily="2" charset="2"/>
              </a:rPr>
              <a:t>3و4-</a:t>
            </a:r>
            <a:r>
              <a:rPr lang="ar-SA" sz="2000" b="0" dirty="0" smtClean="0">
                <a:sym typeface="Wingdings" pitchFamily="2" charset="2"/>
              </a:rPr>
              <a:t>الطعن في أنتساب الآخرين , والناحية على الميت,ففي صحيح مسلم عن أبي هريرة مرفوعا:(اثنتان في الناس هما بهم كفر:الطعن في النسب </a:t>
            </a:r>
            <a:r>
              <a:rPr lang="ar-SA" sz="2000" b="0" dirty="0" err="1" smtClean="0">
                <a:sym typeface="Wingdings" pitchFamily="2" charset="2"/>
              </a:rPr>
              <a:t>و</a:t>
            </a:r>
            <a:r>
              <a:rPr lang="ar-SA" sz="2000" b="0" dirty="0" smtClean="0">
                <a:sym typeface="Wingdings" pitchFamily="2" charset="2"/>
              </a:rPr>
              <a:t> الناحية على الميت).</a:t>
            </a:r>
            <a:br>
              <a:rPr lang="ar-SA" sz="2000" b="0" dirty="0" smtClean="0">
                <a:sym typeface="Wingdings" pitchFamily="2" charset="2"/>
              </a:rPr>
            </a:br>
            <a:r>
              <a:rPr lang="ar-SA" sz="2000" dirty="0" smtClean="0">
                <a:sym typeface="Wingdings" pitchFamily="2" charset="2"/>
              </a:rPr>
              <a:t>5-</a:t>
            </a:r>
            <a:r>
              <a:rPr lang="ar-SA" sz="2000" b="0" dirty="0" err="1" smtClean="0">
                <a:sym typeface="Wingdings" pitchFamily="2" charset="2"/>
              </a:rPr>
              <a:t>اباق</a:t>
            </a:r>
            <a:r>
              <a:rPr lang="ar-SA" sz="2000" b="0" dirty="0" smtClean="0">
                <a:sym typeface="Wingdings" pitchFamily="2" charset="2"/>
              </a:rPr>
              <a:t> العبد-أي هروبه-عن سيده,ففي صحيح مسلم عن جرير قال((أيما عبد أبق من مواليه فقد كفر حتى يرجع إليهم)).</a:t>
            </a:r>
            <a:br>
              <a:rPr lang="ar-SA" sz="2000" b="0" dirty="0" smtClean="0">
                <a:sym typeface="Wingdings" pitchFamily="2" charset="2"/>
              </a:rPr>
            </a:br>
            <a:r>
              <a:rPr lang="ar-SA" sz="2000" dirty="0" smtClean="0">
                <a:sym typeface="Wingdings" pitchFamily="2" charset="2"/>
              </a:rPr>
              <a:t>6-</a:t>
            </a:r>
            <a:r>
              <a:rPr lang="ar-SA" sz="2000" b="0" dirty="0" smtClean="0">
                <a:sym typeface="Wingdings" pitchFamily="2" charset="2"/>
              </a:rPr>
              <a:t>انتساب الإنسان لغير أبيه,ففي الصحيحين عن أبي ذر رضي الله عنه مرفوعا:((ليس من رجل ادعى لغير أبيه وهو يعلمه إلا كفر)).</a:t>
            </a:r>
            <a:br>
              <a:rPr lang="ar-SA" sz="2000" b="0" dirty="0" smtClean="0">
                <a:sym typeface="Wingdings" pitchFamily="2" charset="2"/>
              </a:rPr>
            </a:br>
            <a:r>
              <a:rPr lang="ar-SA" sz="2000" b="0" dirty="0" smtClean="0">
                <a:sym typeface="Wingdings" pitchFamily="2" charset="2"/>
              </a:rPr>
              <a:t>والمراد بنفاق القراء:الرياء.      </a:t>
            </a:r>
            <a:br>
              <a:rPr lang="ar-SA" sz="2000" b="0" dirty="0" smtClean="0">
                <a:sym typeface="Wingdings" pitchFamily="2" charset="2"/>
              </a:rPr>
            </a:br>
            <a:r>
              <a:rPr lang="ar-SA" sz="2000" b="0" dirty="0" smtClean="0">
                <a:sym typeface="Wingdings" pitchFamily="2" charset="2"/>
              </a:rPr>
              <a:t/>
            </a:r>
            <a:br>
              <a:rPr lang="ar-SA" sz="2000" b="0" dirty="0" smtClean="0">
                <a:sym typeface="Wingdings" pitchFamily="2" charset="2"/>
              </a:rPr>
            </a:br>
            <a:r>
              <a:rPr lang="ar-SA" sz="2000" b="0" dirty="0" smtClean="0">
                <a:sym typeface="Wingdings" pitchFamily="2" charset="2"/>
              </a:rPr>
              <a:t/>
            </a:r>
            <a:br>
              <a:rPr lang="ar-SA" sz="2000" b="0" dirty="0" smtClean="0">
                <a:sym typeface="Wingdings" pitchFamily="2" charset="2"/>
              </a:rPr>
            </a:br>
            <a:r>
              <a:rPr lang="ar-SA" sz="2000" b="0" dirty="0" smtClean="0">
                <a:sym typeface="Wingdings" pitchFamily="2" charset="2"/>
              </a:rPr>
              <a:t/>
            </a:r>
            <a:br>
              <a:rPr lang="ar-SA" sz="2000" b="0" dirty="0" smtClean="0">
                <a:sym typeface="Wingdings" pitchFamily="2" charset="2"/>
              </a:rPr>
            </a:br>
            <a:r>
              <a:rPr lang="ar-SA" sz="2000" b="0" dirty="0" smtClean="0">
                <a:sym typeface="Wingdings" pitchFamily="2" charset="2"/>
              </a:rPr>
              <a:t/>
            </a:r>
            <a:br>
              <a:rPr lang="ar-SA" sz="2000" b="0" dirty="0" smtClean="0">
                <a:sym typeface="Wingdings" pitchFamily="2" charset="2"/>
              </a:rPr>
            </a:br>
            <a:r>
              <a:rPr lang="ar-SA" sz="2000" b="0" dirty="0" smtClean="0">
                <a:sym typeface="Wingdings" pitchFamily="2" charset="2"/>
              </a:rPr>
              <a:t/>
            </a:r>
            <a:br>
              <a:rPr lang="ar-SA" sz="2000" b="0" dirty="0" smtClean="0">
                <a:sym typeface="Wingdings" pitchFamily="2" charset="2"/>
              </a:rPr>
            </a:br>
            <a:r>
              <a:rPr lang="ar-SA" sz="2000" b="0" dirty="0" smtClean="0">
                <a:sym typeface="Wingdings" pitchFamily="2" charset="2"/>
              </a:rPr>
              <a:t/>
            </a:r>
            <a:br>
              <a:rPr lang="ar-SA" sz="2000" b="0" dirty="0" smtClean="0">
                <a:sym typeface="Wingdings" pitchFamily="2" charset="2"/>
              </a:rPr>
            </a:br>
            <a:r>
              <a:rPr lang="ar-SA" sz="2000" b="0" dirty="0" smtClean="0">
                <a:sym typeface="Wingdings" pitchFamily="2" charset="2"/>
              </a:rPr>
              <a:t/>
            </a:r>
            <a:br>
              <a:rPr lang="ar-SA" sz="2000" b="0" dirty="0" smtClean="0">
                <a:sym typeface="Wingdings" pitchFamily="2" charset="2"/>
              </a:rPr>
            </a:br>
            <a:r>
              <a:rPr lang="ar-SA" sz="2000" b="0" dirty="0" smtClean="0">
                <a:sym typeface="Wingdings" pitchFamily="2" charset="2"/>
              </a:rPr>
              <a:t/>
            </a:r>
            <a:br>
              <a:rPr lang="ar-SA" sz="2000" b="0" dirty="0" smtClean="0">
                <a:sym typeface="Wingdings" pitchFamily="2" charset="2"/>
              </a:rPr>
            </a:br>
            <a:endParaRPr lang="ar-SA" sz="2000" b="0" dirty="0"/>
          </a:p>
        </p:txBody>
      </p:sp>
    </p:spTree>
  </p:cSld>
  <p:clrMapOvr>
    <a:masterClrMapping/>
  </p:clrMapOvr>
  <p:transition>
    <p:pull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946150" y="0"/>
          <a:ext cx="7340600" cy="6180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58" y="928671"/>
            <a:ext cx="8072494" cy="5251468"/>
          </a:xfrm>
        </p:spPr>
        <p:txBody>
          <a:bodyPr/>
          <a:lstStyle/>
          <a:p>
            <a:r>
              <a:rPr lang="ar-SA" dirty="0" smtClean="0"/>
              <a:t>وفيه مبحثان:</a:t>
            </a:r>
          </a:p>
          <a:p>
            <a:pPr>
              <a:buNone/>
            </a:pPr>
            <a:r>
              <a:rPr lang="ar-SA" dirty="0" smtClean="0"/>
              <a:t>-</a:t>
            </a:r>
            <a:r>
              <a:rPr lang="ar-SA" b="1" dirty="0" smtClean="0">
                <a:solidFill>
                  <a:schemeClr val="accent2">
                    <a:lumMod val="50000"/>
                  </a:schemeClr>
                </a:solidFill>
              </a:rPr>
              <a:t>المبحث الأول:تعريفه وحكمه:</a:t>
            </a:r>
          </a:p>
          <a:p>
            <a:pPr>
              <a:buNone/>
            </a:pPr>
            <a:r>
              <a:rPr lang="ar-SA" dirty="0" smtClean="0"/>
              <a:t>-</a:t>
            </a:r>
            <a:r>
              <a:rPr lang="ar-SA" sz="1800" b="1" dirty="0" smtClean="0">
                <a:solidFill>
                  <a:schemeClr val="accent2">
                    <a:lumMod val="50000"/>
                  </a:schemeClr>
                </a:solidFill>
              </a:rPr>
              <a:t>النفاق الأصغر </a:t>
            </a:r>
            <a:r>
              <a:rPr lang="ar-SA" sz="1800" dirty="0" smtClean="0"/>
              <a:t>هو:أن يظهر الإنسان أمرا مشروعا ويبطن أمرا محرما يخالف ما أظهره.</a:t>
            </a:r>
          </a:p>
          <a:p>
            <a:pPr>
              <a:buNone/>
            </a:pPr>
            <a:r>
              <a:rPr lang="ar-SA" sz="1800" dirty="0" smtClean="0"/>
              <a:t>فكل من فعل أو قال قولا مشروعا واجبا أو مستحبا أو مباحا, وقد أبطن ضد ما أظهره فقد  فعل خصلة من خصال النفاق الأصغر ,ويسميه بعض أهل العلم ((النفاق العلمي))لأنه يتعلق بالأعمال ,وليس في الاعتقاد, وأطلق عليه بعض أهل العلم أيضا(نفاقا دون نفاق).وحكم هذا النفاق أنه محرم,وكبيره من كبائر الذنوب,ومنفعل خصلة من خصاله فقد تشبه بالمنافقين,ولكنه لايخرج من الملة الإسلام بإجماع أهل العلم.</a:t>
            </a:r>
          </a:p>
          <a:p>
            <a:pPr>
              <a:buNone/>
            </a:pPr>
            <a:r>
              <a:rPr lang="ar-SA" sz="1800" b="1" dirty="0" smtClean="0"/>
              <a:t>-</a:t>
            </a:r>
            <a:r>
              <a:rPr lang="ar-SA" sz="1800" b="1" dirty="0" smtClean="0">
                <a:solidFill>
                  <a:schemeClr val="accent2">
                    <a:lumMod val="50000"/>
                  </a:schemeClr>
                </a:solidFill>
              </a:rPr>
              <a:t>المبحث الثاني:خصاله وأمثلته:</a:t>
            </a:r>
          </a:p>
          <a:p>
            <a:pPr>
              <a:buNone/>
            </a:pPr>
            <a:r>
              <a:rPr lang="ar-SA" sz="1800" b="1" dirty="0" smtClean="0">
                <a:solidFill>
                  <a:schemeClr val="accent2">
                    <a:lumMod val="50000"/>
                  </a:schemeClr>
                </a:solidFill>
              </a:rPr>
              <a:t>للنفاق الأصغر خصال كثيرة,وأهمها:</a:t>
            </a:r>
          </a:p>
          <a:p>
            <a:pPr>
              <a:buNone/>
            </a:pPr>
            <a:r>
              <a:rPr lang="ar-SA" sz="1800" b="1" dirty="0" smtClean="0">
                <a:solidFill>
                  <a:schemeClr val="accent2">
                    <a:lumMod val="50000"/>
                  </a:schemeClr>
                </a:solidFill>
              </a:rPr>
              <a:t>1-</a:t>
            </a:r>
            <a:r>
              <a:rPr lang="ar-SA" sz="1800" dirty="0" smtClean="0">
                <a:solidFill>
                  <a:schemeClr val="accent2">
                    <a:lumMod val="50000"/>
                  </a:schemeClr>
                </a:solidFill>
              </a:rPr>
              <a:t>أن يكذب في كلامه متعمدا,ومن يسمع كلامه مصدق له.</a:t>
            </a:r>
          </a:p>
          <a:p>
            <a:pPr>
              <a:buNone/>
            </a:pPr>
            <a:r>
              <a:rPr lang="ar-SA" sz="1800" b="1" dirty="0" smtClean="0">
                <a:solidFill>
                  <a:schemeClr val="accent2">
                    <a:lumMod val="50000"/>
                  </a:schemeClr>
                </a:solidFill>
              </a:rPr>
              <a:t>2-</a:t>
            </a:r>
            <a:r>
              <a:rPr lang="ar-SA" sz="1800" dirty="0" smtClean="0">
                <a:solidFill>
                  <a:schemeClr val="accent2">
                    <a:lumMod val="50000"/>
                  </a:schemeClr>
                </a:solidFill>
              </a:rPr>
              <a:t>أن يعد وفي نيته وقت الوعد أن لايفي بما وعد </a:t>
            </a:r>
            <a:r>
              <a:rPr lang="ar-SA" sz="1800" dirty="0" err="1" smtClean="0">
                <a:solidFill>
                  <a:schemeClr val="accent2">
                    <a:lumMod val="50000"/>
                  </a:schemeClr>
                </a:solidFill>
              </a:rPr>
              <a:t>به</a:t>
            </a:r>
            <a:r>
              <a:rPr lang="ar-SA" sz="1800" dirty="0" smtClean="0">
                <a:solidFill>
                  <a:schemeClr val="accent2">
                    <a:lumMod val="50000"/>
                  </a:schemeClr>
                </a:solidFill>
              </a:rPr>
              <a:t>,ثم لايفي فعلا بهذا الوعد.</a:t>
            </a:r>
            <a:endParaRPr lang="ar-SA" sz="1800" b="1" dirty="0">
              <a:solidFill>
                <a:schemeClr val="accent2">
                  <a:lumMod val="50000"/>
                </a:schemeClr>
              </a:solidFill>
            </a:endParaRPr>
          </a:p>
        </p:txBody>
      </p:sp>
      <p:sp>
        <p:nvSpPr>
          <p:cNvPr id="2" name="عنوان 1"/>
          <p:cNvSpPr>
            <a:spLocks noGrp="1"/>
          </p:cNvSpPr>
          <p:nvPr>
            <p:ph type="title"/>
          </p:nvPr>
        </p:nvSpPr>
        <p:spPr>
          <a:xfrm>
            <a:off x="1714480" y="0"/>
            <a:ext cx="6715172" cy="857232"/>
          </a:xfrm>
        </p:spPr>
        <p:style>
          <a:lnRef idx="1">
            <a:schemeClr val="accent1"/>
          </a:lnRef>
          <a:fillRef idx="3">
            <a:schemeClr val="accent1"/>
          </a:fillRef>
          <a:effectRef idx="2">
            <a:schemeClr val="accent1"/>
          </a:effectRef>
          <a:fontRef idx="minor">
            <a:schemeClr val="lt1"/>
          </a:fontRef>
        </p:style>
        <p:txBody>
          <a:bodyPr/>
          <a:lstStyle/>
          <a:p>
            <a:pPr algn="r"/>
            <a:r>
              <a:rPr lang="ar-SA" dirty="0" smtClean="0"/>
              <a:t>الفصل الرابع: النفاق الأصغر:  </a:t>
            </a:r>
            <a:endParaRPr lang="ar-SA" dirty="0"/>
          </a:p>
        </p:txBody>
      </p:sp>
    </p:spTree>
  </p:cSld>
  <p:clrMapOvr>
    <a:masterClrMapping/>
  </p:clrMapOvr>
  <p:transition>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46404" y="142853"/>
            <a:ext cx="7411810" cy="6037286"/>
          </a:xfrm>
        </p:spPr>
        <p:txBody>
          <a:bodyPr>
            <a:normAutofit lnSpcReduction="10000"/>
          </a:bodyPr>
          <a:lstStyle/>
          <a:p>
            <a:r>
              <a:rPr lang="ar-SA" b="1" dirty="0" smtClean="0"/>
              <a:t>3-</a:t>
            </a:r>
            <a:r>
              <a:rPr lang="ar-SA" dirty="0" smtClean="0"/>
              <a:t>أن يخاصم غيره, ويفجر في خصومته,بأن يعدل عن الحق </a:t>
            </a:r>
            <a:r>
              <a:rPr lang="ar-SA" dirty="0" err="1" smtClean="0"/>
              <a:t>الى</a:t>
            </a:r>
            <a:r>
              <a:rPr lang="ar-SA" dirty="0" smtClean="0"/>
              <a:t> الباطل متعمدا,فيدعي ويحتج بالباطل والكذب,ليأخذ </a:t>
            </a:r>
            <a:r>
              <a:rPr lang="ar-SA" dirty="0" err="1" smtClean="0"/>
              <a:t>مالايجوز</a:t>
            </a:r>
            <a:r>
              <a:rPr lang="ar-SA" dirty="0" smtClean="0"/>
              <a:t> له أخذه.</a:t>
            </a:r>
          </a:p>
          <a:p>
            <a:r>
              <a:rPr lang="ar-SA" b="1" dirty="0" smtClean="0"/>
              <a:t>4-</a:t>
            </a:r>
            <a:r>
              <a:rPr lang="ar-SA" dirty="0" smtClean="0"/>
              <a:t>أن يعاهد غيره بعهد,وفي نيته وقت العهد أن لايفي به,ثم لا يفي فعلا بهذا العهد.</a:t>
            </a:r>
          </a:p>
          <a:p>
            <a:r>
              <a:rPr lang="ar-SA" b="1" dirty="0" err="1" smtClean="0"/>
              <a:t>والدليل</a:t>
            </a:r>
            <a:r>
              <a:rPr lang="ar-SA" dirty="0" err="1" smtClean="0"/>
              <a:t>على</a:t>
            </a:r>
            <a:r>
              <a:rPr lang="ar-SA" dirty="0" smtClean="0"/>
              <a:t> كون هذه الخصال الأربع من النفاق الأصغر: </a:t>
            </a:r>
            <a:r>
              <a:rPr lang="ar-SA" dirty="0" err="1" smtClean="0"/>
              <a:t>مارواه</a:t>
            </a:r>
            <a:r>
              <a:rPr lang="ar-SA" dirty="0" smtClean="0"/>
              <a:t> البخاري </a:t>
            </a:r>
            <a:r>
              <a:rPr lang="ar-SA" dirty="0" err="1" smtClean="0"/>
              <a:t>و</a:t>
            </a:r>
            <a:r>
              <a:rPr lang="ar-SA" dirty="0" smtClean="0"/>
              <a:t> المسلم عن عبد الله بن عمرو-رضي الله عنهما-عن النبي منهن كانت فيه </a:t>
            </a:r>
            <a:r>
              <a:rPr lang="ar-SA" dirty="0" err="1" smtClean="0"/>
              <a:t>خصله</a:t>
            </a:r>
            <a:r>
              <a:rPr lang="ar-SA" dirty="0" smtClean="0"/>
              <a:t> من النفاق حتى يدعها:</a:t>
            </a:r>
            <a:r>
              <a:rPr lang="ar-SA" dirty="0" err="1" smtClean="0"/>
              <a:t>اذا</a:t>
            </a:r>
            <a:r>
              <a:rPr lang="ar-SA" dirty="0" smtClean="0"/>
              <a:t> حدث كذب,</a:t>
            </a:r>
            <a:r>
              <a:rPr lang="ar-SA" dirty="0" err="1" smtClean="0"/>
              <a:t>واذا</a:t>
            </a:r>
            <a:r>
              <a:rPr lang="ar-SA" dirty="0" smtClean="0"/>
              <a:t> عاهد غدر , </a:t>
            </a:r>
            <a:r>
              <a:rPr lang="ar-SA" dirty="0" err="1" smtClean="0"/>
              <a:t>واذا</a:t>
            </a:r>
            <a:r>
              <a:rPr lang="ar-SA" dirty="0" smtClean="0"/>
              <a:t> وعد اخلف,</a:t>
            </a:r>
            <a:r>
              <a:rPr lang="ar-SA" dirty="0" err="1" smtClean="0"/>
              <a:t>واذا</a:t>
            </a:r>
            <a:r>
              <a:rPr lang="ar-SA" dirty="0" smtClean="0"/>
              <a:t> خاصم فجر).</a:t>
            </a:r>
          </a:p>
          <a:p>
            <a:r>
              <a:rPr lang="ar-SA" b="1" dirty="0" smtClean="0"/>
              <a:t>5-</a:t>
            </a:r>
            <a:r>
              <a:rPr lang="ar-SA" dirty="0" err="1" smtClean="0"/>
              <a:t>الخيانه</a:t>
            </a:r>
            <a:r>
              <a:rPr lang="ar-SA" dirty="0" smtClean="0"/>
              <a:t> في </a:t>
            </a:r>
            <a:r>
              <a:rPr lang="ar-SA" dirty="0" err="1" smtClean="0"/>
              <a:t>الأمانه</a:t>
            </a:r>
            <a:r>
              <a:rPr lang="ar-SA" dirty="0" smtClean="0"/>
              <a:t>,وذلك بأن يأخذ الأمانات من الآخرين وفي نيته وقت أخذها أن يجحدها,ثم </a:t>
            </a:r>
            <a:r>
              <a:rPr lang="ar-SA" dirty="0" err="1" smtClean="0"/>
              <a:t>لايؤديها</a:t>
            </a:r>
            <a:r>
              <a:rPr lang="ar-SA" dirty="0" smtClean="0"/>
              <a:t> </a:t>
            </a:r>
            <a:r>
              <a:rPr lang="ar-SA" dirty="0" err="1" smtClean="0"/>
              <a:t>اليهم</a:t>
            </a:r>
            <a:r>
              <a:rPr lang="ar-SA" dirty="0" smtClean="0"/>
              <a:t>,فقد روى البخاري ومسلم عن أبي </a:t>
            </a:r>
            <a:r>
              <a:rPr lang="ar-SA" dirty="0" err="1" smtClean="0"/>
              <a:t>هريره</a:t>
            </a:r>
            <a:r>
              <a:rPr lang="ar-SA" dirty="0" smtClean="0"/>
              <a:t> رضي الله عنه عن النبي صلى الله عليه وسلم قال:(</a:t>
            </a:r>
            <a:r>
              <a:rPr lang="ar-SA" dirty="0" err="1" smtClean="0"/>
              <a:t>ايه</a:t>
            </a:r>
            <a:r>
              <a:rPr lang="ar-SA" dirty="0" smtClean="0"/>
              <a:t> المنافق ثلاث,</a:t>
            </a:r>
            <a:r>
              <a:rPr lang="ar-SA" dirty="0" err="1" smtClean="0"/>
              <a:t>اذا</a:t>
            </a:r>
            <a:r>
              <a:rPr lang="ar-SA" dirty="0" smtClean="0"/>
              <a:t> حدث كذب ,</a:t>
            </a:r>
            <a:r>
              <a:rPr lang="ar-SA" dirty="0" err="1" smtClean="0"/>
              <a:t>واذا</a:t>
            </a:r>
            <a:r>
              <a:rPr lang="ar-SA" dirty="0" smtClean="0"/>
              <a:t> وعد اخلف,</a:t>
            </a:r>
            <a:r>
              <a:rPr lang="ar-SA" dirty="0" err="1" smtClean="0"/>
              <a:t>واذا</a:t>
            </a:r>
            <a:r>
              <a:rPr lang="ar-SA" dirty="0" smtClean="0"/>
              <a:t> خاصم فجر).</a:t>
            </a:r>
          </a:p>
          <a:p>
            <a:r>
              <a:rPr lang="ar-SA" b="1" dirty="0" smtClean="0"/>
              <a:t>6-</a:t>
            </a:r>
            <a:r>
              <a:rPr lang="ar-SA" dirty="0" smtClean="0"/>
              <a:t>الرياء في الأعمال </a:t>
            </a:r>
            <a:r>
              <a:rPr lang="ar-SA" dirty="0" err="1" smtClean="0"/>
              <a:t>الصالحه</a:t>
            </a:r>
            <a:r>
              <a:rPr lang="ar-SA" dirty="0" smtClean="0"/>
              <a:t>,فقد ثبت عن النبي صلى الله عليه وسلم أنه قال :“أكثر منافقي أمتي قراؤه“.</a:t>
            </a:r>
            <a:endParaRPr lang="ar-SA" b="1" dirty="0"/>
          </a:p>
        </p:txBody>
      </p:sp>
    </p:spTree>
  </p:cSld>
  <p:clrMapOvr>
    <a:masterClrMapping/>
  </p:clrMapOvr>
  <p:transition>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46404" y="142853"/>
            <a:ext cx="7411810" cy="6037286"/>
          </a:xfrm>
        </p:spPr>
        <p:txBody>
          <a:bodyPr>
            <a:normAutofit/>
          </a:bodyPr>
          <a:lstStyle/>
          <a:p>
            <a:r>
              <a:rPr lang="ar-SA" b="1" dirty="0" smtClean="0"/>
              <a:t>7-</a:t>
            </a:r>
            <a:r>
              <a:rPr lang="ar-SA" dirty="0" err="1" smtClean="0"/>
              <a:t>اعراض</a:t>
            </a:r>
            <a:r>
              <a:rPr lang="ar-SA" dirty="0" smtClean="0"/>
              <a:t> المسلم عن الجهاد ,وعدم تحديث نفسه به,فقد روى مسلم عن النبي صلى الله عليه وسلم أنه قال:((من مات ولم يغز ولم يحدث به نفسه مات على شعبه من النفاق)).</a:t>
            </a:r>
          </a:p>
          <a:p>
            <a:r>
              <a:rPr lang="ar-SA" b="1" dirty="0" smtClean="0"/>
              <a:t>8-</a:t>
            </a:r>
            <a:r>
              <a:rPr lang="ar-SA" dirty="0" err="1" smtClean="0"/>
              <a:t>اظهار</a:t>
            </a:r>
            <a:r>
              <a:rPr lang="ar-SA" dirty="0" smtClean="0"/>
              <a:t> </a:t>
            </a:r>
            <a:r>
              <a:rPr lang="ar-SA" dirty="0" err="1" smtClean="0"/>
              <a:t>موده</a:t>
            </a:r>
            <a:r>
              <a:rPr lang="ar-SA" dirty="0" smtClean="0"/>
              <a:t> الغير,والتقرب </a:t>
            </a:r>
            <a:r>
              <a:rPr lang="ar-SA" dirty="0" err="1" smtClean="0"/>
              <a:t>اليه</a:t>
            </a:r>
            <a:r>
              <a:rPr lang="ar-SA" dirty="0" smtClean="0"/>
              <a:t> بما يحب,مع </a:t>
            </a:r>
            <a:r>
              <a:rPr lang="ar-SA" dirty="0" err="1" smtClean="0"/>
              <a:t>اضمار</a:t>
            </a:r>
            <a:r>
              <a:rPr lang="ar-SA" dirty="0" smtClean="0"/>
              <a:t> </a:t>
            </a:r>
            <a:r>
              <a:rPr lang="ar-SA" dirty="0" err="1" smtClean="0"/>
              <a:t>بعغضه</a:t>
            </a:r>
            <a:r>
              <a:rPr lang="ar-SA" dirty="0" smtClean="0"/>
              <a:t>,أو التكلم فيه في غيبته بما </a:t>
            </a:r>
            <a:r>
              <a:rPr lang="ar-SA" dirty="0" err="1" smtClean="0"/>
              <a:t>لايرضيه</a:t>
            </a:r>
            <a:r>
              <a:rPr lang="ar-SA" dirty="0" smtClean="0"/>
              <a:t>,فقد روى البخاري عن محمد ابن زيد ابن عبد الله بن عمر,قال:</a:t>
            </a:r>
            <a:r>
              <a:rPr lang="ar-SA" dirty="0" err="1" smtClean="0"/>
              <a:t>قال</a:t>
            </a:r>
            <a:r>
              <a:rPr lang="ar-SA" dirty="0" smtClean="0"/>
              <a:t> أناس لابن عمر:</a:t>
            </a:r>
            <a:r>
              <a:rPr lang="ar-SA" dirty="0" err="1" smtClean="0"/>
              <a:t>انا</a:t>
            </a:r>
            <a:r>
              <a:rPr lang="ar-SA" dirty="0" smtClean="0"/>
              <a:t> ندخل على سلطاننا,فنقول لهم بخلاف </a:t>
            </a:r>
            <a:r>
              <a:rPr lang="ar-SA" dirty="0" err="1" smtClean="0"/>
              <a:t>مانتكلم</a:t>
            </a:r>
            <a:r>
              <a:rPr lang="ar-SA" dirty="0" smtClean="0"/>
              <a:t> </a:t>
            </a:r>
            <a:r>
              <a:rPr lang="ar-SA" dirty="0" err="1" smtClean="0"/>
              <a:t>اذا</a:t>
            </a:r>
            <a:r>
              <a:rPr lang="ar-SA" dirty="0" smtClean="0"/>
              <a:t> خرجنا من عندهم,قال:كننا نعد هذا نفقا.</a:t>
            </a:r>
          </a:p>
          <a:p>
            <a:r>
              <a:rPr lang="ar-SA" b="1" dirty="0" smtClean="0"/>
              <a:t>وبالجمله</a:t>
            </a:r>
            <a:r>
              <a:rPr lang="ar-SA" dirty="0" smtClean="0"/>
              <a:t>فان من اجتمعت فيه أكثر خصال هذا النفاق,واستمر عليها فهو على خطر عظيم,ويخشى أن يقع في النفاق الأكبر,وذلك خاف أصحاب النبي صلي الله عليه وسلم كعمر وحنظله,وغيرهم,وخاف السلف الصالح على أنفسهم من </a:t>
            </a:r>
            <a:r>
              <a:rPr lang="ar-SA" dirty="0" err="1" smtClean="0"/>
              <a:t>القوع</a:t>
            </a:r>
            <a:r>
              <a:rPr lang="ar-SA" dirty="0" smtClean="0"/>
              <a:t> في النفاق الأصغر.</a:t>
            </a:r>
            <a:endParaRPr lang="ar-SA" b="1" dirty="0"/>
          </a:p>
        </p:txBody>
      </p:sp>
    </p:spTree>
  </p:cSld>
  <p:clrMapOvr>
    <a:masterClrMapping/>
  </p:clrMapOvr>
  <p:transition>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46404" y="571481"/>
            <a:ext cx="7197496" cy="5608658"/>
          </a:xfrm>
        </p:spPr>
        <p:txBody>
          <a:bodyPr/>
          <a:lstStyle/>
          <a:p>
            <a:pPr algn="ctr"/>
            <a:r>
              <a:rPr lang="ar-SA" sz="3200" b="1" dirty="0" smtClean="0">
                <a:solidFill>
                  <a:schemeClr val="accent4">
                    <a:lumMod val="50000"/>
                  </a:schemeClr>
                </a:solidFill>
              </a:rPr>
              <a:t>عمل الطالبات:</a:t>
            </a:r>
          </a:p>
          <a:p>
            <a:r>
              <a:rPr lang="ar-SA" b="1" dirty="0" smtClean="0">
                <a:solidFill>
                  <a:schemeClr val="accent2">
                    <a:lumMod val="50000"/>
                  </a:schemeClr>
                </a:solidFill>
              </a:rPr>
              <a:t>جواهر ظافر الشهري.</a:t>
            </a:r>
          </a:p>
          <a:p>
            <a:r>
              <a:rPr lang="ar-SA" b="1" dirty="0" smtClean="0">
                <a:solidFill>
                  <a:schemeClr val="accent2">
                    <a:lumMod val="50000"/>
                  </a:schemeClr>
                </a:solidFill>
              </a:rPr>
              <a:t>سارة العبد اللطيف.</a:t>
            </a:r>
          </a:p>
          <a:p>
            <a:r>
              <a:rPr lang="ar-SA" b="1" dirty="0" smtClean="0">
                <a:solidFill>
                  <a:schemeClr val="accent2">
                    <a:lumMod val="50000"/>
                  </a:schemeClr>
                </a:solidFill>
              </a:rPr>
              <a:t>صفا عبد الرزاق.</a:t>
            </a:r>
          </a:p>
          <a:p>
            <a:r>
              <a:rPr lang="ar-SA" b="1" dirty="0" smtClean="0">
                <a:solidFill>
                  <a:schemeClr val="accent2">
                    <a:lumMod val="50000"/>
                  </a:schemeClr>
                </a:solidFill>
              </a:rPr>
              <a:t>أسرار باغبره.</a:t>
            </a:r>
          </a:p>
          <a:p>
            <a:pPr>
              <a:buNone/>
            </a:pPr>
            <a:endParaRPr lang="ar-SA" b="1" dirty="0">
              <a:solidFill>
                <a:schemeClr val="accent2">
                  <a:lumMod val="50000"/>
                </a:schemeClr>
              </a:solidFill>
            </a:endParaRPr>
          </a:p>
        </p:txBody>
      </p:sp>
    </p:spTree>
  </p:cSld>
  <p:clrMapOvr>
    <a:masterClrMapping/>
  </p:clrMapOvr>
  <p:transition>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ورق">
  <a:themeElements>
    <a:clrScheme name="ورق">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ورق">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ورق">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617</TotalTime>
  <Words>3635</Words>
  <Application>Microsoft Office PowerPoint</Application>
  <PresentationFormat>عرض على الشاشة (3:4)‏</PresentationFormat>
  <Paragraphs>180</Paragraphs>
  <Slides>35</Slides>
  <Notes>0</Notes>
  <HiddenSlides>0</HiddenSlides>
  <MMClips>0</MMClips>
  <ScaleCrop>false</ScaleCrop>
  <HeadingPairs>
    <vt:vector size="4" baseType="variant">
      <vt:variant>
        <vt:lpstr>سمة</vt:lpstr>
      </vt:variant>
      <vt:variant>
        <vt:i4>1</vt:i4>
      </vt:variant>
      <vt:variant>
        <vt:lpstr>عناوين الشرائح</vt:lpstr>
      </vt:variant>
      <vt:variant>
        <vt:i4>35</vt:i4>
      </vt:variant>
    </vt:vector>
  </HeadingPairs>
  <TitlesOfParts>
    <vt:vector size="36" baseType="lpstr">
      <vt:lpstr>ورق</vt:lpstr>
      <vt:lpstr>الفصل الثاني </vt:lpstr>
      <vt:lpstr>ينقسم الشرك الاصغر الى مبحثان  :</vt:lpstr>
      <vt:lpstr>المبحث الاول </vt:lpstr>
      <vt:lpstr>البحث الثاني :</vt:lpstr>
      <vt:lpstr>النوع الاول : الشرك الاصغر في العبادات القلبية </vt:lpstr>
      <vt:lpstr>والرياء له صور عديدة منها :</vt:lpstr>
      <vt:lpstr>الشريحة 7</vt:lpstr>
      <vt:lpstr>هناك أمور تعين على البعد عن الرياء :</vt:lpstr>
      <vt:lpstr>الشريحة 9</vt:lpstr>
      <vt:lpstr>الشريحة 10</vt:lpstr>
      <vt:lpstr>المثال الثاني : </vt:lpstr>
      <vt:lpstr>المثال الثالث :</vt:lpstr>
      <vt:lpstr>المثال الرابع:</vt:lpstr>
      <vt:lpstr>الشريحة 14</vt:lpstr>
      <vt:lpstr>الشريحة 15</vt:lpstr>
      <vt:lpstr>الشريحة 16</vt:lpstr>
      <vt:lpstr>والرقي التي يفعلها الناس الناس تنقسم الى نوعين هما:</vt:lpstr>
      <vt:lpstr>النوع الأول: الرقية الشرعية:</vt:lpstr>
      <vt:lpstr>الشريحة 19</vt:lpstr>
      <vt:lpstr>المثال الثاني من أمثلته الشرك الأصغر في الأفعال: التمائم الشركيه:</vt:lpstr>
      <vt:lpstr>الشريحة 21</vt:lpstr>
      <vt:lpstr>الشريحة 22</vt:lpstr>
      <vt:lpstr>الشريحة 23</vt:lpstr>
      <vt:lpstr>الشريحة 24</vt:lpstr>
      <vt:lpstr>الشريحة 25</vt:lpstr>
      <vt:lpstr>الشريحة 26</vt:lpstr>
      <vt:lpstr>الشريحة 27</vt:lpstr>
      <vt:lpstr>الشريحة 28</vt:lpstr>
      <vt:lpstr>الفصل الثالث:الكفر الأصغر....</vt:lpstr>
      <vt:lpstr>في ذكر صلاه الكسوف,وفيه أن النبي صلي الله عنه وسلم قال“ورأيت النار,فلم أر منظرا كاليوم قط أفضع, ورأيت أكثر أهلها النساء“ قالوا:بم يارسول الله؟ قال((يكفرهن)),قيل يكفرن بالله؟قال:“يكفرن العشير , ويكفرن الإحسان,لو أحسنت إلى أحداهن الدهر كله,ثم رأت منك شيئا ,قالت: مارأيت منك خيرا قط“. 2- قتال المسلم لأخيه المسلم,ففي الصحيحين عن أبن المسعود رضي الله عنه مرفوعا:(سباب المسلم فسوق, وقتال كفر). 3و4-الطعن في أنتساب الآخرين , والناحية على الميت,ففي صحيح مسلم عن أبي هريرة مرفوعا:(اثنتان في الناس هما بهم كفر:الطعن في النسب و الناحية على الميت). 5-اباق العبد-أي هروبه-عن سيده,ففي صحيح مسلم عن جرير قال((أيما عبد أبق من مواليه فقد كفر حتى يرجع إليهم)). 6-انتساب الإنسان لغير أبيه,ففي الصحيحين عن أبي ذر رضي الله عنه مرفوعا:((ليس من رجل ادعى لغير أبيه وهو يعلمه إلا كفر)). والمراد بنفاق القراء:الرياء.               </vt:lpstr>
      <vt:lpstr>الشريحة 31</vt:lpstr>
      <vt:lpstr>الفصل الرابع: النفاق الأصغر:  </vt:lpstr>
      <vt:lpstr>الشريحة 33</vt:lpstr>
      <vt:lpstr>الشريحة 34</vt:lpstr>
      <vt:lpstr>الشريحة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الثا ني</dc:title>
  <dc:creator>Toshiba</dc:creator>
  <cp:lastModifiedBy>HP</cp:lastModifiedBy>
  <cp:revision>55</cp:revision>
  <dcterms:created xsi:type="dcterms:W3CDTF">2013-10-10T19:22:07Z</dcterms:created>
  <dcterms:modified xsi:type="dcterms:W3CDTF">2013-11-27T02:58:08Z</dcterms:modified>
</cp:coreProperties>
</file>