
<file path=[Content_Types].xml><?xml version="1.0" encoding="utf-8"?>
<Types xmlns="http://schemas.openxmlformats.org/package/2006/content-types">
  <Default Extension="png" ContentType="image/png"/>
  <Default Extension="jpeg" ContentType="image/jpeg"/>
  <Default Extension="wmf" ContentType="image/x-wmf"/>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rtl="1" saveSubsetFonts="1">
  <p:sldMasterIdLst>
    <p:sldMasterId id="2147483684" r:id="rId1"/>
  </p:sldMasterIdLst>
  <p:notesMasterIdLst>
    <p:notesMasterId r:id="rId17"/>
  </p:notesMasterIdLst>
  <p:sldIdLst>
    <p:sldId id="256" r:id="rId2"/>
    <p:sldId id="257" r:id="rId3"/>
    <p:sldId id="258" r:id="rId4"/>
    <p:sldId id="259" r:id="rId5"/>
    <p:sldId id="262" r:id="rId6"/>
    <p:sldId id="260" r:id="rId7"/>
    <p:sldId id="261" r:id="rId8"/>
    <p:sldId id="263" r:id="rId9"/>
    <p:sldId id="264" r:id="rId10"/>
    <p:sldId id="265" r:id="rId11"/>
    <p:sldId id="266" r:id="rId12"/>
    <p:sldId id="267" r:id="rId13"/>
    <p:sldId id="270" r:id="rId14"/>
    <p:sldId id="268" r:id="rId15"/>
    <p:sldId id="269" r:id="rId16"/>
  </p:sldIdLst>
  <p:sldSz cx="9144000" cy="6858000" type="screen4x3"/>
  <p:notesSz cx="6858000" cy="9144000"/>
  <p:defaultTextStyle>
    <a:defPPr>
      <a:defRPr lang="ar-SA"/>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a:tblStyle styleId="{5C22544A-7EE6-4342-B048-85BDC9FD1C3A}" styleName="نمط متوسط 2 - تمييز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1E4AEA4-8DFA-4A89-87EB-49C32662AFE0}" styleName="نمط متوسط 2 - تمييز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F5AB1C69-6EDB-4FF4-983F-18BD219EF322}" styleName="نمط متوسط 2 - تمييز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 styleId="{00A15C55-8517-42AA-B614-E9B94910E393}" styleName="نمط متوسط 2 - تمييز 4">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4">
              <a:tint val="20000"/>
            </a:schemeClr>
          </a:solidFill>
        </a:fill>
      </a:tcStyle>
    </a:wholeTbl>
    <a:band1H>
      <a:tcStyle>
        <a:tcBdr/>
        <a:fill>
          <a:solidFill>
            <a:schemeClr val="accent4">
              <a:tint val="40000"/>
            </a:schemeClr>
          </a:solidFill>
        </a:fill>
      </a:tcStyle>
    </a:band1H>
    <a:band2H>
      <a:tcStyle>
        <a:tcBdr/>
      </a:tcStyle>
    </a:band2H>
    <a:band1V>
      <a:tcStyle>
        <a:tcBdr/>
        <a:fill>
          <a:solidFill>
            <a:schemeClr val="accent4">
              <a:tint val="40000"/>
            </a:schemeClr>
          </a:solidFill>
        </a:fill>
      </a:tcStyle>
    </a:band1V>
    <a:band2V>
      <a:tcStyle>
        <a:tcBdr/>
      </a:tcStyle>
    </a:band2V>
    <a:lastCol>
      <a:tcTxStyle b="on">
        <a:fontRef idx="minor">
          <a:prstClr val="black"/>
        </a:fontRef>
        <a:schemeClr val="lt1"/>
      </a:tcTxStyle>
      <a:tcStyle>
        <a:tcBdr/>
        <a:fill>
          <a:solidFill>
            <a:schemeClr val="accent4"/>
          </a:solidFill>
        </a:fill>
      </a:tcStyle>
    </a:lastCol>
    <a:firstCol>
      <a:tcTxStyle b="on">
        <a:fontRef idx="minor">
          <a:prstClr val="black"/>
        </a:fontRef>
        <a:schemeClr val="lt1"/>
      </a:tcTxStyle>
      <a:tcStyle>
        <a:tcBdr/>
        <a:fill>
          <a:solidFill>
            <a:schemeClr val="accent4"/>
          </a:solidFill>
        </a:fill>
      </a:tcStyle>
    </a:firstCol>
    <a:lastRow>
      <a:tcTxStyle b="on">
        <a:fontRef idx="minor">
          <a:prstClr val="black"/>
        </a:fontRef>
        <a:schemeClr val="lt1"/>
      </a:tcTxStyle>
      <a:tcStyle>
        <a:tcBdr>
          <a:top>
            <a:ln w="38100" cmpd="sng">
              <a:solidFill>
                <a:schemeClr val="lt1"/>
              </a:solidFill>
            </a:ln>
          </a:top>
        </a:tcBdr>
        <a:fill>
          <a:solidFill>
            <a:schemeClr val="accent4"/>
          </a:solidFill>
        </a:fill>
      </a:tcStyle>
    </a:lastRow>
    <a:firstRow>
      <a:tcTxStyle b="on">
        <a:fontRef idx="minor">
          <a:prstClr val="black"/>
        </a:fontRef>
        <a:schemeClr val="lt1"/>
      </a:tcTxStyle>
      <a:tcStyle>
        <a:tcBdr>
          <a:bottom>
            <a:ln w="38100" cmpd="sng">
              <a:solidFill>
                <a:schemeClr val="lt1"/>
              </a:solidFill>
            </a:ln>
          </a:bottom>
        </a:tcBdr>
        <a:fill>
          <a:solidFill>
            <a:schemeClr val="accent4"/>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84380"/>
    <p:restoredTop sz="94660"/>
  </p:normalViewPr>
  <p:slideViewPr>
    <p:cSldViewPr>
      <p:cViewPr>
        <p:scale>
          <a:sx n="69" d="100"/>
          <a:sy n="69" d="100"/>
        </p:scale>
        <p:origin x="-1416" y="-72"/>
      </p:cViewPr>
      <p:guideLst>
        <p:guide orient="horz" pos="216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7D9B8BFC-855B-4BF8-AEA9-0C1E67A224F6}" type="doc">
      <dgm:prSet loTypeId="urn:microsoft.com/office/officeart/2005/8/layout/hierarchy1" loCatId="hierarchy" qsTypeId="urn:microsoft.com/office/officeart/2005/8/quickstyle/simple1" qsCatId="simple" csTypeId="urn:microsoft.com/office/officeart/2005/8/colors/accent1_2" csCatId="accent1" phldr="1"/>
      <dgm:spPr/>
      <dgm:t>
        <a:bodyPr/>
        <a:lstStyle/>
        <a:p>
          <a:pPr rtl="1"/>
          <a:endParaRPr lang="ar-SA"/>
        </a:p>
      </dgm:t>
    </dgm:pt>
    <dgm:pt modelId="{BD56D9A3-6F40-4A66-81B4-836375312B6E}">
      <dgm:prSet phldrT="[نص]"/>
      <dgm:spPr/>
      <dgm:t>
        <a:bodyPr/>
        <a:lstStyle/>
        <a:p>
          <a:pPr rtl="1"/>
          <a:r>
            <a:rPr lang="ar-SA" dirty="0" smtClean="0"/>
            <a:t>التعريف بالعقيدة</a:t>
          </a:r>
          <a:endParaRPr lang="ar-SA" dirty="0"/>
        </a:p>
      </dgm:t>
    </dgm:pt>
    <dgm:pt modelId="{BEED4E40-08B0-4FBF-941C-733D6976472D}" type="parTrans" cxnId="{7A1CAA86-126A-421E-8C73-79316EDC32C9}">
      <dgm:prSet/>
      <dgm:spPr/>
      <dgm:t>
        <a:bodyPr/>
        <a:lstStyle/>
        <a:p>
          <a:pPr rtl="1"/>
          <a:endParaRPr lang="ar-SA"/>
        </a:p>
      </dgm:t>
    </dgm:pt>
    <dgm:pt modelId="{8D3712A5-EBE9-4DE0-896B-B3DB4C5BBED4}" type="sibTrans" cxnId="{7A1CAA86-126A-421E-8C73-79316EDC32C9}">
      <dgm:prSet/>
      <dgm:spPr/>
      <dgm:t>
        <a:bodyPr/>
        <a:lstStyle/>
        <a:p>
          <a:pPr rtl="1"/>
          <a:endParaRPr lang="ar-SA"/>
        </a:p>
      </dgm:t>
    </dgm:pt>
    <dgm:pt modelId="{EA33D7DA-CC06-4105-B001-6A897393AA14}">
      <dgm:prSet phldrT="[نص]"/>
      <dgm:spPr/>
      <dgm:t>
        <a:bodyPr/>
        <a:lstStyle/>
        <a:p>
          <a:pPr rtl="1"/>
          <a:r>
            <a:rPr lang="ar-SA" dirty="0" smtClean="0"/>
            <a:t>اصطلاحا</a:t>
          </a:r>
          <a:endParaRPr lang="ar-SA" dirty="0"/>
        </a:p>
      </dgm:t>
    </dgm:pt>
    <dgm:pt modelId="{A575C12A-EB25-4984-AA24-E792486DCBE3}" type="parTrans" cxnId="{E8726A5E-4703-46D9-95FC-962919EA1C28}">
      <dgm:prSet/>
      <dgm:spPr/>
      <dgm:t>
        <a:bodyPr/>
        <a:lstStyle/>
        <a:p>
          <a:pPr rtl="1"/>
          <a:endParaRPr lang="ar-SA"/>
        </a:p>
      </dgm:t>
    </dgm:pt>
    <dgm:pt modelId="{EED8ABA6-46F6-4174-86BD-601DFBCAE395}" type="sibTrans" cxnId="{E8726A5E-4703-46D9-95FC-962919EA1C28}">
      <dgm:prSet/>
      <dgm:spPr/>
      <dgm:t>
        <a:bodyPr/>
        <a:lstStyle/>
        <a:p>
          <a:pPr rtl="1"/>
          <a:endParaRPr lang="ar-SA"/>
        </a:p>
      </dgm:t>
    </dgm:pt>
    <dgm:pt modelId="{B39CA3B8-EA9C-44A9-8146-8187F84B4AAD}">
      <dgm:prSet phldrT="[نص]" custT="1"/>
      <dgm:spPr/>
      <dgm:t>
        <a:bodyPr/>
        <a:lstStyle/>
        <a:p>
          <a:pPr rtl="1"/>
          <a:r>
            <a:rPr lang="ar-SA" sz="1600" b="1" dirty="0" smtClean="0"/>
            <a:t>في الاصطلاح الشرعي ((وهو المطلوب)</a:t>
          </a:r>
        </a:p>
        <a:p>
          <a:pPr rtl="1"/>
          <a:r>
            <a:rPr lang="ar-SA" sz="1600" b="1" dirty="0" smtClean="0"/>
            <a:t>الإيمان الجازم بالله تعالى وملائكته وكتبه ورسله واليوم الآخر وبالقدر خيره وشره وبما يتفرع عن هذه الأصول </a:t>
          </a:r>
          <a:endParaRPr lang="ar-SA" sz="1600" b="1" dirty="0"/>
        </a:p>
      </dgm:t>
    </dgm:pt>
    <dgm:pt modelId="{DF5DFF0A-9D32-4A3F-9C0A-F5E66A7EC4AD}" type="parTrans" cxnId="{099DD0C5-C524-401E-84A5-276DA128F236}">
      <dgm:prSet/>
      <dgm:spPr/>
      <dgm:t>
        <a:bodyPr/>
        <a:lstStyle/>
        <a:p>
          <a:pPr rtl="1"/>
          <a:endParaRPr lang="ar-SA"/>
        </a:p>
      </dgm:t>
    </dgm:pt>
    <dgm:pt modelId="{54044EE5-F160-4D29-9833-9FC140F74E8B}" type="sibTrans" cxnId="{099DD0C5-C524-401E-84A5-276DA128F236}">
      <dgm:prSet/>
      <dgm:spPr/>
      <dgm:t>
        <a:bodyPr/>
        <a:lstStyle/>
        <a:p>
          <a:pPr rtl="1"/>
          <a:endParaRPr lang="ar-SA"/>
        </a:p>
      </dgm:t>
    </dgm:pt>
    <dgm:pt modelId="{9E94404C-78FA-46B4-BCF4-E00E03C5FBBE}">
      <dgm:prSet phldrT="[نص]" custT="1"/>
      <dgm:spPr/>
      <dgm:t>
        <a:bodyPr/>
        <a:lstStyle/>
        <a:p>
          <a:pPr rtl="1"/>
          <a:r>
            <a:rPr lang="ar-SA" sz="1600" b="1" dirty="0" smtClean="0"/>
            <a:t>في الاصطلاح العام :</a:t>
          </a:r>
        </a:p>
        <a:p>
          <a:pPr rtl="1"/>
          <a:r>
            <a:rPr lang="ar-SA" sz="1600" b="1" dirty="0" smtClean="0"/>
            <a:t>حكم الذهن الجازم سواء كانت حقا أو باطلا</a:t>
          </a:r>
          <a:endParaRPr lang="ar-SA" sz="1600" b="1" dirty="0"/>
        </a:p>
      </dgm:t>
    </dgm:pt>
    <dgm:pt modelId="{1910D3E9-5328-404B-A8E2-CF6D1A818EF2}" type="parTrans" cxnId="{133A9F61-3B96-41A9-B369-9F11D3D5E54A}">
      <dgm:prSet/>
      <dgm:spPr/>
      <dgm:t>
        <a:bodyPr/>
        <a:lstStyle/>
        <a:p>
          <a:pPr rtl="1"/>
          <a:endParaRPr lang="ar-SA"/>
        </a:p>
      </dgm:t>
    </dgm:pt>
    <dgm:pt modelId="{7059179B-4C70-42CF-A5CF-FF3B3621BF34}" type="sibTrans" cxnId="{133A9F61-3B96-41A9-B369-9F11D3D5E54A}">
      <dgm:prSet/>
      <dgm:spPr/>
      <dgm:t>
        <a:bodyPr/>
        <a:lstStyle/>
        <a:p>
          <a:pPr rtl="1"/>
          <a:endParaRPr lang="ar-SA"/>
        </a:p>
      </dgm:t>
    </dgm:pt>
    <dgm:pt modelId="{EB366020-CA1F-4062-90D8-4814A44BACD5}">
      <dgm:prSet phldrT="[نص]"/>
      <dgm:spPr/>
      <dgm:t>
        <a:bodyPr/>
        <a:lstStyle/>
        <a:p>
          <a:pPr rtl="1"/>
          <a:r>
            <a:rPr lang="ar-SA" dirty="0" smtClean="0"/>
            <a:t>لغة </a:t>
          </a:r>
          <a:endParaRPr lang="ar-SA" dirty="0"/>
        </a:p>
      </dgm:t>
    </dgm:pt>
    <dgm:pt modelId="{C75EC7F4-C79D-4D09-9EF9-1D9AAEAAC869}" type="parTrans" cxnId="{729D9148-CECC-4F1A-AC56-22E5727125BC}">
      <dgm:prSet/>
      <dgm:spPr/>
      <dgm:t>
        <a:bodyPr/>
        <a:lstStyle/>
        <a:p>
          <a:pPr rtl="1"/>
          <a:endParaRPr lang="ar-SA"/>
        </a:p>
      </dgm:t>
    </dgm:pt>
    <dgm:pt modelId="{89D93759-41C8-4204-8D0B-F783CE682932}" type="sibTrans" cxnId="{729D9148-CECC-4F1A-AC56-22E5727125BC}">
      <dgm:prSet/>
      <dgm:spPr/>
      <dgm:t>
        <a:bodyPr/>
        <a:lstStyle/>
        <a:p>
          <a:pPr rtl="1"/>
          <a:endParaRPr lang="ar-SA"/>
        </a:p>
      </dgm:t>
    </dgm:pt>
    <dgm:pt modelId="{5F178B5A-864C-49EF-B640-7D85D538D64D}">
      <dgm:prSet phldrT="[نص]" custT="1"/>
      <dgm:spPr/>
      <dgm:t>
        <a:bodyPr/>
        <a:lstStyle/>
        <a:p>
          <a:pPr rtl="1"/>
          <a:r>
            <a:rPr lang="ar-SA" sz="1600" b="1" dirty="0" smtClean="0"/>
            <a:t>مأخوذة من العقد وهو الشد والربط والإيثاق والثبوت والإحكام </a:t>
          </a:r>
        </a:p>
        <a:p>
          <a:pPr rtl="1"/>
          <a:r>
            <a:rPr lang="ar-SA" sz="1600" b="1" dirty="0" smtClean="0"/>
            <a:t>وهي بمعنى المعقود عليه </a:t>
          </a:r>
          <a:endParaRPr lang="ar-SA" sz="1600" b="1" dirty="0"/>
        </a:p>
      </dgm:t>
    </dgm:pt>
    <dgm:pt modelId="{1E15E851-9BCE-4D9A-BA42-CB3450506241}" type="parTrans" cxnId="{1E8F8F41-761E-4558-B4E8-28CF6A647CE2}">
      <dgm:prSet/>
      <dgm:spPr/>
      <dgm:t>
        <a:bodyPr/>
        <a:lstStyle/>
        <a:p>
          <a:pPr rtl="1"/>
          <a:endParaRPr lang="ar-SA"/>
        </a:p>
      </dgm:t>
    </dgm:pt>
    <dgm:pt modelId="{A50C3EC8-82A5-4094-990D-70BDC84F0D86}" type="sibTrans" cxnId="{1E8F8F41-761E-4558-B4E8-28CF6A647CE2}">
      <dgm:prSet/>
      <dgm:spPr/>
      <dgm:t>
        <a:bodyPr/>
        <a:lstStyle/>
        <a:p>
          <a:pPr rtl="1"/>
          <a:endParaRPr lang="ar-SA"/>
        </a:p>
      </dgm:t>
    </dgm:pt>
    <dgm:pt modelId="{50DF79DF-52B4-4C2D-B538-7F3574E4D3CE}" type="pres">
      <dgm:prSet presAssocID="{7D9B8BFC-855B-4BF8-AEA9-0C1E67A224F6}" presName="hierChild1" presStyleCnt="0">
        <dgm:presLayoutVars>
          <dgm:chPref val="1"/>
          <dgm:dir/>
          <dgm:animOne val="branch"/>
          <dgm:animLvl val="lvl"/>
          <dgm:resizeHandles/>
        </dgm:presLayoutVars>
      </dgm:prSet>
      <dgm:spPr/>
      <dgm:t>
        <a:bodyPr/>
        <a:lstStyle/>
        <a:p>
          <a:pPr rtl="1"/>
          <a:endParaRPr lang="ar-SA"/>
        </a:p>
      </dgm:t>
    </dgm:pt>
    <dgm:pt modelId="{32013F0D-EEC6-4FFF-A83E-46F5350F155B}" type="pres">
      <dgm:prSet presAssocID="{BD56D9A3-6F40-4A66-81B4-836375312B6E}" presName="hierRoot1" presStyleCnt="0"/>
      <dgm:spPr/>
    </dgm:pt>
    <dgm:pt modelId="{01197802-BC36-4782-9A66-7F81258D25B1}" type="pres">
      <dgm:prSet presAssocID="{BD56D9A3-6F40-4A66-81B4-836375312B6E}" presName="composite" presStyleCnt="0"/>
      <dgm:spPr/>
    </dgm:pt>
    <dgm:pt modelId="{0DC125F1-7DB4-479F-8D95-68BBC501235F}" type="pres">
      <dgm:prSet presAssocID="{BD56D9A3-6F40-4A66-81B4-836375312B6E}" presName="background" presStyleLbl="node0" presStyleIdx="0" presStyleCnt="1"/>
      <dgm:spPr/>
    </dgm:pt>
    <dgm:pt modelId="{3EA17352-B2C2-4412-9C28-BAE67230C671}" type="pres">
      <dgm:prSet presAssocID="{BD56D9A3-6F40-4A66-81B4-836375312B6E}" presName="text" presStyleLbl="fgAcc0" presStyleIdx="0" presStyleCnt="1" custLinFactNeighborX="-12868" custLinFactNeighborY="-32414">
        <dgm:presLayoutVars>
          <dgm:chPref val="3"/>
        </dgm:presLayoutVars>
      </dgm:prSet>
      <dgm:spPr/>
      <dgm:t>
        <a:bodyPr/>
        <a:lstStyle/>
        <a:p>
          <a:pPr rtl="1"/>
          <a:endParaRPr lang="ar-SA"/>
        </a:p>
      </dgm:t>
    </dgm:pt>
    <dgm:pt modelId="{030497A4-0BA6-4CB0-8411-85C7649D7162}" type="pres">
      <dgm:prSet presAssocID="{BD56D9A3-6F40-4A66-81B4-836375312B6E}" presName="hierChild2" presStyleCnt="0"/>
      <dgm:spPr/>
    </dgm:pt>
    <dgm:pt modelId="{328EAFC0-CF6E-463B-A61D-B5656EDC76B4}" type="pres">
      <dgm:prSet presAssocID="{A575C12A-EB25-4984-AA24-E792486DCBE3}" presName="Name10" presStyleLbl="parChTrans1D2" presStyleIdx="0" presStyleCnt="2"/>
      <dgm:spPr/>
      <dgm:t>
        <a:bodyPr/>
        <a:lstStyle/>
        <a:p>
          <a:pPr rtl="1"/>
          <a:endParaRPr lang="ar-SA"/>
        </a:p>
      </dgm:t>
    </dgm:pt>
    <dgm:pt modelId="{06DF16B8-927A-408D-B19A-562874169499}" type="pres">
      <dgm:prSet presAssocID="{EA33D7DA-CC06-4105-B001-6A897393AA14}" presName="hierRoot2" presStyleCnt="0"/>
      <dgm:spPr/>
    </dgm:pt>
    <dgm:pt modelId="{AEAF0A38-2283-4255-820A-B3521CA61024}" type="pres">
      <dgm:prSet presAssocID="{EA33D7DA-CC06-4105-B001-6A897393AA14}" presName="composite2" presStyleCnt="0"/>
      <dgm:spPr/>
    </dgm:pt>
    <dgm:pt modelId="{10EAEC79-8A07-4D2A-891B-807F6390280C}" type="pres">
      <dgm:prSet presAssocID="{EA33D7DA-CC06-4105-B001-6A897393AA14}" presName="background2" presStyleLbl="node2" presStyleIdx="0" presStyleCnt="2"/>
      <dgm:spPr/>
    </dgm:pt>
    <dgm:pt modelId="{7494DAA5-97A2-4615-90FD-15EAD1D09D58}" type="pres">
      <dgm:prSet presAssocID="{EA33D7DA-CC06-4105-B001-6A897393AA14}" presName="text2" presStyleLbl="fgAcc2" presStyleIdx="0" presStyleCnt="2" custLinFactNeighborX="-3342" custLinFactNeighborY="-33337">
        <dgm:presLayoutVars>
          <dgm:chPref val="3"/>
        </dgm:presLayoutVars>
      </dgm:prSet>
      <dgm:spPr/>
      <dgm:t>
        <a:bodyPr/>
        <a:lstStyle/>
        <a:p>
          <a:pPr rtl="1"/>
          <a:endParaRPr lang="ar-SA"/>
        </a:p>
      </dgm:t>
    </dgm:pt>
    <dgm:pt modelId="{043C4C60-19ED-467C-BE49-E372B691D6AF}" type="pres">
      <dgm:prSet presAssocID="{EA33D7DA-CC06-4105-B001-6A897393AA14}" presName="hierChild3" presStyleCnt="0"/>
      <dgm:spPr/>
    </dgm:pt>
    <dgm:pt modelId="{24B724E4-FFAA-4D3F-B997-A8A75C44F422}" type="pres">
      <dgm:prSet presAssocID="{DF5DFF0A-9D32-4A3F-9C0A-F5E66A7EC4AD}" presName="Name17" presStyleLbl="parChTrans1D3" presStyleIdx="0" presStyleCnt="3"/>
      <dgm:spPr/>
      <dgm:t>
        <a:bodyPr/>
        <a:lstStyle/>
        <a:p>
          <a:pPr rtl="1"/>
          <a:endParaRPr lang="ar-SA"/>
        </a:p>
      </dgm:t>
    </dgm:pt>
    <dgm:pt modelId="{82B7A35A-8BC0-41D7-9FA0-AF8DD96E85E9}" type="pres">
      <dgm:prSet presAssocID="{B39CA3B8-EA9C-44A9-8146-8187F84B4AAD}" presName="hierRoot3" presStyleCnt="0"/>
      <dgm:spPr/>
    </dgm:pt>
    <dgm:pt modelId="{559F310B-F039-4027-9425-D6629CE4FD5D}" type="pres">
      <dgm:prSet presAssocID="{B39CA3B8-EA9C-44A9-8146-8187F84B4AAD}" presName="composite3" presStyleCnt="0"/>
      <dgm:spPr/>
    </dgm:pt>
    <dgm:pt modelId="{7BD85F13-DE72-4C4F-A32F-D3135538AEE4}" type="pres">
      <dgm:prSet presAssocID="{B39CA3B8-EA9C-44A9-8146-8187F84B4AAD}" presName="background3" presStyleLbl="node3" presStyleIdx="0" presStyleCnt="3"/>
      <dgm:spPr/>
    </dgm:pt>
    <dgm:pt modelId="{3E5CD9DB-F3EC-4440-8A23-3D70FDEBF98F}" type="pres">
      <dgm:prSet presAssocID="{B39CA3B8-EA9C-44A9-8146-8187F84B4AAD}" presName="text3" presStyleLbl="fgAcc3" presStyleIdx="0" presStyleCnt="3" custScaleX="126284" custScaleY="134015" custLinFactNeighborX="-1372" custLinFactNeighborY="-18738">
        <dgm:presLayoutVars>
          <dgm:chPref val="3"/>
        </dgm:presLayoutVars>
      </dgm:prSet>
      <dgm:spPr/>
      <dgm:t>
        <a:bodyPr/>
        <a:lstStyle/>
        <a:p>
          <a:pPr rtl="1"/>
          <a:endParaRPr lang="ar-SA"/>
        </a:p>
      </dgm:t>
    </dgm:pt>
    <dgm:pt modelId="{2FE0F443-91EB-4DC2-A58F-8428CC0B8047}" type="pres">
      <dgm:prSet presAssocID="{B39CA3B8-EA9C-44A9-8146-8187F84B4AAD}" presName="hierChild4" presStyleCnt="0"/>
      <dgm:spPr/>
    </dgm:pt>
    <dgm:pt modelId="{49756D8F-EC57-4B3B-BF83-C37C17DB4AEE}" type="pres">
      <dgm:prSet presAssocID="{1910D3E9-5328-404B-A8E2-CF6D1A818EF2}" presName="Name17" presStyleLbl="parChTrans1D3" presStyleIdx="1" presStyleCnt="3"/>
      <dgm:spPr/>
      <dgm:t>
        <a:bodyPr/>
        <a:lstStyle/>
        <a:p>
          <a:pPr rtl="1"/>
          <a:endParaRPr lang="ar-SA"/>
        </a:p>
      </dgm:t>
    </dgm:pt>
    <dgm:pt modelId="{4D5DE1BF-E2B3-411E-8AE2-27E420CF1DFD}" type="pres">
      <dgm:prSet presAssocID="{9E94404C-78FA-46B4-BCF4-E00E03C5FBBE}" presName="hierRoot3" presStyleCnt="0"/>
      <dgm:spPr/>
    </dgm:pt>
    <dgm:pt modelId="{E444999F-BA1E-4A6A-B083-E4D3D6C30694}" type="pres">
      <dgm:prSet presAssocID="{9E94404C-78FA-46B4-BCF4-E00E03C5FBBE}" presName="composite3" presStyleCnt="0"/>
      <dgm:spPr/>
    </dgm:pt>
    <dgm:pt modelId="{56699549-1E2A-4833-85AC-2F95432F0520}" type="pres">
      <dgm:prSet presAssocID="{9E94404C-78FA-46B4-BCF4-E00E03C5FBBE}" presName="background3" presStyleLbl="node3" presStyleIdx="1" presStyleCnt="3"/>
      <dgm:spPr/>
    </dgm:pt>
    <dgm:pt modelId="{CC77ED87-CE19-4945-BF0D-B599559184EC}" type="pres">
      <dgm:prSet presAssocID="{9E94404C-78FA-46B4-BCF4-E00E03C5FBBE}" presName="text3" presStyleLbl="fgAcc3" presStyleIdx="1" presStyleCnt="3" custLinFactNeighborX="-2026" custLinFactNeighborY="-18738">
        <dgm:presLayoutVars>
          <dgm:chPref val="3"/>
        </dgm:presLayoutVars>
      </dgm:prSet>
      <dgm:spPr/>
      <dgm:t>
        <a:bodyPr/>
        <a:lstStyle/>
        <a:p>
          <a:pPr rtl="1"/>
          <a:endParaRPr lang="ar-SA"/>
        </a:p>
      </dgm:t>
    </dgm:pt>
    <dgm:pt modelId="{385E385A-0388-42D4-B394-390F41216DE0}" type="pres">
      <dgm:prSet presAssocID="{9E94404C-78FA-46B4-BCF4-E00E03C5FBBE}" presName="hierChild4" presStyleCnt="0"/>
      <dgm:spPr/>
    </dgm:pt>
    <dgm:pt modelId="{C7FEAD82-63BD-4871-9C65-5B3509AA4CD0}" type="pres">
      <dgm:prSet presAssocID="{C75EC7F4-C79D-4D09-9EF9-1D9AAEAAC869}" presName="Name10" presStyleLbl="parChTrans1D2" presStyleIdx="1" presStyleCnt="2"/>
      <dgm:spPr/>
      <dgm:t>
        <a:bodyPr/>
        <a:lstStyle/>
        <a:p>
          <a:pPr rtl="1"/>
          <a:endParaRPr lang="ar-SA"/>
        </a:p>
      </dgm:t>
    </dgm:pt>
    <dgm:pt modelId="{C1D73436-7C22-4FC6-B317-95A4445CB01C}" type="pres">
      <dgm:prSet presAssocID="{EB366020-CA1F-4062-90D8-4814A44BACD5}" presName="hierRoot2" presStyleCnt="0"/>
      <dgm:spPr/>
    </dgm:pt>
    <dgm:pt modelId="{49CDA51F-FF08-4520-85A4-027D841B61D8}" type="pres">
      <dgm:prSet presAssocID="{EB366020-CA1F-4062-90D8-4814A44BACD5}" presName="composite2" presStyleCnt="0"/>
      <dgm:spPr/>
    </dgm:pt>
    <dgm:pt modelId="{70274996-8805-492B-B118-1D71C4AC3A11}" type="pres">
      <dgm:prSet presAssocID="{EB366020-CA1F-4062-90D8-4814A44BACD5}" presName="background2" presStyleLbl="node2" presStyleIdx="1" presStyleCnt="2"/>
      <dgm:spPr/>
    </dgm:pt>
    <dgm:pt modelId="{2F8DC8EF-B950-4389-892A-62526AB7EC92}" type="pres">
      <dgm:prSet presAssocID="{EB366020-CA1F-4062-90D8-4814A44BACD5}" presName="text2" presStyleLbl="fgAcc2" presStyleIdx="1" presStyleCnt="2" custLinFactNeighborX="605" custLinFactNeighborY="-17815">
        <dgm:presLayoutVars>
          <dgm:chPref val="3"/>
        </dgm:presLayoutVars>
      </dgm:prSet>
      <dgm:spPr/>
      <dgm:t>
        <a:bodyPr/>
        <a:lstStyle/>
        <a:p>
          <a:pPr rtl="1"/>
          <a:endParaRPr lang="ar-SA"/>
        </a:p>
      </dgm:t>
    </dgm:pt>
    <dgm:pt modelId="{31914D4C-71FC-4637-BB15-09DCE12A3058}" type="pres">
      <dgm:prSet presAssocID="{EB366020-CA1F-4062-90D8-4814A44BACD5}" presName="hierChild3" presStyleCnt="0"/>
      <dgm:spPr/>
    </dgm:pt>
    <dgm:pt modelId="{50E0E8AD-73A7-40F6-9091-2F7C25AE3C14}" type="pres">
      <dgm:prSet presAssocID="{1E15E851-9BCE-4D9A-BA42-CB3450506241}" presName="Name17" presStyleLbl="parChTrans1D3" presStyleIdx="2" presStyleCnt="3"/>
      <dgm:spPr/>
      <dgm:t>
        <a:bodyPr/>
        <a:lstStyle/>
        <a:p>
          <a:pPr rtl="1"/>
          <a:endParaRPr lang="ar-SA"/>
        </a:p>
      </dgm:t>
    </dgm:pt>
    <dgm:pt modelId="{73832992-E8F0-48E3-BA05-57A80581409F}" type="pres">
      <dgm:prSet presAssocID="{5F178B5A-864C-49EF-B640-7D85D538D64D}" presName="hierRoot3" presStyleCnt="0"/>
      <dgm:spPr/>
    </dgm:pt>
    <dgm:pt modelId="{D8057F07-6E40-4A7C-9C18-F09BAF9A1851}" type="pres">
      <dgm:prSet presAssocID="{5F178B5A-864C-49EF-B640-7D85D538D64D}" presName="composite3" presStyleCnt="0"/>
      <dgm:spPr/>
    </dgm:pt>
    <dgm:pt modelId="{9709DE46-307C-457A-BE49-28503FC227B0}" type="pres">
      <dgm:prSet presAssocID="{5F178B5A-864C-49EF-B640-7D85D538D64D}" presName="background3" presStyleLbl="node3" presStyleIdx="2" presStyleCnt="3"/>
      <dgm:spPr/>
    </dgm:pt>
    <dgm:pt modelId="{C084F2AD-4837-480D-9269-67EDA9BE8535}" type="pres">
      <dgm:prSet presAssocID="{5F178B5A-864C-49EF-B640-7D85D538D64D}" presName="text3" presStyleLbl="fgAcc3" presStyleIdx="2" presStyleCnt="3" custLinFactNeighborX="605" custLinFactNeighborY="-13563">
        <dgm:presLayoutVars>
          <dgm:chPref val="3"/>
        </dgm:presLayoutVars>
      </dgm:prSet>
      <dgm:spPr/>
      <dgm:t>
        <a:bodyPr/>
        <a:lstStyle/>
        <a:p>
          <a:pPr rtl="1"/>
          <a:endParaRPr lang="ar-SA"/>
        </a:p>
      </dgm:t>
    </dgm:pt>
    <dgm:pt modelId="{00DB167B-36FB-42ED-9BCC-3EC5B7542CE4}" type="pres">
      <dgm:prSet presAssocID="{5F178B5A-864C-49EF-B640-7D85D538D64D}" presName="hierChild4" presStyleCnt="0"/>
      <dgm:spPr/>
    </dgm:pt>
  </dgm:ptLst>
  <dgm:cxnLst>
    <dgm:cxn modelId="{33E3DD40-3E7F-4AD4-AD3A-176044A7E166}" type="presOf" srcId="{EB366020-CA1F-4062-90D8-4814A44BACD5}" destId="{2F8DC8EF-B950-4389-892A-62526AB7EC92}" srcOrd="0" destOrd="0" presId="urn:microsoft.com/office/officeart/2005/8/layout/hierarchy1"/>
    <dgm:cxn modelId="{110C22D8-71F4-4A3B-ADF5-B9FE69198FA7}" type="presOf" srcId="{A575C12A-EB25-4984-AA24-E792486DCBE3}" destId="{328EAFC0-CF6E-463B-A61D-B5656EDC76B4}" srcOrd="0" destOrd="0" presId="urn:microsoft.com/office/officeart/2005/8/layout/hierarchy1"/>
    <dgm:cxn modelId="{1E8F8F41-761E-4558-B4E8-28CF6A647CE2}" srcId="{EB366020-CA1F-4062-90D8-4814A44BACD5}" destId="{5F178B5A-864C-49EF-B640-7D85D538D64D}" srcOrd="0" destOrd="0" parTransId="{1E15E851-9BCE-4D9A-BA42-CB3450506241}" sibTransId="{A50C3EC8-82A5-4094-990D-70BDC84F0D86}"/>
    <dgm:cxn modelId="{B56D3F21-B1A7-4D09-9715-7AC2A47C8768}" type="presOf" srcId="{9E94404C-78FA-46B4-BCF4-E00E03C5FBBE}" destId="{CC77ED87-CE19-4945-BF0D-B599559184EC}" srcOrd="0" destOrd="0" presId="urn:microsoft.com/office/officeart/2005/8/layout/hierarchy1"/>
    <dgm:cxn modelId="{A9D7F99B-A977-4BD1-86B4-0E4D4E7669B3}" type="presOf" srcId="{1E15E851-9BCE-4D9A-BA42-CB3450506241}" destId="{50E0E8AD-73A7-40F6-9091-2F7C25AE3C14}" srcOrd="0" destOrd="0" presId="urn:microsoft.com/office/officeart/2005/8/layout/hierarchy1"/>
    <dgm:cxn modelId="{E2CD9267-AA33-4E35-8FE1-C96E2EEBC493}" type="presOf" srcId="{7D9B8BFC-855B-4BF8-AEA9-0C1E67A224F6}" destId="{50DF79DF-52B4-4C2D-B538-7F3574E4D3CE}" srcOrd="0" destOrd="0" presId="urn:microsoft.com/office/officeart/2005/8/layout/hierarchy1"/>
    <dgm:cxn modelId="{5DA78D35-BFEC-4549-87F6-231CA1628A61}" type="presOf" srcId="{5F178B5A-864C-49EF-B640-7D85D538D64D}" destId="{C084F2AD-4837-480D-9269-67EDA9BE8535}" srcOrd="0" destOrd="0" presId="urn:microsoft.com/office/officeart/2005/8/layout/hierarchy1"/>
    <dgm:cxn modelId="{D878568C-58C3-4576-95C8-D3021E062611}" type="presOf" srcId="{EA33D7DA-CC06-4105-B001-6A897393AA14}" destId="{7494DAA5-97A2-4615-90FD-15EAD1D09D58}" srcOrd="0" destOrd="0" presId="urn:microsoft.com/office/officeart/2005/8/layout/hierarchy1"/>
    <dgm:cxn modelId="{729D9148-CECC-4F1A-AC56-22E5727125BC}" srcId="{BD56D9A3-6F40-4A66-81B4-836375312B6E}" destId="{EB366020-CA1F-4062-90D8-4814A44BACD5}" srcOrd="1" destOrd="0" parTransId="{C75EC7F4-C79D-4D09-9EF9-1D9AAEAAC869}" sibTransId="{89D93759-41C8-4204-8D0B-F783CE682932}"/>
    <dgm:cxn modelId="{F2BAD095-B145-4A1F-ABAF-2D5EF4A19203}" type="presOf" srcId="{C75EC7F4-C79D-4D09-9EF9-1D9AAEAAC869}" destId="{C7FEAD82-63BD-4871-9C65-5B3509AA4CD0}" srcOrd="0" destOrd="0" presId="urn:microsoft.com/office/officeart/2005/8/layout/hierarchy1"/>
    <dgm:cxn modelId="{133A9F61-3B96-41A9-B369-9F11D3D5E54A}" srcId="{EA33D7DA-CC06-4105-B001-6A897393AA14}" destId="{9E94404C-78FA-46B4-BCF4-E00E03C5FBBE}" srcOrd="1" destOrd="0" parTransId="{1910D3E9-5328-404B-A8E2-CF6D1A818EF2}" sibTransId="{7059179B-4C70-42CF-A5CF-FF3B3621BF34}"/>
    <dgm:cxn modelId="{7A1CAA86-126A-421E-8C73-79316EDC32C9}" srcId="{7D9B8BFC-855B-4BF8-AEA9-0C1E67A224F6}" destId="{BD56D9A3-6F40-4A66-81B4-836375312B6E}" srcOrd="0" destOrd="0" parTransId="{BEED4E40-08B0-4FBF-941C-733D6976472D}" sibTransId="{8D3712A5-EBE9-4DE0-896B-B3DB4C5BBED4}"/>
    <dgm:cxn modelId="{5452854C-1186-4BD7-9925-CA17CE1D8A60}" type="presOf" srcId="{1910D3E9-5328-404B-A8E2-CF6D1A818EF2}" destId="{49756D8F-EC57-4B3B-BF83-C37C17DB4AEE}" srcOrd="0" destOrd="0" presId="urn:microsoft.com/office/officeart/2005/8/layout/hierarchy1"/>
    <dgm:cxn modelId="{8582AC65-A506-4F01-BEB2-3232AEE6D599}" type="presOf" srcId="{B39CA3B8-EA9C-44A9-8146-8187F84B4AAD}" destId="{3E5CD9DB-F3EC-4440-8A23-3D70FDEBF98F}" srcOrd="0" destOrd="0" presId="urn:microsoft.com/office/officeart/2005/8/layout/hierarchy1"/>
    <dgm:cxn modelId="{099DD0C5-C524-401E-84A5-276DA128F236}" srcId="{EA33D7DA-CC06-4105-B001-6A897393AA14}" destId="{B39CA3B8-EA9C-44A9-8146-8187F84B4AAD}" srcOrd="0" destOrd="0" parTransId="{DF5DFF0A-9D32-4A3F-9C0A-F5E66A7EC4AD}" sibTransId="{54044EE5-F160-4D29-9833-9FC140F74E8B}"/>
    <dgm:cxn modelId="{048E7076-5F7A-4E7C-BFE4-2C1232B8719C}" type="presOf" srcId="{BD56D9A3-6F40-4A66-81B4-836375312B6E}" destId="{3EA17352-B2C2-4412-9C28-BAE67230C671}" srcOrd="0" destOrd="0" presId="urn:microsoft.com/office/officeart/2005/8/layout/hierarchy1"/>
    <dgm:cxn modelId="{42B8712D-DC20-4158-9BD7-94922D0983DA}" type="presOf" srcId="{DF5DFF0A-9D32-4A3F-9C0A-F5E66A7EC4AD}" destId="{24B724E4-FFAA-4D3F-B997-A8A75C44F422}" srcOrd="0" destOrd="0" presId="urn:microsoft.com/office/officeart/2005/8/layout/hierarchy1"/>
    <dgm:cxn modelId="{E8726A5E-4703-46D9-95FC-962919EA1C28}" srcId="{BD56D9A3-6F40-4A66-81B4-836375312B6E}" destId="{EA33D7DA-CC06-4105-B001-6A897393AA14}" srcOrd="0" destOrd="0" parTransId="{A575C12A-EB25-4984-AA24-E792486DCBE3}" sibTransId="{EED8ABA6-46F6-4174-86BD-601DFBCAE395}"/>
    <dgm:cxn modelId="{EE723773-88FF-4991-9FAA-D3FE2D865128}" type="presParOf" srcId="{50DF79DF-52B4-4C2D-B538-7F3574E4D3CE}" destId="{32013F0D-EEC6-4FFF-A83E-46F5350F155B}" srcOrd="0" destOrd="0" presId="urn:microsoft.com/office/officeart/2005/8/layout/hierarchy1"/>
    <dgm:cxn modelId="{2094A663-F2EB-4FCC-A0B7-ADE1B18BF88D}" type="presParOf" srcId="{32013F0D-EEC6-4FFF-A83E-46F5350F155B}" destId="{01197802-BC36-4782-9A66-7F81258D25B1}" srcOrd="0" destOrd="0" presId="urn:microsoft.com/office/officeart/2005/8/layout/hierarchy1"/>
    <dgm:cxn modelId="{2B882F2C-9762-4E14-9F0E-F8820922367A}" type="presParOf" srcId="{01197802-BC36-4782-9A66-7F81258D25B1}" destId="{0DC125F1-7DB4-479F-8D95-68BBC501235F}" srcOrd="0" destOrd="0" presId="urn:microsoft.com/office/officeart/2005/8/layout/hierarchy1"/>
    <dgm:cxn modelId="{BAF85DE9-5467-46ED-A9C5-B2795150C480}" type="presParOf" srcId="{01197802-BC36-4782-9A66-7F81258D25B1}" destId="{3EA17352-B2C2-4412-9C28-BAE67230C671}" srcOrd="1" destOrd="0" presId="urn:microsoft.com/office/officeart/2005/8/layout/hierarchy1"/>
    <dgm:cxn modelId="{8F6E9C65-7F82-4EAE-B09A-EDA7AB129158}" type="presParOf" srcId="{32013F0D-EEC6-4FFF-A83E-46F5350F155B}" destId="{030497A4-0BA6-4CB0-8411-85C7649D7162}" srcOrd="1" destOrd="0" presId="urn:microsoft.com/office/officeart/2005/8/layout/hierarchy1"/>
    <dgm:cxn modelId="{69D0501D-88E0-4DCC-9E0F-F066EFDAFE42}" type="presParOf" srcId="{030497A4-0BA6-4CB0-8411-85C7649D7162}" destId="{328EAFC0-CF6E-463B-A61D-B5656EDC76B4}" srcOrd="0" destOrd="0" presId="urn:microsoft.com/office/officeart/2005/8/layout/hierarchy1"/>
    <dgm:cxn modelId="{51A5AB32-47C5-4A41-A5EC-6A7270AC244B}" type="presParOf" srcId="{030497A4-0BA6-4CB0-8411-85C7649D7162}" destId="{06DF16B8-927A-408D-B19A-562874169499}" srcOrd="1" destOrd="0" presId="urn:microsoft.com/office/officeart/2005/8/layout/hierarchy1"/>
    <dgm:cxn modelId="{DF363356-D57F-460C-AA91-B008A07C940F}" type="presParOf" srcId="{06DF16B8-927A-408D-B19A-562874169499}" destId="{AEAF0A38-2283-4255-820A-B3521CA61024}" srcOrd="0" destOrd="0" presId="urn:microsoft.com/office/officeart/2005/8/layout/hierarchy1"/>
    <dgm:cxn modelId="{20BF5BC0-509D-444A-B7DD-3E0551663D67}" type="presParOf" srcId="{AEAF0A38-2283-4255-820A-B3521CA61024}" destId="{10EAEC79-8A07-4D2A-891B-807F6390280C}" srcOrd="0" destOrd="0" presId="urn:microsoft.com/office/officeart/2005/8/layout/hierarchy1"/>
    <dgm:cxn modelId="{AE47D41D-62E7-4B41-A23E-EE5950041848}" type="presParOf" srcId="{AEAF0A38-2283-4255-820A-B3521CA61024}" destId="{7494DAA5-97A2-4615-90FD-15EAD1D09D58}" srcOrd="1" destOrd="0" presId="urn:microsoft.com/office/officeart/2005/8/layout/hierarchy1"/>
    <dgm:cxn modelId="{9938E887-007B-4EBC-8107-8114034523E9}" type="presParOf" srcId="{06DF16B8-927A-408D-B19A-562874169499}" destId="{043C4C60-19ED-467C-BE49-E372B691D6AF}" srcOrd="1" destOrd="0" presId="urn:microsoft.com/office/officeart/2005/8/layout/hierarchy1"/>
    <dgm:cxn modelId="{4D01E697-331C-47B2-9F74-05D123439DB9}" type="presParOf" srcId="{043C4C60-19ED-467C-BE49-E372B691D6AF}" destId="{24B724E4-FFAA-4D3F-B997-A8A75C44F422}" srcOrd="0" destOrd="0" presId="urn:microsoft.com/office/officeart/2005/8/layout/hierarchy1"/>
    <dgm:cxn modelId="{0B878496-412B-4B40-AC24-C988CF343A97}" type="presParOf" srcId="{043C4C60-19ED-467C-BE49-E372B691D6AF}" destId="{82B7A35A-8BC0-41D7-9FA0-AF8DD96E85E9}" srcOrd="1" destOrd="0" presId="urn:microsoft.com/office/officeart/2005/8/layout/hierarchy1"/>
    <dgm:cxn modelId="{0EAFDA42-4845-498F-B216-A4AD0ABBA24C}" type="presParOf" srcId="{82B7A35A-8BC0-41D7-9FA0-AF8DD96E85E9}" destId="{559F310B-F039-4027-9425-D6629CE4FD5D}" srcOrd="0" destOrd="0" presId="urn:microsoft.com/office/officeart/2005/8/layout/hierarchy1"/>
    <dgm:cxn modelId="{129A892E-071D-4A7A-8CB3-A08F4992839B}" type="presParOf" srcId="{559F310B-F039-4027-9425-D6629CE4FD5D}" destId="{7BD85F13-DE72-4C4F-A32F-D3135538AEE4}" srcOrd="0" destOrd="0" presId="urn:microsoft.com/office/officeart/2005/8/layout/hierarchy1"/>
    <dgm:cxn modelId="{159C6E67-B33F-4D0B-8E6A-88CB5EB5019A}" type="presParOf" srcId="{559F310B-F039-4027-9425-D6629CE4FD5D}" destId="{3E5CD9DB-F3EC-4440-8A23-3D70FDEBF98F}" srcOrd="1" destOrd="0" presId="urn:microsoft.com/office/officeart/2005/8/layout/hierarchy1"/>
    <dgm:cxn modelId="{819F1DC0-C320-4430-8004-579D12B988A8}" type="presParOf" srcId="{82B7A35A-8BC0-41D7-9FA0-AF8DD96E85E9}" destId="{2FE0F443-91EB-4DC2-A58F-8428CC0B8047}" srcOrd="1" destOrd="0" presId="urn:microsoft.com/office/officeart/2005/8/layout/hierarchy1"/>
    <dgm:cxn modelId="{DA51D193-B718-4481-95D5-3B42CC0F70DB}" type="presParOf" srcId="{043C4C60-19ED-467C-BE49-E372B691D6AF}" destId="{49756D8F-EC57-4B3B-BF83-C37C17DB4AEE}" srcOrd="2" destOrd="0" presId="urn:microsoft.com/office/officeart/2005/8/layout/hierarchy1"/>
    <dgm:cxn modelId="{0B913EB3-9929-4559-AD35-FC878B09B432}" type="presParOf" srcId="{043C4C60-19ED-467C-BE49-E372B691D6AF}" destId="{4D5DE1BF-E2B3-411E-8AE2-27E420CF1DFD}" srcOrd="3" destOrd="0" presId="urn:microsoft.com/office/officeart/2005/8/layout/hierarchy1"/>
    <dgm:cxn modelId="{024D6181-6084-4ECE-8E12-55EEA859D9FC}" type="presParOf" srcId="{4D5DE1BF-E2B3-411E-8AE2-27E420CF1DFD}" destId="{E444999F-BA1E-4A6A-B083-E4D3D6C30694}" srcOrd="0" destOrd="0" presId="urn:microsoft.com/office/officeart/2005/8/layout/hierarchy1"/>
    <dgm:cxn modelId="{4B8EA91B-AA63-4F0C-BAE5-F8C5D67E003B}" type="presParOf" srcId="{E444999F-BA1E-4A6A-B083-E4D3D6C30694}" destId="{56699549-1E2A-4833-85AC-2F95432F0520}" srcOrd="0" destOrd="0" presId="urn:microsoft.com/office/officeart/2005/8/layout/hierarchy1"/>
    <dgm:cxn modelId="{0E31ADCE-2B0A-4D83-99C0-4B7B30DD54A6}" type="presParOf" srcId="{E444999F-BA1E-4A6A-B083-E4D3D6C30694}" destId="{CC77ED87-CE19-4945-BF0D-B599559184EC}" srcOrd="1" destOrd="0" presId="urn:microsoft.com/office/officeart/2005/8/layout/hierarchy1"/>
    <dgm:cxn modelId="{64F288F7-118C-44DD-B041-F803016B405C}" type="presParOf" srcId="{4D5DE1BF-E2B3-411E-8AE2-27E420CF1DFD}" destId="{385E385A-0388-42D4-B394-390F41216DE0}" srcOrd="1" destOrd="0" presId="urn:microsoft.com/office/officeart/2005/8/layout/hierarchy1"/>
    <dgm:cxn modelId="{B79C6B6A-602D-4483-97E2-826F6E48E085}" type="presParOf" srcId="{030497A4-0BA6-4CB0-8411-85C7649D7162}" destId="{C7FEAD82-63BD-4871-9C65-5B3509AA4CD0}" srcOrd="2" destOrd="0" presId="urn:microsoft.com/office/officeart/2005/8/layout/hierarchy1"/>
    <dgm:cxn modelId="{F426D486-79F7-4672-9D63-E41AC85EB8C6}" type="presParOf" srcId="{030497A4-0BA6-4CB0-8411-85C7649D7162}" destId="{C1D73436-7C22-4FC6-B317-95A4445CB01C}" srcOrd="3" destOrd="0" presId="urn:microsoft.com/office/officeart/2005/8/layout/hierarchy1"/>
    <dgm:cxn modelId="{AE2146AB-2E1F-4166-BFC5-D5DA57EE2DDE}" type="presParOf" srcId="{C1D73436-7C22-4FC6-B317-95A4445CB01C}" destId="{49CDA51F-FF08-4520-85A4-027D841B61D8}" srcOrd="0" destOrd="0" presId="urn:microsoft.com/office/officeart/2005/8/layout/hierarchy1"/>
    <dgm:cxn modelId="{7DA23A43-FFAF-4B6F-8F75-6A7FBD3D50D2}" type="presParOf" srcId="{49CDA51F-FF08-4520-85A4-027D841B61D8}" destId="{70274996-8805-492B-B118-1D71C4AC3A11}" srcOrd="0" destOrd="0" presId="urn:microsoft.com/office/officeart/2005/8/layout/hierarchy1"/>
    <dgm:cxn modelId="{D0968FBF-F80C-40C1-8957-B9841DD26A34}" type="presParOf" srcId="{49CDA51F-FF08-4520-85A4-027D841B61D8}" destId="{2F8DC8EF-B950-4389-892A-62526AB7EC92}" srcOrd="1" destOrd="0" presId="urn:microsoft.com/office/officeart/2005/8/layout/hierarchy1"/>
    <dgm:cxn modelId="{31E036C3-E45F-4E08-A082-383AED36574D}" type="presParOf" srcId="{C1D73436-7C22-4FC6-B317-95A4445CB01C}" destId="{31914D4C-71FC-4637-BB15-09DCE12A3058}" srcOrd="1" destOrd="0" presId="urn:microsoft.com/office/officeart/2005/8/layout/hierarchy1"/>
    <dgm:cxn modelId="{791ACBB0-F5FC-4769-89B6-52BA9366B2A9}" type="presParOf" srcId="{31914D4C-71FC-4637-BB15-09DCE12A3058}" destId="{50E0E8AD-73A7-40F6-9091-2F7C25AE3C14}" srcOrd="0" destOrd="0" presId="urn:microsoft.com/office/officeart/2005/8/layout/hierarchy1"/>
    <dgm:cxn modelId="{92E8B9BB-C808-4E8A-A074-29DAB10550FB}" type="presParOf" srcId="{31914D4C-71FC-4637-BB15-09DCE12A3058}" destId="{73832992-E8F0-48E3-BA05-57A80581409F}" srcOrd="1" destOrd="0" presId="urn:microsoft.com/office/officeart/2005/8/layout/hierarchy1"/>
    <dgm:cxn modelId="{6813F15B-D6FA-418E-8DB6-082B87A05339}" type="presParOf" srcId="{73832992-E8F0-48E3-BA05-57A80581409F}" destId="{D8057F07-6E40-4A7C-9C18-F09BAF9A1851}" srcOrd="0" destOrd="0" presId="urn:microsoft.com/office/officeart/2005/8/layout/hierarchy1"/>
    <dgm:cxn modelId="{6FC67067-7DC8-4FD4-ACB6-048B11FE6465}" type="presParOf" srcId="{D8057F07-6E40-4A7C-9C18-F09BAF9A1851}" destId="{9709DE46-307C-457A-BE49-28503FC227B0}" srcOrd="0" destOrd="0" presId="urn:microsoft.com/office/officeart/2005/8/layout/hierarchy1"/>
    <dgm:cxn modelId="{39D25730-9979-44E7-920B-6DCF7C163F64}" type="presParOf" srcId="{D8057F07-6E40-4A7C-9C18-F09BAF9A1851}" destId="{C084F2AD-4837-480D-9269-67EDA9BE8535}" srcOrd="1" destOrd="0" presId="urn:microsoft.com/office/officeart/2005/8/layout/hierarchy1"/>
    <dgm:cxn modelId="{5AD97232-9CD1-4E6D-9E16-81EE11125E61}" type="presParOf" srcId="{73832992-E8F0-48E3-BA05-57A80581409F}" destId="{00DB167B-36FB-42ED-9BCC-3EC5B7542CE4}" srcOrd="1" destOrd="0" presId="urn:microsoft.com/office/officeart/2005/8/layout/hierarchy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FC8CE72A-1B09-4023-8797-C8E1A9205749}" type="doc">
      <dgm:prSet loTypeId="urn:microsoft.com/office/officeart/2005/8/layout/cycle5" loCatId="cycle" qsTypeId="urn:microsoft.com/office/officeart/2005/8/quickstyle/simple1" qsCatId="simple" csTypeId="urn:microsoft.com/office/officeart/2005/8/colors/accent1_2" csCatId="accent1" phldr="1"/>
      <dgm:spPr/>
      <dgm:t>
        <a:bodyPr/>
        <a:lstStyle/>
        <a:p>
          <a:pPr rtl="1"/>
          <a:endParaRPr lang="ar-SA"/>
        </a:p>
      </dgm:t>
    </dgm:pt>
    <dgm:pt modelId="{7F349233-56B1-44A3-9FAF-AF72396D3304}">
      <dgm:prSet phldrT="[نص]" custT="1"/>
      <dgm:spPr/>
      <dgm:t>
        <a:bodyPr/>
        <a:lstStyle/>
        <a:p>
          <a:pPr rtl="1"/>
          <a:r>
            <a:rPr lang="ar-SA" sz="2000" b="1" dirty="0" smtClean="0"/>
            <a:t>العقيدة </a:t>
          </a:r>
          <a:endParaRPr lang="ar-SA" sz="2000" b="1" dirty="0"/>
        </a:p>
      </dgm:t>
    </dgm:pt>
    <dgm:pt modelId="{BA2B3202-15C5-4846-B9E6-E4FDC2B0DF19}" type="parTrans" cxnId="{62379F39-DFC6-49ED-AC49-5C37B9235720}">
      <dgm:prSet/>
      <dgm:spPr/>
      <dgm:t>
        <a:bodyPr/>
        <a:lstStyle/>
        <a:p>
          <a:pPr rtl="1"/>
          <a:endParaRPr lang="ar-SA"/>
        </a:p>
      </dgm:t>
    </dgm:pt>
    <dgm:pt modelId="{DFF21A33-1D5B-4EA2-B46E-C887B9127AB0}" type="sibTrans" cxnId="{62379F39-DFC6-49ED-AC49-5C37B9235720}">
      <dgm:prSet/>
      <dgm:spPr/>
      <dgm:t>
        <a:bodyPr/>
        <a:lstStyle/>
        <a:p>
          <a:pPr rtl="1"/>
          <a:endParaRPr lang="ar-SA"/>
        </a:p>
      </dgm:t>
    </dgm:pt>
    <dgm:pt modelId="{D51A1BFE-A511-48D8-BA7E-BC7DD61EAAA1}">
      <dgm:prSet phldrT="[نص]" custT="1"/>
      <dgm:spPr/>
      <dgm:t>
        <a:bodyPr/>
        <a:lstStyle/>
        <a:p>
          <a:pPr rtl="1"/>
          <a:r>
            <a:rPr lang="ar-SA" sz="2000" b="1" dirty="0" smtClean="0">
              <a:solidFill>
                <a:schemeClr val="bg1"/>
              </a:solidFill>
            </a:rPr>
            <a:t>السنة</a:t>
          </a:r>
        </a:p>
        <a:p>
          <a:pPr rtl="1"/>
          <a:r>
            <a:rPr lang="ar-SA" sz="1600" dirty="0" smtClean="0"/>
            <a:t>لأن العقيدة الصحيحة مستمدة من سنة النبي </a:t>
          </a:r>
          <a:r>
            <a:rPr lang="ar-SA" sz="1600" dirty="0" smtClean="0">
              <a:sym typeface="AGA Arabesque"/>
            </a:rPr>
            <a:t> التي هي مبينة للقرآن الكريم</a:t>
          </a:r>
        </a:p>
        <a:p>
          <a:pPr rtl="1"/>
          <a:r>
            <a:rPr lang="ar-SA" sz="1600" dirty="0" smtClean="0">
              <a:sym typeface="AGA Arabesque"/>
            </a:rPr>
            <a:t>وهناك مؤلفات في العقيدة باسم السنة (كالسنة للإمام أحمد بن حنبل( والسنة لابن أبي عاصم)</a:t>
          </a:r>
          <a:endParaRPr lang="ar-SA" sz="1600" dirty="0"/>
        </a:p>
      </dgm:t>
    </dgm:pt>
    <dgm:pt modelId="{D223C6E3-E17D-4424-8846-5432233FB107}" type="parTrans" cxnId="{CB42E574-802B-4AE2-A2A0-7244E95EE2DD}">
      <dgm:prSet/>
      <dgm:spPr/>
      <dgm:t>
        <a:bodyPr/>
        <a:lstStyle/>
        <a:p>
          <a:pPr rtl="1"/>
          <a:endParaRPr lang="ar-SA"/>
        </a:p>
      </dgm:t>
    </dgm:pt>
    <dgm:pt modelId="{F70F319D-166C-4B7A-A837-5DFBDE96F027}" type="sibTrans" cxnId="{CB42E574-802B-4AE2-A2A0-7244E95EE2DD}">
      <dgm:prSet/>
      <dgm:spPr/>
      <dgm:t>
        <a:bodyPr/>
        <a:lstStyle/>
        <a:p>
          <a:pPr rtl="1"/>
          <a:endParaRPr lang="ar-SA"/>
        </a:p>
      </dgm:t>
    </dgm:pt>
    <dgm:pt modelId="{838AE5FA-06AD-48F0-94A3-D2033E0E9BF6}">
      <dgm:prSet phldrT="[نص]" custT="1"/>
      <dgm:spPr/>
      <dgm:t>
        <a:bodyPr/>
        <a:lstStyle/>
        <a:p>
          <a:pPr rtl="1"/>
          <a:r>
            <a:rPr lang="ar-SA" sz="2000" b="1" dirty="0" smtClean="0"/>
            <a:t>الفقه الأكبر</a:t>
          </a:r>
        </a:p>
        <a:p>
          <a:pPr rtl="1"/>
          <a:r>
            <a:rPr lang="ar-SA" sz="1400" dirty="0" smtClean="0"/>
            <a:t>وقد ألف أبو حنيفة رحمه الله رسالة في العقيدة سماها </a:t>
          </a:r>
          <a:r>
            <a:rPr lang="ar-SA" sz="1400" dirty="0" err="1" smtClean="0"/>
            <a:t>الفقة</a:t>
          </a:r>
          <a:r>
            <a:rPr lang="ar-SA" sz="1400" dirty="0" smtClean="0"/>
            <a:t> الأكبر تميزا لها عن الفقه الأصغر المتعلق بالأحكام العملية </a:t>
          </a:r>
          <a:endParaRPr lang="ar-SA" sz="1400" dirty="0"/>
        </a:p>
      </dgm:t>
    </dgm:pt>
    <dgm:pt modelId="{9C2DA72E-0357-47E0-A6B7-EDDC240180CD}" type="parTrans" cxnId="{721E0341-0479-4447-B071-BC833E641061}">
      <dgm:prSet/>
      <dgm:spPr/>
      <dgm:t>
        <a:bodyPr/>
        <a:lstStyle/>
        <a:p>
          <a:pPr rtl="1"/>
          <a:endParaRPr lang="ar-SA"/>
        </a:p>
      </dgm:t>
    </dgm:pt>
    <dgm:pt modelId="{AD5094D2-B480-44B3-B4B8-5EC3EE837321}" type="sibTrans" cxnId="{721E0341-0479-4447-B071-BC833E641061}">
      <dgm:prSet/>
      <dgm:spPr/>
      <dgm:t>
        <a:bodyPr/>
        <a:lstStyle/>
        <a:p>
          <a:pPr rtl="1"/>
          <a:endParaRPr lang="ar-SA"/>
        </a:p>
      </dgm:t>
    </dgm:pt>
    <dgm:pt modelId="{16B57090-E9B7-4063-AC2C-FDF7FA59F43D}">
      <dgm:prSet phldrT="[نص]" custT="1"/>
      <dgm:spPr/>
      <dgm:t>
        <a:bodyPr/>
        <a:lstStyle/>
        <a:p>
          <a:pPr rtl="1"/>
          <a:r>
            <a:rPr lang="ar-SA" sz="2000" b="1" dirty="0" smtClean="0"/>
            <a:t>أصول الدين</a:t>
          </a:r>
        </a:p>
        <a:p>
          <a:pPr rtl="1"/>
          <a:r>
            <a:rPr lang="ar-SA" sz="1600" dirty="0" smtClean="0"/>
            <a:t>لأن الدين يشتمل على اعتقاد وعمل والأمور العملية هي المتعلقة بكيفية العمل كالصلاة والصيام ...وتسمى فرعية لأن صحتها متوقفة على صحة الأصول وهي العقيدة </a:t>
          </a:r>
          <a:endParaRPr lang="ar-SA" sz="1600" dirty="0"/>
        </a:p>
      </dgm:t>
    </dgm:pt>
    <dgm:pt modelId="{255D9B37-4FAF-4F23-9B11-DBC9724D5ACF}" type="parTrans" cxnId="{20C395C5-464C-4018-9A08-354CEC2D7963}">
      <dgm:prSet/>
      <dgm:spPr/>
      <dgm:t>
        <a:bodyPr/>
        <a:lstStyle/>
        <a:p>
          <a:pPr rtl="1"/>
          <a:endParaRPr lang="ar-SA"/>
        </a:p>
      </dgm:t>
    </dgm:pt>
    <dgm:pt modelId="{904AAAF0-69B8-43EB-A105-28E6FB5E899B}" type="sibTrans" cxnId="{20C395C5-464C-4018-9A08-354CEC2D7963}">
      <dgm:prSet/>
      <dgm:spPr/>
      <dgm:t>
        <a:bodyPr/>
        <a:lstStyle/>
        <a:p>
          <a:pPr rtl="1"/>
          <a:endParaRPr lang="ar-SA"/>
        </a:p>
      </dgm:t>
    </dgm:pt>
    <dgm:pt modelId="{7E2A9138-B28D-430A-8951-B77F22222BEE}" type="pres">
      <dgm:prSet presAssocID="{FC8CE72A-1B09-4023-8797-C8E1A9205749}" presName="cycle" presStyleCnt="0">
        <dgm:presLayoutVars>
          <dgm:dir/>
          <dgm:resizeHandles val="exact"/>
        </dgm:presLayoutVars>
      </dgm:prSet>
      <dgm:spPr/>
      <dgm:t>
        <a:bodyPr/>
        <a:lstStyle/>
        <a:p>
          <a:pPr rtl="1"/>
          <a:endParaRPr lang="ar-SA"/>
        </a:p>
      </dgm:t>
    </dgm:pt>
    <dgm:pt modelId="{F2AA0BA5-07D9-410E-B4FA-37A96F0EFEDE}" type="pres">
      <dgm:prSet presAssocID="{7F349233-56B1-44A3-9FAF-AF72396D3304}" presName="node" presStyleLbl="node1" presStyleIdx="0" presStyleCnt="4">
        <dgm:presLayoutVars>
          <dgm:bulletEnabled val="1"/>
        </dgm:presLayoutVars>
      </dgm:prSet>
      <dgm:spPr/>
      <dgm:t>
        <a:bodyPr/>
        <a:lstStyle/>
        <a:p>
          <a:pPr rtl="1"/>
          <a:endParaRPr lang="ar-SA"/>
        </a:p>
      </dgm:t>
    </dgm:pt>
    <dgm:pt modelId="{62F0FE27-8305-467D-99FB-5662CAAA518A}" type="pres">
      <dgm:prSet presAssocID="{7F349233-56B1-44A3-9FAF-AF72396D3304}" presName="spNode" presStyleCnt="0"/>
      <dgm:spPr/>
    </dgm:pt>
    <dgm:pt modelId="{AE677B44-8B53-449D-AE45-A7F174778224}" type="pres">
      <dgm:prSet presAssocID="{DFF21A33-1D5B-4EA2-B46E-C887B9127AB0}" presName="sibTrans" presStyleLbl="sibTrans1D1" presStyleIdx="0" presStyleCnt="4"/>
      <dgm:spPr/>
      <dgm:t>
        <a:bodyPr/>
        <a:lstStyle/>
        <a:p>
          <a:pPr rtl="1"/>
          <a:endParaRPr lang="ar-SA"/>
        </a:p>
      </dgm:t>
    </dgm:pt>
    <dgm:pt modelId="{AEC0709E-D2A7-4887-BFDB-C0300F892785}" type="pres">
      <dgm:prSet presAssocID="{D51A1BFE-A511-48D8-BA7E-BC7DD61EAAA1}" presName="node" presStyleLbl="node1" presStyleIdx="1" presStyleCnt="4" custScaleX="181610" custScaleY="211368" custRadScaleRad="123547" custRadScaleInc="-10226">
        <dgm:presLayoutVars>
          <dgm:bulletEnabled val="1"/>
        </dgm:presLayoutVars>
      </dgm:prSet>
      <dgm:spPr/>
      <dgm:t>
        <a:bodyPr/>
        <a:lstStyle/>
        <a:p>
          <a:pPr rtl="1"/>
          <a:endParaRPr lang="ar-SA"/>
        </a:p>
      </dgm:t>
    </dgm:pt>
    <dgm:pt modelId="{93E28516-2267-47A6-8BAE-579232FB923C}" type="pres">
      <dgm:prSet presAssocID="{D51A1BFE-A511-48D8-BA7E-BC7DD61EAAA1}" presName="spNode" presStyleCnt="0"/>
      <dgm:spPr/>
    </dgm:pt>
    <dgm:pt modelId="{C171908C-1F28-4C26-932A-6E5DD4F9BCDE}" type="pres">
      <dgm:prSet presAssocID="{F70F319D-166C-4B7A-A837-5DFBDE96F027}" presName="sibTrans" presStyleLbl="sibTrans1D1" presStyleIdx="1" presStyleCnt="4"/>
      <dgm:spPr/>
      <dgm:t>
        <a:bodyPr/>
        <a:lstStyle/>
        <a:p>
          <a:pPr rtl="1"/>
          <a:endParaRPr lang="ar-SA"/>
        </a:p>
      </dgm:t>
    </dgm:pt>
    <dgm:pt modelId="{E7052DFB-CB2A-40F4-A4AB-D7A6CB8FB27A}" type="pres">
      <dgm:prSet presAssocID="{838AE5FA-06AD-48F0-94A3-D2033E0E9BF6}" presName="node" presStyleLbl="node1" presStyleIdx="2" presStyleCnt="4" custScaleX="180085" custScaleY="115198">
        <dgm:presLayoutVars>
          <dgm:bulletEnabled val="1"/>
        </dgm:presLayoutVars>
      </dgm:prSet>
      <dgm:spPr/>
      <dgm:t>
        <a:bodyPr/>
        <a:lstStyle/>
        <a:p>
          <a:pPr rtl="1"/>
          <a:endParaRPr lang="ar-SA"/>
        </a:p>
      </dgm:t>
    </dgm:pt>
    <dgm:pt modelId="{9CDD2956-D199-4A07-86E6-A7EBE7BF9B2C}" type="pres">
      <dgm:prSet presAssocID="{838AE5FA-06AD-48F0-94A3-D2033E0E9BF6}" presName="spNode" presStyleCnt="0"/>
      <dgm:spPr/>
    </dgm:pt>
    <dgm:pt modelId="{2B0DA2E5-71E2-408C-AD1D-A1202AB99545}" type="pres">
      <dgm:prSet presAssocID="{AD5094D2-B480-44B3-B4B8-5EC3EE837321}" presName="sibTrans" presStyleLbl="sibTrans1D1" presStyleIdx="2" presStyleCnt="4"/>
      <dgm:spPr/>
      <dgm:t>
        <a:bodyPr/>
        <a:lstStyle/>
        <a:p>
          <a:pPr rtl="1"/>
          <a:endParaRPr lang="ar-SA"/>
        </a:p>
      </dgm:t>
    </dgm:pt>
    <dgm:pt modelId="{438B27DE-D54F-481C-B506-A9FCBBF27D84}" type="pres">
      <dgm:prSet presAssocID="{16B57090-E9B7-4063-AC2C-FDF7FA59F43D}" presName="node" presStyleLbl="node1" presStyleIdx="3" presStyleCnt="4" custScaleX="242810" custScaleY="183020" custRadScaleRad="111505" custRadScaleInc="1292">
        <dgm:presLayoutVars>
          <dgm:bulletEnabled val="1"/>
        </dgm:presLayoutVars>
      </dgm:prSet>
      <dgm:spPr/>
      <dgm:t>
        <a:bodyPr/>
        <a:lstStyle/>
        <a:p>
          <a:pPr rtl="1"/>
          <a:endParaRPr lang="ar-SA"/>
        </a:p>
      </dgm:t>
    </dgm:pt>
    <dgm:pt modelId="{E48B2808-DFF2-4FAF-B28E-71AB2A57BC6B}" type="pres">
      <dgm:prSet presAssocID="{16B57090-E9B7-4063-AC2C-FDF7FA59F43D}" presName="spNode" presStyleCnt="0"/>
      <dgm:spPr/>
    </dgm:pt>
    <dgm:pt modelId="{1FB44ECD-0434-47FE-8F76-085AA4A969A1}" type="pres">
      <dgm:prSet presAssocID="{904AAAF0-69B8-43EB-A105-28E6FB5E899B}" presName="sibTrans" presStyleLbl="sibTrans1D1" presStyleIdx="3" presStyleCnt="4"/>
      <dgm:spPr/>
      <dgm:t>
        <a:bodyPr/>
        <a:lstStyle/>
        <a:p>
          <a:pPr rtl="1"/>
          <a:endParaRPr lang="ar-SA"/>
        </a:p>
      </dgm:t>
    </dgm:pt>
  </dgm:ptLst>
  <dgm:cxnLst>
    <dgm:cxn modelId="{62B61E22-CDF6-4750-BBBD-ABD4F67A7283}" type="presOf" srcId="{7F349233-56B1-44A3-9FAF-AF72396D3304}" destId="{F2AA0BA5-07D9-410E-B4FA-37A96F0EFEDE}" srcOrd="0" destOrd="0" presId="urn:microsoft.com/office/officeart/2005/8/layout/cycle5"/>
    <dgm:cxn modelId="{C6E3F4B3-87F4-4110-ADB3-30C2BB0ED49A}" type="presOf" srcId="{F70F319D-166C-4B7A-A837-5DFBDE96F027}" destId="{C171908C-1F28-4C26-932A-6E5DD4F9BCDE}" srcOrd="0" destOrd="0" presId="urn:microsoft.com/office/officeart/2005/8/layout/cycle5"/>
    <dgm:cxn modelId="{DA7CCA17-545C-4A25-BBA4-9CD17BEDC70F}" type="presOf" srcId="{DFF21A33-1D5B-4EA2-B46E-C887B9127AB0}" destId="{AE677B44-8B53-449D-AE45-A7F174778224}" srcOrd="0" destOrd="0" presId="urn:microsoft.com/office/officeart/2005/8/layout/cycle5"/>
    <dgm:cxn modelId="{00BAC580-CED5-4B41-8FF2-9123D6F889E2}" type="presOf" srcId="{D51A1BFE-A511-48D8-BA7E-BC7DD61EAAA1}" destId="{AEC0709E-D2A7-4887-BFDB-C0300F892785}" srcOrd="0" destOrd="0" presId="urn:microsoft.com/office/officeart/2005/8/layout/cycle5"/>
    <dgm:cxn modelId="{76DED48F-12E1-47F7-946A-BC6281672503}" type="presOf" srcId="{FC8CE72A-1B09-4023-8797-C8E1A9205749}" destId="{7E2A9138-B28D-430A-8951-B77F22222BEE}" srcOrd="0" destOrd="0" presId="urn:microsoft.com/office/officeart/2005/8/layout/cycle5"/>
    <dgm:cxn modelId="{8413C4DD-7605-4EB1-8026-40557402B343}" type="presOf" srcId="{16B57090-E9B7-4063-AC2C-FDF7FA59F43D}" destId="{438B27DE-D54F-481C-B506-A9FCBBF27D84}" srcOrd="0" destOrd="0" presId="urn:microsoft.com/office/officeart/2005/8/layout/cycle5"/>
    <dgm:cxn modelId="{CB42E574-802B-4AE2-A2A0-7244E95EE2DD}" srcId="{FC8CE72A-1B09-4023-8797-C8E1A9205749}" destId="{D51A1BFE-A511-48D8-BA7E-BC7DD61EAAA1}" srcOrd="1" destOrd="0" parTransId="{D223C6E3-E17D-4424-8846-5432233FB107}" sibTransId="{F70F319D-166C-4B7A-A837-5DFBDE96F027}"/>
    <dgm:cxn modelId="{0CAAF696-ED8E-4733-B1BC-6A0F0BFCBFD1}" type="presOf" srcId="{904AAAF0-69B8-43EB-A105-28E6FB5E899B}" destId="{1FB44ECD-0434-47FE-8F76-085AA4A969A1}" srcOrd="0" destOrd="0" presId="urn:microsoft.com/office/officeart/2005/8/layout/cycle5"/>
    <dgm:cxn modelId="{62379F39-DFC6-49ED-AC49-5C37B9235720}" srcId="{FC8CE72A-1B09-4023-8797-C8E1A9205749}" destId="{7F349233-56B1-44A3-9FAF-AF72396D3304}" srcOrd="0" destOrd="0" parTransId="{BA2B3202-15C5-4846-B9E6-E4FDC2B0DF19}" sibTransId="{DFF21A33-1D5B-4EA2-B46E-C887B9127AB0}"/>
    <dgm:cxn modelId="{60B7E0DA-754F-4D84-B1D9-8CE7AA97B1D7}" type="presOf" srcId="{838AE5FA-06AD-48F0-94A3-D2033E0E9BF6}" destId="{E7052DFB-CB2A-40F4-A4AB-D7A6CB8FB27A}" srcOrd="0" destOrd="0" presId="urn:microsoft.com/office/officeart/2005/8/layout/cycle5"/>
    <dgm:cxn modelId="{20C395C5-464C-4018-9A08-354CEC2D7963}" srcId="{FC8CE72A-1B09-4023-8797-C8E1A9205749}" destId="{16B57090-E9B7-4063-AC2C-FDF7FA59F43D}" srcOrd="3" destOrd="0" parTransId="{255D9B37-4FAF-4F23-9B11-DBC9724D5ACF}" sibTransId="{904AAAF0-69B8-43EB-A105-28E6FB5E899B}"/>
    <dgm:cxn modelId="{721E0341-0479-4447-B071-BC833E641061}" srcId="{FC8CE72A-1B09-4023-8797-C8E1A9205749}" destId="{838AE5FA-06AD-48F0-94A3-D2033E0E9BF6}" srcOrd="2" destOrd="0" parTransId="{9C2DA72E-0357-47E0-A6B7-EDDC240180CD}" sibTransId="{AD5094D2-B480-44B3-B4B8-5EC3EE837321}"/>
    <dgm:cxn modelId="{ECC2D7D0-843A-4BAF-B764-03B1C0AF3A9C}" type="presOf" srcId="{AD5094D2-B480-44B3-B4B8-5EC3EE837321}" destId="{2B0DA2E5-71E2-408C-AD1D-A1202AB99545}" srcOrd="0" destOrd="0" presId="urn:microsoft.com/office/officeart/2005/8/layout/cycle5"/>
    <dgm:cxn modelId="{D14CF94F-73CF-4D0C-826C-6A4BD10317F0}" type="presParOf" srcId="{7E2A9138-B28D-430A-8951-B77F22222BEE}" destId="{F2AA0BA5-07D9-410E-B4FA-37A96F0EFEDE}" srcOrd="0" destOrd="0" presId="urn:microsoft.com/office/officeart/2005/8/layout/cycle5"/>
    <dgm:cxn modelId="{B84CDDCD-13A9-4E4E-BFCF-CC09D724FBA1}" type="presParOf" srcId="{7E2A9138-B28D-430A-8951-B77F22222BEE}" destId="{62F0FE27-8305-467D-99FB-5662CAAA518A}" srcOrd="1" destOrd="0" presId="urn:microsoft.com/office/officeart/2005/8/layout/cycle5"/>
    <dgm:cxn modelId="{96ABED5B-5B0C-4072-99D0-7309DF40308A}" type="presParOf" srcId="{7E2A9138-B28D-430A-8951-B77F22222BEE}" destId="{AE677B44-8B53-449D-AE45-A7F174778224}" srcOrd="2" destOrd="0" presId="urn:microsoft.com/office/officeart/2005/8/layout/cycle5"/>
    <dgm:cxn modelId="{35F59F72-5CCC-48CD-A49F-160AD7EE592A}" type="presParOf" srcId="{7E2A9138-B28D-430A-8951-B77F22222BEE}" destId="{AEC0709E-D2A7-4887-BFDB-C0300F892785}" srcOrd="3" destOrd="0" presId="urn:microsoft.com/office/officeart/2005/8/layout/cycle5"/>
    <dgm:cxn modelId="{7DA9E58B-C3F7-4D43-A32E-B03BE03047F8}" type="presParOf" srcId="{7E2A9138-B28D-430A-8951-B77F22222BEE}" destId="{93E28516-2267-47A6-8BAE-579232FB923C}" srcOrd="4" destOrd="0" presId="urn:microsoft.com/office/officeart/2005/8/layout/cycle5"/>
    <dgm:cxn modelId="{8D14CC93-F18E-4F52-A79A-CAA521B30193}" type="presParOf" srcId="{7E2A9138-B28D-430A-8951-B77F22222BEE}" destId="{C171908C-1F28-4C26-932A-6E5DD4F9BCDE}" srcOrd="5" destOrd="0" presId="urn:microsoft.com/office/officeart/2005/8/layout/cycle5"/>
    <dgm:cxn modelId="{E50BA68E-99E7-46B6-BA1C-48DE7F93E91E}" type="presParOf" srcId="{7E2A9138-B28D-430A-8951-B77F22222BEE}" destId="{E7052DFB-CB2A-40F4-A4AB-D7A6CB8FB27A}" srcOrd="6" destOrd="0" presId="urn:microsoft.com/office/officeart/2005/8/layout/cycle5"/>
    <dgm:cxn modelId="{BE9D88AA-6F3A-4523-AD9F-6809DC5B9B3A}" type="presParOf" srcId="{7E2A9138-B28D-430A-8951-B77F22222BEE}" destId="{9CDD2956-D199-4A07-86E6-A7EBE7BF9B2C}" srcOrd="7" destOrd="0" presId="urn:microsoft.com/office/officeart/2005/8/layout/cycle5"/>
    <dgm:cxn modelId="{571A8B96-DCCA-47AF-A484-B2E137A50D34}" type="presParOf" srcId="{7E2A9138-B28D-430A-8951-B77F22222BEE}" destId="{2B0DA2E5-71E2-408C-AD1D-A1202AB99545}" srcOrd="8" destOrd="0" presId="urn:microsoft.com/office/officeart/2005/8/layout/cycle5"/>
    <dgm:cxn modelId="{2C8F7F41-D1AA-48D2-8837-F86C7C29661D}" type="presParOf" srcId="{7E2A9138-B28D-430A-8951-B77F22222BEE}" destId="{438B27DE-D54F-481C-B506-A9FCBBF27D84}" srcOrd="9" destOrd="0" presId="urn:microsoft.com/office/officeart/2005/8/layout/cycle5"/>
    <dgm:cxn modelId="{E91F9963-D08D-4F29-A1C9-778AACFC641B}" type="presParOf" srcId="{7E2A9138-B28D-430A-8951-B77F22222BEE}" destId="{E48B2808-DFF2-4FAF-B28E-71AB2A57BC6B}" srcOrd="10" destOrd="0" presId="urn:microsoft.com/office/officeart/2005/8/layout/cycle5"/>
    <dgm:cxn modelId="{BA6802B7-4C59-4FD6-A39E-CAF72DC0B588}" type="presParOf" srcId="{7E2A9138-B28D-430A-8951-B77F22222BEE}" destId="{1FB44ECD-0434-47FE-8F76-085AA4A969A1}" srcOrd="11" destOrd="0" presId="urn:microsoft.com/office/officeart/2005/8/layout/cycle5"/>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C2BC0ADC-D699-4263-BC89-A452BECE03A8}" type="doc">
      <dgm:prSet loTypeId="urn:microsoft.com/office/officeart/2005/8/layout/hList1" loCatId="list" qsTypeId="urn:microsoft.com/office/officeart/2005/8/quickstyle/simple1" qsCatId="simple" csTypeId="urn:microsoft.com/office/officeart/2005/8/colors/accent1_2" csCatId="accent1" phldr="1"/>
      <dgm:spPr/>
      <dgm:t>
        <a:bodyPr/>
        <a:lstStyle/>
        <a:p>
          <a:pPr rtl="1"/>
          <a:endParaRPr lang="ar-SA"/>
        </a:p>
      </dgm:t>
    </dgm:pt>
    <dgm:pt modelId="{A80477F7-4062-443F-ADE2-8A8C44FDF1A0}">
      <dgm:prSet phldrT="[نص]"/>
      <dgm:spPr/>
      <dgm:t>
        <a:bodyPr/>
        <a:lstStyle/>
        <a:p>
          <a:pPr rtl="1"/>
          <a:r>
            <a:rPr lang="ar-SA" dirty="0" smtClean="0"/>
            <a:t>الخلف</a:t>
          </a:r>
          <a:endParaRPr lang="ar-SA" dirty="0"/>
        </a:p>
      </dgm:t>
    </dgm:pt>
    <dgm:pt modelId="{9EEC8225-2B8A-413A-A854-93819EE53271}" type="parTrans" cxnId="{9D54C609-B8B8-4FC0-BED5-AF2DB8984A23}">
      <dgm:prSet/>
      <dgm:spPr/>
      <dgm:t>
        <a:bodyPr/>
        <a:lstStyle/>
        <a:p>
          <a:pPr rtl="1"/>
          <a:endParaRPr lang="ar-SA"/>
        </a:p>
      </dgm:t>
    </dgm:pt>
    <dgm:pt modelId="{35A03668-CE40-476B-9335-9E55EEE4C5DE}" type="sibTrans" cxnId="{9D54C609-B8B8-4FC0-BED5-AF2DB8984A23}">
      <dgm:prSet/>
      <dgm:spPr/>
      <dgm:t>
        <a:bodyPr/>
        <a:lstStyle/>
        <a:p>
          <a:pPr rtl="1"/>
          <a:endParaRPr lang="ar-SA"/>
        </a:p>
      </dgm:t>
    </dgm:pt>
    <dgm:pt modelId="{A58EFB0C-FA00-4BC8-B4EB-99BA30B02D1C}">
      <dgm:prSet phldrT="[نص]" custT="1"/>
      <dgm:spPr/>
      <dgm:t>
        <a:bodyPr/>
        <a:lstStyle/>
        <a:p>
          <a:pPr rtl="1"/>
          <a:r>
            <a:rPr lang="ar-SA" sz="1600" dirty="0" smtClean="0"/>
            <a:t>في اللغة المتأخر، وكل من يجيء بعد من مضى.</a:t>
          </a:r>
          <a:endParaRPr lang="ar-SA" sz="1600" dirty="0"/>
        </a:p>
      </dgm:t>
    </dgm:pt>
    <dgm:pt modelId="{E89DBEAB-29EF-42CA-9157-E2B037D849F1}" type="parTrans" cxnId="{C9548D92-1429-4CC2-B523-DB537FA66FE1}">
      <dgm:prSet/>
      <dgm:spPr/>
      <dgm:t>
        <a:bodyPr/>
        <a:lstStyle/>
        <a:p>
          <a:pPr rtl="1"/>
          <a:endParaRPr lang="ar-SA"/>
        </a:p>
      </dgm:t>
    </dgm:pt>
    <dgm:pt modelId="{3C03A063-614C-4886-A866-21C76E1D075E}" type="sibTrans" cxnId="{C9548D92-1429-4CC2-B523-DB537FA66FE1}">
      <dgm:prSet/>
      <dgm:spPr/>
      <dgm:t>
        <a:bodyPr/>
        <a:lstStyle/>
        <a:p>
          <a:pPr rtl="1"/>
          <a:endParaRPr lang="ar-SA"/>
        </a:p>
      </dgm:t>
    </dgm:pt>
    <dgm:pt modelId="{F6C64DBF-E180-41D9-87AA-9A293DFCD9A5}">
      <dgm:prSet phldrT="[نص]" custT="1"/>
      <dgm:spPr/>
      <dgm:t>
        <a:bodyPr/>
        <a:lstStyle/>
        <a:p>
          <a:pPr rtl="1"/>
          <a:r>
            <a:rPr lang="ar-SA" sz="1600" dirty="0" smtClean="0"/>
            <a:t>من خالف طريقة النبي </a:t>
          </a:r>
          <a:r>
            <a:rPr lang="ar-SA" sz="1600" dirty="0" smtClean="0">
              <a:sym typeface="AGA Arabesque"/>
            </a:rPr>
            <a:t> وأصحابه في باب العقائد كالخوارج والجهمية والمعتزلة وغيرهم ممن يقدم العقل البشري على النصوص الشرعية...</a:t>
          </a:r>
          <a:endParaRPr lang="ar-SA" sz="1600" dirty="0"/>
        </a:p>
      </dgm:t>
    </dgm:pt>
    <dgm:pt modelId="{B0A7170C-D8D8-495D-ACD3-1BDD3B3A481B}" type="parTrans" cxnId="{83F41045-D89E-4ED8-9E59-485F345792AA}">
      <dgm:prSet/>
      <dgm:spPr/>
      <dgm:t>
        <a:bodyPr/>
        <a:lstStyle/>
        <a:p>
          <a:pPr rtl="1"/>
          <a:endParaRPr lang="ar-SA"/>
        </a:p>
      </dgm:t>
    </dgm:pt>
    <dgm:pt modelId="{642F1133-3D57-46C0-8B1E-112748B70890}" type="sibTrans" cxnId="{83F41045-D89E-4ED8-9E59-485F345792AA}">
      <dgm:prSet/>
      <dgm:spPr/>
      <dgm:t>
        <a:bodyPr/>
        <a:lstStyle/>
        <a:p>
          <a:pPr rtl="1"/>
          <a:endParaRPr lang="ar-SA"/>
        </a:p>
      </dgm:t>
    </dgm:pt>
    <dgm:pt modelId="{957B4070-2932-4266-B8BF-F15BDBA9F5C5}">
      <dgm:prSet phldrT="[نص]"/>
      <dgm:spPr/>
      <dgm:t>
        <a:bodyPr/>
        <a:lstStyle/>
        <a:p>
          <a:pPr rtl="1"/>
          <a:r>
            <a:rPr lang="ar-SA" dirty="0" smtClean="0"/>
            <a:t>السلف</a:t>
          </a:r>
          <a:endParaRPr lang="ar-SA" dirty="0"/>
        </a:p>
      </dgm:t>
    </dgm:pt>
    <dgm:pt modelId="{8C75D7DC-6805-4F7F-96D5-2D680B99B5A4}" type="parTrans" cxnId="{1230C3C5-B8B5-4CD7-A2F2-1222B441DCE0}">
      <dgm:prSet/>
      <dgm:spPr/>
      <dgm:t>
        <a:bodyPr/>
        <a:lstStyle/>
        <a:p>
          <a:pPr rtl="1"/>
          <a:endParaRPr lang="ar-SA"/>
        </a:p>
      </dgm:t>
    </dgm:pt>
    <dgm:pt modelId="{03856D32-8793-44A1-844F-05FA1A6AB726}" type="sibTrans" cxnId="{1230C3C5-B8B5-4CD7-A2F2-1222B441DCE0}">
      <dgm:prSet/>
      <dgm:spPr/>
      <dgm:t>
        <a:bodyPr/>
        <a:lstStyle/>
        <a:p>
          <a:pPr rtl="1"/>
          <a:endParaRPr lang="ar-SA"/>
        </a:p>
      </dgm:t>
    </dgm:pt>
    <dgm:pt modelId="{8FA73A64-7B74-42FC-9A95-9317FEDD9B25}">
      <dgm:prSet phldrT="[نص]" custT="1"/>
      <dgm:spPr/>
      <dgm:t>
        <a:bodyPr/>
        <a:lstStyle/>
        <a:p>
          <a:pPr rtl="1"/>
          <a:r>
            <a:rPr lang="ar-SA" sz="1600" dirty="0" smtClean="0"/>
            <a:t>في اللغة : هم الجماعة المتقدمون</a:t>
          </a:r>
          <a:endParaRPr lang="ar-SA" sz="1600" dirty="0"/>
        </a:p>
      </dgm:t>
    </dgm:pt>
    <dgm:pt modelId="{1D130D6D-0948-4D97-8CFD-619E7B7083C1}" type="parTrans" cxnId="{184582C3-1F9D-48C8-88A1-BC0638E985AA}">
      <dgm:prSet/>
      <dgm:spPr/>
      <dgm:t>
        <a:bodyPr/>
        <a:lstStyle/>
        <a:p>
          <a:pPr rtl="1"/>
          <a:endParaRPr lang="ar-SA"/>
        </a:p>
      </dgm:t>
    </dgm:pt>
    <dgm:pt modelId="{AB1A6CDF-1B85-4431-9F6D-3CC6E92971AC}" type="sibTrans" cxnId="{184582C3-1F9D-48C8-88A1-BC0638E985AA}">
      <dgm:prSet/>
      <dgm:spPr/>
      <dgm:t>
        <a:bodyPr/>
        <a:lstStyle/>
        <a:p>
          <a:pPr rtl="1"/>
          <a:endParaRPr lang="ar-SA"/>
        </a:p>
      </dgm:t>
    </dgm:pt>
    <dgm:pt modelId="{211E9701-958B-4FB2-8193-D37CBD38B7F5}">
      <dgm:prSet phldrT="[نص]" custT="1"/>
      <dgm:spPr/>
      <dgm:t>
        <a:bodyPr/>
        <a:lstStyle/>
        <a:p>
          <a:pPr rtl="1"/>
          <a:r>
            <a:rPr lang="ar-SA" sz="1600" dirty="0" smtClean="0"/>
            <a:t>في الاصطلاح: هم أصحاب النبي </a:t>
          </a:r>
          <a:r>
            <a:rPr lang="ar-SA" sz="1600" dirty="0" smtClean="0">
              <a:sym typeface="AGA Arabesque"/>
            </a:rPr>
            <a:t> ومن تبعهم وسار على طريقتهم من أهل القرون الثلاثة المفضلة</a:t>
          </a:r>
          <a:endParaRPr lang="ar-SA" sz="1600" dirty="0"/>
        </a:p>
      </dgm:t>
    </dgm:pt>
    <dgm:pt modelId="{9498BC39-E88C-4DE5-A7AA-9183B07D305F}" type="parTrans" cxnId="{8A515364-7EB8-47F1-9CFE-5EB4A8A05326}">
      <dgm:prSet/>
      <dgm:spPr/>
      <dgm:t>
        <a:bodyPr/>
        <a:lstStyle/>
        <a:p>
          <a:pPr rtl="1"/>
          <a:endParaRPr lang="ar-SA"/>
        </a:p>
      </dgm:t>
    </dgm:pt>
    <dgm:pt modelId="{DCC864BB-1C2A-4D80-8FBA-2C9BD935962C}" type="sibTrans" cxnId="{8A515364-7EB8-47F1-9CFE-5EB4A8A05326}">
      <dgm:prSet/>
      <dgm:spPr/>
      <dgm:t>
        <a:bodyPr/>
        <a:lstStyle/>
        <a:p>
          <a:pPr rtl="1"/>
          <a:endParaRPr lang="ar-SA"/>
        </a:p>
      </dgm:t>
    </dgm:pt>
    <dgm:pt modelId="{581321A0-3A21-4026-BC2F-28A36CDCBDF8}">
      <dgm:prSet phldrT="[نص]" custT="1"/>
      <dgm:spPr/>
      <dgm:t>
        <a:bodyPr/>
        <a:lstStyle/>
        <a:p>
          <a:pPr rtl="1"/>
          <a:r>
            <a:rPr lang="ar-SA" sz="3200" dirty="0" smtClean="0"/>
            <a:t>أهل السنة والجماعة </a:t>
          </a:r>
          <a:endParaRPr lang="ar-SA" sz="3200" dirty="0"/>
        </a:p>
      </dgm:t>
    </dgm:pt>
    <dgm:pt modelId="{D93B0DE1-0DC7-4755-BBE8-54BB27861C51}" type="parTrans" cxnId="{1D2848FB-2D46-4D67-86C0-1636B4308237}">
      <dgm:prSet/>
      <dgm:spPr/>
      <dgm:t>
        <a:bodyPr/>
        <a:lstStyle/>
        <a:p>
          <a:pPr rtl="1"/>
          <a:endParaRPr lang="ar-SA"/>
        </a:p>
      </dgm:t>
    </dgm:pt>
    <dgm:pt modelId="{C7B0C916-4E97-4923-A456-703170293D4D}" type="sibTrans" cxnId="{1D2848FB-2D46-4D67-86C0-1636B4308237}">
      <dgm:prSet/>
      <dgm:spPr/>
      <dgm:t>
        <a:bodyPr/>
        <a:lstStyle/>
        <a:p>
          <a:pPr rtl="1"/>
          <a:endParaRPr lang="ar-SA"/>
        </a:p>
      </dgm:t>
    </dgm:pt>
    <dgm:pt modelId="{CC824B6A-E96E-436F-84D6-EB4DEB3C23EF}">
      <dgm:prSet phldrT="[نص]" custT="1"/>
      <dgm:spPr/>
      <dgm:t>
        <a:bodyPr/>
        <a:lstStyle/>
        <a:p>
          <a:pPr rtl="1"/>
          <a:r>
            <a:rPr lang="ar-SA" sz="1600" dirty="0" smtClean="0"/>
            <a:t>هم أصحاب رسول الله </a:t>
          </a:r>
          <a:r>
            <a:rPr lang="ar-SA" sz="1600" dirty="0" smtClean="0">
              <a:sym typeface="AGA Arabesque"/>
            </a:rPr>
            <a:t> ومن تبعهم بإحسان إلى يوم القيامة. وهم المتمسكون بالعقيدة الصحيحة الخالية من شوائب البدع والخرفات وهي العقيدة التي كان عليها رسول الله  </a:t>
          </a:r>
          <a:endParaRPr lang="ar-SA" sz="1600" dirty="0"/>
        </a:p>
      </dgm:t>
    </dgm:pt>
    <dgm:pt modelId="{CD35356F-A04E-4736-B69E-C81602F013EF}" type="parTrans" cxnId="{98B95C83-8F25-4A4A-8A2D-E4760187E8FE}">
      <dgm:prSet/>
      <dgm:spPr/>
      <dgm:t>
        <a:bodyPr/>
        <a:lstStyle/>
        <a:p>
          <a:pPr rtl="1"/>
          <a:endParaRPr lang="ar-SA"/>
        </a:p>
      </dgm:t>
    </dgm:pt>
    <dgm:pt modelId="{75756E7C-6654-4DDF-8638-B4186F0E7467}" type="sibTrans" cxnId="{98B95C83-8F25-4A4A-8A2D-E4760187E8FE}">
      <dgm:prSet/>
      <dgm:spPr/>
      <dgm:t>
        <a:bodyPr/>
        <a:lstStyle/>
        <a:p>
          <a:pPr rtl="1"/>
          <a:endParaRPr lang="ar-SA"/>
        </a:p>
      </dgm:t>
    </dgm:pt>
    <dgm:pt modelId="{09BA747A-2744-4607-B4BD-4FF9B486A2F1}" type="pres">
      <dgm:prSet presAssocID="{C2BC0ADC-D699-4263-BC89-A452BECE03A8}" presName="Name0" presStyleCnt="0">
        <dgm:presLayoutVars>
          <dgm:dir/>
          <dgm:animLvl val="lvl"/>
          <dgm:resizeHandles val="exact"/>
        </dgm:presLayoutVars>
      </dgm:prSet>
      <dgm:spPr/>
      <dgm:t>
        <a:bodyPr/>
        <a:lstStyle/>
        <a:p>
          <a:pPr rtl="1"/>
          <a:endParaRPr lang="ar-SA"/>
        </a:p>
      </dgm:t>
    </dgm:pt>
    <dgm:pt modelId="{40BE70B7-74EC-4D7D-B09E-F7E71CD663AA}" type="pres">
      <dgm:prSet presAssocID="{A80477F7-4062-443F-ADE2-8A8C44FDF1A0}" presName="composite" presStyleCnt="0"/>
      <dgm:spPr/>
    </dgm:pt>
    <dgm:pt modelId="{46AAC164-6D2F-4694-A8DC-252C1BB6F57C}" type="pres">
      <dgm:prSet presAssocID="{A80477F7-4062-443F-ADE2-8A8C44FDF1A0}" presName="parTx" presStyleLbl="alignNode1" presStyleIdx="0" presStyleCnt="3" custLinFactNeighborX="-98" custLinFactNeighborY="-60874">
        <dgm:presLayoutVars>
          <dgm:chMax val="0"/>
          <dgm:chPref val="0"/>
          <dgm:bulletEnabled val="1"/>
        </dgm:presLayoutVars>
      </dgm:prSet>
      <dgm:spPr/>
      <dgm:t>
        <a:bodyPr/>
        <a:lstStyle/>
        <a:p>
          <a:pPr rtl="1"/>
          <a:endParaRPr lang="ar-SA"/>
        </a:p>
      </dgm:t>
    </dgm:pt>
    <dgm:pt modelId="{5D04975F-FE9F-4279-B697-ECD4034194BE}" type="pres">
      <dgm:prSet presAssocID="{A80477F7-4062-443F-ADE2-8A8C44FDF1A0}" presName="desTx" presStyleLbl="alignAccFollowNode1" presStyleIdx="0" presStyleCnt="3" custLinFactNeighborX="8039" custLinFactNeighborY="-17218">
        <dgm:presLayoutVars>
          <dgm:bulletEnabled val="1"/>
        </dgm:presLayoutVars>
      </dgm:prSet>
      <dgm:spPr/>
      <dgm:t>
        <a:bodyPr/>
        <a:lstStyle/>
        <a:p>
          <a:pPr rtl="1"/>
          <a:endParaRPr lang="ar-SA"/>
        </a:p>
      </dgm:t>
    </dgm:pt>
    <dgm:pt modelId="{87EF79F4-8C37-4B77-9F37-9276E44768BC}" type="pres">
      <dgm:prSet presAssocID="{35A03668-CE40-476B-9335-9E55EEE4C5DE}" presName="space" presStyleCnt="0"/>
      <dgm:spPr/>
    </dgm:pt>
    <dgm:pt modelId="{0F012CD6-DC20-4A9A-9503-36234F16FAC1}" type="pres">
      <dgm:prSet presAssocID="{957B4070-2932-4266-B8BF-F15BDBA9F5C5}" presName="composite" presStyleCnt="0"/>
      <dgm:spPr/>
    </dgm:pt>
    <dgm:pt modelId="{51EA655E-4072-46EC-AD7D-E14AEA716E75}" type="pres">
      <dgm:prSet presAssocID="{957B4070-2932-4266-B8BF-F15BDBA9F5C5}" presName="parTx" presStyleLbl="alignNode1" presStyleIdx="1" presStyleCnt="3" custLinFactNeighborX="2526" custLinFactNeighborY="-60874">
        <dgm:presLayoutVars>
          <dgm:chMax val="0"/>
          <dgm:chPref val="0"/>
          <dgm:bulletEnabled val="1"/>
        </dgm:presLayoutVars>
      </dgm:prSet>
      <dgm:spPr/>
      <dgm:t>
        <a:bodyPr/>
        <a:lstStyle/>
        <a:p>
          <a:pPr rtl="1"/>
          <a:endParaRPr lang="ar-SA"/>
        </a:p>
      </dgm:t>
    </dgm:pt>
    <dgm:pt modelId="{70B584B6-3209-4A65-B700-B8C2BED94A4F}" type="pres">
      <dgm:prSet presAssocID="{957B4070-2932-4266-B8BF-F15BDBA9F5C5}" presName="desTx" presStyleLbl="alignAccFollowNode1" presStyleIdx="1" presStyleCnt="3" custLinFactNeighborX="5238" custLinFactNeighborY="-17218">
        <dgm:presLayoutVars>
          <dgm:bulletEnabled val="1"/>
        </dgm:presLayoutVars>
      </dgm:prSet>
      <dgm:spPr/>
      <dgm:t>
        <a:bodyPr/>
        <a:lstStyle/>
        <a:p>
          <a:pPr rtl="1"/>
          <a:endParaRPr lang="ar-SA"/>
        </a:p>
      </dgm:t>
    </dgm:pt>
    <dgm:pt modelId="{28E885FE-01D3-4F5B-95E1-7B9D271E9A94}" type="pres">
      <dgm:prSet presAssocID="{03856D32-8793-44A1-844F-05FA1A6AB726}" presName="space" presStyleCnt="0"/>
      <dgm:spPr/>
    </dgm:pt>
    <dgm:pt modelId="{13565D4C-1BEE-4382-8DC6-B54C7B7EC384}" type="pres">
      <dgm:prSet presAssocID="{581321A0-3A21-4026-BC2F-28A36CDCBDF8}" presName="composite" presStyleCnt="0"/>
      <dgm:spPr/>
    </dgm:pt>
    <dgm:pt modelId="{A45FBC60-80AE-441D-B23B-237BAD98B12C}" type="pres">
      <dgm:prSet presAssocID="{581321A0-3A21-4026-BC2F-28A36CDCBDF8}" presName="parTx" presStyleLbl="alignNode1" presStyleIdx="2" presStyleCnt="3" custLinFactNeighborX="2438" custLinFactNeighborY="-60874">
        <dgm:presLayoutVars>
          <dgm:chMax val="0"/>
          <dgm:chPref val="0"/>
          <dgm:bulletEnabled val="1"/>
        </dgm:presLayoutVars>
      </dgm:prSet>
      <dgm:spPr/>
      <dgm:t>
        <a:bodyPr/>
        <a:lstStyle/>
        <a:p>
          <a:pPr rtl="1"/>
          <a:endParaRPr lang="ar-SA"/>
        </a:p>
      </dgm:t>
    </dgm:pt>
    <dgm:pt modelId="{13CE00F3-D320-429B-A0F8-28B15E0EB2FF}" type="pres">
      <dgm:prSet presAssocID="{581321A0-3A21-4026-BC2F-28A36CDCBDF8}" presName="desTx" presStyleLbl="alignAccFollowNode1" presStyleIdx="2" presStyleCnt="3" custLinFactNeighborX="8367" custLinFactNeighborY="-19559">
        <dgm:presLayoutVars>
          <dgm:bulletEnabled val="1"/>
        </dgm:presLayoutVars>
      </dgm:prSet>
      <dgm:spPr/>
      <dgm:t>
        <a:bodyPr/>
        <a:lstStyle/>
        <a:p>
          <a:pPr rtl="1"/>
          <a:endParaRPr lang="ar-SA"/>
        </a:p>
      </dgm:t>
    </dgm:pt>
  </dgm:ptLst>
  <dgm:cxnLst>
    <dgm:cxn modelId="{ABB8ACCB-8539-4214-999D-F45363CA6918}" type="presOf" srcId="{A58EFB0C-FA00-4BC8-B4EB-99BA30B02D1C}" destId="{5D04975F-FE9F-4279-B697-ECD4034194BE}" srcOrd="0" destOrd="0" presId="urn:microsoft.com/office/officeart/2005/8/layout/hList1"/>
    <dgm:cxn modelId="{00D2C9D2-A81B-4846-A1AE-1AB0489A4604}" type="presOf" srcId="{581321A0-3A21-4026-BC2F-28A36CDCBDF8}" destId="{A45FBC60-80AE-441D-B23B-237BAD98B12C}" srcOrd="0" destOrd="0" presId="urn:microsoft.com/office/officeart/2005/8/layout/hList1"/>
    <dgm:cxn modelId="{12640005-8C83-4626-9932-E3EC05B03814}" type="presOf" srcId="{C2BC0ADC-D699-4263-BC89-A452BECE03A8}" destId="{09BA747A-2744-4607-B4BD-4FF9B486A2F1}" srcOrd="0" destOrd="0" presId="urn:microsoft.com/office/officeart/2005/8/layout/hList1"/>
    <dgm:cxn modelId="{2BF2FB8D-2350-48AA-B1BD-006B8DFBD134}" type="presOf" srcId="{CC824B6A-E96E-436F-84D6-EB4DEB3C23EF}" destId="{13CE00F3-D320-429B-A0F8-28B15E0EB2FF}" srcOrd="0" destOrd="0" presId="urn:microsoft.com/office/officeart/2005/8/layout/hList1"/>
    <dgm:cxn modelId="{695446DC-8EE1-4244-8BB3-612BB566D7D5}" type="presOf" srcId="{957B4070-2932-4266-B8BF-F15BDBA9F5C5}" destId="{51EA655E-4072-46EC-AD7D-E14AEA716E75}" srcOrd="0" destOrd="0" presId="urn:microsoft.com/office/officeart/2005/8/layout/hList1"/>
    <dgm:cxn modelId="{83F41045-D89E-4ED8-9E59-485F345792AA}" srcId="{A80477F7-4062-443F-ADE2-8A8C44FDF1A0}" destId="{F6C64DBF-E180-41D9-87AA-9A293DFCD9A5}" srcOrd="1" destOrd="0" parTransId="{B0A7170C-D8D8-495D-ACD3-1BDD3B3A481B}" sibTransId="{642F1133-3D57-46C0-8B1E-112748B70890}"/>
    <dgm:cxn modelId="{C9548D92-1429-4CC2-B523-DB537FA66FE1}" srcId="{A80477F7-4062-443F-ADE2-8A8C44FDF1A0}" destId="{A58EFB0C-FA00-4BC8-B4EB-99BA30B02D1C}" srcOrd="0" destOrd="0" parTransId="{E89DBEAB-29EF-42CA-9157-E2B037D849F1}" sibTransId="{3C03A063-614C-4886-A866-21C76E1D075E}"/>
    <dgm:cxn modelId="{8A515364-7EB8-47F1-9CFE-5EB4A8A05326}" srcId="{957B4070-2932-4266-B8BF-F15BDBA9F5C5}" destId="{211E9701-958B-4FB2-8193-D37CBD38B7F5}" srcOrd="1" destOrd="0" parTransId="{9498BC39-E88C-4DE5-A7AA-9183B07D305F}" sibTransId="{DCC864BB-1C2A-4D80-8FBA-2C9BD935962C}"/>
    <dgm:cxn modelId="{01630CA6-2383-47DA-A017-5753BB69562F}" type="presOf" srcId="{A80477F7-4062-443F-ADE2-8A8C44FDF1A0}" destId="{46AAC164-6D2F-4694-A8DC-252C1BB6F57C}" srcOrd="0" destOrd="0" presId="urn:microsoft.com/office/officeart/2005/8/layout/hList1"/>
    <dgm:cxn modelId="{5E8F45A3-73A8-4A5B-A7F7-AA717F29CBF2}" type="presOf" srcId="{F6C64DBF-E180-41D9-87AA-9A293DFCD9A5}" destId="{5D04975F-FE9F-4279-B697-ECD4034194BE}" srcOrd="0" destOrd="1" presId="urn:microsoft.com/office/officeart/2005/8/layout/hList1"/>
    <dgm:cxn modelId="{184582C3-1F9D-48C8-88A1-BC0638E985AA}" srcId="{957B4070-2932-4266-B8BF-F15BDBA9F5C5}" destId="{8FA73A64-7B74-42FC-9A95-9317FEDD9B25}" srcOrd="0" destOrd="0" parTransId="{1D130D6D-0948-4D97-8CFD-619E7B7083C1}" sibTransId="{AB1A6CDF-1B85-4431-9F6D-3CC6E92971AC}"/>
    <dgm:cxn modelId="{B8A6CDD2-FFE9-4280-BD07-2BAB324FAB27}" type="presOf" srcId="{8FA73A64-7B74-42FC-9A95-9317FEDD9B25}" destId="{70B584B6-3209-4A65-B700-B8C2BED94A4F}" srcOrd="0" destOrd="0" presId="urn:microsoft.com/office/officeart/2005/8/layout/hList1"/>
    <dgm:cxn modelId="{467E59D8-0462-4E56-A442-1F68B3B97D53}" type="presOf" srcId="{211E9701-958B-4FB2-8193-D37CBD38B7F5}" destId="{70B584B6-3209-4A65-B700-B8C2BED94A4F}" srcOrd="0" destOrd="1" presId="urn:microsoft.com/office/officeart/2005/8/layout/hList1"/>
    <dgm:cxn modelId="{9D54C609-B8B8-4FC0-BED5-AF2DB8984A23}" srcId="{C2BC0ADC-D699-4263-BC89-A452BECE03A8}" destId="{A80477F7-4062-443F-ADE2-8A8C44FDF1A0}" srcOrd="0" destOrd="0" parTransId="{9EEC8225-2B8A-413A-A854-93819EE53271}" sibTransId="{35A03668-CE40-476B-9335-9E55EEE4C5DE}"/>
    <dgm:cxn modelId="{1230C3C5-B8B5-4CD7-A2F2-1222B441DCE0}" srcId="{C2BC0ADC-D699-4263-BC89-A452BECE03A8}" destId="{957B4070-2932-4266-B8BF-F15BDBA9F5C5}" srcOrd="1" destOrd="0" parTransId="{8C75D7DC-6805-4F7F-96D5-2D680B99B5A4}" sibTransId="{03856D32-8793-44A1-844F-05FA1A6AB726}"/>
    <dgm:cxn modelId="{98B95C83-8F25-4A4A-8A2D-E4760187E8FE}" srcId="{581321A0-3A21-4026-BC2F-28A36CDCBDF8}" destId="{CC824B6A-E96E-436F-84D6-EB4DEB3C23EF}" srcOrd="0" destOrd="0" parTransId="{CD35356F-A04E-4736-B69E-C81602F013EF}" sibTransId="{75756E7C-6654-4DDF-8638-B4186F0E7467}"/>
    <dgm:cxn modelId="{1D2848FB-2D46-4D67-86C0-1636B4308237}" srcId="{C2BC0ADC-D699-4263-BC89-A452BECE03A8}" destId="{581321A0-3A21-4026-BC2F-28A36CDCBDF8}" srcOrd="2" destOrd="0" parTransId="{D93B0DE1-0DC7-4755-BBE8-54BB27861C51}" sibTransId="{C7B0C916-4E97-4923-A456-703170293D4D}"/>
    <dgm:cxn modelId="{0675C7DD-DA1D-472D-B73B-10AE1F7B5FF5}" type="presParOf" srcId="{09BA747A-2744-4607-B4BD-4FF9B486A2F1}" destId="{40BE70B7-74EC-4D7D-B09E-F7E71CD663AA}" srcOrd="0" destOrd="0" presId="urn:microsoft.com/office/officeart/2005/8/layout/hList1"/>
    <dgm:cxn modelId="{0F4CED82-44AF-4B4E-986F-14785032ADB8}" type="presParOf" srcId="{40BE70B7-74EC-4D7D-B09E-F7E71CD663AA}" destId="{46AAC164-6D2F-4694-A8DC-252C1BB6F57C}" srcOrd="0" destOrd="0" presId="urn:microsoft.com/office/officeart/2005/8/layout/hList1"/>
    <dgm:cxn modelId="{AA268C58-5F70-4B6D-B120-AA08A11D559B}" type="presParOf" srcId="{40BE70B7-74EC-4D7D-B09E-F7E71CD663AA}" destId="{5D04975F-FE9F-4279-B697-ECD4034194BE}" srcOrd="1" destOrd="0" presId="urn:microsoft.com/office/officeart/2005/8/layout/hList1"/>
    <dgm:cxn modelId="{6B3874A9-FEF3-430A-A19E-7B1A1A6E95C9}" type="presParOf" srcId="{09BA747A-2744-4607-B4BD-4FF9B486A2F1}" destId="{87EF79F4-8C37-4B77-9F37-9276E44768BC}" srcOrd="1" destOrd="0" presId="urn:microsoft.com/office/officeart/2005/8/layout/hList1"/>
    <dgm:cxn modelId="{C6B4E35E-F92B-4E94-908E-3E4A86100C65}" type="presParOf" srcId="{09BA747A-2744-4607-B4BD-4FF9B486A2F1}" destId="{0F012CD6-DC20-4A9A-9503-36234F16FAC1}" srcOrd="2" destOrd="0" presId="urn:microsoft.com/office/officeart/2005/8/layout/hList1"/>
    <dgm:cxn modelId="{313271E6-5E4C-41D0-BBE3-77D90C028B8B}" type="presParOf" srcId="{0F012CD6-DC20-4A9A-9503-36234F16FAC1}" destId="{51EA655E-4072-46EC-AD7D-E14AEA716E75}" srcOrd="0" destOrd="0" presId="urn:microsoft.com/office/officeart/2005/8/layout/hList1"/>
    <dgm:cxn modelId="{734892BB-9798-4643-BCA4-6677310A9E2D}" type="presParOf" srcId="{0F012CD6-DC20-4A9A-9503-36234F16FAC1}" destId="{70B584B6-3209-4A65-B700-B8C2BED94A4F}" srcOrd="1" destOrd="0" presId="urn:microsoft.com/office/officeart/2005/8/layout/hList1"/>
    <dgm:cxn modelId="{E75AFF51-1C4F-4E17-94F1-9262C4F774EF}" type="presParOf" srcId="{09BA747A-2744-4607-B4BD-4FF9B486A2F1}" destId="{28E885FE-01D3-4F5B-95E1-7B9D271E9A94}" srcOrd="3" destOrd="0" presId="urn:microsoft.com/office/officeart/2005/8/layout/hList1"/>
    <dgm:cxn modelId="{82F332DC-6528-4B96-A985-3D3A209EEFD0}" type="presParOf" srcId="{09BA747A-2744-4607-B4BD-4FF9B486A2F1}" destId="{13565D4C-1BEE-4382-8DC6-B54C7B7EC384}" srcOrd="4" destOrd="0" presId="urn:microsoft.com/office/officeart/2005/8/layout/hList1"/>
    <dgm:cxn modelId="{0581F5B2-72BF-422C-86EE-2E8777D56597}" type="presParOf" srcId="{13565D4C-1BEE-4382-8DC6-B54C7B7EC384}" destId="{A45FBC60-80AE-441D-B23B-237BAD98B12C}" srcOrd="0" destOrd="0" presId="urn:microsoft.com/office/officeart/2005/8/layout/hList1"/>
    <dgm:cxn modelId="{CBBD9002-39A2-4379-BDE3-93E4CB03F03B}" type="presParOf" srcId="{13565D4C-1BEE-4382-8DC6-B54C7B7EC384}" destId="{13CE00F3-D320-429B-A0F8-28B15E0EB2FF}" srcOrd="1" destOrd="0" presId="urn:microsoft.com/office/officeart/2005/8/layout/hList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50E0E8AD-73A7-40F6-9091-2F7C25AE3C14}">
      <dsp:nvSpPr>
        <dsp:cNvPr id="0" name=""/>
        <dsp:cNvSpPr/>
      </dsp:nvSpPr>
      <dsp:spPr>
        <a:xfrm>
          <a:off x="6710286" y="2932615"/>
          <a:ext cx="91440" cy="643693"/>
        </a:xfrm>
        <a:custGeom>
          <a:avLst/>
          <a:gdLst/>
          <a:ahLst/>
          <a:cxnLst/>
          <a:rect l="0" t="0" r="0" b="0"/>
          <a:pathLst>
            <a:path>
              <a:moveTo>
                <a:pt x="45720" y="0"/>
              </a:moveTo>
              <a:lnTo>
                <a:pt x="45720" y="643693"/>
              </a:lnTo>
            </a:path>
          </a:pathLst>
        </a:custGeom>
        <a:noFill/>
        <a:ln w="25400" cap="flat" cmpd="sng" algn="ctr">
          <a:solidFill>
            <a:schemeClr val="accent1">
              <a:shade val="8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C7FEAD82-63BD-4871-9C65-5B3509AA4CD0}">
      <dsp:nvSpPr>
        <dsp:cNvPr id="0" name=""/>
        <dsp:cNvSpPr/>
      </dsp:nvSpPr>
      <dsp:spPr>
        <a:xfrm>
          <a:off x="4493583" y="1072259"/>
          <a:ext cx="2262423" cy="574320"/>
        </a:xfrm>
        <a:custGeom>
          <a:avLst/>
          <a:gdLst/>
          <a:ahLst/>
          <a:cxnLst/>
          <a:rect l="0" t="0" r="0" b="0"/>
          <a:pathLst>
            <a:path>
              <a:moveTo>
                <a:pt x="0" y="0"/>
              </a:moveTo>
              <a:lnTo>
                <a:pt x="0" y="386703"/>
              </a:lnTo>
              <a:lnTo>
                <a:pt x="2262423" y="386703"/>
              </a:lnTo>
              <a:lnTo>
                <a:pt x="2262423" y="574320"/>
              </a:lnTo>
            </a:path>
          </a:pathLst>
        </a:custGeom>
        <a:noFill/>
        <a:ln w="25400"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49756D8F-EC57-4B3B-BF83-C37C17DB4AEE}">
      <dsp:nvSpPr>
        <dsp:cNvPr id="0" name=""/>
        <dsp:cNvSpPr/>
      </dsp:nvSpPr>
      <dsp:spPr>
        <a:xfrm>
          <a:off x="2696947" y="2732997"/>
          <a:ext cx="1530465" cy="776759"/>
        </a:xfrm>
        <a:custGeom>
          <a:avLst/>
          <a:gdLst/>
          <a:ahLst/>
          <a:cxnLst/>
          <a:rect l="0" t="0" r="0" b="0"/>
          <a:pathLst>
            <a:path>
              <a:moveTo>
                <a:pt x="0" y="0"/>
              </a:moveTo>
              <a:lnTo>
                <a:pt x="0" y="589142"/>
              </a:lnTo>
              <a:lnTo>
                <a:pt x="1530465" y="589142"/>
              </a:lnTo>
              <a:lnTo>
                <a:pt x="1530465" y="776759"/>
              </a:lnTo>
            </a:path>
          </a:pathLst>
        </a:custGeom>
        <a:noFill/>
        <a:ln w="25400" cap="flat" cmpd="sng" algn="ctr">
          <a:solidFill>
            <a:schemeClr val="accent1">
              <a:shade val="8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24B724E4-FFAA-4D3F-B997-A8A75C44F422}">
      <dsp:nvSpPr>
        <dsp:cNvPr id="0" name=""/>
        <dsp:cNvSpPr/>
      </dsp:nvSpPr>
      <dsp:spPr>
        <a:xfrm>
          <a:off x="1499190" y="2732997"/>
          <a:ext cx="1197757" cy="776759"/>
        </a:xfrm>
        <a:custGeom>
          <a:avLst/>
          <a:gdLst/>
          <a:ahLst/>
          <a:cxnLst/>
          <a:rect l="0" t="0" r="0" b="0"/>
          <a:pathLst>
            <a:path>
              <a:moveTo>
                <a:pt x="1197757" y="0"/>
              </a:moveTo>
              <a:lnTo>
                <a:pt x="1197757" y="589142"/>
              </a:lnTo>
              <a:lnTo>
                <a:pt x="0" y="589142"/>
              </a:lnTo>
              <a:lnTo>
                <a:pt x="0" y="776759"/>
              </a:lnTo>
            </a:path>
          </a:pathLst>
        </a:custGeom>
        <a:noFill/>
        <a:ln w="25400" cap="flat" cmpd="sng" algn="ctr">
          <a:solidFill>
            <a:schemeClr val="accent1">
              <a:shade val="8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328EAFC0-CF6E-463B-A61D-B5656EDC76B4}">
      <dsp:nvSpPr>
        <dsp:cNvPr id="0" name=""/>
        <dsp:cNvSpPr/>
      </dsp:nvSpPr>
      <dsp:spPr>
        <a:xfrm>
          <a:off x="2696947" y="1072259"/>
          <a:ext cx="1796635" cy="374702"/>
        </a:xfrm>
        <a:custGeom>
          <a:avLst/>
          <a:gdLst/>
          <a:ahLst/>
          <a:cxnLst/>
          <a:rect l="0" t="0" r="0" b="0"/>
          <a:pathLst>
            <a:path>
              <a:moveTo>
                <a:pt x="1796635" y="0"/>
              </a:moveTo>
              <a:lnTo>
                <a:pt x="1796635" y="187085"/>
              </a:lnTo>
              <a:lnTo>
                <a:pt x="0" y="187085"/>
              </a:lnTo>
              <a:lnTo>
                <a:pt x="0" y="374702"/>
              </a:lnTo>
            </a:path>
          </a:pathLst>
        </a:custGeom>
        <a:noFill/>
        <a:ln w="25400"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0DC125F1-7DB4-479F-8D95-68BBC501235F}">
      <dsp:nvSpPr>
        <dsp:cNvPr id="0" name=""/>
        <dsp:cNvSpPr/>
      </dsp:nvSpPr>
      <dsp:spPr>
        <a:xfrm>
          <a:off x="3480956" y="-213776"/>
          <a:ext cx="2025253" cy="1286035"/>
        </a:xfrm>
        <a:prstGeom prst="roundRect">
          <a:avLst>
            <a:gd name="adj" fmla="val 10000"/>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3EA17352-B2C2-4412-9C28-BAE67230C671}">
      <dsp:nvSpPr>
        <dsp:cNvPr id="0" name=""/>
        <dsp:cNvSpPr/>
      </dsp:nvSpPr>
      <dsp:spPr>
        <a:xfrm>
          <a:off x="3705984" y="0"/>
          <a:ext cx="2025253" cy="1286035"/>
        </a:xfrm>
        <a:prstGeom prst="roundRect">
          <a:avLst>
            <a:gd name="adj" fmla="val 10000"/>
          </a:avLst>
        </a:prstGeom>
        <a:solidFill>
          <a:schemeClr val="lt1">
            <a:alpha val="90000"/>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29540" tIns="129540" rIns="129540" bIns="129540" numCol="1" spcCol="1270" anchor="ctr" anchorCtr="0">
          <a:noAutofit/>
        </a:bodyPr>
        <a:lstStyle/>
        <a:p>
          <a:pPr lvl="0" algn="ctr" defTabSz="1511300" rtl="1">
            <a:lnSpc>
              <a:spcPct val="90000"/>
            </a:lnSpc>
            <a:spcBef>
              <a:spcPct val="0"/>
            </a:spcBef>
            <a:spcAft>
              <a:spcPct val="35000"/>
            </a:spcAft>
          </a:pPr>
          <a:r>
            <a:rPr lang="ar-SA" sz="3400" kern="1200" dirty="0" smtClean="0"/>
            <a:t>التعريف بالعقيدة</a:t>
          </a:r>
          <a:endParaRPr lang="ar-SA" sz="3400" kern="1200" dirty="0"/>
        </a:p>
      </dsp:txBody>
      <dsp:txXfrm>
        <a:off x="3743651" y="37667"/>
        <a:ext cx="1949919" cy="1210701"/>
      </dsp:txXfrm>
    </dsp:sp>
    <dsp:sp modelId="{10EAEC79-8A07-4D2A-891B-807F6390280C}">
      <dsp:nvSpPr>
        <dsp:cNvPr id="0" name=""/>
        <dsp:cNvSpPr/>
      </dsp:nvSpPr>
      <dsp:spPr>
        <a:xfrm>
          <a:off x="1684320" y="1446961"/>
          <a:ext cx="2025253" cy="1286035"/>
        </a:xfrm>
        <a:prstGeom prst="roundRect">
          <a:avLst>
            <a:gd name="adj" fmla="val 10000"/>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7494DAA5-97A2-4615-90FD-15EAD1D09D58}">
      <dsp:nvSpPr>
        <dsp:cNvPr id="0" name=""/>
        <dsp:cNvSpPr/>
      </dsp:nvSpPr>
      <dsp:spPr>
        <a:xfrm>
          <a:off x="1909348" y="1660738"/>
          <a:ext cx="2025253" cy="1286035"/>
        </a:xfrm>
        <a:prstGeom prst="roundRect">
          <a:avLst>
            <a:gd name="adj" fmla="val 10000"/>
          </a:avLst>
        </a:prstGeom>
        <a:solidFill>
          <a:schemeClr val="lt1">
            <a:alpha val="90000"/>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29540" tIns="129540" rIns="129540" bIns="129540" numCol="1" spcCol="1270" anchor="ctr" anchorCtr="0">
          <a:noAutofit/>
        </a:bodyPr>
        <a:lstStyle/>
        <a:p>
          <a:pPr lvl="0" algn="ctr" defTabSz="1511300" rtl="1">
            <a:lnSpc>
              <a:spcPct val="90000"/>
            </a:lnSpc>
            <a:spcBef>
              <a:spcPct val="0"/>
            </a:spcBef>
            <a:spcAft>
              <a:spcPct val="35000"/>
            </a:spcAft>
          </a:pPr>
          <a:r>
            <a:rPr lang="ar-SA" sz="3400" kern="1200" dirty="0" smtClean="0"/>
            <a:t>اصطلاحا</a:t>
          </a:r>
          <a:endParaRPr lang="ar-SA" sz="3400" kern="1200" dirty="0"/>
        </a:p>
      </dsp:txBody>
      <dsp:txXfrm>
        <a:off x="1947015" y="1698405"/>
        <a:ext cx="1949919" cy="1210701"/>
      </dsp:txXfrm>
    </dsp:sp>
    <dsp:sp modelId="{7BD85F13-DE72-4C4F-A32F-D3135538AEE4}">
      <dsp:nvSpPr>
        <dsp:cNvPr id="0" name=""/>
        <dsp:cNvSpPr/>
      </dsp:nvSpPr>
      <dsp:spPr>
        <a:xfrm>
          <a:off x="220404" y="3509756"/>
          <a:ext cx="2557570" cy="1723480"/>
        </a:xfrm>
        <a:prstGeom prst="roundRect">
          <a:avLst>
            <a:gd name="adj" fmla="val 10000"/>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3E5CD9DB-F3EC-4440-8A23-3D70FDEBF98F}">
      <dsp:nvSpPr>
        <dsp:cNvPr id="0" name=""/>
        <dsp:cNvSpPr/>
      </dsp:nvSpPr>
      <dsp:spPr>
        <a:xfrm>
          <a:off x="445432" y="3723533"/>
          <a:ext cx="2557570" cy="1723480"/>
        </a:xfrm>
        <a:prstGeom prst="roundRect">
          <a:avLst>
            <a:gd name="adj" fmla="val 10000"/>
          </a:avLst>
        </a:prstGeom>
        <a:solidFill>
          <a:schemeClr val="lt1">
            <a:alpha val="90000"/>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60960" tIns="60960" rIns="60960" bIns="60960" numCol="1" spcCol="1270" anchor="ctr" anchorCtr="0">
          <a:noAutofit/>
        </a:bodyPr>
        <a:lstStyle/>
        <a:p>
          <a:pPr lvl="0" algn="ctr" defTabSz="711200" rtl="1">
            <a:lnSpc>
              <a:spcPct val="90000"/>
            </a:lnSpc>
            <a:spcBef>
              <a:spcPct val="0"/>
            </a:spcBef>
            <a:spcAft>
              <a:spcPct val="35000"/>
            </a:spcAft>
          </a:pPr>
          <a:r>
            <a:rPr lang="ar-SA" sz="1600" b="1" kern="1200" dirty="0" smtClean="0"/>
            <a:t>في الاصطلاح الشرعي ((وهو المطلوب)</a:t>
          </a:r>
        </a:p>
        <a:p>
          <a:pPr lvl="0" algn="ctr" defTabSz="711200" rtl="1">
            <a:lnSpc>
              <a:spcPct val="90000"/>
            </a:lnSpc>
            <a:spcBef>
              <a:spcPct val="0"/>
            </a:spcBef>
            <a:spcAft>
              <a:spcPct val="35000"/>
            </a:spcAft>
          </a:pPr>
          <a:r>
            <a:rPr lang="ar-SA" sz="1600" b="1" kern="1200" dirty="0" smtClean="0"/>
            <a:t>الإيمان الجازم بالله تعالى وملائكته وكتبه ورسله واليوم الآخر وبالقدر خيره وشره وبما يتفرع عن هذه الأصول </a:t>
          </a:r>
          <a:endParaRPr lang="ar-SA" sz="1600" b="1" kern="1200" dirty="0"/>
        </a:p>
      </dsp:txBody>
      <dsp:txXfrm>
        <a:off x="495911" y="3774012"/>
        <a:ext cx="2456612" cy="1622522"/>
      </dsp:txXfrm>
    </dsp:sp>
    <dsp:sp modelId="{56699549-1E2A-4833-85AC-2F95432F0520}">
      <dsp:nvSpPr>
        <dsp:cNvPr id="0" name=""/>
        <dsp:cNvSpPr/>
      </dsp:nvSpPr>
      <dsp:spPr>
        <a:xfrm>
          <a:off x="3214786" y="3509756"/>
          <a:ext cx="2025253" cy="1286035"/>
        </a:xfrm>
        <a:prstGeom prst="roundRect">
          <a:avLst>
            <a:gd name="adj" fmla="val 10000"/>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CC77ED87-CE19-4945-BF0D-B599559184EC}">
      <dsp:nvSpPr>
        <dsp:cNvPr id="0" name=""/>
        <dsp:cNvSpPr/>
      </dsp:nvSpPr>
      <dsp:spPr>
        <a:xfrm>
          <a:off x="3439814" y="3723533"/>
          <a:ext cx="2025253" cy="1286035"/>
        </a:xfrm>
        <a:prstGeom prst="roundRect">
          <a:avLst>
            <a:gd name="adj" fmla="val 10000"/>
          </a:avLst>
        </a:prstGeom>
        <a:solidFill>
          <a:schemeClr val="lt1">
            <a:alpha val="90000"/>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60960" tIns="60960" rIns="60960" bIns="60960" numCol="1" spcCol="1270" anchor="ctr" anchorCtr="0">
          <a:noAutofit/>
        </a:bodyPr>
        <a:lstStyle/>
        <a:p>
          <a:pPr lvl="0" algn="ctr" defTabSz="711200" rtl="1">
            <a:lnSpc>
              <a:spcPct val="90000"/>
            </a:lnSpc>
            <a:spcBef>
              <a:spcPct val="0"/>
            </a:spcBef>
            <a:spcAft>
              <a:spcPct val="35000"/>
            </a:spcAft>
          </a:pPr>
          <a:r>
            <a:rPr lang="ar-SA" sz="1600" b="1" kern="1200" dirty="0" smtClean="0"/>
            <a:t>في الاصطلاح العام :</a:t>
          </a:r>
        </a:p>
        <a:p>
          <a:pPr lvl="0" algn="ctr" defTabSz="711200" rtl="1">
            <a:lnSpc>
              <a:spcPct val="90000"/>
            </a:lnSpc>
            <a:spcBef>
              <a:spcPct val="0"/>
            </a:spcBef>
            <a:spcAft>
              <a:spcPct val="35000"/>
            </a:spcAft>
          </a:pPr>
          <a:r>
            <a:rPr lang="ar-SA" sz="1600" b="1" kern="1200" dirty="0" smtClean="0"/>
            <a:t>حكم الذهن الجازم سواء كانت حقا أو باطلا</a:t>
          </a:r>
          <a:endParaRPr lang="ar-SA" sz="1600" b="1" kern="1200" dirty="0"/>
        </a:p>
      </dsp:txBody>
      <dsp:txXfrm>
        <a:off x="3477481" y="3761200"/>
        <a:ext cx="1949919" cy="1210701"/>
      </dsp:txXfrm>
    </dsp:sp>
    <dsp:sp modelId="{70274996-8805-492B-B118-1D71C4AC3A11}">
      <dsp:nvSpPr>
        <dsp:cNvPr id="0" name=""/>
        <dsp:cNvSpPr/>
      </dsp:nvSpPr>
      <dsp:spPr>
        <a:xfrm>
          <a:off x="5743380" y="1646579"/>
          <a:ext cx="2025253" cy="1286035"/>
        </a:xfrm>
        <a:prstGeom prst="roundRect">
          <a:avLst>
            <a:gd name="adj" fmla="val 10000"/>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2F8DC8EF-B950-4389-892A-62526AB7EC92}">
      <dsp:nvSpPr>
        <dsp:cNvPr id="0" name=""/>
        <dsp:cNvSpPr/>
      </dsp:nvSpPr>
      <dsp:spPr>
        <a:xfrm>
          <a:off x="5968408" y="1860356"/>
          <a:ext cx="2025253" cy="1286035"/>
        </a:xfrm>
        <a:prstGeom prst="roundRect">
          <a:avLst>
            <a:gd name="adj" fmla="val 10000"/>
          </a:avLst>
        </a:prstGeom>
        <a:solidFill>
          <a:schemeClr val="lt1">
            <a:alpha val="90000"/>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29540" tIns="129540" rIns="129540" bIns="129540" numCol="1" spcCol="1270" anchor="ctr" anchorCtr="0">
          <a:noAutofit/>
        </a:bodyPr>
        <a:lstStyle/>
        <a:p>
          <a:pPr lvl="0" algn="ctr" defTabSz="1511300" rtl="1">
            <a:lnSpc>
              <a:spcPct val="90000"/>
            </a:lnSpc>
            <a:spcBef>
              <a:spcPct val="0"/>
            </a:spcBef>
            <a:spcAft>
              <a:spcPct val="35000"/>
            </a:spcAft>
          </a:pPr>
          <a:r>
            <a:rPr lang="ar-SA" sz="3400" kern="1200" dirty="0" smtClean="0"/>
            <a:t>لغة </a:t>
          </a:r>
          <a:endParaRPr lang="ar-SA" sz="3400" kern="1200" dirty="0"/>
        </a:p>
      </dsp:txBody>
      <dsp:txXfrm>
        <a:off x="6006075" y="1898023"/>
        <a:ext cx="1949919" cy="1210701"/>
      </dsp:txXfrm>
    </dsp:sp>
    <dsp:sp modelId="{9709DE46-307C-457A-BE49-28503FC227B0}">
      <dsp:nvSpPr>
        <dsp:cNvPr id="0" name=""/>
        <dsp:cNvSpPr/>
      </dsp:nvSpPr>
      <dsp:spPr>
        <a:xfrm>
          <a:off x="5743380" y="3576309"/>
          <a:ext cx="2025253" cy="1286035"/>
        </a:xfrm>
        <a:prstGeom prst="roundRect">
          <a:avLst>
            <a:gd name="adj" fmla="val 10000"/>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C084F2AD-4837-480D-9269-67EDA9BE8535}">
      <dsp:nvSpPr>
        <dsp:cNvPr id="0" name=""/>
        <dsp:cNvSpPr/>
      </dsp:nvSpPr>
      <dsp:spPr>
        <a:xfrm>
          <a:off x="5968408" y="3790085"/>
          <a:ext cx="2025253" cy="1286035"/>
        </a:xfrm>
        <a:prstGeom prst="roundRect">
          <a:avLst>
            <a:gd name="adj" fmla="val 10000"/>
          </a:avLst>
        </a:prstGeom>
        <a:solidFill>
          <a:schemeClr val="lt1">
            <a:alpha val="90000"/>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60960" tIns="60960" rIns="60960" bIns="60960" numCol="1" spcCol="1270" anchor="ctr" anchorCtr="0">
          <a:noAutofit/>
        </a:bodyPr>
        <a:lstStyle/>
        <a:p>
          <a:pPr lvl="0" algn="ctr" defTabSz="711200" rtl="1">
            <a:lnSpc>
              <a:spcPct val="90000"/>
            </a:lnSpc>
            <a:spcBef>
              <a:spcPct val="0"/>
            </a:spcBef>
            <a:spcAft>
              <a:spcPct val="35000"/>
            </a:spcAft>
          </a:pPr>
          <a:r>
            <a:rPr lang="ar-SA" sz="1600" b="1" kern="1200" dirty="0" smtClean="0"/>
            <a:t>مأخوذة من العقد وهو الشد والربط والإيثاق والثبوت والإحكام </a:t>
          </a:r>
        </a:p>
        <a:p>
          <a:pPr lvl="0" algn="ctr" defTabSz="711200" rtl="1">
            <a:lnSpc>
              <a:spcPct val="90000"/>
            </a:lnSpc>
            <a:spcBef>
              <a:spcPct val="0"/>
            </a:spcBef>
            <a:spcAft>
              <a:spcPct val="35000"/>
            </a:spcAft>
          </a:pPr>
          <a:r>
            <a:rPr lang="ar-SA" sz="1600" b="1" kern="1200" dirty="0" smtClean="0"/>
            <a:t>وهي بمعنى المعقود عليه </a:t>
          </a:r>
          <a:endParaRPr lang="ar-SA" sz="1600" b="1" kern="1200" dirty="0"/>
        </a:p>
      </dsp:txBody>
      <dsp:txXfrm>
        <a:off x="6006075" y="3827752"/>
        <a:ext cx="1949919" cy="1210701"/>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F2AA0BA5-07D9-410E-B4FA-37A96F0EFEDE}">
      <dsp:nvSpPr>
        <dsp:cNvPr id="0" name=""/>
        <dsp:cNvSpPr/>
      </dsp:nvSpPr>
      <dsp:spPr>
        <a:xfrm>
          <a:off x="3508248" y="-41563"/>
          <a:ext cx="1747986" cy="1136191"/>
        </a:xfrm>
        <a:prstGeom prst="round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ctr" anchorCtr="0">
          <a:noAutofit/>
        </a:bodyPr>
        <a:lstStyle/>
        <a:p>
          <a:pPr lvl="0" algn="ctr" defTabSz="889000" rtl="1">
            <a:lnSpc>
              <a:spcPct val="90000"/>
            </a:lnSpc>
            <a:spcBef>
              <a:spcPct val="0"/>
            </a:spcBef>
            <a:spcAft>
              <a:spcPct val="35000"/>
            </a:spcAft>
          </a:pPr>
          <a:r>
            <a:rPr lang="ar-SA" sz="2000" b="1" kern="1200" dirty="0" smtClean="0"/>
            <a:t>العقيدة </a:t>
          </a:r>
          <a:endParaRPr lang="ar-SA" sz="2000" b="1" kern="1200" dirty="0"/>
        </a:p>
      </dsp:txBody>
      <dsp:txXfrm>
        <a:off x="3563712" y="13901"/>
        <a:ext cx="1637058" cy="1025263"/>
      </dsp:txXfrm>
    </dsp:sp>
    <dsp:sp modelId="{AE677B44-8B53-449D-AE45-A7F174778224}">
      <dsp:nvSpPr>
        <dsp:cNvPr id="0" name=""/>
        <dsp:cNvSpPr/>
      </dsp:nvSpPr>
      <dsp:spPr>
        <a:xfrm>
          <a:off x="3258587" y="738446"/>
          <a:ext cx="3757141" cy="3757141"/>
        </a:xfrm>
        <a:custGeom>
          <a:avLst/>
          <a:gdLst/>
          <a:ahLst/>
          <a:cxnLst/>
          <a:rect l="0" t="0" r="0" b="0"/>
          <a:pathLst>
            <a:path>
              <a:moveTo>
                <a:pt x="2199909" y="27687"/>
              </a:moveTo>
              <a:arcTo wR="1878570" hR="1878570" stAng="16790949" swAng="1142330"/>
            </a:path>
          </a:pathLst>
        </a:custGeom>
        <a:noFill/>
        <a:ln w="9525" cap="flat" cmpd="sng" algn="ctr">
          <a:solidFill>
            <a:schemeClr val="accent1">
              <a:hueOff val="0"/>
              <a:satOff val="0"/>
              <a:lumOff val="0"/>
              <a:alphaOff val="0"/>
            </a:schemeClr>
          </a:solidFill>
          <a:prstDash val="solid"/>
          <a:tailEnd type="arrow"/>
        </a:ln>
        <a:effectLst/>
      </dsp:spPr>
      <dsp:style>
        <a:lnRef idx="1">
          <a:scrgbClr r="0" g="0" b="0"/>
        </a:lnRef>
        <a:fillRef idx="0">
          <a:scrgbClr r="0" g="0" b="0"/>
        </a:fillRef>
        <a:effectRef idx="0">
          <a:scrgbClr r="0" g="0" b="0"/>
        </a:effectRef>
        <a:fontRef idx="minor"/>
      </dsp:style>
    </dsp:sp>
    <dsp:sp modelId="{AEC0709E-D2A7-4887-BFDB-C0300F892785}">
      <dsp:nvSpPr>
        <dsp:cNvPr id="0" name=""/>
        <dsp:cNvSpPr/>
      </dsp:nvSpPr>
      <dsp:spPr>
        <a:xfrm>
          <a:off x="5055082" y="1080120"/>
          <a:ext cx="3174517" cy="2401544"/>
        </a:xfrm>
        <a:prstGeom prst="round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ctr" anchorCtr="0">
          <a:noAutofit/>
        </a:bodyPr>
        <a:lstStyle/>
        <a:p>
          <a:pPr lvl="0" algn="ctr" defTabSz="889000" rtl="1">
            <a:lnSpc>
              <a:spcPct val="90000"/>
            </a:lnSpc>
            <a:spcBef>
              <a:spcPct val="0"/>
            </a:spcBef>
            <a:spcAft>
              <a:spcPct val="35000"/>
            </a:spcAft>
          </a:pPr>
          <a:r>
            <a:rPr lang="ar-SA" sz="2000" b="1" kern="1200" dirty="0" smtClean="0">
              <a:solidFill>
                <a:schemeClr val="bg1"/>
              </a:solidFill>
            </a:rPr>
            <a:t>السنة</a:t>
          </a:r>
        </a:p>
        <a:p>
          <a:pPr lvl="0" algn="ctr" defTabSz="889000" rtl="1">
            <a:lnSpc>
              <a:spcPct val="90000"/>
            </a:lnSpc>
            <a:spcBef>
              <a:spcPct val="0"/>
            </a:spcBef>
            <a:spcAft>
              <a:spcPct val="35000"/>
            </a:spcAft>
          </a:pPr>
          <a:r>
            <a:rPr lang="ar-SA" sz="1600" kern="1200" dirty="0" smtClean="0"/>
            <a:t>لأن العقيدة الصحيحة مستمدة من سنة النبي </a:t>
          </a:r>
          <a:r>
            <a:rPr lang="ar-SA" sz="1600" kern="1200" dirty="0" smtClean="0">
              <a:sym typeface="AGA Arabesque"/>
            </a:rPr>
            <a:t> التي هي مبينة للقرآن الكريم</a:t>
          </a:r>
        </a:p>
        <a:p>
          <a:pPr lvl="0" algn="ctr" defTabSz="889000" rtl="1">
            <a:lnSpc>
              <a:spcPct val="90000"/>
            </a:lnSpc>
            <a:spcBef>
              <a:spcPct val="0"/>
            </a:spcBef>
            <a:spcAft>
              <a:spcPct val="35000"/>
            </a:spcAft>
          </a:pPr>
          <a:r>
            <a:rPr lang="ar-SA" sz="1600" kern="1200" dirty="0" smtClean="0">
              <a:sym typeface="AGA Arabesque"/>
            </a:rPr>
            <a:t>وهناك مؤلفات في العقيدة باسم السنة (كالسنة للإمام أحمد بن حنبل( والسنة لابن أبي عاصم)</a:t>
          </a:r>
          <a:endParaRPr lang="ar-SA" sz="1600" kern="1200" dirty="0"/>
        </a:p>
      </dsp:txBody>
      <dsp:txXfrm>
        <a:off x="5172316" y="1197354"/>
        <a:ext cx="2940049" cy="2167076"/>
      </dsp:txXfrm>
    </dsp:sp>
    <dsp:sp modelId="{C171908C-1F28-4C26-932A-6E5DD4F9BCDE}">
      <dsp:nvSpPr>
        <dsp:cNvPr id="0" name=""/>
        <dsp:cNvSpPr/>
      </dsp:nvSpPr>
      <dsp:spPr>
        <a:xfrm>
          <a:off x="2081742" y="273374"/>
          <a:ext cx="3757141" cy="3757141"/>
        </a:xfrm>
        <a:custGeom>
          <a:avLst/>
          <a:gdLst/>
          <a:ahLst/>
          <a:cxnLst/>
          <a:rect l="0" t="0" r="0" b="0"/>
          <a:pathLst>
            <a:path>
              <a:moveTo>
                <a:pt x="3173681" y="3239349"/>
              </a:moveTo>
              <a:arcTo wR="1878570" hR="1878570" stAng="2784982" swAng="244554"/>
            </a:path>
          </a:pathLst>
        </a:custGeom>
        <a:noFill/>
        <a:ln w="9525" cap="flat" cmpd="sng" algn="ctr">
          <a:solidFill>
            <a:schemeClr val="accent1">
              <a:hueOff val="0"/>
              <a:satOff val="0"/>
              <a:lumOff val="0"/>
              <a:alphaOff val="0"/>
            </a:schemeClr>
          </a:solidFill>
          <a:prstDash val="solid"/>
          <a:tailEnd type="arrow"/>
        </a:ln>
        <a:effectLst/>
      </dsp:spPr>
      <dsp:style>
        <a:lnRef idx="1">
          <a:scrgbClr r="0" g="0" b="0"/>
        </a:lnRef>
        <a:fillRef idx="0">
          <a:scrgbClr r="0" g="0" b="0"/>
        </a:fillRef>
        <a:effectRef idx="0">
          <a:scrgbClr r="0" g="0" b="0"/>
        </a:effectRef>
        <a:fontRef idx="minor"/>
      </dsp:style>
    </dsp:sp>
    <dsp:sp modelId="{E7052DFB-CB2A-40F4-A4AB-D7A6CB8FB27A}">
      <dsp:nvSpPr>
        <dsp:cNvPr id="0" name=""/>
        <dsp:cNvSpPr/>
      </dsp:nvSpPr>
      <dsp:spPr>
        <a:xfrm>
          <a:off x="2808311" y="3629238"/>
          <a:ext cx="3147861" cy="1308869"/>
        </a:xfrm>
        <a:prstGeom prst="round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ctr" anchorCtr="0">
          <a:noAutofit/>
        </a:bodyPr>
        <a:lstStyle/>
        <a:p>
          <a:pPr lvl="0" algn="ctr" defTabSz="889000" rtl="1">
            <a:lnSpc>
              <a:spcPct val="90000"/>
            </a:lnSpc>
            <a:spcBef>
              <a:spcPct val="0"/>
            </a:spcBef>
            <a:spcAft>
              <a:spcPct val="35000"/>
            </a:spcAft>
          </a:pPr>
          <a:r>
            <a:rPr lang="ar-SA" sz="2000" b="1" kern="1200" dirty="0" smtClean="0"/>
            <a:t>الفقه الأكبر</a:t>
          </a:r>
        </a:p>
        <a:p>
          <a:pPr lvl="0" algn="ctr" defTabSz="889000" rtl="1">
            <a:lnSpc>
              <a:spcPct val="90000"/>
            </a:lnSpc>
            <a:spcBef>
              <a:spcPct val="0"/>
            </a:spcBef>
            <a:spcAft>
              <a:spcPct val="35000"/>
            </a:spcAft>
          </a:pPr>
          <a:r>
            <a:rPr lang="ar-SA" sz="1400" kern="1200" dirty="0" smtClean="0"/>
            <a:t>وقد ألف أبو حنيفة رحمه الله رسالة في العقيدة سماها </a:t>
          </a:r>
          <a:r>
            <a:rPr lang="ar-SA" sz="1400" kern="1200" dirty="0" err="1" smtClean="0"/>
            <a:t>الفقة</a:t>
          </a:r>
          <a:r>
            <a:rPr lang="ar-SA" sz="1400" kern="1200" dirty="0" smtClean="0"/>
            <a:t> الأكبر تميزا لها عن الفقه الأصغر المتعلق بالأحكام العملية </a:t>
          </a:r>
          <a:endParaRPr lang="ar-SA" sz="1400" kern="1200" dirty="0"/>
        </a:p>
      </dsp:txBody>
      <dsp:txXfrm>
        <a:off x="2872205" y="3693132"/>
        <a:ext cx="3020073" cy="1181081"/>
      </dsp:txXfrm>
    </dsp:sp>
    <dsp:sp modelId="{2B0DA2E5-71E2-408C-AD1D-A1202AB99545}">
      <dsp:nvSpPr>
        <dsp:cNvPr id="0" name=""/>
        <dsp:cNvSpPr/>
      </dsp:nvSpPr>
      <dsp:spPr>
        <a:xfrm>
          <a:off x="2925095" y="261888"/>
          <a:ext cx="3757141" cy="3757141"/>
        </a:xfrm>
        <a:custGeom>
          <a:avLst/>
          <a:gdLst/>
          <a:ahLst/>
          <a:cxnLst/>
          <a:rect l="0" t="0" r="0" b="0"/>
          <a:pathLst>
            <a:path>
              <a:moveTo>
                <a:pt x="686530" y="3330489"/>
              </a:moveTo>
              <a:arcTo wR="1878570" hR="1878570" stAng="7763182" swAng="325776"/>
            </a:path>
          </a:pathLst>
        </a:custGeom>
        <a:noFill/>
        <a:ln w="9525" cap="flat" cmpd="sng" algn="ctr">
          <a:solidFill>
            <a:schemeClr val="accent1">
              <a:hueOff val="0"/>
              <a:satOff val="0"/>
              <a:lumOff val="0"/>
              <a:alphaOff val="0"/>
            </a:schemeClr>
          </a:solidFill>
          <a:prstDash val="solid"/>
          <a:tailEnd type="arrow"/>
        </a:ln>
        <a:effectLst/>
      </dsp:spPr>
      <dsp:style>
        <a:lnRef idx="1">
          <a:scrgbClr r="0" g="0" b="0"/>
        </a:lnRef>
        <a:fillRef idx="0">
          <a:scrgbClr r="0" g="0" b="0"/>
        </a:fillRef>
        <a:effectRef idx="0">
          <a:scrgbClr r="0" g="0" b="0"/>
        </a:effectRef>
        <a:fontRef idx="minor"/>
      </dsp:style>
    </dsp:sp>
    <dsp:sp modelId="{438B27DE-D54F-481C-B506-A9FCBBF27D84}">
      <dsp:nvSpPr>
        <dsp:cNvPr id="0" name=""/>
        <dsp:cNvSpPr/>
      </dsp:nvSpPr>
      <dsp:spPr>
        <a:xfrm>
          <a:off x="165446" y="1351203"/>
          <a:ext cx="4244285" cy="2079456"/>
        </a:xfrm>
        <a:prstGeom prst="round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ctr" anchorCtr="0">
          <a:noAutofit/>
        </a:bodyPr>
        <a:lstStyle/>
        <a:p>
          <a:pPr lvl="0" algn="ctr" defTabSz="889000" rtl="1">
            <a:lnSpc>
              <a:spcPct val="90000"/>
            </a:lnSpc>
            <a:spcBef>
              <a:spcPct val="0"/>
            </a:spcBef>
            <a:spcAft>
              <a:spcPct val="35000"/>
            </a:spcAft>
          </a:pPr>
          <a:r>
            <a:rPr lang="ar-SA" sz="2000" b="1" kern="1200" dirty="0" smtClean="0"/>
            <a:t>أصول الدين</a:t>
          </a:r>
        </a:p>
        <a:p>
          <a:pPr lvl="0" algn="ctr" defTabSz="889000" rtl="1">
            <a:lnSpc>
              <a:spcPct val="90000"/>
            </a:lnSpc>
            <a:spcBef>
              <a:spcPct val="0"/>
            </a:spcBef>
            <a:spcAft>
              <a:spcPct val="35000"/>
            </a:spcAft>
          </a:pPr>
          <a:r>
            <a:rPr lang="ar-SA" sz="1600" kern="1200" dirty="0" smtClean="0"/>
            <a:t>لأن الدين يشتمل على اعتقاد وعمل والأمور العملية هي المتعلقة بكيفية العمل كالصلاة والصيام ...وتسمى فرعية لأن صحتها متوقفة على صحة الأصول وهي العقيدة </a:t>
          </a:r>
          <a:endParaRPr lang="ar-SA" sz="1600" kern="1200" dirty="0"/>
        </a:p>
      </dsp:txBody>
      <dsp:txXfrm>
        <a:off x="266957" y="1452714"/>
        <a:ext cx="4041263" cy="1876434"/>
      </dsp:txXfrm>
    </dsp:sp>
    <dsp:sp modelId="{1FB44ECD-0434-47FE-8F76-085AA4A969A1}">
      <dsp:nvSpPr>
        <dsp:cNvPr id="0" name=""/>
        <dsp:cNvSpPr/>
      </dsp:nvSpPr>
      <dsp:spPr>
        <a:xfrm>
          <a:off x="2139509" y="671718"/>
          <a:ext cx="3757141" cy="3757141"/>
        </a:xfrm>
        <a:custGeom>
          <a:avLst/>
          <a:gdLst/>
          <a:ahLst/>
          <a:cxnLst/>
          <a:rect l="0" t="0" r="0" b="0"/>
          <a:pathLst>
            <a:path>
              <a:moveTo>
                <a:pt x="584923" y="516401"/>
              </a:moveTo>
              <a:arcTo wR="1878570" hR="1878570" stAng="13588677" swAng="1257710"/>
            </a:path>
          </a:pathLst>
        </a:custGeom>
        <a:noFill/>
        <a:ln w="9525" cap="flat" cmpd="sng" algn="ctr">
          <a:solidFill>
            <a:schemeClr val="accent1">
              <a:hueOff val="0"/>
              <a:satOff val="0"/>
              <a:lumOff val="0"/>
              <a:alphaOff val="0"/>
            </a:schemeClr>
          </a:solidFill>
          <a:prstDash val="solid"/>
          <a:tailEnd type="arrow"/>
        </a:ln>
        <a:effectLst/>
      </dsp:spPr>
      <dsp:style>
        <a:lnRef idx="1">
          <a:scrgbClr r="0" g="0" b="0"/>
        </a:lnRef>
        <a:fillRef idx="0">
          <a:scrgbClr r="0" g="0" b="0"/>
        </a:fillRef>
        <a:effectRef idx="0">
          <a:scrgbClr r="0" g="0" b="0"/>
        </a:effectRef>
        <a:fontRef idx="minor"/>
      </dsp:style>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46AAC164-6D2F-4694-A8DC-252C1BB6F57C}">
      <dsp:nvSpPr>
        <dsp:cNvPr id="0" name=""/>
        <dsp:cNvSpPr/>
      </dsp:nvSpPr>
      <dsp:spPr>
        <a:xfrm>
          <a:off x="121" y="743421"/>
          <a:ext cx="2654981" cy="1061992"/>
        </a:xfrm>
        <a:prstGeom prst="rect">
          <a:avLst/>
        </a:prstGeom>
        <a:solidFill>
          <a:schemeClr val="accent1">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41376" tIns="195072" rIns="341376" bIns="195072" numCol="1" spcCol="1270" anchor="ctr" anchorCtr="0">
          <a:noAutofit/>
        </a:bodyPr>
        <a:lstStyle/>
        <a:p>
          <a:pPr lvl="0" algn="ctr" defTabSz="2133600" rtl="1">
            <a:lnSpc>
              <a:spcPct val="90000"/>
            </a:lnSpc>
            <a:spcBef>
              <a:spcPct val="0"/>
            </a:spcBef>
            <a:spcAft>
              <a:spcPct val="35000"/>
            </a:spcAft>
          </a:pPr>
          <a:r>
            <a:rPr lang="ar-SA" sz="4800" kern="1200" dirty="0" smtClean="0"/>
            <a:t>الخلف</a:t>
          </a:r>
          <a:endParaRPr lang="ar-SA" sz="4800" kern="1200" dirty="0"/>
        </a:p>
      </dsp:txBody>
      <dsp:txXfrm>
        <a:off x="121" y="743421"/>
        <a:ext cx="2654981" cy="1061992"/>
      </dsp:txXfrm>
    </dsp:sp>
    <dsp:sp modelId="{5D04975F-FE9F-4279-B697-ECD4034194BE}">
      <dsp:nvSpPr>
        <dsp:cNvPr id="0" name=""/>
        <dsp:cNvSpPr/>
      </dsp:nvSpPr>
      <dsp:spPr>
        <a:xfrm>
          <a:off x="216157" y="2088908"/>
          <a:ext cx="2654981" cy="2108160"/>
        </a:xfrm>
        <a:prstGeom prst="rect">
          <a:avLst/>
        </a:prstGeom>
        <a:solidFill>
          <a:schemeClr val="accent1">
            <a:alpha val="90000"/>
            <a:tint val="40000"/>
            <a:hueOff val="0"/>
            <a:satOff val="0"/>
            <a:lumOff val="0"/>
            <a:alphaOff val="0"/>
          </a:schemeClr>
        </a:solidFill>
        <a:ln w="25400" cap="flat" cmpd="sng" algn="ctr">
          <a:solidFill>
            <a:schemeClr val="accent1">
              <a:alpha val="90000"/>
              <a:tint val="4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85344" tIns="85344" rIns="113792" bIns="128016" numCol="1" spcCol="1270" anchor="t" anchorCtr="0">
          <a:noAutofit/>
        </a:bodyPr>
        <a:lstStyle/>
        <a:p>
          <a:pPr marL="171450" lvl="1" indent="-171450" algn="r" defTabSz="711200" rtl="1">
            <a:lnSpc>
              <a:spcPct val="90000"/>
            </a:lnSpc>
            <a:spcBef>
              <a:spcPct val="0"/>
            </a:spcBef>
            <a:spcAft>
              <a:spcPct val="15000"/>
            </a:spcAft>
            <a:buChar char="••"/>
          </a:pPr>
          <a:r>
            <a:rPr lang="ar-SA" sz="1600" kern="1200" dirty="0" smtClean="0"/>
            <a:t>في اللغة المتأخر، وكل من يجيء بعد من مضى.</a:t>
          </a:r>
          <a:endParaRPr lang="ar-SA" sz="1600" kern="1200" dirty="0"/>
        </a:p>
        <a:p>
          <a:pPr marL="171450" lvl="1" indent="-171450" algn="r" defTabSz="711200" rtl="1">
            <a:lnSpc>
              <a:spcPct val="90000"/>
            </a:lnSpc>
            <a:spcBef>
              <a:spcPct val="0"/>
            </a:spcBef>
            <a:spcAft>
              <a:spcPct val="15000"/>
            </a:spcAft>
            <a:buChar char="••"/>
          </a:pPr>
          <a:r>
            <a:rPr lang="ar-SA" sz="1600" kern="1200" dirty="0" smtClean="0"/>
            <a:t>من خالف طريقة النبي </a:t>
          </a:r>
          <a:r>
            <a:rPr lang="ar-SA" sz="1600" kern="1200" dirty="0" smtClean="0">
              <a:sym typeface="AGA Arabesque"/>
            </a:rPr>
            <a:t> وأصحابه في باب العقائد كالخوارج والجهمية والمعتزلة وغيرهم ممن يقدم العقل البشري على النصوص الشرعية...</a:t>
          </a:r>
          <a:endParaRPr lang="ar-SA" sz="1600" kern="1200" dirty="0"/>
        </a:p>
      </dsp:txBody>
      <dsp:txXfrm>
        <a:off x="216157" y="2088908"/>
        <a:ext cx="2654981" cy="2108160"/>
      </dsp:txXfrm>
    </dsp:sp>
    <dsp:sp modelId="{51EA655E-4072-46EC-AD7D-E14AEA716E75}">
      <dsp:nvSpPr>
        <dsp:cNvPr id="0" name=""/>
        <dsp:cNvSpPr/>
      </dsp:nvSpPr>
      <dsp:spPr>
        <a:xfrm>
          <a:off x="3096467" y="743421"/>
          <a:ext cx="2654981" cy="1061992"/>
        </a:xfrm>
        <a:prstGeom prst="rect">
          <a:avLst/>
        </a:prstGeom>
        <a:solidFill>
          <a:schemeClr val="accent1">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41376" tIns="195072" rIns="341376" bIns="195072" numCol="1" spcCol="1270" anchor="ctr" anchorCtr="0">
          <a:noAutofit/>
        </a:bodyPr>
        <a:lstStyle/>
        <a:p>
          <a:pPr lvl="0" algn="ctr" defTabSz="2133600" rtl="1">
            <a:lnSpc>
              <a:spcPct val="90000"/>
            </a:lnSpc>
            <a:spcBef>
              <a:spcPct val="0"/>
            </a:spcBef>
            <a:spcAft>
              <a:spcPct val="35000"/>
            </a:spcAft>
          </a:pPr>
          <a:r>
            <a:rPr lang="ar-SA" sz="4800" kern="1200" dirty="0" smtClean="0"/>
            <a:t>السلف</a:t>
          </a:r>
          <a:endParaRPr lang="ar-SA" sz="4800" kern="1200" dirty="0"/>
        </a:p>
      </dsp:txBody>
      <dsp:txXfrm>
        <a:off x="3096467" y="743421"/>
        <a:ext cx="2654981" cy="1061992"/>
      </dsp:txXfrm>
    </dsp:sp>
    <dsp:sp modelId="{70B584B6-3209-4A65-B700-B8C2BED94A4F}">
      <dsp:nvSpPr>
        <dsp:cNvPr id="0" name=""/>
        <dsp:cNvSpPr/>
      </dsp:nvSpPr>
      <dsp:spPr>
        <a:xfrm>
          <a:off x="3168470" y="2088908"/>
          <a:ext cx="2654981" cy="2108160"/>
        </a:xfrm>
        <a:prstGeom prst="rect">
          <a:avLst/>
        </a:prstGeom>
        <a:solidFill>
          <a:schemeClr val="accent1">
            <a:alpha val="90000"/>
            <a:tint val="40000"/>
            <a:hueOff val="0"/>
            <a:satOff val="0"/>
            <a:lumOff val="0"/>
            <a:alphaOff val="0"/>
          </a:schemeClr>
        </a:solidFill>
        <a:ln w="25400" cap="flat" cmpd="sng" algn="ctr">
          <a:solidFill>
            <a:schemeClr val="accent1">
              <a:alpha val="90000"/>
              <a:tint val="4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85344" tIns="85344" rIns="113792" bIns="128016" numCol="1" spcCol="1270" anchor="t" anchorCtr="0">
          <a:noAutofit/>
        </a:bodyPr>
        <a:lstStyle/>
        <a:p>
          <a:pPr marL="171450" lvl="1" indent="-171450" algn="r" defTabSz="711200" rtl="1">
            <a:lnSpc>
              <a:spcPct val="90000"/>
            </a:lnSpc>
            <a:spcBef>
              <a:spcPct val="0"/>
            </a:spcBef>
            <a:spcAft>
              <a:spcPct val="15000"/>
            </a:spcAft>
            <a:buChar char="••"/>
          </a:pPr>
          <a:r>
            <a:rPr lang="ar-SA" sz="1600" kern="1200" dirty="0" smtClean="0"/>
            <a:t>في اللغة : هم الجماعة المتقدمون</a:t>
          </a:r>
          <a:endParaRPr lang="ar-SA" sz="1600" kern="1200" dirty="0"/>
        </a:p>
        <a:p>
          <a:pPr marL="171450" lvl="1" indent="-171450" algn="r" defTabSz="711200" rtl="1">
            <a:lnSpc>
              <a:spcPct val="90000"/>
            </a:lnSpc>
            <a:spcBef>
              <a:spcPct val="0"/>
            </a:spcBef>
            <a:spcAft>
              <a:spcPct val="15000"/>
            </a:spcAft>
            <a:buChar char="••"/>
          </a:pPr>
          <a:r>
            <a:rPr lang="ar-SA" sz="1600" kern="1200" dirty="0" smtClean="0"/>
            <a:t>في الاصطلاح: هم أصحاب النبي </a:t>
          </a:r>
          <a:r>
            <a:rPr lang="ar-SA" sz="1600" kern="1200" dirty="0" smtClean="0">
              <a:sym typeface="AGA Arabesque"/>
            </a:rPr>
            <a:t> ومن تبعهم وسار على طريقتهم من أهل القرون الثلاثة المفضلة</a:t>
          </a:r>
          <a:endParaRPr lang="ar-SA" sz="1600" kern="1200" dirty="0"/>
        </a:p>
      </dsp:txBody>
      <dsp:txXfrm>
        <a:off x="3168470" y="2088908"/>
        <a:ext cx="2654981" cy="2108160"/>
      </dsp:txXfrm>
    </dsp:sp>
    <dsp:sp modelId="{A45FBC60-80AE-441D-B23B-237BAD98B12C}">
      <dsp:nvSpPr>
        <dsp:cNvPr id="0" name=""/>
        <dsp:cNvSpPr/>
      </dsp:nvSpPr>
      <dsp:spPr>
        <a:xfrm>
          <a:off x="6058805" y="743421"/>
          <a:ext cx="2654981" cy="1061992"/>
        </a:xfrm>
        <a:prstGeom prst="rect">
          <a:avLst/>
        </a:prstGeom>
        <a:solidFill>
          <a:schemeClr val="accent1">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27584" tIns="130048" rIns="227584" bIns="130048" numCol="1" spcCol="1270" anchor="ctr" anchorCtr="0">
          <a:noAutofit/>
        </a:bodyPr>
        <a:lstStyle/>
        <a:p>
          <a:pPr lvl="0" algn="ctr" defTabSz="1422400" rtl="1">
            <a:lnSpc>
              <a:spcPct val="90000"/>
            </a:lnSpc>
            <a:spcBef>
              <a:spcPct val="0"/>
            </a:spcBef>
            <a:spcAft>
              <a:spcPct val="35000"/>
            </a:spcAft>
          </a:pPr>
          <a:r>
            <a:rPr lang="ar-SA" sz="3200" kern="1200" dirty="0" smtClean="0"/>
            <a:t>أهل السنة والجماعة </a:t>
          </a:r>
          <a:endParaRPr lang="ar-SA" sz="3200" kern="1200" dirty="0"/>
        </a:p>
      </dsp:txBody>
      <dsp:txXfrm>
        <a:off x="6058805" y="743421"/>
        <a:ext cx="2654981" cy="1061992"/>
      </dsp:txXfrm>
    </dsp:sp>
    <dsp:sp modelId="{13CE00F3-D320-429B-A0F8-28B15E0EB2FF}">
      <dsp:nvSpPr>
        <dsp:cNvPr id="0" name=""/>
        <dsp:cNvSpPr/>
      </dsp:nvSpPr>
      <dsp:spPr>
        <a:xfrm>
          <a:off x="6058805" y="2039556"/>
          <a:ext cx="2654981" cy="2108160"/>
        </a:xfrm>
        <a:prstGeom prst="rect">
          <a:avLst/>
        </a:prstGeom>
        <a:solidFill>
          <a:schemeClr val="accent1">
            <a:alpha val="90000"/>
            <a:tint val="40000"/>
            <a:hueOff val="0"/>
            <a:satOff val="0"/>
            <a:lumOff val="0"/>
            <a:alphaOff val="0"/>
          </a:schemeClr>
        </a:solidFill>
        <a:ln w="25400" cap="flat" cmpd="sng" algn="ctr">
          <a:solidFill>
            <a:schemeClr val="accent1">
              <a:alpha val="90000"/>
              <a:tint val="4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85344" tIns="85344" rIns="113792" bIns="128016" numCol="1" spcCol="1270" anchor="t" anchorCtr="0">
          <a:noAutofit/>
        </a:bodyPr>
        <a:lstStyle/>
        <a:p>
          <a:pPr marL="171450" lvl="1" indent="-171450" algn="r" defTabSz="711200" rtl="1">
            <a:lnSpc>
              <a:spcPct val="90000"/>
            </a:lnSpc>
            <a:spcBef>
              <a:spcPct val="0"/>
            </a:spcBef>
            <a:spcAft>
              <a:spcPct val="15000"/>
            </a:spcAft>
            <a:buChar char="••"/>
          </a:pPr>
          <a:r>
            <a:rPr lang="ar-SA" sz="1600" kern="1200" dirty="0" smtClean="0"/>
            <a:t>هم أصحاب رسول الله </a:t>
          </a:r>
          <a:r>
            <a:rPr lang="ar-SA" sz="1600" kern="1200" dirty="0" smtClean="0">
              <a:sym typeface="AGA Arabesque"/>
            </a:rPr>
            <a:t> ومن تبعهم بإحسان إلى يوم القيامة. وهم المتمسكون بالعقيدة الصحيحة الخالية من شوائب البدع والخرفات وهي العقيدة التي كان عليها رسول الله  </a:t>
          </a:r>
          <a:endParaRPr lang="ar-SA" sz="1600" kern="1200" dirty="0"/>
        </a:p>
      </dsp:txBody>
      <dsp:txXfrm>
        <a:off x="6058805" y="2039556"/>
        <a:ext cx="2654981" cy="2108160"/>
      </dsp:txXfrm>
    </dsp:sp>
  </dsp:spTree>
</dsp:drawing>
</file>

<file path=ppt/diagrams/layout1.xml><?xml version="1.0" encoding="utf-8"?>
<dgm:layoutDef xmlns:dgm="http://schemas.openxmlformats.org/drawingml/2006/diagram" xmlns:a="http://schemas.openxmlformats.org/drawingml/2006/main" uniqueId="urn:microsoft.com/office/officeart/2005/8/layout/hierarchy1">
  <dgm:title val=""/>
  <dgm:desc val=""/>
  <dgm:catLst>
    <dgm:cat type="hierarchy" pri="2000"/>
  </dgm:catLst>
  <dgm:sampData>
    <dgm:dataModel>
      <dgm:ptLst>
        <dgm:pt modelId="0" type="doc"/>
        <dgm:pt modelId="1">
          <dgm:prSet phldr="1"/>
        </dgm:pt>
        <dgm:pt modelId="2">
          <dgm:prSet phldr="1"/>
        </dgm:pt>
        <dgm:pt modelId="21">
          <dgm:prSet phldr="1"/>
        </dgm:pt>
        <dgm:pt modelId="22">
          <dgm:prSet phldr="1"/>
        </dgm:pt>
        <dgm:pt modelId="3">
          <dgm:prSet phldr="1"/>
        </dgm:pt>
        <dgm:pt modelId="31">
          <dgm:prSet phldr="1"/>
        </dgm:pt>
      </dgm:ptLst>
      <dgm:cxnLst>
        <dgm:cxn modelId="4" srcId="0" destId="1" srcOrd="0" destOrd="0"/>
        <dgm:cxn modelId="5" srcId="1" destId="2" srcOrd="0" destOrd="0"/>
        <dgm:cxn modelId="6" srcId="1" destId="3" srcOrd="1" destOrd="0"/>
        <dgm:cxn modelId="23" srcId="2" destId="21" srcOrd="0" destOrd="0"/>
        <dgm:cxn modelId="24" srcId="2" destId="22" srcOrd="1" destOrd="0"/>
        <dgm:cxn modelId="33" srcId="3" destId="31" srcOrd="0" destOrd="0"/>
      </dgm:cxnLst>
      <dgm:bg/>
      <dgm:whole/>
    </dgm:dataModel>
  </dgm:sampData>
  <dgm:styleData>
    <dgm:dataModel>
      <dgm:ptLst>
        <dgm:pt modelId="0" type="doc"/>
        <dgm:pt modelId="1"/>
        <dgm:pt modelId="11"/>
        <dgm:pt modelId="12"/>
      </dgm:ptLst>
      <dgm:cxnLst>
        <dgm:cxn modelId="2" srcId="0" destId="1" srcOrd="0" destOrd="0"/>
        <dgm:cxn modelId="13" srcId="1" destId="11" srcOrd="0" destOrd="0"/>
        <dgm:cxn modelId="14" srcId="1" destId="12" srcOrd="1" destOrd="0"/>
      </dgm:cxnLst>
      <dgm:bg/>
      <dgm:whole/>
    </dgm:dataModel>
  </dgm:styleData>
  <dgm:clrData>
    <dgm:dataModel>
      <dgm:ptLst>
        <dgm:pt modelId="0" type="doc"/>
        <dgm:pt modelId="1"/>
        <dgm:pt modelId="2"/>
        <dgm:pt modelId="21"/>
        <dgm:pt modelId="211"/>
        <dgm:pt modelId="3"/>
        <dgm:pt modelId="31"/>
        <dgm:pt modelId="311"/>
      </dgm:ptLst>
      <dgm:cxnLst>
        <dgm:cxn modelId="4" srcId="0" destId="1" srcOrd="0" destOrd="0"/>
        <dgm:cxn modelId="5" srcId="1" destId="2" srcOrd="0" destOrd="0"/>
        <dgm:cxn modelId="6" srcId="1" destId="3" srcOrd="1" destOrd="0"/>
        <dgm:cxn modelId="23" srcId="2" destId="21" srcOrd="0" destOrd="0"/>
        <dgm:cxn modelId="24" srcId="21" destId="211" srcOrd="0" destOrd="0"/>
        <dgm:cxn modelId="33" srcId="3" destId="31" srcOrd="0" destOrd="0"/>
        <dgm:cxn modelId="34" srcId="31" destId="311" srcOrd="0" destOrd="0"/>
      </dgm:cxnLst>
      <dgm:bg/>
      <dgm:whole/>
    </dgm:dataModel>
  </dgm:clrData>
  <dgm:layoutNode name="hierChild1">
    <dgm:varLst>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primFontSz" for="des" ptType="node" op="equ" val="65"/>
      <dgm:constr type="w" for="des" forName="composite" refType="w"/>
      <dgm:constr type="h" for="des" forName="composite" refType="w" refFor="des" refForName="composite" fact="0.667"/>
      <dgm:constr type="w" for="des" forName="composite2" refType="w" refFor="des" refForName="composite"/>
      <dgm:constr type="h" for="des" forName="composite2" refType="h" refFor="des" refForName="composite"/>
      <dgm:constr type="w" for="des" forName="composite3" refType="w" refFor="des" refForName="composite"/>
      <dgm:constr type="h" for="des" forName="composite3" refType="h" refFor="des" refForName="composite"/>
      <dgm:constr type="w" for="des" forName="composite4" refType="w" refFor="des" refForName="composite"/>
      <dgm:constr type="h" for="des" forName="composite4" refType="h" refFor="des" refForName="composite"/>
      <dgm:constr type="w" for="des" forName="composite5" refType="w" refFor="des" refForName="composite"/>
      <dgm:constr type="h" for="des" forName="composite5" refType="h" refFor="des" refForName="composite"/>
      <dgm:constr type="sibSp" refType="w" refFor="des" refForName="composite" fact="0.1"/>
      <dgm:constr type="sibSp" for="des" forName="hierChild2" refType="sibSp"/>
      <dgm:constr type="sibSp" for="des" forName="hierChild3" refType="sibSp"/>
      <dgm:constr type="sibSp" for="des" forName="hierChild4" refType="sibSp"/>
      <dgm:constr type="sibSp" for="des" forName="hierChild5" refType="sibSp"/>
      <dgm:constr type="sibSp" for="des" forName="hierChild6" refType="sibSp"/>
      <dgm:constr type="sp" for="des" forName="hierRoot1" refType="h" refFor="des" refForName="composite" fact="0.25"/>
      <dgm:constr type="sp" for="des" forName="hierRoot2" refType="sp" refFor="des" refForName="hierRoot1"/>
      <dgm:constr type="sp" for="des" forName="hierRoot3" refType="sp" refFor="des" refForName="hierRoot1"/>
      <dgm:constr type="sp" for="des" forName="hierRoot4" refType="sp" refFor="des" refForName="hierRoot1"/>
      <dgm:constr type="sp" for="des" forName="hierRoot5" refType="sp" refFor="des" refForName="hierRoot1"/>
    </dgm:constrLst>
    <dgm:ruleLst/>
    <dgm:forEach name="Name3" axis="ch">
      <dgm:forEach name="Name4" axis="self" ptType="node">
        <dgm:layoutNode name="hierRoot1">
          <dgm:alg type="hierRoot"/>
          <dgm:shape xmlns:r="http://schemas.openxmlformats.org/officeDocument/2006/relationships" r:blip="">
            <dgm:adjLst/>
          </dgm:shape>
          <dgm:presOf/>
          <dgm:constrLst>
            <dgm:constr type="bendDist" for="des" ptType="parTrans" refType="sp" fact="0.5"/>
          </dgm:constrLst>
          <dgm:ruleLst/>
          <dgm:layoutNode name="composite">
            <dgm:alg type="composite"/>
            <dgm:shape xmlns:r="http://schemas.openxmlformats.org/officeDocument/2006/relationships" r:blip="">
              <dgm:adjLst/>
            </dgm:shape>
            <dgm:presOf/>
            <dgm:constrLst>
              <dgm:constr type="w" for="ch" forName="background" refType="w" fact="0.9"/>
              <dgm:constr type="h" for="ch" forName="background" refType="w" refFor="ch" refForName="background" fact="0.635"/>
              <dgm:constr type="t" for="ch" forName="background"/>
              <dgm:constr type="l" for="ch" forName="background"/>
              <dgm:constr type="w" for="ch" forName="text" refType="w" fact="0.9"/>
              <dgm:constr type="h" for="ch" forName="text" refType="w" refFor="ch" refForName="text" fact="0.635"/>
              <dgm:constr type="t" for="ch" forName="text" refType="w" fact="0.095"/>
              <dgm:constr type="l" for="ch" forName="text" refType="w" fact="0.1"/>
            </dgm:constrLst>
            <dgm:ruleLst/>
            <dgm:layoutNode name="background" styleLbl="node0" moveWith="text">
              <dgm:alg type="sp"/>
              <dgm:shape xmlns:r="http://schemas.openxmlformats.org/officeDocument/2006/relationships" type="roundRect" r:blip="">
                <dgm:adjLst>
                  <dgm:adj idx="1" val="0.1"/>
                </dgm:adjLst>
              </dgm:shape>
              <dgm:presOf/>
              <dgm:constrLst/>
              <dgm:ruleLst/>
            </dgm:layoutNode>
            <dgm:layoutNode name="text" styleLbl="fgAcc0">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2">
            <dgm:choose name="Name5">
              <dgm:if name="Name6" func="var" arg="dir" op="equ" val="norm">
                <dgm:alg type="hierChild">
                  <dgm:param type="linDir" val="fromL"/>
                </dgm:alg>
              </dgm:if>
              <dgm:else name="Name7">
                <dgm:alg type="hierChild">
                  <dgm:param type="linDir" val="fromR"/>
                </dgm:alg>
              </dgm:else>
            </dgm:choose>
            <dgm:shape xmlns:r="http://schemas.openxmlformats.org/officeDocument/2006/relationships" r:blip="">
              <dgm:adjLst/>
            </dgm:shape>
            <dgm:presOf/>
            <dgm:constrLst/>
            <dgm:ruleLst/>
            <dgm:forEach name="Name8" axis="ch">
              <dgm:forEach name="Name9" axis="self" ptType="parTrans" cnt="1">
                <dgm:layoutNode name="Name10">
                  <dgm:alg type="conn">
                    <dgm:param type="dim" val="1D"/>
                    <dgm:param type="endSty" val="noArr"/>
                    <dgm:param type="connRout" val="bend"/>
                    <dgm:param type="bendPt" val="end"/>
                    <dgm:param type="begPts" val="bCtr"/>
                    <dgm:param type="endPts" val="tCtr"/>
                    <dgm:param type="srcNode" val="background"/>
                    <dgm:param type="dstNode" val="background2"/>
                  </dgm:alg>
                  <dgm:shape xmlns:r="http://schemas.openxmlformats.org/officeDocument/2006/relationships" type="conn" r:blip="" zOrderOff="-999">
                    <dgm:adjLst/>
                  </dgm:shape>
                  <dgm:presOf axis="self"/>
                  <dgm:constrLst>
                    <dgm:constr type="begPad"/>
                    <dgm:constr type="endPad"/>
                  </dgm:constrLst>
                  <dgm:ruleLst/>
                </dgm:layoutNode>
              </dgm:forEach>
              <dgm:forEach name="Name11" axis="self" ptType="node">
                <dgm:layoutNode name="hierRoot2">
                  <dgm:alg type="hierRoot"/>
                  <dgm:shape xmlns:r="http://schemas.openxmlformats.org/officeDocument/2006/relationships" r:blip="">
                    <dgm:adjLst/>
                  </dgm:shape>
                  <dgm:presOf/>
                  <dgm:constrLst>
                    <dgm:constr type="bendDist" for="des" ptType="parTrans" refType="sp" fact="0.5"/>
                  </dgm:constrLst>
                  <dgm:ruleLst/>
                  <dgm:layoutNode name="composite2">
                    <dgm:alg type="composite"/>
                    <dgm:shape xmlns:r="http://schemas.openxmlformats.org/officeDocument/2006/relationships" r:blip="">
                      <dgm:adjLst/>
                    </dgm:shape>
                    <dgm:presOf/>
                    <dgm:constrLst>
                      <dgm:constr type="w" for="ch" forName="background2" refType="w" fact="0.9"/>
                      <dgm:constr type="h" for="ch" forName="background2" refType="w" refFor="ch" refForName="background2" fact="0.635"/>
                      <dgm:constr type="t" for="ch" forName="background2"/>
                      <dgm:constr type="l" for="ch" forName="background2"/>
                      <dgm:constr type="w" for="ch" forName="text2" refType="w" fact="0.9"/>
                      <dgm:constr type="h" for="ch" forName="text2" refType="w" refFor="ch" refForName="text2" fact="0.635"/>
                      <dgm:constr type="t" for="ch" forName="text2" refType="w" fact="0.095"/>
                      <dgm:constr type="l" for="ch" forName="text2" refType="w" fact="0.1"/>
                    </dgm:constrLst>
                    <dgm:ruleLst/>
                    <dgm:layoutNode name="background2" moveWith="text2">
                      <dgm:alg type="sp"/>
                      <dgm:shape xmlns:r="http://schemas.openxmlformats.org/officeDocument/2006/relationships" type="roundRect" r:blip="">
                        <dgm:adjLst>
                          <dgm:adj idx="1" val="0.1"/>
                        </dgm:adjLst>
                      </dgm:shape>
                      <dgm:presOf/>
                      <dgm:constrLst/>
                      <dgm:ruleLst/>
                    </dgm:layoutNode>
                    <dgm:layoutNode name="text2" styleLbl="fgAcc2">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3">
                    <dgm:choose name="Name12">
                      <dgm:if name="Name13" func="var" arg="dir" op="equ" val="norm">
                        <dgm:alg type="hierChild">
                          <dgm:param type="linDir" val="fromL"/>
                        </dgm:alg>
                      </dgm:if>
                      <dgm:else name="Name14">
                        <dgm:alg type="hierChild">
                          <dgm:param type="linDir" val="fromR"/>
                        </dgm:alg>
                      </dgm:else>
                    </dgm:choose>
                    <dgm:shape xmlns:r="http://schemas.openxmlformats.org/officeDocument/2006/relationships" r:blip="">
                      <dgm:adjLst/>
                    </dgm:shape>
                    <dgm:presOf/>
                    <dgm:constrLst/>
                    <dgm:ruleLst/>
                    <dgm:forEach name="Name15" axis="ch">
                      <dgm:forEach name="Name16" axis="self" ptType="parTrans" cnt="1">
                        <dgm:layoutNode name="Name17">
                          <dgm:alg type="conn">
                            <dgm:param type="dim" val="1D"/>
                            <dgm:param type="endSty" val="noArr"/>
                            <dgm:param type="connRout" val="bend"/>
                            <dgm:param type="bendPt" val="end"/>
                            <dgm:param type="begPts" val="bCtr"/>
                            <dgm:param type="endPts" val="tCtr"/>
                            <dgm:param type="srcNode" val="background2"/>
                            <dgm:param type="dstNode" val="background3"/>
                          </dgm:alg>
                          <dgm:shape xmlns:r="http://schemas.openxmlformats.org/officeDocument/2006/relationships" type="conn" r:blip="" zOrderOff="-999">
                            <dgm:adjLst/>
                          </dgm:shape>
                          <dgm:presOf axis="self"/>
                          <dgm:constrLst>
                            <dgm:constr type="begPad"/>
                            <dgm:constr type="endPad"/>
                          </dgm:constrLst>
                          <dgm:ruleLst/>
                        </dgm:layoutNode>
                      </dgm:forEach>
                      <dgm:forEach name="Name18" axis="self" ptType="node">
                        <dgm:layoutNode name="hierRoot3">
                          <dgm:alg type="hierRoot"/>
                          <dgm:shape xmlns:r="http://schemas.openxmlformats.org/officeDocument/2006/relationships" r:blip="">
                            <dgm:adjLst/>
                          </dgm:shape>
                          <dgm:presOf/>
                          <dgm:constrLst>
                            <dgm:constr type="bendDist" for="des" ptType="parTrans" refType="sp" fact="0.5"/>
                          </dgm:constrLst>
                          <dgm:ruleLst/>
                          <dgm:layoutNode name="composite3">
                            <dgm:alg type="composite"/>
                            <dgm:shape xmlns:r="http://schemas.openxmlformats.org/officeDocument/2006/relationships" r:blip="">
                              <dgm:adjLst/>
                            </dgm:shape>
                            <dgm:presOf/>
                            <dgm:constrLst>
                              <dgm:constr type="w" for="ch" forName="background3" refType="w" fact="0.9"/>
                              <dgm:constr type="h" for="ch" forName="background3" refType="w" refFor="ch" refForName="background3" fact="0.635"/>
                              <dgm:constr type="t" for="ch" forName="background3"/>
                              <dgm:constr type="l" for="ch" forName="background3"/>
                              <dgm:constr type="w" for="ch" forName="text3" refType="w" fact="0.9"/>
                              <dgm:constr type="h" for="ch" forName="text3" refType="w" refFor="ch" refForName="text3" fact="0.635"/>
                              <dgm:constr type="t" for="ch" forName="text3" refType="w" fact="0.095"/>
                              <dgm:constr type="l" for="ch" forName="text3" refType="w" fact="0.1"/>
                            </dgm:constrLst>
                            <dgm:ruleLst/>
                            <dgm:layoutNode name="background3" moveWith="text3">
                              <dgm:alg type="sp"/>
                              <dgm:shape xmlns:r="http://schemas.openxmlformats.org/officeDocument/2006/relationships" type="roundRect" r:blip="">
                                <dgm:adjLst>
                                  <dgm:adj idx="1" val="0.1"/>
                                </dgm:adjLst>
                              </dgm:shape>
                              <dgm:presOf/>
                              <dgm:constrLst/>
                              <dgm:ruleLst/>
                            </dgm:layoutNode>
                            <dgm:layoutNode name="text3" styleLbl="fgAcc3">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4">
                            <dgm:choose name="Name19">
                              <dgm:if name="Name20" func="var" arg="dir" op="equ" val="norm">
                                <dgm:alg type="hierChild">
                                  <dgm:param type="linDir" val="fromL"/>
                                </dgm:alg>
                              </dgm:if>
                              <dgm:else name="Name21">
                                <dgm:alg type="hierChild">
                                  <dgm:param type="linDir" val="fromR"/>
                                </dgm:alg>
                              </dgm:else>
                            </dgm:choose>
                            <dgm:shape xmlns:r="http://schemas.openxmlformats.org/officeDocument/2006/relationships" r:blip="">
                              <dgm:adjLst/>
                            </dgm:shape>
                            <dgm:presOf/>
                            <dgm:constrLst/>
                            <dgm:ruleLst/>
                            <dgm:forEach name="repeat" axis="ch">
                              <dgm:forEach name="Name22" axis="self" ptType="parTrans" cnt="1">
                                <dgm:layoutNode name="Name23">
                                  <dgm:choose name="Name24">
                                    <dgm:if name="Name25" axis="self" func="depth" op="lte" val="4">
                                      <dgm:alg type="conn">
                                        <dgm:param type="dim" val="1D"/>
                                        <dgm:param type="endSty" val="noArr"/>
                                        <dgm:param type="connRout" val="bend"/>
                                        <dgm:param type="bendPt" val="end"/>
                                        <dgm:param type="begPts" val="bCtr"/>
                                        <dgm:param type="endPts" val="tCtr"/>
                                        <dgm:param type="srcNode" val="background3"/>
                                        <dgm:param type="dstNode" val="background4"/>
                                      </dgm:alg>
                                    </dgm:if>
                                    <dgm:else name="Name26">
                                      <dgm:alg type="conn">
                                        <dgm:param type="dim" val="1D"/>
                                        <dgm:param type="endSty" val="noArr"/>
                                        <dgm:param type="connRout" val="bend"/>
                                        <dgm:param type="bendPt" val="end"/>
                                        <dgm:param type="begPts" val="bCtr"/>
                                        <dgm:param type="endPts" val="tCtr"/>
                                        <dgm:param type="srcNode" val="background4"/>
                                        <dgm:param type="dstNode" val="background4"/>
                                      </dgm:alg>
                                    </dgm:else>
                                  </dgm:choose>
                                  <dgm:shape xmlns:r="http://schemas.openxmlformats.org/officeDocument/2006/relationships" type="conn" r:blip="" zOrderOff="-999">
                                    <dgm:adjLst/>
                                  </dgm:shape>
                                  <dgm:presOf axis="self"/>
                                  <dgm:constrLst>
                                    <dgm:constr type="begPad"/>
                                    <dgm:constr type="endPad"/>
                                  </dgm:constrLst>
                                  <dgm:ruleLst/>
                                </dgm:layoutNode>
                              </dgm:forEach>
                              <dgm:forEach name="Name27" axis="self" ptType="node">
                                <dgm:layoutNode name="hierRoot4">
                                  <dgm:alg type="hierRoot"/>
                                  <dgm:shape xmlns:r="http://schemas.openxmlformats.org/officeDocument/2006/relationships" r:blip="">
                                    <dgm:adjLst/>
                                  </dgm:shape>
                                  <dgm:presOf/>
                                  <dgm:constrLst>
                                    <dgm:constr type="bendDist" for="des" ptType="parTrans" refType="sp" fact="0.5"/>
                                  </dgm:constrLst>
                                  <dgm:ruleLst/>
                                  <dgm:layoutNode name="composite4">
                                    <dgm:alg type="composite"/>
                                    <dgm:shape xmlns:r="http://schemas.openxmlformats.org/officeDocument/2006/relationships" r:blip="">
                                      <dgm:adjLst/>
                                    </dgm:shape>
                                    <dgm:presOf/>
                                    <dgm:constrLst>
                                      <dgm:constr type="w" for="ch" forName="background4" refType="w" fact="0.9"/>
                                      <dgm:constr type="h" for="ch" forName="background4" refType="w" refFor="ch" refForName="background4" fact="0.635"/>
                                      <dgm:constr type="t" for="ch" forName="background4"/>
                                      <dgm:constr type="l" for="ch" forName="background4"/>
                                      <dgm:constr type="w" for="ch" forName="text4" refType="w" fact="0.9"/>
                                      <dgm:constr type="h" for="ch" forName="text4" refType="w" refFor="ch" refForName="text4" fact="0.635"/>
                                      <dgm:constr type="t" for="ch" forName="text4" refType="w" fact="0.095"/>
                                      <dgm:constr type="l" for="ch" forName="text4" refType="w" fact="0.1"/>
                                    </dgm:constrLst>
                                    <dgm:ruleLst/>
                                    <dgm:layoutNode name="background4" moveWith="text4">
                                      <dgm:alg type="sp"/>
                                      <dgm:shape xmlns:r="http://schemas.openxmlformats.org/officeDocument/2006/relationships" type="roundRect" r:blip="">
                                        <dgm:adjLst>
                                          <dgm:adj idx="1" val="0.1"/>
                                        </dgm:adjLst>
                                      </dgm:shape>
                                      <dgm:presOf/>
                                      <dgm:constrLst/>
                                      <dgm:ruleLst/>
                                    </dgm:layoutNode>
                                    <dgm:layoutNode name="text4" styleLbl="fgAcc4">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5">
                                    <dgm:choose name="Name28">
                                      <dgm:if name="Name29" func="var" arg="dir" op="equ" val="norm">
                                        <dgm:alg type="hierChild">
                                          <dgm:param type="linDir" val="fromL"/>
                                        </dgm:alg>
                                      </dgm:if>
                                      <dgm:else name="Name30">
                                        <dgm:alg type="hierChild">
                                          <dgm:param type="linDir" val="fromR"/>
                                        </dgm:alg>
                                      </dgm:else>
                                    </dgm:choose>
                                    <dgm:shape xmlns:r="http://schemas.openxmlformats.org/officeDocument/2006/relationships" r:blip="">
                                      <dgm:adjLst/>
                                    </dgm:shape>
                                    <dgm:presOf/>
                                    <dgm:constrLst/>
                                    <dgm:ruleLst/>
                                    <dgm:forEach name="Name31" ref="repeat"/>
                                  </dgm:layoutNode>
                                </dgm:layoutNode>
                              </dgm:forEach>
                            </dgm:forEach>
                          </dgm:layoutNode>
                        </dgm:layoutNode>
                      </dgm:forEach>
                    </dgm:forEach>
                  </dgm:layoutNode>
                </dgm:layoutNode>
              </dgm:forEach>
            </dgm:forEach>
          </dgm:layoutNode>
        </dgm:layoutNode>
      </dgm:forEach>
    </dgm:forEach>
  </dgm:layoutNode>
</dgm:layoutDef>
</file>

<file path=ppt/diagrams/layout2.xml><?xml version="1.0" encoding="utf-8"?>
<dgm:layoutDef xmlns:dgm="http://schemas.openxmlformats.org/drawingml/2006/diagram" xmlns:a="http://schemas.openxmlformats.org/drawingml/2006/main" uniqueId="urn:microsoft.com/office/officeart/2005/8/layout/cycle5">
  <dgm:title val=""/>
  <dgm:desc val=""/>
  <dgm:catLst>
    <dgm:cat type="cycle" pri="30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 modelId="3"/>
      </dgm:ptLst>
      <dgm:cxnLst>
        <dgm:cxn modelId="4" srcId="0" destId="1" srcOrd="0" destOrd="0"/>
        <dgm:cxn modelId="5" srcId="0" destId="2" srcOrd="1" destOrd="0"/>
        <dgm:cxn modelId="6" srcId="0" destId="3" srcOrd="2"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cycle">
    <dgm:varLst>
      <dgm:dir/>
      <dgm:resizeHandles val="exact"/>
    </dgm:varLst>
    <dgm:choose name="Name0">
      <dgm:if name="Name1" func="var" arg="dir" op="equ" val="norm">
        <dgm:choose name="Name2">
          <dgm:if name="Name3" axis="ch" ptType="node" func="cnt" op="gt" val="2">
            <dgm:alg type="cycle">
              <dgm:param type="stAng" val="0"/>
              <dgm:param type="spanAng" val="360"/>
            </dgm:alg>
          </dgm:if>
          <dgm:else name="Name4">
            <dgm:alg type="cycle">
              <dgm:param type="stAng" val="-90"/>
              <dgm:param type="spanAng" val="360"/>
            </dgm:alg>
          </dgm:else>
        </dgm:choose>
      </dgm:if>
      <dgm:else name="Name5">
        <dgm:choose name="Name6">
          <dgm:if name="Name7" axis="ch" ptType="node" func="cnt" op="gt" val="2">
            <dgm:alg type="cycle">
              <dgm:param type="stAng" val="0"/>
              <dgm:param type="spanAng" val="-360"/>
            </dgm:alg>
          </dgm:if>
          <dgm:else name="Name8">
            <dgm:alg type="cycle">
              <dgm:param type="stAng" val="90"/>
              <dgm:param type="spanAng" val="-360"/>
            </dgm:alg>
          </dgm:else>
        </dgm:choose>
      </dgm:else>
    </dgm:choose>
    <dgm:shape xmlns:r="http://schemas.openxmlformats.org/officeDocument/2006/relationships" r:blip="">
      <dgm:adjLst/>
    </dgm:shape>
    <dgm:presOf/>
    <dgm:choose name="Name9">
      <dgm:if name="Name10" func="var" arg="dir" op="equ" val="norm">
        <dgm:constrLst>
          <dgm:constr type="w" for="ch" forName="node" refType="w"/>
          <dgm:constr type="w" for="ch" ptType="sibTrans" refType="w" refFor="ch" refForName="node" op="equ" fact="0.3"/>
          <dgm:constr type="diam" for="ch" ptType="sibTrans" refType="diam" op="equ"/>
          <dgm:constr type="sibSp" refType="w" refFor="ch" refForName="node" op="equ" fact="0.15"/>
          <dgm:constr type="w" for="ch" forName="spNode" refType="sibSp" fact="1.6"/>
          <dgm:constr type="primFontSz" for="ch" forName="node" op="equ" val="65"/>
        </dgm:constrLst>
      </dgm:if>
      <dgm:else name="Name11">
        <dgm:constrLst>
          <dgm:constr type="w" for="ch" forName="node" refType="w"/>
          <dgm:constr type="w" for="ch" ptType="sibTrans" refType="w" refFor="ch" refForName="node" op="equ" fact="0.3"/>
          <dgm:constr type="diam" for="ch" ptType="sibTrans" refType="diam" fact="-1"/>
          <dgm:constr type="diam" for="ch" refType="diam" op="equ" fact="-1"/>
          <dgm:constr type="sibSp" refType="w" refFor="ch" refForName="node" op="equ" fact="0.15"/>
          <dgm:constr type="w" for="ch" forName="spNode" refType="sibSp" fact="1.6"/>
          <dgm:constr type="primFontSz" for="ch" forName="node" op="equ" val="65"/>
        </dgm:constrLst>
      </dgm:else>
    </dgm:choose>
    <dgm:ruleLst/>
    <dgm:forEach name="Name12" axis="ch" ptType="node">
      <dgm:layoutNode name="node">
        <dgm:varLst>
          <dgm:bulletEnabled val="1"/>
        </dgm:varLst>
        <dgm:alg type="tx"/>
        <dgm:shape xmlns:r="http://schemas.openxmlformats.org/officeDocument/2006/relationships" type="roundRect" r:blip="">
          <dgm:adjLst/>
        </dgm:shape>
        <dgm:presOf axis="desOrSelf" ptType="node"/>
        <dgm:constrLst>
          <dgm:constr type="h" refType="w" fact="0.65"/>
          <dgm:constr type="tMarg" refType="primFontSz" fact="0.3"/>
          <dgm:constr type="bMarg" refType="primFontSz" fact="0.3"/>
          <dgm:constr type="lMarg" refType="primFontSz" fact="0.3"/>
          <dgm:constr type="rMarg" refType="primFontSz" fact="0.3"/>
        </dgm:constrLst>
        <dgm:ruleLst>
          <dgm:rule type="primFontSz" val="5" fact="NaN" max="NaN"/>
        </dgm:ruleLst>
      </dgm:layoutNode>
      <dgm:choose name="Name13">
        <dgm:if name="Name14" axis="par ch" ptType="doc node" func="cnt" op="gt" val="1">
          <dgm:layoutNode name="spNode">
            <dgm:alg type="sp"/>
            <dgm:shape xmlns:r="http://schemas.openxmlformats.org/officeDocument/2006/relationships" r:blip="">
              <dgm:adjLst/>
            </dgm:shape>
            <dgm:presOf/>
            <dgm:constrLst>
              <dgm:constr type="h" refType="w"/>
            </dgm:constrLst>
            <dgm:ruleLst/>
          </dgm:layoutNode>
          <dgm:forEach name="Name15" axis="followSib" ptType="sibTrans" hideLastTrans="0" cnt="1">
            <dgm:layoutNode name="sibTrans">
              <dgm:alg type="conn">
                <dgm:param type="dim" val="1D"/>
                <dgm:param type="connRout" val="curve"/>
                <dgm:param type="begPts" val="radial"/>
                <dgm:param type="endPts" val="radial"/>
              </dgm:alg>
              <dgm:shape xmlns:r="http://schemas.openxmlformats.org/officeDocument/2006/relationships" type="conn" r:blip="">
                <dgm:adjLst/>
              </dgm:shape>
              <dgm:presOf axis="self"/>
              <dgm:constrLst>
                <dgm:constr type="h" refType="w" fact="0.65"/>
                <dgm:constr type="connDist"/>
                <dgm:constr type="begPad" refType="connDist" fact="0.2"/>
                <dgm:constr type="endPad" refType="connDist" fact="0.2"/>
              </dgm:constrLst>
              <dgm:ruleLst/>
            </dgm:layoutNode>
          </dgm:forEach>
        </dgm:if>
        <dgm:else name="Name16"/>
      </dgm:choose>
    </dgm:forEach>
  </dgm:layoutNode>
</dgm:layoutDef>
</file>

<file path=ppt/diagrams/layout3.xml><?xml version="1.0" encoding="utf-8"?>
<dgm:layoutDef xmlns:dgm="http://schemas.openxmlformats.org/drawingml/2006/diagram" xmlns:a="http://schemas.openxmlformats.org/drawingml/2006/main" uniqueId="urn:microsoft.com/office/officeart/2005/8/layout/hList1">
  <dgm:title val=""/>
  <dgm:desc val=""/>
  <dgm:catLst>
    <dgm:cat type="list" pri="5000"/>
    <dgm:cat type="convert" pri="5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rSet phldr="1"/>
        </dgm:pt>
        <dgm:pt modelId="2">
          <dgm:prSet phldr="1"/>
        </dgm:pt>
      </dgm:ptLst>
      <dgm:cxnLst>
        <dgm:cxn modelId="3" srcId="0" destId="1" srcOrd="0" destOrd="0"/>
        <dgm:cxn modelId="4" srcId="0" destId="2" srcOrd="1" destOrd="0"/>
      </dgm:cxnLst>
      <dgm:bg/>
      <dgm:whole/>
    </dgm:dataModel>
  </dgm:styleData>
  <dgm:clr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animLvl val="lvl"/>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h" for="ch" forName="composite" refType="h"/>
      <dgm:constr type="w" for="ch" forName="composite" refType="w"/>
      <dgm:constr type="w" for="des" forName="parTx"/>
      <dgm:constr type="h" for="des" forName="parTx" op="equ"/>
      <dgm:constr type="w" for="des" forName="desTx"/>
      <dgm:constr type="h" for="des" forName="desTx" op="equ"/>
      <dgm:constr type="primFontSz" for="des" forName="parTx" val="65"/>
      <dgm:constr type="secFontSz" for="des" forName="desTx" refType="primFontSz" refFor="des" refForName="parTx" op="equ"/>
      <dgm:constr type="h" for="des" forName="parTx" refType="primFontSz" refFor="des" refForName="parTx" fact="0.8"/>
      <dgm:constr type="h" for="des" forName="desTx" refType="primFontSz" refFor="des" refForName="parTx" fact="1.22"/>
      <dgm:constr type="w" for="ch" forName="space" refType="w" refFor="ch" refForName="composite" op="equ" fact="0.14"/>
    </dgm:constrLst>
    <dgm:ruleLst>
      <dgm:rule type="w" for="ch" forName="composite" val="0" fact="NaN" max="NaN"/>
      <dgm:rule type="primFontSz" for="des" forName="parTx" val="5" fact="NaN" max="NaN"/>
    </dgm:ruleLst>
    <dgm:forEach name="Name4" axis="ch" ptType="node">
      <dgm:layoutNode name="composite">
        <dgm:alg type="composite"/>
        <dgm:shape xmlns:r="http://schemas.openxmlformats.org/officeDocument/2006/relationships" r:blip="">
          <dgm:adjLst/>
        </dgm:shape>
        <dgm:presOf/>
        <dgm:constrLst>
          <dgm:constr type="l" for="ch" forName="parTx"/>
          <dgm:constr type="w" for="ch" forName="parTx" refType="w"/>
          <dgm:constr type="t" for="ch" forName="parTx"/>
          <dgm:constr type="l" for="ch" forName="desTx"/>
          <dgm:constr type="w" for="ch" forName="desTx" refType="w" refFor="ch" refForName="parTx"/>
          <dgm:constr type="t" for="ch" forName="desTx" refType="h" refFor="ch" refForName="parTx"/>
        </dgm:constrLst>
        <dgm:ruleLst>
          <dgm:rule type="h" val="INF" fact="NaN" max="NaN"/>
        </dgm:ruleLst>
        <dgm:layoutNode name="parTx" styleLbl="alignNode1">
          <dgm:varLst>
            <dgm:chMax val="0"/>
            <dgm:chPref val="0"/>
            <dgm:bulletEnabled val="1"/>
          </dgm:varLst>
          <dgm:alg type="tx"/>
          <dgm:shape xmlns:r="http://schemas.openxmlformats.org/officeDocument/2006/relationships" type="rect" r:blip="">
            <dgm:adjLst/>
          </dgm:shape>
          <dgm:presOf axis="self" ptType="node"/>
          <dgm:constrLst>
            <dgm:constr type="h" refType="w" op="lte" fact="0.4"/>
            <dgm:constr type="h"/>
            <dgm:constr type="tMarg" refType="primFontSz" fact="0.32"/>
            <dgm:constr type="bMarg" refType="primFontSz" fact="0.32"/>
          </dgm:constrLst>
          <dgm:ruleLst>
            <dgm:rule type="h" val="INF" fact="NaN" max="NaN"/>
          </dgm:ruleLst>
        </dgm:layoutNode>
        <dgm:layoutNode name="desTx" styleLbl="alignAccFollowNode1">
          <dgm:varLst>
            <dgm:bulletEnabled val="1"/>
          </dgm:varLst>
          <dgm:alg type="tx">
            <dgm:param type="stBulletLvl" val="1"/>
          </dgm:alg>
          <dgm:shape xmlns:r="http://schemas.openxmlformats.org/officeDocument/2006/relationships" type="rect" r:blip="">
            <dgm:adjLst/>
          </dgm:shape>
          <dgm:presOf axis="des" ptType="node"/>
          <dgm:constrLst>
            <dgm:constr type="secFontSz" val="65"/>
            <dgm:constr type="primFontSz" refType="secFontSz"/>
            <dgm:constr type="h"/>
            <dgm:constr type="lMarg" refType="primFontSz" fact="0.42"/>
            <dgm:constr type="tMarg" refType="primFontSz" fact="0.42"/>
            <dgm:constr type="bMarg" refType="primFontSz" fact="0.63"/>
          </dgm:constrLst>
          <dgm:ruleLst>
            <dgm:rule type="h" val="INF" fact="NaN" max="NaN"/>
          </dgm:ruleLst>
        </dgm:layoutNode>
      </dgm:layoutNode>
      <dgm:forEach name="Name5" axis="followSib" ptType="sibTrans" cnt="1">
        <dgm:layoutNode name="space">
          <dgm:alg type="sp"/>
          <dgm:shape xmlns:r="http://schemas.openxmlformats.org/officeDocument/2006/relationships" r:blip="">
            <dgm:adjLst/>
          </dgm:shape>
          <dgm:presO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عنصر نائب للرأس 1"/>
          <p:cNvSpPr>
            <a:spLocks noGrp="1"/>
          </p:cNvSpPr>
          <p:nvPr>
            <p:ph type="hdr" sz="quarter"/>
          </p:nvPr>
        </p:nvSpPr>
        <p:spPr>
          <a:xfrm>
            <a:off x="3886200" y="0"/>
            <a:ext cx="2971800" cy="457200"/>
          </a:xfrm>
          <a:prstGeom prst="rect">
            <a:avLst/>
          </a:prstGeom>
        </p:spPr>
        <p:txBody>
          <a:bodyPr vert="horz" lIns="91440" tIns="45720" rIns="91440" bIns="45720" rtlCol="1"/>
          <a:lstStyle>
            <a:lvl1pPr algn="r">
              <a:defRPr sz="1200"/>
            </a:lvl1pPr>
          </a:lstStyle>
          <a:p>
            <a:endParaRPr lang="ar-SA"/>
          </a:p>
        </p:txBody>
      </p:sp>
      <p:sp>
        <p:nvSpPr>
          <p:cNvPr id="3" name="عنصر نائب للتاريخ 2"/>
          <p:cNvSpPr>
            <a:spLocks noGrp="1"/>
          </p:cNvSpPr>
          <p:nvPr>
            <p:ph type="dt" idx="1"/>
          </p:nvPr>
        </p:nvSpPr>
        <p:spPr>
          <a:xfrm>
            <a:off x="1588" y="0"/>
            <a:ext cx="2971800" cy="457200"/>
          </a:xfrm>
          <a:prstGeom prst="rect">
            <a:avLst/>
          </a:prstGeom>
        </p:spPr>
        <p:txBody>
          <a:bodyPr vert="horz" lIns="91440" tIns="45720" rIns="91440" bIns="45720" rtlCol="1"/>
          <a:lstStyle>
            <a:lvl1pPr algn="l">
              <a:defRPr sz="1200"/>
            </a:lvl1pPr>
          </a:lstStyle>
          <a:p>
            <a:fld id="{41D00F65-20C9-4FCE-8777-C7E4C59D6D75}" type="datetimeFigureOut">
              <a:rPr lang="ar-SA" smtClean="0"/>
              <a:t>05/11/34</a:t>
            </a:fld>
            <a:endParaRPr lang="ar-SA"/>
          </a:p>
        </p:txBody>
      </p:sp>
      <p:sp>
        <p:nvSpPr>
          <p:cNvPr id="4" name="عنصر نائب لصورة الشريحة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1" anchor="ctr"/>
          <a:lstStyle/>
          <a:p>
            <a:endParaRPr lang="ar-SA"/>
          </a:p>
        </p:txBody>
      </p:sp>
      <p:sp>
        <p:nvSpPr>
          <p:cNvPr id="5" name="عنصر نائب للملاحظات 4"/>
          <p:cNvSpPr>
            <a:spLocks noGrp="1"/>
          </p:cNvSpPr>
          <p:nvPr>
            <p:ph type="body" sz="quarter" idx="3"/>
          </p:nvPr>
        </p:nvSpPr>
        <p:spPr>
          <a:xfrm>
            <a:off x="685800" y="4343400"/>
            <a:ext cx="5486400" cy="4114800"/>
          </a:xfrm>
          <a:prstGeom prst="rect">
            <a:avLst/>
          </a:prstGeom>
        </p:spPr>
        <p:txBody>
          <a:bodyPr vert="horz" lIns="91440" tIns="45720" rIns="91440" bIns="45720" rtlCol="1"/>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6" name="عنصر نائب للتذييل 5"/>
          <p:cNvSpPr>
            <a:spLocks noGrp="1"/>
          </p:cNvSpPr>
          <p:nvPr>
            <p:ph type="ftr" sz="quarter" idx="4"/>
          </p:nvPr>
        </p:nvSpPr>
        <p:spPr>
          <a:xfrm>
            <a:off x="3886200" y="8685213"/>
            <a:ext cx="2971800" cy="457200"/>
          </a:xfrm>
          <a:prstGeom prst="rect">
            <a:avLst/>
          </a:prstGeom>
        </p:spPr>
        <p:txBody>
          <a:bodyPr vert="horz" lIns="91440" tIns="45720" rIns="91440" bIns="45720" rtlCol="1" anchor="b"/>
          <a:lstStyle>
            <a:lvl1pPr algn="r">
              <a:defRPr sz="1200"/>
            </a:lvl1pPr>
          </a:lstStyle>
          <a:p>
            <a:endParaRPr lang="ar-SA"/>
          </a:p>
        </p:txBody>
      </p:sp>
      <p:sp>
        <p:nvSpPr>
          <p:cNvPr id="7" name="عنصر نائب لرقم الشريحة 6"/>
          <p:cNvSpPr>
            <a:spLocks noGrp="1"/>
          </p:cNvSpPr>
          <p:nvPr>
            <p:ph type="sldNum" sz="quarter" idx="5"/>
          </p:nvPr>
        </p:nvSpPr>
        <p:spPr>
          <a:xfrm>
            <a:off x="1588" y="8685213"/>
            <a:ext cx="2971800" cy="457200"/>
          </a:xfrm>
          <a:prstGeom prst="rect">
            <a:avLst/>
          </a:prstGeom>
        </p:spPr>
        <p:txBody>
          <a:bodyPr vert="horz" lIns="91440" tIns="45720" rIns="91440" bIns="45720" rtlCol="1" anchor="b"/>
          <a:lstStyle>
            <a:lvl1pPr algn="l">
              <a:defRPr sz="1200"/>
            </a:lvl1pPr>
          </a:lstStyle>
          <a:p>
            <a:fld id="{96DF1A59-D206-4D52-BEE4-9DA183E42666}" type="slidenum">
              <a:rPr lang="ar-SA" smtClean="0"/>
              <a:t>‹#›</a:t>
            </a:fld>
            <a:endParaRPr lang="ar-SA"/>
          </a:p>
        </p:txBody>
      </p:sp>
    </p:spTree>
    <p:extLst>
      <p:ext uri="{BB962C8B-B14F-4D97-AF65-F5344CB8AC3E}">
        <p14:creationId xmlns:p14="http://schemas.microsoft.com/office/powerpoint/2010/main" val="3877284816"/>
      </p:ext>
    </p:extLst>
  </p:cSld>
  <p:clrMap bg1="lt1" tx1="dk1" bg2="lt2" tx2="dk2" accent1="accent1" accent2="accent2" accent3="accent3" accent4="accent4" accent5="accent5" accent6="accent6" hlink="hlink" folHlink="folHlink"/>
  <p:notesStyle>
    <a:lvl1pPr marL="0" algn="r" defTabSz="914400" rtl="1" eaLnBrk="1" latinLnBrk="0" hangingPunct="1">
      <a:defRPr sz="1200" kern="1200">
        <a:solidFill>
          <a:schemeClr val="tx1"/>
        </a:solidFill>
        <a:latin typeface="+mn-lt"/>
        <a:ea typeface="+mn-ea"/>
        <a:cs typeface="+mn-cs"/>
      </a:defRPr>
    </a:lvl1pPr>
    <a:lvl2pPr marL="457200" algn="r" defTabSz="914400" rtl="1" eaLnBrk="1" latinLnBrk="0" hangingPunct="1">
      <a:defRPr sz="1200" kern="1200">
        <a:solidFill>
          <a:schemeClr val="tx1"/>
        </a:solidFill>
        <a:latin typeface="+mn-lt"/>
        <a:ea typeface="+mn-ea"/>
        <a:cs typeface="+mn-cs"/>
      </a:defRPr>
    </a:lvl2pPr>
    <a:lvl3pPr marL="914400" algn="r" defTabSz="914400" rtl="1" eaLnBrk="1" latinLnBrk="0" hangingPunct="1">
      <a:defRPr sz="1200" kern="1200">
        <a:solidFill>
          <a:schemeClr val="tx1"/>
        </a:solidFill>
        <a:latin typeface="+mn-lt"/>
        <a:ea typeface="+mn-ea"/>
        <a:cs typeface="+mn-cs"/>
      </a:defRPr>
    </a:lvl3pPr>
    <a:lvl4pPr marL="1371600" algn="r" defTabSz="914400" rtl="1" eaLnBrk="1" latinLnBrk="0" hangingPunct="1">
      <a:defRPr sz="1200" kern="1200">
        <a:solidFill>
          <a:schemeClr val="tx1"/>
        </a:solidFill>
        <a:latin typeface="+mn-lt"/>
        <a:ea typeface="+mn-ea"/>
        <a:cs typeface="+mn-cs"/>
      </a:defRPr>
    </a:lvl4pPr>
    <a:lvl5pPr marL="1828800" algn="r" defTabSz="914400" rtl="1" eaLnBrk="1" latinLnBrk="0" hangingPunct="1">
      <a:defRPr sz="1200" kern="1200">
        <a:solidFill>
          <a:schemeClr val="tx1"/>
        </a:solidFill>
        <a:latin typeface="+mn-lt"/>
        <a:ea typeface="+mn-ea"/>
        <a:cs typeface="+mn-cs"/>
      </a:defRPr>
    </a:lvl5pPr>
    <a:lvl6pPr marL="2286000" algn="r" defTabSz="914400" rtl="1" eaLnBrk="1" latinLnBrk="0" hangingPunct="1">
      <a:defRPr sz="1200" kern="1200">
        <a:solidFill>
          <a:schemeClr val="tx1"/>
        </a:solidFill>
        <a:latin typeface="+mn-lt"/>
        <a:ea typeface="+mn-ea"/>
        <a:cs typeface="+mn-cs"/>
      </a:defRPr>
    </a:lvl6pPr>
    <a:lvl7pPr marL="2743200" algn="r" defTabSz="914400" rtl="1" eaLnBrk="1" latinLnBrk="0" hangingPunct="1">
      <a:defRPr sz="1200" kern="1200">
        <a:solidFill>
          <a:schemeClr val="tx1"/>
        </a:solidFill>
        <a:latin typeface="+mn-lt"/>
        <a:ea typeface="+mn-ea"/>
        <a:cs typeface="+mn-cs"/>
      </a:defRPr>
    </a:lvl7pPr>
    <a:lvl8pPr marL="3200400" algn="r" defTabSz="914400" rtl="1" eaLnBrk="1" latinLnBrk="0" hangingPunct="1">
      <a:defRPr sz="1200" kern="1200">
        <a:solidFill>
          <a:schemeClr val="tx1"/>
        </a:solidFill>
        <a:latin typeface="+mn-lt"/>
        <a:ea typeface="+mn-ea"/>
        <a:cs typeface="+mn-cs"/>
      </a:defRPr>
    </a:lvl8pPr>
    <a:lvl9pPr marL="3657600" algn="r" defTabSz="914400" rtl="1"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صر نائب لصورة الشريحة 1"/>
          <p:cNvSpPr>
            <a:spLocks noGrp="1" noRot="1" noChangeAspect="1"/>
          </p:cNvSpPr>
          <p:nvPr>
            <p:ph type="sldImg"/>
          </p:nvPr>
        </p:nvSpPr>
        <p:spPr/>
      </p:sp>
      <p:sp>
        <p:nvSpPr>
          <p:cNvPr id="3" name="عنصر نائب للملاحظات 2"/>
          <p:cNvSpPr>
            <a:spLocks noGrp="1"/>
          </p:cNvSpPr>
          <p:nvPr>
            <p:ph type="body" idx="1"/>
          </p:nvPr>
        </p:nvSpPr>
        <p:spPr/>
        <p:txBody>
          <a:bodyPr/>
          <a:lstStyle/>
          <a:p>
            <a:endParaRPr lang="ar-SA" dirty="0"/>
          </a:p>
        </p:txBody>
      </p:sp>
      <p:sp>
        <p:nvSpPr>
          <p:cNvPr id="4" name="عنصر نائب لرقم الشريحة 3"/>
          <p:cNvSpPr>
            <a:spLocks noGrp="1"/>
          </p:cNvSpPr>
          <p:nvPr>
            <p:ph type="sldNum" sz="quarter" idx="10"/>
          </p:nvPr>
        </p:nvSpPr>
        <p:spPr/>
        <p:txBody>
          <a:bodyPr/>
          <a:lstStyle/>
          <a:p>
            <a:fld id="{96DF1A59-D206-4D52-BEE4-9DA183E42666}" type="slidenum">
              <a:rPr lang="ar-SA" smtClean="0"/>
              <a:t>7</a:t>
            </a:fld>
            <a:endParaRPr lang="ar-SA"/>
          </a:p>
        </p:txBody>
      </p:sp>
    </p:spTree>
    <p:extLst>
      <p:ext uri="{BB962C8B-B14F-4D97-AF65-F5344CB8AC3E}">
        <p14:creationId xmlns:p14="http://schemas.microsoft.com/office/powerpoint/2010/main" val="1510502530"/>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شريحة عنوان">
    <p:spTree>
      <p:nvGrpSpPr>
        <p:cNvPr id="1" name=""/>
        <p:cNvGrpSpPr/>
        <p:nvPr/>
      </p:nvGrpSpPr>
      <p:grpSpPr>
        <a:xfrm>
          <a:off x="0" y="0"/>
          <a:ext cx="0" cy="0"/>
          <a:chOff x="0" y="0"/>
          <a:chExt cx="0" cy="0"/>
        </a:xfrm>
      </p:grpSpPr>
      <p:sp>
        <p:nvSpPr>
          <p:cNvPr id="7" name="Rectangle 6"/>
          <p:cNvSpPr/>
          <p:nvPr/>
        </p:nvSpPr>
        <p:spPr>
          <a:xfrm>
            <a:off x="0" y="0"/>
            <a:ext cx="9144000" cy="6858000"/>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8" name="Rounded Rectangle 7"/>
          <p:cNvSpPr/>
          <p:nvPr/>
        </p:nvSpPr>
        <p:spPr>
          <a:xfrm>
            <a:off x="91440" y="101600"/>
            <a:ext cx="8961120" cy="6664960"/>
          </a:xfrm>
          <a:prstGeom prst="roundRect">
            <a:avLst>
              <a:gd name="adj" fmla="val 1735"/>
            </a:avLst>
          </a:prstGeom>
          <a:ln w="12700" cmpd="sng">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Date Placeholder 3"/>
          <p:cNvSpPr>
            <a:spLocks noGrp="1"/>
          </p:cNvSpPr>
          <p:nvPr>
            <p:ph type="dt" sz="half" idx="10"/>
          </p:nvPr>
        </p:nvSpPr>
        <p:spPr/>
        <p:txBody>
          <a:bodyPr/>
          <a:lstStyle/>
          <a:p>
            <a:fld id="{5981EB0C-034C-4DD9-BBA0-C40B36D10914}" type="datetimeFigureOut">
              <a:rPr lang="ar-SA" smtClean="0"/>
              <a:t>05/11/34</a:t>
            </a:fld>
            <a:endParaRPr lang="ar-SA"/>
          </a:p>
        </p:txBody>
      </p:sp>
      <p:sp>
        <p:nvSpPr>
          <p:cNvPr id="5" name="Footer Placeholder 4"/>
          <p:cNvSpPr>
            <a:spLocks noGrp="1"/>
          </p:cNvSpPr>
          <p:nvPr>
            <p:ph type="ftr" sz="quarter" idx="11"/>
          </p:nvPr>
        </p:nvSpPr>
        <p:spPr/>
        <p:txBody>
          <a:bodyPr/>
          <a:lstStyle/>
          <a:p>
            <a:endParaRPr lang="ar-SA"/>
          </a:p>
        </p:txBody>
      </p:sp>
      <p:sp>
        <p:nvSpPr>
          <p:cNvPr id="9" name="Rectangle 8"/>
          <p:cNvSpPr/>
          <p:nvPr/>
        </p:nvSpPr>
        <p:spPr>
          <a:xfrm>
            <a:off x="345440" y="2942602"/>
            <a:ext cx="7147931" cy="2463800"/>
          </a:xfrm>
          <a:prstGeom prst="rect">
            <a:avLst/>
          </a:prstGeom>
          <a:solidFill>
            <a:srgbClr val="FFFFFF">
              <a:alpha val="83000"/>
            </a:srgbClr>
          </a:solidFill>
          <a:ln>
            <a:noFill/>
          </a:ln>
          <a:effectLst>
            <a:softEdge rad="127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p:cNvSpPr/>
          <p:nvPr/>
        </p:nvSpPr>
        <p:spPr>
          <a:xfrm>
            <a:off x="7572652" y="2944634"/>
            <a:ext cx="1190348" cy="2459736"/>
          </a:xfrm>
          <a:prstGeom prst="rect">
            <a:avLst/>
          </a:prstGeom>
          <a:solidFill>
            <a:srgbClr val="FFFFFF">
              <a:alpha val="83000"/>
            </a:srgbClr>
          </a:solidFill>
          <a:ln>
            <a:noFill/>
          </a:ln>
          <a:effectLst>
            <a:softEdge rad="127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ctangle 12"/>
          <p:cNvSpPr/>
          <p:nvPr/>
        </p:nvSpPr>
        <p:spPr>
          <a:xfrm>
            <a:off x="7712714" y="3136658"/>
            <a:ext cx="910224" cy="2075688"/>
          </a:xfrm>
          <a:prstGeom prst="rect">
            <a:avLst/>
          </a:prstGeom>
          <a:solidFill>
            <a:schemeClr val="accent3">
              <a:alpha val="70000"/>
            </a:schemeClr>
          </a:solidFill>
          <a:ln w="6350">
            <a:solidFill>
              <a:schemeClr val="accent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p:cNvSpPr/>
          <p:nvPr/>
        </p:nvSpPr>
        <p:spPr>
          <a:xfrm>
            <a:off x="445483" y="3055621"/>
            <a:ext cx="6947845" cy="2245359"/>
          </a:xfrm>
          <a:prstGeom prst="rect">
            <a:avLst/>
          </a:prstGeom>
          <a:solidFill>
            <a:srgbClr val="FFFFFF"/>
          </a:solidFill>
          <a:ln w="6350" cmpd="dbl">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Slide Number Placeholder 5"/>
          <p:cNvSpPr>
            <a:spLocks noGrp="1"/>
          </p:cNvSpPr>
          <p:nvPr>
            <p:ph type="sldNum" sz="quarter" idx="12"/>
          </p:nvPr>
        </p:nvSpPr>
        <p:spPr>
          <a:xfrm>
            <a:off x="7786826" y="4625268"/>
            <a:ext cx="762000" cy="457200"/>
          </a:xfrm>
        </p:spPr>
        <p:txBody>
          <a:bodyPr/>
          <a:lstStyle>
            <a:lvl1pPr algn="ctr">
              <a:defRPr sz="2800">
                <a:solidFill>
                  <a:schemeClr val="accent1">
                    <a:lumMod val="50000"/>
                  </a:schemeClr>
                </a:solidFill>
              </a:defRPr>
            </a:lvl1pPr>
          </a:lstStyle>
          <a:p>
            <a:fld id="{19E1D840-ED12-4E51-B798-C36215CA74C6}" type="slidenum">
              <a:rPr lang="ar-SA" smtClean="0"/>
              <a:t>‹#›</a:t>
            </a:fld>
            <a:endParaRPr lang="ar-SA"/>
          </a:p>
        </p:txBody>
      </p:sp>
      <p:sp>
        <p:nvSpPr>
          <p:cNvPr id="11" name="Rectangle 10"/>
          <p:cNvSpPr/>
          <p:nvPr/>
        </p:nvSpPr>
        <p:spPr>
          <a:xfrm>
            <a:off x="541822" y="4559276"/>
            <a:ext cx="6755166" cy="664367"/>
          </a:xfrm>
          <a:prstGeom prst="rect">
            <a:avLst/>
          </a:prstGeom>
          <a:solidFill>
            <a:schemeClr val="accent1"/>
          </a:solidFill>
          <a:ln w="63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p:cNvSpPr/>
          <p:nvPr/>
        </p:nvSpPr>
        <p:spPr>
          <a:xfrm>
            <a:off x="538971" y="3139440"/>
            <a:ext cx="6760868" cy="2077720"/>
          </a:xfrm>
          <a:prstGeom prst="rect">
            <a:avLst/>
          </a:prstGeom>
          <a:noFill/>
          <a:ln w="6350" cmpd="dbl">
            <a:solidFill>
              <a:schemeClr val="accent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Subtitle 2"/>
          <p:cNvSpPr>
            <a:spLocks noGrp="1"/>
          </p:cNvSpPr>
          <p:nvPr>
            <p:ph type="subTitle" idx="1"/>
          </p:nvPr>
        </p:nvSpPr>
        <p:spPr>
          <a:xfrm>
            <a:off x="642805" y="4648200"/>
            <a:ext cx="6553200" cy="457200"/>
          </a:xfrm>
        </p:spPr>
        <p:txBody>
          <a:bodyPr>
            <a:normAutofit/>
          </a:bodyPr>
          <a:lstStyle>
            <a:lvl1pPr marL="0" indent="0" algn="ctr">
              <a:buNone/>
              <a:defRPr sz="1800" cap="all" spc="300" baseline="0">
                <a:solidFill>
                  <a:srgbClr val="FFFFFF"/>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ar-SA" smtClean="0"/>
              <a:t>انقر لتحرير نمط العنوان الثانوي الرئيسي</a:t>
            </a:r>
            <a:endParaRPr lang="en-US" dirty="0"/>
          </a:p>
        </p:txBody>
      </p:sp>
      <p:sp>
        <p:nvSpPr>
          <p:cNvPr id="2" name="Title 1"/>
          <p:cNvSpPr>
            <a:spLocks noGrp="1"/>
          </p:cNvSpPr>
          <p:nvPr>
            <p:ph type="ctrTitle"/>
          </p:nvPr>
        </p:nvSpPr>
        <p:spPr>
          <a:xfrm>
            <a:off x="604705" y="3227033"/>
            <a:ext cx="6629400" cy="1219201"/>
          </a:xfrm>
        </p:spPr>
        <p:txBody>
          <a:bodyPr anchor="b" anchorCtr="0">
            <a:noAutofit/>
          </a:bodyPr>
          <a:lstStyle>
            <a:lvl1pPr>
              <a:defRPr sz="4000">
                <a:solidFill>
                  <a:schemeClr val="accent1">
                    <a:lumMod val="50000"/>
                  </a:schemeClr>
                </a:solidFill>
              </a:defRPr>
            </a:lvl1pPr>
          </a:lstStyle>
          <a:p>
            <a:r>
              <a:rPr lang="ar-SA" smtClean="0"/>
              <a:t>انقر لتحرير نمط العنوان الرئيسي</a:t>
            </a:r>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عنوان ومحتوى">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ar-SA" smtClean="0"/>
              <a:t>انقر لتحرير نمط العنوان الرئيسي</a:t>
            </a:r>
            <a:endParaRPr lang="en-US"/>
          </a:p>
        </p:txBody>
      </p:sp>
      <p:sp>
        <p:nvSpPr>
          <p:cNvPr id="3" name="Content Placeholder 2"/>
          <p:cNvSpPr>
            <a:spLocks noGrp="1"/>
          </p:cNvSpPr>
          <p:nvPr>
            <p:ph idx="1"/>
          </p:nvPr>
        </p:nvSpPr>
        <p:spPr/>
        <p:txBody>
          <a:body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en-US"/>
          </a:p>
        </p:txBody>
      </p:sp>
      <p:sp>
        <p:nvSpPr>
          <p:cNvPr id="4" name="Date Placeholder 3"/>
          <p:cNvSpPr>
            <a:spLocks noGrp="1"/>
          </p:cNvSpPr>
          <p:nvPr>
            <p:ph type="dt" sz="half" idx="10"/>
          </p:nvPr>
        </p:nvSpPr>
        <p:spPr/>
        <p:txBody>
          <a:bodyPr/>
          <a:lstStyle/>
          <a:p>
            <a:fld id="{5981EB0C-034C-4DD9-BBA0-C40B36D10914}" type="datetimeFigureOut">
              <a:rPr lang="ar-SA" smtClean="0"/>
              <a:t>05/11/34</a:t>
            </a:fld>
            <a:endParaRPr lang="ar-SA"/>
          </a:p>
        </p:txBody>
      </p:sp>
      <p:sp>
        <p:nvSpPr>
          <p:cNvPr id="5" name="Footer Placeholder 4"/>
          <p:cNvSpPr>
            <a:spLocks noGrp="1"/>
          </p:cNvSpPr>
          <p:nvPr>
            <p:ph type="ftr" sz="quarter" idx="11"/>
          </p:nvPr>
        </p:nvSpPr>
        <p:spPr/>
        <p:txBody>
          <a:bodyPr/>
          <a:lstStyle/>
          <a:p>
            <a:endParaRPr lang="ar-SA"/>
          </a:p>
        </p:txBody>
      </p:sp>
      <p:sp>
        <p:nvSpPr>
          <p:cNvPr id="6" name="Slide Number Placeholder 5"/>
          <p:cNvSpPr>
            <a:spLocks noGrp="1"/>
          </p:cNvSpPr>
          <p:nvPr>
            <p:ph type="sldNum" sz="quarter" idx="12"/>
          </p:nvPr>
        </p:nvSpPr>
        <p:spPr/>
        <p:txBody>
          <a:bodyPr/>
          <a:lstStyle/>
          <a:p>
            <a:fld id="{19E1D840-ED12-4E51-B798-C36215CA74C6}" type="slidenum">
              <a:rPr lang="ar-SA" smtClean="0"/>
              <a:t>‹#›</a:t>
            </a:fld>
            <a:endParaRPr lang="ar-SA"/>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عنوان المقطع">
    <p:spTree>
      <p:nvGrpSpPr>
        <p:cNvPr id="1" name=""/>
        <p:cNvGrpSpPr/>
        <p:nvPr/>
      </p:nvGrpSpPr>
      <p:grpSpPr>
        <a:xfrm>
          <a:off x="0" y="0"/>
          <a:ext cx="0" cy="0"/>
          <a:chOff x="0" y="0"/>
          <a:chExt cx="0" cy="0"/>
        </a:xfrm>
      </p:grpSpPr>
      <p:sp>
        <p:nvSpPr>
          <p:cNvPr id="7" name="Rectangle 6"/>
          <p:cNvSpPr/>
          <p:nvPr/>
        </p:nvSpPr>
        <p:spPr>
          <a:xfrm>
            <a:off x="0" y="0"/>
            <a:ext cx="9144000" cy="6858000"/>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8" name="Rounded Rectangle 7"/>
          <p:cNvSpPr/>
          <p:nvPr/>
        </p:nvSpPr>
        <p:spPr>
          <a:xfrm>
            <a:off x="91440" y="101600"/>
            <a:ext cx="8961120" cy="6664960"/>
          </a:xfrm>
          <a:prstGeom prst="roundRect">
            <a:avLst>
              <a:gd name="adj" fmla="val 1735"/>
            </a:avLst>
          </a:prstGeom>
          <a:ln w="12700" cmpd="sng">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Date Placeholder 3"/>
          <p:cNvSpPr>
            <a:spLocks noGrp="1"/>
          </p:cNvSpPr>
          <p:nvPr>
            <p:ph type="dt" sz="half" idx="10"/>
          </p:nvPr>
        </p:nvSpPr>
        <p:spPr/>
        <p:txBody>
          <a:bodyPr/>
          <a:lstStyle/>
          <a:p>
            <a:fld id="{5981EB0C-034C-4DD9-BBA0-C40B36D10914}" type="datetimeFigureOut">
              <a:rPr lang="ar-SA" smtClean="0"/>
              <a:t>05/11/34</a:t>
            </a:fld>
            <a:endParaRPr lang="ar-SA"/>
          </a:p>
        </p:txBody>
      </p:sp>
      <p:sp>
        <p:nvSpPr>
          <p:cNvPr id="13" name="Rectangle 12"/>
          <p:cNvSpPr/>
          <p:nvPr/>
        </p:nvSpPr>
        <p:spPr>
          <a:xfrm>
            <a:off x="451976" y="2946400"/>
            <a:ext cx="8265160" cy="2463800"/>
          </a:xfrm>
          <a:prstGeom prst="rect">
            <a:avLst/>
          </a:prstGeom>
          <a:solidFill>
            <a:srgbClr val="FFFFFF">
              <a:alpha val="83000"/>
            </a:srgbClr>
          </a:solidFill>
          <a:ln>
            <a:noFill/>
          </a:ln>
          <a:effectLst>
            <a:softEdge rad="127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Rectangle 15"/>
          <p:cNvSpPr/>
          <p:nvPr/>
        </p:nvSpPr>
        <p:spPr>
          <a:xfrm>
            <a:off x="567656" y="3048000"/>
            <a:ext cx="8033800" cy="2245359"/>
          </a:xfrm>
          <a:prstGeom prst="rect">
            <a:avLst/>
          </a:prstGeom>
          <a:solidFill>
            <a:srgbClr val="FFFFFF"/>
          </a:solidFill>
          <a:ln w="6350" cmpd="dbl">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Footer Placeholder 4"/>
          <p:cNvSpPr>
            <a:spLocks noGrp="1"/>
          </p:cNvSpPr>
          <p:nvPr>
            <p:ph type="ftr" sz="quarter" idx="11"/>
          </p:nvPr>
        </p:nvSpPr>
        <p:spPr/>
        <p:txBody>
          <a:bodyPr/>
          <a:lstStyle/>
          <a:p>
            <a:endParaRPr lang="ar-SA"/>
          </a:p>
        </p:txBody>
      </p:sp>
      <p:sp>
        <p:nvSpPr>
          <p:cNvPr id="6" name="Slide Number Placeholder 5"/>
          <p:cNvSpPr>
            <a:spLocks noGrp="1"/>
          </p:cNvSpPr>
          <p:nvPr>
            <p:ph type="sldNum" sz="quarter" idx="12"/>
          </p:nvPr>
        </p:nvSpPr>
        <p:spPr/>
        <p:txBody>
          <a:bodyPr/>
          <a:lstStyle/>
          <a:p>
            <a:fld id="{19E1D840-ED12-4E51-B798-C36215CA74C6}" type="slidenum">
              <a:rPr lang="ar-SA" smtClean="0"/>
              <a:t>‹#›</a:t>
            </a:fld>
            <a:endParaRPr lang="ar-SA"/>
          </a:p>
        </p:txBody>
      </p:sp>
      <p:sp>
        <p:nvSpPr>
          <p:cNvPr id="2" name="Title 1"/>
          <p:cNvSpPr>
            <a:spLocks noGrp="1"/>
          </p:cNvSpPr>
          <p:nvPr>
            <p:ph type="title"/>
          </p:nvPr>
        </p:nvSpPr>
        <p:spPr>
          <a:xfrm>
            <a:off x="736456" y="3200399"/>
            <a:ext cx="7696200" cy="1295401"/>
          </a:xfrm>
        </p:spPr>
        <p:txBody>
          <a:bodyPr anchor="b" anchorCtr="0">
            <a:noAutofit/>
          </a:bodyPr>
          <a:lstStyle>
            <a:lvl1pPr algn="ctr" defTabSz="914400" rtl="0" eaLnBrk="1" latinLnBrk="0" hangingPunct="1">
              <a:spcBef>
                <a:spcPct val="0"/>
              </a:spcBef>
              <a:buNone/>
              <a:defRPr lang="en-US" sz="4000" kern="1200" cap="all" baseline="0" dirty="0">
                <a:solidFill>
                  <a:schemeClr val="accent1">
                    <a:lumMod val="50000"/>
                  </a:schemeClr>
                </a:solidFill>
                <a:latin typeface="+mj-lt"/>
                <a:ea typeface="+mj-ea"/>
                <a:cs typeface="+mj-cs"/>
              </a:defRPr>
            </a:lvl1pPr>
          </a:lstStyle>
          <a:p>
            <a:r>
              <a:rPr lang="ar-SA" smtClean="0"/>
              <a:t>انقر لتحرير نمط العنوان الرئيسي</a:t>
            </a:r>
            <a:endParaRPr lang="en-US" dirty="0"/>
          </a:p>
        </p:txBody>
      </p:sp>
      <p:sp>
        <p:nvSpPr>
          <p:cNvPr id="15" name="Rectangle 14"/>
          <p:cNvSpPr/>
          <p:nvPr/>
        </p:nvSpPr>
        <p:spPr>
          <a:xfrm>
            <a:off x="675496" y="4541520"/>
            <a:ext cx="7818120" cy="664367"/>
          </a:xfrm>
          <a:prstGeom prst="rect">
            <a:avLst/>
          </a:prstGeom>
          <a:solidFill>
            <a:schemeClr val="accent1"/>
          </a:solidFill>
          <a:ln w="63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Text Placeholder 2"/>
          <p:cNvSpPr>
            <a:spLocks noGrp="1"/>
          </p:cNvSpPr>
          <p:nvPr>
            <p:ph type="body" idx="1"/>
          </p:nvPr>
        </p:nvSpPr>
        <p:spPr>
          <a:xfrm>
            <a:off x="736456" y="4607510"/>
            <a:ext cx="7696200" cy="523783"/>
          </a:xfrm>
        </p:spPr>
        <p:txBody>
          <a:bodyPr anchor="ctr">
            <a:normAutofit/>
          </a:bodyPr>
          <a:lstStyle>
            <a:lvl1pPr marL="0" indent="0" algn="ctr">
              <a:buNone/>
              <a:defRPr sz="2000" cap="all" spc="250" baseline="0">
                <a:solidFill>
                  <a:srgbClr val="FFFFFF"/>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ar-SA" smtClean="0"/>
              <a:t>انقر لتحرير أنماط النص الرئيسي</a:t>
            </a:r>
          </a:p>
        </p:txBody>
      </p:sp>
      <p:sp>
        <p:nvSpPr>
          <p:cNvPr id="14" name="Rectangle 13"/>
          <p:cNvSpPr/>
          <p:nvPr/>
        </p:nvSpPr>
        <p:spPr>
          <a:xfrm>
            <a:off x="675757" y="3124200"/>
            <a:ext cx="7817599" cy="2077720"/>
          </a:xfrm>
          <a:prstGeom prst="rect">
            <a:avLst/>
          </a:prstGeom>
          <a:noFill/>
          <a:ln w="6350" cmpd="dbl">
            <a:solidFill>
              <a:schemeClr val="accent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محتويين">
    <p:spTree>
      <p:nvGrpSpPr>
        <p:cNvPr id="1" name=""/>
        <p:cNvGrpSpPr/>
        <p:nvPr/>
      </p:nvGrpSpPr>
      <p:grpSpPr>
        <a:xfrm>
          <a:off x="0" y="0"/>
          <a:ext cx="0" cy="0"/>
          <a:chOff x="0" y="0"/>
          <a:chExt cx="0" cy="0"/>
        </a:xfrm>
      </p:grpSpPr>
      <p:sp>
        <p:nvSpPr>
          <p:cNvPr id="2" name="Title 1"/>
          <p:cNvSpPr>
            <a:spLocks noGrp="1"/>
          </p:cNvSpPr>
          <p:nvPr>
            <p:ph type="title"/>
          </p:nvPr>
        </p:nvSpPr>
        <p:spPr>
          <a:xfrm>
            <a:off x="426128" y="408372"/>
            <a:ext cx="8260672" cy="1039427"/>
          </a:xfrm>
        </p:spPr>
        <p:txBody>
          <a:bodyPr/>
          <a:lstStyle/>
          <a:p>
            <a:r>
              <a:rPr lang="ar-SA" smtClean="0"/>
              <a:t>انقر لتحرير نمط العنوان الرئيسي</a:t>
            </a:r>
            <a:endParaRPr lang="en-US"/>
          </a:p>
        </p:txBody>
      </p:sp>
      <p:sp>
        <p:nvSpPr>
          <p:cNvPr id="3" name="Content Placeholder 2"/>
          <p:cNvSpPr>
            <a:spLocks noGrp="1"/>
          </p:cNvSpPr>
          <p:nvPr>
            <p:ph sz="half" idx="1"/>
          </p:nvPr>
        </p:nvSpPr>
        <p:spPr>
          <a:xfrm>
            <a:off x="426128" y="1719071"/>
            <a:ext cx="4038600" cy="4407408"/>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en-US" dirty="0"/>
          </a:p>
        </p:txBody>
      </p:sp>
      <p:sp>
        <p:nvSpPr>
          <p:cNvPr id="4" name="Content Placeholder 3"/>
          <p:cNvSpPr>
            <a:spLocks noGrp="1"/>
          </p:cNvSpPr>
          <p:nvPr>
            <p:ph sz="half" idx="2"/>
          </p:nvPr>
        </p:nvSpPr>
        <p:spPr>
          <a:xfrm>
            <a:off x="4648200" y="1719071"/>
            <a:ext cx="4038600" cy="4407408"/>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en-US" dirty="0"/>
          </a:p>
        </p:txBody>
      </p:sp>
      <p:sp>
        <p:nvSpPr>
          <p:cNvPr id="5" name="Date Placeholder 4"/>
          <p:cNvSpPr>
            <a:spLocks noGrp="1"/>
          </p:cNvSpPr>
          <p:nvPr>
            <p:ph type="dt" sz="half" idx="10"/>
          </p:nvPr>
        </p:nvSpPr>
        <p:spPr/>
        <p:txBody>
          <a:bodyPr/>
          <a:lstStyle/>
          <a:p>
            <a:fld id="{5981EB0C-034C-4DD9-BBA0-C40B36D10914}" type="datetimeFigureOut">
              <a:rPr lang="ar-SA" smtClean="0"/>
              <a:t>05/11/34</a:t>
            </a:fld>
            <a:endParaRPr lang="ar-SA"/>
          </a:p>
        </p:txBody>
      </p:sp>
      <p:sp>
        <p:nvSpPr>
          <p:cNvPr id="6" name="Footer Placeholder 5"/>
          <p:cNvSpPr>
            <a:spLocks noGrp="1"/>
          </p:cNvSpPr>
          <p:nvPr>
            <p:ph type="ftr" sz="quarter" idx="11"/>
          </p:nvPr>
        </p:nvSpPr>
        <p:spPr/>
        <p:txBody>
          <a:bodyPr/>
          <a:lstStyle/>
          <a:p>
            <a:endParaRPr lang="ar-SA"/>
          </a:p>
        </p:txBody>
      </p:sp>
      <p:sp>
        <p:nvSpPr>
          <p:cNvPr id="7" name="Slide Number Placeholder 6"/>
          <p:cNvSpPr>
            <a:spLocks noGrp="1"/>
          </p:cNvSpPr>
          <p:nvPr>
            <p:ph type="sldNum" sz="quarter" idx="12"/>
          </p:nvPr>
        </p:nvSpPr>
        <p:spPr/>
        <p:txBody>
          <a:bodyPr/>
          <a:lstStyle/>
          <a:p>
            <a:fld id="{19E1D840-ED12-4E51-B798-C36215CA74C6}" type="slidenum">
              <a:rPr lang="ar-SA" smtClean="0"/>
              <a:t>‹#›</a:t>
            </a:fld>
            <a:endParaRPr lang="ar-SA"/>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مقارنة">
    <p:spTree>
      <p:nvGrpSpPr>
        <p:cNvPr id="1" name=""/>
        <p:cNvGrpSpPr/>
        <p:nvPr/>
      </p:nvGrpSpPr>
      <p:grpSpPr>
        <a:xfrm>
          <a:off x="0" y="0"/>
          <a:ext cx="0" cy="0"/>
          <a:chOff x="0" y="0"/>
          <a:chExt cx="0" cy="0"/>
        </a:xfrm>
      </p:grpSpPr>
      <p:sp>
        <p:nvSpPr>
          <p:cNvPr id="2" name="Title 1"/>
          <p:cNvSpPr>
            <a:spLocks noGrp="1"/>
          </p:cNvSpPr>
          <p:nvPr>
            <p:ph type="title"/>
          </p:nvPr>
        </p:nvSpPr>
        <p:spPr>
          <a:xfrm>
            <a:off x="426128" y="408372"/>
            <a:ext cx="8260672" cy="1039427"/>
          </a:xfrm>
        </p:spPr>
        <p:txBody>
          <a:bodyPr/>
          <a:lstStyle>
            <a:lvl1pPr>
              <a:defRPr/>
            </a:lvl1pPr>
          </a:lstStyle>
          <a:p>
            <a:r>
              <a:rPr lang="ar-SA" smtClean="0"/>
              <a:t>انقر لتحرير نمط العنوان الرئيسي</a:t>
            </a:r>
            <a:endParaRPr lang="en-US"/>
          </a:p>
        </p:txBody>
      </p:sp>
      <p:sp>
        <p:nvSpPr>
          <p:cNvPr id="3" name="Text Placeholder 2"/>
          <p:cNvSpPr>
            <a:spLocks noGrp="1"/>
          </p:cNvSpPr>
          <p:nvPr>
            <p:ph type="body" idx="1"/>
          </p:nvPr>
        </p:nvSpPr>
        <p:spPr>
          <a:xfrm>
            <a:off x="426128" y="1722438"/>
            <a:ext cx="4040188" cy="639762"/>
          </a:xfrm>
        </p:spPr>
        <p:txBody>
          <a:bodyPr anchor="b">
            <a:noAutofit/>
          </a:bodyPr>
          <a:lstStyle>
            <a:lvl1pPr marL="0" indent="0" algn="ctr">
              <a:buNone/>
              <a:defRPr sz="22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ar-SA" smtClean="0"/>
              <a:t>انقر لتحرير أنماط النص الرئيسي</a:t>
            </a:r>
          </a:p>
        </p:txBody>
      </p:sp>
      <p:sp>
        <p:nvSpPr>
          <p:cNvPr id="4" name="Content Placeholder 3"/>
          <p:cNvSpPr>
            <a:spLocks noGrp="1"/>
          </p:cNvSpPr>
          <p:nvPr>
            <p:ph sz="half" idx="2"/>
          </p:nvPr>
        </p:nvSpPr>
        <p:spPr>
          <a:xfrm>
            <a:off x="426128" y="2438400"/>
            <a:ext cx="4040188" cy="3687762"/>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en-US" dirty="0"/>
          </a:p>
        </p:txBody>
      </p:sp>
      <p:sp>
        <p:nvSpPr>
          <p:cNvPr id="5" name="Text Placeholder 4"/>
          <p:cNvSpPr>
            <a:spLocks noGrp="1"/>
          </p:cNvSpPr>
          <p:nvPr>
            <p:ph type="body" sz="quarter" idx="3"/>
          </p:nvPr>
        </p:nvSpPr>
        <p:spPr>
          <a:xfrm>
            <a:off x="4645025" y="1722438"/>
            <a:ext cx="4041775" cy="639762"/>
          </a:xfrm>
        </p:spPr>
        <p:txBody>
          <a:bodyPr anchor="b">
            <a:noAutofit/>
          </a:bodyPr>
          <a:lstStyle>
            <a:lvl1pPr marL="0" indent="0" algn="ctr">
              <a:buNone/>
              <a:defRPr sz="22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ar-SA" smtClean="0"/>
              <a:t>انقر لتحرير أنماط النص الرئيسي</a:t>
            </a:r>
          </a:p>
        </p:txBody>
      </p:sp>
      <p:sp>
        <p:nvSpPr>
          <p:cNvPr id="6" name="Content Placeholder 5"/>
          <p:cNvSpPr>
            <a:spLocks noGrp="1"/>
          </p:cNvSpPr>
          <p:nvPr>
            <p:ph sz="quarter" idx="4"/>
          </p:nvPr>
        </p:nvSpPr>
        <p:spPr>
          <a:xfrm>
            <a:off x="4645025" y="2438400"/>
            <a:ext cx="4041775" cy="3687762"/>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en-US" dirty="0"/>
          </a:p>
        </p:txBody>
      </p:sp>
      <p:sp>
        <p:nvSpPr>
          <p:cNvPr id="7" name="Date Placeholder 6"/>
          <p:cNvSpPr>
            <a:spLocks noGrp="1"/>
          </p:cNvSpPr>
          <p:nvPr>
            <p:ph type="dt" sz="half" idx="10"/>
          </p:nvPr>
        </p:nvSpPr>
        <p:spPr/>
        <p:txBody>
          <a:bodyPr/>
          <a:lstStyle/>
          <a:p>
            <a:fld id="{5981EB0C-034C-4DD9-BBA0-C40B36D10914}" type="datetimeFigureOut">
              <a:rPr lang="ar-SA" smtClean="0"/>
              <a:t>05/11/34</a:t>
            </a:fld>
            <a:endParaRPr lang="ar-SA"/>
          </a:p>
        </p:txBody>
      </p:sp>
      <p:sp>
        <p:nvSpPr>
          <p:cNvPr id="8" name="Footer Placeholder 7"/>
          <p:cNvSpPr>
            <a:spLocks noGrp="1"/>
          </p:cNvSpPr>
          <p:nvPr>
            <p:ph type="ftr" sz="quarter" idx="11"/>
          </p:nvPr>
        </p:nvSpPr>
        <p:spPr/>
        <p:txBody>
          <a:bodyPr/>
          <a:lstStyle/>
          <a:p>
            <a:endParaRPr lang="ar-SA"/>
          </a:p>
        </p:txBody>
      </p:sp>
      <p:sp>
        <p:nvSpPr>
          <p:cNvPr id="9" name="Slide Number Placeholder 8"/>
          <p:cNvSpPr>
            <a:spLocks noGrp="1"/>
          </p:cNvSpPr>
          <p:nvPr>
            <p:ph type="sldNum" sz="quarter" idx="12"/>
          </p:nvPr>
        </p:nvSpPr>
        <p:spPr/>
        <p:txBody>
          <a:bodyPr/>
          <a:lstStyle/>
          <a:p>
            <a:fld id="{19E1D840-ED12-4E51-B798-C36215CA74C6}" type="slidenum">
              <a:rPr lang="ar-SA" smtClean="0"/>
              <a:t>‹#›</a:t>
            </a:fld>
            <a:endParaRPr lang="ar-SA"/>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عنوان فقط">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ar-SA" smtClean="0"/>
              <a:t>انقر لتحرير نمط العنوان الرئيسي</a:t>
            </a:r>
            <a:endParaRPr lang="en-US"/>
          </a:p>
        </p:txBody>
      </p:sp>
      <p:sp>
        <p:nvSpPr>
          <p:cNvPr id="3" name="Date Placeholder 2"/>
          <p:cNvSpPr>
            <a:spLocks noGrp="1"/>
          </p:cNvSpPr>
          <p:nvPr>
            <p:ph type="dt" sz="half" idx="10"/>
          </p:nvPr>
        </p:nvSpPr>
        <p:spPr/>
        <p:txBody>
          <a:bodyPr/>
          <a:lstStyle/>
          <a:p>
            <a:fld id="{5981EB0C-034C-4DD9-BBA0-C40B36D10914}" type="datetimeFigureOut">
              <a:rPr lang="ar-SA" smtClean="0"/>
              <a:t>05/11/34</a:t>
            </a:fld>
            <a:endParaRPr lang="ar-SA"/>
          </a:p>
        </p:txBody>
      </p:sp>
      <p:sp>
        <p:nvSpPr>
          <p:cNvPr id="4" name="Footer Placeholder 3"/>
          <p:cNvSpPr>
            <a:spLocks noGrp="1"/>
          </p:cNvSpPr>
          <p:nvPr>
            <p:ph type="ftr" sz="quarter" idx="11"/>
          </p:nvPr>
        </p:nvSpPr>
        <p:spPr/>
        <p:txBody>
          <a:bodyPr/>
          <a:lstStyle/>
          <a:p>
            <a:endParaRPr lang="ar-SA"/>
          </a:p>
        </p:txBody>
      </p:sp>
      <p:sp>
        <p:nvSpPr>
          <p:cNvPr id="5" name="Slide Number Placeholder 4"/>
          <p:cNvSpPr>
            <a:spLocks noGrp="1"/>
          </p:cNvSpPr>
          <p:nvPr>
            <p:ph type="sldNum" sz="quarter" idx="12"/>
          </p:nvPr>
        </p:nvSpPr>
        <p:spPr/>
        <p:txBody>
          <a:bodyPr/>
          <a:lstStyle/>
          <a:p>
            <a:fld id="{19E1D840-ED12-4E51-B798-C36215CA74C6}" type="slidenum">
              <a:rPr lang="ar-SA" smtClean="0"/>
              <a:t>‹#›</a:t>
            </a:fld>
            <a:endParaRPr lang="ar-SA"/>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فارغ">
    <p:spTree>
      <p:nvGrpSpPr>
        <p:cNvPr id="1" name=""/>
        <p:cNvGrpSpPr/>
        <p:nvPr/>
      </p:nvGrpSpPr>
      <p:grpSpPr>
        <a:xfrm>
          <a:off x="0" y="0"/>
          <a:ext cx="0" cy="0"/>
          <a:chOff x="0" y="0"/>
          <a:chExt cx="0" cy="0"/>
        </a:xfrm>
      </p:grpSpPr>
      <p:sp>
        <p:nvSpPr>
          <p:cNvPr id="5" name="Rectangle 4"/>
          <p:cNvSpPr/>
          <p:nvPr/>
        </p:nvSpPr>
        <p:spPr>
          <a:xfrm>
            <a:off x="0" y="0"/>
            <a:ext cx="9144000" cy="6858000"/>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11" name="Rounded Rectangle 10"/>
          <p:cNvSpPr/>
          <p:nvPr/>
        </p:nvSpPr>
        <p:spPr>
          <a:xfrm>
            <a:off x="91440" y="101600"/>
            <a:ext cx="8961120" cy="6664960"/>
          </a:xfrm>
          <a:prstGeom prst="roundRect">
            <a:avLst>
              <a:gd name="adj" fmla="val 1735"/>
            </a:avLst>
          </a:prstGeom>
          <a:ln w="12700" cmpd="sng">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Date Placeholder 1"/>
          <p:cNvSpPr>
            <a:spLocks noGrp="1"/>
          </p:cNvSpPr>
          <p:nvPr>
            <p:ph type="dt" sz="half" idx="10"/>
          </p:nvPr>
        </p:nvSpPr>
        <p:spPr/>
        <p:txBody>
          <a:bodyPr/>
          <a:lstStyle/>
          <a:p>
            <a:fld id="{5981EB0C-034C-4DD9-BBA0-C40B36D10914}" type="datetimeFigureOut">
              <a:rPr lang="ar-SA" smtClean="0"/>
              <a:t>05/11/34</a:t>
            </a:fld>
            <a:endParaRPr lang="ar-SA"/>
          </a:p>
        </p:txBody>
      </p:sp>
      <p:sp>
        <p:nvSpPr>
          <p:cNvPr id="3" name="Footer Placeholder 2"/>
          <p:cNvSpPr>
            <a:spLocks noGrp="1"/>
          </p:cNvSpPr>
          <p:nvPr>
            <p:ph type="ftr" sz="quarter" idx="11"/>
          </p:nvPr>
        </p:nvSpPr>
        <p:spPr/>
        <p:txBody>
          <a:bodyPr/>
          <a:lstStyle/>
          <a:p>
            <a:endParaRPr lang="ar-SA"/>
          </a:p>
        </p:txBody>
      </p:sp>
      <p:sp>
        <p:nvSpPr>
          <p:cNvPr id="4" name="Slide Number Placeholder 3"/>
          <p:cNvSpPr>
            <a:spLocks noGrp="1"/>
          </p:cNvSpPr>
          <p:nvPr>
            <p:ph type="sldNum" sz="quarter" idx="12"/>
          </p:nvPr>
        </p:nvSpPr>
        <p:spPr/>
        <p:txBody>
          <a:bodyPr/>
          <a:lstStyle/>
          <a:p>
            <a:fld id="{19E1D840-ED12-4E51-B798-C36215CA74C6}" type="slidenum">
              <a:rPr lang="ar-SA" smtClean="0"/>
              <a:t>‹#›</a:t>
            </a:fld>
            <a:endParaRPr lang="ar-SA"/>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محتوى ذو تسمية توضيحية">
    <p:spTree>
      <p:nvGrpSpPr>
        <p:cNvPr id="1" name=""/>
        <p:cNvGrpSpPr/>
        <p:nvPr/>
      </p:nvGrpSpPr>
      <p:grpSpPr>
        <a:xfrm>
          <a:off x="0" y="0"/>
          <a:ext cx="0" cy="0"/>
          <a:chOff x="0" y="0"/>
          <a:chExt cx="0" cy="0"/>
        </a:xfrm>
      </p:grpSpPr>
      <p:sp>
        <p:nvSpPr>
          <p:cNvPr id="11" name="Rectangle 10"/>
          <p:cNvSpPr/>
          <p:nvPr/>
        </p:nvSpPr>
        <p:spPr>
          <a:xfrm>
            <a:off x="0" y="0"/>
            <a:ext cx="9144000" cy="6858000"/>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12" name="Rounded Rectangle 11"/>
          <p:cNvSpPr/>
          <p:nvPr/>
        </p:nvSpPr>
        <p:spPr>
          <a:xfrm>
            <a:off x="91440" y="101600"/>
            <a:ext cx="8961120" cy="6664960"/>
          </a:xfrm>
          <a:prstGeom prst="roundRect">
            <a:avLst>
              <a:gd name="adj" fmla="val 1735"/>
            </a:avLst>
          </a:prstGeom>
          <a:ln w="12700" cmpd="sng">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Content Placeholder 2"/>
          <p:cNvSpPr>
            <a:spLocks noGrp="1"/>
          </p:cNvSpPr>
          <p:nvPr>
            <p:ph idx="1"/>
          </p:nvPr>
        </p:nvSpPr>
        <p:spPr>
          <a:xfrm>
            <a:off x="3886200" y="685800"/>
            <a:ext cx="4572000" cy="5257802"/>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en-US" dirty="0"/>
          </a:p>
        </p:txBody>
      </p:sp>
      <p:sp>
        <p:nvSpPr>
          <p:cNvPr id="5" name="Date Placeholder 4"/>
          <p:cNvSpPr>
            <a:spLocks noGrp="1"/>
          </p:cNvSpPr>
          <p:nvPr>
            <p:ph type="dt" sz="half" idx="10"/>
          </p:nvPr>
        </p:nvSpPr>
        <p:spPr/>
        <p:txBody>
          <a:bodyPr/>
          <a:lstStyle/>
          <a:p>
            <a:fld id="{5981EB0C-034C-4DD9-BBA0-C40B36D10914}" type="datetimeFigureOut">
              <a:rPr lang="ar-SA" smtClean="0"/>
              <a:t>05/11/34</a:t>
            </a:fld>
            <a:endParaRPr lang="ar-SA"/>
          </a:p>
        </p:txBody>
      </p:sp>
      <p:sp>
        <p:nvSpPr>
          <p:cNvPr id="6" name="Footer Placeholder 5"/>
          <p:cNvSpPr>
            <a:spLocks noGrp="1"/>
          </p:cNvSpPr>
          <p:nvPr>
            <p:ph type="ftr" sz="quarter" idx="11"/>
          </p:nvPr>
        </p:nvSpPr>
        <p:spPr/>
        <p:txBody>
          <a:bodyPr/>
          <a:lstStyle/>
          <a:p>
            <a:endParaRPr lang="ar-SA"/>
          </a:p>
        </p:txBody>
      </p:sp>
      <p:sp>
        <p:nvSpPr>
          <p:cNvPr id="7" name="Slide Number Placeholder 6"/>
          <p:cNvSpPr>
            <a:spLocks noGrp="1"/>
          </p:cNvSpPr>
          <p:nvPr>
            <p:ph type="sldNum" sz="quarter" idx="12"/>
          </p:nvPr>
        </p:nvSpPr>
        <p:spPr/>
        <p:txBody>
          <a:bodyPr/>
          <a:lstStyle/>
          <a:p>
            <a:fld id="{19E1D840-ED12-4E51-B798-C36215CA74C6}" type="slidenum">
              <a:rPr lang="ar-SA" smtClean="0"/>
              <a:t>‹#›</a:t>
            </a:fld>
            <a:endParaRPr lang="ar-SA"/>
          </a:p>
        </p:txBody>
      </p:sp>
      <p:sp>
        <p:nvSpPr>
          <p:cNvPr id="8" name="Rectangle 7"/>
          <p:cNvSpPr/>
          <p:nvPr/>
        </p:nvSpPr>
        <p:spPr>
          <a:xfrm>
            <a:off x="560034" y="1505712"/>
            <a:ext cx="2716566" cy="3523488"/>
          </a:xfrm>
          <a:prstGeom prst="rect">
            <a:avLst/>
          </a:prstGeom>
          <a:solidFill>
            <a:srgbClr val="FFFFFF">
              <a:alpha val="83000"/>
            </a:srgbClr>
          </a:solidFill>
          <a:ln>
            <a:noFill/>
          </a:ln>
          <a:effectLst>
            <a:softEdge rad="127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p:cNvSpPr/>
          <p:nvPr/>
        </p:nvSpPr>
        <p:spPr>
          <a:xfrm>
            <a:off x="676690" y="1642472"/>
            <a:ext cx="2483254" cy="3234328"/>
          </a:xfrm>
          <a:prstGeom prst="rect">
            <a:avLst/>
          </a:prstGeom>
          <a:solidFill>
            <a:srgbClr val="FFFFFF"/>
          </a:solidFill>
          <a:ln w="6350" cmpd="dbl">
            <a:solidFill>
              <a:schemeClr val="accent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Text Placeholder 3"/>
          <p:cNvSpPr>
            <a:spLocks noGrp="1"/>
          </p:cNvSpPr>
          <p:nvPr>
            <p:ph type="body" sz="half" idx="2"/>
          </p:nvPr>
        </p:nvSpPr>
        <p:spPr>
          <a:xfrm>
            <a:off x="769000" y="2971800"/>
            <a:ext cx="2298634" cy="1752600"/>
          </a:xfrm>
        </p:spPr>
        <p:txBody>
          <a:bodyPr/>
          <a:lstStyle>
            <a:lvl1pPr marL="0" indent="0">
              <a:spcBef>
                <a:spcPts val="400"/>
              </a:spcBef>
              <a:buNone/>
              <a:defRPr sz="1400">
                <a:solidFill>
                  <a:schemeClr val="accent1">
                    <a:lumMod val="50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ar-SA" smtClean="0"/>
              <a:t>انقر لتحرير أنماط النص الرئيسي</a:t>
            </a:r>
          </a:p>
        </p:txBody>
      </p:sp>
      <p:sp>
        <p:nvSpPr>
          <p:cNvPr id="2" name="Title 1"/>
          <p:cNvSpPr>
            <a:spLocks noGrp="1"/>
          </p:cNvSpPr>
          <p:nvPr>
            <p:ph type="title"/>
          </p:nvPr>
        </p:nvSpPr>
        <p:spPr>
          <a:xfrm>
            <a:off x="769000" y="1734312"/>
            <a:ext cx="2298634" cy="1191620"/>
          </a:xfrm>
        </p:spPr>
        <p:txBody>
          <a:bodyPr anchor="b">
            <a:normAutofit/>
          </a:bodyPr>
          <a:lstStyle>
            <a:lvl1pPr algn="l">
              <a:defRPr sz="2000" b="0">
                <a:solidFill>
                  <a:schemeClr val="accent1">
                    <a:lumMod val="75000"/>
                  </a:schemeClr>
                </a:solidFill>
              </a:defRPr>
            </a:lvl1pPr>
          </a:lstStyle>
          <a:p>
            <a:r>
              <a:rPr lang="ar-SA" smtClean="0"/>
              <a:t>انقر لتحرير نمط العنوان الرئيسي</a:t>
            </a:r>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صورة ذو تسمية توضيحية">
    <p:spTree>
      <p:nvGrpSpPr>
        <p:cNvPr id="1" name=""/>
        <p:cNvGrpSpPr/>
        <p:nvPr/>
      </p:nvGrpSpPr>
      <p:grpSpPr>
        <a:xfrm>
          <a:off x="0" y="0"/>
          <a:ext cx="0" cy="0"/>
          <a:chOff x="0" y="0"/>
          <a:chExt cx="0" cy="0"/>
        </a:xfrm>
      </p:grpSpPr>
      <p:sp>
        <p:nvSpPr>
          <p:cNvPr id="8" name="Rectangle 7"/>
          <p:cNvSpPr/>
          <p:nvPr/>
        </p:nvSpPr>
        <p:spPr>
          <a:xfrm>
            <a:off x="0" y="0"/>
            <a:ext cx="9144000" cy="6858000"/>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9" name="Rounded Rectangle 8"/>
          <p:cNvSpPr/>
          <p:nvPr/>
        </p:nvSpPr>
        <p:spPr>
          <a:xfrm>
            <a:off x="91440" y="101600"/>
            <a:ext cx="8961120" cy="6664960"/>
          </a:xfrm>
          <a:prstGeom prst="roundRect">
            <a:avLst>
              <a:gd name="adj" fmla="val 1735"/>
            </a:avLst>
          </a:prstGeom>
          <a:ln w="12700" cmpd="sng">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Picture Placeholder 2"/>
          <p:cNvSpPr>
            <a:spLocks noGrp="1"/>
          </p:cNvSpPr>
          <p:nvPr>
            <p:ph type="pic" idx="1"/>
          </p:nvPr>
        </p:nvSpPr>
        <p:spPr>
          <a:xfrm>
            <a:off x="685800" y="621437"/>
            <a:ext cx="7772400" cy="4331564"/>
          </a:xfrm>
          <a:solidFill>
            <a:schemeClr val="bg2"/>
          </a:solidFill>
          <a:ln>
            <a:noFill/>
          </a:ln>
          <a:effectLst>
            <a:softEdge rad="12700"/>
          </a:effectLst>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ar-SA" smtClean="0"/>
              <a:t>انقر فوق الأيقونة لإضافة صورة</a:t>
            </a:r>
            <a:endParaRPr lang="en-US" dirty="0"/>
          </a:p>
        </p:txBody>
      </p:sp>
      <p:sp>
        <p:nvSpPr>
          <p:cNvPr id="5" name="Date Placeholder 4"/>
          <p:cNvSpPr>
            <a:spLocks noGrp="1"/>
          </p:cNvSpPr>
          <p:nvPr>
            <p:ph type="dt" sz="half" idx="10"/>
          </p:nvPr>
        </p:nvSpPr>
        <p:spPr/>
        <p:txBody>
          <a:bodyPr/>
          <a:lstStyle/>
          <a:p>
            <a:fld id="{5981EB0C-034C-4DD9-BBA0-C40B36D10914}" type="datetimeFigureOut">
              <a:rPr lang="ar-SA" smtClean="0"/>
              <a:t>05/11/34</a:t>
            </a:fld>
            <a:endParaRPr lang="ar-SA"/>
          </a:p>
        </p:txBody>
      </p:sp>
      <p:sp>
        <p:nvSpPr>
          <p:cNvPr id="7" name="Slide Number Placeholder 6"/>
          <p:cNvSpPr>
            <a:spLocks noGrp="1"/>
          </p:cNvSpPr>
          <p:nvPr>
            <p:ph type="sldNum" sz="quarter" idx="12"/>
          </p:nvPr>
        </p:nvSpPr>
        <p:spPr/>
        <p:txBody>
          <a:bodyPr/>
          <a:lstStyle/>
          <a:p>
            <a:fld id="{19E1D840-ED12-4E51-B798-C36215CA74C6}" type="slidenum">
              <a:rPr lang="ar-SA" smtClean="0"/>
              <a:t>‹#›</a:t>
            </a:fld>
            <a:endParaRPr lang="ar-SA"/>
          </a:p>
        </p:txBody>
      </p:sp>
      <p:sp>
        <p:nvSpPr>
          <p:cNvPr id="10" name="Rectangle 9"/>
          <p:cNvSpPr/>
          <p:nvPr/>
        </p:nvSpPr>
        <p:spPr>
          <a:xfrm>
            <a:off x="685800" y="4953000"/>
            <a:ext cx="7772400" cy="1371600"/>
          </a:xfrm>
          <a:prstGeom prst="rect">
            <a:avLst/>
          </a:prstGeom>
          <a:solidFill>
            <a:srgbClr val="FFFFFF">
              <a:alpha val="83000"/>
            </a:srgbClr>
          </a:solidFill>
          <a:ln>
            <a:noFill/>
          </a:ln>
          <a:effectLst>
            <a:softEdge rad="127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p:cNvSpPr/>
          <p:nvPr/>
        </p:nvSpPr>
        <p:spPr>
          <a:xfrm>
            <a:off x="761999" y="5029200"/>
            <a:ext cx="7600765" cy="1202924"/>
          </a:xfrm>
          <a:prstGeom prst="rect">
            <a:avLst/>
          </a:prstGeom>
          <a:solidFill>
            <a:srgbClr val="FFFFFF"/>
          </a:solidFill>
          <a:ln w="6350" cmpd="dbl">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Footer Placeholder 5"/>
          <p:cNvSpPr>
            <a:spLocks noGrp="1"/>
          </p:cNvSpPr>
          <p:nvPr>
            <p:ph type="ftr" sz="quarter" idx="11"/>
          </p:nvPr>
        </p:nvSpPr>
        <p:spPr/>
        <p:txBody>
          <a:bodyPr/>
          <a:lstStyle/>
          <a:p>
            <a:endParaRPr lang="ar-SA"/>
          </a:p>
        </p:txBody>
      </p:sp>
      <p:sp>
        <p:nvSpPr>
          <p:cNvPr id="13" name="Rectangle 12"/>
          <p:cNvSpPr/>
          <p:nvPr/>
        </p:nvSpPr>
        <p:spPr>
          <a:xfrm>
            <a:off x="914400" y="5638800"/>
            <a:ext cx="7328514" cy="451696"/>
          </a:xfrm>
          <a:prstGeom prst="rect">
            <a:avLst/>
          </a:prstGeom>
          <a:solidFill>
            <a:schemeClr val="accent1"/>
          </a:solidFill>
          <a:ln w="6350" cmpd="dbl">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p:cNvSpPr/>
          <p:nvPr/>
        </p:nvSpPr>
        <p:spPr>
          <a:xfrm>
            <a:off x="605589" y="5074920"/>
            <a:ext cx="7946136" cy="1097280"/>
          </a:xfrm>
          <a:prstGeom prst="rect">
            <a:avLst/>
          </a:prstGeom>
          <a:noFill/>
          <a:ln w="6350" cmpd="dbl">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Text Placeholder 3"/>
          <p:cNvSpPr>
            <a:spLocks noGrp="1"/>
          </p:cNvSpPr>
          <p:nvPr>
            <p:ph type="body" sz="half" idx="2"/>
          </p:nvPr>
        </p:nvSpPr>
        <p:spPr>
          <a:xfrm>
            <a:off x="956289" y="5656556"/>
            <a:ext cx="7244736" cy="401715"/>
          </a:xfrm>
        </p:spPr>
        <p:txBody>
          <a:bodyPr anchor="ctr">
            <a:normAutofit/>
          </a:bodyPr>
          <a:lstStyle>
            <a:lvl1pPr marL="0" indent="0" algn="ctr">
              <a:buNone/>
              <a:defRPr sz="1500" cap="all" spc="250" baseline="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ar-SA" smtClean="0"/>
              <a:t>انقر لتحرير أنماط النص الرئيسي</a:t>
            </a:r>
          </a:p>
        </p:txBody>
      </p:sp>
      <p:sp>
        <p:nvSpPr>
          <p:cNvPr id="2" name="Title 1"/>
          <p:cNvSpPr>
            <a:spLocks noGrp="1"/>
          </p:cNvSpPr>
          <p:nvPr>
            <p:ph type="title"/>
          </p:nvPr>
        </p:nvSpPr>
        <p:spPr>
          <a:xfrm>
            <a:off x="914400" y="5105400"/>
            <a:ext cx="7328514" cy="523043"/>
          </a:xfrm>
        </p:spPr>
        <p:txBody>
          <a:bodyPr anchor="ctr" anchorCtr="0"/>
          <a:lstStyle>
            <a:lvl1pPr algn="ctr">
              <a:defRPr sz="2000" b="0">
                <a:solidFill>
                  <a:schemeClr val="accent1">
                    <a:lumMod val="75000"/>
                  </a:schemeClr>
                </a:solidFill>
              </a:defRPr>
            </a:lvl1pPr>
          </a:lstStyle>
          <a:p>
            <a:r>
              <a:rPr lang="ar-SA" smtClean="0"/>
              <a:t>انقر لتحرير نمط العنوان الرئيسي</a:t>
            </a:r>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عنوان ونص عمودي">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ar-SA" smtClean="0"/>
              <a:t>انقر لتحرير نمط العنوان الرئيسي</a:t>
            </a:r>
            <a:endParaRPr lang="en-US"/>
          </a:p>
        </p:txBody>
      </p:sp>
      <p:sp>
        <p:nvSpPr>
          <p:cNvPr id="3" name="Vertical Text Placeholder 2"/>
          <p:cNvSpPr>
            <a:spLocks noGrp="1"/>
          </p:cNvSpPr>
          <p:nvPr>
            <p:ph type="body" orient="vert" idx="1"/>
          </p:nvPr>
        </p:nvSpPr>
        <p:spPr/>
        <p:txBody>
          <a:bodyPr vert="eaVert"/>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en-US"/>
          </a:p>
        </p:txBody>
      </p:sp>
      <p:sp>
        <p:nvSpPr>
          <p:cNvPr id="4" name="Date Placeholder 3"/>
          <p:cNvSpPr>
            <a:spLocks noGrp="1"/>
          </p:cNvSpPr>
          <p:nvPr>
            <p:ph type="dt" sz="half" idx="10"/>
          </p:nvPr>
        </p:nvSpPr>
        <p:spPr/>
        <p:txBody>
          <a:bodyPr/>
          <a:lstStyle/>
          <a:p>
            <a:fld id="{5981EB0C-034C-4DD9-BBA0-C40B36D10914}" type="datetimeFigureOut">
              <a:rPr lang="ar-SA" smtClean="0"/>
              <a:t>05/11/34</a:t>
            </a:fld>
            <a:endParaRPr lang="ar-SA"/>
          </a:p>
        </p:txBody>
      </p:sp>
      <p:sp>
        <p:nvSpPr>
          <p:cNvPr id="5" name="Footer Placeholder 4"/>
          <p:cNvSpPr>
            <a:spLocks noGrp="1"/>
          </p:cNvSpPr>
          <p:nvPr>
            <p:ph type="ftr" sz="quarter" idx="11"/>
          </p:nvPr>
        </p:nvSpPr>
        <p:spPr/>
        <p:txBody>
          <a:bodyPr/>
          <a:lstStyle/>
          <a:p>
            <a:endParaRPr lang="ar-SA"/>
          </a:p>
        </p:txBody>
      </p:sp>
      <p:sp>
        <p:nvSpPr>
          <p:cNvPr id="6" name="Slide Number Placeholder 5"/>
          <p:cNvSpPr>
            <a:spLocks noGrp="1"/>
          </p:cNvSpPr>
          <p:nvPr>
            <p:ph type="sldNum" sz="quarter" idx="12"/>
          </p:nvPr>
        </p:nvSpPr>
        <p:spPr/>
        <p:txBody>
          <a:bodyPr/>
          <a:lstStyle/>
          <a:p>
            <a:fld id="{19E1D840-ED12-4E51-B798-C36215CA74C6}" type="slidenum">
              <a:rPr lang="ar-SA" smtClean="0"/>
              <a:t>‹#›</a:t>
            </a:fld>
            <a:endParaRPr lang="ar-SA"/>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عنوان ونص عموديان">
    <p:spTree>
      <p:nvGrpSpPr>
        <p:cNvPr id="1" name=""/>
        <p:cNvGrpSpPr/>
        <p:nvPr/>
      </p:nvGrpSpPr>
      <p:grpSpPr>
        <a:xfrm>
          <a:off x="0" y="0"/>
          <a:ext cx="0" cy="0"/>
          <a:chOff x="0" y="0"/>
          <a:chExt cx="0" cy="0"/>
        </a:xfrm>
      </p:grpSpPr>
      <p:sp>
        <p:nvSpPr>
          <p:cNvPr id="7" name="Rectangle 6"/>
          <p:cNvSpPr/>
          <p:nvPr/>
        </p:nvSpPr>
        <p:spPr>
          <a:xfrm>
            <a:off x="6861702" y="228600"/>
            <a:ext cx="1859280" cy="6122634"/>
          </a:xfrm>
          <a:prstGeom prst="rect">
            <a:avLst/>
          </a:prstGeom>
          <a:solidFill>
            <a:srgbClr val="FFFFFF">
              <a:alpha val="85000"/>
            </a:srgb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0" eaLnBrk="1" latinLnBrk="0" hangingPunct="1"/>
            <a:endParaRPr lang="en-US" sz="1800" kern="1200">
              <a:solidFill>
                <a:schemeClr val="lt1"/>
              </a:solidFill>
              <a:latin typeface="+mn-lt"/>
              <a:ea typeface="+mn-ea"/>
              <a:cs typeface="+mn-cs"/>
            </a:endParaRPr>
          </a:p>
        </p:txBody>
      </p:sp>
      <p:sp>
        <p:nvSpPr>
          <p:cNvPr id="8" name="Rectangle 7"/>
          <p:cNvSpPr/>
          <p:nvPr/>
        </p:nvSpPr>
        <p:spPr>
          <a:xfrm>
            <a:off x="6955225" y="351409"/>
            <a:ext cx="1672235" cy="5877017"/>
          </a:xfrm>
          <a:prstGeom prst="rect">
            <a:avLst/>
          </a:prstGeom>
          <a:solidFill>
            <a:srgbClr val="FFFFFF"/>
          </a:solidFill>
          <a:ln w="63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Vertical Title 1"/>
          <p:cNvSpPr>
            <a:spLocks noGrp="1"/>
          </p:cNvSpPr>
          <p:nvPr>
            <p:ph type="title" orient="vert"/>
          </p:nvPr>
        </p:nvSpPr>
        <p:spPr>
          <a:xfrm>
            <a:off x="7048577" y="395427"/>
            <a:ext cx="1485531" cy="5788981"/>
          </a:xfrm>
        </p:spPr>
        <p:txBody>
          <a:bodyPr vert="eaVert"/>
          <a:lstStyle/>
          <a:p>
            <a:r>
              <a:rPr lang="ar-SA" smtClean="0"/>
              <a:t>انقر لتحرير نمط العنوان الرئيسي</a:t>
            </a:r>
            <a:endParaRPr lang="en-US" dirty="0"/>
          </a:p>
        </p:txBody>
      </p:sp>
      <p:sp>
        <p:nvSpPr>
          <p:cNvPr id="3" name="Vertical Text Placeholder 2"/>
          <p:cNvSpPr>
            <a:spLocks noGrp="1"/>
          </p:cNvSpPr>
          <p:nvPr>
            <p:ph type="body" orient="vert" idx="1"/>
          </p:nvPr>
        </p:nvSpPr>
        <p:spPr>
          <a:xfrm>
            <a:off x="457200" y="380999"/>
            <a:ext cx="6172200" cy="5791201"/>
          </a:xfrm>
        </p:spPr>
        <p:txBody>
          <a:bodyPr vert="eaVert"/>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en-US" dirty="0"/>
          </a:p>
        </p:txBody>
      </p:sp>
      <p:sp>
        <p:nvSpPr>
          <p:cNvPr id="4" name="Date Placeholder 3"/>
          <p:cNvSpPr>
            <a:spLocks noGrp="1"/>
          </p:cNvSpPr>
          <p:nvPr>
            <p:ph type="dt" sz="half" idx="10"/>
          </p:nvPr>
        </p:nvSpPr>
        <p:spPr/>
        <p:txBody>
          <a:bodyPr/>
          <a:lstStyle/>
          <a:p>
            <a:fld id="{5981EB0C-034C-4DD9-BBA0-C40B36D10914}" type="datetimeFigureOut">
              <a:rPr lang="ar-SA" smtClean="0"/>
              <a:t>05/11/34</a:t>
            </a:fld>
            <a:endParaRPr lang="ar-SA"/>
          </a:p>
        </p:txBody>
      </p:sp>
      <p:sp>
        <p:nvSpPr>
          <p:cNvPr id="5" name="Footer Placeholder 4"/>
          <p:cNvSpPr>
            <a:spLocks noGrp="1"/>
          </p:cNvSpPr>
          <p:nvPr>
            <p:ph type="ftr" sz="quarter" idx="11"/>
          </p:nvPr>
        </p:nvSpPr>
        <p:spPr/>
        <p:txBody>
          <a:bodyPr/>
          <a:lstStyle/>
          <a:p>
            <a:endParaRPr lang="ar-SA"/>
          </a:p>
        </p:txBody>
      </p:sp>
      <p:sp>
        <p:nvSpPr>
          <p:cNvPr id="6" name="Slide Number Placeholder 5"/>
          <p:cNvSpPr>
            <a:spLocks noGrp="1"/>
          </p:cNvSpPr>
          <p:nvPr>
            <p:ph type="sldNum" sz="quarter" idx="12"/>
          </p:nvPr>
        </p:nvSpPr>
        <p:spPr/>
        <p:txBody>
          <a:bodyPr/>
          <a:lstStyle/>
          <a:p>
            <a:fld id="{19E1D840-ED12-4E51-B798-C36215CA74C6}" type="slidenum">
              <a:rPr lang="ar-SA" smtClean="0"/>
              <a:t>‹#›</a:t>
            </a:fld>
            <a:endParaRPr lang="ar-SA"/>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1"/>
      </p:bgRef>
    </p:bg>
    <p:spTree>
      <p:nvGrpSpPr>
        <p:cNvPr id="1" name=""/>
        <p:cNvGrpSpPr/>
        <p:nvPr/>
      </p:nvGrpSpPr>
      <p:grpSpPr>
        <a:xfrm>
          <a:off x="0" y="0"/>
          <a:ext cx="0" cy="0"/>
          <a:chOff x="0" y="0"/>
          <a:chExt cx="0" cy="0"/>
        </a:xfrm>
      </p:grpSpPr>
      <p:sp>
        <p:nvSpPr>
          <p:cNvPr id="8" name="Rectangle 7"/>
          <p:cNvSpPr/>
          <p:nvPr/>
        </p:nvSpPr>
        <p:spPr>
          <a:xfrm>
            <a:off x="0" y="0"/>
            <a:ext cx="9144000" cy="6858000"/>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7" name="Rounded Rectangle 6"/>
          <p:cNvSpPr/>
          <p:nvPr/>
        </p:nvSpPr>
        <p:spPr>
          <a:xfrm>
            <a:off x="91440" y="101600"/>
            <a:ext cx="8961120" cy="6664960"/>
          </a:xfrm>
          <a:prstGeom prst="roundRect">
            <a:avLst>
              <a:gd name="adj" fmla="val 1735"/>
            </a:avLst>
          </a:prstGeom>
          <a:ln w="12700" cmpd="sng">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Text Placeholder 2"/>
          <p:cNvSpPr>
            <a:spLocks noGrp="1"/>
          </p:cNvSpPr>
          <p:nvPr>
            <p:ph type="body" idx="1"/>
          </p:nvPr>
        </p:nvSpPr>
        <p:spPr>
          <a:xfrm>
            <a:off x="457200" y="1752600"/>
            <a:ext cx="8229600" cy="4373563"/>
          </a:xfrm>
          <a:prstGeom prst="rect">
            <a:avLst/>
          </a:prstGeom>
        </p:spPr>
        <p:txBody>
          <a:bodyPr vert="horz" lIns="91440" tIns="45720" rIns="91440" bIns="45720" rtlCol="0">
            <a:normAutofit/>
          </a:body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en-US" dirty="0"/>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2"/>
                </a:solidFill>
              </a:defRPr>
            </a:lvl1pPr>
          </a:lstStyle>
          <a:p>
            <a:fld id="{5981EB0C-034C-4DD9-BBA0-C40B36D10914}" type="datetimeFigureOut">
              <a:rPr lang="ar-SA" smtClean="0"/>
              <a:t>05/11/34</a:t>
            </a:fld>
            <a:endParaRPr lang="ar-SA"/>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2"/>
                </a:solidFill>
              </a:defRPr>
            </a:lvl1pPr>
          </a:lstStyle>
          <a:p>
            <a:endParaRPr lang="ar-SA"/>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2"/>
                </a:solidFill>
              </a:defRPr>
            </a:lvl1pPr>
          </a:lstStyle>
          <a:p>
            <a:fld id="{19E1D840-ED12-4E51-B798-C36215CA74C6}" type="slidenum">
              <a:rPr lang="ar-SA" smtClean="0"/>
              <a:t>‹#›</a:t>
            </a:fld>
            <a:endParaRPr lang="ar-SA"/>
          </a:p>
        </p:txBody>
      </p:sp>
      <p:sp>
        <p:nvSpPr>
          <p:cNvPr id="9" name="Rectangle 8"/>
          <p:cNvSpPr/>
          <p:nvPr/>
        </p:nvSpPr>
        <p:spPr>
          <a:xfrm>
            <a:off x="274320" y="278166"/>
            <a:ext cx="8595360" cy="1325880"/>
          </a:xfrm>
          <a:prstGeom prst="rect">
            <a:avLst/>
          </a:prstGeom>
          <a:solidFill>
            <a:srgbClr val="FFFFFF">
              <a:alpha val="83000"/>
            </a:srgbClr>
          </a:solidFill>
          <a:ln>
            <a:noFill/>
          </a:ln>
          <a:effectLst>
            <a:softEdge rad="127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0" eaLnBrk="1" latinLnBrk="0" hangingPunct="1"/>
            <a:endParaRPr lang="en-US" sz="1800" kern="1200">
              <a:solidFill>
                <a:schemeClr val="lt1"/>
              </a:solidFill>
              <a:latin typeface="+mn-lt"/>
              <a:ea typeface="+mn-ea"/>
              <a:cs typeface="+mn-cs"/>
            </a:endParaRPr>
          </a:p>
        </p:txBody>
      </p:sp>
      <p:sp>
        <p:nvSpPr>
          <p:cNvPr id="10" name="Rectangle 9"/>
          <p:cNvSpPr/>
          <p:nvPr/>
        </p:nvSpPr>
        <p:spPr>
          <a:xfrm>
            <a:off x="372863" y="372862"/>
            <a:ext cx="8380520" cy="1118587"/>
          </a:xfrm>
          <a:prstGeom prst="rect">
            <a:avLst/>
          </a:prstGeom>
          <a:solidFill>
            <a:srgbClr val="FFFFFF"/>
          </a:solidFill>
          <a:ln w="63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Placeholder 1"/>
          <p:cNvSpPr>
            <a:spLocks noGrp="1"/>
          </p:cNvSpPr>
          <p:nvPr>
            <p:ph type="title"/>
          </p:nvPr>
        </p:nvSpPr>
        <p:spPr>
          <a:xfrm>
            <a:off x="426128" y="408372"/>
            <a:ext cx="8260672" cy="1039427"/>
          </a:xfrm>
          <a:prstGeom prst="rect">
            <a:avLst/>
          </a:prstGeom>
        </p:spPr>
        <p:txBody>
          <a:bodyPr vert="horz" lIns="91440" tIns="45720" rIns="91440" bIns="45720" rtlCol="0" anchor="ctr">
            <a:normAutofit/>
          </a:bodyPr>
          <a:lstStyle/>
          <a:p>
            <a:r>
              <a:rPr lang="ar-SA" smtClean="0"/>
              <a:t>انقر لتحرير نمط العنوان الرئيسي</a:t>
            </a:r>
            <a:endParaRPr lang="en-US" dirty="0"/>
          </a:p>
        </p:txBody>
      </p:sp>
    </p:spTree>
  </p:cSld>
  <p:clrMap bg1="lt1" tx1="dk1" bg2="lt2" tx2="dk2" accent1="accent1" accent2="accent2" accent3="accent3" accent4="accent4" accent5="accent5" accent6="accent6" hlink="hlink" folHlink="folHlink"/>
  <p:sldLayoutIdLst>
    <p:sldLayoutId id="2147483685" r:id="rId1"/>
    <p:sldLayoutId id="2147483686" r:id="rId2"/>
    <p:sldLayoutId id="2147483687" r:id="rId3"/>
    <p:sldLayoutId id="2147483688" r:id="rId4"/>
    <p:sldLayoutId id="2147483689" r:id="rId5"/>
    <p:sldLayoutId id="2147483690" r:id="rId6"/>
    <p:sldLayoutId id="2147483691" r:id="rId7"/>
    <p:sldLayoutId id="2147483692" r:id="rId8"/>
    <p:sldLayoutId id="2147483693" r:id="rId9"/>
    <p:sldLayoutId id="2147483694" r:id="rId10"/>
    <p:sldLayoutId id="2147483695" r:id="rId11"/>
  </p:sldLayoutIdLst>
  <p:txStyles>
    <p:titleStyle>
      <a:lvl1pPr algn="ctr" defTabSz="914400" rtl="1" eaLnBrk="1" latinLnBrk="0" hangingPunct="1">
        <a:spcBef>
          <a:spcPct val="0"/>
        </a:spcBef>
        <a:buNone/>
        <a:defRPr sz="3500" kern="1200" cap="all" baseline="0">
          <a:solidFill>
            <a:schemeClr val="accent1">
              <a:lumMod val="75000"/>
            </a:schemeClr>
          </a:solidFill>
          <a:latin typeface="+mj-lt"/>
          <a:ea typeface="+mj-ea"/>
          <a:cs typeface="+mj-cs"/>
        </a:defRPr>
      </a:lvl1pPr>
    </p:titleStyle>
    <p:bodyStyle>
      <a:lvl1pPr marL="342900" indent="-228600" algn="r" defTabSz="914400" rtl="1" eaLnBrk="1" latinLnBrk="0" hangingPunct="1">
        <a:spcBef>
          <a:spcPct val="20000"/>
        </a:spcBef>
        <a:buClr>
          <a:schemeClr val="accent1"/>
        </a:buClr>
        <a:buFont typeface="Arial" pitchFamily="34" charset="0"/>
        <a:buChar char="•"/>
        <a:defRPr sz="2400" kern="1200">
          <a:solidFill>
            <a:schemeClr val="tx2"/>
          </a:solidFill>
          <a:latin typeface="+mn-lt"/>
          <a:ea typeface="+mn-ea"/>
          <a:cs typeface="+mn-cs"/>
        </a:defRPr>
      </a:lvl1pPr>
      <a:lvl2pPr marL="640080" indent="-228600" algn="r" defTabSz="914400" rtl="1" eaLnBrk="1" latinLnBrk="0" hangingPunct="1">
        <a:spcBef>
          <a:spcPct val="20000"/>
        </a:spcBef>
        <a:buClr>
          <a:schemeClr val="accent2"/>
        </a:buClr>
        <a:buFont typeface="Arial" pitchFamily="34" charset="0"/>
        <a:buChar char="•"/>
        <a:defRPr sz="2000" kern="1200">
          <a:solidFill>
            <a:schemeClr val="tx2"/>
          </a:solidFill>
          <a:latin typeface="+mn-lt"/>
          <a:ea typeface="+mn-ea"/>
          <a:cs typeface="+mn-cs"/>
        </a:defRPr>
      </a:lvl2pPr>
      <a:lvl3pPr marL="914400" indent="-228600" algn="r" defTabSz="914400" rtl="1" eaLnBrk="1" latinLnBrk="0" hangingPunct="1">
        <a:spcBef>
          <a:spcPct val="20000"/>
        </a:spcBef>
        <a:buClr>
          <a:schemeClr val="accent3"/>
        </a:buClr>
        <a:buFont typeface="Arial" pitchFamily="34" charset="0"/>
        <a:buChar char="•"/>
        <a:defRPr sz="1800" kern="1200">
          <a:solidFill>
            <a:schemeClr val="tx2"/>
          </a:solidFill>
          <a:latin typeface="+mn-lt"/>
          <a:ea typeface="+mn-ea"/>
          <a:cs typeface="+mn-cs"/>
        </a:defRPr>
      </a:lvl3pPr>
      <a:lvl4pPr marL="1280160" indent="-228600" algn="r" defTabSz="914400" rtl="1" eaLnBrk="1" latinLnBrk="0" hangingPunct="1">
        <a:spcBef>
          <a:spcPct val="20000"/>
        </a:spcBef>
        <a:buClr>
          <a:schemeClr val="accent4"/>
        </a:buClr>
        <a:buFont typeface="Arial" pitchFamily="34" charset="0"/>
        <a:buChar char="•"/>
        <a:defRPr sz="1600" kern="1200">
          <a:solidFill>
            <a:schemeClr val="tx2"/>
          </a:solidFill>
          <a:latin typeface="+mn-lt"/>
          <a:ea typeface="+mn-ea"/>
          <a:cs typeface="+mn-cs"/>
        </a:defRPr>
      </a:lvl4pPr>
      <a:lvl5pPr marL="1554480" indent="-228600" algn="r" defTabSz="914400" rtl="1" eaLnBrk="1" latinLnBrk="0" hangingPunct="1">
        <a:spcBef>
          <a:spcPct val="20000"/>
        </a:spcBef>
        <a:buClr>
          <a:schemeClr val="accent5"/>
        </a:buClr>
        <a:buFont typeface="Arial" pitchFamily="34" charset="0"/>
        <a:buChar char="•"/>
        <a:defRPr sz="1600" kern="1200" baseline="0">
          <a:solidFill>
            <a:schemeClr val="tx2"/>
          </a:solidFill>
          <a:latin typeface="+mn-lt"/>
          <a:ea typeface="+mn-ea"/>
          <a:cs typeface="+mn-cs"/>
        </a:defRPr>
      </a:lvl5pPr>
      <a:lvl6pPr marL="1737360" indent="-182880" algn="r" defTabSz="914400" rtl="1" eaLnBrk="1" latinLnBrk="0" hangingPunct="1">
        <a:spcBef>
          <a:spcPct val="20000"/>
        </a:spcBef>
        <a:buClr>
          <a:schemeClr val="accent1"/>
        </a:buClr>
        <a:buFont typeface="Arial" pitchFamily="34" charset="0"/>
        <a:buChar char="•"/>
        <a:defRPr sz="1400" kern="1200">
          <a:solidFill>
            <a:schemeClr val="tx2"/>
          </a:solidFill>
          <a:latin typeface="+mn-lt"/>
          <a:ea typeface="+mn-ea"/>
          <a:cs typeface="+mn-cs"/>
        </a:defRPr>
      </a:lvl6pPr>
      <a:lvl7pPr marL="2011680" indent="-182880" algn="r" defTabSz="914400" rtl="1" eaLnBrk="1" latinLnBrk="0" hangingPunct="1">
        <a:spcBef>
          <a:spcPct val="20000"/>
        </a:spcBef>
        <a:buClr>
          <a:schemeClr val="accent2"/>
        </a:buClr>
        <a:buFont typeface="Arial" pitchFamily="34" charset="0"/>
        <a:buChar char="•"/>
        <a:defRPr sz="1400" kern="1200">
          <a:solidFill>
            <a:schemeClr val="tx2"/>
          </a:solidFill>
          <a:latin typeface="+mn-lt"/>
          <a:ea typeface="+mn-ea"/>
          <a:cs typeface="+mn-cs"/>
        </a:defRPr>
      </a:lvl7pPr>
      <a:lvl8pPr marL="2194560" indent="-182880" algn="r" defTabSz="914400" rtl="1" eaLnBrk="1" latinLnBrk="0" hangingPunct="1">
        <a:spcBef>
          <a:spcPct val="20000"/>
        </a:spcBef>
        <a:buClr>
          <a:schemeClr val="accent3"/>
        </a:buClr>
        <a:buFont typeface="Arial" pitchFamily="34" charset="0"/>
        <a:buChar char="•"/>
        <a:defRPr sz="1400" kern="1200">
          <a:solidFill>
            <a:schemeClr val="tx2"/>
          </a:solidFill>
          <a:latin typeface="+mn-lt"/>
          <a:ea typeface="+mn-ea"/>
          <a:cs typeface="+mn-cs"/>
        </a:defRPr>
      </a:lvl8pPr>
      <a:lvl9pPr marL="2377440" indent="-182880" algn="r" defTabSz="914400" rtl="1" eaLnBrk="1" latinLnBrk="0" hangingPunct="1">
        <a:spcBef>
          <a:spcPct val="20000"/>
        </a:spcBef>
        <a:buClr>
          <a:schemeClr val="accent4"/>
        </a:buClr>
        <a:buFont typeface="Arial" pitchFamily="34" charset="0"/>
        <a:buChar char="•"/>
        <a:defRPr sz="1400" kern="1200">
          <a:solidFill>
            <a:schemeClr val="tx2"/>
          </a:solidFill>
          <a:latin typeface="+mn-lt"/>
          <a:ea typeface="+mn-ea"/>
          <a:cs typeface="+mn-cs"/>
        </a:defRPr>
      </a:lvl9pPr>
    </p:bodyStyle>
    <p:otherStyle>
      <a:defPPr>
        <a:defRPr lang="en-US"/>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2.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4.xml.rels><?xml version="1.0" encoding="UTF-8" standalone="yes"?>
<Relationships xmlns="http://schemas.openxmlformats.org/package/2006/relationships"><Relationship Id="rId3" Type="http://schemas.openxmlformats.org/officeDocument/2006/relationships/diagramLayout" Target="../diagrams/layout2.xml"/><Relationship Id="rId2" Type="http://schemas.openxmlformats.org/officeDocument/2006/relationships/diagramData" Target="../diagrams/data2.xml"/><Relationship Id="rId1" Type="http://schemas.openxmlformats.org/officeDocument/2006/relationships/slideLayout" Target="../slideLayouts/slideLayout2.xml"/><Relationship Id="rId6" Type="http://schemas.microsoft.com/office/2007/relationships/diagramDrawing" Target="../diagrams/drawing2.xml"/><Relationship Id="rId5" Type="http://schemas.openxmlformats.org/officeDocument/2006/relationships/diagramColors" Target="../diagrams/colors2.xml"/><Relationship Id="rId4" Type="http://schemas.openxmlformats.org/officeDocument/2006/relationships/diagramQuickStyle" Target="../diagrams/quickStyle2.xml"/></Relationships>
</file>

<file path=ppt/slides/_rels/slide5.xml.rels><?xml version="1.0" encoding="UTF-8" standalone="yes"?>
<Relationships xmlns="http://schemas.openxmlformats.org/package/2006/relationships"><Relationship Id="rId2" Type="http://schemas.openxmlformats.org/officeDocument/2006/relationships/image" Target="../media/image2.wmf"/><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diagramLayout" Target="../diagrams/layout3.xml"/><Relationship Id="rId2" Type="http://schemas.openxmlformats.org/officeDocument/2006/relationships/diagramData" Target="../diagrams/data3.xml"/><Relationship Id="rId1" Type="http://schemas.openxmlformats.org/officeDocument/2006/relationships/slideLayout" Target="../slideLayouts/slideLayout2.xml"/><Relationship Id="rId6" Type="http://schemas.microsoft.com/office/2007/relationships/diagramDrawing" Target="../diagrams/drawing3.xml"/><Relationship Id="rId5" Type="http://schemas.openxmlformats.org/officeDocument/2006/relationships/diagramColors" Target="../diagrams/colors3.xml"/><Relationship Id="rId4" Type="http://schemas.openxmlformats.org/officeDocument/2006/relationships/diagramQuickStyle" Target="../diagrams/quickStyle3.xml"/></Relationships>
</file>

<file path=ppt/slides/_rels/slide7.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وان فرعي 2"/>
          <p:cNvSpPr>
            <a:spLocks noGrp="1"/>
          </p:cNvSpPr>
          <p:nvPr>
            <p:ph type="subTitle" idx="1"/>
          </p:nvPr>
        </p:nvSpPr>
        <p:spPr/>
        <p:txBody>
          <a:bodyPr/>
          <a:lstStyle/>
          <a:p>
            <a:r>
              <a:rPr lang="ar-SA" dirty="0" smtClean="0"/>
              <a:t>إعداد : </a:t>
            </a:r>
            <a:r>
              <a:rPr lang="ar-SA" dirty="0" err="1" smtClean="0"/>
              <a:t>د.فتحية</a:t>
            </a:r>
            <a:r>
              <a:rPr lang="ar-SA" dirty="0" smtClean="0"/>
              <a:t> القحطاني </a:t>
            </a:r>
            <a:endParaRPr lang="ar-SA" dirty="0"/>
          </a:p>
        </p:txBody>
      </p:sp>
      <p:sp>
        <p:nvSpPr>
          <p:cNvPr id="2" name="عنوان 1"/>
          <p:cNvSpPr>
            <a:spLocks noGrp="1"/>
          </p:cNvSpPr>
          <p:nvPr>
            <p:ph type="ctrTitle"/>
          </p:nvPr>
        </p:nvSpPr>
        <p:spPr/>
        <p:txBody>
          <a:bodyPr/>
          <a:lstStyle/>
          <a:p>
            <a:r>
              <a:rPr lang="ar-SA" dirty="0" smtClean="0"/>
              <a:t>المحاضرة الأولى 3/ 11/ 1434هـ</a:t>
            </a:r>
            <a:endParaRPr lang="ar-SA" dirty="0"/>
          </a:p>
        </p:txBody>
      </p:sp>
    </p:spTree>
    <p:extLst>
      <p:ext uri="{BB962C8B-B14F-4D97-AF65-F5344CB8AC3E}">
        <p14:creationId xmlns:p14="http://schemas.microsoft.com/office/powerpoint/2010/main" val="3390305866"/>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dirty="0" smtClean="0"/>
              <a:t>عناصر المحاضرة الأولى</a:t>
            </a:r>
            <a:endParaRPr lang="ar-SA" dirty="0"/>
          </a:p>
        </p:txBody>
      </p:sp>
      <p:sp>
        <p:nvSpPr>
          <p:cNvPr id="3" name="عنصر نائب للمحتوى 2"/>
          <p:cNvSpPr>
            <a:spLocks noGrp="1"/>
          </p:cNvSpPr>
          <p:nvPr>
            <p:ph idx="1"/>
          </p:nvPr>
        </p:nvSpPr>
        <p:spPr/>
        <p:txBody>
          <a:bodyPr/>
          <a:lstStyle/>
          <a:p>
            <a:r>
              <a:rPr lang="ar-SA" dirty="0" smtClean="0"/>
              <a:t>التعريف بالعقيدة </a:t>
            </a:r>
          </a:p>
          <a:p>
            <a:r>
              <a:rPr lang="ar-SA" dirty="0" smtClean="0"/>
              <a:t>بعض المصطلحات العقدية ( 1-العقيدة ومسمياتها الأخرى،2-أهل السنة والجماعة 3- السلف 4-الخلف)</a:t>
            </a:r>
          </a:p>
          <a:p>
            <a:r>
              <a:rPr lang="ar-SA" dirty="0" smtClean="0"/>
              <a:t>خصائص العقيدة الإسلامية</a:t>
            </a:r>
          </a:p>
          <a:p>
            <a:r>
              <a:rPr lang="ar-SA" dirty="0" smtClean="0"/>
              <a:t>وسطية أهل السنة والجماعة</a:t>
            </a:r>
            <a:endParaRPr lang="ar-SA" dirty="0"/>
          </a:p>
        </p:txBody>
      </p:sp>
    </p:spTree>
    <p:extLst>
      <p:ext uri="{BB962C8B-B14F-4D97-AF65-F5344CB8AC3E}">
        <p14:creationId xmlns:p14="http://schemas.microsoft.com/office/powerpoint/2010/main" val="892897524"/>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xfrm>
            <a:off x="426128" y="408373"/>
            <a:ext cx="8260672" cy="140308"/>
          </a:xfrm>
        </p:spPr>
        <p:txBody>
          <a:bodyPr>
            <a:normAutofit fontScale="90000"/>
          </a:bodyPr>
          <a:lstStyle/>
          <a:p>
            <a:r>
              <a:rPr lang="ar-SA" dirty="0" smtClean="0"/>
              <a:t> </a:t>
            </a:r>
            <a:endParaRPr lang="ar-SA" dirty="0"/>
          </a:p>
        </p:txBody>
      </p:sp>
      <p:graphicFrame>
        <p:nvGraphicFramePr>
          <p:cNvPr id="5" name="عنصر نائب للمحتوى 4"/>
          <p:cNvGraphicFramePr>
            <a:graphicFrameLocks noGrp="1"/>
          </p:cNvGraphicFramePr>
          <p:nvPr>
            <p:ph idx="1"/>
            <p:extLst>
              <p:ext uri="{D42A27DB-BD31-4B8C-83A1-F6EECF244321}">
                <p14:modId xmlns:p14="http://schemas.microsoft.com/office/powerpoint/2010/main" val="3929291617"/>
              </p:ext>
            </p:extLst>
          </p:nvPr>
        </p:nvGraphicFramePr>
        <p:xfrm>
          <a:off x="395536" y="332656"/>
          <a:ext cx="8229600" cy="5688632"/>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3331908737"/>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normAutofit fontScale="90000"/>
          </a:bodyPr>
          <a:lstStyle/>
          <a:p>
            <a:r>
              <a:rPr lang="ar-SA" dirty="0" smtClean="0"/>
              <a:t>مسميات أخرى للعقيدة الإسلامية </a:t>
            </a:r>
            <a:br>
              <a:rPr lang="ar-SA" dirty="0" smtClean="0"/>
            </a:br>
            <a:r>
              <a:rPr lang="ar-SA" dirty="0" smtClean="0"/>
              <a:t> </a:t>
            </a:r>
            <a:endParaRPr lang="ar-SA" dirty="0"/>
          </a:p>
        </p:txBody>
      </p:sp>
      <p:graphicFrame>
        <p:nvGraphicFramePr>
          <p:cNvPr id="4" name="عنصر نائب للمحتوى 3"/>
          <p:cNvGraphicFramePr>
            <a:graphicFrameLocks noGrp="1"/>
          </p:cNvGraphicFramePr>
          <p:nvPr>
            <p:ph idx="1"/>
            <p:extLst>
              <p:ext uri="{D42A27DB-BD31-4B8C-83A1-F6EECF244321}">
                <p14:modId xmlns:p14="http://schemas.microsoft.com/office/powerpoint/2010/main" val="1016048977"/>
              </p:ext>
            </p:extLst>
          </p:nvPr>
        </p:nvGraphicFramePr>
        <p:xfrm>
          <a:off x="395536" y="1628800"/>
          <a:ext cx="8229600" cy="4896544"/>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1239554288"/>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dirty="0" smtClean="0"/>
              <a:t>علاقة العقيدة (الأصل) بالعمل(الفرع)</a:t>
            </a:r>
            <a:endParaRPr lang="ar-SA" dirty="0"/>
          </a:p>
        </p:txBody>
      </p:sp>
      <p:sp>
        <p:nvSpPr>
          <p:cNvPr id="3" name="عنصر نائب للمحتوى 2"/>
          <p:cNvSpPr>
            <a:spLocks noGrp="1"/>
          </p:cNvSpPr>
          <p:nvPr>
            <p:ph idx="1"/>
          </p:nvPr>
        </p:nvSpPr>
        <p:spPr>
          <a:xfrm>
            <a:off x="3551738" y="1700808"/>
            <a:ext cx="5421288" cy="3188568"/>
          </a:xfrm>
        </p:spPr>
        <p:txBody>
          <a:bodyPr>
            <a:normAutofit fontScale="85000" lnSpcReduction="20000"/>
          </a:bodyPr>
          <a:lstStyle/>
          <a:p>
            <a:endParaRPr lang="ar-SA" sz="2000" b="1" dirty="0" smtClean="0"/>
          </a:p>
          <a:p>
            <a:r>
              <a:rPr lang="ar-SA" sz="2000" b="1" dirty="0" smtClean="0"/>
              <a:t>مما </a:t>
            </a:r>
            <a:r>
              <a:rPr lang="ar-SA" sz="2000" b="1" dirty="0" smtClean="0"/>
              <a:t>يبين ذلك ويبين </a:t>
            </a:r>
            <a:r>
              <a:rPr lang="ar-SA" sz="2000" b="1" dirty="0" smtClean="0"/>
              <a:t>أهمية العقيدة  أن الله ضربا لها مثلا كشجرة طيبة أصلها ثابت وفرعها في السماء ، فالإيمان هو الشجرة وجذورها هي العقيدة التي تغلغلت في قلب صاحبها والسوق والفروع والثمار هي العمل ولا شك أنّ الجذور إذا خلعت أو تعفنت فسدت الشجرة ، ويبست ، ولم يبق لها وجود ،وكذلك الإيمان لا يبقى له وجود إذا زالت العقيدة ، أمّا إذا قطعت الساق والفروع ، أو قطع بعض منها فإنّ الشجرة تضعف وتهزل ، وقد تموت كلياً ، لأن وجود الفروع والأوراق ضروري كي تحافظ الشجرة على بقائها ، وكذلك الأعمال إذا تركت أو ترك جزء منها ، فإنّ الإيمان ينقص وقد يزول .</a:t>
            </a:r>
            <a:endParaRPr lang="ar-SA" sz="2000" b="1" dirty="0"/>
          </a:p>
        </p:txBody>
      </p:sp>
      <p:pic>
        <p:nvPicPr>
          <p:cNvPr id="4" name="Picture 2" descr="C:\Users\Muhammad\AppData\Local\Microsoft\Windows\Temporary Internet Files\Content.IE5\KQ7KLF2V\MC900441870[1].wmf"/>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9726" y="3447143"/>
            <a:ext cx="3462153" cy="324036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134518878"/>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xfrm>
            <a:off x="426128" y="408373"/>
            <a:ext cx="8260672" cy="644363"/>
          </a:xfrm>
        </p:spPr>
        <p:txBody>
          <a:bodyPr/>
          <a:lstStyle/>
          <a:p>
            <a:r>
              <a:rPr lang="ar-SA" dirty="0" smtClean="0"/>
              <a:t>التعريف ببعض المصطلحات العقدية </a:t>
            </a:r>
            <a:endParaRPr lang="ar-SA" dirty="0"/>
          </a:p>
        </p:txBody>
      </p:sp>
      <p:graphicFrame>
        <p:nvGraphicFramePr>
          <p:cNvPr id="4" name="عنصر نائب للمحتوى 3"/>
          <p:cNvGraphicFramePr>
            <a:graphicFrameLocks noGrp="1"/>
          </p:cNvGraphicFramePr>
          <p:nvPr>
            <p:ph idx="1"/>
            <p:extLst>
              <p:ext uri="{D42A27DB-BD31-4B8C-83A1-F6EECF244321}">
                <p14:modId xmlns:p14="http://schemas.microsoft.com/office/powerpoint/2010/main" val="1888803192"/>
              </p:ext>
            </p:extLst>
          </p:nvPr>
        </p:nvGraphicFramePr>
        <p:xfrm>
          <a:off x="179388" y="908050"/>
          <a:ext cx="8713787" cy="594995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6" name="زر إجراء: تعليمات 5">
            <a:hlinkClick r:id="" action="ppaction://noaction" highlightClick="1"/>
          </p:cNvPr>
          <p:cNvSpPr/>
          <p:nvPr/>
        </p:nvSpPr>
        <p:spPr>
          <a:xfrm>
            <a:off x="6876256" y="4941168"/>
            <a:ext cx="1944216" cy="1728192"/>
          </a:xfrm>
          <a:prstGeom prst="actionButtonHelp">
            <a:avLst/>
          </a:prstGeom>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r>
              <a:rPr lang="ar-SA" dirty="0" smtClean="0"/>
              <a:t>لماذا سموا بأهل السنة والجماعة ؟</a:t>
            </a:r>
          </a:p>
          <a:p>
            <a:pPr algn="ctr"/>
            <a:r>
              <a:rPr lang="ar-SA" dirty="0" smtClean="0"/>
              <a:t>الجواب مهم في الكتاب ص4-6</a:t>
            </a:r>
            <a:endParaRPr lang="ar-SA" dirty="0"/>
          </a:p>
        </p:txBody>
      </p:sp>
    </p:spTree>
    <p:extLst>
      <p:ext uri="{BB962C8B-B14F-4D97-AF65-F5344CB8AC3E}">
        <p14:creationId xmlns:p14="http://schemas.microsoft.com/office/powerpoint/2010/main" val="2615456250"/>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dirty="0" smtClean="0"/>
              <a:t>خصائص العقيدة الإسلامية </a:t>
            </a:r>
            <a:endParaRPr lang="ar-SA" dirty="0"/>
          </a:p>
        </p:txBody>
      </p:sp>
      <p:pic>
        <p:nvPicPr>
          <p:cNvPr id="5" name="Picture 3"/>
          <p:cNvPicPr>
            <a:picLocks noChangeAspect="1" noChangeArrowheads="1"/>
          </p:cNvPicPr>
          <p:nvPr/>
        </p:nvPicPr>
        <p:blipFill>
          <a:blip r:embed="rId3">
            <a:duotone>
              <a:prstClr val="black"/>
              <a:srgbClr val="D9C3A5">
                <a:tint val="50000"/>
                <a:satMod val="180000"/>
              </a:srgbClr>
            </a:duotone>
            <a:extLst>
              <a:ext uri="{28A0092B-C50C-407E-A947-70E740481C1C}">
                <a14:useLocalDpi xmlns:a14="http://schemas.microsoft.com/office/drawing/2010/main" val="0"/>
              </a:ext>
            </a:extLst>
          </a:blip>
          <a:srcRect/>
          <a:stretch>
            <a:fillRect/>
          </a:stretch>
        </p:blipFill>
        <p:spPr bwMode="auto">
          <a:xfrm>
            <a:off x="1547664" y="1628800"/>
            <a:ext cx="6336704" cy="110966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6" name="مربع نص 5"/>
          <p:cNvSpPr txBox="1"/>
          <p:nvPr/>
        </p:nvSpPr>
        <p:spPr>
          <a:xfrm>
            <a:off x="7092280" y="2766249"/>
            <a:ext cx="1087527" cy="461665"/>
          </a:xfrm>
          <a:prstGeom prst="rect">
            <a:avLst/>
          </a:prstGeom>
          <a:noFill/>
        </p:spPr>
        <p:txBody>
          <a:bodyPr wrap="square" rtlCol="1">
            <a:spAutoFit/>
          </a:bodyPr>
          <a:lstStyle/>
          <a:p>
            <a:r>
              <a:rPr lang="ar-SA" sz="2400" b="1" cap="all" dirty="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latin typeface="Verdana"/>
              </a:rPr>
              <a:t>غيبية</a:t>
            </a:r>
            <a:r>
              <a:rPr lang="ar-SA" dirty="0">
                <a:solidFill>
                  <a:prstClr val="black"/>
                </a:solidFill>
                <a:latin typeface="Verdana"/>
              </a:rPr>
              <a:t> </a:t>
            </a:r>
          </a:p>
        </p:txBody>
      </p:sp>
      <p:sp>
        <p:nvSpPr>
          <p:cNvPr id="7" name="مربع نص 6"/>
          <p:cNvSpPr txBox="1"/>
          <p:nvPr/>
        </p:nvSpPr>
        <p:spPr>
          <a:xfrm>
            <a:off x="1201452" y="2797026"/>
            <a:ext cx="1331640" cy="400110"/>
          </a:xfrm>
          <a:prstGeom prst="rect">
            <a:avLst/>
          </a:prstGeom>
          <a:noFill/>
        </p:spPr>
        <p:txBody>
          <a:bodyPr wrap="square" rtlCol="1">
            <a:spAutoFit/>
          </a:bodyPr>
          <a:lstStyle/>
          <a:p>
            <a:r>
              <a:rPr lang="ar-SA" sz="2000" b="1" cap="all" dirty="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latin typeface="AGA Arabesque" pitchFamily="2" charset="2"/>
              </a:rPr>
              <a:t>توقيفية</a:t>
            </a:r>
            <a:r>
              <a:rPr lang="ar-SA" sz="2000" b="1" dirty="0">
                <a:ln w="12700">
                  <a:solidFill>
                    <a:srgbClr val="B01F0F">
                      <a:satMod val="155000"/>
                    </a:srgbClr>
                  </a:solidFill>
                  <a:prstDash val="solid"/>
                </a:ln>
                <a:solidFill>
                  <a:srgbClr val="FF9000">
                    <a:tint val="85000"/>
                    <a:satMod val="155000"/>
                  </a:srgbClr>
                </a:solidFill>
                <a:effectLst>
                  <a:outerShdw blurRad="41275" dist="20320" dir="1800000" algn="tl" rotWithShape="0">
                    <a:srgbClr val="000000">
                      <a:alpha val="40000"/>
                    </a:srgbClr>
                  </a:outerShdw>
                </a:effectLst>
                <a:latin typeface="Verdana"/>
              </a:rPr>
              <a:t> </a:t>
            </a:r>
          </a:p>
        </p:txBody>
      </p:sp>
      <p:sp>
        <p:nvSpPr>
          <p:cNvPr id="8" name="مربع نص 7"/>
          <p:cNvSpPr txBox="1"/>
          <p:nvPr/>
        </p:nvSpPr>
        <p:spPr>
          <a:xfrm>
            <a:off x="6764138" y="3261263"/>
            <a:ext cx="1800200" cy="1200329"/>
          </a:xfrm>
          <a:prstGeom prst="rect">
            <a:avLst/>
          </a:prstGeom>
          <a:noFill/>
        </p:spPr>
        <p:txBody>
          <a:bodyPr wrap="square" rtlCol="1">
            <a:spAutoFit/>
          </a:bodyPr>
          <a:lstStyle/>
          <a:p>
            <a:pPr algn="ctr"/>
            <a:r>
              <a:rPr lang="ar-SA" dirty="0">
                <a:solidFill>
                  <a:prstClr val="black"/>
                </a:solidFill>
                <a:latin typeface="Verdana"/>
              </a:rPr>
              <a:t>تقوم على الإيمان بالغيب الذي لا يخضع للحس والعقل</a:t>
            </a:r>
          </a:p>
        </p:txBody>
      </p:sp>
      <p:sp>
        <p:nvSpPr>
          <p:cNvPr id="9" name="مربع نص 8"/>
          <p:cNvSpPr txBox="1"/>
          <p:nvPr/>
        </p:nvSpPr>
        <p:spPr>
          <a:xfrm>
            <a:off x="499120" y="3261263"/>
            <a:ext cx="2736304" cy="2585323"/>
          </a:xfrm>
          <a:prstGeom prst="rect">
            <a:avLst/>
          </a:prstGeom>
          <a:noFill/>
        </p:spPr>
        <p:txBody>
          <a:bodyPr wrap="square" rtlCol="1">
            <a:spAutoFit/>
          </a:bodyPr>
          <a:lstStyle/>
          <a:p>
            <a:r>
              <a:rPr lang="ar-SA" dirty="0" smtClean="0">
                <a:solidFill>
                  <a:prstClr val="black"/>
                </a:solidFill>
                <a:latin typeface="Verdana"/>
              </a:rPr>
              <a:t>مصادرها توقيفية أي موقفة على الكتاب وما صح من سنة الرسول </a:t>
            </a:r>
            <a:r>
              <a:rPr lang="ar-SA" dirty="0" smtClean="0">
                <a:solidFill>
                  <a:prstClr val="black"/>
                </a:solidFill>
                <a:latin typeface="Verdana"/>
                <a:sym typeface="AGA Arabesque"/>
              </a:rPr>
              <a:t> ، فليست محلا للاجتهاد  لأن العقيدة الصحيحة لابد فيها من اليقين الجازم  فلا بد أن تكون مصادرها مجزوم بصحتها ، وهذا لا يوجد إلا في الكتاب والسنة</a:t>
            </a:r>
            <a:endParaRPr lang="ar-SA" dirty="0">
              <a:solidFill>
                <a:prstClr val="black"/>
              </a:solidFill>
              <a:latin typeface="Verdana"/>
            </a:endParaRPr>
          </a:p>
        </p:txBody>
      </p:sp>
      <p:sp>
        <p:nvSpPr>
          <p:cNvPr id="10" name="عنصر نائب للمحتوى 9"/>
          <p:cNvSpPr>
            <a:spLocks noGrp="1"/>
          </p:cNvSpPr>
          <p:nvPr>
            <p:ph idx="1"/>
          </p:nvPr>
        </p:nvSpPr>
        <p:spPr/>
        <p:txBody>
          <a:bodyPr/>
          <a:lstStyle/>
          <a:p>
            <a:endParaRPr lang="ar-SA" dirty="0"/>
          </a:p>
        </p:txBody>
      </p:sp>
    </p:spTree>
    <p:extLst>
      <p:ext uri="{BB962C8B-B14F-4D97-AF65-F5344CB8AC3E}">
        <p14:creationId xmlns:p14="http://schemas.microsoft.com/office/powerpoint/2010/main" val="319073690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additive="base">
                                        <p:cTn id="7" dur="500" fill="hold"/>
                                        <p:tgtEl>
                                          <p:spTgt spid="6"/>
                                        </p:tgtEl>
                                        <p:attrNameLst>
                                          <p:attrName>ppt_x</p:attrName>
                                        </p:attrNameLst>
                                      </p:cBhvr>
                                      <p:tavLst>
                                        <p:tav tm="0">
                                          <p:val>
                                            <p:strVal val="#ppt_x"/>
                                          </p:val>
                                        </p:tav>
                                        <p:tav tm="100000">
                                          <p:val>
                                            <p:strVal val="#ppt_x"/>
                                          </p:val>
                                        </p:tav>
                                      </p:tavLst>
                                    </p:anim>
                                    <p:anim calcmode="lin" valueType="num">
                                      <p:cBhvr additive="base">
                                        <p:cTn id="8" dur="500" fill="hold"/>
                                        <p:tgtEl>
                                          <p:spTgt spid="6"/>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7"/>
                                        </p:tgtEl>
                                        <p:attrNameLst>
                                          <p:attrName>style.visibility</p:attrName>
                                        </p:attrNameLst>
                                      </p:cBhvr>
                                      <p:to>
                                        <p:strVal val="visible"/>
                                      </p:to>
                                    </p:set>
                                    <p:anim calcmode="lin" valueType="num">
                                      <p:cBhvr additive="base">
                                        <p:cTn id="13" dur="500" fill="hold"/>
                                        <p:tgtEl>
                                          <p:spTgt spid="7"/>
                                        </p:tgtEl>
                                        <p:attrNameLst>
                                          <p:attrName>ppt_x</p:attrName>
                                        </p:attrNameLst>
                                      </p:cBhvr>
                                      <p:tavLst>
                                        <p:tav tm="0">
                                          <p:val>
                                            <p:strVal val="#ppt_x"/>
                                          </p:val>
                                        </p:tav>
                                        <p:tav tm="100000">
                                          <p:val>
                                            <p:strVal val="#ppt_x"/>
                                          </p:val>
                                        </p:tav>
                                      </p:tavLst>
                                    </p:anim>
                                    <p:anim calcmode="lin" valueType="num">
                                      <p:cBhvr additive="base">
                                        <p:cTn id="14" dur="500" fill="hold"/>
                                        <p:tgtEl>
                                          <p:spTgt spid="7"/>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16" presetClass="entr" presetSubtype="21" fill="hold" grpId="0" nodeType="clickEffect">
                                  <p:stCondLst>
                                    <p:cond delay="0"/>
                                  </p:stCondLst>
                                  <p:childTnLst>
                                    <p:set>
                                      <p:cBhvr>
                                        <p:cTn id="18" dur="1" fill="hold">
                                          <p:stCondLst>
                                            <p:cond delay="0"/>
                                          </p:stCondLst>
                                        </p:cTn>
                                        <p:tgtEl>
                                          <p:spTgt spid="8"/>
                                        </p:tgtEl>
                                        <p:attrNameLst>
                                          <p:attrName>style.visibility</p:attrName>
                                        </p:attrNameLst>
                                      </p:cBhvr>
                                      <p:to>
                                        <p:strVal val="visible"/>
                                      </p:to>
                                    </p:set>
                                    <p:animEffect transition="in" filter="barn(inVertical)">
                                      <p:cBhvr>
                                        <p:cTn id="19" dur="500"/>
                                        <p:tgtEl>
                                          <p:spTgt spid="8"/>
                                        </p:tgtEl>
                                      </p:cBhvr>
                                    </p:animEffect>
                                  </p:childTnLst>
                                </p:cTn>
                              </p:par>
                            </p:childTnLst>
                          </p:cTn>
                        </p:par>
                      </p:childTnLst>
                    </p:cTn>
                  </p:par>
                  <p:par>
                    <p:cTn id="20" fill="hold">
                      <p:stCondLst>
                        <p:cond delay="indefinite"/>
                      </p:stCondLst>
                      <p:childTnLst>
                        <p:par>
                          <p:cTn id="21" fill="hold">
                            <p:stCondLst>
                              <p:cond delay="0"/>
                            </p:stCondLst>
                            <p:childTnLst>
                              <p:par>
                                <p:cTn id="22" presetID="16" presetClass="entr" presetSubtype="21" fill="hold" grpId="0" nodeType="clickEffect">
                                  <p:stCondLst>
                                    <p:cond delay="0"/>
                                  </p:stCondLst>
                                  <p:childTnLst>
                                    <p:set>
                                      <p:cBhvr>
                                        <p:cTn id="23" dur="1" fill="hold">
                                          <p:stCondLst>
                                            <p:cond delay="0"/>
                                          </p:stCondLst>
                                        </p:cTn>
                                        <p:tgtEl>
                                          <p:spTgt spid="9"/>
                                        </p:tgtEl>
                                        <p:attrNameLst>
                                          <p:attrName>style.visibility</p:attrName>
                                        </p:attrNameLst>
                                      </p:cBhvr>
                                      <p:to>
                                        <p:strVal val="visible"/>
                                      </p:to>
                                    </p:set>
                                    <p:animEffect transition="in" filter="barn(inVertical)">
                                      <p:cBhvr>
                                        <p:cTn id="24"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7" grpId="0"/>
      <p:bldP spid="8" grpId="0"/>
      <p:bldP spid="9"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dirty="0" smtClean="0"/>
              <a:t>أسئلة  للتفكير</a:t>
            </a:r>
            <a:endParaRPr lang="ar-SA" dirty="0"/>
          </a:p>
        </p:txBody>
      </p:sp>
      <p:sp>
        <p:nvSpPr>
          <p:cNvPr id="3" name="عنصر نائب للمحتوى 2"/>
          <p:cNvSpPr>
            <a:spLocks noGrp="1"/>
          </p:cNvSpPr>
          <p:nvPr>
            <p:ph idx="1"/>
          </p:nvPr>
        </p:nvSpPr>
        <p:spPr>
          <a:xfrm>
            <a:off x="179512" y="1628800"/>
            <a:ext cx="8507288" cy="5031230"/>
          </a:xfrm>
        </p:spPr>
        <p:txBody>
          <a:bodyPr/>
          <a:lstStyle/>
          <a:p>
            <a:r>
              <a:rPr lang="ar-SA" dirty="0" smtClean="0"/>
              <a:t>عرفنا بعض خصائص العقيدة </a:t>
            </a:r>
          </a:p>
          <a:p>
            <a:pPr marL="0" lvl="0" indent="0">
              <a:spcBef>
                <a:spcPts val="0"/>
              </a:spcBef>
              <a:buClrTx/>
              <a:buNone/>
            </a:pPr>
            <a:r>
              <a:rPr lang="ar-SA" dirty="0" smtClean="0"/>
              <a:t>فما موقف العقيدة الصحيحة من العقل ؟</a:t>
            </a:r>
            <a:r>
              <a:rPr lang="ar-SA" sz="1800" dirty="0">
                <a:solidFill>
                  <a:prstClr val="black"/>
                </a:solidFill>
              </a:rPr>
              <a:t> </a:t>
            </a:r>
            <a:endParaRPr lang="ar-SA" sz="1800" dirty="0" smtClean="0">
              <a:solidFill>
                <a:prstClr val="black"/>
              </a:solidFill>
            </a:endParaRPr>
          </a:p>
          <a:p>
            <a:pPr marL="0" lvl="0" indent="0">
              <a:spcBef>
                <a:spcPts val="0"/>
              </a:spcBef>
              <a:buClrTx/>
              <a:buNone/>
            </a:pPr>
            <a:r>
              <a:rPr lang="ar-SA" dirty="0" smtClean="0">
                <a:solidFill>
                  <a:prstClr val="black"/>
                </a:solidFill>
              </a:rPr>
              <a:t>وهل </a:t>
            </a:r>
            <a:r>
              <a:rPr lang="ar-SA" dirty="0">
                <a:solidFill>
                  <a:prstClr val="black"/>
                </a:solidFill>
              </a:rPr>
              <a:t>يُعد العقل مصدرا مستقلا للعقيدة ؟ </a:t>
            </a:r>
            <a:r>
              <a:rPr lang="ar-SA" dirty="0" smtClean="0">
                <a:solidFill>
                  <a:prstClr val="black"/>
                </a:solidFill>
              </a:rPr>
              <a:t>هناك فرق</a:t>
            </a:r>
          </a:p>
          <a:p>
            <a:pPr marL="0" lvl="0" indent="0">
              <a:spcBef>
                <a:spcPts val="0"/>
              </a:spcBef>
              <a:buClrTx/>
              <a:buNone/>
            </a:pPr>
            <a:r>
              <a:rPr lang="ar-SA" dirty="0" smtClean="0">
                <a:solidFill>
                  <a:prstClr val="black"/>
                </a:solidFill>
              </a:rPr>
              <a:t>جعلت العقل مصدرا مستقلا اذكري بعض هؤلاء الفرق</a:t>
            </a:r>
          </a:p>
          <a:p>
            <a:pPr marL="0" lvl="0" indent="0">
              <a:spcBef>
                <a:spcPts val="0"/>
              </a:spcBef>
              <a:buClrTx/>
              <a:buNone/>
            </a:pPr>
            <a:r>
              <a:rPr lang="ar-SA" dirty="0" smtClean="0">
                <a:solidFill>
                  <a:prstClr val="black"/>
                </a:solidFill>
              </a:rPr>
              <a:t>وما مدى صوابهم من خطئهم؟</a:t>
            </a:r>
          </a:p>
          <a:p>
            <a:pPr marL="0" lvl="0" indent="0">
              <a:spcBef>
                <a:spcPts val="0"/>
              </a:spcBef>
              <a:buClrTx/>
              <a:buNone/>
            </a:pPr>
            <a:r>
              <a:rPr lang="ar-SA" dirty="0">
                <a:solidFill>
                  <a:prstClr val="black"/>
                </a:solidFill>
              </a:rPr>
              <a:t>وهل يجوز أن </a:t>
            </a:r>
            <a:r>
              <a:rPr lang="ar-SA" dirty="0" smtClean="0">
                <a:solidFill>
                  <a:prstClr val="black"/>
                </a:solidFill>
              </a:rPr>
              <a:t>يستقل العقل </a:t>
            </a:r>
            <a:r>
              <a:rPr lang="ar-SA" dirty="0">
                <a:solidFill>
                  <a:prstClr val="black"/>
                </a:solidFill>
              </a:rPr>
              <a:t>بالنظر في الأمور </a:t>
            </a:r>
            <a:r>
              <a:rPr lang="ar-SA" dirty="0" smtClean="0">
                <a:solidFill>
                  <a:prstClr val="black"/>
                </a:solidFill>
              </a:rPr>
              <a:t>الغيبية؟</a:t>
            </a:r>
            <a:endParaRPr lang="ar-SA" dirty="0">
              <a:solidFill>
                <a:prstClr val="black"/>
              </a:solidFill>
            </a:endParaRPr>
          </a:p>
          <a:p>
            <a:pPr marL="0" lvl="0" indent="0">
              <a:spcBef>
                <a:spcPts val="0"/>
              </a:spcBef>
              <a:buClrTx/>
              <a:buNone/>
            </a:pPr>
            <a:endParaRPr lang="ar-SA" sz="1800" dirty="0" smtClean="0">
              <a:solidFill>
                <a:prstClr val="black"/>
              </a:solidFill>
            </a:endParaRPr>
          </a:p>
          <a:p>
            <a:endParaRPr lang="ar-SA" dirty="0" smtClean="0"/>
          </a:p>
          <a:p>
            <a:endParaRPr lang="ar-SA" dirty="0" smtClean="0"/>
          </a:p>
          <a:p>
            <a:endParaRPr lang="ar-SA" dirty="0" smtClean="0"/>
          </a:p>
          <a:p>
            <a:endParaRPr lang="ar-SA" dirty="0"/>
          </a:p>
        </p:txBody>
      </p:sp>
      <p:pic>
        <p:nvPicPr>
          <p:cNvPr id="4" name="Picture 2" descr="C:\Users\عبدالله\AppData\Local\Microsoft\Windows\Temporary Internet Files\Content.IE5\QNRB8KDA\MC900434859[1].pn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27584" y="1737746"/>
            <a:ext cx="1944216" cy="1714500"/>
          </a:xfrm>
          <a:prstGeom prst="rect">
            <a:avLst/>
          </a:prstGeom>
          <a:noFill/>
          <a:extLst>
            <a:ext uri="{909E8E84-426E-40DD-AFC4-6F175D3DCCD1}">
              <a14:hiddenFill xmlns:a14="http://schemas.microsoft.com/office/drawing/2010/main">
                <a:solidFill>
                  <a:srgbClr val="FFFFFF"/>
                </a:solidFill>
              </a14:hiddenFill>
            </a:ext>
          </a:extLst>
        </p:spPr>
      </p:pic>
      <p:pic>
        <p:nvPicPr>
          <p:cNvPr id="2051" name="Picture 3" descr="C:\Users\عبدالله\AppData\Local\Microsoft\Windows\Temporary Internet Files\Content.IE5\QNRB8KDA\MP900439090[1].jp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79512" y="4233185"/>
            <a:ext cx="3096344" cy="2426845"/>
          </a:xfrm>
          <a:prstGeom prst="rect">
            <a:avLst/>
          </a:prstGeom>
          <a:noFill/>
          <a:extLst>
            <a:ext uri="{909E8E84-426E-40DD-AFC4-6F175D3DCCD1}">
              <a14:hiddenFill xmlns:a14="http://schemas.microsoft.com/office/drawing/2010/main">
                <a:solidFill>
                  <a:srgbClr val="FFFFFF"/>
                </a:solidFill>
              </a14:hiddenFill>
            </a:ext>
          </a:extLst>
        </p:spPr>
      </p:pic>
      <p:sp>
        <p:nvSpPr>
          <p:cNvPr id="7" name="مربع نص 6"/>
          <p:cNvSpPr txBox="1"/>
          <p:nvPr/>
        </p:nvSpPr>
        <p:spPr>
          <a:xfrm rot="1414094">
            <a:off x="899592" y="4707944"/>
            <a:ext cx="1800200" cy="1477328"/>
          </a:xfrm>
          <a:prstGeom prst="rect">
            <a:avLst/>
          </a:prstGeom>
          <a:noFill/>
        </p:spPr>
        <p:txBody>
          <a:bodyPr wrap="square" rtlCol="1">
            <a:spAutoFit/>
          </a:bodyPr>
          <a:lstStyle/>
          <a:p>
            <a:r>
              <a:rPr lang="ar-SA" dirty="0" smtClean="0"/>
              <a:t>الجواب على هذه الأسئلة  المهمة  تجدينه </a:t>
            </a:r>
          </a:p>
          <a:p>
            <a:r>
              <a:rPr lang="ar-SA" dirty="0" smtClean="0"/>
              <a:t>في كتاب العقيدة الإسلامية ص10</a:t>
            </a:r>
            <a:endParaRPr lang="ar-SA" dirty="0"/>
          </a:p>
        </p:txBody>
      </p:sp>
    </p:spTree>
    <p:extLst>
      <p:ext uri="{BB962C8B-B14F-4D97-AF65-F5344CB8AC3E}">
        <p14:creationId xmlns:p14="http://schemas.microsoft.com/office/powerpoint/2010/main" val="1932619100"/>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dirty="0" smtClean="0"/>
              <a:t>وسطية أهل السنة والجماعة بين فرق الضلال</a:t>
            </a:r>
            <a:endParaRPr lang="ar-SA" dirty="0"/>
          </a:p>
        </p:txBody>
      </p:sp>
      <p:sp>
        <p:nvSpPr>
          <p:cNvPr id="3" name="عنصر نائب للمحتوى 2"/>
          <p:cNvSpPr>
            <a:spLocks noGrp="1"/>
          </p:cNvSpPr>
          <p:nvPr>
            <p:ph idx="1"/>
          </p:nvPr>
        </p:nvSpPr>
        <p:spPr/>
        <p:txBody>
          <a:bodyPr/>
          <a:lstStyle/>
          <a:p>
            <a:r>
              <a:rPr lang="ar-SA" dirty="0" smtClean="0"/>
              <a:t>الدين الإسلامي دين وسط بين الأديان المحرفة فهو وسط بين اليهود المغضوب عليهم وبين النصارى الضالين وكما أنه وسط بين الأديان فأهله أيضا (أهل السنة والجماعة )أهل الإسلام الصحيح وسط بين الفرق المنتسبة إليه </a:t>
            </a:r>
          </a:p>
          <a:p>
            <a:r>
              <a:rPr lang="ar-SA" dirty="0" smtClean="0"/>
              <a:t>فهم وسط في كل أبواب العقيدة بين طرفين أحدهما غلا (أفرط) والآخر قصر (فرّط) فأهل السنة عدول خيار بين طرفين منحرفين</a:t>
            </a:r>
          </a:p>
          <a:p>
            <a:r>
              <a:rPr lang="ar-SA" dirty="0" smtClean="0"/>
              <a:t>نذكر أربعة أمثلة هي أصول عقدية كان أهل السنة والجماعة وسطا فيها </a:t>
            </a:r>
            <a:endParaRPr lang="ar-SA" dirty="0"/>
          </a:p>
        </p:txBody>
      </p:sp>
    </p:spTree>
    <p:extLst>
      <p:ext uri="{BB962C8B-B14F-4D97-AF65-F5344CB8AC3E}">
        <p14:creationId xmlns:p14="http://schemas.microsoft.com/office/powerpoint/2010/main" val="3364902818"/>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normAutofit fontScale="90000"/>
          </a:bodyPr>
          <a:lstStyle/>
          <a:p>
            <a:r>
              <a:rPr lang="ar-SA" dirty="0" smtClean="0"/>
              <a:t>المثال الأول على وسطية أهل السنة </a:t>
            </a:r>
            <a:br>
              <a:rPr lang="ar-SA" dirty="0" smtClean="0"/>
            </a:br>
            <a:r>
              <a:rPr lang="ar-SA" dirty="0" smtClean="0"/>
              <a:t>في باب أسماء الله وصفاته</a:t>
            </a:r>
            <a:endParaRPr lang="ar-SA" dirty="0"/>
          </a:p>
        </p:txBody>
      </p:sp>
      <p:sp>
        <p:nvSpPr>
          <p:cNvPr id="3" name="عنصر نائب للمحتوى 2"/>
          <p:cNvSpPr>
            <a:spLocks noGrp="1"/>
          </p:cNvSpPr>
          <p:nvPr>
            <p:ph idx="1"/>
          </p:nvPr>
        </p:nvSpPr>
        <p:spPr>
          <a:xfrm>
            <a:off x="179512" y="1752600"/>
            <a:ext cx="8784976" cy="4373563"/>
          </a:xfrm>
        </p:spPr>
        <p:txBody>
          <a:bodyPr/>
          <a:lstStyle/>
          <a:p>
            <a:r>
              <a:rPr lang="ar-SA" dirty="0" smtClean="0"/>
              <a:t>                    أهل السنة فيه وسط بين المعطلة والممثلة </a:t>
            </a:r>
            <a:endParaRPr lang="ar-SA" dirty="0"/>
          </a:p>
        </p:txBody>
      </p:sp>
      <p:pic>
        <p:nvPicPr>
          <p:cNvPr id="4" name="Picture 3"/>
          <p:cNvPicPr>
            <a:picLocks noChangeAspect="1" noChangeArrowheads="1"/>
          </p:cNvPicPr>
          <p:nvPr/>
        </p:nvPicPr>
        <p:blipFill>
          <a:blip r:embed="rId2">
            <a:duotone>
              <a:prstClr val="black"/>
              <a:srgbClr val="D9C3A5">
                <a:tint val="50000"/>
                <a:satMod val="180000"/>
              </a:srgbClr>
            </a:duotone>
            <a:extLst>
              <a:ext uri="{28A0092B-C50C-407E-A947-70E740481C1C}">
                <a14:useLocalDpi xmlns:a14="http://schemas.microsoft.com/office/drawing/2010/main" val="0"/>
              </a:ext>
            </a:extLst>
          </a:blip>
          <a:srcRect/>
          <a:stretch>
            <a:fillRect/>
          </a:stretch>
        </p:blipFill>
        <p:spPr bwMode="auto">
          <a:xfrm>
            <a:off x="467544" y="2157802"/>
            <a:ext cx="8352928" cy="110966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5" name="مربع نص 4"/>
          <p:cNvSpPr txBox="1"/>
          <p:nvPr/>
        </p:nvSpPr>
        <p:spPr>
          <a:xfrm>
            <a:off x="6588224" y="3284480"/>
            <a:ext cx="2418963" cy="2862322"/>
          </a:xfrm>
          <a:prstGeom prst="rect">
            <a:avLst/>
          </a:prstGeom>
          <a:noFill/>
        </p:spPr>
        <p:txBody>
          <a:bodyPr wrap="square" rtlCol="1">
            <a:spAutoFit/>
          </a:bodyPr>
          <a:lstStyle/>
          <a:p>
            <a:r>
              <a:rPr lang="ar-SA" dirty="0" smtClean="0"/>
              <a:t>المعطلة وهم من ينفي </a:t>
            </a:r>
          </a:p>
          <a:p>
            <a:r>
              <a:rPr lang="ar-SA" dirty="0" smtClean="0"/>
              <a:t>الأسماء والصفات كلها كالجهمية</a:t>
            </a:r>
          </a:p>
          <a:p>
            <a:r>
              <a:rPr lang="ar-SA" dirty="0" smtClean="0"/>
              <a:t>ومنهم من ينفي الصفات كالمعتزلة </a:t>
            </a:r>
          </a:p>
          <a:p>
            <a:r>
              <a:rPr lang="ar-SA" dirty="0" smtClean="0"/>
              <a:t>ومنهم من ينفي أكثر الصفات ويؤولها كالأشاعرة</a:t>
            </a:r>
          </a:p>
          <a:p>
            <a:r>
              <a:rPr lang="ar-SA" dirty="0" smtClean="0"/>
              <a:t>اعتمادا على عقولهم</a:t>
            </a:r>
          </a:p>
          <a:p>
            <a:endParaRPr lang="ar-SA" dirty="0"/>
          </a:p>
        </p:txBody>
      </p:sp>
      <p:sp>
        <p:nvSpPr>
          <p:cNvPr id="6" name="مربع نص 5"/>
          <p:cNvSpPr txBox="1"/>
          <p:nvPr/>
        </p:nvSpPr>
        <p:spPr>
          <a:xfrm>
            <a:off x="179512" y="3501008"/>
            <a:ext cx="2160240" cy="2308324"/>
          </a:xfrm>
          <a:prstGeom prst="rect">
            <a:avLst/>
          </a:prstGeom>
          <a:noFill/>
        </p:spPr>
        <p:txBody>
          <a:bodyPr wrap="square" rtlCol="1">
            <a:spAutoFit/>
          </a:bodyPr>
          <a:lstStyle/>
          <a:p>
            <a:r>
              <a:rPr lang="ar-SA" dirty="0" smtClean="0"/>
              <a:t>الممثلة وهم </a:t>
            </a:r>
          </a:p>
          <a:p>
            <a:r>
              <a:rPr lang="ar-SA" dirty="0" smtClean="0"/>
              <a:t>يقولون إن صفات الله تعالى تماثل</a:t>
            </a:r>
          </a:p>
          <a:p>
            <a:r>
              <a:rPr lang="ar-SA" dirty="0" smtClean="0"/>
              <a:t>صفات المخلوقين فيقولون يد الله كيد البشر وسمع الله كسمع البشر تعالى الله عما يقولون</a:t>
            </a:r>
            <a:endParaRPr lang="ar-SA" dirty="0"/>
          </a:p>
        </p:txBody>
      </p:sp>
      <p:sp>
        <p:nvSpPr>
          <p:cNvPr id="7" name="مربع نص 6"/>
          <p:cNvSpPr txBox="1"/>
          <p:nvPr/>
        </p:nvSpPr>
        <p:spPr>
          <a:xfrm>
            <a:off x="2962875" y="3422979"/>
            <a:ext cx="3321066" cy="2308324"/>
          </a:xfrm>
          <a:prstGeom prst="rect">
            <a:avLst/>
          </a:prstGeom>
          <a:noFill/>
        </p:spPr>
        <p:txBody>
          <a:bodyPr wrap="square" rtlCol="1">
            <a:spAutoFit/>
          </a:bodyPr>
          <a:lstStyle/>
          <a:p>
            <a:r>
              <a:rPr lang="ar-SA" dirty="0" smtClean="0"/>
              <a:t>أما أهل السنة فهداهم الله للقول </a:t>
            </a:r>
          </a:p>
          <a:p>
            <a:r>
              <a:rPr lang="ar-SA" dirty="0" smtClean="0"/>
              <a:t>العدل فلم ينفوا عن الله ما أثبته لنفسه وأثبته له رسوله</a:t>
            </a:r>
            <a:r>
              <a:rPr lang="ar-SA" dirty="0" smtClean="0">
                <a:sym typeface="AGA Arabesque"/>
              </a:rPr>
              <a:t> بل أثبتوا </a:t>
            </a:r>
          </a:p>
          <a:p>
            <a:r>
              <a:rPr lang="ar-SA" dirty="0" smtClean="0">
                <a:sym typeface="AGA Arabesque"/>
              </a:rPr>
              <a:t>كل ما أثبته الله لنفسه وكل ما أثبته له رسوله </a:t>
            </a:r>
            <a:r>
              <a:rPr lang="ar-SA" dirty="0">
                <a:solidFill>
                  <a:prstClr val="black"/>
                </a:solidFill>
                <a:sym typeface="AGA Arabesque"/>
              </a:rPr>
              <a:t> </a:t>
            </a:r>
            <a:r>
              <a:rPr lang="ar-SA" dirty="0" smtClean="0">
                <a:solidFill>
                  <a:prstClr val="black"/>
                </a:solidFill>
                <a:sym typeface="AGA Arabesque"/>
              </a:rPr>
              <a:t>من غير غلو في الإثبات بل على </a:t>
            </a:r>
            <a:r>
              <a:rPr lang="ar-SA" dirty="0" err="1" smtClean="0">
                <a:solidFill>
                  <a:prstClr val="black"/>
                </a:solidFill>
                <a:sym typeface="AGA Arabesque"/>
              </a:rPr>
              <a:t>مايليق</a:t>
            </a:r>
            <a:r>
              <a:rPr lang="ar-SA" dirty="0" smtClean="0">
                <a:solidFill>
                  <a:prstClr val="black"/>
                </a:solidFill>
                <a:sym typeface="AGA Arabesque"/>
              </a:rPr>
              <a:t> بجلال الله تعالى من غير تحريف ولا تمثيل ولا تكييف</a:t>
            </a:r>
            <a:endParaRPr lang="ar-SA" dirty="0"/>
          </a:p>
        </p:txBody>
      </p:sp>
    </p:spTree>
    <p:extLst>
      <p:ext uri="{BB962C8B-B14F-4D97-AF65-F5344CB8AC3E}">
        <p14:creationId xmlns:p14="http://schemas.microsoft.com/office/powerpoint/2010/main" val="1662471835"/>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normAutofit fontScale="90000"/>
          </a:bodyPr>
          <a:lstStyle/>
          <a:p>
            <a:r>
              <a:rPr lang="ar-SA" dirty="0" smtClean="0"/>
              <a:t>المثال الثاني على وسطية أهل السنة والجماعة </a:t>
            </a:r>
            <a:br>
              <a:rPr lang="ar-SA" dirty="0" smtClean="0"/>
            </a:br>
            <a:r>
              <a:rPr lang="ar-SA" dirty="0" smtClean="0"/>
              <a:t>في باب القضاء والقدر</a:t>
            </a:r>
            <a:endParaRPr lang="ar-SA" dirty="0"/>
          </a:p>
        </p:txBody>
      </p:sp>
      <p:sp>
        <p:nvSpPr>
          <p:cNvPr id="3" name="عنصر نائب للمحتوى 2"/>
          <p:cNvSpPr>
            <a:spLocks noGrp="1"/>
          </p:cNvSpPr>
          <p:nvPr>
            <p:ph idx="1"/>
          </p:nvPr>
        </p:nvSpPr>
        <p:spPr>
          <a:xfrm>
            <a:off x="467544" y="1556792"/>
            <a:ext cx="8229600" cy="4373563"/>
          </a:xfrm>
        </p:spPr>
        <p:txBody>
          <a:bodyPr/>
          <a:lstStyle/>
          <a:p>
            <a:r>
              <a:rPr lang="ar-SA" dirty="0" smtClean="0"/>
              <a:t>         توسط أهل السنة في هذا الباب بين القدرية والجبرية</a:t>
            </a:r>
            <a:endParaRPr lang="ar-SA" dirty="0"/>
          </a:p>
        </p:txBody>
      </p:sp>
      <p:pic>
        <p:nvPicPr>
          <p:cNvPr id="4" name="Picture 3"/>
          <p:cNvPicPr>
            <a:picLocks noChangeAspect="1" noChangeArrowheads="1"/>
          </p:cNvPicPr>
          <p:nvPr/>
        </p:nvPicPr>
        <p:blipFill>
          <a:blip r:embed="rId2">
            <a:duotone>
              <a:prstClr val="black"/>
              <a:srgbClr val="D9C3A5">
                <a:tint val="50000"/>
                <a:satMod val="180000"/>
              </a:srgbClr>
            </a:duotone>
            <a:extLst>
              <a:ext uri="{28A0092B-C50C-407E-A947-70E740481C1C}">
                <a14:useLocalDpi xmlns:a14="http://schemas.microsoft.com/office/drawing/2010/main" val="0"/>
              </a:ext>
            </a:extLst>
          </a:blip>
          <a:srcRect/>
          <a:stretch>
            <a:fillRect/>
          </a:stretch>
        </p:blipFill>
        <p:spPr bwMode="auto">
          <a:xfrm>
            <a:off x="511995" y="1753688"/>
            <a:ext cx="8352928" cy="110966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5" name="مربع نص 4"/>
          <p:cNvSpPr txBox="1"/>
          <p:nvPr/>
        </p:nvSpPr>
        <p:spPr>
          <a:xfrm>
            <a:off x="7077534" y="2912459"/>
            <a:ext cx="2036580" cy="3416320"/>
          </a:xfrm>
          <a:prstGeom prst="rect">
            <a:avLst/>
          </a:prstGeom>
          <a:noFill/>
        </p:spPr>
        <p:txBody>
          <a:bodyPr wrap="square" rtlCol="1">
            <a:spAutoFit/>
          </a:bodyPr>
          <a:lstStyle/>
          <a:p>
            <a:r>
              <a:rPr lang="ar-SA" dirty="0" smtClean="0"/>
              <a:t>القدرية نفوا القدر</a:t>
            </a:r>
          </a:p>
          <a:p>
            <a:r>
              <a:rPr lang="ar-SA" dirty="0" smtClean="0"/>
              <a:t>فقالوا إن أفعال العباد وطاعتهم ومعاصيهم </a:t>
            </a:r>
          </a:p>
          <a:p>
            <a:r>
              <a:rPr lang="ar-SA" dirty="0" smtClean="0"/>
              <a:t>لم تدخل في قضاء الله وقدره أي أن الله على حد </a:t>
            </a:r>
          </a:p>
          <a:p>
            <a:r>
              <a:rPr lang="ar-SA" dirty="0" smtClean="0"/>
              <a:t>زعمهم لم يخلقها ولا شاءها منهم بل العباد مستقلون </a:t>
            </a:r>
          </a:p>
          <a:p>
            <a:r>
              <a:rPr lang="ar-SA" dirty="0" smtClean="0"/>
              <a:t>بأفعالهم (خالقون لها)</a:t>
            </a:r>
          </a:p>
        </p:txBody>
      </p:sp>
      <p:sp>
        <p:nvSpPr>
          <p:cNvPr id="6" name="مربع نص 5"/>
          <p:cNvSpPr txBox="1"/>
          <p:nvPr/>
        </p:nvSpPr>
        <p:spPr>
          <a:xfrm>
            <a:off x="0" y="2886617"/>
            <a:ext cx="1656184" cy="2862322"/>
          </a:xfrm>
          <a:prstGeom prst="rect">
            <a:avLst/>
          </a:prstGeom>
          <a:noFill/>
        </p:spPr>
        <p:txBody>
          <a:bodyPr wrap="square" rtlCol="1">
            <a:spAutoFit/>
          </a:bodyPr>
          <a:lstStyle/>
          <a:p>
            <a:r>
              <a:rPr lang="ar-SA" dirty="0" smtClean="0"/>
              <a:t>الجبرية الذين </a:t>
            </a:r>
          </a:p>
          <a:p>
            <a:r>
              <a:rPr lang="ar-SA" dirty="0" smtClean="0"/>
              <a:t>غلوا في إثبات القدر فقالوا </a:t>
            </a:r>
          </a:p>
          <a:p>
            <a:r>
              <a:rPr lang="ar-SA" dirty="0" smtClean="0"/>
              <a:t>إن العبد مجبور على فعله </a:t>
            </a:r>
          </a:p>
          <a:p>
            <a:r>
              <a:rPr lang="ar-SA" dirty="0" smtClean="0"/>
              <a:t>كالريشة في مهب الريح لا قدرة له ولا مشيئة</a:t>
            </a:r>
          </a:p>
          <a:p>
            <a:endParaRPr lang="ar-SA" dirty="0"/>
          </a:p>
        </p:txBody>
      </p:sp>
      <p:sp>
        <p:nvSpPr>
          <p:cNvPr id="7" name="مربع نص 6"/>
          <p:cNvSpPr txBox="1"/>
          <p:nvPr/>
        </p:nvSpPr>
        <p:spPr>
          <a:xfrm>
            <a:off x="1835696" y="2373285"/>
            <a:ext cx="5053712" cy="4801314"/>
          </a:xfrm>
          <a:prstGeom prst="rect">
            <a:avLst/>
          </a:prstGeom>
          <a:noFill/>
        </p:spPr>
        <p:txBody>
          <a:bodyPr wrap="square" rtlCol="1">
            <a:spAutoFit/>
          </a:bodyPr>
          <a:lstStyle/>
          <a:p>
            <a:r>
              <a:rPr lang="ar-SA" dirty="0" smtClean="0"/>
              <a:t>أما أهل السنة فهداهم لله للقول الحق الوسط </a:t>
            </a:r>
          </a:p>
          <a:p>
            <a:r>
              <a:rPr lang="ar-SA" dirty="0" smtClean="0"/>
              <a:t>فأثبتوا أن العباد فاعلون حقيقة لأفعالهم ولهم</a:t>
            </a:r>
            <a:r>
              <a:rPr lang="ar-SA" dirty="0"/>
              <a:t> </a:t>
            </a:r>
            <a:r>
              <a:rPr lang="ar-SA" dirty="0" smtClean="0"/>
              <a:t>مشيئة لكن مشيئتهم تحت مشيئة الله</a:t>
            </a:r>
          </a:p>
          <a:p>
            <a:r>
              <a:rPr lang="ar-SA" dirty="0" smtClean="0"/>
              <a:t>والله خالقهم وخالق أفعالهم «والله خلقكم وما تعملون» « وما تشاءون إلا أن يشاء الله»</a:t>
            </a:r>
          </a:p>
          <a:p>
            <a:r>
              <a:rPr lang="ar-SA" dirty="0" smtClean="0"/>
              <a:t>فهم يؤمنون بمراتب القدر الأربعة أن الله 1-علم كل </a:t>
            </a:r>
            <a:r>
              <a:rPr lang="ar-SA" dirty="0" err="1" smtClean="0"/>
              <a:t>شي</a:t>
            </a:r>
            <a:r>
              <a:rPr lang="ar-SA" dirty="0" smtClean="0"/>
              <a:t> ومن ذلك ما سيعمله الخلق قبل خلقهم</a:t>
            </a:r>
          </a:p>
          <a:p>
            <a:r>
              <a:rPr lang="ar-SA" dirty="0" smtClean="0"/>
              <a:t>2-ثم كتب ذلك في اللوح المحفوظ قبل أن يخلق السموات والأرض بخمسين ألف سنة</a:t>
            </a:r>
          </a:p>
          <a:p>
            <a:r>
              <a:rPr lang="ar-SA" dirty="0" smtClean="0"/>
              <a:t>3- ثم شاء الله ذلك ولا يقع في الوجود شيئا إلا بمشيئته.</a:t>
            </a:r>
          </a:p>
          <a:p>
            <a:r>
              <a:rPr lang="ar-SA" dirty="0" smtClean="0"/>
              <a:t>4- ثم خلق الله ما شاء وأراد ويدخل في ذلك أفعال العباد خيرها وشرها فالله خلق العباد وخلق فيهم القدرة والإرادة والعباد فاعلون لأعمالهم فالله خلق الخير والشر لكن لا ينسب الشر إلى فعله وإنما إلى مخلوقاته</a:t>
            </a:r>
            <a:r>
              <a:rPr lang="ar-SA" dirty="0"/>
              <a:t> </a:t>
            </a:r>
            <a:r>
              <a:rPr lang="ar-SA" dirty="0" smtClean="0"/>
              <a:t>وكل ما خلقه الله بحكمة وعدل </a:t>
            </a:r>
          </a:p>
          <a:p>
            <a:endParaRPr lang="ar-SA" dirty="0" smtClean="0"/>
          </a:p>
        </p:txBody>
      </p:sp>
    </p:spTree>
    <p:extLst>
      <p:ext uri="{BB962C8B-B14F-4D97-AF65-F5344CB8AC3E}">
        <p14:creationId xmlns:p14="http://schemas.microsoft.com/office/powerpoint/2010/main" val="444796577"/>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normAutofit fontScale="90000"/>
          </a:bodyPr>
          <a:lstStyle/>
          <a:p>
            <a:r>
              <a:rPr lang="ar-SA" dirty="0" smtClean="0"/>
              <a:t>المثال الثالث على وسطية أهل السنة والجماعة </a:t>
            </a:r>
            <a:br>
              <a:rPr lang="ar-SA" dirty="0" smtClean="0"/>
            </a:br>
            <a:r>
              <a:rPr lang="ar-SA" dirty="0" smtClean="0"/>
              <a:t>في باب الوعد والوعيد</a:t>
            </a:r>
            <a:endParaRPr lang="ar-SA" dirty="0"/>
          </a:p>
        </p:txBody>
      </p:sp>
      <p:sp>
        <p:nvSpPr>
          <p:cNvPr id="3" name="عنصر نائب للمحتوى 2"/>
          <p:cNvSpPr>
            <a:spLocks noGrp="1"/>
          </p:cNvSpPr>
          <p:nvPr>
            <p:ph idx="1"/>
          </p:nvPr>
        </p:nvSpPr>
        <p:spPr>
          <a:xfrm>
            <a:off x="179512" y="1628800"/>
            <a:ext cx="8784976" cy="5229200"/>
          </a:xfrm>
        </p:spPr>
        <p:txBody>
          <a:bodyPr/>
          <a:lstStyle/>
          <a:p>
            <a:r>
              <a:rPr lang="ar-SA" dirty="0" smtClean="0"/>
              <a:t>     توسط أهل السنة في هذا الباب بين </a:t>
            </a:r>
            <a:r>
              <a:rPr lang="ar-SA" dirty="0" err="1" smtClean="0"/>
              <a:t>الوعيدية</a:t>
            </a:r>
            <a:r>
              <a:rPr lang="ar-SA" dirty="0" smtClean="0"/>
              <a:t> والمرجئة</a:t>
            </a:r>
            <a:endParaRPr lang="ar-SA" dirty="0"/>
          </a:p>
        </p:txBody>
      </p:sp>
      <p:pic>
        <p:nvPicPr>
          <p:cNvPr id="5" name="Picture 3"/>
          <p:cNvPicPr>
            <a:picLocks noChangeAspect="1" noChangeArrowheads="1"/>
          </p:cNvPicPr>
          <p:nvPr/>
        </p:nvPicPr>
        <p:blipFill>
          <a:blip r:embed="rId2">
            <a:duotone>
              <a:prstClr val="black"/>
              <a:srgbClr val="D9C3A5">
                <a:tint val="50000"/>
                <a:satMod val="180000"/>
              </a:srgbClr>
            </a:duotone>
            <a:extLst>
              <a:ext uri="{28A0092B-C50C-407E-A947-70E740481C1C}">
                <a14:useLocalDpi xmlns:a14="http://schemas.microsoft.com/office/drawing/2010/main" val="0"/>
              </a:ext>
            </a:extLst>
          </a:blip>
          <a:srcRect/>
          <a:stretch>
            <a:fillRect/>
          </a:stretch>
        </p:blipFill>
        <p:spPr bwMode="auto">
          <a:xfrm>
            <a:off x="611560" y="1993099"/>
            <a:ext cx="8352928" cy="110966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4" name="مربع نص 3"/>
          <p:cNvSpPr txBox="1"/>
          <p:nvPr/>
        </p:nvSpPr>
        <p:spPr>
          <a:xfrm>
            <a:off x="6588224" y="3356992"/>
            <a:ext cx="2416978" cy="3416320"/>
          </a:xfrm>
          <a:prstGeom prst="rect">
            <a:avLst/>
          </a:prstGeom>
          <a:noFill/>
        </p:spPr>
        <p:txBody>
          <a:bodyPr wrap="square" rtlCol="1">
            <a:spAutoFit/>
          </a:bodyPr>
          <a:lstStyle/>
          <a:p>
            <a:r>
              <a:rPr lang="ar-SA" dirty="0" err="1" smtClean="0"/>
              <a:t>الوعيدية</a:t>
            </a:r>
            <a:r>
              <a:rPr lang="ar-SA" dirty="0" smtClean="0"/>
              <a:t> ومنهم الخوارج</a:t>
            </a:r>
          </a:p>
          <a:p>
            <a:r>
              <a:rPr lang="ar-SA" dirty="0" smtClean="0"/>
              <a:t>الذين يرون أن فاعل الكبيرة من المسلمين كافر </a:t>
            </a:r>
          </a:p>
          <a:p>
            <a:r>
              <a:rPr lang="ar-SA" dirty="0" smtClean="0"/>
              <a:t>خالد مخلد في النار</a:t>
            </a:r>
          </a:p>
          <a:p>
            <a:r>
              <a:rPr lang="ar-SA" dirty="0" smtClean="0"/>
              <a:t>ويرون وجوب الخروج على ولاة الأمر المسلمين العصاة </a:t>
            </a:r>
          </a:p>
          <a:p>
            <a:r>
              <a:rPr lang="ar-SA" dirty="0" smtClean="0"/>
              <a:t>ويكفرون الناس بغير ذنب لذلك خرجوا على علي بن أبي طالب </a:t>
            </a:r>
            <a:r>
              <a:rPr lang="ar-SA" dirty="0" smtClean="0">
                <a:sym typeface="AGA Arabesque"/>
              </a:rPr>
              <a:t> وقاتلوه </a:t>
            </a:r>
          </a:p>
          <a:p>
            <a:endParaRPr lang="ar-SA" dirty="0"/>
          </a:p>
        </p:txBody>
      </p:sp>
      <p:sp>
        <p:nvSpPr>
          <p:cNvPr id="6" name="مربع نص 5"/>
          <p:cNvSpPr txBox="1"/>
          <p:nvPr/>
        </p:nvSpPr>
        <p:spPr>
          <a:xfrm>
            <a:off x="44394" y="3102761"/>
            <a:ext cx="2560958" cy="3693319"/>
          </a:xfrm>
          <a:prstGeom prst="rect">
            <a:avLst/>
          </a:prstGeom>
          <a:noFill/>
        </p:spPr>
        <p:txBody>
          <a:bodyPr wrap="square" rtlCol="1">
            <a:spAutoFit/>
          </a:bodyPr>
          <a:lstStyle/>
          <a:p>
            <a:r>
              <a:rPr lang="ar-SA" dirty="0" smtClean="0"/>
              <a:t>المرجئة وهم</a:t>
            </a:r>
          </a:p>
          <a:p>
            <a:r>
              <a:rPr lang="ar-SA" dirty="0" smtClean="0"/>
              <a:t>من غلب نصوص الرجاء </a:t>
            </a:r>
          </a:p>
          <a:p>
            <a:r>
              <a:rPr lang="ar-SA" dirty="0" smtClean="0"/>
              <a:t>على نصوص الوعيد </a:t>
            </a:r>
          </a:p>
          <a:p>
            <a:r>
              <a:rPr lang="ar-SA" dirty="0" smtClean="0"/>
              <a:t>وقالوا الإيمان هو التصديق بالقلب</a:t>
            </a:r>
          </a:p>
          <a:p>
            <a:r>
              <a:rPr lang="ar-SA" dirty="0" smtClean="0"/>
              <a:t>والأعمال ليست من الإيمان فلا يضر مع </a:t>
            </a:r>
          </a:p>
          <a:p>
            <a:r>
              <a:rPr lang="ar-SA" dirty="0" smtClean="0"/>
              <a:t>الإيمان معصية </a:t>
            </a:r>
          </a:p>
          <a:p>
            <a:r>
              <a:rPr lang="ar-SA" dirty="0" smtClean="0"/>
              <a:t>فأهل الكبائر لا يستحقون دخول النار بل </a:t>
            </a:r>
          </a:p>
          <a:p>
            <a:r>
              <a:rPr lang="ar-SA" dirty="0" smtClean="0"/>
              <a:t>إيمانهم كإيمان جبريل وأبي بكر وعمر رضي الله عنهما</a:t>
            </a:r>
            <a:endParaRPr lang="ar-SA" dirty="0"/>
          </a:p>
        </p:txBody>
      </p:sp>
      <p:sp>
        <p:nvSpPr>
          <p:cNvPr id="7" name="مربع نص 6"/>
          <p:cNvSpPr txBox="1"/>
          <p:nvPr/>
        </p:nvSpPr>
        <p:spPr>
          <a:xfrm>
            <a:off x="2843808" y="2756828"/>
            <a:ext cx="3478647" cy="2308324"/>
          </a:xfrm>
          <a:prstGeom prst="rect">
            <a:avLst/>
          </a:prstGeom>
          <a:noFill/>
        </p:spPr>
        <p:txBody>
          <a:bodyPr wrap="square" rtlCol="1">
            <a:spAutoFit/>
          </a:bodyPr>
          <a:lstStyle/>
          <a:p>
            <a:r>
              <a:rPr lang="ar-SA" dirty="0" smtClean="0"/>
              <a:t>أما أهل السنة</a:t>
            </a:r>
          </a:p>
          <a:p>
            <a:r>
              <a:rPr lang="ar-SA" dirty="0" smtClean="0"/>
              <a:t>فيرون أن المسلم إذا ارتكب كبيرة </a:t>
            </a:r>
          </a:p>
          <a:p>
            <a:r>
              <a:rPr lang="ar-SA" dirty="0" smtClean="0"/>
              <a:t>لا يخرج من الإسلام</a:t>
            </a:r>
          </a:p>
          <a:p>
            <a:r>
              <a:rPr lang="ar-SA" dirty="0" smtClean="0"/>
              <a:t>بل هو مسلم ناقص الإيمان، فهو مؤمن بإيمانه فاسق بكبيرته</a:t>
            </a:r>
          </a:p>
          <a:p>
            <a:r>
              <a:rPr lang="ar-SA" dirty="0" smtClean="0"/>
              <a:t>وهو في الآخرة تحت مشيئة الله </a:t>
            </a:r>
          </a:p>
          <a:p>
            <a:r>
              <a:rPr lang="ar-SA" dirty="0" smtClean="0"/>
              <a:t>إن شاء عذبه وإن شاء غفر له</a:t>
            </a:r>
          </a:p>
          <a:p>
            <a:r>
              <a:rPr lang="ar-SA" dirty="0" smtClean="0"/>
              <a:t>ولا يخلد في النار </a:t>
            </a:r>
            <a:endParaRPr lang="ar-SA" dirty="0"/>
          </a:p>
        </p:txBody>
      </p:sp>
      <p:sp>
        <p:nvSpPr>
          <p:cNvPr id="8" name="سهم للأسفل 7"/>
          <p:cNvSpPr/>
          <p:nvPr/>
        </p:nvSpPr>
        <p:spPr>
          <a:xfrm>
            <a:off x="3491879" y="5065152"/>
            <a:ext cx="2686559" cy="1708160"/>
          </a:xfrm>
          <a:prstGeom prst="downArrow">
            <a:avLst>
              <a:gd name="adj1" fmla="val 50000"/>
              <a:gd name="adj2" fmla="val 44336"/>
            </a:avLst>
          </a:prstGeom>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r>
              <a:rPr lang="ar-SA" sz="1400" b="1" dirty="0" smtClean="0"/>
              <a:t>كما يرون وجوب السمع  والطاعة  بالمعروف لمن تولى أمر المسلمين</a:t>
            </a:r>
            <a:endParaRPr lang="ar-SA" sz="1400" b="1" dirty="0"/>
          </a:p>
        </p:txBody>
      </p:sp>
    </p:spTree>
    <p:extLst>
      <p:ext uri="{BB962C8B-B14F-4D97-AF65-F5344CB8AC3E}">
        <p14:creationId xmlns:p14="http://schemas.microsoft.com/office/powerpoint/2010/main" val="1173043957"/>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xfrm>
            <a:off x="426128" y="408373"/>
            <a:ext cx="8260672" cy="860388"/>
          </a:xfrm>
        </p:spPr>
        <p:txBody>
          <a:bodyPr/>
          <a:lstStyle/>
          <a:p>
            <a:r>
              <a:rPr lang="ar-SA" dirty="0" smtClean="0"/>
              <a:t>تابع</a:t>
            </a:r>
            <a:endParaRPr lang="ar-SA" dirty="0"/>
          </a:p>
        </p:txBody>
      </p:sp>
      <p:sp>
        <p:nvSpPr>
          <p:cNvPr id="3" name="عنصر نائب للمحتوى 2"/>
          <p:cNvSpPr>
            <a:spLocks noGrp="1"/>
          </p:cNvSpPr>
          <p:nvPr>
            <p:ph idx="1"/>
          </p:nvPr>
        </p:nvSpPr>
        <p:spPr>
          <a:xfrm>
            <a:off x="457200" y="1752600"/>
            <a:ext cx="8579296" cy="4772744"/>
          </a:xfrm>
        </p:spPr>
        <p:txBody>
          <a:bodyPr>
            <a:normAutofit lnSpcReduction="10000"/>
          </a:bodyPr>
          <a:lstStyle/>
          <a:p>
            <a:r>
              <a:rPr lang="ar-SA" sz="1700" b="1" dirty="0" smtClean="0"/>
              <a:t>سواء تولى الحكم عن طريق الشورى أو القوة والغلبة أو عن طريق تولية الحاكم قبله.</a:t>
            </a:r>
          </a:p>
          <a:p>
            <a:r>
              <a:rPr lang="ar-SA" sz="1700" b="1" dirty="0" smtClean="0"/>
              <a:t>ويعتقدون حرمة الخروج عليه سواء كان تقيا أو عاصيا ، وأنه لا يجوز الخروج عليه حتى يروا كفرا بواحا عندهم من الله فيه برهان</a:t>
            </a:r>
          </a:p>
          <a:p>
            <a:r>
              <a:rPr lang="ar-SA" sz="1700" b="1" dirty="0" smtClean="0"/>
              <a:t>بعض الأدلة على ذلك:</a:t>
            </a:r>
          </a:p>
          <a:p>
            <a:r>
              <a:rPr lang="ar-SA" sz="1700" b="1" dirty="0">
                <a:solidFill>
                  <a:srgbClr val="FF0000"/>
                </a:solidFill>
              </a:rPr>
              <a:t>«عَنْ أَبِي هُرَيْرَةَ , أَنَّ رَسُولَ اللَّهِ صَلَّى اللَّهُ عَلَيْهِ وَسَلَّمَ , قَالَ : " عَلَيْكَ السَّمْعُ وَالطَّاعَةُ فِي عُسْرِكَ وَيُسْرِكَ وَمَنْشَطِكَ وَمَكْرَهِكَ وَأَثَرَةٍ </a:t>
            </a:r>
            <a:r>
              <a:rPr lang="ar-SA" sz="1700" b="1" dirty="0" err="1" smtClean="0">
                <a:solidFill>
                  <a:srgbClr val="FF0000"/>
                </a:solidFill>
              </a:rPr>
              <a:t>عَلَيْكَ»مسلم</a:t>
            </a:r>
            <a:endParaRPr lang="ar-SA" sz="1700" b="1" dirty="0" smtClean="0">
              <a:solidFill>
                <a:srgbClr val="FF0000"/>
              </a:solidFill>
            </a:endParaRPr>
          </a:p>
          <a:p>
            <a:r>
              <a:rPr lang="ar-SA" sz="1700" b="1" dirty="0"/>
              <a:t>عَنْ عُبَادَةَ بْنِ الصَّامِتِ , قَالَ : " بَايَعْنَا رَسُولَ اللَّهِ صَلَّى اللَّهُ عَلَيْهِ وَسَلَّمَ عَلَى السَّمْعِ وَالطَّاعَةِ فِي الْيُسْرِ وَالْعُسْرِ ، وَالْمَنْشَطِ وَالْمَكْرَهِ , وَأَنْ لا نُنَازِعَ الأَمْرَ </a:t>
            </a:r>
            <a:r>
              <a:rPr lang="ar-SA" sz="1700" b="1" dirty="0" smtClean="0"/>
              <a:t>أَهْلَهُ» قال: «إلا أن تروا كفرا بواحا عندكم من الله فيه </a:t>
            </a:r>
            <a:r>
              <a:rPr lang="ar-SA" sz="1700" b="1" dirty="0" err="1" smtClean="0"/>
              <a:t>برهان»متفق</a:t>
            </a:r>
            <a:r>
              <a:rPr lang="ar-SA" sz="1700" b="1" dirty="0" smtClean="0"/>
              <a:t> عليه</a:t>
            </a:r>
          </a:p>
          <a:p>
            <a:r>
              <a:rPr lang="ar-SA" sz="1700" b="1" dirty="0">
                <a:solidFill>
                  <a:srgbClr val="FF0000"/>
                </a:solidFill>
              </a:rPr>
              <a:t>عن ابن عباس عن النبي صلى الله عليه وسلم قال </a:t>
            </a:r>
            <a:r>
              <a:rPr lang="ar-SA" sz="1700" b="1" dirty="0" smtClean="0">
                <a:solidFill>
                  <a:srgbClr val="FF0000"/>
                </a:solidFill>
              </a:rPr>
              <a:t>«من </a:t>
            </a:r>
            <a:r>
              <a:rPr lang="ar-SA" sz="1700" b="1" dirty="0">
                <a:solidFill>
                  <a:srgbClr val="FF0000"/>
                </a:solidFill>
              </a:rPr>
              <a:t>كره من أميره شيئا فليصبر فإنه من خرج من السلطان شبرا مات ميتة </a:t>
            </a:r>
            <a:r>
              <a:rPr lang="ar-SA" sz="1700" b="1" dirty="0" err="1" smtClean="0">
                <a:solidFill>
                  <a:srgbClr val="FF0000"/>
                </a:solidFill>
              </a:rPr>
              <a:t>جاهلية»البخاري</a:t>
            </a:r>
            <a:endParaRPr lang="ar-SA" sz="1700" b="1" dirty="0" smtClean="0">
              <a:solidFill>
                <a:srgbClr val="FF0000"/>
              </a:solidFill>
            </a:endParaRPr>
          </a:p>
          <a:p>
            <a:r>
              <a:rPr lang="ar-SA" sz="1700" b="1" dirty="0" smtClean="0"/>
              <a:t>عن عوف بن مالك الأشجعي قال: سَمِعْتُ </a:t>
            </a:r>
            <a:r>
              <a:rPr lang="ar-SA" sz="1700" b="1" dirty="0"/>
              <a:t>رَسُولَ اللَّهِ صَلَّى اللَّهُ عَلَيْهِ وَسَلَّمَ يَقُولُ : " خِيَارُ أَئِمَّتِكُمُ الَّذِينَ تُحِبُّونَهُمْ وَيُحِبُّونَكُمْ ، وَتُصَلُّونَ عَلَيْهِمْ وَيُصَلُّونَ عَلَيْكُمْ ، وَشِرَارُ أَئِمَّتِكُمُ الَّذِينَ تُبْغِضُونَهُمْ وَيُبْغِضُونَكُمْ , وَتَلْعَنُونَهُمْ وَيَلْعَنُونَكُمْ " . قَالُوا : قُلْنَا : يَا رَسُولَ اللَّهِ أَفَلا نُنَابِذُهُمْ عِنْدَ ذَلِكَ ؟ قَالَ : " لا , مَا أَقَامُوا فِيكُمُ الصَّلاةَ , إِلا وَمَنْ وُلِّيَ عَلَيْهِ وَالٍ ، فَرَآهُ يَأْتِي شَيْئًا مِنْ مَعْصِيَةِ اللَّهِ ، فَلْيَكْرَهْ مَا يَأْتِي مِنْ مَعْصِيَةِ اللَّهِ ، وَلا تَنْزِعَنَّ يَدًا مِنْ طَاعَةٍ " </a:t>
            </a:r>
            <a:r>
              <a:rPr lang="ar-SA" sz="1800" b="1" dirty="0"/>
              <a:t>. </a:t>
            </a:r>
            <a:r>
              <a:rPr lang="ar-SA" sz="1800" b="1" dirty="0" smtClean="0"/>
              <a:t>رواه مسلم</a:t>
            </a:r>
          </a:p>
          <a:p>
            <a:endParaRPr lang="ar-SA" sz="1800" dirty="0"/>
          </a:p>
        </p:txBody>
      </p:sp>
    </p:spTree>
    <p:extLst>
      <p:ext uri="{BB962C8B-B14F-4D97-AF65-F5344CB8AC3E}">
        <p14:creationId xmlns:p14="http://schemas.microsoft.com/office/powerpoint/2010/main" val="3763404891"/>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normAutofit fontScale="90000"/>
          </a:bodyPr>
          <a:lstStyle/>
          <a:p>
            <a:r>
              <a:rPr lang="ar-SA" dirty="0" smtClean="0"/>
              <a:t>المثال الرابع على وسطية أهل السنة</a:t>
            </a:r>
            <a:br>
              <a:rPr lang="ar-SA" dirty="0" smtClean="0"/>
            </a:br>
            <a:r>
              <a:rPr lang="ar-SA" dirty="0" smtClean="0"/>
              <a:t>في باب أصحاب النبي </a:t>
            </a:r>
            <a:r>
              <a:rPr lang="ar-SA" dirty="0" smtClean="0">
                <a:sym typeface="AGA Arabesque"/>
              </a:rPr>
              <a:t></a:t>
            </a:r>
            <a:endParaRPr lang="ar-SA" dirty="0"/>
          </a:p>
        </p:txBody>
      </p:sp>
      <p:sp>
        <p:nvSpPr>
          <p:cNvPr id="3" name="عنصر نائب للمحتوى 2"/>
          <p:cNvSpPr>
            <a:spLocks noGrp="1"/>
          </p:cNvSpPr>
          <p:nvPr>
            <p:ph idx="1"/>
          </p:nvPr>
        </p:nvSpPr>
        <p:spPr>
          <a:xfrm>
            <a:off x="107504" y="1752600"/>
            <a:ext cx="8928992" cy="4373563"/>
          </a:xfrm>
        </p:spPr>
        <p:txBody>
          <a:bodyPr>
            <a:normAutofit/>
          </a:bodyPr>
          <a:lstStyle/>
          <a:p>
            <a:r>
              <a:rPr lang="ar-SA" sz="1800" dirty="0" smtClean="0"/>
              <a:t>توسط أهل السنة في هذا الباب بين من غلا في حق بعضهم وبين من جفا</a:t>
            </a:r>
            <a:endParaRPr lang="ar-SA" sz="1800" dirty="0"/>
          </a:p>
        </p:txBody>
      </p:sp>
      <p:pic>
        <p:nvPicPr>
          <p:cNvPr id="4" name="Picture 3"/>
          <p:cNvPicPr>
            <a:picLocks noChangeAspect="1" noChangeArrowheads="1"/>
          </p:cNvPicPr>
          <p:nvPr/>
        </p:nvPicPr>
        <p:blipFill>
          <a:blip r:embed="rId2">
            <a:duotone>
              <a:prstClr val="black"/>
              <a:srgbClr val="D9C3A5">
                <a:tint val="50000"/>
                <a:satMod val="180000"/>
              </a:srgbClr>
            </a:duotone>
            <a:extLst>
              <a:ext uri="{28A0092B-C50C-407E-A947-70E740481C1C}">
                <a14:useLocalDpi xmlns:a14="http://schemas.microsoft.com/office/drawing/2010/main" val="0"/>
              </a:ext>
            </a:extLst>
          </a:blip>
          <a:srcRect/>
          <a:stretch>
            <a:fillRect/>
          </a:stretch>
        </p:blipFill>
        <p:spPr bwMode="auto">
          <a:xfrm>
            <a:off x="467544" y="2157802"/>
            <a:ext cx="8352928" cy="69513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5" name="مربع نص 4"/>
          <p:cNvSpPr txBox="1"/>
          <p:nvPr/>
        </p:nvSpPr>
        <p:spPr>
          <a:xfrm>
            <a:off x="6660232" y="2996952"/>
            <a:ext cx="2330959" cy="2862322"/>
          </a:xfrm>
          <a:prstGeom prst="rect">
            <a:avLst/>
          </a:prstGeom>
          <a:noFill/>
        </p:spPr>
        <p:txBody>
          <a:bodyPr wrap="square" rtlCol="1">
            <a:spAutoFit/>
          </a:bodyPr>
          <a:lstStyle/>
          <a:p>
            <a:r>
              <a:rPr lang="ar-SA" dirty="0" smtClean="0"/>
              <a:t>فالغلاة الذين غلوا في حق آل البيت</a:t>
            </a:r>
          </a:p>
          <a:p>
            <a:r>
              <a:rPr lang="ar-SA" dirty="0" smtClean="0"/>
              <a:t>كعلي وأولاده رضي الله عنهم فادعوا </a:t>
            </a:r>
          </a:p>
          <a:p>
            <a:r>
              <a:rPr lang="ar-SA" dirty="0" smtClean="0"/>
              <a:t>أنه معصوم ، وأنه يعلم الغيب وأنه أفضل </a:t>
            </a:r>
          </a:p>
          <a:p>
            <a:r>
              <a:rPr lang="ar-SA" dirty="0" smtClean="0"/>
              <a:t>من أبي بكر وعمر رضي الله عنهما ، ومن غلاتهم</a:t>
            </a:r>
          </a:p>
          <a:p>
            <a:r>
              <a:rPr lang="ar-SA" dirty="0" smtClean="0"/>
              <a:t>من يدعي ألوهيته</a:t>
            </a:r>
            <a:endParaRPr lang="ar-SA" dirty="0"/>
          </a:p>
        </p:txBody>
      </p:sp>
      <p:sp>
        <p:nvSpPr>
          <p:cNvPr id="6" name="مربع نص 5"/>
          <p:cNvSpPr txBox="1"/>
          <p:nvPr/>
        </p:nvSpPr>
        <p:spPr>
          <a:xfrm>
            <a:off x="107504" y="2852936"/>
            <a:ext cx="2808312" cy="3693319"/>
          </a:xfrm>
          <a:prstGeom prst="rect">
            <a:avLst/>
          </a:prstGeom>
          <a:noFill/>
        </p:spPr>
        <p:txBody>
          <a:bodyPr wrap="square" rtlCol="1">
            <a:spAutoFit/>
          </a:bodyPr>
          <a:lstStyle/>
          <a:p>
            <a:r>
              <a:rPr lang="ar-SA" dirty="0" smtClean="0"/>
              <a:t>والجفاة كالخوارج جفوا في حق علي </a:t>
            </a:r>
            <a:r>
              <a:rPr lang="ar-SA" dirty="0" smtClean="0">
                <a:sym typeface="AGA Arabesque"/>
              </a:rPr>
              <a:t> فكفروه وكفروا معاوية </a:t>
            </a:r>
            <a:r>
              <a:rPr lang="ar-SA" dirty="0">
                <a:solidFill>
                  <a:prstClr val="black"/>
                </a:solidFill>
                <a:sym typeface="AGA Arabesque"/>
              </a:rPr>
              <a:t> </a:t>
            </a:r>
            <a:r>
              <a:rPr lang="ar-SA" dirty="0" smtClean="0">
                <a:solidFill>
                  <a:prstClr val="black"/>
                </a:solidFill>
                <a:sym typeface="AGA Arabesque"/>
              </a:rPr>
              <a:t>  وكفروا كل من لم يكن على طريقتهم</a:t>
            </a:r>
          </a:p>
          <a:p>
            <a:r>
              <a:rPr lang="ar-SA" dirty="0" smtClean="0">
                <a:solidFill>
                  <a:prstClr val="black"/>
                </a:solidFill>
                <a:sym typeface="AGA Arabesque"/>
              </a:rPr>
              <a:t>وكذلك الغلاة الذين غلوا في آل البيت جفوا في حق أكثر الصحابة  فسبوهم وقالوا إنهم كفار ولا يستثنون إلا نفرا قليلا  كم أنهم يشتمون أمهات المؤمنين وأفاضل الصحابة كأبي بكر وعمر علانية ، وقد يترضون عنهم تقية وتقربا لأهل السنة</a:t>
            </a:r>
            <a:endParaRPr lang="ar-SA" dirty="0"/>
          </a:p>
        </p:txBody>
      </p:sp>
      <p:sp>
        <p:nvSpPr>
          <p:cNvPr id="7" name="مربع نص 6"/>
          <p:cNvSpPr txBox="1"/>
          <p:nvPr/>
        </p:nvSpPr>
        <p:spPr>
          <a:xfrm>
            <a:off x="2976379" y="2708920"/>
            <a:ext cx="3680583" cy="3416320"/>
          </a:xfrm>
          <a:prstGeom prst="rect">
            <a:avLst/>
          </a:prstGeom>
          <a:noFill/>
        </p:spPr>
        <p:txBody>
          <a:bodyPr wrap="square" rtlCol="1">
            <a:spAutoFit/>
          </a:bodyPr>
          <a:lstStyle/>
          <a:p>
            <a:r>
              <a:rPr lang="ar-SA" dirty="0" smtClean="0"/>
              <a:t>أما أهل السنة فيحبون</a:t>
            </a:r>
          </a:p>
          <a:p>
            <a:r>
              <a:rPr lang="ar-SA" dirty="0" smtClean="0"/>
              <a:t>أصحاب النبي </a:t>
            </a:r>
            <a:r>
              <a:rPr lang="ar-SA" dirty="0" smtClean="0">
                <a:sym typeface="AGA Arabesque"/>
              </a:rPr>
              <a:t> ويترضون عنهم ويرون أنهم أفضل الأمة بعد نبيها ، ويمسكون عما شجر بينهم ويرون أنهم مجتهدون مأجورون للمصيب أجران، </a:t>
            </a:r>
            <a:r>
              <a:rPr lang="ar-SA" dirty="0" err="1" smtClean="0">
                <a:sym typeface="AGA Arabesque"/>
              </a:rPr>
              <a:t>وللمخطيء</a:t>
            </a:r>
            <a:r>
              <a:rPr lang="ar-SA" dirty="0" smtClean="0">
                <a:sym typeface="AGA Arabesque"/>
              </a:rPr>
              <a:t> أجر واحد على اجتهاده</a:t>
            </a:r>
          </a:p>
          <a:p>
            <a:r>
              <a:rPr lang="ar-SA" dirty="0" smtClean="0">
                <a:sym typeface="AGA Arabesque"/>
              </a:rPr>
              <a:t>ويرون أن أفضلهم : أبو بكر، ثم عمر ثم عثمان، ثم علي رضي الله عنهم أجمعين</a:t>
            </a:r>
          </a:p>
          <a:p>
            <a:r>
              <a:rPr lang="ar-SA" dirty="0" smtClean="0">
                <a:sym typeface="AGA Arabesque"/>
              </a:rPr>
              <a:t>ويحبون آل البيت ويرون أن لهم حقين</a:t>
            </a:r>
          </a:p>
          <a:p>
            <a:r>
              <a:rPr lang="ar-SA" dirty="0" smtClean="0">
                <a:sym typeface="AGA Arabesque"/>
              </a:rPr>
              <a:t>حق الإسلام ، وحق القرابة من رسول الله </a:t>
            </a:r>
            <a:r>
              <a:rPr lang="ar-SA" dirty="0" err="1" smtClean="0">
                <a:sym typeface="AGA Arabesque"/>
              </a:rPr>
              <a:t>فيوالنهم</a:t>
            </a:r>
            <a:r>
              <a:rPr lang="ar-SA" dirty="0" smtClean="0">
                <a:sym typeface="AGA Arabesque"/>
              </a:rPr>
              <a:t> ويترضون عنهم</a:t>
            </a:r>
            <a:endParaRPr lang="ar-SA" dirty="0"/>
          </a:p>
        </p:txBody>
      </p:sp>
    </p:spTree>
    <p:extLst>
      <p:ext uri="{BB962C8B-B14F-4D97-AF65-F5344CB8AC3E}">
        <p14:creationId xmlns:p14="http://schemas.microsoft.com/office/powerpoint/2010/main" val="3125127664"/>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SA"/>
          </a:p>
        </p:txBody>
      </p:sp>
      <p:sp>
        <p:nvSpPr>
          <p:cNvPr id="3" name="عنصر نائب للمحتوى 2"/>
          <p:cNvSpPr>
            <a:spLocks noGrp="1"/>
          </p:cNvSpPr>
          <p:nvPr>
            <p:ph idx="1"/>
          </p:nvPr>
        </p:nvSpPr>
        <p:spPr/>
        <p:txBody>
          <a:bodyPr/>
          <a:lstStyle/>
          <a:p>
            <a:r>
              <a:rPr lang="ar-SA" dirty="0" smtClean="0"/>
              <a:t>تم بحمد الله....اللهم اهدنا للصواب وارزقنا الإخلاص وتقبل منا وثبتنا على الحق إلى أن نلقاك......</a:t>
            </a:r>
          </a:p>
          <a:p>
            <a:r>
              <a:rPr lang="ar-SA" dirty="0" smtClean="0"/>
              <a:t>وصلى الله على محمد وعلى </a:t>
            </a:r>
            <a:r>
              <a:rPr lang="ar-SA" dirty="0" err="1" smtClean="0"/>
              <a:t>آله</a:t>
            </a:r>
            <a:r>
              <a:rPr lang="ar-SA" dirty="0" smtClean="0"/>
              <a:t> </a:t>
            </a:r>
            <a:r>
              <a:rPr lang="ar-SA" smtClean="0"/>
              <a:t>وصحبه وسلم تسليما كثيرا</a:t>
            </a:r>
            <a:endParaRPr lang="ar-SA"/>
          </a:p>
        </p:txBody>
      </p:sp>
    </p:spTree>
    <p:extLst>
      <p:ext uri="{BB962C8B-B14F-4D97-AF65-F5344CB8AC3E}">
        <p14:creationId xmlns:p14="http://schemas.microsoft.com/office/powerpoint/2010/main" val="1844533917"/>
      </p:ext>
    </p:extLst>
  </p:cSld>
  <p:clrMapOvr>
    <a:masterClrMapping/>
  </p:clrMapOvr>
  <p:timing>
    <p:tnLst>
      <p:par>
        <p:cTn id="1" dur="indefinite" restart="never" nodeType="tmRoot"/>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صيدلاني">
  <a:themeElements>
    <a:clrScheme name="صيدلاني">
      <a:dk1>
        <a:sysClr val="windowText" lastClr="000000"/>
      </a:dk1>
      <a:lt1>
        <a:sysClr val="window" lastClr="FFFFFF"/>
      </a:lt1>
      <a:dk2>
        <a:srgbClr val="564B3C"/>
      </a:dk2>
      <a:lt2>
        <a:srgbClr val="ECEDD1"/>
      </a:lt2>
      <a:accent1>
        <a:srgbClr val="93A299"/>
      </a:accent1>
      <a:accent2>
        <a:srgbClr val="CF543F"/>
      </a:accent2>
      <a:accent3>
        <a:srgbClr val="B5AE53"/>
      </a:accent3>
      <a:accent4>
        <a:srgbClr val="848058"/>
      </a:accent4>
      <a:accent5>
        <a:srgbClr val="E8B54D"/>
      </a:accent5>
      <a:accent6>
        <a:srgbClr val="786C71"/>
      </a:accent6>
      <a:hlink>
        <a:srgbClr val="CCCC00"/>
      </a:hlink>
      <a:folHlink>
        <a:srgbClr val="B2B2B2"/>
      </a:folHlink>
    </a:clrScheme>
    <a:fontScheme name="صيدلاني">
      <a:majorFont>
        <a:latin typeface="Book Antiqua"/>
        <a:ea typeface=""/>
        <a:cs typeface=""/>
        <a:font script="Jpan" typeface="HGS明朝B"/>
        <a:font script="Hang" typeface="HY견명조"/>
        <a:font script="Hans" typeface="宋体"/>
        <a:font script="Hant" typeface="新細明體"/>
        <a:font script="Arab" typeface="Times New Roman"/>
        <a:font script="Hebr" typeface="David"/>
        <a:font script="Thai" typeface="Eucrosia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entury Gothic"/>
        <a:ea typeface=""/>
        <a:cs typeface=""/>
        <a:font script="Jpan" typeface="ＭＳ ゴシック"/>
        <a:font script="Hang" typeface="HY견명조"/>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صيدلاني">
      <a:fillStyleLst>
        <a:solidFill>
          <a:schemeClr val="phClr"/>
        </a:solidFill>
        <a:gradFill rotWithShape="1">
          <a:gsLst>
            <a:gs pos="0">
              <a:schemeClr val="phClr">
                <a:tint val="1000"/>
                <a:satMod val="100000"/>
              </a:schemeClr>
            </a:gs>
            <a:gs pos="68000">
              <a:schemeClr val="phClr">
                <a:tint val="77000"/>
                <a:satMod val="100000"/>
              </a:schemeClr>
            </a:gs>
            <a:gs pos="81000">
              <a:schemeClr val="phClr">
                <a:tint val="79000"/>
                <a:satMod val="100000"/>
              </a:schemeClr>
            </a:gs>
            <a:gs pos="86000">
              <a:schemeClr val="phClr">
                <a:tint val="73000"/>
                <a:satMod val="100000"/>
              </a:schemeClr>
            </a:gs>
            <a:gs pos="100000">
              <a:schemeClr val="phClr">
                <a:tint val="35000"/>
                <a:satMod val="100000"/>
              </a:schemeClr>
            </a:gs>
          </a:gsLst>
          <a:lin ang="5400000" scaled="0"/>
        </a:gradFill>
        <a:gradFill rotWithShape="1">
          <a:gsLst>
            <a:gs pos="0">
              <a:schemeClr val="phClr">
                <a:tint val="73000"/>
                <a:shade val="100000"/>
                <a:satMod val="150000"/>
              </a:schemeClr>
            </a:gs>
            <a:gs pos="25000">
              <a:schemeClr val="phClr">
                <a:tint val="96000"/>
                <a:shade val="80000"/>
                <a:satMod val="105000"/>
              </a:schemeClr>
            </a:gs>
            <a:gs pos="38000">
              <a:schemeClr val="phClr">
                <a:tint val="96000"/>
                <a:shade val="59000"/>
                <a:satMod val="120000"/>
              </a:schemeClr>
            </a:gs>
            <a:gs pos="55000">
              <a:schemeClr val="phClr">
                <a:tint val="100000"/>
                <a:shade val="57000"/>
                <a:satMod val="120000"/>
              </a:schemeClr>
            </a:gs>
            <a:gs pos="80000">
              <a:schemeClr val="phClr">
                <a:tint val="100000"/>
                <a:shade val="56000"/>
                <a:satMod val="145000"/>
              </a:schemeClr>
            </a:gs>
            <a:gs pos="88000">
              <a:schemeClr val="phClr">
                <a:tint val="100000"/>
                <a:shade val="63000"/>
                <a:satMod val="160000"/>
              </a:schemeClr>
            </a:gs>
            <a:gs pos="100000">
              <a:schemeClr val="phClr">
                <a:tint val="99000"/>
                <a:shade val="100000"/>
                <a:satMod val="155000"/>
              </a:schemeClr>
            </a:gs>
          </a:gsLst>
          <a:lin ang="54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effectStyle>
        <a:effectStyle>
          <a:effectLst/>
          <a:scene3d>
            <a:camera prst="orthographicFront">
              <a:rot lat="0" lon="0" rev="0"/>
            </a:camera>
            <a:lightRig rig="glow" dir="tl">
              <a:rot lat="0" lon="0" rev="1800000"/>
            </a:lightRig>
          </a:scene3d>
          <a:sp3d contourW="10160" prstMaterial="dkEdge">
            <a:bevelT w="0" h="0" prst="angle"/>
            <a:contourClr>
              <a:schemeClr val="phClr">
                <a:shade val="30000"/>
                <a:satMod val="150000"/>
              </a:schemeClr>
            </a:contourClr>
          </a:sp3d>
        </a:effectStyle>
        <a:effectStyle>
          <a:effectLst>
            <a:glow rad="50800">
              <a:schemeClr val="phClr">
                <a:tint val="68000"/>
                <a:shade val="93000"/>
                <a:alpha val="37000"/>
                <a:satMod val="250000"/>
              </a:schemeClr>
            </a:glow>
          </a:effectLst>
          <a:scene3d>
            <a:camera prst="orthographicFront">
              <a:rot lat="0" lon="0" rev="0"/>
            </a:camera>
            <a:lightRig rig="glow" dir="t">
              <a:rot lat="0" lon="0" rev="1800000"/>
            </a:lightRig>
          </a:scene3d>
          <a:sp3d contourW="10160" prstMaterial="dkEdge">
            <a:bevelT w="20320" h="19050" prst="angle"/>
            <a:contourClr>
              <a:schemeClr val="phClr">
                <a:shade val="30000"/>
                <a:satMod val="150000"/>
              </a:schemeClr>
            </a:contourClr>
          </a:sp3d>
        </a:effectStyle>
      </a:effectStyleLst>
      <a:bgFillStyleLst>
        <a:solidFill>
          <a:schemeClr val="phClr"/>
        </a:solidFill>
        <a:solidFill>
          <a:schemeClr val="phClr">
            <a:tint val="93000"/>
            <a:satMod val="140000"/>
          </a:schemeClr>
        </a:solidFill>
        <a:blipFill rotWithShape="1">
          <a:blip xmlns:r="http://schemas.openxmlformats.org/officeDocument/2006/relationships" r:embed="rId1">
            <a:duotone>
              <a:schemeClr val="phClr">
                <a:tint val="70000"/>
                <a:satMod val="170000"/>
              </a:schemeClr>
              <a:schemeClr val="phClr">
                <a:shade val="70000"/>
                <a:satMod val="130000"/>
              </a:schemeClr>
            </a:duotone>
          </a:blip>
          <a:tile tx="0" ty="0" sx="100000" sy="100000" flip="none" algn="tl"/>
        </a:blipFill>
      </a:bgFillStyleLst>
    </a:fmtScheme>
  </a:themeElements>
  <a:objectDefaults/>
  <a:extraClrSchemeLst/>
</a:theme>
</file>

<file path=ppt/theme/theme2.xml><?xml version="1.0" encoding="utf-8"?>
<a:theme xmlns:a="http://schemas.openxmlformats.org/drawingml/2006/main" name="نسق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Apothecary</Template>
  <TotalTime>314</TotalTime>
  <Words>1477</Words>
  <Application>Microsoft Office PowerPoint</Application>
  <PresentationFormat>عرض على الشاشة (3:4)‏</PresentationFormat>
  <Paragraphs>140</Paragraphs>
  <Slides>15</Slides>
  <Notes>1</Notes>
  <HiddenSlides>0</HiddenSlides>
  <MMClips>0</MMClips>
  <ScaleCrop>false</ScaleCrop>
  <HeadingPairs>
    <vt:vector size="4" baseType="variant">
      <vt:variant>
        <vt:lpstr>نسق</vt:lpstr>
      </vt:variant>
      <vt:variant>
        <vt:i4>1</vt:i4>
      </vt:variant>
      <vt:variant>
        <vt:lpstr>عناوين الشرائح</vt:lpstr>
      </vt:variant>
      <vt:variant>
        <vt:i4>15</vt:i4>
      </vt:variant>
    </vt:vector>
  </HeadingPairs>
  <TitlesOfParts>
    <vt:vector size="16" baseType="lpstr">
      <vt:lpstr>صيدلاني</vt:lpstr>
      <vt:lpstr>المحاضرة الأولى 3/ 11/ 1434هـ</vt:lpstr>
      <vt:lpstr>عناصر المحاضرة الأولى</vt:lpstr>
      <vt:lpstr> </vt:lpstr>
      <vt:lpstr>مسميات أخرى للعقيدة الإسلامية   </vt:lpstr>
      <vt:lpstr>علاقة العقيدة (الأصل) بالعمل(الفرع)</vt:lpstr>
      <vt:lpstr>التعريف ببعض المصطلحات العقدية </vt:lpstr>
      <vt:lpstr>خصائص العقيدة الإسلامية </vt:lpstr>
      <vt:lpstr>أسئلة  للتفكير</vt:lpstr>
      <vt:lpstr>وسطية أهل السنة والجماعة بين فرق الضلال</vt:lpstr>
      <vt:lpstr>المثال الأول على وسطية أهل السنة  في باب أسماء الله وصفاته</vt:lpstr>
      <vt:lpstr>المثال الثاني على وسطية أهل السنة والجماعة  في باب القضاء والقدر</vt:lpstr>
      <vt:lpstr>المثال الثالث على وسطية أهل السنة والجماعة  في باب الوعد والوعيد</vt:lpstr>
      <vt:lpstr>تابع</vt:lpstr>
      <vt:lpstr>المثال الرابع على وسطية أهل السنة في باب أصحاب النبي </vt:lpstr>
      <vt:lpstr>عرض تقديمي في PowerPoint</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المحاضرة الأولى 3/ 11/ 1434هـ</dc:title>
  <dc:creator>إلى الأمام</dc:creator>
  <cp:lastModifiedBy>إلى الأمام</cp:lastModifiedBy>
  <cp:revision>31</cp:revision>
  <dcterms:created xsi:type="dcterms:W3CDTF">2013-09-06T11:10:04Z</dcterms:created>
  <dcterms:modified xsi:type="dcterms:W3CDTF">2013-09-09T03:23:24Z</dcterms:modified>
</cp:coreProperties>
</file>