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256" r:id="rId2"/>
    <p:sldId id="281" r:id="rId3"/>
    <p:sldId id="257" r:id="rId4"/>
    <p:sldId id="264" r:id="rId5"/>
    <p:sldId id="283" r:id="rId6"/>
    <p:sldId id="285" r:id="rId7"/>
    <p:sldId id="287" r:id="rId8"/>
    <p:sldId id="289" r:id="rId9"/>
    <p:sldId id="263"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90"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3794C-4BDD-4867-83C1-72A48C014D24}" type="doc">
      <dgm:prSet loTypeId="urn:microsoft.com/office/officeart/2005/8/layout/vList3" loCatId="list" qsTypeId="urn:microsoft.com/office/officeart/2009/2/quickstyle/3d8" qsCatId="3D" csTypeId="urn:microsoft.com/office/officeart/2005/8/colors/accent1_2" csCatId="accent1" phldr="1"/>
      <dgm:spPr/>
      <dgm:t>
        <a:bodyPr/>
        <a:lstStyle/>
        <a:p>
          <a:pPr rtl="1"/>
          <a:endParaRPr lang="ar-SA"/>
        </a:p>
      </dgm:t>
    </dgm:pt>
    <dgm:pt modelId="{C5ACC74D-6B6E-489D-A3C0-329683FFD73B}">
      <dgm:prSet phldrT="[نص]" custT="1"/>
      <dgm:spPr/>
      <dgm:t>
        <a:bodyPr/>
        <a:lstStyle/>
        <a:p>
          <a:pPr rtl="1"/>
          <a:r>
            <a:rPr lang="ar-SA" sz="4400" kern="1200" dirty="0" smtClean="0">
              <a:solidFill>
                <a:schemeClr val="bg1"/>
              </a:solidFill>
              <a:latin typeface="+mj-lt"/>
              <a:ea typeface="+mj-ea"/>
              <a:cs typeface="Fanan" pitchFamily="2" charset="-78"/>
            </a:rPr>
            <a:t>الميزان</a:t>
          </a:r>
          <a:endParaRPr lang="ar-SA" sz="4400" kern="1200" dirty="0">
            <a:solidFill>
              <a:schemeClr val="bg1"/>
            </a:solidFill>
            <a:latin typeface="+mj-lt"/>
            <a:ea typeface="+mj-ea"/>
            <a:cs typeface="Fanan" pitchFamily="2" charset="-78"/>
          </a:endParaRPr>
        </a:p>
      </dgm:t>
    </dgm:pt>
    <dgm:pt modelId="{FCF3A59B-C8B6-443D-8B58-6893189267DF}" type="parTrans" cxnId="{313FE1A6-0D6D-4BFE-B0D9-CEC2331C1633}">
      <dgm:prSet/>
      <dgm:spPr/>
      <dgm:t>
        <a:bodyPr/>
        <a:lstStyle/>
        <a:p>
          <a:pPr rtl="1"/>
          <a:endParaRPr lang="ar-SA"/>
        </a:p>
      </dgm:t>
    </dgm:pt>
    <dgm:pt modelId="{BA4E086B-137A-4170-A438-30FEA933038D}" type="sibTrans" cxnId="{313FE1A6-0D6D-4BFE-B0D9-CEC2331C1633}">
      <dgm:prSet/>
      <dgm:spPr/>
      <dgm:t>
        <a:bodyPr/>
        <a:lstStyle/>
        <a:p>
          <a:pPr rtl="1"/>
          <a:endParaRPr lang="ar-SA"/>
        </a:p>
      </dgm:t>
    </dgm:pt>
    <dgm:pt modelId="{1C39E23F-5A06-4A65-9DCC-89365E5D1408}">
      <dgm:prSet phldrT="[نص]" custT="1"/>
      <dgm:spPr/>
      <dgm:t>
        <a:bodyPr/>
        <a:lstStyle/>
        <a:p>
          <a:pPr rtl="1"/>
          <a:r>
            <a:rPr lang="ar-SA" sz="4400" kern="1200" dirty="0" smtClean="0">
              <a:solidFill>
                <a:schemeClr val="bg1"/>
              </a:solidFill>
              <a:latin typeface="+mj-lt"/>
              <a:ea typeface="+mj-ea"/>
              <a:cs typeface="Fanan" pitchFamily="2" charset="-78"/>
            </a:rPr>
            <a:t>اعطاء</a:t>
          </a:r>
          <a:r>
            <a:rPr lang="ar-SA" sz="4400" kern="1200" dirty="0" smtClean="0">
              <a:solidFill>
                <a:srgbClr val="002060"/>
              </a:solidFill>
              <a:latin typeface="+mj-lt"/>
              <a:ea typeface="+mj-ea"/>
              <a:cs typeface="Fanan" pitchFamily="2" charset="-78"/>
            </a:rPr>
            <a:t> </a:t>
          </a:r>
          <a:r>
            <a:rPr lang="ar-SA" sz="4400" kern="1200" dirty="0" smtClean="0">
              <a:solidFill>
                <a:schemeClr val="bg1"/>
              </a:solidFill>
              <a:latin typeface="+mj-lt"/>
              <a:ea typeface="+mj-ea"/>
              <a:cs typeface="Fanan" pitchFamily="2" charset="-78"/>
            </a:rPr>
            <a:t>الكتب</a:t>
          </a:r>
          <a:endParaRPr lang="ar-SA" sz="4400" kern="1200" dirty="0">
            <a:solidFill>
              <a:schemeClr val="bg1"/>
            </a:solidFill>
            <a:latin typeface="+mj-lt"/>
            <a:ea typeface="+mj-ea"/>
            <a:cs typeface="Fanan" pitchFamily="2" charset="-78"/>
          </a:endParaRPr>
        </a:p>
      </dgm:t>
    </dgm:pt>
    <dgm:pt modelId="{314A3E61-0C1D-4E7B-85F4-A836A2C3D570}" type="parTrans" cxnId="{6DF8F000-A6AC-4B99-BEA7-331A594FA464}">
      <dgm:prSet/>
      <dgm:spPr/>
      <dgm:t>
        <a:bodyPr/>
        <a:lstStyle/>
        <a:p>
          <a:pPr rtl="1"/>
          <a:endParaRPr lang="ar-SA"/>
        </a:p>
      </dgm:t>
    </dgm:pt>
    <dgm:pt modelId="{07A80B94-6020-46BD-B16F-67358E40D317}" type="sibTrans" cxnId="{6DF8F000-A6AC-4B99-BEA7-331A594FA464}">
      <dgm:prSet/>
      <dgm:spPr/>
      <dgm:t>
        <a:bodyPr/>
        <a:lstStyle/>
        <a:p>
          <a:pPr rtl="1"/>
          <a:endParaRPr lang="ar-SA"/>
        </a:p>
      </dgm:t>
    </dgm:pt>
    <dgm:pt modelId="{9B7E3386-219C-4D7A-85F5-AEA94BDF2EB5}">
      <dgm:prSet phldrT="[نص]" custT="1"/>
      <dgm:spPr/>
      <dgm:t>
        <a:bodyPr/>
        <a:lstStyle/>
        <a:p>
          <a:pPr rtl="1"/>
          <a:r>
            <a:rPr lang="ar-SA" sz="4400" kern="1200" dirty="0" err="1" smtClean="0">
              <a:solidFill>
                <a:schemeClr val="bg1"/>
              </a:solidFill>
              <a:cs typeface="Fanan"/>
            </a:rPr>
            <a:t>ا</a:t>
          </a:r>
          <a:r>
            <a:rPr lang="ar-SA" sz="4400" kern="1200" dirty="0" err="1" smtClean="0">
              <a:solidFill>
                <a:schemeClr val="bg1"/>
              </a:solidFill>
              <a:latin typeface="+mj-lt"/>
              <a:ea typeface="+mj-ea"/>
              <a:cs typeface="Fanan"/>
            </a:rPr>
            <a:t>لشفاعه</a:t>
          </a:r>
          <a:endParaRPr lang="ar-SA" sz="4400" kern="1200" dirty="0">
            <a:solidFill>
              <a:schemeClr val="bg1"/>
            </a:solidFill>
            <a:latin typeface="+mj-lt"/>
            <a:ea typeface="+mj-ea"/>
            <a:cs typeface="Fanan"/>
          </a:endParaRPr>
        </a:p>
      </dgm:t>
    </dgm:pt>
    <dgm:pt modelId="{C5BA8766-1B17-4FDF-AA7A-A20A5460C1F1}" type="parTrans" cxnId="{852AC238-1D02-4EDA-A2E9-346E316ECD87}">
      <dgm:prSet/>
      <dgm:spPr/>
      <dgm:t>
        <a:bodyPr/>
        <a:lstStyle/>
        <a:p>
          <a:pPr rtl="1"/>
          <a:endParaRPr lang="ar-SA"/>
        </a:p>
      </dgm:t>
    </dgm:pt>
    <dgm:pt modelId="{4FE1656C-6D36-4914-8ECA-D65FB859614C}" type="sibTrans" cxnId="{852AC238-1D02-4EDA-A2E9-346E316ECD87}">
      <dgm:prSet/>
      <dgm:spPr/>
      <dgm:t>
        <a:bodyPr/>
        <a:lstStyle/>
        <a:p>
          <a:pPr rtl="1"/>
          <a:endParaRPr lang="ar-SA"/>
        </a:p>
      </dgm:t>
    </dgm:pt>
    <dgm:pt modelId="{AA68F826-A3CF-4C11-9D4C-F9938B4D1FDA}">
      <dgm:prSet custT="1"/>
      <dgm:spPr/>
      <dgm:t>
        <a:bodyPr/>
        <a:lstStyle/>
        <a:p>
          <a:pPr rtl="1"/>
          <a:r>
            <a:rPr lang="ar-SA" sz="4400" dirty="0" smtClean="0">
              <a:solidFill>
                <a:schemeClr val="bg1"/>
              </a:solidFill>
              <a:cs typeface="Fanan"/>
            </a:rPr>
            <a:t>نعيم يوم </a:t>
          </a:r>
          <a:r>
            <a:rPr lang="ar-SA" sz="4400" dirty="0" err="1" smtClean="0">
              <a:solidFill>
                <a:schemeClr val="bg1"/>
              </a:solidFill>
              <a:cs typeface="Fanan"/>
            </a:rPr>
            <a:t>القيامه</a:t>
          </a:r>
          <a:r>
            <a:rPr lang="ar-SA" sz="4400" dirty="0" smtClean="0">
              <a:solidFill>
                <a:schemeClr val="bg1"/>
              </a:solidFill>
              <a:cs typeface="Fanan"/>
            </a:rPr>
            <a:t> و عذابه</a:t>
          </a:r>
          <a:endParaRPr lang="ar-SA" sz="4400" dirty="0">
            <a:solidFill>
              <a:schemeClr val="bg1"/>
            </a:solidFill>
            <a:cs typeface="Fanan"/>
          </a:endParaRPr>
        </a:p>
      </dgm:t>
    </dgm:pt>
    <dgm:pt modelId="{B2A1CC77-04ED-4138-8A6A-CCD0BF019242}" type="parTrans" cxnId="{CEC5DA02-1B56-4F2E-AE6F-FFDCD20E43E1}">
      <dgm:prSet/>
      <dgm:spPr/>
      <dgm:t>
        <a:bodyPr/>
        <a:lstStyle/>
        <a:p>
          <a:pPr rtl="1"/>
          <a:endParaRPr lang="ar-SA"/>
        </a:p>
      </dgm:t>
    </dgm:pt>
    <dgm:pt modelId="{71C7DC67-3966-491D-B34B-11B9D1A51465}" type="sibTrans" cxnId="{CEC5DA02-1B56-4F2E-AE6F-FFDCD20E43E1}">
      <dgm:prSet/>
      <dgm:spPr/>
      <dgm:t>
        <a:bodyPr/>
        <a:lstStyle/>
        <a:p>
          <a:pPr rtl="1"/>
          <a:endParaRPr lang="ar-SA"/>
        </a:p>
      </dgm:t>
    </dgm:pt>
    <dgm:pt modelId="{E7BC0AD3-E28E-42D4-A5FE-50CF335BEAC5}">
      <dgm:prSet custT="1"/>
      <dgm:spPr/>
      <dgm:t>
        <a:bodyPr/>
        <a:lstStyle/>
        <a:p>
          <a:pPr rtl="1"/>
          <a:r>
            <a:rPr lang="ar-SA" sz="4400" dirty="0" smtClean="0">
              <a:cs typeface="Fanan"/>
            </a:rPr>
            <a:t>القصاص بين الخلائق</a:t>
          </a:r>
          <a:endParaRPr lang="ar-SA" sz="4400" dirty="0">
            <a:cs typeface="Fanan"/>
          </a:endParaRPr>
        </a:p>
      </dgm:t>
    </dgm:pt>
    <dgm:pt modelId="{22EEFE59-80E8-4293-A06E-BB3A5FD253B9}" type="parTrans" cxnId="{06BEAC1D-634D-42E9-8539-24B5D8F3478A}">
      <dgm:prSet/>
      <dgm:spPr/>
      <dgm:t>
        <a:bodyPr/>
        <a:lstStyle/>
        <a:p>
          <a:pPr rtl="1"/>
          <a:endParaRPr lang="ar-SA"/>
        </a:p>
      </dgm:t>
    </dgm:pt>
    <dgm:pt modelId="{97CEEA3D-0B49-4510-91F7-CDCA2CC55D28}" type="sibTrans" cxnId="{06BEAC1D-634D-42E9-8539-24B5D8F3478A}">
      <dgm:prSet/>
      <dgm:spPr/>
      <dgm:t>
        <a:bodyPr/>
        <a:lstStyle/>
        <a:p>
          <a:pPr rtl="1"/>
          <a:endParaRPr lang="ar-SA"/>
        </a:p>
      </dgm:t>
    </dgm:pt>
    <dgm:pt modelId="{EE37773D-B881-4CF3-9AE9-EADB1ED20B31}">
      <dgm:prSet custT="1"/>
      <dgm:spPr/>
      <dgm:t>
        <a:bodyPr/>
        <a:lstStyle/>
        <a:p>
          <a:pPr rtl="1"/>
          <a:r>
            <a:rPr lang="ar-SA" sz="4000" dirty="0" smtClean="0">
              <a:cs typeface="Fanan"/>
            </a:rPr>
            <a:t>نصب الصراط على متن جهنم</a:t>
          </a:r>
          <a:endParaRPr lang="ar-SA" sz="4000" dirty="0">
            <a:cs typeface="Fanan"/>
          </a:endParaRPr>
        </a:p>
      </dgm:t>
    </dgm:pt>
    <dgm:pt modelId="{18A9BF03-9818-4802-8C7D-5DF77EA4DDB7}" type="parTrans" cxnId="{86C57230-6171-4EBF-90DC-E32388CA33FC}">
      <dgm:prSet/>
      <dgm:spPr/>
      <dgm:t>
        <a:bodyPr/>
        <a:lstStyle/>
        <a:p>
          <a:pPr rtl="1"/>
          <a:endParaRPr lang="ar-SA"/>
        </a:p>
      </dgm:t>
    </dgm:pt>
    <dgm:pt modelId="{BAA23066-9800-456C-8CE0-8935EAA8B5FD}" type="sibTrans" cxnId="{86C57230-6171-4EBF-90DC-E32388CA33FC}">
      <dgm:prSet/>
      <dgm:spPr/>
      <dgm:t>
        <a:bodyPr/>
        <a:lstStyle/>
        <a:p>
          <a:pPr rtl="1"/>
          <a:endParaRPr lang="ar-SA"/>
        </a:p>
      </dgm:t>
    </dgm:pt>
    <dgm:pt modelId="{87AB94DC-F59C-4F3A-8B57-3EE28710928A}">
      <dgm:prSet custT="1"/>
      <dgm:spPr/>
      <dgm:t>
        <a:bodyPr/>
        <a:lstStyle/>
        <a:p>
          <a:pPr rtl="1"/>
          <a:r>
            <a:rPr lang="ar-SA" sz="2800" dirty="0" smtClean="0">
              <a:cs typeface="Fanan"/>
            </a:rPr>
            <a:t>رؤيه المؤمنين لربهم جل وعلا في موقف القيامة</a:t>
          </a:r>
          <a:endParaRPr lang="ar-SA" sz="2800" dirty="0">
            <a:cs typeface="Fanan"/>
          </a:endParaRPr>
        </a:p>
      </dgm:t>
    </dgm:pt>
    <dgm:pt modelId="{72D273C9-2B8A-4F4A-B078-3702B04CC607}" type="parTrans" cxnId="{8986B43D-A83B-42EE-8037-BC457A7743C8}">
      <dgm:prSet/>
      <dgm:spPr/>
      <dgm:t>
        <a:bodyPr/>
        <a:lstStyle/>
        <a:p>
          <a:pPr rtl="1"/>
          <a:endParaRPr lang="ar-SA"/>
        </a:p>
      </dgm:t>
    </dgm:pt>
    <dgm:pt modelId="{544FA025-A207-4DAA-9E95-B480E51584A4}" type="sibTrans" cxnId="{8986B43D-A83B-42EE-8037-BC457A7743C8}">
      <dgm:prSet/>
      <dgm:spPr/>
      <dgm:t>
        <a:bodyPr/>
        <a:lstStyle/>
        <a:p>
          <a:pPr rtl="1"/>
          <a:endParaRPr lang="ar-SA"/>
        </a:p>
      </dgm:t>
    </dgm:pt>
    <dgm:pt modelId="{60D32D02-58C1-41D9-8A67-0639A5C8E765}" type="pres">
      <dgm:prSet presAssocID="{2243794C-4BDD-4867-83C1-72A48C014D24}" presName="linearFlow" presStyleCnt="0">
        <dgm:presLayoutVars>
          <dgm:dir/>
          <dgm:resizeHandles val="exact"/>
        </dgm:presLayoutVars>
      </dgm:prSet>
      <dgm:spPr/>
      <dgm:t>
        <a:bodyPr/>
        <a:lstStyle/>
        <a:p>
          <a:pPr rtl="1"/>
          <a:endParaRPr lang="ar-SA"/>
        </a:p>
      </dgm:t>
    </dgm:pt>
    <dgm:pt modelId="{DBB0C400-F853-4D0E-B2E9-E619741A0FA3}" type="pres">
      <dgm:prSet presAssocID="{C5ACC74D-6B6E-489D-A3C0-329683FFD73B}" presName="composite" presStyleCnt="0"/>
      <dgm:spPr/>
    </dgm:pt>
    <dgm:pt modelId="{E4FAC41C-9E32-4110-A724-D2B4E9588411}" type="pres">
      <dgm:prSet presAssocID="{C5ACC74D-6B6E-489D-A3C0-329683FFD73B}" presName="imgShp" presStyleLbl="fgImgPlace1" presStyleIdx="0" presStyleCnt="7"/>
      <dgm:spPr/>
    </dgm:pt>
    <dgm:pt modelId="{708969BD-26C1-4A2B-BDC7-F7DF92374D0E}" type="pres">
      <dgm:prSet presAssocID="{C5ACC74D-6B6E-489D-A3C0-329683FFD73B}" presName="txShp" presStyleLbl="node1" presStyleIdx="0" presStyleCnt="7">
        <dgm:presLayoutVars>
          <dgm:bulletEnabled val="1"/>
        </dgm:presLayoutVars>
      </dgm:prSet>
      <dgm:spPr/>
      <dgm:t>
        <a:bodyPr/>
        <a:lstStyle/>
        <a:p>
          <a:pPr rtl="1"/>
          <a:endParaRPr lang="ar-SA"/>
        </a:p>
      </dgm:t>
    </dgm:pt>
    <dgm:pt modelId="{62572F83-96D1-4FA0-8ECF-F92AC72EDB21}" type="pres">
      <dgm:prSet presAssocID="{BA4E086B-137A-4170-A438-30FEA933038D}" presName="spacing" presStyleCnt="0"/>
      <dgm:spPr/>
    </dgm:pt>
    <dgm:pt modelId="{D2183282-6F59-45AD-B15D-E3B48E1510EA}" type="pres">
      <dgm:prSet presAssocID="{1C39E23F-5A06-4A65-9DCC-89365E5D1408}" presName="composite" presStyleCnt="0"/>
      <dgm:spPr/>
    </dgm:pt>
    <dgm:pt modelId="{140A55C0-9286-468E-8D30-68248AF98E4D}" type="pres">
      <dgm:prSet presAssocID="{1C39E23F-5A06-4A65-9DCC-89365E5D1408}" presName="imgShp" presStyleLbl="fgImgPlace1" presStyleIdx="1" presStyleCnt="7"/>
      <dgm:spPr/>
    </dgm:pt>
    <dgm:pt modelId="{17A0F4A2-BEC9-4D5B-9C36-33A2AD2C2A3E}" type="pres">
      <dgm:prSet presAssocID="{1C39E23F-5A06-4A65-9DCC-89365E5D1408}" presName="txShp" presStyleLbl="node1" presStyleIdx="1" presStyleCnt="7">
        <dgm:presLayoutVars>
          <dgm:bulletEnabled val="1"/>
        </dgm:presLayoutVars>
      </dgm:prSet>
      <dgm:spPr/>
      <dgm:t>
        <a:bodyPr/>
        <a:lstStyle/>
        <a:p>
          <a:pPr rtl="1"/>
          <a:endParaRPr lang="ar-SA"/>
        </a:p>
      </dgm:t>
    </dgm:pt>
    <dgm:pt modelId="{0CAC3FEB-6F44-44E1-ADC5-C2A3B1988480}" type="pres">
      <dgm:prSet presAssocID="{07A80B94-6020-46BD-B16F-67358E40D317}" presName="spacing" presStyleCnt="0"/>
      <dgm:spPr/>
    </dgm:pt>
    <dgm:pt modelId="{39FD7276-3E44-4E11-848D-943E0EB111D1}" type="pres">
      <dgm:prSet presAssocID="{9B7E3386-219C-4D7A-85F5-AEA94BDF2EB5}" presName="composite" presStyleCnt="0"/>
      <dgm:spPr/>
    </dgm:pt>
    <dgm:pt modelId="{B55661C5-65C8-4C6F-84B9-ED28E98CD4F6}" type="pres">
      <dgm:prSet presAssocID="{9B7E3386-219C-4D7A-85F5-AEA94BDF2EB5}" presName="imgShp" presStyleLbl="fgImgPlace1" presStyleIdx="2" presStyleCnt="7"/>
      <dgm:spPr/>
    </dgm:pt>
    <dgm:pt modelId="{783BC203-D1B2-4639-AB11-362E48DAAF5F}" type="pres">
      <dgm:prSet presAssocID="{9B7E3386-219C-4D7A-85F5-AEA94BDF2EB5}" presName="txShp" presStyleLbl="node1" presStyleIdx="2" presStyleCnt="7" custLinFactNeighborX="-1033" custLinFactNeighborY="11399">
        <dgm:presLayoutVars>
          <dgm:bulletEnabled val="1"/>
        </dgm:presLayoutVars>
      </dgm:prSet>
      <dgm:spPr/>
      <dgm:t>
        <a:bodyPr/>
        <a:lstStyle/>
        <a:p>
          <a:pPr rtl="1"/>
          <a:endParaRPr lang="ar-SA"/>
        </a:p>
      </dgm:t>
    </dgm:pt>
    <dgm:pt modelId="{47CB3734-5164-4C3D-9FBA-76138E35B3C3}" type="pres">
      <dgm:prSet presAssocID="{4FE1656C-6D36-4914-8ECA-D65FB859614C}" presName="spacing" presStyleCnt="0"/>
      <dgm:spPr/>
    </dgm:pt>
    <dgm:pt modelId="{56958574-2D9D-4736-B6B7-F374DE111C89}" type="pres">
      <dgm:prSet presAssocID="{AA68F826-A3CF-4C11-9D4C-F9938B4D1FDA}" presName="composite" presStyleCnt="0"/>
      <dgm:spPr/>
    </dgm:pt>
    <dgm:pt modelId="{091583D5-6408-4B2F-B6F7-9247A8BEE10C}" type="pres">
      <dgm:prSet presAssocID="{AA68F826-A3CF-4C11-9D4C-F9938B4D1FDA}" presName="imgShp" presStyleLbl="fgImgPlace1" presStyleIdx="3" presStyleCnt="7"/>
      <dgm:spPr/>
    </dgm:pt>
    <dgm:pt modelId="{1F4C18E2-03EC-44CE-AC37-8D1831566AEC}" type="pres">
      <dgm:prSet presAssocID="{AA68F826-A3CF-4C11-9D4C-F9938B4D1FDA}" presName="txShp" presStyleLbl="node1" presStyleIdx="3" presStyleCnt="7">
        <dgm:presLayoutVars>
          <dgm:bulletEnabled val="1"/>
        </dgm:presLayoutVars>
      </dgm:prSet>
      <dgm:spPr/>
      <dgm:t>
        <a:bodyPr/>
        <a:lstStyle/>
        <a:p>
          <a:pPr rtl="1"/>
          <a:endParaRPr lang="ar-SA"/>
        </a:p>
      </dgm:t>
    </dgm:pt>
    <dgm:pt modelId="{B0D6D59F-C5B8-427D-AE12-DBBDFD3956F4}" type="pres">
      <dgm:prSet presAssocID="{71C7DC67-3966-491D-B34B-11B9D1A51465}" presName="spacing" presStyleCnt="0"/>
      <dgm:spPr/>
    </dgm:pt>
    <dgm:pt modelId="{471FFE1E-ABB9-4534-9D4F-58AB2CDB69CC}" type="pres">
      <dgm:prSet presAssocID="{E7BC0AD3-E28E-42D4-A5FE-50CF335BEAC5}" presName="composite" presStyleCnt="0"/>
      <dgm:spPr/>
    </dgm:pt>
    <dgm:pt modelId="{72F8D4B7-D9EC-4263-99DB-93A01FACAFBF}" type="pres">
      <dgm:prSet presAssocID="{E7BC0AD3-E28E-42D4-A5FE-50CF335BEAC5}" presName="imgShp" presStyleLbl="fgImgPlace1" presStyleIdx="4" presStyleCnt="7"/>
      <dgm:spPr/>
    </dgm:pt>
    <dgm:pt modelId="{FF557E0B-9FF4-4530-A6BA-7C66F2422ADB}" type="pres">
      <dgm:prSet presAssocID="{E7BC0AD3-E28E-42D4-A5FE-50CF335BEAC5}" presName="txShp" presStyleLbl="node1" presStyleIdx="4" presStyleCnt="7">
        <dgm:presLayoutVars>
          <dgm:bulletEnabled val="1"/>
        </dgm:presLayoutVars>
      </dgm:prSet>
      <dgm:spPr/>
      <dgm:t>
        <a:bodyPr/>
        <a:lstStyle/>
        <a:p>
          <a:pPr rtl="1"/>
          <a:endParaRPr lang="ar-SA"/>
        </a:p>
      </dgm:t>
    </dgm:pt>
    <dgm:pt modelId="{E3086AD9-A563-48FE-A5E6-343078E093A0}" type="pres">
      <dgm:prSet presAssocID="{97CEEA3D-0B49-4510-91F7-CDCA2CC55D28}" presName="spacing" presStyleCnt="0"/>
      <dgm:spPr/>
    </dgm:pt>
    <dgm:pt modelId="{5F6AD347-B7E2-4985-A5BD-515000A6AA61}" type="pres">
      <dgm:prSet presAssocID="{EE37773D-B881-4CF3-9AE9-EADB1ED20B31}" presName="composite" presStyleCnt="0"/>
      <dgm:spPr/>
    </dgm:pt>
    <dgm:pt modelId="{F970DA7D-A961-41A3-8E06-21D3B418EB3B}" type="pres">
      <dgm:prSet presAssocID="{EE37773D-B881-4CF3-9AE9-EADB1ED20B31}" presName="imgShp" presStyleLbl="fgImgPlace1" presStyleIdx="5" presStyleCnt="7"/>
      <dgm:spPr/>
    </dgm:pt>
    <dgm:pt modelId="{57779CE7-2951-4853-84EC-167DE0AC1904}" type="pres">
      <dgm:prSet presAssocID="{EE37773D-B881-4CF3-9AE9-EADB1ED20B31}" presName="txShp" presStyleLbl="node1" presStyleIdx="5" presStyleCnt="7">
        <dgm:presLayoutVars>
          <dgm:bulletEnabled val="1"/>
        </dgm:presLayoutVars>
      </dgm:prSet>
      <dgm:spPr/>
      <dgm:t>
        <a:bodyPr/>
        <a:lstStyle/>
        <a:p>
          <a:pPr rtl="1"/>
          <a:endParaRPr lang="ar-SA"/>
        </a:p>
      </dgm:t>
    </dgm:pt>
    <dgm:pt modelId="{D6ABCEC7-EE60-4296-9D31-630BD60BA0A7}" type="pres">
      <dgm:prSet presAssocID="{BAA23066-9800-456C-8CE0-8935EAA8B5FD}" presName="spacing" presStyleCnt="0"/>
      <dgm:spPr/>
    </dgm:pt>
    <dgm:pt modelId="{FD1B0411-91F9-48E1-86E2-2DFF4259885E}" type="pres">
      <dgm:prSet presAssocID="{87AB94DC-F59C-4F3A-8B57-3EE28710928A}" presName="composite" presStyleCnt="0"/>
      <dgm:spPr/>
    </dgm:pt>
    <dgm:pt modelId="{72005D11-2F46-478D-AAC9-2C1C621A124B}" type="pres">
      <dgm:prSet presAssocID="{87AB94DC-F59C-4F3A-8B57-3EE28710928A}" presName="imgShp" presStyleLbl="fgImgPlace1" presStyleIdx="6" presStyleCnt="7"/>
      <dgm:spPr/>
    </dgm:pt>
    <dgm:pt modelId="{0DAB1FE7-D48A-474F-AC6B-6CBFF819DB5F}" type="pres">
      <dgm:prSet presAssocID="{87AB94DC-F59C-4F3A-8B57-3EE28710928A}" presName="txShp" presStyleLbl="node1" presStyleIdx="6" presStyleCnt="7">
        <dgm:presLayoutVars>
          <dgm:bulletEnabled val="1"/>
        </dgm:presLayoutVars>
      </dgm:prSet>
      <dgm:spPr/>
      <dgm:t>
        <a:bodyPr/>
        <a:lstStyle/>
        <a:p>
          <a:pPr rtl="1"/>
          <a:endParaRPr lang="ar-SA"/>
        </a:p>
      </dgm:t>
    </dgm:pt>
  </dgm:ptLst>
  <dgm:cxnLst>
    <dgm:cxn modelId="{5E312EAD-6400-430C-A6AC-3770B7E8B716}" type="presOf" srcId="{AA68F826-A3CF-4C11-9D4C-F9938B4D1FDA}" destId="{1F4C18E2-03EC-44CE-AC37-8D1831566AEC}" srcOrd="0" destOrd="0" presId="urn:microsoft.com/office/officeart/2005/8/layout/vList3"/>
    <dgm:cxn modelId="{475012D4-371A-4923-8F99-0D20278280AD}" type="presOf" srcId="{87AB94DC-F59C-4F3A-8B57-3EE28710928A}" destId="{0DAB1FE7-D48A-474F-AC6B-6CBFF819DB5F}" srcOrd="0" destOrd="0" presId="urn:microsoft.com/office/officeart/2005/8/layout/vList3"/>
    <dgm:cxn modelId="{313FE1A6-0D6D-4BFE-B0D9-CEC2331C1633}" srcId="{2243794C-4BDD-4867-83C1-72A48C014D24}" destId="{C5ACC74D-6B6E-489D-A3C0-329683FFD73B}" srcOrd="0" destOrd="0" parTransId="{FCF3A59B-C8B6-443D-8B58-6893189267DF}" sibTransId="{BA4E086B-137A-4170-A438-30FEA933038D}"/>
    <dgm:cxn modelId="{26AF4FDF-5EC1-4D4E-B4F4-67D2426E34EC}" type="presOf" srcId="{E7BC0AD3-E28E-42D4-A5FE-50CF335BEAC5}" destId="{FF557E0B-9FF4-4530-A6BA-7C66F2422ADB}" srcOrd="0" destOrd="0" presId="urn:microsoft.com/office/officeart/2005/8/layout/vList3"/>
    <dgm:cxn modelId="{3193D28F-F742-452D-83BA-C036BB50518E}" type="presOf" srcId="{1C39E23F-5A06-4A65-9DCC-89365E5D1408}" destId="{17A0F4A2-BEC9-4D5B-9C36-33A2AD2C2A3E}" srcOrd="0" destOrd="0" presId="urn:microsoft.com/office/officeart/2005/8/layout/vList3"/>
    <dgm:cxn modelId="{8986B43D-A83B-42EE-8037-BC457A7743C8}" srcId="{2243794C-4BDD-4867-83C1-72A48C014D24}" destId="{87AB94DC-F59C-4F3A-8B57-3EE28710928A}" srcOrd="6" destOrd="0" parTransId="{72D273C9-2B8A-4F4A-B078-3702B04CC607}" sibTransId="{544FA025-A207-4DAA-9E95-B480E51584A4}"/>
    <dgm:cxn modelId="{2A01B995-1F6D-4005-878C-CF99B7F54AD2}" type="presOf" srcId="{C5ACC74D-6B6E-489D-A3C0-329683FFD73B}" destId="{708969BD-26C1-4A2B-BDC7-F7DF92374D0E}" srcOrd="0" destOrd="0" presId="urn:microsoft.com/office/officeart/2005/8/layout/vList3"/>
    <dgm:cxn modelId="{86C57230-6171-4EBF-90DC-E32388CA33FC}" srcId="{2243794C-4BDD-4867-83C1-72A48C014D24}" destId="{EE37773D-B881-4CF3-9AE9-EADB1ED20B31}" srcOrd="5" destOrd="0" parTransId="{18A9BF03-9818-4802-8C7D-5DF77EA4DDB7}" sibTransId="{BAA23066-9800-456C-8CE0-8935EAA8B5FD}"/>
    <dgm:cxn modelId="{06BEAC1D-634D-42E9-8539-24B5D8F3478A}" srcId="{2243794C-4BDD-4867-83C1-72A48C014D24}" destId="{E7BC0AD3-E28E-42D4-A5FE-50CF335BEAC5}" srcOrd="4" destOrd="0" parTransId="{22EEFE59-80E8-4293-A06E-BB3A5FD253B9}" sibTransId="{97CEEA3D-0B49-4510-91F7-CDCA2CC55D28}"/>
    <dgm:cxn modelId="{EC99B5C0-F6AA-4343-8D55-135C7C06BE4D}" type="presOf" srcId="{2243794C-4BDD-4867-83C1-72A48C014D24}" destId="{60D32D02-58C1-41D9-8A67-0639A5C8E765}" srcOrd="0" destOrd="0" presId="urn:microsoft.com/office/officeart/2005/8/layout/vList3"/>
    <dgm:cxn modelId="{CEC5DA02-1B56-4F2E-AE6F-FFDCD20E43E1}" srcId="{2243794C-4BDD-4867-83C1-72A48C014D24}" destId="{AA68F826-A3CF-4C11-9D4C-F9938B4D1FDA}" srcOrd="3" destOrd="0" parTransId="{B2A1CC77-04ED-4138-8A6A-CCD0BF019242}" sibTransId="{71C7DC67-3966-491D-B34B-11B9D1A51465}"/>
    <dgm:cxn modelId="{852AC238-1D02-4EDA-A2E9-346E316ECD87}" srcId="{2243794C-4BDD-4867-83C1-72A48C014D24}" destId="{9B7E3386-219C-4D7A-85F5-AEA94BDF2EB5}" srcOrd="2" destOrd="0" parTransId="{C5BA8766-1B17-4FDF-AA7A-A20A5460C1F1}" sibTransId="{4FE1656C-6D36-4914-8ECA-D65FB859614C}"/>
    <dgm:cxn modelId="{352EEB57-6AC0-4C4B-A966-114B9C1A666F}" type="presOf" srcId="{EE37773D-B881-4CF3-9AE9-EADB1ED20B31}" destId="{57779CE7-2951-4853-84EC-167DE0AC1904}" srcOrd="0" destOrd="0" presId="urn:microsoft.com/office/officeart/2005/8/layout/vList3"/>
    <dgm:cxn modelId="{6DF8F000-A6AC-4B99-BEA7-331A594FA464}" srcId="{2243794C-4BDD-4867-83C1-72A48C014D24}" destId="{1C39E23F-5A06-4A65-9DCC-89365E5D1408}" srcOrd="1" destOrd="0" parTransId="{314A3E61-0C1D-4E7B-85F4-A836A2C3D570}" sibTransId="{07A80B94-6020-46BD-B16F-67358E40D317}"/>
    <dgm:cxn modelId="{BBB06BD0-0833-435C-9F42-42560E921107}" type="presOf" srcId="{9B7E3386-219C-4D7A-85F5-AEA94BDF2EB5}" destId="{783BC203-D1B2-4639-AB11-362E48DAAF5F}" srcOrd="0" destOrd="0" presId="urn:microsoft.com/office/officeart/2005/8/layout/vList3"/>
    <dgm:cxn modelId="{9898B391-A30B-4FEB-BE3C-E78AF953C8A7}" type="presParOf" srcId="{60D32D02-58C1-41D9-8A67-0639A5C8E765}" destId="{DBB0C400-F853-4D0E-B2E9-E619741A0FA3}" srcOrd="0" destOrd="0" presId="urn:microsoft.com/office/officeart/2005/8/layout/vList3"/>
    <dgm:cxn modelId="{FD097AC8-1774-4B6D-9393-8CF04BCC6E50}" type="presParOf" srcId="{DBB0C400-F853-4D0E-B2E9-E619741A0FA3}" destId="{E4FAC41C-9E32-4110-A724-D2B4E9588411}" srcOrd="0" destOrd="0" presId="urn:microsoft.com/office/officeart/2005/8/layout/vList3"/>
    <dgm:cxn modelId="{AA05C1C0-E38D-474A-AAF2-E31BEEC85614}" type="presParOf" srcId="{DBB0C400-F853-4D0E-B2E9-E619741A0FA3}" destId="{708969BD-26C1-4A2B-BDC7-F7DF92374D0E}" srcOrd="1" destOrd="0" presId="urn:microsoft.com/office/officeart/2005/8/layout/vList3"/>
    <dgm:cxn modelId="{AAFB17E0-F11C-4DC7-AED2-5DB31DE7C97D}" type="presParOf" srcId="{60D32D02-58C1-41D9-8A67-0639A5C8E765}" destId="{62572F83-96D1-4FA0-8ECF-F92AC72EDB21}" srcOrd="1" destOrd="0" presId="urn:microsoft.com/office/officeart/2005/8/layout/vList3"/>
    <dgm:cxn modelId="{78201476-6A26-47F0-90FF-D34780F2D022}" type="presParOf" srcId="{60D32D02-58C1-41D9-8A67-0639A5C8E765}" destId="{D2183282-6F59-45AD-B15D-E3B48E1510EA}" srcOrd="2" destOrd="0" presId="urn:microsoft.com/office/officeart/2005/8/layout/vList3"/>
    <dgm:cxn modelId="{559EEE1D-6C6D-49A8-A6D6-4323D7D247E9}" type="presParOf" srcId="{D2183282-6F59-45AD-B15D-E3B48E1510EA}" destId="{140A55C0-9286-468E-8D30-68248AF98E4D}" srcOrd="0" destOrd="0" presId="urn:microsoft.com/office/officeart/2005/8/layout/vList3"/>
    <dgm:cxn modelId="{7C4EB4DB-244E-4358-87AB-2EA2F8A4C492}" type="presParOf" srcId="{D2183282-6F59-45AD-B15D-E3B48E1510EA}" destId="{17A0F4A2-BEC9-4D5B-9C36-33A2AD2C2A3E}" srcOrd="1" destOrd="0" presId="urn:microsoft.com/office/officeart/2005/8/layout/vList3"/>
    <dgm:cxn modelId="{9F7DD019-8115-4A47-875C-723873FE5E2B}" type="presParOf" srcId="{60D32D02-58C1-41D9-8A67-0639A5C8E765}" destId="{0CAC3FEB-6F44-44E1-ADC5-C2A3B1988480}" srcOrd="3" destOrd="0" presId="urn:microsoft.com/office/officeart/2005/8/layout/vList3"/>
    <dgm:cxn modelId="{3460C1BA-C630-4A85-9796-1CA3C45D983C}" type="presParOf" srcId="{60D32D02-58C1-41D9-8A67-0639A5C8E765}" destId="{39FD7276-3E44-4E11-848D-943E0EB111D1}" srcOrd="4" destOrd="0" presId="urn:microsoft.com/office/officeart/2005/8/layout/vList3"/>
    <dgm:cxn modelId="{04A93AFB-500F-44C6-8AAF-9A8D00EDF44D}" type="presParOf" srcId="{39FD7276-3E44-4E11-848D-943E0EB111D1}" destId="{B55661C5-65C8-4C6F-84B9-ED28E98CD4F6}" srcOrd="0" destOrd="0" presId="urn:microsoft.com/office/officeart/2005/8/layout/vList3"/>
    <dgm:cxn modelId="{0188F5F6-0615-4642-A977-0422DBF7F8AB}" type="presParOf" srcId="{39FD7276-3E44-4E11-848D-943E0EB111D1}" destId="{783BC203-D1B2-4639-AB11-362E48DAAF5F}" srcOrd="1" destOrd="0" presId="urn:microsoft.com/office/officeart/2005/8/layout/vList3"/>
    <dgm:cxn modelId="{A52B9ED3-11B9-4D9B-86E1-767EF603F5B9}" type="presParOf" srcId="{60D32D02-58C1-41D9-8A67-0639A5C8E765}" destId="{47CB3734-5164-4C3D-9FBA-76138E35B3C3}" srcOrd="5" destOrd="0" presId="urn:microsoft.com/office/officeart/2005/8/layout/vList3"/>
    <dgm:cxn modelId="{90A24093-A7A5-4891-92FB-C0BB56DCDF13}" type="presParOf" srcId="{60D32D02-58C1-41D9-8A67-0639A5C8E765}" destId="{56958574-2D9D-4736-B6B7-F374DE111C89}" srcOrd="6" destOrd="0" presId="urn:microsoft.com/office/officeart/2005/8/layout/vList3"/>
    <dgm:cxn modelId="{7AE9BD65-510A-400A-9D16-286B93FD01A5}" type="presParOf" srcId="{56958574-2D9D-4736-B6B7-F374DE111C89}" destId="{091583D5-6408-4B2F-B6F7-9247A8BEE10C}" srcOrd="0" destOrd="0" presId="urn:microsoft.com/office/officeart/2005/8/layout/vList3"/>
    <dgm:cxn modelId="{73947E12-CBDF-42BD-AE21-852859ECD7E1}" type="presParOf" srcId="{56958574-2D9D-4736-B6B7-F374DE111C89}" destId="{1F4C18E2-03EC-44CE-AC37-8D1831566AEC}" srcOrd="1" destOrd="0" presId="urn:microsoft.com/office/officeart/2005/8/layout/vList3"/>
    <dgm:cxn modelId="{857A9E86-153A-416B-9D9A-B728475C0381}" type="presParOf" srcId="{60D32D02-58C1-41D9-8A67-0639A5C8E765}" destId="{B0D6D59F-C5B8-427D-AE12-DBBDFD3956F4}" srcOrd="7" destOrd="0" presId="urn:microsoft.com/office/officeart/2005/8/layout/vList3"/>
    <dgm:cxn modelId="{D8C9B457-293E-49DF-BFCA-532015E8825A}" type="presParOf" srcId="{60D32D02-58C1-41D9-8A67-0639A5C8E765}" destId="{471FFE1E-ABB9-4534-9D4F-58AB2CDB69CC}" srcOrd="8" destOrd="0" presId="urn:microsoft.com/office/officeart/2005/8/layout/vList3"/>
    <dgm:cxn modelId="{F1808665-B1AE-4B81-96FC-EA386F2BD775}" type="presParOf" srcId="{471FFE1E-ABB9-4534-9D4F-58AB2CDB69CC}" destId="{72F8D4B7-D9EC-4263-99DB-93A01FACAFBF}" srcOrd="0" destOrd="0" presId="urn:microsoft.com/office/officeart/2005/8/layout/vList3"/>
    <dgm:cxn modelId="{5CE1650B-679F-4FA1-985D-B4EE65D7ABAF}" type="presParOf" srcId="{471FFE1E-ABB9-4534-9D4F-58AB2CDB69CC}" destId="{FF557E0B-9FF4-4530-A6BA-7C66F2422ADB}" srcOrd="1" destOrd="0" presId="urn:microsoft.com/office/officeart/2005/8/layout/vList3"/>
    <dgm:cxn modelId="{1774FAB9-B5F7-4B44-A13A-BD8533D60A23}" type="presParOf" srcId="{60D32D02-58C1-41D9-8A67-0639A5C8E765}" destId="{E3086AD9-A563-48FE-A5E6-343078E093A0}" srcOrd="9" destOrd="0" presId="urn:microsoft.com/office/officeart/2005/8/layout/vList3"/>
    <dgm:cxn modelId="{E73C74DD-D0A6-4E19-BD47-DB61E3DE9B46}" type="presParOf" srcId="{60D32D02-58C1-41D9-8A67-0639A5C8E765}" destId="{5F6AD347-B7E2-4985-A5BD-515000A6AA61}" srcOrd="10" destOrd="0" presId="urn:microsoft.com/office/officeart/2005/8/layout/vList3"/>
    <dgm:cxn modelId="{A29EC656-60DE-4016-89AE-B95C4DB127DE}" type="presParOf" srcId="{5F6AD347-B7E2-4985-A5BD-515000A6AA61}" destId="{F970DA7D-A961-41A3-8E06-21D3B418EB3B}" srcOrd="0" destOrd="0" presId="urn:microsoft.com/office/officeart/2005/8/layout/vList3"/>
    <dgm:cxn modelId="{DE9A2D25-DA9A-4A92-AED1-D4C0D2D5012E}" type="presParOf" srcId="{5F6AD347-B7E2-4985-A5BD-515000A6AA61}" destId="{57779CE7-2951-4853-84EC-167DE0AC1904}" srcOrd="1" destOrd="0" presId="urn:microsoft.com/office/officeart/2005/8/layout/vList3"/>
    <dgm:cxn modelId="{E35AC734-464C-41E3-9615-A69AB85228A1}" type="presParOf" srcId="{60D32D02-58C1-41D9-8A67-0639A5C8E765}" destId="{D6ABCEC7-EE60-4296-9D31-630BD60BA0A7}" srcOrd="11" destOrd="0" presId="urn:microsoft.com/office/officeart/2005/8/layout/vList3"/>
    <dgm:cxn modelId="{BC455F87-1CBC-415B-A2F4-5BEC742286CC}" type="presParOf" srcId="{60D32D02-58C1-41D9-8A67-0639A5C8E765}" destId="{FD1B0411-91F9-48E1-86E2-2DFF4259885E}" srcOrd="12" destOrd="0" presId="urn:microsoft.com/office/officeart/2005/8/layout/vList3"/>
    <dgm:cxn modelId="{4BF72FA1-0868-4CA0-9F74-27D3F7C1360A}" type="presParOf" srcId="{FD1B0411-91F9-48E1-86E2-2DFF4259885E}" destId="{72005D11-2F46-478D-AAC9-2C1C621A124B}" srcOrd="0" destOrd="0" presId="urn:microsoft.com/office/officeart/2005/8/layout/vList3"/>
    <dgm:cxn modelId="{71553EF7-75D4-4BEE-91AD-6D78BBB6417C}" type="presParOf" srcId="{FD1B0411-91F9-48E1-86E2-2DFF4259885E}" destId="{0DAB1FE7-D48A-474F-AC6B-6CBFF819DB5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8A2DC7-CE3B-4534-9D47-9EEEE01C7FD8}" type="doc">
      <dgm:prSet loTypeId="urn:microsoft.com/office/officeart/2005/8/layout/hProcess7" loCatId="list" qsTypeId="urn:microsoft.com/office/officeart/2005/8/quickstyle/simple3" qsCatId="simple" csTypeId="urn:microsoft.com/office/officeart/2005/8/colors/accent1_2" csCatId="accent1" phldr="1"/>
      <dgm:spPr/>
      <dgm:t>
        <a:bodyPr/>
        <a:lstStyle/>
        <a:p>
          <a:pPr rtl="1"/>
          <a:endParaRPr lang="ar-SA"/>
        </a:p>
      </dgm:t>
    </dgm:pt>
    <dgm:pt modelId="{D9C4B7C2-3C3D-46D6-87DE-74293F0A238D}">
      <dgm:prSet phldrT="[Text]"/>
      <dgm:spPr/>
      <dgm:t>
        <a:bodyPr/>
        <a:lstStyle/>
        <a:p>
          <a:pPr rtl="1"/>
          <a:r>
            <a:rPr lang="ar-SA" dirty="0" smtClean="0"/>
            <a:t>ويجب على المؤمن </a:t>
          </a:r>
          <a:endParaRPr lang="ar-SA" dirty="0"/>
        </a:p>
      </dgm:t>
    </dgm:pt>
    <dgm:pt modelId="{7C2F4BFF-B9B2-4664-B9CF-FD55001F457A}" type="parTrans" cxnId="{2F869171-DF2B-4F67-BF30-F3608AEEE7B3}">
      <dgm:prSet/>
      <dgm:spPr/>
      <dgm:t>
        <a:bodyPr/>
        <a:lstStyle/>
        <a:p>
          <a:pPr rtl="1"/>
          <a:endParaRPr lang="ar-SA"/>
        </a:p>
      </dgm:t>
    </dgm:pt>
    <dgm:pt modelId="{4320D042-CC63-482F-A94F-8C282382A45D}" type="sibTrans" cxnId="{2F869171-DF2B-4F67-BF30-F3608AEEE7B3}">
      <dgm:prSet/>
      <dgm:spPr/>
      <dgm:t>
        <a:bodyPr/>
        <a:lstStyle/>
        <a:p>
          <a:pPr rtl="1"/>
          <a:endParaRPr lang="ar-SA"/>
        </a:p>
      </dgm:t>
    </dgm:pt>
    <dgm:pt modelId="{21A9BC8A-D322-4F45-8280-F9F26D5400BC}">
      <dgm:prSet phldrT="[Text]"/>
      <dgm:spPr/>
      <dgm:t>
        <a:bodyPr/>
        <a:lstStyle/>
        <a:p>
          <a:pPr rtl="1"/>
          <a:r>
            <a:rPr lang="ar-SA" dirty="0" smtClean="0"/>
            <a:t>بأن جميع الكفار من مشركين ومنافقين كلهم يدخلون النار ويخلدون فيها </a:t>
          </a:r>
          <a:endParaRPr lang="ar-SA" dirty="0"/>
        </a:p>
      </dgm:t>
    </dgm:pt>
    <dgm:pt modelId="{E79FB295-8599-40A8-9F04-34CBDC5A0B1C}" type="parTrans" cxnId="{4F5AEE50-127A-4E2C-9B04-82EBCD413AD3}">
      <dgm:prSet/>
      <dgm:spPr/>
      <dgm:t>
        <a:bodyPr/>
        <a:lstStyle/>
        <a:p>
          <a:pPr rtl="1"/>
          <a:endParaRPr lang="ar-SA"/>
        </a:p>
      </dgm:t>
    </dgm:pt>
    <dgm:pt modelId="{02643E01-6792-4C03-8059-33C17DB38033}" type="sibTrans" cxnId="{4F5AEE50-127A-4E2C-9B04-82EBCD413AD3}">
      <dgm:prSet/>
      <dgm:spPr/>
      <dgm:t>
        <a:bodyPr/>
        <a:lstStyle/>
        <a:p>
          <a:pPr rtl="1"/>
          <a:endParaRPr lang="ar-SA"/>
        </a:p>
      </dgm:t>
    </dgm:pt>
    <dgm:pt modelId="{58C70081-7D6F-4E8A-A7C2-15754FA9E152}">
      <dgm:prSet phldrT="[Text]"/>
      <dgm:spPr/>
      <dgm:t>
        <a:bodyPr/>
        <a:lstStyle/>
        <a:p>
          <a:pPr rtl="1"/>
          <a:r>
            <a:rPr lang="ar-SA" dirty="0" smtClean="0"/>
            <a:t>ويجب على المؤمن</a:t>
          </a:r>
          <a:endParaRPr lang="ar-SA" dirty="0"/>
        </a:p>
      </dgm:t>
    </dgm:pt>
    <dgm:pt modelId="{660FB7C2-1BBB-4FEE-8EFB-D0CEB9C8C9D9}" type="parTrans" cxnId="{7AE26662-D4B5-4FEB-A947-EC5ACDD07D2A}">
      <dgm:prSet/>
      <dgm:spPr/>
      <dgm:t>
        <a:bodyPr/>
        <a:lstStyle/>
        <a:p>
          <a:pPr rtl="1"/>
          <a:endParaRPr lang="ar-SA"/>
        </a:p>
      </dgm:t>
    </dgm:pt>
    <dgm:pt modelId="{82C78B1E-DBFE-4EF9-BD9B-D6D88AB68FC3}" type="sibTrans" cxnId="{7AE26662-D4B5-4FEB-A947-EC5ACDD07D2A}">
      <dgm:prSet/>
      <dgm:spPr/>
      <dgm:t>
        <a:bodyPr/>
        <a:lstStyle/>
        <a:p>
          <a:pPr rtl="1"/>
          <a:endParaRPr lang="ar-SA"/>
        </a:p>
      </dgm:t>
    </dgm:pt>
    <dgm:pt modelId="{E0894FB7-F035-4626-A2C1-EAABA8D02BBA}">
      <dgm:prSet phldrT="[Text]"/>
      <dgm:spPr/>
      <dgm:t>
        <a:bodyPr/>
        <a:lstStyle/>
        <a:p>
          <a:pPr rtl="1"/>
          <a:r>
            <a:rPr lang="ar-SA" dirty="0" smtClean="0">
              <a:cs typeface="Fanan" pitchFamily="2" charset="-78"/>
            </a:rPr>
            <a:t>بأن المؤمنين في الآخر يدخلون الجنة خالدين فيها وأن العصاة الموحدين تحت مشيئة الله إن </a:t>
          </a:r>
          <a:r>
            <a:rPr lang="ar-SA" dirty="0" err="1" smtClean="0">
              <a:cs typeface="Fanan" pitchFamily="2" charset="-78"/>
            </a:rPr>
            <a:t>شائ</a:t>
          </a:r>
          <a:r>
            <a:rPr lang="ar-SA" dirty="0" smtClean="0">
              <a:cs typeface="Fanan" pitchFamily="2" charset="-78"/>
            </a:rPr>
            <a:t> عفا عنهم وأدخلهم الجنة وإن شاء أدخلهم النار حتى يطهرهم بقدر ذنوبهم ثم يدخلهم الجنة</a:t>
          </a:r>
          <a:endParaRPr lang="ar-SA" dirty="0">
            <a:cs typeface="Fanan" pitchFamily="2" charset="-78"/>
          </a:endParaRPr>
        </a:p>
      </dgm:t>
    </dgm:pt>
    <dgm:pt modelId="{E1616DBD-18BA-4087-9787-70AE5649DDA4}" type="parTrans" cxnId="{EA883109-2EA6-4A6D-96ED-1A26AB5B110F}">
      <dgm:prSet/>
      <dgm:spPr/>
      <dgm:t>
        <a:bodyPr/>
        <a:lstStyle/>
        <a:p>
          <a:pPr rtl="1"/>
          <a:endParaRPr lang="ar-SA"/>
        </a:p>
      </dgm:t>
    </dgm:pt>
    <dgm:pt modelId="{6DF2119B-5025-4992-87BD-D12D0B4981B3}" type="sibTrans" cxnId="{EA883109-2EA6-4A6D-96ED-1A26AB5B110F}">
      <dgm:prSet/>
      <dgm:spPr/>
      <dgm:t>
        <a:bodyPr/>
        <a:lstStyle/>
        <a:p>
          <a:pPr rtl="1"/>
          <a:endParaRPr lang="ar-SA"/>
        </a:p>
      </dgm:t>
    </dgm:pt>
    <dgm:pt modelId="{720A538C-1930-4B1C-B744-0367172B8FB7}">
      <dgm:prSet phldrT="[Text]"/>
      <dgm:spPr/>
      <dgm:t>
        <a:bodyPr/>
        <a:lstStyle/>
        <a:p>
          <a:pPr rtl="1"/>
          <a:r>
            <a:rPr lang="ar-SA" dirty="0" smtClean="0"/>
            <a:t>يجب على المؤمن</a:t>
          </a:r>
          <a:endParaRPr lang="ar-SA" dirty="0"/>
        </a:p>
      </dgm:t>
    </dgm:pt>
    <dgm:pt modelId="{ABF9A7F1-49DD-48A7-BAA7-970D49F2859B}" type="parTrans" cxnId="{589E3478-B110-4494-BF8E-04DAA515E09E}">
      <dgm:prSet/>
      <dgm:spPr/>
      <dgm:t>
        <a:bodyPr/>
        <a:lstStyle/>
        <a:p>
          <a:pPr rtl="1"/>
          <a:endParaRPr lang="ar-SA"/>
        </a:p>
      </dgm:t>
    </dgm:pt>
    <dgm:pt modelId="{05F58716-042D-4DA3-8548-49EB5C95DA50}" type="sibTrans" cxnId="{589E3478-B110-4494-BF8E-04DAA515E09E}">
      <dgm:prSet/>
      <dgm:spPr/>
      <dgm:t>
        <a:bodyPr/>
        <a:lstStyle/>
        <a:p>
          <a:pPr rtl="1"/>
          <a:endParaRPr lang="ar-SA"/>
        </a:p>
      </dgm:t>
    </dgm:pt>
    <dgm:pt modelId="{848A677E-9388-4FD0-9BAD-38AFFA2ED925}">
      <dgm:prSet phldrT="[Text]"/>
      <dgm:spPr/>
      <dgm:t>
        <a:bodyPr/>
        <a:lstStyle/>
        <a:p>
          <a:pPr rtl="1"/>
          <a:r>
            <a:rPr lang="ar-SA" dirty="0" smtClean="0">
              <a:cs typeface="Fanan" pitchFamily="2" charset="-78"/>
            </a:rPr>
            <a:t>أن يؤمن بالجنة والنار وأنهما مخلوقتان وموجودتان </a:t>
          </a:r>
          <a:r>
            <a:rPr lang="ar-SA" dirty="0" err="1" smtClean="0">
              <a:cs typeface="Fanan" pitchFamily="2" charset="-78"/>
            </a:rPr>
            <a:t>الأىن</a:t>
          </a:r>
          <a:r>
            <a:rPr lang="ar-SA" dirty="0" smtClean="0">
              <a:cs typeface="Fanan" pitchFamily="2" charset="-78"/>
            </a:rPr>
            <a:t> وأنهما باقيتان </a:t>
          </a:r>
          <a:r>
            <a:rPr lang="ar-SA" dirty="0" err="1" smtClean="0">
              <a:cs typeface="Fanan" pitchFamily="2" charset="-78"/>
            </a:rPr>
            <a:t>لاتفنيان</a:t>
          </a:r>
          <a:r>
            <a:rPr lang="ar-SA" dirty="0" smtClean="0">
              <a:cs typeface="Fanan" pitchFamily="2" charset="-78"/>
            </a:rPr>
            <a:t> أبدا</a:t>
          </a:r>
          <a:endParaRPr lang="ar-SA" dirty="0">
            <a:cs typeface="Fanan" pitchFamily="2" charset="-78"/>
          </a:endParaRPr>
        </a:p>
      </dgm:t>
    </dgm:pt>
    <dgm:pt modelId="{A614D5C5-82B1-41D1-9C66-4AAC193EE765}" type="parTrans" cxnId="{23DD6763-FF52-468E-9F8E-7421C55806AA}">
      <dgm:prSet/>
      <dgm:spPr/>
      <dgm:t>
        <a:bodyPr/>
        <a:lstStyle/>
        <a:p>
          <a:pPr rtl="1"/>
          <a:endParaRPr lang="ar-SA"/>
        </a:p>
      </dgm:t>
    </dgm:pt>
    <dgm:pt modelId="{C9C73E5D-C865-4011-A2EB-9CB6273B2A8F}" type="sibTrans" cxnId="{23DD6763-FF52-468E-9F8E-7421C55806AA}">
      <dgm:prSet/>
      <dgm:spPr/>
      <dgm:t>
        <a:bodyPr/>
        <a:lstStyle/>
        <a:p>
          <a:pPr rtl="1"/>
          <a:endParaRPr lang="ar-SA"/>
        </a:p>
      </dgm:t>
    </dgm:pt>
    <dgm:pt modelId="{FF78A951-C18F-4574-9307-1BABA4300AC5}" type="pres">
      <dgm:prSet presAssocID="{EF8A2DC7-CE3B-4534-9D47-9EEEE01C7FD8}" presName="Name0" presStyleCnt="0">
        <dgm:presLayoutVars>
          <dgm:dir/>
          <dgm:animLvl val="lvl"/>
          <dgm:resizeHandles val="exact"/>
        </dgm:presLayoutVars>
      </dgm:prSet>
      <dgm:spPr/>
      <dgm:t>
        <a:bodyPr/>
        <a:lstStyle/>
        <a:p>
          <a:pPr rtl="1"/>
          <a:endParaRPr lang="ar-SA"/>
        </a:p>
      </dgm:t>
    </dgm:pt>
    <dgm:pt modelId="{53C56C29-2F29-47AF-9F63-533B9C620469}" type="pres">
      <dgm:prSet presAssocID="{D9C4B7C2-3C3D-46D6-87DE-74293F0A238D}" presName="compositeNode" presStyleCnt="0">
        <dgm:presLayoutVars>
          <dgm:bulletEnabled val="1"/>
        </dgm:presLayoutVars>
      </dgm:prSet>
      <dgm:spPr/>
    </dgm:pt>
    <dgm:pt modelId="{4B728131-2151-489E-ADB8-60C05C352105}" type="pres">
      <dgm:prSet presAssocID="{D9C4B7C2-3C3D-46D6-87DE-74293F0A238D}" presName="bgRect" presStyleLbl="node1" presStyleIdx="0" presStyleCnt="3"/>
      <dgm:spPr/>
      <dgm:t>
        <a:bodyPr/>
        <a:lstStyle/>
        <a:p>
          <a:pPr rtl="1"/>
          <a:endParaRPr lang="ar-SA"/>
        </a:p>
      </dgm:t>
    </dgm:pt>
    <dgm:pt modelId="{A692BE0A-8830-48FF-9C1E-CE3C83F86498}" type="pres">
      <dgm:prSet presAssocID="{D9C4B7C2-3C3D-46D6-87DE-74293F0A238D}" presName="parentNode" presStyleLbl="node1" presStyleIdx="0" presStyleCnt="3">
        <dgm:presLayoutVars>
          <dgm:chMax val="0"/>
          <dgm:bulletEnabled val="1"/>
        </dgm:presLayoutVars>
      </dgm:prSet>
      <dgm:spPr/>
      <dgm:t>
        <a:bodyPr/>
        <a:lstStyle/>
        <a:p>
          <a:pPr rtl="1"/>
          <a:endParaRPr lang="ar-SA"/>
        </a:p>
      </dgm:t>
    </dgm:pt>
    <dgm:pt modelId="{7C156613-06D5-4876-BA98-668C162B2B14}" type="pres">
      <dgm:prSet presAssocID="{D9C4B7C2-3C3D-46D6-87DE-74293F0A238D}" presName="childNode" presStyleLbl="node1" presStyleIdx="0" presStyleCnt="3">
        <dgm:presLayoutVars>
          <dgm:bulletEnabled val="1"/>
        </dgm:presLayoutVars>
      </dgm:prSet>
      <dgm:spPr/>
      <dgm:t>
        <a:bodyPr/>
        <a:lstStyle/>
        <a:p>
          <a:pPr rtl="1"/>
          <a:endParaRPr lang="ar-SA"/>
        </a:p>
      </dgm:t>
    </dgm:pt>
    <dgm:pt modelId="{C05D6307-8796-4F24-B095-5C7217809FDB}" type="pres">
      <dgm:prSet presAssocID="{4320D042-CC63-482F-A94F-8C282382A45D}" presName="hSp" presStyleCnt="0"/>
      <dgm:spPr/>
    </dgm:pt>
    <dgm:pt modelId="{38B292CB-36DF-48DF-8B52-5FFBAF8915D4}" type="pres">
      <dgm:prSet presAssocID="{4320D042-CC63-482F-A94F-8C282382A45D}" presName="vProcSp" presStyleCnt="0"/>
      <dgm:spPr/>
    </dgm:pt>
    <dgm:pt modelId="{C0DD5941-88EA-4565-AA68-5C7F53BF0DBD}" type="pres">
      <dgm:prSet presAssocID="{4320D042-CC63-482F-A94F-8C282382A45D}" presName="vSp1" presStyleCnt="0"/>
      <dgm:spPr/>
    </dgm:pt>
    <dgm:pt modelId="{45551A28-EFC0-4303-8AB2-D4F714E52BF5}" type="pres">
      <dgm:prSet presAssocID="{4320D042-CC63-482F-A94F-8C282382A45D}" presName="simulatedConn" presStyleLbl="solidFgAcc1" presStyleIdx="0" presStyleCnt="2"/>
      <dgm:spPr/>
    </dgm:pt>
    <dgm:pt modelId="{1BEA544C-4AE7-4F3F-A7B1-457EA805C3A3}" type="pres">
      <dgm:prSet presAssocID="{4320D042-CC63-482F-A94F-8C282382A45D}" presName="vSp2" presStyleCnt="0"/>
      <dgm:spPr/>
    </dgm:pt>
    <dgm:pt modelId="{52813D6C-61E1-4750-9875-3D07F1411135}" type="pres">
      <dgm:prSet presAssocID="{4320D042-CC63-482F-A94F-8C282382A45D}" presName="sibTrans" presStyleCnt="0"/>
      <dgm:spPr/>
    </dgm:pt>
    <dgm:pt modelId="{80B01DF4-B747-49CB-9A43-B2BA8B7CFB79}" type="pres">
      <dgm:prSet presAssocID="{58C70081-7D6F-4E8A-A7C2-15754FA9E152}" presName="compositeNode" presStyleCnt="0">
        <dgm:presLayoutVars>
          <dgm:bulletEnabled val="1"/>
        </dgm:presLayoutVars>
      </dgm:prSet>
      <dgm:spPr/>
    </dgm:pt>
    <dgm:pt modelId="{F7E78D35-B154-4801-A928-AE7B9F2DDE97}" type="pres">
      <dgm:prSet presAssocID="{58C70081-7D6F-4E8A-A7C2-15754FA9E152}" presName="bgRect" presStyleLbl="node1" presStyleIdx="1" presStyleCnt="3"/>
      <dgm:spPr/>
      <dgm:t>
        <a:bodyPr/>
        <a:lstStyle/>
        <a:p>
          <a:pPr rtl="1"/>
          <a:endParaRPr lang="ar-SA"/>
        </a:p>
      </dgm:t>
    </dgm:pt>
    <dgm:pt modelId="{CC7E0A8A-D933-4B04-BE40-C2C472B06FF5}" type="pres">
      <dgm:prSet presAssocID="{58C70081-7D6F-4E8A-A7C2-15754FA9E152}" presName="parentNode" presStyleLbl="node1" presStyleIdx="1" presStyleCnt="3">
        <dgm:presLayoutVars>
          <dgm:chMax val="0"/>
          <dgm:bulletEnabled val="1"/>
        </dgm:presLayoutVars>
      </dgm:prSet>
      <dgm:spPr/>
      <dgm:t>
        <a:bodyPr/>
        <a:lstStyle/>
        <a:p>
          <a:pPr rtl="1"/>
          <a:endParaRPr lang="ar-SA"/>
        </a:p>
      </dgm:t>
    </dgm:pt>
    <dgm:pt modelId="{98522B57-A61E-4BB8-B1AB-7C1812BCBA93}" type="pres">
      <dgm:prSet presAssocID="{58C70081-7D6F-4E8A-A7C2-15754FA9E152}" presName="childNode" presStyleLbl="node1" presStyleIdx="1" presStyleCnt="3">
        <dgm:presLayoutVars>
          <dgm:bulletEnabled val="1"/>
        </dgm:presLayoutVars>
      </dgm:prSet>
      <dgm:spPr/>
      <dgm:t>
        <a:bodyPr/>
        <a:lstStyle/>
        <a:p>
          <a:pPr rtl="1"/>
          <a:endParaRPr lang="ar-SA"/>
        </a:p>
      </dgm:t>
    </dgm:pt>
    <dgm:pt modelId="{5DF1967F-36C2-479C-BFCF-762E3BE6CBA0}" type="pres">
      <dgm:prSet presAssocID="{82C78B1E-DBFE-4EF9-BD9B-D6D88AB68FC3}" presName="hSp" presStyleCnt="0"/>
      <dgm:spPr/>
    </dgm:pt>
    <dgm:pt modelId="{6CA7F99B-6974-467F-93E9-348EBF035FF3}" type="pres">
      <dgm:prSet presAssocID="{82C78B1E-DBFE-4EF9-BD9B-D6D88AB68FC3}" presName="vProcSp" presStyleCnt="0"/>
      <dgm:spPr/>
    </dgm:pt>
    <dgm:pt modelId="{2C1709C5-1B55-4E01-B8E1-65D448D1AE3F}" type="pres">
      <dgm:prSet presAssocID="{82C78B1E-DBFE-4EF9-BD9B-D6D88AB68FC3}" presName="vSp1" presStyleCnt="0"/>
      <dgm:spPr/>
    </dgm:pt>
    <dgm:pt modelId="{79E9F16F-0183-435E-9C20-68B8BD26B288}" type="pres">
      <dgm:prSet presAssocID="{82C78B1E-DBFE-4EF9-BD9B-D6D88AB68FC3}" presName="simulatedConn" presStyleLbl="solidFgAcc1" presStyleIdx="1" presStyleCnt="2"/>
      <dgm:spPr/>
    </dgm:pt>
    <dgm:pt modelId="{0B5E3697-1D58-486A-8478-459D54948317}" type="pres">
      <dgm:prSet presAssocID="{82C78B1E-DBFE-4EF9-BD9B-D6D88AB68FC3}" presName="vSp2" presStyleCnt="0"/>
      <dgm:spPr/>
    </dgm:pt>
    <dgm:pt modelId="{01C59A90-5A66-485D-BDD3-98A1F8586CB0}" type="pres">
      <dgm:prSet presAssocID="{82C78B1E-DBFE-4EF9-BD9B-D6D88AB68FC3}" presName="sibTrans" presStyleCnt="0"/>
      <dgm:spPr/>
    </dgm:pt>
    <dgm:pt modelId="{60278CFF-2794-43F3-A630-D30B30C23CB8}" type="pres">
      <dgm:prSet presAssocID="{720A538C-1930-4B1C-B744-0367172B8FB7}" presName="compositeNode" presStyleCnt="0">
        <dgm:presLayoutVars>
          <dgm:bulletEnabled val="1"/>
        </dgm:presLayoutVars>
      </dgm:prSet>
      <dgm:spPr/>
    </dgm:pt>
    <dgm:pt modelId="{D2AFECAF-C335-4E24-B887-960FE275C133}" type="pres">
      <dgm:prSet presAssocID="{720A538C-1930-4B1C-B744-0367172B8FB7}" presName="bgRect" presStyleLbl="node1" presStyleIdx="2" presStyleCnt="3"/>
      <dgm:spPr/>
      <dgm:t>
        <a:bodyPr/>
        <a:lstStyle/>
        <a:p>
          <a:pPr rtl="1"/>
          <a:endParaRPr lang="ar-SA"/>
        </a:p>
      </dgm:t>
    </dgm:pt>
    <dgm:pt modelId="{6361F32E-DA75-42C4-B921-9E98BEFBF6B1}" type="pres">
      <dgm:prSet presAssocID="{720A538C-1930-4B1C-B744-0367172B8FB7}" presName="parentNode" presStyleLbl="node1" presStyleIdx="2" presStyleCnt="3">
        <dgm:presLayoutVars>
          <dgm:chMax val="0"/>
          <dgm:bulletEnabled val="1"/>
        </dgm:presLayoutVars>
      </dgm:prSet>
      <dgm:spPr/>
      <dgm:t>
        <a:bodyPr/>
        <a:lstStyle/>
        <a:p>
          <a:pPr rtl="1"/>
          <a:endParaRPr lang="ar-SA"/>
        </a:p>
      </dgm:t>
    </dgm:pt>
    <dgm:pt modelId="{DA3417A9-BA54-412A-BF46-EE9646F34C70}" type="pres">
      <dgm:prSet presAssocID="{720A538C-1930-4B1C-B744-0367172B8FB7}" presName="childNode" presStyleLbl="node1" presStyleIdx="2" presStyleCnt="3">
        <dgm:presLayoutVars>
          <dgm:bulletEnabled val="1"/>
        </dgm:presLayoutVars>
      </dgm:prSet>
      <dgm:spPr/>
      <dgm:t>
        <a:bodyPr/>
        <a:lstStyle/>
        <a:p>
          <a:pPr rtl="1"/>
          <a:endParaRPr lang="ar-SA"/>
        </a:p>
      </dgm:t>
    </dgm:pt>
  </dgm:ptLst>
  <dgm:cxnLst>
    <dgm:cxn modelId="{EA883109-2EA6-4A6D-96ED-1A26AB5B110F}" srcId="{58C70081-7D6F-4E8A-A7C2-15754FA9E152}" destId="{E0894FB7-F035-4626-A2C1-EAABA8D02BBA}" srcOrd="0" destOrd="0" parTransId="{E1616DBD-18BA-4087-9787-70AE5649DDA4}" sibTransId="{6DF2119B-5025-4992-87BD-D12D0B4981B3}"/>
    <dgm:cxn modelId="{BAE2E8C0-9786-42BC-B72D-24669F4826FF}" type="presOf" srcId="{58C70081-7D6F-4E8A-A7C2-15754FA9E152}" destId="{F7E78D35-B154-4801-A928-AE7B9F2DDE97}" srcOrd="0" destOrd="0" presId="urn:microsoft.com/office/officeart/2005/8/layout/hProcess7"/>
    <dgm:cxn modelId="{F64B1148-CB55-4E84-BF67-68264821226B}" type="presOf" srcId="{848A677E-9388-4FD0-9BAD-38AFFA2ED925}" destId="{DA3417A9-BA54-412A-BF46-EE9646F34C70}" srcOrd="0" destOrd="0" presId="urn:microsoft.com/office/officeart/2005/8/layout/hProcess7"/>
    <dgm:cxn modelId="{EE292E76-D31A-4999-A6E8-18C9930912B4}" type="presOf" srcId="{E0894FB7-F035-4626-A2C1-EAABA8D02BBA}" destId="{98522B57-A61E-4BB8-B1AB-7C1812BCBA93}" srcOrd="0" destOrd="0" presId="urn:microsoft.com/office/officeart/2005/8/layout/hProcess7"/>
    <dgm:cxn modelId="{C99B8742-2FEF-4D5F-BD36-F5E4AC507BC0}" type="presOf" srcId="{720A538C-1930-4B1C-B744-0367172B8FB7}" destId="{D2AFECAF-C335-4E24-B887-960FE275C133}" srcOrd="0" destOrd="0" presId="urn:microsoft.com/office/officeart/2005/8/layout/hProcess7"/>
    <dgm:cxn modelId="{0C6C8FDD-91A3-490D-8B02-373B0354179B}" type="presOf" srcId="{720A538C-1930-4B1C-B744-0367172B8FB7}" destId="{6361F32E-DA75-42C4-B921-9E98BEFBF6B1}" srcOrd="1" destOrd="0" presId="urn:microsoft.com/office/officeart/2005/8/layout/hProcess7"/>
    <dgm:cxn modelId="{D18A36A6-C52E-48AA-99B6-2F196F465F4A}" type="presOf" srcId="{58C70081-7D6F-4E8A-A7C2-15754FA9E152}" destId="{CC7E0A8A-D933-4B04-BE40-C2C472B06FF5}" srcOrd="1" destOrd="0" presId="urn:microsoft.com/office/officeart/2005/8/layout/hProcess7"/>
    <dgm:cxn modelId="{4F5AEE50-127A-4E2C-9B04-82EBCD413AD3}" srcId="{D9C4B7C2-3C3D-46D6-87DE-74293F0A238D}" destId="{21A9BC8A-D322-4F45-8280-F9F26D5400BC}" srcOrd="0" destOrd="0" parTransId="{E79FB295-8599-40A8-9F04-34CBDC5A0B1C}" sibTransId="{02643E01-6792-4C03-8059-33C17DB38033}"/>
    <dgm:cxn modelId="{44795F0E-1BC8-4C6D-B290-86BD7A242DCF}" type="presOf" srcId="{EF8A2DC7-CE3B-4534-9D47-9EEEE01C7FD8}" destId="{FF78A951-C18F-4574-9307-1BABA4300AC5}" srcOrd="0" destOrd="0" presId="urn:microsoft.com/office/officeart/2005/8/layout/hProcess7"/>
    <dgm:cxn modelId="{23DD6763-FF52-468E-9F8E-7421C55806AA}" srcId="{720A538C-1930-4B1C-B744-0367172B8FB7}" destId="{848A677E-9388-4FD0-9BAD-38AFFA2ED925}" srcOrd="0" destOrd="0" parTransId="{A614D5C5-82B1-41D1-9C66-4AAC193EE765}" sibTransId="{C9C73E5D-C865-4011-A2EB-9CB6273B2A8F}"/>
    <dgm:cxn modelId="{2F869171-DF2B-4F67-BF30-F3608AEEE7B3}" srcId="{EF8A2DC7-CE3B-4534-9D47-9EEEE01C7FD8}" destId="{D9C4B7C2-3C3D-46D6-87DE-74293F0A238D}" srcOrd="0" destOrd="0" parTransId="{7C2F4BFF-B9B2-4664-B9CF-FD55001F457A}" sibTransId="{4320D042-CC63-482F-A94F-8C282382A45D}"/>
    <dgm:cxn modelId="{589E3478-B110-4494-BF8E-04DAA515E09E}" srcId="{EF8A2DC7-CE3B-4534-9D47-9EEEE01C7FD8}" destId="{720A538C-1930-4B1C-B744-0367172B8FB7}" srcOrd="2" destOrd="0" parTransId="{ABF9A7F1-49DD-48A7-BAA7-970D49F2859B}" sibTransId="{05F58716-042D-4DA3-8548-49EB5C95DA50}"/>
    <dgm:cxn modelId="{45E562FA-9E47-4034-96AF-9AC1EFDDDFEB}" type="presOf" srcId="{21A9BC8A-D322-4F45-8280-F9F26D5400BC}" destId="{7C156613-06D5-4876-BA98-668C162B2B14}" srcOrd="0" destOrd="0" presId="urn:microsoft.com/office/officeart/2005/8/layout/hProcess7"/>
    <dgm:cxn modelId="{71D89775-BF70-4203-B18F-FEB40FE09CCC}" type="presOf" srcId="{D9C4B7C2-3C3D-46D6-87DE-74293F0A238D}" destId="{A692BE0A-8830-48FF-9C1E-CE3C83F86498}" srcOrd="1" destOrd="0" presId="urn:microsoft.com/office/officeart/2005/8/layout/hProcess7"/>
    <dgm:cxn modelId="{432402D6-7051-4A47-B612-6152687966A4}" type="presOf" srcId="{D9C4B7C2-3C3D-46D6-87DE-74293F0A238D}" destId="{4B728131-2151-489E-ADB8-60C05C352105}" srcOrd="0" destOrd="0" presId="urn:microsoft.com/office/officeart/2005/8/layout/hProcess7"/>
    <dgm:cxn modelId="{7AE26662-D4B5-4FEB-A947-EC5ACDD07D2A}" srcId="{EF8A2DC7-CE3B-4534-9D47-9EEEE01C7FD8}" destId="{58C70081-7D6F-4E8A-A7C2-15754FA9E152}" srcOrd="1" destOrd="0" parTransId="{660FB7C2-1BBB-4FEE-8EFB-D0CEB9C8C9D9}" sibTransId="{82C78B1E-DBFE-4EF9-BD9B-D6D88AB68FC3}"/>
    <dgm:cxn modelId="{D3638622-405B-45F3-89EF-2A36F818063D}" type="presParOf" srcId="{FF78A951-C18F-4574-9307-1BABA4300AC5}" destId="{53C56C29-2F29-47AF-9F63-533B9C620469}" srcOrd="0" destOrd="0" presId="urn:microsoft.com/office/officeart/2005/8/layout/hProcess7"/>
    <dgm:cxn modelId="{1DBF7DD7-09B0-4627-8A98-178FF4D75C3C}" type="presParOf" srcId="{53C56C29-2F29-47AF-9F63-533B9C620469}" destId="{4B728131-2151-489E-ADB8-60C05C352105}" srcOrd="0" destOrd="0" presId="urn:microsoft.com/office/officeart/2005/8/layout/hProcess7"/>
    <dgm:cxn modelId="{C5899866-7A1B-49EF-9BA6-BDD3F7E53DB7}" type="presParOf" srcId="{53C56C29-2F29-47AF-9F63-533B9C620469}" destId="{A692BE0A-8830-48FF-9C1E-CE3C83F86498}" srcOrd="1" destOrd="0" presId="urn:microsoft.com/office/officeart/2005/8/layout/hProcess7"/>
    <dgm:cxn modelId="{CD4F958F-2A1A-4D20-9A08-2C1930A28924}" type="presParOf" srcId="{53C56C29-2F29-47AF-9F63-533B9C620469}" destId="{7C156613-06D5-4876-BA98-668C162B2B14}" srcOrd="2" destOrd="0" presId="urn:microsoft.com/office/officeart/2005/8/layout/hProcess7"/>
    <dgm:cxn modelId="{0055A644-167F-4B37-94F8-101ECEEDB3D6}" type="presParOf" srcId="{FF78A951-C18F-4574-9307-1BABA4300AC5}" destId="{C05D6307-8796-4F24-B095-5C7217809FDB}" srcOrd="1" destOrd="0" presId="urn:microsoft.com/office/officeart/2005/8/layout/hProcess7"/>
    <dgm:cxn modelId="{3F7AEC07-08C1-4772-8972-4CC14797707B}" type="presParOf" srcId="{FF78A951-C18F-4574-9307-1BABA4300AC5}" destId="{38B292CB-36DF-48DF-8B52-5FFBAF8915D4}" srcOrd="2" destOrd="0" presId="urn:microsoft.com/office/officeart/2005/8/layout/hProcess7"/>
    <dgm:cxn modelId="{7D0D95CB-B5E9-47B4-87E1-420456C2E233}" type="presParOf" srcId="{38B292CB-36DF-48DF-8B52-5FFBAF8915D4}" destId="{C0DD5941-88EA-4565-AA68-5C7F53BF0DBD}" srcOrd="0" destOrd="0" presId="urn:microsoft.com/office/officeart/2005/8/layout/hProcess7"/>
    <dgm:cxn modelId="{35DC8E8E-80D9-4F6D-848E-40F9CF5609E5}" type="presParOf" srcId="{38B292CB-36DF-48DF-8B52-5FFBAF8915D4}" destId="{45551A28-EFC0-4303-8AB2-D4F714E52BF5}" srcOrd="1" destOrd="0" presId="urn:microsoft.com/office/officeart/2005/8/layout/hProcess7"/>
    <dgm:cxn modelId="{D7A4B315-B077-4109-B10B-7913F00F4A82}" type="presParOf" srcId="{38B292CB-36DF-48DF-8B52-5FFBAF8915D4}" destId="{1BEA544C-4AE7-4F3F-A7B1-457EA805C3A3}" srcOrd="2" destOrd="0" presId="urn:microsoft.com/office/officeart/2005/8/layout/hProcess7"/>
    <dgm:cxn modelId="{19535015-CDFD-4A60-AD81-6EFD202999AB}" type="presParOf" srcId="{FF78A951-C18F-4574-9307-1BABA4300AC5}" destId="{52813D6C-61E1-4750-9875-3D07F1411135}" srcOrd="3" destOrd="0" presId="urn:microsoft.com/office/officeart/2005/8/layout/hProcess7"/>
    <dgm:cxn modelId="{F857002B-63B9-4119-ACA6-740B837D36A7}" type="presParOf" srcId="{FF78A951-C18F-4574-9307-1BABA4300AC5}" destId="{80B01DF4-B747-49CB-9A43-B2BA8B7CFB79}" srcOrd="4" destOrd="0" presId="urn:microsoft.com/office/officeart/2005/8/layout/hProcess7"/>
    <dgm:cxn modelId="{E3030C33-AA12-4DB8-BF1F-43B569186C39}" type="presParOf" srcId="{80B01DF4-B747-49CB-9A43-B2BA8B7CFB79}" destId="{F7E78D35-B154-4801-A928-AE7B9F2DDE97}" srcOrd="0" destOrd="0" presId="urn:microsoft.com/office/officeart/2005/8/layout/hProcess7"/>
    <dgm:cxn modelId="{1CAC14B1-4A69-4FC4-9EE2-755AD0ABC980}" type="presParOf" srcId="{80B01DF4-B747-49CB-9A43-B2BA8B7CFB79}" destId="{CC7E0A8A-D933-4B04-BE40-C2C472B06FF5}" srcOrd="1" destOrd="0" presId="urn:microsoft.com/office/officeart/2005/8/layout/hProcess7"/>
    <dgm:cxn modelId="{406C72A8-8431-4FDD-BDF4-A7644169B1B0}" type="presParOf" srcId="{80B01DF4-B747-49CB-9A43-B2BA8B7CFB79}" destId="{98522B57-A61E-4BB8-B1AB-7C1812BCBA93}" srcOrd="2" destOrd="0" presId="urn:microsoft.com/office/officeart/2005/8/layout/hProcess7"/>
    <dgm:cxn modelId="{6A9ADB99-ABA6-4CD5-A1F8-2340A0FD01D1}" type="presParOf" srcId="{FF78A951-C18F-4574-9307-1BABA4300AC5}" destId="{5DF1967F-36C2-479C-BFCF-762E3BE6CBA0}" srcOrd="5" destOrd="0" presId="urn:microsoft.com/office/officeart/2005/8/layout/hProcess7"/>
    <dgm:cxn modelId="{3BC41BF8-D751-48E6-9728-119358A11EA3}" type="presParOf" srcId="{FF78A951-C18F-4574-9307-1BABA4300AC5}" destId="{6CA7F99B-6974-467F-93E9-348EBF035FF3}" srcOrd="6" destOrd="0" presId="urn:microsoft.com/office/officeart/2005/8/layout/hProcess7"/>
    <dgm:cxn modelId="{D1B6B5EA-3547-4216-9A64-91A27EA87791}" type="presParOf" srcId="{6CA7F99B-6974-467F-93E9-348EBF035FF3}" destId="{2C1709C5-1B55-4E01-B8E1-65D448D1AE3F}" srcOrd="0" destOrd="0" presId="urn:microsoft.com/office/officeart/2005/8/layout/hProcess7"/>
    <dgm:cxn modelId="{B854F892-FD06-4A2C-997A-6F2F3E3BE955}" type="presParOf" srcId="{6CA7F99B-6974-467F-93E9-348EBF035FF3}" destId="{79E9F16F-0183-435E-9C20-68B8BD26B288}" srcOrd="1" destOrd="0" presId="urn:microsoft.com/office/officeart/2005/8/layout/hProcess7"/>
    <dgm:cxn modelId="{0536154D-D67D-49C1-A149-7C8F3CE47386}" type="presParOf" srcId="{6CA7F99B-6974-467F-93E9-348EBF035FF3}" destId="{0B5E3697-1D58-486A-8478-459D54948317}" srcOrd="2" destOrd="0" presId="urn:microsoft.com/office/officeart/2005/8/layout/hProcess7"/>
    <dgm:cxn modelId="{BDE97C32-260B-490A-971E-E28FEC46FDA4}" type="presParOf" srcId="{FF78A951-C18F-4574-9307-1BABA4300AC5}" destId="{01C59A90-5A66-485D-BDD3-98A1F8586CB0}" srcOrd="7" destOrd="0" presId="urn:microsoft.com/office/officeart/2005/8/layout/hProcess7"/>
    <dgm:cxn modelId="{5A8D8413-1451-4B57-A463-876E78243666}" type="presParOf" srcId="{FF78A951-C18F-4574-9307-1BABA4300AC5}" destId="{60278CFF-2794-43F3-A630-D30B30C23CB8}" srcOrd="8" destOrd="0" presId="urn:microsoft.com/office/officeart/2005/8/layout/hProcess7"/>
    <dgm:cxn modelId="{BA2751A6-76E8-44AF-8B54-20FFE43274AD}" type="presParOf" srcId="{60278CFF-2794-43F3-A630-D30B30C23CB8}" destId="{D2AFECAF-C335-4E24-B887-960FE275C133}" srcOrd="0" destOrd="0" presId="urn:microsoft.com/office/officeart/2005/8/layout/hProcess7"/>
    <dgm:cxn modelId="{C8AAF7FB-1E3A-4672-8E9A-5DEB602743DF}" type="presParOf" srcId="{60278CFF-2794-43F3-A630-D30B30C23CB8}" destId="{6361F32E-DA75-42C4-B921-9E98BEFBF6B1}" srcOrd="1" destOrd="0" presId="urn:microsoft.com/office/officeart/2005/8/layout/hProcess7"/>
    <dgm:cxn modelId="{62209116-4407-4C30-AE3A-DFC1AF571EC8}" type="presParOf" srcId="{60278CFF-2794-43F3-A630-D30B30C23CB8}" destId="{DA3417A9-BA54-412A-BF46-EE9646F34C70}"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E97071-CCA2-4173-A711-A7573FB19D60}"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pPr rtl="1"/>
          <a:endParaRPr lang="ar-SA"/>
        </a:p>
      </dgm:t>
    </dgm:pt>
    <dgm:pt modelId="{54932712-3584-4923-AAD6-0946A14F6C91}">
      <dgm:prSet phldrT="[Text]"/>
      <dgm:spPr/>
      <dgm:t>
        <a:bodyPr/>
        <a:lstStyle/>
        <a:p>
          <a:pPr rtl="1"/>
          <a:r>
            <a:rPr lang="ar-SA" dirty="0" smtClean="0">
              <a:cs typeface="Fanan" pitchFamily="2" charset="-78"/>
            </a:rPr>
            <a:t>مقام الإخلاص</a:t>
          </a:r>
          <a:endParaRPr lang="ar-SA" dirty="0">
            <a:cs typeface="Fanan" pitchFamily="2" charset="-78"/>
          </a:endParaRPr>
        </a:p>
      </dgm:t>
    </dgm:pt>
    <dgm:pt modelId="{C5AB8224-06AD-47C3-855E-B95C50BE021C}" type="parTrans" cxnId="{7D68F3AD-5244-4014-ADC1-A06D5C1DF349}">
      <dgm:prSet/>
      <dgm:spPr/>
      <dgm:t>
        <a:bodyPr/>
        <a:lstStyle/>
        <a:p>
          <a:pPr rtl="1"/>
          <a:endParaRPr lang="ar-SA"/>
        </a:p>
      </dgm:t>
    </dgm:pt>
    <dgm:pt modelId="{955EA8FF-D7EE-4D2F-B9A9-85E5BC1F396B}" type="sibTrans" cxnId="{7D68F3AD-5244-4014-ADC1-A06D5C1DF349}">
      <dgm:prSet/>
      <dgm:spPr/>
      <dgm:t>
        <a:bodyPr/>
        <a:lstStyle/>
        <a:p>
          <a:pPr rtl="1"/>
          <a:endParaRPr lang="ar-SA"/>
        </a:p>
      </dgm:t>
    </dgm:pt>
    <dgm:pt modelId="{DFB0485A-B799-48FD-8D1E-17E077E21078}">
      <dgm:prSet phldrT="[Text]"/>
      <dgm:spPr/>
      <dgm:t>
        <a:bodyPr/>
        <a:lstStyle/>
        <a:p>
          <a:pPr rtl="1"/>
          <a:r>
            <a:rPr lang="ar-SA" b="1" dirty="0" smtClean="0"/>
            <a:t>وهنا يستحضر العبد مراقبة الله عليه واطلاعه على أعماله وعباداته </a:t>
          </a:r>
          <a:endParaRPr lang="ar-SA" b="1" dirty="0"/>
        </a:p>
      </dgm:t>
    </dgm:pt>
    <dgm:pt modelId="{9AA3434E-EBAE-4CA6-8B9D-373AAA07FE03}" type="parTrans" cxnId="{FBDDE8C5-4601-47D6-A886-0A8CB67653AF}">
      <dgm:prSet/>
      <dgm:spPr/>
      <dgm:t>
        <a:bodyPr/>
        <a:lstStyle/>
        <a:p>
          <a:pPr rtl="1"/>
          <a:endParaRPr lang="ar-SA"/>
        </a:p>
      </dgm:t>
    </dgm:pt>
    <dgm:pt modelId="{27AC65A2-B858-455A-9A23-D0FAF2D3C4C0}" type="sibTrans" cxnId="{FBDDE8C5-4601-47D6-A886-0A8CB67653AF}">
      <dgm:prSet/>
      <dgm:spPr/>
      <dgm:t>
        <a:bodyPr/>
        <a:lstStyle/>
        <a:p>
          <a:pPr rtl="1"/>
          <a:endParaRPr lang="ar-SA"/>
        </a:p>
      </dgm:t>
    </dgm:pt>
    <dgm:pt modelId="{8E3127E3-0CDA-4F02-AE77-3EF4588EBE78}">
      <dgm:prSet phldrT="[Text]"/>
      <dgm:spPr/>
      <dgm:t>
        <a:bodyPr/>
        <a:lstStyle/>
        <a:p>
          <a:pPr rtl="1"/>
          <a:r>
            <a:rPr lang="ar-SA" b="1" dirty="0" smtClean="0"/>
            <a:t>وهذا هو كمال الإخلاص لله تعالى </a:t>
          </a:r>
          <a:endParaRPr lang="ar-SA" b="1" dirty="0"/>
        </a:p>
      </dgm:t>
    </dgm:pt>
    <dgm:pt modelId="{B88C3921-ECB6-47ED-998D-8213825FC995}" type="parTrans" cxnId="{DF5AEB19-D846-42AE-A04D-0432E9FE5618}">
      <dgm:prSet/>
      <dgm:spPr/>
      <dgm:t>
        <a:bodyPr/>
        <a:lstStyle/>
        <a:p>
          <a:pPr rtl="1"/>
          <a:endParaRPr lang="ar-SA"/>
        </a:p>
      </dgm:t>
    </dgm:pt>
    <dgm:pt modelId="{67FD3AF2-5CA4-4FF5-A293-4AF24E1ACEE1}" type="sibTrans" cxnId="{DF5AEB19-D846-42AE-A04D-0432E9FE5618}">
      <dgm:prSet/>
      <dgm:spPr/>
      <dgm:t>
        <a:bodyPr/>
        <a:lstStyle/>
        <a:p>
          <a:pPr rtl="1"/>
          <a:endParaRPr lang="ar-SA"/>
        </a:p>
      </dgm:t>
    </dgm:pt>
    <dgm:pt modelId="{0FA2E801-F1B5-4D6A-A707-B0353E1371E1}">
      <dgm:prSet phldrT="[Text]"/>
      <dgm:spPr/>
      <dgm:t>
        <a:bodyPr/>
        <a:lstStyle/>
        <a:p>
          <a:pPr rtl="1"/>
          <a:r>
            <a:rPr lang="ar-SA" dirty="0" smtClean="0">
              <a:cs typeface="Fanan" pitchFamily="2" charset="-78"/>
            </a:rPr>
            <a:t>مقام</a:t>
          </a:r>
          <a:r>
            <a:rPr lang="ar-SA" dirty="0" smtClean="0"/>
            <a:t> </a:t>
          </a:r>
          <a:r>
            <a:rPr lang="ar-SA" dirty="0" smtClean="0">
              <a:cs typeface="Fanan" pitchFamily="2" charset="-78"/>
            </a:rPr>
            <a:t>الشهادة</a:t>
          </a:r>
          <a:endParaRPr lang="ar-SA" dirty="0">
            <a:cs typeface="Fanan" pitchFamily="2" charset="-78"/>
          </a:endParaRPr>
        </a:p>
      </dgm:t>
    </dgm:pt>
    <dgm:pt modelId="{F0EE6455-8B37-49B4-AC8E-DA5C3F48F056}" type="parTrans" cxnId="{D7EDEB11-091B-4C76-AE42-17599C76E954}">
      <dgm:prSet/>
      <dgm:spPr/>
      <dgm:t>
        <a:bodyPr/>
        <a:lstStyle/>
        <a:p>
          <a:pPr rtl="1"/>
          <a:endParaRPr lang="ar-SA"/>
        </a:p>
      </dgm:t>
    </dgm:pt>
    <dgm:pt modelId="{E59A1641-0229-41C3-96E4-27F164190F81}" type="sibTrans" cxnId="{D7EDEB11-091B-4C76-AE42-17599C76E954}">
      <dgm:prSet/>
      <dgm:spPr/>
      <dgm:t>
        <a:bodyPr/>
        <a:lstStyle/>
        <a:p>
          <a:pPr rtl="1"/>
          <a:endParaRPr lang="ar-SA"/>
        </a:p>
      </dgm:t>
    </dgm:pt>
    <dgm:pt modelId="{A4E56A0B-37E5-4BDC-89CD-C9CBBF7134F8}">
      <dgm:prSet phldrT="[Text]"/>
      <dgm:spPr/>
      <dgm:t>
        <a:bodyPr/>
        <a:lstStyle/>
        <a:p>
          <a:pPr rtl="1"/>
          <a:r>
            <a:rPr lang="ar-SA" b="1" dirty="0" smtClean="0"/>
            <a:t>أن يعبد العبد الله مستحضرا قربه من الله سبحانه وأنه بين </a:t>
          </a:r>
          <a:r>
            <a:rPr lang="ar-SA" b="1" dirty="0" err="1" smtClean="0"/>
            <a:t>يدديه</a:t>
          </a:r>
          <a:r>
            <a:rPr lang="ar-SA" b="1" dirty="0" smtClean="0"/>
            <a:t> كأنه يراه عياننا </a:t>
          </a:r>
          <a:endParaRPr lang="ar-SA" b="1" dirty="0"/>
        </a:p>
      </dgm:t>
    </dgm:pt>
    <dgm:pt modelId="{B2030CC7-75F7-4F10-B612-350F54E8981B}" type="parTrans" cxnId="{408988A8-2D19-439C-B73E-B9E490E85B05}">
      <dgm:prSet/>
      <dgm:spPr/>
      <dgm:t>
        <a:bodyPr/>
        <a:lstStyle/>
        <a:p>
          <a:pPr rtl="1"/>
          <a:endParaRPr lang="ar-SA"/>
        </a:p>
      </dgm:t>
    </dgm:pt>
    <dgm:pt modelId="{E4B0D9F1-0B95-4E01-9CEA-B1E420DE0479}" type="sibTrans" cxnId="{408988A8-2D19-439C-B73E-B9E490E85B05}">
      <dgm:prSet/>
      <dgm:spPr/>
      <dgm:t>
        <a:bodyPr/>
        <a:lstStyle/>
        <a:p>
          <a:pPr rtl="1"/>
          <a:endParaRPr lang="ar-SA"/>
        </a:p>
      </dgm:t>
    </dgm:pt>
    <dgm:pt modelId="{15337650-43F2-49F7-9F78-363BE17FD329}">
      <dgm:prSet phldrT="[Text]"/>
      <dgm:spPr/>
      <dgm:t>
        <a:bodyPr/>
        <a:lstStyle/>
        <a:p>
          <a:pPr rtl="1"/>
          <a:r>
            <a:rPr lang="ar-SA" b="1" dirty="0" smtClean="0"/>
            <a:t>فإذا عبده بهذه المرتبة زادت في نفس العبد </a:t>
          </a:r>
          <a:r>
            <a:rPr lang="ar-SA" b="1" dirty="0" err="1" smtClean="0"/>
            <a:t>الخسية</a:t>
          </a:r>
          <a:r>
            <a:rPr lang="ar-SA" b="1" dirty="0" smtClean="0"/>
            <a:t> والخوف والتعظيم لله جل في علاه</a:t>
          </a:r>
          <a:endParaRPr lang="ar-SA" b="1" dirty="0"/>
        </a:p>
      </dgm:t>
    </dgm:pt>
    <dgm:pt modelId="{2017B842-4593-4A88-AD0A-D6D0E3B3702B}" type="parTrans" cxnId="{BF3F4652-071F-4F8A-9973-4E2C653FD3F8}">
      <dgm:prSet/>
      <dgm:spPr/>
      <dgm:t>
        <a:bodyPr/>
        <a:lstStyle/>
        <a:p>
          <a:pPr rtl="1"/>
          <a:endParaRPr lang="ar-SA"/>
        </a:p>
      </dgm:t>
    </dgm:pt>
    <dgm:pt modelId="{7B344835-495C-4D5B-88D1-2BB25F13AFF4}" type="sibTrans" cxnId="{BF3F4652-071F-4F8A-9973-4E2C653FD3F8}">
      <dgm:prSet/>
      <dgm:spPr/>
      <dgm:t>
        <a:bodyPr/>
        <a:lstStyle/>
        <a:p>
          <a:pPr rtl="1"/>
          <a:endParaRPr lang="ar-SA"/>
        </a:p>
      </dgm:t>
    </dgm:pt>
    <dgm:pt modelId="{205866CD-50EB-48BE-B6BA-7CDFC0BD8563}" type="pres">
      <dgm:prSet presAssocID="{5EE97071-CCA2-4173-A711-A7573FB19D60}" presName="diagram" presStyleCnt="0">
        <dgm:presLayoutVars>
          <dgm:chPref val="1"/>
          <dgm:dir/>
          <dgm:animOne val="branch"/>
          <dgm:animLvl val="lvl"/>
          <dgm:resizeHandles/>
        </dgm:presLayoutVars>
      </dgm:prSet>
      <dgm:spPr/>
      <dgm:t>
        <a:bodyPr/>
        <a:lstStyle/>
        <a:p>
          <a:pPr rtl="1"/>
          <a:endParaRPr lang="ar-SA"/>
        </a:p>
      </dgm:t>
    </dgm:pt>
    <dgm:pt modelId="{8696B8A6-1338-451E-8142-252844F2D862}" type="pres">
      <dgm:prSet presAssocID="{54932712-3584-4923-AAD6-0946A14F6C91}" presName="root" presStyleCnt="0"/>
      <dgm:spPr/>
    </dgm:pt>
    <dgm:pt modelId="{9A1D7D4F-27DB-465E-B697-8C7EE3008E3B}" type="pres">
      <dgm:prSet presAssocID="{54932712-3584-4923-AAD6-0946A14F6C91}" presName="rootComposite" presStyleCnt="0"/>
      <dgm:spPr/>
    </dgm:pt>
    <dgm:pt modelId="{879F325D-E492-4374-954B-EB7BC7985FC1}" type="pres">
      <dgm:prSet presAssocID="{54932712-3584-4923-AAD6-0946A14F6C91}" presName="rootText" presStyleLbl="node1" presStyleIdx="0" presStyleCnt="2"/>
      <dgm:spPr/>
      <dgm:t>
        <a:bodyPr/>
        <a:lstStyle/>
        <a:p>
          <a:pPr rtl="1"/>
          <a:endParaRPr lang="ar-SA"/>
        </a:p>
      </dgm:t>
    </dgm:pt>
    <dgm:pt modelId="{099E4A76-AF60-4076-89B7-A480BCC5D9FC}" type="pres">
      <dgm:prSet presAssocID="{54932712-3584-4923-AAD6-0946A14F6C91}" presName="rootConnector" presStyleLbl="node1" presStyleIdx="0" presStyleCnt="2"/>
      <dgm:spPr/>
      <dgm:t>
        <a:bodyPr/>
        <a:lstStyle/>
        <a:p>
          <a:pPr rtl="1"/>
          <a:endParaRPr lang="ar-SA"/>
        </a:p>
      </dgm:t>
    </dgm:pt>
    <dgm:pt modelId="{C7D74599-AC6F-4CD6-A34C-268567A01CE5}" type="pres">
      <dgm:prSet presAssocID="{54932712-3584-4923-AAD6-0946A14F6C91}" presName="childShape" presStyleCnt="0"/>
      <dgm:spPr/>
    </dgm:pt>
    <dgm:pt modelId="{13D95650-E73B-400A-8F5A-A3A4A950C870}" type="pres">
      <dgm:prSet presAssocID="{9AA3434E-EBAE-4CA6-8B9D-373AAA07FE03}" presName="Name13" presStyleLbl="parChTrans1D2" presStyleIdx="0" presStyleCnt="4"/>
      <dgm:spPr/>
      <dgm:t>
        <a:bodyPr/>
        <a:lstStyle/>
        <a:p>
          <a:pPr rtl="1"/>
          <a:endParaRPr lang="ar-SA"/>
        </a:p>
      </dgm:t>
    </dgm:pt>
    <dgm:pt modelId="{570A83C0-3243-498F-8DA3-9CB9C0907BE4}" type="pres">
      <dgm:prSet presAssocID="{DFB0485A-B799-48FD-8D1E-17E077E21078}" presName="childText" presStyleLbl="bgAcc1" presStyleIdx="0" presStyleCnt="4">
        <dgm:presLayoutVars>
          <dgm:bulletEnabled val="1"/>
        </dgm:presLayoutVars>
      </dgm:prSet>
      <dgm:spPr/>
      <dgm:t>
        <a:bodyPr/>
        <a:lstStyle/>
        <a:p>
          <a:pPr rtl="1"/>
          <a:endParaRPr lang="ar-SA"/>
        </a:p>
      </dgm:t>
    </dgm:pt>
    <dgm:pt modelId="{BB546AAB-DCA4-4A7F-BB2B-7B752C1F193E}" type="pres">
      <dgm:prSet presAssocID="{B88C3921-ECB6-47ED-998D-8213825FC995}" presName="Name13" presStyleLbl="parChTrans1D2" presStyleIdx="1" presStyleCnt="4"/>
      <dgm:spPr/>
      <dgm:t>
        <a:bodyPr/>
        <a:lstStyle/>
        <a:p>
          <a:pPr rtl="1"/>
          <a:endParaRPr lang="ar-SA"/>
        </a:p>
      </dgm:t>
    </dgm:pt>
    <dgm:pt modelId="{70E9C7E6-42B8-49DE-A126-5F612BE55AC1}" type="pres">
      <dgm:prSet presAssocID="{8E3127E3-0CDA-4F02-AE77-3EF4588EBE78}" presName="childText" presStyleLbl="bgAcc1" presStyleIdx="1" presStyleCnt="4">
        <dgm:presLayoutVars>
          <dgm:bulletEnabled val="1"/>
        </dgm:presLayoutVars>
      </dgm:prSet>
      <dgm:spPr/>
      <dgm:t>
        <a:bodyPr/>
        <a:lstStyle/>
        <a:p>
          <a:pPr rtl="1"/>
          <a:endParaRPr lang="ar-SA"/>
        </a:p>
      </dgm:t>
    </dgm:pt>
    <dgm:pt modelId="{AD9C3C62-C35B-478F-8BD8-A2D09DA06096}" type="pres">
      <dgm:prSet presAssocID="{0FA2E801-F1B5-4D6A-A707-B0353E1371E1}" presName="root" presStyleCnt="0"/>
      <dgm:spPr/>
    </dgm:pt>
    <dgm:pt modelId="{0D92B0E9-4C84-4198-BFC3-EED731E4D4BE}" type="pres">
      <dgm:prSet presAssocID="{0FA2E801-F1B5-4D6A-A707-B0353E1371E1}" presName="rootComposite" presStyleCnt="0"/>
      <dgm:spPr/>
    </dgm:pt>
    <dgm:pt modelId="{FED65B6D-BC2C-41E7-AFB6-B05DAABAC5F2}" type="pres">
      <dgm:prSet presAssocID="{0FA2E801-F1B5-4D6A-A707-B0353E1371E1}" presName="rootText" presStyleLbl="node1" presStyleIdx="1" presStyleCnt="2"/>
      <dgm:spPr/>
      <dgm:t>
        <a:bodyPr/>
        <a:lstStyle/>
        <a:p>
          <a:pPr rtl="1"/>
          <a:endParaRPr lang="ar-SA"/>
        </a:p>
      </dgm:t>
    </dgm:pt>
    <dgm:pt modelId="{34EC29AC-F422-4AFA-8EC4-43242FDE7B85}" type="pres">
      <dgm:prSet presAssocID="{0FA2E801-F1B5-4D6A-A707-B0353E1371E1}" presName="rootConnector" presStyleLbl="node1" presStyleIdx="1" presStyleCnt="2"/>
      <dgm:spPr/>
      <dgm:t>
        <a:bodyPr/>
        <a:lstStyle/>
        <a:p>
          <a:pPr rtl="1"/>
          <a:endParaRPr lang="ar-SA"/>
        </a:p>
      </dgm:t>
    </dgm:pt>
    <dgm:pt modelId="{9CAEF7E2-5F59-44E8-B16B-8665061CDDF1}" type="pres">
      <dgm:prSet presAssocID="{0FA2E801-F1B5-4D6A-A707-B0353E1371E1}" presName="childShape" presStyleCnt="0"/>
      <dgm:spPr/>
    </dgm:pt>
    <dgm:pt modelId="{3112EB37-2235-4C32-B2D3-31C3C61D1AA8}" type="pres">
      <dgm:prSet presAssocID="{B2030CC7-75F7-4F10-B612-350F54E8981B}" presName="Name13" presStyleLbl="parChTrans1D2" presStyleIdx="2" presStyleCnt="4"/>
      <dgm:spPr/>
      <dgm:t>
        <a:bodyPr/>
        <a:lstStyle/>
        <a:p>
          <a:pPr rtl="1"/>
          <a:endParaRPr lang="ar-SA"/>
        </a:p>
      </dgm:t>
    </dgm:pt>
    <dgm:pt modelId="{97304730-A4CC-4441-8687-7B363726A6C6}" type="pres">
      <dgm:prSet presAssocID="{A4E56A0B-37E5-4BDC-89CD-C9CBBF7134F8}" presName="childText" presStyleLbl="bgAcc1" presStyleIdx="2" presStyleCnt="4">
        <dgm:presLayoutVars>
          <dgm:bulletEnabled val="1"/>
        </dgm:presLayoutVars>
      </dgm:prSet>
      <dgm:spPr/>
      <dgm:t>
        <a:bodyPr/>
        <a:lstStyle/>
        <a:p>
          <a:pPr rtl="1"/>
          <a:endParaRPr lang="ar-SA"/>
        </a:p>
      </dgm:t>
    </dgm:pt>
    <dgm:pt modelId="{F704F5EB-05F6-42F0-93FB-20FEE5B7C6B0}" type="pres">
      <dgm:prSet presAssocID="{2017B842-4593-4A88-AD0A-D6D0E3B3702B}" presName="Name13" presStyleLbl="parChTrans1D2" presStyleIdx="3" presStyleCnt="4"/>
      <dgm:spPr/>
      <dgm:t>
        <a:bodyPr/>
        <a:lstStyle/>
        <a:p>
          <a:pPr rtl="1"/>
          <a:endParaRPr lang="ar-SA"/>
        </a:p>
      </dgm:t>
    </dgm:pt>
    <dgm:pt modelId="{D3CE9204-9415-4330-BA95-F982CA012D17}" type="pres">
      <dgm:prSet presAssocID="{15337650-43F2-49F7-9F78-363BE17FD329}" presName="childText" presStyleLbl="bgAcc1" presStyleIdx="3" presStyleCnt="4">
        <dgm:presLayoutVars>
          <dgm:bulletEnabled val="1"/>
        </dgm:presLayoutVars>
      </dgm:prSet>
      <dgm:spPr/>
      <dgm:t>
        <a:bodyPr/>
        <a:lstStyle/>
        <a:p>
          <a:pPr rtl="1"/>
          <a:endParaRPr lang="ar-SA"/>
        </a:p>
      </dgm:t>
    </dgm:pt>
  </dgm:ptLst>
  <dgm:cxnLst>
    <dgm:cxn modelId="{D10A4407-C976-4CBF-8EB7-81731419EB75}" type="presOf" srcId="{15337650-43F2-49F7-9F78-363BE17FD329}" destId="{D3CE9204-9415-4330-BA95-F982CA012D17}" srcOrd="0" destOrd="0" presId="urn:microsoft.com/office/officeart/2005/8/layout/hierarchy3"/>
    <dgm:cxn modelId="{66875FCE-C9D1-4218-9A79-FCBFDE030DD4}" type="presOf" srcId="{B2030CC7-75F7-4F10-B612-350F54E8981B}" destId="{3112EB37-2235-4C32-B2D3-31C3C61D1AA8}" srcOrd="0" destOrd="0" presId="urn:microsoft.com/office/officeart/2005/8/layout/hierarchy3"/>
    <dgm:cxn modelId="{C1911054-21B5-40A5-8982-796441DEB315}" type="presOf" srcId="{9AA3434E-EBAE-4CA6-8B9D-373AAA07FE03}" destId="{13D95650-E73B-400A-8F5A-A3A4A950C870}" srcOrd="0" destOrd="0" presId="urn:microsoft.com/office/officeart/2005/8/layout/hierarchy3"/>
    <dgm:cxn modelId="{EE6EBE5B-CA70-4C4F-B665-683C2EACD3B7}" type="presOf" srcId="{54932712-3584-4923-AAD6-0946A14F6C91}" destId="{099E4A76-AF60-4076-89B7-A480BCC5D9FC}" srcOrd="1" destOrd="0" presId="urn:microsoft.com/office/officeart/2005/8/layout/hierarchy3"/>
    <dgm:cxn modelId="{6ABFBA80-7B22-4777-9D4B-52BD9F86C69D}" type="presOf" srcId="{54932712-3584-4923-AAD6-0946A14F6C91}" destId="{879F325D-E492-4374-954B-EB7BC7985FC1}" srcOrd="0" destOrd="0" presId="urn:microsoft.com/office/officeart/2005/8/layout/hierarchy3"/>
    <dgm:cxn modelId="{DBABFCFE-1FBF-4CAA-9463-494E11900AEB}" type="presOf" srcId="{B88C3921-ECB6-47ED-998D-8213825FC995}" destId="{BB546AAB-DCA4-4A7F-BB2B-7B752C1F193E}" srcOrd="0" destOrd="0" presId="urn:microsoft.com/office/officeart/2005/8/layout/hierarchy3"/>
    <dgm:cxn modelId="{61D6AE93-9BAF-405D-9DA9-C9016ED871A2}" type="presOf" srcId="{A4E56A0B-37E5-4BDC-89CD-C9CBBF7134F8}" destId="{97304730-A4CC-4441-8687-7B363726A6C6}" srcOrd="0" destOrd="0" presId="urn:microsoft.com/office/officeart/2005/8/layout/hierarchy3"/>
    <dgm:cxn modelId="{3B9002C0-5EDD-4E47-909E-DEAA01F8D5E3}" type="presOf" srcId="{8E3127E3-0CDA-4F02-AE77-3EF4588EBE78}" destId="{70E9C7E6-42B8-49DE-A126-5F612BE55AC1}" srcOrd="0" destOrd="0" presId="urn:microsoft.com/office/officeart/2005/8/layout/hierarchy3"/>
    <dgm:cxn modelId="{408988A8-2D19-439C-B73E-B9E490E85B05}" srcId="{0FA2E801-F1B5-4D6A-A707-B0353E1371E1}" destId="{A4E56A0B-37E5-4BDC-89CD-C9CBBF7134F8}" srcOrd="0" destOrd="0" parTransId="{B2030CC7-75F7-4F10-B612-350F54E8981B}" sibTransId="{E4B0D9F1-0B95-4E01-9CEA-B1E420DE0479}"/>
    <dgm:cxn modelId="{DF5AEB19-D846-42AE-A04D-0432E9FE5618}" srcId="{54932712-3584-4923-AAD6-0946A14F6C91}" destId="{8E3127E3-0CDA-4F02-AE77-3EF4588EBE78}" srcOrd="1" destOrd="0" parTransId="{B88C3921-ECB6-47ED-998D-8213825FC995}" sibTransId="{67FD3AF2-5CA4-4FF5-A293-4AF24E1ACEE1}"/>
    <dgm:cxn modelId="{D7EDEB11-091B-4C76-AE42-17599C76E954}" srcId="{5EE97071-CCA2-4173-A711-A7573FB19D60}" destId="{0FA2E801-F1B5-4D6A-A707-B0353E1371E1}" srcOrd="1" destOrd="0" parTransId="{F0EE6455-8B37-49B4-AC8E-DA5C3F48F056}" sibTransId="{E59A1641-0229-41C3-96E4-27F164190F81}"/>
    <dgm:cxn modelId="{D4265696-5FB5-43DC-98EF-DE2E64E4F622}" type="presOf" srcId="{0FA2E801-F1B5-4D6A-A707-B0353E1371E1}" destId="{FED65B6D-BC2C-41E7-AFB6-B05DAABAC5F2}" srcOrd="0" destOrd="0" presId="urn:microsoft.com/office/officeart/2005/8/layout/hierarchy3"/>
    <dgm:cxn modelId="{56123999-0B9E-43F7-A6B5-D5B142005924}" type="presOf" srcId="{DFB0485A-B799-48FD-8D1E-17E077E21078}" destId="{570A83C0-3243-498F-8DA3-9CB9C0907BE4}" srcOrd="0" destOrd="0" presId="urn:microsoft.com/office/officeart/2005/8/layout/hierarchy3"/>
    <dgm:cxn modelId="{FBDDE8C5-4601-47D6-A886-0A8CB67653AF}" srcId="{54932712-3584-4923-AAD6-0946A14F6C91}" destId="{DFB0485A-B799-48FD-8D1E-17E077E21078}" srcOrd="0" destOrd="0" parTransId="{9AA3434E-EBAE-4CA6-8B9D-373AAA07FE03}" sibTransId="{27AC65A2-B858-455A-9A23-D0FAF2D3C4C0}"/>
    <dgm:cxn modelId="{7D68F3AD-5244-4014-ADC1-A06D5C1DF349}" srcId="{5EE97071-CCA2-4173-A711-A7573FB19D60}" destId="{54932712-3584-4923-AAD6-0946A14F6C91}" srcOrd="0" destOrd="0" parTransId="{C5AB8224-06AD-47C3-855E-B95C50BE021C}" sibTransId="{955EA8FF-D7EE-4D2F-B9A9-85E5BC1F396B}"/>
    <dgm:cxn modelId="{BF3F4652-071F-4F8A-9973-4E2C653FD3F8}" srcId="{0FA2E801-F1B5-4D6A-A707-B0353E1371E1}" destId="{15337650-43F2-49F7-9F78-363BE17FD329}" srcOrd="1" destOrd="0" parTransId="{2017B842-4593-4A88-AD0A-D6D0E3B3702B}" sibTransId="{7B344835-495C-4D5B-88D1-2BB25F13AFF4}"/>
    <dgm:cxn modelId="{9C350249-899F-431E-97AE-EDA2966FD661}" type="presOf" srcId="{0FA2E801-F1B5-4D6A-A707-B0353E1371E1}" destId="{34EC29AC-F422-4AFA-8EC4-43242FDE7B85}" srcOrd="1" destOrd="0" presId="urn:microsoft.com/office/officeart/2005/8/layout/hierarchy3"/>
    <dgm:cxn modelId="{64890A63-203B-4BC5-AF76-D6A17B9C4B9E}" type="presOf" srcId="{2017B842-4593-4A88-AD0A-D6D0E3B3702B}" destId="{F704F5EB-05F6-42F0-93FB-20FEE5B7C6B0}" srcOrd="0" destOrd="0" presId="urn:microsoft.com/office/officeart/2005/8/layout/hierarchy3"/>
    <dgm:cxn modelId="{1B845EEA-4B6C-486C-99A9-48FEF434C216}" type="presOf" srcId="{5EE97071-CCA2-4173-A711-A7573FB19D60}" destId="{205866CD-50EB-48BE-B6BA-7CDFC0BD8563}" srcOrd="0" destOrd="0" presId="urn:microsoft.com/office/officeart/2005/8/layout/hierarchy3"/>
    <dgm:cxn modelId="{52B903D3-9B34-4D2A-A886-1FC2A0376D0C}" type="presParOf" srcId="{205866CD-50EB-48BE-B6BA-7CDFC0BD8563}" destId="{8696B8A6-1338-451E-8142-252844F2D862}" srcOrd="0" destOrd="0" presId="urn:microsoft.com/office/officeart/2005/8/layout/hierarchy3"/>
    <dgm:cxn modelId="{9A892453-7855-4CFE-A23F-D1E907278A15}" type="presParOf" srcId="{8696B8A6-1338-451E-8142-252844F2D862}" destId="{9A1D7D4F-27DB-465E-B697-8C7EE3008E3B}" srcOrd="0" destOrd="0" presId="urn:microsoft.com/office/officeart/2005/8/layout/hierarchy3"/>
    <dgm:cxn modelId="{C0F899BD-EE36-45B9-B48A-9A0246615DD5}" type="presParOf" srcId="{9A1D7D4F-27DB-465E-B697-8C7EE3008E3B}" destId="{879F325D-E492-4374-954B-EB7BC7985FC1}" srcOrd="0" destOrd="0" presId="urn:microsoft.com/office/officeart/2005/8/layout/hierarchy3"/>
    <dgm:cxn modelId="{5847FC82-5BB6-44D0-8F56-84B2F8B9C5A7}" type="presParOf" srcId="{9A1D7D4F-27DB-465E-B697-8C7EE3008E3B}" destId="{099E4A76-AF60-4076-89B7-A480BCC5D9FC}" srcOrd="1" destOrd="0" presId="urn:microsoft.com/office/officeart/2005/8/layout/hierarchy3"/>
    <dgm:cxn modelId="{C85DBBD3-0086-4434-A400-E34256AE1679}" type="presParOf" srcId="{8696B8A6-1338-451E-8142-252844F2D862}" destId="{C7D74599-AC6F-4CD6-A34C-268567A01CE5}" srcOrd="1" destOrd="0" presId="urn:microsoft.com/office/officeart/2005/8/layout/hierarchy3"/>
    <dgm:cxn modelId="{675FD95A-F999-449A-A9CC-68E607B5F50A}" type="presParOf" srcId="{C7D74599-AC6F-4CD6-A34C-268567A01CE5}" destId="{13D95650-E73B-400A-8F5A-A3A4A950C870}" srcOrd="0" destOrd="0" presId="urn:microsoft.com/office/officeart/2005/8/layout/hierarchy3"/>
    <dgm:cxn modelId="{F96BE070-A63B-4CB3-A858-68465EDC3C65}" type="presParOf" srcId="{C7D74599-AC6F-4CD6-A34C-268567A01CE5}" destId="{570A83C0-3243-498F-8DA3-9CB9C0907BE4}" srcOrd="1" destOrd="0" presId="urn:microsoft.com/office/officeart/2005/8/layout/hierarchy3"/>
    <dgm:cxn modelId="{6B0CA8EE-58A8-446E-A4B3-6110C0322A8F}" type="presParOf" srcId="{C7D74599-AC6F-4CD6-A34C-268567A01CE5}" destId="{BB546AAB-DCA4-4A7F-BB2B-7B752C1F193E}" srcOrd="2" destOrd="0" presId="urn:microsoft.com/office/officeart/2005/8/layout/hierarchy3"/>
    <dgm:cxn modelId="{620287CE-2C03-482B-908A-4A645D9AF045}" type="presParOf" srcId="{C7D74599-AC6F-4CD6-A34C-268567A01CE5}" destId="{70E9C7E6-42B8-49DE-A126-5F612BE55AC1}" srcOrd="3" destOrd="0" presId="urn:microsoft.com/office/officeart/2005/8/layout/hierarchy3"/>
    <dgm:cxn modelId="{717C07A5-991C-4EE2-AC22-DD7E069082EF}" type="presParOf" srcId="{205866CD-50EB-48BE-B6BA-7CDFC0BD8563}" destId="{AD9C3C62-C35B-478F-8BD8-A2D09DA06096}" srcOrd="1" destOrd="0" presId="urn:microsoft.com/office/officeart/2005/8/layout/hierarchy3"/>
    <dgm:cxn modelId="{4BA331D1-877D-4CA5-AD1F-3FC37B814CC7}" type="presParOf" srcId="{AD9C3C62-C35B-478F-8BD8-A2D09DA06096}" destId="{0D92B0E9-4C84-4198-BFC3-EED731E4D4BE}" srcOrd="0" destOrd="0" presId="urn:microsoft.com/office/officeart/2005/8/layout/hierarchy3"/>
    <dgm:cxn modelId="{D7B8F7FF-00EE-4F53-8F61-F3F5EBB29F10}" type="presParOf" srcId="{0D92B0E9-4C84-4198-BFC3-EED731E4D4BE}" destId="{FED65B6D-BC2C-41E7-AFB6-B05DAABAC5F2}" srcOrd="0" destOrd="0" presId="urn:microsoft.com/office/officeart/2005/8/layout/hierarchy3"/>
    <dgm:cxn modelId="{6B383A32-CDC3-4042-A39A-4574D266716E}" type="presParOf" srcId="{0D92B0E9-4C84-4198-BFC3-EED731E4D4BE}" destId="{34EC29AC-F422-4AFA-8EC4-43242FDE7B85}" srcOrd="1" destOrd="0" presId="urn:microsoft.com/office/officeart/2005/8/layout/hierarchy3"/>
    <dgm:cxn modelId="{6286A868-A494-4216-BAD3-6E0521990044}" type="presParOf" srcId="{AD9C3C62-C35B-478F-8BD8-A2D09DA06096}" destId="{9CAEF7E2-5F59-44E8-B16B-8665061CDDF1}" srcOrd="1" destOrd="0" presId="urn:microsoft.com/office/officeart/2005/8/layout/hierarchy3"/>
    <dgm:cxn modelId="{CA2C52E3-8B2A-4C32-9B4D-F4F90943EEA7}" type="presParOf" srcId="{9CAEF7E2-5F59-44E8-B16B-8665061CDDF1}" destId="{3112EB37-2235-4C32-B2D3-31C3C61D1AA8}" srcOrd="0" destOrd="0" presId="urn:microsoft.com/office/officeart/2005/8/layout/hierarchy3"/>
    <dgm:cxn modelId="{4DE2E924-12C0-4697-86BF-73277BE633E2}" type="presParOf" srcId="{9CAEF7E2-5F59-44E8-B16B-8665061CDDF1}" destId="{97304730-A4CC-4441-8687-7B363726A6C6}" srcOrd="1" destOrd="0" presId="urn:microsoft.com/office/officeart/2005/8/layout/hierarchy3"/>
    <dgm:cxn modelId="{2E741ED6-BA07-408C-915D-8E3585BA190C}" type="presParOf" srcId="{9CAEF7E2-5F59-44E8-B16B-8665061CDDF1}" destId="{F704F5EB-05F6-42F0-93FB-20FEE5B7C6B0}" srcOrd="2" destOrd="0" presId="urn:microsoft.com/office/officeart/2005/8/layout/hierarchy3"/>
    <dgm:cxn modelId="{6490184E-70AF-4EEC-AA9B-D6E94905CBD7}" type="presParOf" srcId="{9CAEF7E2-5F59-44E8-B16B-8665061CDDF1}" destId="{D3CE9204-9415-4330-BA95-F982CA012D17}"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969BD-26C1-4A2B-BDC7-F7DF92374D0E}">
      <dsp:nvSpPr>
        <dsp:cNvPr id="0" name=""/>
        <dsp:cNvSpPr/>
      </dsp:nvSpPr>
      <dsp:spPr>
        <a:xfrm rot="10800000">
          <a:off x="1498421" y="680"/>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الميزان</a:t>
          </a:r>
          <a:endParaRPr lang="ar-SA" sz="4400" kern="1200" dirty="0">
            <a:solidFill>
              <a:schemeClr val="bg1"/>
            </a:solidFill>
            <a:latin typeface="+mj-lt"/>
            <a:ea typeface="+mj-ea"/>
            <a:cs typeface="Fanan" pitchFamily="2" charset="-78"/>
          </a:endParaRPr>
        </a:p>
      </dsp:txBody>
      <dsp:txXfrm rot="10800000">
        <a:off x="1670095" y="680"/>
        <a:ext cx="5095711" cy="686695"/>
      </dsp:txXfrm>
    </dsp:sp>
    <dsp:sp modelId="{E4FAC41C-9E32-4110-A724-D2B4E9588411}">
      <dsp:nvSpPr>
        <dsp:cNvPr id="0" name=""/>
        <dsp:cNvSpPr/>
      </dsp:nvSpPr>
      <dsp:spPr>
        <a:xfrm>
          <a:off x="1155073" y="680"/>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7A0F4A2-BEC9-4D5B-9C36-33A2AD2C2A3E}">
      <dsp:nvSpPr>
        <dsp:cNvPr id="0" name=""/>
        <dsp:cNvSpPr/>
      </dsp:nvSpPr>
      <dsp:spPr>
        <a:xfrm rot="10800000">
          <a:off x="1498421" y="892359"/>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اعطاء</a:t>
          </a:r>
          <a:r>
            <a:rPr lang="ar-SA" sz="4400" kern="1200" dirty="0" smtClean="0">
              <a:solidFill>
                <a:srgbClr val="002060"/>
              </a:solidFill>
              <a:latin typeface="+mj-lt"/>
              <a:ea typeface="+mj-ea"/>
              <a:cs typeface="Fanan" pitchFamily="2" charset="-78"/>
            </a:rPr>
            <a:t> </a:t>
          </a:r>
          <a:r>
            <a:rPr lang="ar-SA" sz="4400" kern="1200" dirty="0" smtClean="0">
              <a:solidFill>
                <a:schemeClr val="bg1"/>
              </a:solidFill>
              <a:latin typeface="+mj-lt"/>
              <a:ea typeface="+mj-ea"/>
              <a:cs typeface="Fanan" pitchFamily="2" charset="-78"/>
            </a:rPr>
            <a:t>الكتب</a:t>
          </a:r>
          <a:endParaRPr lang="ar-SA" sz="4400" kern="1200" dirty="0">
            <a:solidFill>
              <a:schemeClr val="bg1"/>
            </a:solidFill>
            <a:latin typeface="+mj-lt"/>
            <a:ea typeface="+mj-ea"/>
            <a:cs typeface="Fanan" pitchFamily="2" charset="-78"/>
          </a:endParaRPr>
        </a:p>
      </dsp:txBody>
      <dsp:txXfrm rot="10800000">
        <a:off x="1670095" y="892359"/>
        <a:ext cx="5095711" cy="686695"/>
      </dsp:txXfrm>
    </dsp:sp>
    <dsp:sp modelId="{140A55C0-9286-468E-8D30-68248AF98E4D}">
      <dsp:nvSpPr>
        <dsp:cNvPr id="0" name=""/>
        <dsp:cNvSpPr/>
      </dsp:nvSpPr>
      <dsp:spPr>
        <a:xfrm>
          <a:off x="1155073" y="892359"/>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83BC203-D1B2-4639-AB11-362E48DAAF5F}">
      <dsp:nvSpPr>
        <dsp:cNvPr id="0" name=""/>
        <dsp:cNvSpPr/>
      </dsp:nvSpPr>
      <dsp:spPr>
        <a:xfrm rot="10800000">
          <a:off x="1444009" y="1862315"/>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err="1" smtClean="0">
              <a:solidFill>
                <a:schemeClr val="bg1"/>
              </a:solidFill>
              <a:cs typeface="Fanan"/>
            </a:rPr>
            <a:t>ا</a:t>
          </a:r>
          <a:r>
            <a:rPr lang="ar-SA" sz="4400" kern="1200" dirty="0" err="1" smtClean="0">
              <a:solidFill>
                <a:schemeClr val="bg1"/>
              </a:solidFill>
              <a:latin typeface="+mj-lt"/>
              <a:ea typeface="+mj-ea"/>
              <a:cs typeface="Fanan"/>
            </a:rPr>
            <a:t>لشفاعه</a:t>
          </a:r>
          <a:endParaRPr lang="ar-SA" sz="4400" kern="1200" dirty="0">
            <a:solidFill>
              <a:schemeClr val="bg1"/>
            </a:solidFill>
            <a:latin typeface="+mj-lt"/>
            <a:ea typeface="+mj-ea"/>
            <a:cs typeface="Fanan"/>
          </a:endParaRPr>
        </a:p>
      </dsp:txBody>
      <dsp:txXfrm rot="10800000">
        <a:off x="1615683" y="1862315"/>
        <a:ext cx="5095711" cy="686695"/>
      </dsp:txXfrm>
    </dsp:sp>
    <dsp:sp modelId="{B55661C5-65C8-4C6F-84B9-ED28E98CD4F6}">
      <dsp:nvSpPr>
        <dsp:cNvPr id="0" name=""/>
        <dsp:cNvSpPr/>
      </dsp:nvSpPr>
      <dsp:spPr>
        <a:xfrm>
          <a:off x="1155073" y="1784038"/>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F4C18E2-03EC-44CE-AC37-8D1831566AEC}">
      <dsp:nvSpPr>
        <dsp:cNvPr id="0" name=""/>
        <dsp:cNvSpPr/>
      </dsp:nvSpPr>
      <dsp:spPr>
        <a:xfrm rot="10800000">
          <a:off x="1498421" y="2675717"/>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cs typeface="Fanan"/>
            </a:rPr>
            <a:t>نعيم يوم </a:t>
          </a:r>
          <a:r>
            <a:rPr lang="ar-SA" sz="4400" kern="1200" dirty="0" err="1" smtClean="0">
              <a:solidFill>
                <a:schemeClr val="bg1"/>
              </a:solidFill>
              <a:cs typeface="Fanan"/>
            </a:rPr>
            <a:t>القيامه</a:t>
          </a:r>
          <a:r>
            <a:rPr lang="ar-SA" sz="4400" kern="1200" dirty="0" smtClean="0">
              <a:solidFill>
                <a:schemeClr val="bg1"/>
              </a:solidFill>
              <a:cs typeface="Fanan"/>
            </a:rPr>
            <a:t> و عذابه</a:t>
          </a:r>
          <a:endParaRPr lang="ar-SA" sz="4400" kern="1200" dirty="0">
            <a:solidFill>
              <a:schemeClr val="bg1"/>
            </a:solidFill>
            <a:cs typeface="Fanan"/>
          </a:endParaRPr>
        </a:p>
      </dsp:txBody>
      <dsp:txXfrm rot="10800000">
        <a:off x="1670095" y="2675717"/>
        <a:ext cx="5095711" cy="686695"/>
      </dsp:txXfrm>
    </dsp:sp>
    <dsp:sp modelId="{091583D5-6408-4B2F-B6F7-9247A8BEE10C}">
      <dsp:nvSpPr>
        <dsp:cNvPr id="0" name=""/>
        <dsp:cNvSpPr/>
      </dsp:nvSpPr>
      <dsp:spPr>
        <a:xfrm>
          <a:off x="1155073" y="2675717"/>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F557E0B-9FF4-4530-A6BA-7C66F2422ADB}">
      <dsp:nvSpPr>
        <dsp:cNvPr id="0" name=""/>
        <dsp:cNvSpPr/>
      </dsp:nvSpPr>
      <dsp:spPr>
        <a:xfrm rot="10800000">
          <a:off x="1498421" y="3567396"/>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cs typeface="Fanan"/>
            </a:rPr>
            <a:t>القصاص بين الخلائق</a:t>
          </a:r>
          <a:endParaRPr lang="ar-SA" sz="4400" kern="1200" dirty="0">
            <a:cs typeface="Fanan"/>
          </a:endParaRPr>
        </a:p>
      </dsp:txBody>
      <dsp:txXfrm rot="10800000">
        <a:off x="1670095" y="3567396"/>
        <a:ext cx="5095711" cy="686695"/>
      </dsp:txXfrm>
    </dsp:sp>
    <dsp:sp modelId="{72F8D4B7-D9EC-4263-99DB-93A01FACAFBF}">
      <dsp:nvSpPr>
        <dsp:cNvPr id="0" name=""/>
        <dsp:cNvSpPr/>
      </dsp:nvSpPr>
      <dsp:spPr>
        <a:xfrm>
          <a:off x="1155073" y="3567396"/>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7779CE7-2951-4853-84EC-167DE0AC1904}">
      <dsp:nvSpPr>
        <dsp:cNvPr id="0" name=""/>
        <dsp:cNvSpPr/>
      </dsp:nvSpPr>
      <dsp:spPr>
        <a:xfrm rot="10800000">
          <a:off x="1498421" y="4459076"/>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52400" rIns="284480" bIns="152400" numCol="1" spcCol="1270" anchor="ctr" anchorCtr="0">
          <a:noAutofit/>
        </a:bodyPr>
        <a:lstStyle/>
        <a:p>
          <a:pPr lvl="0" algn="ctr" defTabSz="1778000" rtl="1">
            <a:lnSpc>
              <a:spcPct val="90000"/>
            </a:lnSpc>
            <a:spcBef>
              <a:spcPct val="0"/>
            </a:spcBef>
            <a:spcAft>
              <a:spcPct val="35000"/>
            </a:spcAft>
          </a:pPr>
          <a:r>
            <a:rPr lang="ar-SA" sz="4000" kern="1200" dirty="0" smtClean="0">
              <a:cs typeface="Fanan"/>
            </a:rPr>
            <a:t>نصب الصراط على متن جهنم</a:t>
          </a:r>
          <a:endParaRPr lang="ar-SA" sz="4000" kern="1200" dirty="0">
            <a:cs typeface="Fanan"/>
          </a:endParaRPr>
        </a:p>
      </dsp:txBody>
      <dsp:txXfrm rot="10800000">
        <a:off x="1670095" y="4459076"/>
        <a:ext cx="5095711" cy="686695"/>
      </dsp:txXfrm>
    </dsp:sp>
    <dsp:sp modelId="{F970DA7D-A961-41A3-8E06-21D3B418EB3B}">
      <dsp:nvSpPr>
        <dsp:cNvPr id="0" name=""/>
        <dsp:cNvSpPr/>
      </dsp:nvSpPr>
      <dsp:spPr>
        <a:xfrm>
          <a:off x="1155073" y="4459076"/>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0DAB1FE7-D48A-474F-AC6B-6CBFF819DB5F}">
      <dsp:nvSpPr>
        <dsp:cNvPr id="0" name=""/>
        <dsp:cNvSpPr/>
      </dsp:nvSpPr>
      <dsp:spPr>
        <a:xfrm rot="10800000">
          <a:off x="1498421" y="5350755"/>
          <a:ext cx="5267385" cy="686695"/>
        </a:xfrm>
        <a:prstGeom prst="homePlat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02814" tIns="106680" rIns="199136" bIns="106680" numCol="1" spcCol="1270" anchor="ctr" anchorCtr="0">
          <a:noAutofit/>
        </a:bodyPr>
        <a:lstStyle/>
        <a:p>
          <a:pPr lvl="0" algn="ctr" defTabSz="1244600" rtl="1">
            <a:lnSpc>
              <a:spcPct val="90000"/>
            </a:lnSpc>
            <a:spcBef>
              <a:spcPct val="0"/>
            </a:spcBef>
            <a:spcAft>
              <a:spcPct val="35000"/>
            </a:spcAft>
          </a:pPr>
          <a:r>
            <a:rPr lang="ar-SA" sz="2800" kern="1200" dirty="0" smtClean="0">
              <a:cs typeface="Fanan"/>
            </a:rPr>
            <a:t>رؤيه المؤمنين لربهم جل وعلا في موقف القيامة</a:t>
          </a:r>
          <a:endParaRPr lang="ar-SA" sz="2800" kern="1200" dirty="0">
            <a:cs typeface="Fanan"/>
          </a:endParaRPr>
        </a:p>
      </dsp:txBody>
      <dsp:txXfrm rot="10800000">
        <a:off x="1670095" y="5350755"/>
        <a:ext cx="5095711" cy="686695"/>
      </dsp:txXfrm>
    </dsp:sp>
    <dsp:sp modelId="{72005D11-2F46-478D-AAC9-2C1C621A124B}">
      <dsp:nvSpPr>
        <dsp:cNvPr id="0" name=""/>
        <dsp:cNvSpPr/>
      </dsp:nvSpPr>
      <dsp:spPr>
        <a:xfrm>
          <a:off x="1155073" y="5350755"/>
          <a:ext cx="686695" cy="686695"/>
        </a:xfrm>
        <a:prstGeom prst="ellipse">
          <a:avLst/>
        </a:prstGeom>
        <a:solidFill>
          <a:schemeClr val="accent1">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28131-2151-489E-ADB8-60C05C352105}">
      <dsp:nvSpPr>
        <dsp:cNvPr id="0" name=""/>
        <dsp:cNvSpPr/>
      </dsp:nvSpPr>
      <dsp:spPr>
        <a:xfrm>
          <a:off x="622" y="654834"/>
          <a:ext cx="2680245" cy="3216294"/>
        </a:xfrm>
        <a:prstGeom prst="roundRect">
          <a:avLst>
            <a:gd name="adj" fmla="val 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9728" rIns="142240" bIns="0" numCol="1" spcCol="1270" anchor="t" anchorCtr="0">
          <a:noAutofit/>
        </a:bodyPr>
        <a:lstStyle/>
        <a:p>
          <a:pPr lvl="0" algn="r" defTabSz="1422400" rtl="1">
            <a:lnSpc>
              <a:spcPct val="90000"/>
            </a:lnSpc>
            <a:spcBef>
              <a:spcPct val="0"/>
            </a:spcBef>
            <a:spcAft>
              <a:spcPct val="35000"/>
            </a:spcAft>
          </a:pPr>
          <a:r>
            <a:rPr lang="ar-SA" sz="3200" kern="1200" dirty="0" smtClean="0"/>
            <a:t>ويجب على المؤمن </a:t>
          </a:r>
          <a:endParaRPr lang="ar-SA" sz="3200" kern="1200" dirty="0"/>
        </a:p>
      </dsp:txBody>
      <dsp:txXfrm rot="16200000">
        <a:off x="-1050033" y="1705490"/>
        <a:ext cx="2637361" cy="536049"/>
      </dsp:txXfrm>
    </dsp:sp>
    <dsp:sp modelId="{7C156613-06D5-4876-BA98-668C162B2B14}">
      <dsp:nvSpPr>
        <dsp:cNvPr id="0" name=""/>
        <dsp:cNvSpPr/>
      </dsp:nvSpPr>
      <dsp:spPr>
        <a:xfrm>
          <a:off x="536671" y="654834"/>
          <a:ext cx="1996783" cy="3216294"/>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92583" rIns="0" bIns="0" numCol="1" spcCol="1270" anchor="t" anchorCtr="0">
          <a:noAutofit/>
        </a:bodyPr>
        <a:lstStyle/>
        <a:p>
          <a:pPr lvl="0" algn="r" defTabSz="1200150" rtl="1">
            <a:lnSpc>
              <a:spcPct val="90000"/>
            </a:lnSpc>
            <a:spcBef>
              <a:spcPct val="0"/>
            </a:spcBef>
            <a:spcAft>
              <a:spcPct val="35000"/>
            </a:spcAft>
          </a:pPr>
          <a:r>
            <a:rPr lang="ar-SA" sz="2700" kern="1200" dirty="0" smtClean="0"/>
            <a:t>بأن جميع الكفار من مشركين ومنافقين كلهم يدخلون النار ويخلدون فيها </a:t>
          </a:r>
          <a:endParaRPr lang="ar-SA" sz="2700" kern="1200" dirty="0"/>
        </a:p>
      </dsp:txBody>
      <dsp:txXfrm>
        <a:off x="536671" y="654834"/>
        <a:ext cx="1996783" cy="3216294"/>
      </dsp:txXfrm>
    </dsp:sp>
    <dsp:sp modelId="{F7E78D35-B154-4801-A928-AE7B9F2DDE97}">
      <dsp:nvSpPr>
        <dsp:cNvPr id="0" name=""/>
        <dsp:cNvSpPr/>
      </dsp:nvSpPr>
      <dsp:spPr>
        <a:xfrm>
          <a:off x="2774677" y="654834"/>
          <a:ext cx="2680245" cy="3216294"/>
        </a:xfrm>
        <a:prstGeom prst="roundRect">
          <a:avLst>
            <a:gd name="adj" fmla="val 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9728" rIns="142240" bIns="0" numCol="1" spcCol="1270" anchor="t" anchorCtr="0">
          <a:noAutofit/>
        </a:bodyPr>
        <a:lstStyle/>
        <a:p>
          <a:pPr lvl="0" algn="r" defTabSz="1422400" rtl="1">
            <a:lnSpc>
              <a:spcPct val="90000"/>
            </a:lnSpc>
            <a:spcBef>
              <a:spcPct val="0"/>
            </a:spcBef>
            <a:spcAft>
              <a:spcPct val="35000"/>
            </a:spcAft>
          </a:pPr>
          <a:r>
            <a:rPr lang="ar-SA" sz="3200" kern="1200" dirty="0" smtClean="0"/>
            <a:t>ويجب على المؤمن</a:t>
          </a:r>
          <a:endParaRPr lang="ar-SA" sz="3200" kern="1200" dirty="0"/>
        </a:p>
      </dsp:txBody>
      <dsp:txXfrm rot="16200000">
        <a:off x="1724020" y="1705490"/>
        <a:ext cx="2637361" cy="536049"/>
      </dsp:txXfrm>
    </dsp:sp>
    <dsp:sp modelId="{45551A28-EFC0-4303-8AB2-D4F714E52BF5}">
      <dsp:nvSpPr>
        <dsp:cNvPr id="0" name=""/>
        <dsp:cNvSpPr/>
      </dsp:nvSpPr>
      <dsp:spPr>
        <a:xfrm rot="5400000">
          <a:off x="2551860" y="3209695"/>
          <a:ext cx="472436" cy="402036"/>
        </a:xfrm>
        <a:prstGeom prst="flowChartExtra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8522B57-A61E-4BB8-B1AB-7C1812BCBA93}">
      <dsp:nvSpPr>
        <dsp:cNvPr id="0" name=""/>
        <dsp:cNvSpPr/>
      </dsp:nvSpPr>
      <dsp:spPr>
        <a:xfrm>
          <a:off x="3310726" y="654834"/>
          <a:ext cx="1996783" cy="3216294"/>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92583" rIns="0" bIns="0" numCol="1" spcCol="1270" anchor="t" anchorCtr="0">
          <a:noAutofit/>
        </a:bodyPr>
        <a:lstStyle/>
        <a:p>
          <a:pPr lvl="0" algn="r" defTabSz="1200150" rtl="1">
            <a:lnSpc>
              <a:spcPct val="90000"/>
            </a:lnSpc>
            <a:spcBef>
              <a:spcPct val="0"/>
            </a:spcBef>
            <a:spcAft>
              <a:spcPct val="35000"/>
            </a:spcAft>
          </a:pPr>
          <a:r>
            <a:rPr lang="ar-SA" sz="2700" kern="1200" dirty="0" smtClean="0">
              <a:cs typeface="Fanan" pitchFamily="2" charset="-78"/>
            </a:rPr>
            <a:t>بأن المؤمنين في الآخر يدخلون الجنة خالدين فيها وأن العصاة الموحدين تحت مشيئة الله إن </a:t>
          </a:r>
          <a:r>
            <a:rPr lang="ar-SA" sz="2700" kern="1200" dirty="0" err="1" smtClean="0">
              <a:cs typeface="Fanan" pitchFamily="2" charset="-78"/>
            </a:rPr>
            <a:t>شائ</a:t>
          </a:r>
          <a:r>
            <a:rPr lang="ar-SA" sz="2700" kern="1200" dirty="0" smtClean="0">
              <a:cs typeface="Fanan" pitchFamily="2" charset="-78"/>
            </a:rPr>
            <a:t> عفا عنهم وأدخلهم الجنة وإن شاء أدخلهم النار حتى يطهرهم بقدر ذنوبهم ثم يدخلهم الجنة</a:t>
          </a:r>
          <a:endParaRPr lang="ar-SA" sz="2700" kern="1200" dirty="0">
            <a:cs typeface="Fanan" pitchFamily="2" charset="-78"/>
          </a:endParaRPr>
        </a:p>
      </dsp:txBody>
      <dsp:txXfrm>
        <a:off x="3310726" y="654834"/>
        <a:ext cx="1996783" cy="3216294"/>
      </dsp:txXfrm>
    </dsp:sp>
    <dsp:sp modelId="{D2AFECAF-C335-4E24-B887-960FE275C133}">
      <dsp:nvSpPr>
        <dsp:cNvPr id="0" name=""/>
        <dsp:cNvSpPr/>
      </dsp:nvSpPr>
      <dsp:spPr>
        <a:xfrm>
          <a:off x="5548731" y="654834"/>
          <a:ext cx="2680245" cy="3216294"/>
        </a:xfrm>
        <a:prstGeom prst="roundRect">
          <a:avLst>
            <a:gd name="adj" fmla="val 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9728" rIns="142240" bIns="0" numCol="1" spcCol="1270" anchor="t" anchorCtr="0">
          <a:noAutofit/>
        </a:bodyPr>
        <a:lstStyle/>
        <a:p>
          <a:pPr lvl="0" algn="r" defTabSz="1422400" rtl="1">
            <a:lnSpc>
              <a:spcPct val="90000"/>
            </a:lnSpc>
            <a:spcBef>
              <a:spcPct val="0"/>
            </a:spcBef>
            <a:spcAft>
              <a:spcPct val="35000"/>
            </a:spcAft>
          </a:pPr>
          <a:r>
            <a:rPr lang="ar-SA" sz="3200" kern="1200" dirty="0" smtClean="0"/>
            <a:t>يجب على المؤمن</a:t>
          </a:r>
          <a:endParaRPr lang="ar-SA" sz="3200" kern="1200" dirty="0"/>
        </a:p>
      </dsp:txBody>
      <dsp:txXfrm rot="16200000">
        <a:off x="4498075" y="1705490"/>
        <a:ext cx="2637361" cy="536049"/>
      </dsp:txXfrm>
    </dsp:sp>
    <dsp:sp modelId="{79E9F16F-0183-435E-9C20-68B8BD26B288}">
      <dsp:nvSpPr>
        <dsp:cNvPr id="0" name=""/>
        <dsp:cNvSpPr/>
      </dsp:nvSpPr>
      <dsp:spPr>
        <a:xfrm rot="5400000">
          <a:off x="5325914" y="3209695"/>
          <a:ext cx="472436" cy="402036"/>
        </a:xfrm>
        <a:prstGeom prst="flowChartExtra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A3417A9-BA54-412A-BF46-EE9646F34C70}">
      <dsp:nvSpPr>
        <dsp:cNvPr id="0" name=""/>
        <dsp:cNvSpPr/>
      </dsp:nvSpPr>
      <dsp:spPr>
        <a:xfrm>
          <a:off x="6084780" y="654834"/>
          <a:ext cx="1996783" cy="3216294"/>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92583" rIns="0" bIns="0" numCol="1" spcCol="1270" anchor="t" anchorCtr="0">
          <a:noAutofit/>
        </a:bodyPr>
        <a:lstStyle/>
        <a:p>
          <a:pPr lvl="0" algn="r" defTabSz="1200150" rtl="1">
            <a:lnSpc>
              <a:spcPct val="90000"/>
            </a:lnSpc>
            <a:spcBef>
              <a:spcPct val="0"/>
            </a:spcBef>
            <a:spcAft>
              <a:spcPct val="35000"/>
            </a:spcAft>
          </a:pPr>
          <a:r>
            <a:rPr lang="ar-SA" sz="2700" kern="1200" dirty="0" smtClean="0">
              <a:cs typeface="Fanan" pitchFamily="2" charset="-78"/>
            </a:rPr>
            <a:t>أن يؤمن بالجنة والنار وأنهما مخلوقتان وموجودتان </a:t>
          </a:r>
          <a:r>
            <a:rPr lang="ar-SA" sz="2700" kern="1200" dirty="0" err="1" smtClean="0">
              <a:cs typeface="Fanan" pitchFamily="2" charset="-78"/>
            </a:rPr>
            <a:t>الأىن</a:t>
          </a:r>
          <a:r>
            <a:rPr lang="ar-SA" sz="2700" kern="1200" dirty="0" smtClean="0">
              <a:cs typeface="Fanan" pitchFamily="2" charset="-78"/>
            </a:rPr>
            <a:t> وأنهما باقيتان </a:t>
          </a:r>
          <a:r>
            <a:rPr lang="ar-SA" sz="2700" kern="1200" dirty="0" err="1" smtClean="0">
              <a:cs typeface="Fanan" pitchFamily="2" charset="-78"/>
            </a:rPr>
            <a:t>لاتفنيان</a:t>
          </a:r>
          <a:r>
            <a:rPr lang="ar-SA" sz="2700" kern="1200" dirty="0" smtClean="0">
              <a:cs typeface="Fanan" pitchFamily="2" charset="-78"/>
            </a:rPr>
            <a:t> أبدا</a:t>
          </a:r>
          <a:endParaRPr lang="ar-SA" sz="2700" kern="1200" dirty="0">
            <a:cs typeface="Fanan" pitchFamily="2" charset="-78"/>
          </a:endParaRPr>
        </a:p>
      </dsp:txBody>
      <dsp:txXfrm>
        <a:off x="6084780" y="654834"/>
        <a:ext cx="1996783" cy="32162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F325D-E492-4374-954B-EB7BC7985FC1}">
      <dsp:nvSpPr>
        <dsp:cNvPr id="0" name=""/>
        <dsp:cNvSpPr/>
      </dsp:nvSpPr>
      <dsp:spPr>
        <a:xfrm>
          <a:off x="1208019" y="2152"/>
          <a:ext cx="2583805" cy="1291902"/>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75" tIns="69850" rIns="104775" bIns="69850" numCol="1" spcCol="1270" anchor="ctr" anchorCtr="0">
          <a:noAutofit/>
        </a:bodyPr>
        <a:lstStyle/>
        <a:p>
          <a:pPr lvl="0" algn="ctr" defTabSz="2444750" rtl="1">
            <a:lnSpc>
              <a:spcPct val="90000"/>
            </a:lnSpc>
            <a:spcBef>
              <a:spcPct val="0"/>
            </a:spcBef>
            <a:spcAft>
              <a:spcPct val="35000"/>
            </a:spcAft>
          </a:pPr>
          <a:r>
            <a:rPr lang="ar-SA" sz="5500" kern="1200" dirty="0" smtClean="0">
              <a:cs typeface="Fanan" pitchFamily="2" charset="-78"/>
            </a:rPr>
            <a:t>مقام الإخلاص</a:t>
          </a:r>
          <a:endParaRPr lang="ar-SA" sz="5500" kern="1200" dirty="0">
            <a:cs typeface="Fanan" pitchFamily="2" charset="-78"/>
          </a:endParaRPr>
        </a:p>
      </dsp:txBody>
      <dsp:txXfrm>
        <a:off x="1245858" y="39991"/>
        <a:ext cx="2508127" cy="1216224"/>
      </dsp:txXfrm>
    </dsp:sp>
    <dsp:sp modelId="{13D95650-E73B-400A-8F5A-A3A4A950C870}">
      <dsp:nvSpPr>
        <dsp:cNvPr id="0" name=""/>
        <dsp:cNvSpPr/>
      </dsp:nvSpPr>
      <dsp:spPr>
        <a:xfrm>
          <a:off x="1466399" y="1294054"/>
          <a:ext cx="258380" cy="968926"/>
        </a:xfrm>
        <a:custGeom>
          <a:avLst/>
          <a:gdLst/>
          <a:ahLst/>
          <a:cxnLst/>
          <a:rect l="0" t="0" r="0" b="0"/>
          <a:pathLst>
            <a:path>
              <a:moveTo>
                <a:pt x="0" y="0"/>
              </a:moveTo>
              <a:lnTo>
                <a:pt x="0" y="968926"/>
              </a:lnTo>
              <a:lnTo>
                <a:pt x="258380" y="9689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A83C0-3243-498F-8DA3-9CB9C0907BE4}">
      <dsp:nvSpPr>
        <dsp:cNvPr id="0" name=""/>
        <dsp:cNvSpPr/>
      </dsp:nvSpPr>
      <dsp:spPr>
        <a:xfrm>
          <a:off x="1724780" y="1617030"/>
          <a:ext cx="2067044" cy="1291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rtl="1">
            <a:lnSpc>
              <a:spcPct val="90000"/>
            </a:lnSpc>
            <a:spcBef>
              <a:spcPct val="0"/>
            </a:spcBef>
            <a:spcAft>
              <a:spcPct val="35000"/>
            </a:spcAft>
          </a:pPr>
          <a:r>
            <a:rPr lang="ar-SA" sz="1900" b="1" kern="1200" dirty="0" smtClean="0"/>
            <a:t>وهنا يستحضر العبد مراقبة الله عليه واطلاعه على أعماله وعباداته </a:t>
          </a:r>
          <a:endParaRPr lang="ar-SA" sz="1900" b="1" kern="1200" dirty="0"/>
        </a:p>
      </dsp:txBody>
      <dsp:txXfrm>
        <a:off x="1762619" y="1654869"/>
        <a:ext cx="1991366" cy="1216224"/>
      </dsp:txXfrm>
    </dsp:sp>
    <dsp:sp modelId="{BB546AAB-DCA4-4A7F-BB2B-7B752C1F193E}">
      <dsp:nvSpPr>
        <dsp:cNvPr id="0" name=""/>
        <dsp:cNvSpPr/>
      </dsp:nvSpPr>
      <dsp:spPr>
        <a:xfrm>
          <a:off x="1466399" y="1294054"/>
          <a:ext cx="258380" cy="2583805"/>
        </a:xfrm>
        <a:custGeom>
          <a:avLst/>
          <a:gdLst/>
          <a:ahLst/>
          <a:cxnLst/>
          <a:rect l="0" t="0" r="0" b="0"/>
          <a:pathLst>
            <a:path>
              <a:moveTo>
                <a:pt x="0" y="0"/>
              </a:moveTo>
              <a:lnTo>
                <a:pt x="0" y="2583805"/>
              </a:lnTo>
              <a:lnTo>
                <a:pt x="258380" y="25838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9C7E6-42B8-49DE-A126-5F612BE55AC1}">
      <dsp:nvSpPr>
        <dsp:cNvPr id="0" name=""/>
        <dsp:cNvSpPr/>
      </dsp:nvSpPr>
      <dsp:spPr>
        <a:xfrm>
          <a:off x="1724780" y="3231908"/>
          <a:ext cx="2067044" cy="1291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rtl="1">
            <a:lnSpc>
              <a:spcPct val="90000"/>
            </a:lnSpc>
            <a:spcBef>
              <a:spcPct val="0"/>
            </a:spcBef>
            <a:spcAft>
              <a:spcPct val="35000"/>
            </a:spcAft>
          </a:pPr>
          <a:r>
            <a:rPr lang="ar-SA" sz="1900" b="1" kern="1200" dirty="0" smtClean="0"/>
            <a:t>وهذا هو كمال الإخلاص لله تعالى </a:t>
          </a:r>
          <a:endParaRPr lang="ar-SA" sz="1900" b="1" kern="1200" dirty="0"/>
        </a:p>
      </dsp:txBody>
      <dsp:txXfrm>
        <a:off x="1762619" y="3269747"/>
        <a:ext cx="1991366" cy="1216224"/>
      </dsp:txXfrm>
    </dsp:sp>
    <dsp:sp modelId="{FED65B6D-BC2C-41E7-AFB6-B05DAABAC5F2}">
      <dsp:nvSpPr>
        <dsp:cNvPr id="0" name=""/>
        <dsp:cNvSpPr/>
      </dsp:nvSpPr>
      <dsp:spPr>
        <a:xfrm>
          <a:off x="4437775" y="2152"/>
          <a:ext cx="2583805" cy="1291902"/>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775" tIns="69850" rIns="104775" bIns="69850" numCol="1" spcCol="1270" anchor="ctr" anchorCtr="0">
          <a:noAutofit/>
        </a:bodyPr>
        <a:lstStyle/>
        <a:p>
          <a:pPr lvl="0" algn="ctr" defTabSz="2444750" rtl="1">
            <a:lnSpc>
              <a:spcPct val="90000"/>
            </a:lnSpc>
            <a:spcBef>
              <a:spcPct val="0"/>
            </a:spcBef>
            <a:spcAft>
              <a:spcPct val="35000"/>
            </a:spcAft>
          </a:pPr>
          <a:r>
            <a:rPr lang="ar-SA" sz="5500" kern="1200" dirty="0" smtClean="0">
              <a:cs typeface="Fanan" pitchFamily="2" charset="-78"/>
            </a:rPr>
            <a:t>مقام</a:t>
          </a:r>
          <a:r>
            <a:rPr lang="ar-SA" sz="5500" kern="1200" dirty="0" smtClean="0"/>
            <a:t> </a:t>
          </a:r>
          <a:r>
            <a:rPr lang="ar-SA" sz="5500" kern="1200" dirty="0" smtClean="0">
              <a:cs typeface="Fanan" pitchFamily="2" charset="-78"/>
            </a:rPr>
            <a:t>الشهادة</a:t>
          </a:r>
          <a:endParaRPr lang="ar-SA" sz="5500" kern="1200" dirty="0">
            <a:cs typeface="Fanan" pitchFamily="2" charset="-78"/>
          </a:endParaRPr>
        </a:p>
      </dsp:txBody>
      <dsp:txXfrm>
        <a:off x="4475614" y="39991"/>
        <a:ext cx="2508127" cy="1216224"/>
      </dsp:txXfrm>
    </dsp:sp>
    <dsp:sp modelId="{3112EB37-2235-4C32-B2D3-31C3C61D1AA8}">
      <dsp:nvSpPr>
        <dsp:cNvPr id="0" name=""/>
        <dsp:cNvSpPr/>
      </dsp:nvSpPr>
      <dsp:spPr>
        <a:xfrm>
          <a:off x="4696156" y="1294054"/>
          <a:ext cx="258380" cy="968926"/>
        </a:xfrm>
        <a:custGeom>
          <a:avLst/>
          <a:gdLst/>
          <a:ahLst/>
          <a:cxnLst/>
          <a:rect l="0" t="0" r="0" b="0"/>
          <a:pathLst>
            <a:path>
              <a:moveTo>
                <a:pt x="0" y="0"/>
              </a:moveTo>
              <a:lnTo>
                <a:pt x="0" y="968926"/>
              </a:lnTo>
              <a:lnTo>
                <a:pt x="258380" y="9689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304730-A4CC-4441-8687-7B363726A6C6}">
      <dsp:nvSpPr>
        <dsp:cNvPr id="0" name=""/>
        <dsp:cNvSpPr/>
      </dsp:nvSpPr>
      <dsp:spPr>
        <a:xfrm>
          <a:off x="4954536" y="1617030"/>
          <a:ext cx="2067044" cy="1291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rtl="1">
            <a:lnSpc>
              <a:spcPct val="90000"/>
            </a:lnSpc>
            <a:spcBef>
              <a:spcPct val="0"/>
            </a:spcBef>
            <a:spcAft>
              <a:spcPct val="35000"/>
            </a:spcAft>
          </a:pPr>
          <a:r>
            <a:rPr lang="ar-SA" sz="1900" b="1" kern="1200" dirty="0" smtClean="0"/>
            <a:t>أن يعبد العبد الله مستحضرا قربه من الله سبحانه وأنه بين </a:t>
          </a:r>
          <a:r>
            <a:rPr lang="ar-SA" sz="1900" b="1" kern="1200" dirty="0" err="1" smtClean="0"/>
            <a:t>يدديه</a:t>
          </a:r>
          <a:r>
            <a:rPr lang="ar-SA" sz="1900" b="1" kern="1200" dirty="0" smtClean="0"/>
            <a:t> كأنه يراه عياننا </a:t>
          </a:r>
          <a:endParaRPr lang="ar-SA" sz="1900" b="1" kern="1200" dirty="0"/>
        </a:p>
      </dsp:txBody>
      <dsp:txXfrm>
        <a:off x="4992375" y="1654869"/>
        <a:ext cx="1991366" cy="1216224"/>
      </dsp:txXfrm>
    </dsp:sp>
    <dsp:sp modelId="{F704F5EB-05F6-42F0-93FB-20FEE5B7C6B0}">
      <dsp:nvSpPr>
        <dsp:cNvPr id="0" name=""/>
        <dsp:cNvSpPr/>
      </dsp:nvSpPr>
      <dsp:spPr>
        <a:xfrm>
          <a:off x="4696156" y="1294054"/>
          <a:ext cx="258380" cy="2583805"/>
        </a:xfrm>
        <a:custGeom>
          <a:avLst/>
          <a:gdLst/>
          <a:ahLst/>
          <a:cxnLst/>
          <a:rect l="0" t="0" r="0" b="0"/>
          <a:pathLst>
            <a:path>
              <a:moveTo>
                <a:pt x="0" y="0"/>
              </a:moveTo>
              <a:lnTo>
                <a:pt x="0" y="2583805"/>
              </a:lnTo>
              <a:lnTo>
                <a:pt x="258380" y="25838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CE9204-9415-4330-BA95-F982CA012D17}">
      <dsp:nvSpPr>
        <dsp:cNvPr id="0" name=""/>
        <dsp:cNvSpPr/>
      </dsp:nvSpPr>
      <dsp:spPr>
        <a:xfrm>
          <a:off x="4954536" y="3231908"/>
          <a:ext cx="2067044" cy="1291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rtl="1">
            <a:lnSpc>
              <a:spcPct val="90000"/>
            </a:lnSpc>
            <a:spcBef>
              <a:spcPct val="0"/>
            </a:spcBef>
            <a:spcAft>
              <a:spcPct val="35000"/>
            </a:spcAft>
          </a:pPr>
          <a:r>
            <a:rPr lang="ar-SA" sz="1900" b="1" kern="1200" dirty="0" smtClean="0"/>
            <a:t>فإذا عبده بهذه المرتبة زادت في نفس العبد </a:t>
          </a:r>
          <a:r>
            <a:rPr lang="ar-SA" sz="1900" b="1" kern="1200" dirty="0" err="1" smtClean="0"/>
            <a:t>الخسية</a:t>
          </a:r>
          <a:r>
            <a:rPr lang="ar-SA" sz="1900" b="1" kern="1200" dirty="0" smtClean="0"/>
            <a:t> والخوف والتعظيم لله جل في علاه</a:t>
          </a:r>
          <a:endParaRPr lang="ar-SA" sz="1900" b="1" kern="1200" dirty="0"/>
        </a:p>
      </dsp:txBody>
      <dsp:txXfrm>
        <a:off x="4992375" y="3269747"/>
        <a:ext cx="1991366" cy="1216224"/>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513D1E1-AD22-434F-B11D-3D47DDD2C8E7}" type="datetimeFigureOut">
              <a:rPr lang="ar-SA" smtClean="0"/>
              <a:t>05/01/35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0BACEE0-6C30-4F3A-91A7-4C3FA15663C9}" type="slidenum">
              <a:rPr lang="ar-SA" smtClean="0"/>
              <a:t>‹#›</a:t>
            </a:fld>
            <a:endParaRPr lang="ar-SA"/>
          </a:p>
        </p:txBody>
      </p:sp>
    </p:spTree>
    <p:extLst>
      <p:ext uri="{BB962C8B-B14F-4D97-AF65-F5344CB8AC3E}">
        <p14:creationId xmlns:p14="http://schemas.microsoft.com/office/powerpoint/2010/main" val="33862788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A2E48178-88F6-4C4F-AFAD-5D391600C9B3}" type="slidenum">
              <a:rPr lang="ar-SA" smtClean="0"/>
              <a:t>23</a:t>
            </a:fld>
            <a:endParaRPr lang="ar-SA"/>
          </a:p>
        </p:txBody>
      </p:sp>
    </p:spTree>
    <p:extLst>
      <p:ext uri="{BB962C8B-B14F-4D97-AF65-F5344CB8AC3E}">
        <p14:creationId xmlns:p14="http://schemas.microsoft.com/office/powerpoint/2010/main" val="1754334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EC2BD7C-6C67-423D-BBCE-18355E3D5408}" type="datetimeFigureOut">
              <a:rPr lang="ar-SA" smtClean="0"/>
              <a:t>05/01/35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EC2BD7C-6C67-423D-BBCE-18355E3D5408}" type="datetimeFigureOut">
              <a:rPr lang="ar-SA" smtClean="0"/>
              <a:t>05/01/35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EC2BD7C-6C67-423D-BBCE-18355E3D5408}" type="datetimeFigureOut">
              <a:rPr lang="ar-SA" smtClean="0"/>
              <a:t>05/01/35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EC2BD7C-6C67-423D-BBCE-18355E3D5408}" type="datetimeFigureOut">
              <a:rPr lang="ar-SA" smtClean="0"/>
              <a:t>05/01/35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EC2BD7C-6C67-423D-BBCE-18355E3D5408}" type="datetimeFigureOut">
              <a:rPr lang="ar-SA" smtClean="0"/>
              <a:t>05/01/35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EC2BD7C-6C67-423D-BBCE-18355E3D5408}" type="datetimeFigureOut">
              <a:rPr lang="ar-SA" smtClean="0"/>
              <a:t>05/01/35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057D37A-551F-4368-912A-693BA3B68388}"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EC2BD7C-6C67-423D-BBCE-18355E3D5408}" type="datetimeFigureOut">
              <a:rPr lang="ar-SA" smtClean="0"/>
              <a:t>05/01/35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57D37A-551F-4368-912A-693BA3B68388}"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solidFill>
            <a:schemeClr val="accent1">
              <a:lumMod val="40000"/>
              <a:lumOff val="60000"/>
            </a:schemeClr>
          </a:solidFill>
          <a:ln w="57150">
            <a:solidFill>
              <a:schemeClr val="tx1"/>
            </a:solidFill>
          </a:ln>
        </p:spPr>
        <p:txBody>
          <a:bodyPr>
            <a:normAutofit/>
          </a:bodyPr>
          <a:lstStyle/>
          <a:p>
            <a:r>
              <a:rPr lang="ar-SA" dirty="0" smtClean="0">
                <a:ln>
                  <a:solidFill>
                    <a:schemeClr val="bg2">
                      <a:lumMod val="10000"/>
                    </a:schemeClr>
                  </a:solidFill>
                </a:ln>
                <a:solidFill>
                  <a:schemeClr val="tx2"/>
                </a:solidFill>
                <a:latin typeface="Sakkal Majalla" pitchFamily="2" charset="-78"/>
                <a:cs typeface="Sakkal Majalla" pitchFamily="2" charset="-78"/>
              </a:rPr>
              <a:t>الركن الخامس من أركان الإيمان</a:t>
            </a:r>
            <a:endParaRPr lang="ar-SA" dirty="0">
              <a:ln>
                <a:solidFill>
                  <a:schemeClr val="bg2">
                    <a:lumMod val="10000"/>
                  </a:schemeClr>
                </a:solidFill>
              </a:ln>
              <a:solidFill>
                <a:schemeClr val="tx2"/>
              </a:solidFill>
              <a:latin typeface="Sakkal Majalla" pitchFamily="2" charset="-78"/>
              <a:cs typeface="Sakkal Majalla" pitchFamily="2" charset="-78"/>
            </a:endParaRPr>
          </a:p>
        </p:txBody>
      </p:sp>
      <p:sp>
        <p:nvSpPr>
          <p:cNvPr id="3" name="عنوان فرعي 2"/>
          <p:cNvSpPr>
            <a:spLocks noGrp="1"/>
          </p:cNvSpPr>
          <p:nvPr>
            <p:ph type="subTitle" idx="1"/>
          </p:nvPr>
        </p:nvSpPr>
        <p:spPr>
          <a:xfrm>
            <a:off x="1115616" y="3861048"/>
            <a:ext cx="7056784" cy="1800200"/>
          </a:xfrm>
          <a:solidFill>
            <a:schemeClr val="accent1">
              <a:lumMod val="20000"/>
              <a:lumOff val="80000"/>
            </a:schemeClr>
          </a:solidFill>
          <a:ln w="57150">
            <a:solidFill>
              <a:schemeClr val="tx1"/>
            </a:solidFill>
          </a:ln>
        </p:spPr>
        <p:txBody>
          <a:bodyPr anchor="ctr">
            <a:normAutofit/>
          </a:bodyPr>
          <a:lstStyle/>
          <a:p>
            <a:pPr>
              <a:spcBef>
                <a:spcPct val="0"/>
              </a:spcBef>
            </a:pPr>
            <a:r>
              <a:rPr lang="ar-SA" sz="8000" dirty="0">
                <a:ln>
                  <a:solidFill>
                    <a:schemeClr val="bg2">
                      <a:lumMod val="10000"/>
                    </a:schemeClr>
                  </a:solidFill>
                </a:ln>
                <a:solidFill>
                  <a:schemeClr val="tx1"/>
                </a:solidFill>
                <a:latin typeface="Sakkal Majalla" pitchFamily="2" charset="-78"/>
                <a:ea typeface="+mj-ea"/>
                <a:cs typeface="Sakkal Majalla" pitchFamily="2" charset="-78"/>
              </a:rPr>
              <a:t>الإيمان باليوم الآخر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اليوم الآخر</a:t>
            </a:r>
            <a:br>
              <a:rPr lang="ar-SA" dirty="0" smtClean="0"/>
            </a:br>
            <a:r>
              <a:rPr lang="ar-SA" sz="2700" dirty="0" smtClean="0">
                <a:solidFill>
                  <a:srgbClr val="FF0000"/>
                </a:solidFill>
              </a:rPr>
              <a:t>ويدخل فيه الإيمان بكل ما يكون بعد الموت</a:t>
            </a:r>
            <a:endParaRPr lang="ar-SA" sz="2700" dirty="0">
              <a:solidFill>
                <a:srgbClr val="FF0000"/>
              </a:solidFill>
            </a:endParaRPr>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ar-SA" dirty="0" smtClean="0"/>
              <a:t>ويتضمن أمورا أهمها </a:t>
            </a:r>
            <a:endParaRPr lang="ar-SA" dirty="0"/>
          </a:p>
        </p:txBody>
      </p:sp>
      <p:grpSp>
        <p:nvGrpSpPr>
          <p:cNvPr id="4" name="Diagram group"/>
          <p:cNvGrpSpPr/>
          <p:nvPr/>
        </p:nvGrpSpPr>
        <p:grpSpPr>
          <a:xfrm>
            <a:off x="168293" y="1484783"/>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5" name="مجموعة 4"/>
            <p:cNvGrpSpPr/>
            <p:nvPr/>
          </p:nvGrpSpPr>
          <p:grpSpPr>
            <a:xfrm>
              <a:off x="1498421" y="680"/>
              <a:ext cx="5267385" cy="686695"/>
              <a:chOff x="1498421" y="680"/>
              <a:chExt cx="5267385" cy="686695"/>
            </a:xfrm>
          </p:grpSpPr>
          <p:sp>
            <p:nvSpPr>
              <p:cNvPr id="6" name="خماسي 5"/>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1- فتنة القبر</a:t>
                </a:r>
                <a:endParaRPr lang="ar-SA" sz="4400" kern="1200" dirty="0">
                  <a:solidFill>
                    <a:schemeClr val="bg1"/>
                  </a:solidFill>
                  <a:latin typeface="+mj-lt"/>
                  <a:ea typeface="+mj-ea"/>
                  <a:cs typeface="Fanan" pitchFamily="2" charset="-78"/>
                </a:endParaRPr>
              </a:p>
            </p:txBody>
          </p:sp>
        </p:grpSp>
      </p:grpSp>
      <p:grpSp>
        <p:nvGrpSpPr>
          <p:cNvPr id="8" name="Diagram group"/>
          <p:cNvGrpSpPr/>
          <p:nvPr/>
        </p:nvGrpSpPr>
        <p:grpSpPr>
          <a:xfrm>
            <a:off x="183934" y="2171478"/>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9" name="مجموعة 8"/>
            <p:cNvGrpSpPr/>
            <p:nvPr/>
          </p:nvGrpSpPr>
          <p:grpSpPr>
            <a:xfrm>
              <a:off x="1498421" y="680"/>
              <a:ext cx="5267385" cy="686695"/>
              <a:chOff x="1498421" y="680"/>
              <a:chExt cx="5267385" cy="686695"/>
            </a:xfrm>
          </p:grpSpPr>
          <p:sp>
            <p:nvSpPr>
              <p:cNvPr id="10" name="خماسي 9"/>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1"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2- عذاب القبر أو نعيمه</a:t>
                </a:r>
                <a:endParaRPr lang="ar-SA" sz="4400" kern="1200" dirty="0">
                  <a:solidFill>
                    <a:schemeClr val="bg1"/>
                  </a:solidFill>
                  <a:latin typeface="+mj-lt"/>
                  <a:ea typeface="+mj-ea"/>
                  <a:cs typeface="Fanan" pitchFamily="2" charset="-78"/>
                </a:endParaRPr>
              </a:p>
            </p:txBody>
          </p:sp>
        </p:grpSp>
      </p:grpSp>
      <p:grpSp>
        <p:nvGrpSpPr>
          <p:cNvPr id="12" name="Diagram group"/>
          <p:cNvGrpSpPr/>
          <p:nvPr/>
        </p:nvGrpSpPr>
        <p:grpSpPr>
          <a:xfrm>
            <a:off x="269770" y="2858174"/>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13" name="مجموعة 12"/>
            <p:cNvGrpSpPr/>
            <p:nvPr/>
          </p:nvGrpSpPr>
          <p:grpSpPr>
            <a:xfrm>
              <a:off x="1498421" y="680"/>
              <a:ext cx="5267385" cy="686695"/>
              <a:chOff x="1498421" y="680"/>
              <a:chExt cx="5267385" cy="686695"/>
            </a:xfrm>
          </p:grpSpPr>
          <p:sp>
            <p:nvSpPr>
              <p:cNvPr id="14" name="خماسي 13"/>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5"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3-النفخ في الصور</a:t>
                </a:r>
                <a:endParaRPr lang="ar-SA" sz="4400" kern="1200" dirty="0">
                  <a:solidFill>
                    <a:schemeClr val="bg1"/>
                  </a:solidFill>
                  <a:latin typeface="+mj-lt"/>
                  <a:ea typeface="+mj-ea"/>
                  <a:cs typeface="Fanan" pitchFamily="2" charset="-78"/>
                </a:endParaRPr>
              </a:p>
            </p:txBody>
          </p:sp>
        </p:grpSp>
      </p:grpSp>
      <p:grpSp>
        <p:nvGrpSpPr>
          <p:cNvPr id="16" name="Diagram group"/>
          <p:cNvGrpSpPr/>
          <p:nvPr/>
        </p:nvGrpSpPr>
        <p:grpSpPr>
          <a:xfrm>
            <a:off x="368861" y="3544870"/>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17" name="مجموعة 16"/>
            <p:cNvGrpSpPr/>
            <p:nvPr/>
          </p:nvGrpSpPr>
          <p:grpSpPr>
            <a:xfrm>
              <a:off x="1498421" y="680"/>
              <a:ext cx="5267385" cy="686695"/>
              <a:chOff x="1498421" y="680"/>
              <a:chExt cx="5267385" cy="686695"/>
            </a:xfrm>
          </p:grpSpPr>
          <p:sp>
            <p:nvSpPr>
              <p:cNvPr id="18" name="خماسي 17"/>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9"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4- البعث</a:t>
                </a:r>
                <a:endParaRPr lang="ar-SA" sz="4400" kern="1200" dirty="0">
                  <a:solidFill>
                    <a:schemeClr val="bg1"/>
                  </a:solidFill>
                  <a:latin typeface="+mj-lt"/>
                  <a:ea typeface="+mj-ea"/>
                  <a:cs typeface="Fanan" pitchFamily="2" charset="-78"/>
                </a:endParaRPr>
              </a:p>
            </p:txBody>
          </p:sp>
        </p:grpSp>
      </p:grpSp>
      <p:grpSp>
        <p:nvGrpSpPr>
          <p:cNvPr id="20" name="Diagram group"/>
          <p:cNvGrpSpPr/>
          <p:nvPr/>
        </p:nvGrpSpPr>
        <p:grpSpPr>
          <a:xfrm>
            <a:off x="383375" y="4231565"/>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21" name="مجموعة 20"/>
            <p:cNvGrpSpPr/>
            <p:nvPr/>
          </p:nvGrpSpPr>
          <p:grpSpPr>
            <a:xfrm>
              <a:off x="1498421" y="680"/>
              <a:ext cx="5267385" cy="686695"/>
              <a:chOff x="1498421" y="680"/>
              <a:chExt cx="5267385" cy="686695"/>
            </a:xfrm>
          </p:grpSpPr>
          <p:sp>
            <p:nvSpPr>
              <p:cNvPr id="22" name="خماسي 21"/>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3"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5- الحساب ويشمل أمورا كثيرة</a:t>
                </a:r>
                <a:endParaRPr lang="ar-SA" sz="4400" kern="1200" dirty="0">
                  <a:solidFill>
                    <a:schemeClr val="bg1"/>
                  </a:solidFill>
                  <a:latin typeface="+mj-lt"/>
                  <a:ea typeface="+mj-ea"/>
                  <a:cs typeface="Fanan" pitchFamily="2" charset="-78"/>
                </a:endParaRPr>
              </a:p>
            </p:txBody>
          </p:sp>
        </p:grpSp>
      </p:grpSp>
      <p:grpSp>
        <p:nvGrpSpPr>
          <p:cNvPr id="24" name="Diagram group"/>
          <p:cNvGrpSpPr/>
          <p:nvPr/>
        </p:nvGrpSpPr>
        <p:grpSpPr>
          <a:xfrm>
            <a:off x="410725" y="4987194"/>
            <a:ext cx="5267385" cy="686695"/>
            <a:chOff x="1498421" y="680"/>
            <a:chExt cx="5267385" cy="686695"/>
          </a:xfrm>
          <a:scene3d>
            <a:camera prst="perspectiveHeroicExtremeRightFacing" zoom="82000">
              <a:rot lat="21300000" lon="20400000" rev="180000"/>
            </a:camera>
            <a:lightRig rig="morning" dir="t">
              <a:rot lat="0" lon="0" rev="20400000"/>
            </a:lightRig>
          </a:scene3d>
        </p:grpSpPr>
        <p:grpSp>
          <p:nvGrpSpPr>
            <p:cNvPr id="25" name="مجموعة 24"/>
            <p:cNvGrpSpPr/>
            <p:nvPr/>
          </p:nvGrpSpPr>
          <p:grpSpPr>
            <a:xfrm>
              <a:off x="1498421" y="680"/>
              <a:ext cx="5267385" cy="686695"/>
              <a:chOff x="1498421" y="680"/>
              <a:chExt cx="5267385" cy="686695"/>
            </a:xfrm>
          </p:grpSpPr>
          <p:sp>
            <p:nvSpPr>
              <p:cNvPr id="26" name="خماسي 25"/>
              <p:cNvSpPr/>
              <p:nvPr/>
            </p:nvSpPr>
            <p:spPr>
              <a:xfrm rot="10800000">
                <a:off x="1498421" y="680"/>
                <a:ext cx="5267385" cy="686695"/>
              </a:xfrm>
              <a:prstGeom prst="homePlate">
                <a:avLst/>
              </a:prstGeom>
              <a:sp3d extrusionH="190500" prstMaterial="matte">
                <a:bevelT w="120650" h="38100" prst="relaxedInset"/>
                <a:bevelB w="120650" h="57150" prst="relaxedInset"/>
                <a:contourClr>
                  <a:schemeClr val="bg1"/>
                </a:contourClr>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7" name="خماسي 4"/>
              <p:cNvSpPr/>
              <p:nvPr/>
            </p:nvSpPr>
            <p:spPr>
              <a:xfrm rot="21600000">
                <a:off x="1670095" y="680"/>
                <a:ext cx="5095711" cy="6866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2814" tIns="167640" rIns="312928" bIns="167640" numCol="1" spcCol="1270" anchor="ctr" anchorCtr="0">
                <a:noAutofit/>
              </a:bodyPr>
              <a:lstStyle/>
              <a:p>
                <a:pPr lvl="0" algn="ctr" defTabSz="1955800" rtl="1">
                  <a:lnSpc>
                    <a:spcPct val="90000"/>
                  </a:lnSpc>
                  <a:spcBef>
                    <a:spcPct val="0"/>
                  </a:spcBef>
                  <a:spcAft>
                    <a:spcPct val="35000"/>
                  </a:spcAft>
                </a:pPr>
                <a:r>
                  <a:rPr lang="ar-SA" sz="4400" kern="1200" dirty="0" smtClean="0">
                    <a:solidFill>
                      <a:schemeClr val="bg1"/>
                    </a:solidFill>
                    <a:latin typeface="+mj-lt"/>
                    <a:ea typeface="+mj-ea"/>
                    <a:cs typeface="Fanan" pitchFamily="2" charset="-78"/>
                  </a:rPr>
                  <a:t>6- الجنة والنار</a:t>
                </a:r>
                <a:endParaRPr lang="ar-SA" sz="4400" kern="1200" dirty="0">
                  <a:solidFill>
                    <a:schemeClr val="bg1"/>
                  </a:solidFill>
                  <a:latin typeface="+mj-lt"/>
                  <a:ea typeface="+mj-ea"/>
                  <a:cs typeface="Fanan" pitchFamily="2" charset="-78"/>
                </a:endParaRPr>
              </a:p>
            </p:txBody>
          </p:sp>
        </p:grpSp>
      </p:grpSp>
    </p:spTree>
    <p:extLst>
      <p:ext uri="{BB962C8B-B14F-4D97-AF65-F5344CB8AC3E}">
        <p14:creationId xmlns:p14="http://schemas.microsoft.com/office/powerpoint/2010/main" val="850037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40000"/>
              <a:lumOff val="60000"/>
            </a:schemeClr>
          </a:solidFill>
          <a:ln w="38100">
            <a:solidFill>
              <a:schemeClr val="tx1"/>
            </a:solidFill>
          </a:ln>
        </p:spPr>
        <p:txBody>
          <a:bodyPr/>
          <a:lstStyle/>
          <a:p>
            <a:r>
              <a:rPr lang="ar-SA" dirty="0" smtClean="0">
                <a:cs typeface="Fanan" pitchFamily="2" charset="-78"/>
              </a:rPr>
              <a:t>1-فتنة القبر</a:t>
            </a:r>
            <a:endParaRPr lang="ar-SA" dirty="0">
              <a:cs typeface="Fanan" pitchFamily="2" charset="-78"/>
            </a:endParaRPr>
          </a:p>
        </p:txBody>
      </p:sp>
      <p:pic>
        <p:nvPicPr>
          <p:cNvPr id="4" name="عنصر نائب للمحتوى 3" descr="قبر.jpg"/>
          <p:cNvPicPr>
            <a:picLocks noGrp="1" noChangeAspect="1"/>
          </p:cNvPicPr>
          <p:nvPr>
            <p:ph idx="1"/>
          </p:nvPr>
        </p:nvPicPr>
        <p:blipFill>
          <a:blip r:embed="rId2" cstate="print"/>
          <a:stretch>
            <a:fillRect/>
          </a:stretch>
        </p:blipFill>
        <p:spPr>
          <a:xfrm>
            <a:off x="611560" y="2132856"/>
            <a:ext cx="3724188" cy="3744416"/>
          </a:xfrm>
        </p:spPr>
      </p:pic>
      <p:sp>
        <p:nvSpPr>
          <p:cNvPr id="6" name="مربع نص 5"/>
          <p:cNvSpPr txBox="1"/>
          <p:nvPr/>
        </p:nvSpPr>
        <p:spPr>
          <a:xfrm>
            <a:off x="5412948" y="2924944"/>
            <a:ext cx="2736304" cy="2062103"/>
          </a:xfrm>
          <a:prstGeom prst="rect">
            <a:avLst/>
          </a:prstGeom>
          <a:solidFill>
            <a:schemeClr val="accent3">
              <a:lumMod val="20000"/>
              <a:lumOff val="80000"/>
            </a:schemeClr>
          </a:solidFill>
          <a:ln w="38100">
            <a:solidFill>
              <a:schemeClr val="tx1"/>
            </a:solidFill>
          </a:ln>
        </p:spPr>
        <p:txBody>
          <a:bodyPr wrap="square" rtlCol="1">
            <a:spAutoFit/>
          </a:bodyPr>
          <a:lstStyle/>
          <a:p>
            <a:r>
              <a:rPr lang="ar-SA" sz="3200" dirty="0" smtClean="0">
                <a:solidFill>
                  <a:srgbClr val="002060"/>
                </a:solidFill>
                <a:cs typeface="Fanan" pitchFamily="2" charset="-78"/>
              </a:rPr>
              <a:t>وذلك بسؤال الملكين</a:t>
            </a:r>
          </a:p>
          <a:p>
            <a:r>
              <a:rPr lang="ar-SA" sz="3200" dirty="0" smtClean="0">
                <a:solidFill>
                  <a:srgbClr val="002060"/>
                </a:solidFill>
                <a:cs typeface="Fanan" pitchFamily="2" charset="-78"/>
              </a:rPr>
              <a:t>(منكر ونكير)للميت في قبره عن دينه,وربه,ورسوله.</a:t>
            </a:r>
            <a:endParaRPr lang="ar-SA" sz="3200" dirty="0">
              <a:solidFill>
                <a:srgbClr val="002060"/>
              </a:solidFill>
              <a:cs typeface="Fana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9208" y="2564904"/>
            <a:ext cx="8229600" cy="1143000"/>
          </a:xfrm>
          <a:solidFill>
            <a:schemeClr val="accent2">
              <a:lumMod val="40000"/>
              <a:lumOff val="60000"/>
            </a:schemeClr>
          </a:solidFill>
          <a:ln w="38100">
            <a:solidFill>
              <a:schemeClr val="tx1"/>
            </a:solidFill>
          </a:ln>
        </p:spPr>
        <p:txBody>
          <a:bodyPr>
            <a:normAutofit/>
          </a:bodyPr>
          <a:lstStyle/>
          <a:p>
            <a:r>
              <a:rPr lang="ar-SA" dirty="0" smtClean="0">
                <a:cs typeface="Fanan" pitchFamily="2" charset="-78"/>
              </a:rPr>
              <a:t>س/هل عذاب القبر على الروح فقط أم على البدن </a:t>
            </a:r>
            <a:r>
              <a:rPr lang="ar-SA" dirty="0" err="1" smtClean="0">
                <a:cs typeface="Fanan" pitchFamily="2" charset="-78"/>
              </a:rPr>
              <a:t>فقط؟</a:t>
            </a:r>
            <a:endParaRPr lang="ar-SA" dirty="0">
              <a:cs typeface="Fanan" pitchFamily="2" charset="-78"/>
            </a:endParaRPr>
          </a:p>
        </p:txBody>
      </p:sp>
      <p:sp>
        <p:nvSpPr>
          <p:cNvPr id="3" name="عنصر نائب للمحتوى 2"/>
          <p:cNvSpPr>
            <a:spLocks noGrp="1"/>
          </p:cNvSpPr>
          <p:nvPr>
            <p:ph idx="1"/>
          </p:nvPr>
        </p:nvSpPr>
        <p:spPr>
          <a:xfrm>
            <a:off x="467544" y="4077072"/>
            <a:ext cx="8208912" cy="1972816"/>
          </a:xfrm>
          <a:solidFill>
            <a:schemeClr val="accent2">
              <a:lumMod val="20000"/>
              <a:lumOff val="80000"/>
            </a:schemeClr>
          </a:solidFill>
          <a:ln w="38100">
            <a:solidFill>
              <a:schemeClr val="tx1"/>
            </a:solidFill>
          </a:ln>
        </p:spPr>
        <p:txBody>
          <a:bodyPr>
            <a:normAutofit/>
          </a:bodyPr>
          <a:lstStyle/>
          <a:p>
            <a:pPr marL="0" indent="0" algn="ctr">
              <a:buNone/>
            </a:pPr>
            <a:r>
              <a:rPr lang="ar-SA" sz="4800" dirty="0" smtClean="0">
                <a:cs typeface="Fanan" pitchFamily="2" charset="-78"/>
              </a:rPr>
              <a:t>أجمع أهل السنة والجماعة على أن العذاب في القبر يكون على الروح والبدن </a:t>
            </a:r>
            <a:r>
              <a:rPr lang="ar-SA" sz="4800" dirty="0" err="1" smtClean="0">
                <a:cs typeface="Fanan" pitchFamily="2" charset="-78"/>
              </a:rPr>
              <a:t>جميعا .</a:t>
            </a:r>
            <a:endParaRPr lang="ar-SA" sz="4800" dirty="0">
              <a:cs typeface="Fanan" pitchFamily="2" charset="-78"/>
            </a:endParaRPr>
          </a:p>
        </p:txBody>
      </p:sp>
      <p:sp>
        <p:nvSpPr>
          <p:cNvPr id="4" name="مربع نص 3"/>
          <p:cNvSpPr txBox="1"/>
          <p:nvPr/>
        </p:nvSpPr>
        <p:spPr>
          <a:xfrm>
            <a:off x="2987824" y="1550695"/>
            <a:ext cx="3312368" cy="707886"/>
          </a:xfrm>
          <a:prstGeom prst="rect">
            <a:avLst/>
          </a:prstGeom>
          <a:solidFill>
            <a:schemeClr val="accent2">
              <a:lumMod val="60000"/>
              <a:lumOff val="40000"/>
            </a:schemeClr>
          </a:solidFill>
          <a:ln w="38100">
            <a:solidFill>
              <a:schemeClr val="tx1"/>
            </a:solidFill>
          </a:ln>
        </p:spPr>
        <p:txBody>
          <a:bodyPr wrap="square" rtlCol="1">
            <a:spAutoFit/>
          </a:bodyPr>
          <a:lstStyle/>
          <a:p>
            <a:r>
              <a:rPr lang="ar-SA" sz="4000" dirty="0" smtClean="0">
                <a:cs typeface="Fanan" pitchFamily="2" charset="-78"/>
              </a:rPr>
              <a:t>2- نعيم القبر وعذابه</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832648"/>
          </a:xfrm>
          <a:solidFill>
            <a:schemeClr val="accent4">
              <a:lumMod val="20000"/>
              <a:lumOff val="80000"/>
            </a:schemeClr>
          </a:solidFill>
          <a:ln w="38100">
            <a:solidFill>
              <a:schemeClr val="tx1"/>
            </a:solidFill>
          </a:ln>
        </p:spPr>
        <p:txBody>
          <a:bodyPr>
            <a:normAutofit/>
          </a:bodyPr>
          <a:lstStyle/>
          <a:p>
            <a:pPr marL="0" indent="0">
              <a:buNone/>
            </a:pPr>
            <a:r>
              <a:rPr lang="ar-SA" b="1" dirty="0" smtClean="0">
                <a:solidFill>
                  <a:srgbClr val="002060"/>
                </a:solidFill>
                <a:cs typeface="Fanan" pitchFamily="2" charset="-78"/>
              </a:rPr>
              <a:t>عَنِ </a:t>
            </a:r>
            <a:r>
              <a:rPr lang="ar-SA" b="1" dirty="0" err="1" smtClean="0">
                <a:solidFill>
                  <a:srgbClr val="002060"/>
                </a:solidFill>
                <a:cs typeface="Fanan" pitchFamily="2" charset="-78"/>
              </a:rPr>
              <a:t>الْبَرَاءِ</a:t>
            </a:r>
            <a:r>
              <a:rPr lang="ar-SA" b="1" dirty="0" smtClean="0">
                <a:solidFill>
                  <a:srgbClr val="002060"/>
                </a:solidFill>
                <a:cs typeface="Fanan" pitchFamily="2" charset="-78"/>
              </a:rPr>
              <a:t> بْنِ </a:t>
            </a:r>
            <a:r>
              <a:rPr lang="ar-SA" b="1" dirty="0" err="1" smtClean="0">
                <a:solidFill>
                  <a:srgbClr val="002060"/>
                </a:solidFill>
                <a:cs typeface="Fanan" pitchFamily="2" charset="-78"/>
              </a:rPr>
              <a:t>عَازِبٍ</a:t>
            </a:r>
            <a:r>
              <a:rPr lang="ar-SA" b="1" dirty="0" smtClean="0">
                <a:solidFill>
                  <a:srgbClr val="002060"/>
                </a:solidFill>
                <a:cs typeface="Fanan" pitchFamily="2" charset="-78"/>
              </a:rPr>
              <a:t> </a:t>
            </a:r>
            <a:r>
              <a:rPr lang="ar-SA" b="1" dirty="0" err="1" smtClean="0">
                <a:solidFill>
                  <a:srgbClr val="002060"/>
                </a:solidFill>
                <a:cs typeface="Fanan" pitchFamily="2" charset="-78"/>
              </a:rPr>
              <a:t>قَالَ </a:t>
            </a:r>
            <a:r>
              <a:rPr lang="ar-SA" b="1" dirty="0" smtClean="0">
                <a:solidFill>
                  <a:srgbClr val="002060"/>
                </a:solidFill>
                <a:cs typeface="Fanan" pitchFamily="2" charset="-78"/>
              </a:rPr>
              <a:t>"خَرَجْنَا مَعَ النَّبِيِّ صَلَّى اللَّهُ عَلَيْهِ وَسَلَّمَ فِي جِنَازَةِ رَجُلٍ مِنْ الْأَنْصَارِ فَانْتَهَيْنَا إِلَى الْقَبْرِ وَلَمَّا يُلْحَدْ فَجَلَسَ رَسُولُ اللَّهِ صَلَّى اللَّهُ عَلَيْهِ وَسَلَّمَ وَجَلَسْنَا حَوْلَهُ وَكَأَنَّ عَلَى رُءُوسِنَا الطَّيْرَ وَفِي يَدِهِ عُودٌ يَنْكُتُ فِي الْأَرْضِ فَرَفَعَ رَأْسَهُ فَقَالَ اسْتَعِيذُوا بِاللَّهِ مِنْ عَذَابِ الْقَبْرِ مَرَّتَيْنِ أَوْ ثَلَاثًا ثُمَّ قَالَ إِنَّ الْعَبْدَ الْمُؤْمِنَ إِذَا كَانَ فِي انْقِطَاعٍ مِنْ الدُّنْيَا وَإِقْبَالٍ مِنْ الْآخِرَةِ نَزَلَ إِلَيْهِ مَلَائِكَةٌ مِنْ السَّمَاءِ بِيضُ الْوُجُوهِ كَأَنَّ وُجُوهَهُمْ الشَّمْسُ مَعَهُمْ كَفَنٌ مِنْ أَكْفَانِ الْجَنَّةِ </a:t>
            </a:r>
            <a:r>
              <a:rPr lang="ar-SA" b="1" dirty="0" err="1" smtClean="0">
                <a:solidFill>
                  <a:srgbClr val="002060"/>
                </a:solidFill>
                <a:cs typeface="Fanan" pitchFamily="2" charset="-78"/>
              </a:rPr>
              <a:t>وَحَنُوطٌ</a:t>
            </a:r>
            <a:r>
              <a:rPr lang="ar-SA" b="1" dirty="0" smtClean="0">
                <a:solidFill>
                  <a:srgbClr val="002060"/>
                </a:solidFill>
                <a:cs typeface="Fanan" pitchFamily="2" charset="-78"/>
              </a:rPr>
              <a:t> مِنْ </a:t>
            </a:r>
            <a:r>
              <a:rPr lang="ar-SA" b="1" dirty="0" err="1" smtClean="0">
                <a:solidFill>
                  <a:srgbClr val="002060"/>
                </a:solidFill>
                <a:cs typeface="Fanan" pitchFamily="2" charset="-78"/>
              </a:rPr>
              <a:t>حَنُوطِ</a:t>
            </a:r>
            <a:r>
              <a:rPr lang="ar-SA" b="1" dirty="0" smtClean="0">
                <a:solidFill>
                  <a:srgbClr val="002060"/>
                </a:solidFill>
                <a:cs typeface="Fanan" pitchFamily="2" charset="-78"/>
              </a:rPr>
              <a:t> الْجَنَّةِ حَتَّى يَجْلِسُوا مِنْهُ مَدَّ الْبَصَرِ ثُمَّ يَجِيءُ مَلَكُ الْمَوْتِ عَلَيْهِ السَّلَام حَتَّى يَجْلِسَ عِنْدَ رَأْسِهِ فَيَقُولُ أَيَّتُهَا النَّفْسُ الطَّيِّبَةُ اخْرُجِي إِلَى مَغْفِرَةٍ مِنْ اللَّهِ وَرِضْوَانٍ قَالَ فَتَخْرُجُ تَسِيلُ كَمَا تَسِيلُ الْقَطْرَةُ مِنْ فِي السِّقَاءِ فَيَأْخُذُهَا فَإِذَا أَخَذَهَا لَمْ يَدَعُوهَا فِي يَدِهِ طَرْفَةَ عَيْنٍ حَتَّى يَأْخُذُوهَا فَيَجْعَلُوهَا فِي ذَلِكَ الْكَفَنِ وَفِي ذَلِكَ </a:t>
            </a:r>
            <a:r>
              <a:rPr lang="ar-SA" b="1" dirty="0" err="1" smtClean="0">
                <a:solidFill>
                  <a:srgbClr val="002060"/>
                </a:solidFill>
                <a:cs typeface="Fanan" pitchFamily="2" charset="-78"/>
              </a:rPr>
              <a:t>الْحَنُوطِ</a:t>
            </a:r>
            <a:r>
              <a:rPr lang="ar-SA" b="1" dirty="0" smtClean="0">
                <a:solidFill>
                  <a:srgbClr val="002060"/>
                </a:solidFill>
                <a:cs typeface="Fanan" pitchFamily="2" charset="-78"/>
              </a:rPr>
              <a:t> وَيَخْرُجُ مِنْهَا كَأَطْيَبِ نَفْحَةِ مِسْكٍ وُجِدَتْ عَلَى وَجْهِ الْأَرْضِ</a:t>
            </a:r>
            <a:endParaRPr lang="ar-SA" dirty="0">
              <a:solidFill>
                <a:srgbClr val="002060"/>
              </a:solidFill>
              <a:cs typeface="Fanan" pitchFamily="2" charset="-78"/>
            </a:endParaRPr>
          </a:p>
        </p:txBody>
      </p:sp>
    </p:spTree>
    <p:extLst>
      <p:ext uri="{BB962C8B-B14F-4D97-AF65-F5344CB8AC3E}">
        <p14:creationId xmlns:p14="http://schemas.microsoft.com/office/powerpoint/2010/main" val="130393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29600" cy="4525963"/>
          </a:xfrm>
          <a:solidFill>
            <a:schemeClr val="accent4">
              <a:lumMod val="20000"/>
              <a:lumOff val="80000"/>
            </a:schemeClr>
          </a:solidFill>
          <a:ln w="38100">
            <a:solidFill>
              <a:schemeClr val="tx1"/>
            </a:solidFill>
          </a:ln>
        </p:spPr>
        <p:txBody>
          <a:bodyPr>
            <a:normAutofit lnSpcReduction="10000"/>
          </a:bodyPr>
          <a:lstStyle/>
          <a:p>
            <a:pPr marL="0" indent="0">
              <a:buNone/>
            </a:pPr>
            <a:r>
              <a:rPr lang="ar-SA" b="1" dirty="0" smtClean="0">
                <a:solidFill>
                  <a:srgbClr val="002060"/>
                </a:solidFill>
                <a:cs typeface="Fanan" pitchFamily="2" charset="-78"/>
              </a:rPr>
              <a:t>قَالَ فَيَصْعَدُونَ </a:t>
            </a:r>
            <a:r>
              <a:rPr lang="ar-SA" b="1" dirty="0" err="1" smtClean="0">
                <a:solidFill>
                  <a:srgbClr val="002060"/>
                </a:solidFill>
                <a:cs typeface="Fanan" pitchFamily="2" charset="-78"/>
              </a:rPr>
              <a:t>بِهَا</a:t>
            </a:r>
            <a:r>
              <a:rPr lang="ar-SA" b="1" dirty="0" smtClean="0">
                <a:solidFill>
                  <a:srgbClr val="002060"/>
                </a:solidFill>
                <a:cs typeface="Fanan" pitchFamily="2" charset="-78"/>
              </a:rPr>
              <a:t> فَلَا يَمُرُّونَ يَعْنِي </a:t>
            </a:r>
            <a:r>
              <a:rPr lang="ar-SA" b="1" dirty="0" err="1" smtClean="0">
                <a:solidFill>
                  <a:srgbClr val="002060"/>
                </a:solidFill>
                <a:cs typeface="Fanan" pitchFamily="2" charset="-78"/>
              </a:rPr>
              <a:t>بِهَا</a:t>
            </a:r>
            <a:r>
              <a:rPr lang="ar-SA" b="1" dirty="0" smtClean="0">
                <a:solidFill>
                  <a:srgbClr val="002060"/>
                </a:solidFill>
                <a:cs typeface="Fanan" pitchFamily="2" charset="-78"/>
              </a:rPr>
              <a:t> عَلَى </a:t>
            </a:r>
            <a:r>
              <a:rPr lang="ar-SA" b="1" dirty="0" err="1" smtClean="0">
                <a:solidFill>
                  <a:srgbClr val="002060"/>
                </a:solidFill>
                <a:cs typeface="Fanan" pitchFamily="2" charset="-78"/>
              </a:rPr>
              <a:t>مَلَإٍ</a:t>
            </a:r>
            <a:r>
              <a:rPr lang="ar-SA" b="1" dirty="0" smtClean="0">
                <a:solidFill>
                  <a:srgbClr val="002060"/>
                </a:solidFill>
                <a:cs typeface="Fanan" pitchFamily="2" charset="-78"/>
              </a:rPr>
              <a:t> مِنْ الْمَلَائِكَةِ إِلَّا قَالُوا مَا هَذَا الرُّوحُ الطَّيِّبُ فَيَقُولُونَ فُلَانُ بْنُ فُلَانٍ بِأَحْسَنِ أَسْمَائِهِ الَّتِي كَانُوا يُسَمُّونَهُ </a:t>
            </a:r>
            <a:r>
              <a:rPr lang="ar-SA" b="1" dirty="0" err="1" smtClean="0">
                <a:solidFill>
                  <a:srgbClr val="002060"/>
                </a:solidFill>
                <a:cs typeface="Fanan" pitchFamily="2" charset="-78"/>
              </a:rPr>
              <a:t>بِهَا</a:t>
            </a:r>
            <a:r>
              <a:rPr lang="ar-SA" b="1" dirty="0" smtClean="0">
                <a:solidFill>
                  <a:srgbClr val="002060"/>
                </a:solidFill>
                <a:cs typeface="Fanan" pitchFamily="2" charset="-78"/>
              </a:rPr>
              <a:t> فِي الدُّنْيَا حَتَّى يَنْتَهُوا </a:t>
            </a:r>
            <a:r>
              <a:rPr lang="ar-SA" b="1" dirty="0" err="1" smtClean="0">
                <a:solidFill>
                  <a:srgbClr val="002060"/>
                </a:solidFill>
                <a:cs typeface="Fanan" pitchFamily="2" charset="-78"/>
              </a:rPr>
              <a:t>بِهَا</a:t>
            </a:r>
            <a:r>
              <a:rPr lang="ar-SA" b="1" dirty="0" smtClean="0">
                <a:solidFill>
                  <a:srgbClr val="002060"/>
                </a:solidFill>
                <a:cs typeface="Fanan" pitchFamily="2" charset="-78"/>
              </a:rPr>
              <a:t> إِلَى السَّمَاءِ الدُّنْيَا فَيَسْتَفْتِحُونَ لَهُ فَيُفْتَحُ لَهُمْ فَيُشَيِّعُهُ مِنْ كُلِّ سَمَاءٍ مُقَرَّبُوهَا إِلَى السَّمَاءِ الَّتِي تَلِيهَا حَتَّى يُنْتَهَى </a:t>
            </a:r>
            <a:r>
              <a:rPr lang="ar-SA" b="1" dirty="0" err="1" smtClean="0">
                <a:solidFill>
                  <a:srgbClr val="002060"/>
                </a:solidFill>
                <a:cs typeface="Fanan" pitchFamily="2" charset="-78"/>
              </a:rPr>
              <a:t>بِهِ</a:t>
            </a:r>
            <a:r>
              <a:rPr lang="ar-SA" b="1" dirty="0" smtClean="0">
                <a:solidFill>
                  <a:srgbClr val="002060"/>
                </a:solidFill>
                <a:cs typeface="Fanan" pitchFamily="2" charset="-78"/>
              </a:rPr>
              <a:t> إِلَى السَّمَاءِ السَّابِعَةِ فَيَقُولُ اللَّهُ عَزَّ وَجَلَّ اكْتُبُوا كِتَابَ عَبْدِي فِي عِلِّيِّينَ وَأَعِيدُوهُ إِلَى الْأَرْضِ فَإِنِّي مِنْهَا خَلَقْتُهُمْ وَفِيهَا أُعِيدُهُمْ وَمِنْهَا أُخْرِجُهُمْ تَارَةً أُخْرَى قَالَ فَتُعَادُ رُوحُهُ فِي جَسَدِهِ فَيَأْتِيهِ مَلَكَانِ فَيُجْلِسَانِهِ فَيَقُولَانِ لَهُ مَنْ رَبُّكَ فَيَقُولُ رَبِّيَ اللَّهُ فَيَقُولَانِ لَهُ مَا دِينُكَ فَيَقُولُ دِينِيَ الْإِسْلَامُ فَيَقُولَانِ لَهُ مَا هَذَا الرَّجُلُ الَّذِي بُعِثَ فِيكُمْ فَيَقُولُ هُوَ رَسُولُ اللَّهِ صَلَّى اللَّهُ عَلَيْهِ وَسَلَّمَ فَيَقُولَانِ لَهُ وَمَا عِلْمُكَ فَيَقُولُ قَرَأْتُ كِتَابَ اللَّهِ فَآمَنْتُ </a:t>
            </a:r>
            <a:r>
              <a:rPr lang="ar-SA" b="1" dirty="0" err="1" smtClean="0">
                <a:solidFill>
                  <a:srgbClr val="002060"/>
                </a:solidFill>
                <a:cs typeface="Fanan" pitchFamily="2" charset="-78"/>
              </a:rPr>
              <a:t>بِهِ</a:t>
            </a:r>
            <a:r>
              <a:rPr lang="ar-SA" b="1" dirty="0" smtClean="0">
                <a:solidFill>
                  <a:srgbClr val="002060"/>
                </a:solidFill>
                <a:cs typeface="Fanan" pitchFamily="2" charset="-78"/>
              </a:rPr>
              <a:t> وَصَدَّقْتُ فَيُنَادِي مُنَادٍ فِي السَّمَاءِ أَنْ صَدَقَ عَبْدِي </a:t>
            </a:r>
            <a:r>
              <a:rPr lang="ar-SA" b="1" dirty="0" err="1" smtClean="0">
                <a:solidFill>
                  <a:srgbClr val="002060"/>
                </a:solidFill>
                <a:cs typeface="Fanan" pitchFamily="2" charset="-78"/>
              </a:rPr>
              <a:t>فَأَفْرِشُوهُ</a:t>
            </a:r>
            <a:r>
              <a:rPr lang="ar-SA" b="1" dirty="0" smtClean="0">
                <a:solidFill>
                  <a:srgbClr val="002060"/>
                </a:solidFill>
                <a:cs typeface="Fanan" pitchFamily="2" charset="-78"/>
              </a:rPr>
              <a:t> مِنْ الْجَنَّةِ وَأَلْبِسُوهُ مِنْ الْجَنَّةِ وَافْتَحُوا لَهُ بَابًا إِلَى الْجَنَّةِ</a:t>
            </a:r>
            <a:endParaRPr lang="ar-SA" dirty="0">
              <a:solidFill>
                <a:srgbClr val="002060"/>
              </a:solidFill>
              <a:cs typeface="Fanan" pitchFamily="2" charset="-78"/>
            </a:endParaRPr>
          </a:p>
        </p:txBody>
      </p:sp>
    </p:spTree>
    <p:extLst>
      <p:ext uri="{BB962C8B-B14F-4D97-AF65-F5344CB8AC3E}">
        <p14:creationId xmlns:p14="http://schemas.microsoft.com/office/powerpoint/2010/main" val="26503242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124744"/>
            <a:ext cx="8229600" cy="4525963"/>
          </a:xfrm>
          <a:solidFill>
            <a:schemeClr val="accent4">
              <a:lumMod val="20000"/>
              <a:lumOff val="80000"/>
            </a:schemeClr>
          </a:solidFill>
          <a:ln w="38100">
            <a:solidFill>
              <a:schemeClr val="tx1"/>
            </a:solidFill>
          </a:ln>
        </p:spPr>
        <p:txBody>
          <a:bodyPr>
            <a:normAutofit/>
          </a:bodyPr>
          <a:lstStyle/>
          <a:p>
            <a:pPr marL="0" indent="0">
              <a:buNone/>
            </a:pPr>
            <a:r>
              <a:rPr lang="ar-SA" b="1" dirty="0" smtClean="0">
                <a:solidFill>
                  <a:srgbClr val="002060"/>
                </a:solidFill>
                <a:cs typeface="Fanan" pitchFamily="2" charset="-78"/>
              </a:rPr>
              <a:t>قَالَ فَيَأْتِيهِ مِنْ رَوْحِهَا وَطِيبِهَا وَيُفْسَحُ لَهُ فِي قَبْرِهِ مَدَّ بَصَرِهِ قَالَ وَيَأْتِيهِ رَجُلٌ حَسَنُ الْوَجْهِ حَسَنُ الثِّيَابِ طَيِّبُ الرِّيحِ فَيَقُولُ أَبْشِرْ بِالَّذِي يَسُرُّكَ هَذَا يَوْمُكَ الَّذِي كُنْتَ تُوعَدُ فَيَقُولُ لَهُ مَنْ أَنْتَ فَوَجْهُكَ الْوَجْهُ يَجِيءُ بِالْخَيْرِ فَيَقُولُ أَنَا عَمَلُكَ الصَّالِحُ فَيَقُولُ رَبِّ أَقِمْ السَّاعَةَ حَتَّى أَرْجِعَ إِلَى أَهْلِي وَمَالِي قَالَ وَإِنَّ الْعَبْدَ الْكَافِرَ إِذَا كَانَ فِي انْقِطَاعٍ مِنْ الدُّنْيَا وَإِقْبَالٍ مِنْ الْآخِرَةِ نَزَلَ إِلَيْهِ مِنْ السَّمَاءِ مَلَائِكَةٌ سُودُ الْوُجُوهِ مَعَهُمْ الْمُسُوحُ فَيَجْلِسُونَ مِنْهُ مَدَّ الْبَصَرِ ثُمَّ يَجِيءُ مَلَكُ الْمَوْتِ حَتَّى يَجْلِسَ عِنْدَ رَأْسِهِ فَيَقُولُ أَيَّتُهَا النَّفْسُ الْخَبِيثَةُ اخْرُجِي إِلَى سَخَطٍ مِنْ اللَّهِ وَغَضَبٍ</a:t>
            </a:r>
            <a:endParaRPr lang="ar-SA" dirty="0">
              <a:solidFill>
                <a:srgbClr val="002060"/>
              </a:solidFill>
              <a:cs typeface="Fanan" pitchFamily="2" charset="-78"/>
            </a:endParaRPr>
          </a:p>
        </p:txBody>
      </p:sp>
    </p:spTree>
    <p:extLst>
      <p:ext uri="{BB962C8B-B14F-4D97-AF65-F5344CB8AC3E}">
        <p14:creationId xmlns:p14="http://schemas.microsoft.com/office/powerpoint/2010/main" val="295199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332656"/>
            <a:ext cx="8352928" cy="6192688"/>
          </a:xfrm>
          <a:solidFill>
            <a:schemeClr val="accent4">
              <a:lumMod val="20000"/>
              <a:lumOff val="80000"/>
            </a:schemeClr>
          </a:solidFill>
          <a:ln w="38100">
            <a:solidFill>
              <a:schemeClr val="tx1"/>
            </a:solidFill>
          </a:ln>
        </p:spPr>
        <p:txBody>
          <a:bodyPr>
            <a:normAutofit fontScale="92500" lnSpcReduction="10000"/>
          </a:bodyPr>
          <a:lstStyle/>
          <a:p>
            <a:pPr marL="0" indent="0">
              <a:buNone/>
            </a:pPr>
            <a:r>
              <a:rPr lang="ar-SA" b="1" dirty="0" smtClean="0">
                <a:solidFill>
                  <a:srgbClr val="002060"/>
                </a:solidFill>
                <a:cs typeface="Fanan" pitchFamily="2" charset="-78"/>
              </a:rPr>
              <a:t>قَالَ فَتُفَرَّقُ فِي جَسَدِهِ فَيَنْتَزِعُهَا كَمَا يُنْتَزَعُ السَّفُّودُ مِنْ الصُّوفِ الْمَبْلُولِ فَيَأْخُذُهَا فَإِذَا أَخَذَهَا لَمْ يَدَعُوهَا فِي يَدِهِ طَرْفَةَ عَيْنٍ حَتَّى يَجْعَلُوهَا فِي تِلْكَ الْمُسُوحِ وَيَخْرُجُ مِنْهَا كَأَنْتَنِ رِيحِ جِيفَةٍ وُجِدَتْ عَلَى وَجْهِ الْأَرْضِ فَيَصْعَدُونَ </a:t>
            </a:r>
            <a:r>
              <a:rPr lang="ar-SA" b="1" dirty="0" err="1" smtClean="0">
                <a:solidFill>
                  <a:srgbClr val="002060"/>
                </a:solidFill>
                <a:cs typeface="Fanan" pitchFamily="2" charset="-78"/>
              </a:rPr>
              <a:t>بِهَا</a:t>
            </a:r>
            <a:r>
              <a:rPr lang="ar-SA" b="1" dirty="0" smtClean="0">
                <a:solidFill>
                  <a:srgbClr val="002060"/>
                </a:solidFill>
                <a:cs typeface="Fanan" pitchFamily="2" charset="-78"/>
              </a:rPr>
              <a:t> فَلَا يَمُرُّونَ </a:t>
            </a:r>
            <a:r>
              <a:rPr lang="ar-SA" b="1" dirty="0" err="1" smtClean="0">
                <a:solidFill>
                  <a:srgbClr val="002060"/>
                </a:solidFill>
                <a:cs typeface="Fanan" pitchFamily="2" charset="-78"/>
              </a:rPr>
              <a:t>بِهَا</a:t>
            </a:r>
            <a:r>
              <a:rPr lang="ar-SA" b="1" dirty="0" smtClean="0">
                <a:solidFill>
                  <a:srgbClr val="002060"/>
                </a:solidFill>
                <a:cs typeface="Fanan" pitchFamily="2" charset="-78"/>
              </a:rPr>
              <a:t> عَلَى </a:t>
            </a:r>
            <a:r>
              <a:rPr lang="ar-SA" b="1" dirty="0" err="1" smtClean="0">
                <a:solidFill>
                  <a:srgbClr val="002060"/>
                </a:solidFill>
                <a:cs typeface="Fanan" pitchFamily="2" charset="-78"/>
              </a:rPr>
              <a:t>مَلَإٍ</a:t>
            </a:r>
            <a:r>
              <a:rPr lang="ar-SA" b="1" dirty="0" smtClean="0">
                <a:solidFill>
                  <a:srgbClr val="002060"/>
                </a:solidFill>
                <a:cs typeface="Fanan" pitchFamily="2" charset="-78"/>
              </a:rPr>
              <a:t> مِنْ الْمَلَائِكَةِ إِلَّا قَالُوا مَا هَذَا الرُّوحُ الْخَبِيثُ فَيَقُولُونَ فُلَانُ بْنُ فُلَانٍ بِأَقْبَحِ أَسْمَائِهِ الَّتِي كَانَ يُسَمَّى </a:t>
            </a:r>
            <a:r>
              <a:rPr lang="ar-SA" b="1" dirty="0" err="1" smtClean="0">
                <a:solidFill>
                  <a:srgbClr val="002060"/>
                </a:solidFill>
                <a:cs typeface="Fanan" pitchFamily="2" charset="-78"/>
              </a:rPr>
              <a:t>بِهَا</a:t>
            </a:r>
            <a:r>
              <a:rPr lang="ar-SA" b="1" dirty="0" smtClean="0">
                <a:solidFill>
                  <a:srgbClr val="002060"/>
                </a:solidFill>
                <a:cs typeface="Fanan" pitchFamily="2" charset="-78"/>
              </a:rPr>
              <a:t> فِي الدُّنْيَا حَتَّى يُنْتَهَى </a:t>
            </a:r>
            <a:r>
              <a:rPr lang="ar-SA" b="1" dirty="0" err="1" smtClean="0">
                <a:solidFill>
                  <a:srgbClr val="002060"/>
                </a:solidFill>
                <a:cs typeface="Fanan" pitchFamily="2" charset="-78"/>
              </a:rPr>
              <a:t>بِهِ</a:t>
            </a:r>
            <a:r>
              <a:rPr lang="ar-SA" b="1" dirty="0" smtClean="0">
                <a:solidFill>
                  <a:srgbClr val="002060"/>
                </a:solidFill>
                <a:cs typeface="Fanan" pitchFamily="2" charset="-78"/>
              </a:rPr>
              <a:t> إِلَى السَّمَاءِ الدُّنْيَا فَيُسْتَفْتَحُ لَهُ فَلَا يُفْتَحُ لَهُ ثُمَّ قَرَأَ رَسُولُ اللَّهِ صَلَّى اللَّهُ عَلَيْهِ وَسَلَّمَ لَا تُفَتَّحُ لَهُمْ أَبْوَابُ السَّمَاءِ وَلَا يَدْخُلُونَ الْجَنَّةَ حَتَّى يَلِجَ الْجَمَلُ فِي سَمِّ الْخِيَاطِ فَيَقُولُ اللَّهُ عَزَّ وَجَلَّ اكْتُبُوا كِتَابَهُ فِي سِجِّينٍ فِي الْأَرْضِ السُّفْلَى فَتُطْرَحُ رُوحُهُ طَرْحًا ثُمَّ قَرَأَ وَمَنْ يُشْرِكْ بِاللَّهِ فَكَأَنَّمَا خَرَّ مِنْ السَّمَاءِ فَتَخْطَفُهُ الطَّيْرُ أَوْ تَهْوِي </a:t>
            </a:r>
            <a:r>
              <a:rPr lang="ar-SA" b="1" dirty="0" err="1" smtClean="0">
                <a:solidFill>
                  <a:srgbClr val="002060"/>
                </a:solidFill>
                <a:cs typeface="Fanan" pitchFamily="2" charset="-78"/>
              </a:rPr>
              <a:t>بِهِ</a:t>
            </a:r>
            <a:r>
              <a:rPr lang="ar-SA" b="1" dirty="0" smtClean="0">
                <a:solidFill>
                  <a:srgbClr val="002060"/>
                </a:solidFill>
                <a:cs typeface="Fanan" pitchFamily="2" charset="-78"/>
              </a:rPr>
              <a:t> الرِّيحُ فِي مَكَانٍ سَحِيقٍ فَتُعَادُ رُوحُهُ فِي جَسَدِهِ وَيَأْتِيهِ مَلَكَانِ فَيُجْلِسَانِهِ فَيَقُولَانِ لَهُ مَنْ رَبُّكَ فَيَقُولُ </a:t>
            </a:r>
            <a:r>
              <a:rPr lang="ar-SA" b="1" dirty="0" err="1" smtClean="0">
                <a:solidFill>
                  <a:srgbClr val="002060"/>
                </a:solidFill>
                <a:cs typeface="Fanan" pitchFamily="2" charset="-78"/>
              </a:rPr>
              <a:t>هَاهْ</a:t>
            </a:r>
            <a:r>
              <a:rPr lang="ar-SA" b="1" dirty="0" smtClean="0">
                <a:solidFill>
                  <a:srgbClr val="002060"/>
                </a:solidFill>
                <a:cs typeface="Fanan" pitchFamily="2" charset="-78"/>
              </a:rPr>
              <a:t> </a:t>
            </a:r>
            <a:r>
              <a:rPr lang="ar-SA" b="1" dirty="0" err="1" smtClean="0">
                <a:solidFill>
                  <a:srgbClr val="002060"/>
                </a:solidFill>
                <a:cs typeface="Fanan" pitchFamily="2" charset="-78"/>
              </a:rPr>
              <a:t>هَاهْ</a:t>
            </a:r>
            <a:r>
              <a:rPr lang="ar-SA" b="1" dirty="0" smtClean="0">
                <a:solidFill>
                  <a:srgbClr val="002060"/>
                </a:solidFill>
                <a:cs typeface="Fanan" pitchFamily="2" charset="-78"/>
              </a:rPr>
              <a:t> لَا أَدْرِي فَيَقُولَانِ لَهُ مَا دِينُكَ فَيَقُولُ </a:t>
            </a:r>
            <a:r>
              <a:rPr lang="ar-SA" b="1" dirty="0" err="1" smtClean="0">
                <a:solidFill>
                  <a:srgbClr val="002060"/>
                </a:solidFill>
                <a:cs typeface="Fanan" pitchFamily="2" charset="-78"/>
              </a:rPr>
              <a:t>هَاهْ</a:t>
            </a:r>
            <a:r>
              <a:rPr lang="ar-SA" b="1" dirty="0" smtClean="0">
                <a:solidFill>
                  <a:srgbClr val="002060"/>
                </a:solidFill>
                <a:cs typeface="Fanan" pitchFamily="2" charset="-78"/>
              </a:rPr>
              <a:t> </a:t>
            </a:r>
            <a:r>
              <a:rPr lang="ar-SA" b="1" dirty="0" err="1" smtClean="0">
                <a:solidFill>
                  <a:srgbClr val="002060"/>
                </a:solidFill>
                <a:cs typeface="Fanan" pitchFamily="2" charset="-78"/>
              </a:rPr>
              <a:t>هَاهْ</a:t>
            </a:r>
            <a:r>
              <a:rPr lang="ar-SA" b="1" dirty="0" smtClean="0">
                <a:solidFill>
                  <a:srgbClr val="002060"/>
                </a:solidFill>
                <a:cs typeface="Fanan" pitchFamily="2" charset="-78"/>
              </a:rPr>
              <a:t> لَا أَدْرِي فَيَقُولَانِ لَهُ مَا هَذَا الرَّجُلُ الَّذِي بُعِثَ فِيكُمْ فَيَقُولُ </a:t>
            </a:r>
            <a:r>
              <a:rPr lang="ar-SA" b="1" dirty="0" err="1" smtClean="0">
                <a:solidFill>
                  <a:srgbClr val="002060"/>
                </a:solidFill>
                <a:cs typeface="Fanan" pitchFamily="2" charset="-78"/>
              </a:rPr>
              <a:t>هَاهْ</a:t>
            </a:r>
            <a:r>
              <a:rPr lang="ar-SA" b="1" dirty="0" smtClean="0">
                <a:solidFill>
                  <a:srgbClr val="002060"/>
                </a:solidFill>
                <a:cs typeface="Fanan" pitchFamily="2" charset="-78"/>
              </a:rPr>
              <a:t> </a:t>
            </a:r>
            <a:r>
              <a:rPr lang="ar-SA" b="1" dirty="0" err="1" smtClean="0">
                <a:solidFill>
                  <a:srgbClr val="002060"/>
                </a:solidFill>
                <a:cs typeface="Fanan" pitchFamily="2" charset="-78"/>
              </a:rPr>
              <a:t>هَاهْ</a:t>
            </a:r>
            <a:r>
              <a:rPr lang="ar-SA" b="1" dirty="0" smtClean="0">
                <a:solidFill>
                  <a:srgbClr val="002060"/>
                </a:solidFill>
                <a:cs typeface="Fanan" pitchFamily="2" charset="-78"/>
              </a:rPr>
              <a:t> لَا أَدْرِي فَيُنَادِي مُنَادٍ مِنْ السَّمَاءِ أَنْ كَذَبَ فَافْرِشُوا لَهُ مِنْ النَّارِ وَافْتَحُوا لَهُ بَابًا إِلَى النَّارِ فَيَأْتِيهِ مِنْ </a:t>
            </a:r>
            <a:r>
              <a:rPr lang="ar-SA" b="1" dirty="0" err="1" smtClean="0">
                <a:solidFill>
                  <a:srgbClr val="002060"/>
                </a:solidFill>
                <a:cs typeface="Fanan" pitchFamily="2" charset="-78"/>
              </a:rPr>
              <a:t>حَرِّهَا</a:t>
            </a:r>
            <a:r>
              <a:rPr lang="ar-SA" b="1" dirty="0" smtClean="0">
                <a:solidFill>
                  <a:srgbClr val="002060"/>
                </a:solidFill>
                <a:cs typeface="Fanan" pitchFamily="2" charset="-78"/>
              </a:rPr>
              <a:t> وَسَمُومِهَا وَيُضَيَّقُ عَلَيْهِ قَبْرُهُ حَتَّى تَخْتَلِفَ فِيهِ أَضْلَاعُهُ وَيَأْتِيهِ رَجُلٌ قَبِيحُ الْوَجْهِ قَبِيحُ الثِّيَابِ مُنْتِنُ الرِّيحِ فَيَقُولُ أَبْشِرْ بِالَّذِي يَسُوءُكَ هَذَا يَوْمُكَ الَّذِي كُنْتَ تُوعَدُ فَيَقُولُ مَنْ أَنْتَ فَوَجْهُكَ الْوَجْهُ يَجِيءُ بِالشَّرِّ فَيَقُولُ أَنَا عَمَلُكَ الْخَبِيثُ فَيَقُولُ رَبِّ لَا تُقِمْ السَّاعَة"َ.</a:t>
            </a:r>
            <a:endParaRPr lang="ar-SA" dirty="0" smtClean="0">
              <a:solidFill>
                <a:srgbClr val="002060"/>
              </a:solidFill>
              <a:cs typeface="Fanan" pitchFamily="2" charset="-78"/>
            </a:endParaRPr>
          </a:p>
          <a:p>
            <a:endParaRPr lang="ar-SA" dirty="0">
              <a:solidFill>
                <a:srgbClr val="002060"/>
              </a:solidFill>
              <a:cs typeface="Fanan" pitchFamily="2" charset="-78"/>
            </a:endParaRPr>
          </a:p>
        </p:txBody>
      </p:sp>
    </p:spTree>
    <p:extLst>
      <p:ext uri="{BB962C8B-B14F-4D97-AF65-F5344CB8AC3E}">
        <p14:creationId xmlns:p14="http://schemas.microsoft.com/office/powerpoint/2010/main" val="3793801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132856"/>
            <a:ext cx="8229600" cy="1143000"/>
          </a:xfrm>
          <a:solidFill>
            <a:schemeClr val="accent3">
              <a:lumMod val="60000"/>
              <a:lumOff val="40000"/>
            </a:schemeClr>
          </a:solidFill>
          <a:ln w="38100">
            <a:solidFill>
              <a:schemeClr val="tx1"/>
            </a:solidFill>
          </a:ln>
        </p:spPr>
        <p:txBody>
          <a:bodyPr/>
          <a:lstStyle/>
          <a:p>
            <a:r>
              <a:rPr lang="ar-SA" dirty="0" smtClean="0">
                <a:solidFill>
                  <a:srgbClr val="002060"/>
                </a:solidFill>
                <a:cs typeface="Fanan" pitchFamily="2" charset="-78"/>
              </a:rPr>
              <a:t>3-النفخ في الصور لقيام الساعة </a:t>
            </a:r>
            <a:endParaRPr lang="ar-SA" dirty="0">
              <a:solidFill>
                <a:srgbClr val="002060"/>
              </a:solidFill>
              <a:cs typeface="Fana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1340768"/>
            <a:ext cx="7772400" cy="1470025"/>
          </a:xfrm>
          <a:solidFill>
            <a:schemeClr val="accent6">
              <a:lumMod val="20000"/>
              <a:lumOff val="80000"/>
            </a:schemeClr>
          </a:solidFill>
          <a:ln w="38100">
            <a:solidFill>
              <a:schemeClr val="tx1"/>
            </a:solidFill>
          </a:ln>
        </p:spPr>
        <p:txBody>
          <a:bodyPr>
            <a:normAutofit/>
          </a:bodyPr>
          <a:lstStyle/>
          <a:p>
            <a:r>
              <a:rPr lang="ar-SA" dirty="0">
                <a:solidFill>
                  <a:srgbClr val="002060"/>
                </a:solidFill>
                <a:cs typeface="Fanan" pitchFamily="2" charset="-78"/>
              </a:rPr>
              <a:t>الامر </a:t>
            </a:r>
            <a:r>
              <a:rPr lang="ar-SA" dirty="0" err="1" smtClean="0">
                <a:solidFill>
                  <a:srgbClr val="002060"/>
                </a:solidFill>
                <a:cs typeface="Fanan" pitchFamily="2" charset="-78"/>
              </a:rPr>
              <a:t>الرابع:البعث</a:t>
            </a:r>
            <a:r>
              <a:rPr lang="ar-SA" dirty="0" smtClean="0">
                <a:solidFill>
                  <a:srgbClr val="002060"/>
                </a:solidFill>
                <a:cs typeface="Fanan" pitchFamily="2" charset="-78"/>
              </a:rPr>
              <a:t> </a:t>
            </a:r>
            <a:r>
              <a:rPr lang="ar-SA" dirty="0">
                <a:solidFill>
                  <a:srgbClr val="002060"/>
                </a:solidFill>
                <a:cs typeface="Fanan" pitchFamily="2" charset="-78"/>
              </a:rPr>
              <a:t>يحشر الله عز وجل جميع خلقه</a:t>
            </a:r>
          </a:p>
        </p:txBody>
      </p:sp>
      <p:sp>
        <p:nvSpPr>
          <p:cNvPr id="3" name="عنوان فرعي 2"/>
          <p:cNvSpPr>
            <a:spLocks noGrp="1"/>
          </p:cNvSpPr>
          <p:nvPr>
            <p:ph type="subTitle" idx="1"/>
          </p:nvPr>
        </p:nvSpPr>
        <p:spPr>
          <a:xfrm>
            <a:off x="755576" y="3212976"/>
            <a:ext cx="7560840" cy="2304256"/>
          </a:xfrm>
          <a:solidFill>
            <a:schemeClr val="accent6">
              <a:lumMod val="40000"/>
              <a:lumOff val="60000"/>
            </a:schemeClr>
          </a:solidFill>
          <a:ln w="38100">
            <a:solidFill>
              <a:schemeClr val="tx1"/>
            </a:solidFill>
          </a:ln>
        </p:spPr>
        <p:txBody>
          <a:bodyPr>
            <a:normAutofit fontScale="70000" lnSpcReduction="20000"/>
          </a:bodyPr>
          <a:lstStyle/>
          <a:p>
            <a:r>
              <a:rPr lang="ar-SA" sz="5100" b="1" dirty="0">
                <a:solidFill>
                  <a:srgbClr val="002060"/>
                </a:solidFill>
                <a:latin typeface="+mj-lt"/>
                <a:ea typeface="+mj-ea"/>
                <a:cs typeface="Fanan" pitchFamily="2" charset="-78"/>
              </a:rPr>
              <a:t>الدليل:</a:t>
            </a:r>
          </a:p>
          <a:p>
            <a:r>
              <a:rPr lang="en-US" sz="5100" b="1" dirty="0">
                <a:solidFill>
                  <a:schemeClr val="tx1"/>
                </a:solidFill>
                <a:cs typeface="Fanan" pitchFamily="2" charset="-78"/>
              </a:rPr>
              <a:t>”</a:t>
            </a:r>
            <a:r>
              <a:rPr lang="ar-SA" sz="5100" b="1" dirty="0">
                <a:solidFill>
                  <a:schemeClr val="tx1"/>
                </a:solidFill>
                <a:cs typeface="Fanan" pitchFamily="2" charset="-78"/>
              </a:rPr>
              <a:t>و نفخ في الصور </a:t>
            </a:r>
            <a:r>
              <a:rPr lang="ar-SA" sz="5100" b="1" dirty="0" err="1">
                <a:solidFill>
                  <a:schemeClr val="tx1"/>
                </a:solidFill>
                <a:cs typeface="Fanan" pitchFamily="2" charset="-78"/>
              </a:rPr>
              <a:t>فأذا</a:t>
            </a:r>
            <a:r>
              <a:rPr lang="ar-SA" sz="5100" b="1" dirty="0">
                <a:solidFill>
                  <a:schemeClr val="tx1"/>
                </a:solidFill>
                <a:cs typeface="Fanan" pitchFamily="2" charset="-78"/>
              </a:rPr>
              <a:t> هم من الاجداث الى ربهم ينسلون * قالوا يا ويلنا من بعثنا من مرقدنا هذا ما وعد الرحمن و صدق </a:t>
            </a:r>
            <a:r>
              <a:rPr lang="ar-SA" sz="5100" b="1" dirty="0" smtClean="0">
                <a:solidFill>
                  <a:schemeClr val="tx1"/>
                </a:solidFill>
                <a:cs typeface="Fanan" pitchFamily="2" charset="-78"/>
              </a:rPr>
              <a:t>المرسلون * ان </a:t>
            </a:r>
            <a:r>
              <a:rPr lang="ar-SA" sz="5100" b="1" dirty="0">
                <a:solidFill>
                  <a:schemeClr val="tx1"/>
                </a:solidFill>
                <a:cs typeface="Fanan" pitchFamily="2" charset="-78"/>
              </a:rPr>
              <a:t>كانت الا صيحه واحده </a:t>
            </a:r>
            <a:r>
              <a:rPr lang="ar-SA" sz="5100" b="1" dirty="0" err="1">
                <a:solidFill>
                  <a:schemeClr val="tx1"/>
                </a:solidFill>
                <a:cs typeface="Fanan" pitchFamily="2" charset="-78"/>
              </a:rPr>
              <a:t>فأذا</a:t>
            </a:r>
            <a:r>
              <a:rPr lang="ar-SA" sz="5100" b="1" dirty="0">
                <a:solidFill>
                  <a:schemeClr val="tx1"/>
                </a:solidFill>
                <a:cs typeface="Fanan" pitchFamily="2" charset="-78"/>
              </a:rPr>
              <a:t> هم جميع لدينا محضرون</a:t>
            </a:r>
            <a:r>
              <a:rPr lang="en-US" sz="5100" b="1" dirty="0">
                <a:solidFill>
                  <a:schemeClr val="tx1"/>
                </a:solidFill>
                <a:cs typeface="Fanan" pitchFamily="2" charset="-78"/>
              </a:rPr>
              <a:t>”</a:t>
            </a:r>
            <a:endParaRPr lang="ar-SA" sz="5100" b="1" dirty="0">
              <a:solidFill>
                <a:schemeClr val="tx1"/>
              </a:solidFill>
              <a:cs typeface="Fanan" pitchFamily="2" charset="-78"/>
            </a:endParaRPr>
          </a:p>
        </p:txBody>
      </p:sp>
    </p:spTree>
    <p:extLst>
      <p:ext uri="{BB962C8B-B14F-4D97-AF65-F5344CB8AC3E}">
        <p14:creationId xmlns:p14="http://schemas.microsoft.com/office/powerpoint/2010/main" val="148949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64088" y="1412776"/>
            <a:ext cx="3322712" cy="4234482"/>
          </a:xfrm>
          <a:solidFill>
            <a:schemeClr val="accent5">
              <a:lumMod val="60000"/>
              <a:lumOff val="40000"/>
            </a:schemeClr>
          </a:solidFill>
          <a:ln w="57150">
            <a:solidFill>
              <a:schemeClr val="tx1"/>
            </a:solidFill>
          </a:ln>
        </p:spPr>
        <p:txBody>
          <a:bodyPr>
            <a:noAutofit/>
          </a:bodyPr>
          <a:lstStyle/>
          <a:p>
            <a:pPr algn="r"/>
            <a:r>
              <a:rPr lang="ar-SA" dirty="0">
                <a:solidFill>
                  <a:srgbClr val="002060"/>
                </a:solidFill>
                <a:cs typeface="Fanan" pitchFamily="2" charset="-78"/>
              </a:rPr>
              <a:t>الامر الخامس:</a:t>
            </a:r>
            <a:br>
              <a:rPr lang="ar-SA" dirty="0">
                <a:solidFill>
                  <a:srgbClr val="002060"/>
                </a:solidFill>
                <a:cs typeface="Fanan" pitchFamily="2" charset="-78"/>
              </a:rPr>
            </a:br>
            <a:r>
              <a:rPr lang="ar-SA" dirty="0" err="1">
                <a:solidFill>
                  <a:srgbClr val="002060"/>
                </a:solidFill>
                <a:cs typeface="Fanan" pitchFamily="2" charset="-78"/>
              </a:rPr>
              <a:t>مايكون</a:t>
            </a:r>
            <a:r>
              <a:rPr lang="ar-SA" dirty="0">
                <a:solidFill>
                  <a:srgbClr val="002060"/>
                </a:solidFill>
                <a:cs typeface="Fanan" pitchFamily="2" charset="-78"/>
              </a:rPr>
              <a:t> </a:t>
            </a:r>
            <a:r>
              <a:rPr lang="ar-SA" dirty="0" err="1">
                <a:solidFill>
                  <a:srgbClr val="002060"/>
                </a:solidFill>
                <a:cs typeface="Fanan" pitchFamily="2" charset="-78"/>
              </a:rPr>
              <a:t>قي</a:t>
            </a:r>
            <a:r>
              <a:rPr lang="ar-SA" dirty="0">
                <a:solidFill>
                  <a:srgbClr val="002060"/>
                </a:solidFill>
                <a:cs typeface="Fanan" pitchFamily="2" charset="-78"/>
              </a:rPr>
              <a:t> يوم القيامة من حساب وغيره , </a:t>
            </a:r>
            <a:br>
              <a:rPr lang="ar-SA" dirty="0">
                <a:solidFill>
                  <a:srgbClr val="002060"/>
                </a:solidFill>
                <a:cs typeface="Fanan" pitchFamily="2" charset="-78"/>
              </a:rPr>
            </a:br>
            <a:r>
              <a:rPr lang="ar-SA" dirty="0">
                <a:solidFill>
                  <a:srgbClr val="002060"/>
                </a:solidFill>
                <a:cs typeface="Fanan" pitchFamily="2" charset="-78"/>
              </a:rPr>
              <a:t>وهذا يشمل امور كثيرة اهمها:</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938055641"/>
              </p:ext>
            </p:extLst>
          </p:nvPr>
        </p:nvGraphicFramePr>
        <p:xfrm>
          <a:off x="-900608" y="404664"/>
          <a:ext cx="7920880" cy="6038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6338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484784"/>
            <a:ext cx="8229600" cy="1143000"/>
          </a:xfrm>
          <a:solidFill>
            <a:schemeClr val="accent3">
              <a:lumMod val="20000"/>
              <a:lumOff val="80000"/>
            </a:schemeClr>
          </a:solidFill>
          <a:ln w="57150">
            <a:solidFill>
              <a:schemeClr val="tx1"/>
            </a:solidFill>
          </a:ln>
        </p:spPr>
        <p:txBody>
          <a:bodyPr>
            <a:normAutofit/>
          </a:bodyPr>
          <a:lstStyle/>
          <a:p>
            <a:r>
              <a:rPr lang="ar-SA" sz="6600" dirty="0" smtClean="0">
                <a:latin typeface="Sakkal Majalla" pitchFamily="2" charset="-78"/>
                <a:cs typeface="Sakkal Majalla" pitchFamily="2" charset="-78"/>
              </a:rPr>
              <a:t>الميزان</a:t>
            </a:r>
            <a:endParaRPr lang="ar-SA" sz="6600" dirty="0">
              <a:latin typeface="Sakkal Majalla" pitchFamily="2" charset="-78"/>
              <a:cs typeface="Sakkal Majalla" pitchFamily="2" charset="-78"/>
            </a:endParaRPr>
          </a:p>
        </p:txBody>
      </p:sp>
      <p:sp>
        <p:nvSpPr>
          <p:cNvPr id="3" name="عنصر نائب للمحتوى 2"/>
          <p:cNvSpPr>
            <a:spLocks noGrp="1"/>
          </p:cNvSpPr>
          <p:nvPr>
            <p:ph idx="1"/>
          </p:nvPr>
        </p:nvSpPr>
        <p:spPr>
          <a:xfrm>
            <a:off x="467544" y="3573016"/>
            <a:ext cx="8229600" cy="1756792"/>
          </a:xfrm>
          <a:solidFill>
            <a:schemeClr val="accent3">
              <a:lumMod val="40000"/>
              <a:lumOff val="60000"/>
            </a:schemeClr>
          </a:solidFill>
          <a:ln w="57150">
            <a:solidFill>
              <a:schemeClr val="tx1"/>
            </a:solidFill>
          </a:ln>
        </p:spPr>
        <p:txBody>
          <a:bodyPr>
            <a:noAutofit/>
          </a:bodyPr>
          <a:lstStyle/>
          <a:p>
            <a:pPr marL="0" indent="0">
              <a:buNone/>
            </a:pPr>
            <a:r>
              <a:rPr lang="ar-SA" sz="3600" dirty="0" smtClean="0">
                <a:solidFill>
                  <a:schemeClr val="tx2"/>
                </a:solidFill>
                <a:latin typeface="Sakkal Majalla" pitchFamily="2" charset="-78"/>
                <a:cs typeface="Sakkal Majalla" pitchFamily="2" charset="-78"/>
              </a:rPr>
              <a:t>وزن الاعمال فيه , الدليل :</a:t>
            </a:r>
          </a:p>
          <a:p>
            <a:pPr marL="0" indent="0">
              <a:buNone/>
            </a:pPr>
            <a:r>
              <a:rPr lang="en-US" sz="3600" dirty="0" smtClean="0">
                <a:solidFill>
                  <a:schemeClr val="tx2"/>
                </a:solidFill>
                <a:latin typeface="Sakkal Majalla" pitchFamily="2" charset="-78"/>
                <a:cs typeface="Sakkal Majalla" pitchFamily="2" charset="-78"/>
              </a:rPr>
              <a:t>“</a:t>
            </a:r>
            <a:r>
              <a:rPr lang="ar-SA" sz="3600" dirty="0" smtClean="0">
                <a:solidFill>
                  <a:schemeClr val="tx2"/>
                </a:solidFill>
                <a:latin typeface="Sakkal Majalla" pitchFamily="2" charset="-78"/>
                <a:cs typeface="Sakkal Majalla" pitchFamily="2" charset="-78"/>
              </a:rPr>
              <a:t>و نضع الموازين القسط ليوم القيامة  فلا تظلم نفس شيئا و ان كان مثقال حبه من خردل اتينا بها و كفى بنا حاسبين</a:t>
            </a:r>
            <a:r>
              <a:rPr lang="en-US" sz="3600" dirty="0" smtClean="0">
                <a:solidFill>
                  <a:schemeClr val="tx2"/>
                </a:solidFill>
                <a:latin typeface="Sakkal Majalla" pitchFamily="2" charset="-78"/>
                <a:cs typeface="Sakkal Majalla" pitchFamily="2" charset="-78"/>
              </a:rPr>
              <a:t>”</a:t>
            </a:r>
            <a:endParaRPr lang="ar-SA" sz="3600" dirty="0" smtClean="0">
              <a:solidFill>
                <a:schemeClr val="tx2"/>
              </a:solidFill>
              <a:latin typeface="Sakkal Majalla" pitchFamily="2" charset="-78"/>
              <a:cs typeface="Sakkal Majalla" pitchFamily="2" charset="-78"/>
            </a:endParaRPr>
          </a:p>
        </p:txBody>
      </p:sp>
    </p:spTree>
    <p:extLst>
      <p:ext uri="{BB962C8B-B14F-4D97-AF65-F5344CB8AC3E}">
        <p14:creationId xmlns:p14="http://schemas.microsoft.com/office/powerpoint/2010/main" val="73783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908720"/>
            <a:ext cx="8229600" cy="1143000"/>
          </a:xfrm>
          <a:solidFill>
            <a:schemeClr val="bg1">
              <a:lumMod val="85000"/>
            </a:schemeClr>
          </a:solidFill>
          <a:ln w="57150">
            <a:solidFill>
              <a:schemeClr val="tx1"/>
            </a:solidFill>
          </a:ln>
        </p:spPr>
        <p:txBody>
          <a:bodyPr>
            <a:normAutofit/>
          </a:bodyPr>
          <a:lstStyle/>
          <a:p>
            <a:r>
              <a:rPr lang="ar-SA" sz="5400" dirty="0" smtClean="0">
                <a:latin typeface="Sakkal Majalla" pitchFamily="2" charset="-78"/>
                <a:cs typeface="Sakkal Majalla" pitchFamily="2" charset="-78"/>
              </a:rPr>
              <a:t>اعطاء الكتب</a:t>
            </a:r>
            <a:endParaRPr lang="ar-SA" sz="5400" dirty="0">
              <a:latin typeface="Sakkal Majalla" pitchFamily="2" charset="-78"/>
              <a:cs typeface="Sakkal Majalla" pitchFamily="2" charset="-78"/>
            </a:endParaRPr>
          </a:p>
        </p:txBody>
      </p:sp>
      <p:sp>
        <p:nvSpPr>
          <p:cNvPr id="3" name="عنصر نائب للمحتوى 2"/>
          <p:cNvSpPr>
            <a:spLocks noGrp="1"/>
          </p:cNvSpPr>
          <p:nvPr>
            <p:ph idx="1"/>
          </p:nvPr>
        </p:nvSpPr>
        <p:spPr>
          <a:xfrm>
            <a:off x="467544" y="2852936"/>
            <a:ext cx="8229600" cy="2880320"/>
          </a:xfrm>
          <a:solidFill>
            <a:schemeClr val="bg1">
              <a:lumMod val="65000"/>
            </a:schemeClr>
          </a:solidFill>
          <a:ln w="57150">
            <a:solidFill>
              <a:schemeClr val="tx1"/>
            </a:solidFill>
          </a:ln>
        </p:spPr>
        <p:txBody>
          <a:bodyPr>
            <a:noAutofit/>
          </a:bodyPr>
          <a:lstStyle/>
          <a:p>
            <a:pPr marL="0" indent="0" algn="ctr">
              <a:buNone/>
            </a:pPr>
            <a:r>
              <a:rPr lang="ar-SA" sz="3600" dirty="0" smtClean="0">
                <a:latin typeface="Sakkal Majalla" pitchFamily="2" charset="-78"/>
                <a:cs typeface="Sakkal Majalla" pitchFamily="2" charset="-78"/>
              </a:rPr>
              <a:t>الكتب </a:t>
            </a:r>
            <a:r>
              <a:rPr lang="ar-SA" sz="3600" dirty="0">
                <a:latin typeface="Sakkal Majalla" pitchFamily="2" charset="-78"/>
                <a:cs typeface="Sakkal Majalla" pitchFamily="2" charset="-78"/>
              </a:rPr>
              <a:t>باليمين </a:t>
            </a:r>
            <a:r>
              <a:rPr lang="ar-SA" sz="3600" dirty="0" err="1">
                <a:latin typeface="Sakkal Majalla" pitchFamily="2" charset="-78"/>
                <a:cs typeface="Sakkal Majalla" pitchFamily="2" charset="-78"/>
              </a:rPr>
              <a:t>أوالشمال</a:t>
            </a:r>
            <a:r>
              <a:rPr lang="ar-SA" sz="3600" dirty="0">
                <a:latin typeface="Sakkal Majalla" pitchFamily="2" charset="-78"/>
                <a:cs typeface="Sakkal Majalla" pitchFamily="2" charset="-78"/>
              </a:rPr>
              <a:t> عرض أعمال المؤمنين عليهم ومناقشة الكفار والعصاة في أعمالهم فالمؤمن ومن غفر الله له ذنوبه تعرض أعماله عليه </a:t>
            </a:r>
            <a:r>
              <a:rPr lang="ar-SA" sz="3600" dirty="0" err="1">
                <a:latin typeface="Sakkal Majalla" pitchFamily="2" charset="-78"/>
                <a:cs typeface="Sakkal Majalla" pitchFamily="2" charset="-78"/>
              </a:rPr>
              <a:t>ولايناقش</a:t>
            </a:r>
            <a:r>
              <a:rPr lang="ar-SA" sz="3600" dirty="0">
                <a:latin typeface="Sakkal Majalla" pitchFamily="2" charset="-78"/>
                <a:cs typeface="Sakkal Majalla" pitchFamily="2" charset="-78"/>
              </a:rPr>
              <a:t> فيها أما كم لم يغفر الله له ذنوبه فإنه يناقش في أعماله ويقرع ويذنب ويعاتب ومنهم من يفضح بذكرها بين الخلائق</a:t>
            </a:r>
          </a:p>
          <a:p>
            <a:pPr algn="ctr"/>
            <a:endParaRPr lang="ar-SA" sz="3600" dirty="0">
              <a:latin typeface="Sakkal Majalla" pitchFamily="2" charset="-78"/>
              <a:cs typeface="Sakkal Majalla" pitchFamily="2" charset="-78"/>
            </a:endParaRPr>
          </a:p>
        </p:txBody>
      </p:sp>
    </p:spTree>
    <p:extLst>
      <p:ext uri="{BB962C8B-B14F-4D97-AF65-F5344CB8AC3E}">
        <p14:creationId xmlns:p14="http://schemas.microsoft.com/office/powerpoint/2010/main" val="3024941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476672"/>
            <a:ext cx="8229600" cy="1143000"/>
          </a:xfrm>
          <a:solidFill>
            <a:schemeClr val="bg1">
              <a:lumMod val="95000"/>
            </a:schemeClr>
          </a:solidFill>
          <a:ln w="57150">
            <a:solidFill>
              <a:schemeClr val="tx1"/>
            </a:solidFill>
          </a:ln>
        </p:spPr>
        <p:txBody>
          <a:bodyPr>
            <a:normAutofit/>
          </a:bodyPr>
          <a:lstStyle/>
          <a:p>
            <a:r>
              <a:rPr lang="ar-SA" sz="4800" dirty="0" smtClean="0">
                <a:latin typeface="Sakkal Majalla" pitchFamily="2" charset="-78"/>
                <a:cs typeface="Sakkal Majalla" pitchFamily="2" charset="-78"/>
              </a:rPr>
              <a:t>الشفاعة</a:t>
            </a:r>
            <a:endParaRPr lang="ar-SA" sz="4800" dirty="0">
              <a:latin typeface="Sakkal Majalla" pitchFamily="2" charset="-78"/>
              <a:cs typeface="Sakkal Majalla" pitchFamily="2"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667136857"/>
              </p:ext>
            </p:extLst>
          </p:nvPr>
        </p:nvGraphicFramePr>
        <p:xfrm>
          <a:off x="827584" y="2132856"/>
          <a:ext cx="7560840" cy="4027037"/>
        </p:xfrm>
        <a:graphic>
          <a:graphicData uri="http://schemas.openxmlformats.org/drawingml/2006/table">
            <a:tbl>
              <a:tblPr rtl="1" firstRow="1" bandRow="1">
                <a:tableStyleId>{616DA210-FB5B-4158-B5E0-FEB733F419BA}</a:tableStyleId>
              </a:tblPr>
              <a:tblGrid>
                <a:gridCol w="3723821"/>
                <a:gridCol w="3837019"/>
              </a:tblGrid>
              <a:tr h="592211">
                <a:tc>
                  <a:txBody>
                    <a:bodyPr/>
                    <a:lstStyle/>
                    <a:p>
                      <a:pPr algn="ctr" rtl="1"/>
                      <a:r>
                        <a:rPr lang="ar-SA" sz="2800" dirty="0" smtClean="0">
                          <a:latin typeface="Sakkal Majalla" pitchFamily="2" charset="-78"/>
                          <a:cs typeface="Sakkal Majalla" pitchFamily="2" charset="-78"/>
                        </a:rPr>
                        <a:t>الشفاعة الاولى: </a:t>
                      </a:r>
                      <a:endParaRPr lang="ar-SA" sz="2800" dirty="0">
                        <a:latin typeface="Sakkal Majalla" pitchFamily="2" charset="-78"/>
                        <a:cs typeface="Sakkal Majalla" pitchFamily="2" charset="-78"/>
                      </a:endParaRPr>
                    </a:p>
                  </a:txBody>
                  <a:tcPr anchor="ctr"/>
                </a:tc>
                <a:tc>
                  <a:txBody>
                    <a:bodyPr/>
                    <a:lstStyle/>
                    <a:p>
                      <a:pPr algn="ctr" rtl="1"/>
                      <a:r>
                        <a:rPr lang="ar-SA" sz="2800" kern="1200" dirty="0" smtClean="0">
                          <a:latin typeface="Sakkal Majalla" pitchFamily="2" charset="-78"/>
                          <a:cs typeface="Sakkal Majalla" pitchFamily="2" charset="-78"/>
                        </a:rPr>
                        <a:t>الشفاعة الثانية:</a:t>
                      </a:r>
                      <a:endParaRPr lang="ar-SA" sz="2800" b="1" kern="1200" dirty="0">
                        <a:solidFill>
                          <a:schemeClr val="lt1"/>
                        </a:solidFill>
                        <a:latin typeface="Sakkal Majalla" pitchFamily="2" charset="-78"/>
                        <a:ea typeface="+mn-ea"/>
                        <a:cs typeface="Sakkal Majalla" pitchFamily="2" charset="-78"/>
                      </a:endParaRPr>
                    </a:p>
                  </a:txBody>
                  <a:tcPr anchor="ctr"/>
                </a:tc>
              </a:tr>
              <a:tr h="343482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latin typeface="Sakkal Majalla" pitchFamily="2" charset="-78"/>
                          <a:cs typeface="Sakkal Majalla" pitchFamily="2" charset="-78"/>
                        </a:rPr>
                        <a:t>وهي الشفاعة العظمى وهي ان الناس في موقف القيامة اذا طال وقوفهم وانتظارهم لفصل القضاء يلجؤون الى انبياء الله تعالى ليشفعوا لهم عند الله تعالى ان يريحهم من طول </a:t>
                      </a:r>
                      <a:r>
                        <a:rPr lang="ar-SA" sz="2000" dirty="0" err="1" smtClean="0">
                          <a:latin typeface="Sakkal Majalla" pitchFamily="2" charset="-78"/>
                          <a:cs typeface="Sakkal Majalla" pitchFamily="2" charset="-78"/>
                        </a:rPr>
                        <a:t>ذالك</a:t>
                      </a:r>
                      <a:r>
                        <a:rPr lang="ar-SA" sz="2000" dirty="0" smtClean="0">
                          <a:latin typeface="Sakkal Majalla" pitchFamily="2" charset="-78"/>
                          <a:cs typeface="Sakkal Majalla" pitchFamily="2" charset="-78"/>
                        </a:rPr>
                        <a:t> الموقف فيعتذر منها</a:t>
                      </a:r>
                      <a:r>
                        <a:rPr lang="ar-SA" sz="2000" baseline="0" dirty="0" smtClean="0">
                          <a:latin typeface="Sakkal Majalla" pitchFamily="2" charset="-78"/>
                          <a:cs typeface="Sakkal Majalla" pitchFamily="2" charset="-78"/>
                        </a:rPr>
                        <a:t> </a:t>
                      </a:r>
                      <a:r>
                        <a:rPr lang="ar-SA" sz="2000" dirty="0" err="1" smtClean="0">
                          <a:latin typeface="Sakkal Majalla" pitchFamily="2" charset="-78"/>
                          <a:cs typeface="Sakkal Majalla" pitchFamily="2" charset="-78"/>
                        </a:rPr>
                        <a:t>ادم,ونوح,وابراهيم,وموسى</a:t>
                      </a:r>
                      <a:r>
                        <a:rPr lang="ar-SA" sz="2000" dirty="0" smtClean="0">
                          <a:latin typeface="Sakkal Majalla" pitchFamily="2" charset="-78"/>
                          <a:cs typeface="Sakkal Majalla" pitchFamily="2" charset="-78"/>
                        </a:rPr>
                        <a:t>, وعيسى, فيأتون الى النبي صلى الله عليه وسلم فيقول(انا لها انا لها )فيسجد تحت العرش ويحمد ربه ويقول (ارفع راسك وسل تعطه واشفع وتشفع)فيشفعه الله في اهل موقف </a:t>
                      </a:r>
                      <a:r>
                        <a:rPr lang="ar-SA" sz="2000" dirty="0" err="1" smtClean="0">
                          <a:latin typeface="Sakkal Majalla" pitchFamily="2" charset="-78"/>
                          <a:cs typeface="Sakkal Majalla" pitchFamily="2" charset="-78"/>
                        </a:rPr>
                        <a:t>القيامه</a:t>
                      </a:r>
                      <a:r>
                        <a:rPr lang="ar-SA" sz="2000" dirty="0" smtClean="0">
                          <a:latin typeface="Sakkal Majalla" pitchFamily="2" charset="-78"/>
                          <a:cs typeface="Sakkal Majalla" pitchFamily="2" charset="-78"/>
                        </a:rPr>
                        <a:t> ان يقضي بينهم</a:t>
                      </a:r>
                    </a:p>
                    <a:p>
                      <a:pPr algn="ctr" rtl="1"/>
                      <a:endParaRPr lang="ar-SA" sz="2000" dirty="0">
                        <a:latin typeface="Sakkal Majalla" pitchFamily="2" charset="-78"/>
                        <a:cs typeface="Sakkal Majalla" pitchFamily="2" charset="-78"/>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latin typeface="Sakkal Majalla" pitchFamily="2" charset="-78"/>
                          <a:cs typeface="Sakkal Majalla" pitchFamily="2" charset="-78"/>
                        </a:rPr>
                        <a:t>شفاعته صلى الله عليه وسلم في اهل الجنة ان يدخلوا الجنة وهاتان الشفاعتان خاصتان به صلى الله عليه وسلم</a:t>
                      </a:r>
                    </a:p>
                    <a:p>
                      <a:pPr algn="ctr" rtl="1"/>
                      <a:endParaRPr lang="ar-SA" sz="2000" b="1" kern="1200" dirty="0">
                        <a:solidFill>
                          <a:schemeClr val="lt1"/>
                        </a:solidFill>
                        <a:latin typeface="Sakkal Majalla" pitchFamily="2" charset="-78"/>
                        <a:ea typeface="+mn-ea"/>
                        <a:cs typeface="Sakkal Majalla" pitchFamily="2" charset="-78"/>
                      </a:endParaRPr>
                    </a:p>
                  </a:txBody>
                  <a:tcPr/>
                </a:tc>
              </a:tr>
            </a:tbl>
          </a:graphicData>
        </a:graphic>
      </p:graphicFrame>
    </p:spTree>
    <p:extLst>
      <p:ext uri="{BB962C8B-B14F-4D97-AF65-F5344CB8AC3E}">
        <p14:creationId xmlns:p14="http://schemas.microsoft.com/office/powerpoint/2010/main" val="713576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عنصر نائب للمحتوى 3"/>
          <p:cNvGraphicFramePr>
            <a:graphicFrameLocks/>
          </p:cNvGraphicFramePr>
          <p:nvPr>
            <p:extLst>
              <p:ext uri="{D42A27DB-BD31-4B8C-83A1-F6EECF244321}">
                <p14:modId xmlns:p14="http://schemas.microsoft.com/office/powerpoint/2010/main" val="312449977"/>
              </p:ext>
            </p:extLst>
          </p:nvPr>
        </p:nvGraphicFramePr>
        <p:xfrm>
          <a:off x="755576" y="1412776"/>
          <a:ext cx="7560840" cy="4676531"/>
        </p:xfrm>
        <a:graphic>
          <a:graphicData uri="http://schemas.openxmlformats.org/drawingml/2006/table">
            <a:tbl>
              <a:tblPr rtl="1" firstRow="1" bandRow="1">
                <a:tableStyleId>{616DA210-FB5B-4158-B5E0-FEB733F419BA}</a:tableStyleId>
              </a:tblPr>
              <a:tblGrid>
                <a:gridCol w="2470220"/>
                <a:gridCol w="2545310"/>
                <a:gridCol w="2545310"/>
              </a:tblGrid>
              <a:tr h="592211">
                <a:tc>
                  <a:txBody>
                    <a:bodyPr/>
                    <a:lstStyle/>
                    <a:p>
                      <a:pPr algn="ctr" rtl="1"/>
                      <a:r>
                        <a:rPr lang="ar-SA" sz="2800" dirty="0" smtClean="0">
                          <a:solidFill>
                            <a:schemeClr val="tx1"/>
                          </a:solidFill>
                          <a:latin typeface="Sakkal Majalla" pitchFamily="2" charset="-78"/>
                          <a:cs typeface="Sakkal Majalla" pitchFamily="2" charset="-78"/>
                        </a:rPr>
                        <a:t>الشفاعة </a:t>
                      </a:r>
                      <a:r>
                        <a:rPr lang="ar-SA" sz="2800" dirty="0" err="1" smtClean="0">
                          <a:solidFill>
                            <a:schemeClr val="tx1"/>
                          </a:solidFill>
                          <a:latin typeface="Sakkal Majalla" pitchFamily="2" charset="-78"/>
                          <a:cs typeface="Sakkal Majalla" pitchFamily="2" charset="-78"/>
                        </a:rPr>
                        <a:t>الثالثه</a:t>
                      </a:r>
                      <a:r>
                        <a:rPr lang="ar-SA" sz="2800" dirty="0" smtClean="0">
                          <a:solidFill>
                            <a:schemeClr val="tx1"/>
                          </a:solidFill>
                          <a:latin typeface="Sakkal Majalla" pitchFamily="2" charset="-78"/>
                          <a:cs typeface="Sakkal Majalla" pitchFamily="2" charset="-78"/>
                        </a:rPr>
                        <a:t>: </a:t>
                      </a:r>
                      <a:endParaRPr lang="ar-SA" sz="2800" dirty="0">
                        <a:solidFill>
                          <a:schemeClr val="tx1"/>
                        </a:solidFill>
                        <a:latin typeface="Sakkal Majalla" pitchFamily="2" charset="-78"/>
                        <a:cs typeface="Sakkal Majalla" pitchFamily="2" charset="-78"/>
                      </a:endParaRPr>
                    </a:p>
                  </a:txBody>
                  <a:tcPr anchor="ctr"/>
                </a:tc>
                <a:tc>
                  <a:txBody>
                    <a:bodyPr/>
                    <a:lstStyle/>
                    <a:p>
                      <a:pPr algn="ctr" rtl="1"/>
                      <a:r>
                        <a:rPr lang="ar-SA" sz="2800" kern="1200" dirty="0" smtClean="0">
                          <a:solidFill>
                            <a:schemeClr val="tx1"/>
                          </a:solidFill>
                          <a:latin typeface="Sakkal Majalla" pitchFamily="2" charset="-78"/>
                          <a:cs typeface="Sakkal Majalla" pitchFamily="2" charset="-78"/>
                        </a:rPr>
                        <a:t>الشفاعة </a:t>
                      </a:r>
                      <a:r>
                        <a:rPr lang="ar-SA" sz="2800" kern="1200" dirty="0" err="1" smtClean="0">
                          <a:solidFill>
                            <a:schemeClr val="tx1"/>
                          </a:solidFill>
                          <a:latin typeface="Sakkal Majalla" pitchFamily="2" charset="-78"/>
                          <a:cs typeface="Sakkal Majalla" pitchFamily="2" charset="-78"/>
                        </a:rPr>
                        <a:t>الرابعه</a:t>
                      </a:r>
                      <a:r>
                        <a:rPr lang="ar-SA" sz="2800" kern="1200" dirty="0" smtClean="0">
                          <a:solidFill>
                            <a:schemeClr val="tx1"/>
                          </a:solidFill>
                          <a:latin typeface="Sakkal Majalla" pitchFamily="2" charset="-78"/>
                          <a:cs typeface="Sakkal Majalla" pitchFamily="2" charset="-78"/>
                        </a:rPr>
                        <a:t>:</a:t>
                      </a:r>
                      <a:endParaRPr lang="ar-SA" sz="2800" b="1" kern="1200" dirty="0">
                        <a:solidFill>
                          <a:schemeClr val="tx1"/>
                        </a:solidFill>
                        <a:latin typeface="Sakkal Majalla" pitchFamily="2" charset="-78"/>
                        <a:ea typeface="+mn-ea"/>
                        <a:cs typeface="Sakkal Majalla" pitchFamily="2" charset="-78"/>
                      </a:endParaRPr>
                    </a:p>
                  </a:txBody>
                  <a:tcPr anchor="ctr"/>
                </a:tc>
                <a:tc>
                  <a:txBody>
                    <a:bodyPr/>
                    <a:lstStyle/>
                    <a:p>
                      <a:pPr algn="ctr" rtl="1"/>
                      <a:r>
                        <a:rPr lang="ar-SA" sz="2800" b="1" kern="1200" dirty="0" err="1" smtClean="0">
                          <a:solidFill>
                            <a:schemeClr val="tx1"/>
                          </a:solidFill>
                          <a:latin typeface="Sakkal Majalla" pitchFamily="2" charset="-78"/>
                          <a:ea typeface="+mn-ea"/>
                          <a:cs typeface="Sakkal Majalla" pitchFamily="2" charset="-78"/>
                        </a:rPr>
                        <a:t>الشفاعه</a:t>
                      </a:r>
                      <a:r>
                        <a:rPr lang="ar-SA" sz="2800" b="1" kern="1200" dirty="0" smtClean="0">
                          <a:solidFill>
                            <a:schemeClr val="tx1"/>
                          </a:solidFill>
                          <a:latin typeface="Sakkal Majalla" pitchFamily="2" charset="-78"/>
                          <a:ea typeface="+mn-ea"/>
                          <a:cs typeface="Sakkal Majalla" pitchFamily="2" charset="-78"/>
                        </a:rPr>
                        <a:t>  </a:t>
                      </a:r>
                      <a:r>
                        <a:rPr lang="ar-SA" sz="2800" b="1" kern="1200" dirty="0" err="1" smtClean="0">
                          <a:solidFill>
                            <a:schemeClr val="tx1"/>
                          </a:solidFill>
                          <a:latin typeface="Sakkal Majalla" pitchFamily="2" charset="-78"/>
                          <a:ea typeface="+mn-ea"/>
                          <a:cs typeface="Sakkal Majalla" pitchFamily="2" charset="-78"/>
                        </a:rPr>
                        <a:t>الخامسه</a:t>
                      </a:r>
                      <a:r>
                        <a:rPr lang="ar-SA" sz="2800" b="1" kern="1200" dirty="0" smtClean="0">
                          <a:solidFill>
                            <a:schemeClr val="tx1"/>
                          </a:solidFill>
                          <a:latin typeface="Sakkal Majalla" pitchFamily="2" charset="-78"/>
                          <a:ea typeface="+mn-ea"/>
                          <a:cs typeface="Sakkal Majalla" pitchFamily="2" charset="-78"/>
                        </a:rPr>
                        <a:t>:</a:t>
                      </a:r>
                      <a:endParaRPr lang="ar-SA" sz="2800" b="1" kern="1200" dirty="0">
                        <a:solidFill>
                          <a:schemeClr val="tx1"/>
                        </a:solidFill>
                        <a:latin typeface="Sakkal Majalla" pitchFamily="2" charset="-78"/>
                        <a:ea typeface="+mn-ea"/>
                        <a:cs typeface="Sakkal Majalla" pitchFamily="2" charset="-78"/>
                      </a:endParaRPr>
                    </a:p>
                  </a:txBody>
                  <a:tcPr anchor="ctr"/>
                </a:tc>
              </a:tr>
              <a:tr h="261055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solidFill>
                            <a:schemeClr val="tx1"/>
                          </a:solidFill>
                          <a:latin typeface="Sakkal Majalla" pitchFamily="2" charset="-78"/>
                          <a:cs typeface="Sakkal Majalla" pitchFamily="2" charset="-78"/>
                        </a:rPr>
                        <a:t>شفاعاته صلى الله عليه وسلم فيمن استحق النار ان </a:t>
                      </a:r>
                      <a:r>
                        <a:rPr lang="ar-SA" sz="3200" dirty="0" err="1" smtClean="0">
                          <a:solidFill>
                            <a:schemeClr val="tx1"/>
                          </a:solidFill>
                          <a:latin typeface="Sakkal Majalla" pitchFamily="2" charset="-78"/>
                          <a:cs typeface="Sakkal Majalla" pitchFamily="2" charset="-78"/>
                        </a:rPr>
                        <a:t>لايدخلها</a:t>
                      </a:r>
                      <a:endParaRPr lang="ar-SA" sz="3200" dirty="0" smtClean="0">
                        <a:solidFill>
                          <a:schemeClr val="tx1"/>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txBody>
                  <a:tcPr>
                    <a:lnB w="12700" cap="flat" cmpd="sng" algn="ctr">
                      <a:solidFill>
                        <a:schemeClr val="tx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solidFill>
                            <a:schemeClr val="tx1"/>
                          </a:solidFill>
                          <a:latin typeface="Sakkal Majalla" pitchFamily="2" charset="-78"/>
                          <a:cs typeface="Sakkal Majalla" pitchFamily="2" charset="-78"/>
                        </a:rPr>
                        <a:t>شفاعته صلى الله عليه وسلم فيمن دخل النار من الموحدين أن يخرج منها</a:t>
                      </a:r>
                    </a:p>
                    <a:p>
                      <a:pPr algn="ctr" rtl="1"/>
                      <a:endParaRPr lang="ar-SA" sz="3200" b="1" kern="1200" dirty="0">
                        <a:solidFill>
                          <a:schemeClr val="tx1"/>
                        </a:solidFill>
                        <a:latin typeface="Sakkal Majalla" pitchFamily="2" charset="-78"/>
                        <a:ea typeface="+mn-ea"/>
                        <a:cs typeface="Sakkal Majalla" pitchFamily="2" charset="-78"/>
                      </a:endParaRPr>
                    </a:p>
                  </a:txBody>
                  <a:tcPr>
                    <a:lnB w="12700" cap="flat" cmpd="sng" algn="ctr">
                      <a:solidFill>
                        <a:schemeClr val="tx1"/>
                      </a:solidFill>
                      <a:prstDash val="solid"/>
                      <a:round/>
                      <a:headEnd type="none" w="med" len="med"/>
                      <a:tailEnd type="none" w="med" len="med"/>
                    </a:lnB>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solidFill>
                            <a:schemeClr val="tx1"/>
                          </a:solidFill>
                          <a:latin typeface="Sakkal Majalla" pitchFamily="2" charset="-78"/>
                          <a:cs typeface="Sakkal Majalla" pitchFamily="2" charset="-78"/>
                        </a:rPr>
                        <a:t>شفاعته صلى الله عليه وسلم في بعض الكفار من اهل النار ان يخفف عذابه وهذه خاصة بأبي طالب وحده</a:t>
                      </a:r>
                    </a:p>
                    <a:p>
                      <a:pPr algn="ctr" rtl="1"/>
                      <a:endParaRPr lang="ar-SA" sz="3200" b="1" kern="1200" dirty="0">
                        <a:solidFill>
                          <a:schemeClr val="tx1"/>
                        </a:solidFill>
                        <a:latin typeface="Sakkal Majalla" pitchFamily="2" charset="-78"/>
                        <a:ea typeface="+mn-ea"/>
                        <a:cs typeface="Sakkal Majalla" pitchFamily="2" charset="-78"/>
                      </a:endParaRPr>
                    </a:p>
                  </a:txBody>
                  <a:tcPr/>
                </a:tc>
              </a:tr>
              <a:tr h="894644">
                <a:tc gridSpan="2">
                  <a:txBody>
                    <a:bodyPr/>
                    <a:lstStyle/>
                    <a:p>
                      <a:pPr algn="ctr" rtl="1"/>
                      <a:r>
                        <a:rPr lang="ar-SA" sz="3200" dirty="0" smtClean="0">
                          <a:solidFill>
                            <a:schemeClr val="tx1"/>
                          </a:solidFill>
                          <a:latin typeface="Sakkal Majalla" pitchFamily="2" charset="-78"/>
                          <a:cs typeface="Sakkal Majalla" pitchFamily="2" charset="-78"/>
                        </a:rPr>
                        <a:t>هاتان الشفاعتان يشاركه فيها النبيون و </a:t>
                      </a:r>
                      <a:r>
                        <a:rPr lang="ar-SA" sz="3200" dirty="0" err="1" smtClean="0">
                          <a:solidFill>
                            <a:schemeClr val="tx1"/>
                          </a:solidFill>
                          <a:latin typeface="Sakkal Majalla" pitchFamily="2" charset="-78"/>
                          <a:cs typeface="Sakkal Majalla" pitchFamily="2" charset="-78"/>
                        </a:rPr>
                        <a:t>الملائكه</a:t>
                      </a:r>
                      <a:r>
                        <a:rPr lang="ar-SA" sz="3200" dirty="0" smtClean="0">
                          <a:solidFill>
                            <a:schemeClr val="tx1"/>
                          </a:solidFill>
                          <a:latin typeface="Sakkal Majalla" pitchFamily="2" charset="-78"/>
                          <a:cs typeface="Sakkal Majalla" pitchFamily="2" charset="-78"/>
                        </a:rPr>
                        <a:t> و الصديقون</a:t>
                      </a:r>
                      <a:r>
                        <a:rPr lang="ar-SA" sz="3200" baseline="0" dirty="0" smtClean="0">
                          <a:solidFill>
                            <a:schemeClr val="tx1"/>
                          </a:solidFill>
                          <a:latin typeface="Sakkal Majalla" pitchFamily="2" charset="-78"/>
                          <a:cs typeface="Sakkal Majalla" pitchFamily="2" charset="-78"/>
                        </a:rPr>
                        <a:t> و غيرهم </a:t>
                      </a:r>
                      <a:endParaRPr lang="ar-SA" sz="3200" dirty="0">
                        <a:solidFill>
                          <a:schemeClr val="tx1"/>
                        </a:solidFill>
                        <a:latin typeface="Sakkal Majalla" pitchFamily="2" charset="-78"/>
                        <a:cs typeface="Sakkal Majalla" pitchFamily="2" charset="-78"/>
                      </a:endParaRPr>
                    </a:p>
                  </a:txBody>
                  <a:tcPr>
                    <a:lnT w="12700" cap="flat" cmpd="sng" algn="ctr">
                      <a:solidFill>
                        <a:schemeClr val="tx1"/>
                      </a:solidFill>
                      <a:prstDash val="solid"/>
                      <a:round/>
                      <a:headEnd type="none" w="med" len="med"/>
                      <a:tailEnd type="none" w="med" len="med"/>
                    </a:lnT>
                  </a:tcPr>
                </a:tc>
                <a:tc hMerge="1">
                  <a:txBody>
                    <a:bodyPr/>
                    <a:lstStyle/>
                    <a:p>
                      <a:pPr algn="ctr" rtl="1"/>
                      <a:endParaRPr lang="ar-SA" sz="3200" b="1" kern="1200" dirty="0">
                        <a:solidFill>
                          <a:schemeClr val="tx1"/>
                        </a:solidFill>
                        <a:latin typeface="Sakkal Majalla" pitchFamily="2" charset="-78"/>
                        <a:ea typeface="+mn-ea"/>
                        <a:cs typeface="Sakkal Majalla" pitchFamily="2" charset="-78"/>
                      </a:endParaRPr>
                    </a:p>
                  </a:txBody>
                  <a:tcPr>
                    <a:lnT w="12700" cap="flat" cmpd="sng" algn="ctr">
                      <a:solidFill>
                        <a:schemeClr val="tx1"/>
                      </a:solidFill>
                      <a:prstDash val="solid"/>
                      <a:round/>
                      <a:headEnd type="none" w="med" len="med"/>
                      <a:tailEnd type="none" w="med" len="med"/>
                    </a:lnT>
                  </a:tcPr>
                </a:tc>
                <a:tc vMerge="1">
                  <a:txBody>
                    <a:bodyPr/>
                    <a:lstStyle/>
                    <a:p>
                      <a:pPr rtl="1"/>
                      <a:endParaRPr lang="ar-SA"/>
                    </a:p>
                  </a:txBody>
                  <a:tcPr/>
                </a:tc>
              </a:tr>
            </a:tbl>
          </a:graphicData>
        </a:graphic>
      </p:graphicFrame>
    </p:spTree>
    <p:extLst>
      <p:ext uri="{BB962C8B-B14F-4D97-AF65-F5344CB8AC3E}">
        <p14:creationId xmlns:p14="http://schemas.microsoft.com/office/powerpoint/2010/main" val="1486009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03648" y="1124744"/>
            <a:ext cx="6624736" cy="1143000"/>
          </a:xfrm>
          <a:solidFill>
            <a:schemeClr val="accent3">
              <a:lumMod val="40000"/>
              <a:lumOff val="60000"/>
            </a:schemeClr>
          </a:solidFill>
          <a:ln w="38100">
            <a:solidFill>
              <a:schemeClr val="tx1"/>
            </a:solidFill>
          </a:ln>
        </p:spPr>
        <p:txBody>
          <a:bodyPr/>
          <a:lstStyle/>
          <a:p>
            <a:r>
              <a:rPr lang="ar-SA" dirty="0">
                <a:latin typeface="Sakkal Majalla" pitchFamily="2" charset="-78"/>
                <a:cs typeface="Sakkal Majalla" pitchFamily="2" charset="-78"/>
              </a:rPr>
              <a:t>نعيم يوم القيامة وعذابه: </a:t>
            </a:r>
          </a:p>
        </p:txBody>
      </p:sp>
      <p:sp>
        <p:nvSpPr>
          <p:cNvPr id="3" name="عنصر نائب للمحتوى 2"/>
          <p:cNvSpPr>
            <a:spLocks noGrp="1"/>
          </p:cNvSpPr>
          <p:nvPr>
            <p:ph idx="1"/>
          </p:nvPr>
        </p:nvSpPr>
        <p:spPr>
          <a:xfrm>
            <a:off x="467544" y="2924944"/>
            <a:ext cx="8229600" cy="2260848"/>
          </a:xfrm>
          <a:solidFill>
            <a:schemeClr val="accent3">
              <a:lumMod val="20000"/>
              <a:lumOff val="80000"/>
            </a:schemeClr>
          </a:solidFill>
          <a:ln w="38100">
            <a:solidFill>
              <a:schemeClr val="tx1"/>
            </a:solidFill>
          </a:ln>
        </p:spPr>
        <p:txBody>
          <a:bodyPr/>
          <a:lstStyle/>
          <a:p>
            <a:pPr marL="0" indent="0">
              <a:buNone/>
            </a:pPr>
            <a:r>
              <a:rPr lang="ar-SA" dirty="0">
                <a:latin typeface="Sakkal Majalla" pitchFamily="2" charset="-78"/>
                <a:cs typeface="Sakkal Majalla" pitchFamily="2" charset="-78"/>
              </a:rPr>
              <a:t>جاء في الاحاديث </a:t>
            </a:r>
            <a:r>
              <a:rPr lang="ar-SA" dirty="0" err="1">
                <a:latin typeface="Sakkal Majalla" pitchFamily="2" charset="-78"/>
                <a:cs typeface="Sakkal Majalla" pitchFamily="2" charset="-78"/>
              </a:rPr>
              <a:t>الصحيحه</a:t>
            </a:r>
            <a:r>
              <a:rPr lang="ar-SA" dirty="0">
                <a:latin typeface="Sakkal Majalla" pitchFamily="2" charset="-78"/>
                <a:cs typeface="Sakkal Majalla" pitchFamily="2" charset="-78"/>
              </a:rPr>
              <a:t> أن المؤمنين يظلهم الله تعالى في ظله في </a:t>
            </a:r>
            <a:r>
              <a:rPr lang="ar-SA" dirty="0" smtClean="0">
                <a:latin typeface="Sakkal Majalla" pitchFamily="2" charset="-78"/>
                <a:cs typeface="Sakkal Majalla" pitchFamily="2" charset="-78"/>
              </a:rPr>
              <a:t>اليوم </a:t>
            </a:r>
            <a:r>
              <a:rPr lang="ar-SA" dirty="0">
                <a:latin typeface="Sakkal Majalla" pitchFamily="2" charset="-78"/>
                <a:cs typeface="Sakkal Majalla" pitchFamily="2" charset="-78"/>
              </a:rPr>
              <a:t>الذي مقداره خمسون الف سنة وان </a:t>
            </a:r>
            <a:r>
              <a:rPr lang="ar-SA" dirty="0" err="1">
                <a:latin typeface="Sakkal Majalla" pitchFamily="2" charset="-78"/>
                <a:cs typeface="Sakkal Majalla" pitchFamily="2" charset="-78"/>
              </a:rPr>
              <a:t>ذالك</a:t>
            </a:r>
            <a:r>
              <a:rPr lang="ar-SA" dirty="0">
                <a:latin typeface="Sakkal Majalla" pitchFamily="2" charset="-78"/>
                <a:cs typeface="Sakkal Majalla" pitchFamily="2" charset="-78"/>
              </a:rPr>
              <a:t> اليوم يكون عليهم كقدر تدلي الشمس للغروب الى ان تغرب وان </a:t>
            </a:r>
            <a:r>
              <a:rPr lang="ar-SA" dirty="0" err="1">
                <a:latin typeface="Sakkal Majalla" pitchFamily="2" charset="-78"/>
                <a:cs typeface="Sakkal Majalla" pitchFamily="2" charset="-78"/>
              </a:rPr>
              <a:t>العصاه</a:t>
            </a:r>
            <a:r>
              <a:rPr lang="ar-SA" dirty="0">
                <a:latin typeface="Sakkal Majalla" pitchFamily="2" charset="-78"/>
                <a:cs typeface="Sakkal Majalla" pitchFamily="2" charset="-78"/>
              </a:rPr>
              <a:t> يعذبون على معاصيهم في </a:t>
            </a:r>
            <a:r>
              <a:rPr lang="ar-SA" dirty="0" err="1">
                <a:latin typeface="Sakkal Majalla" pitchFamily="2" charset="-78"/>
                <a:cs typeface="Sakkal Majalla" pitchFamily="2" charset="-78"/>
              </a:rPr>
              <a:t>ذالك</a:t>
            </a:r>
            <a:r>
              <a:rPr lang="ar-SA" dirty="0">
                <a:latin typeface="Sakkal Majalla" pitchFamily="2" charset="-78"/>
                <a:cs typeface="Sakkal Majalla" pitchFamily="2" charset="-78"/>
              </a:rPr>
              <a:t> اليوم </a:t>
            </a:r>
          </a:p>
          <a:p>
            <a:pPr marL="0" indent="0">
              <a:buNone/>
            </a:pPr>
            <a:endParaRPr lang="ar-SA" dirty="0">
              <a:latin typeface="Sakkal Majalla" pitchFamily="2" charset="-78"/>
              <a:cs typeface="Sakkal Majalla" pitchFamily="2" charset="-78"/>
            </a:endParaRPr>
          </a:p>
        </p:txBody>
      </p:sp>
    </p:spTree>
    <p:extLst>
      <p:ext uri="{BB962C8B-B14F-4D97-AF65-F5344CB8AC3E}">
        <p14:creationId xmlns:p14="http://schemas.microsoft.com/office/powerpoint/2010/main" val="367907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764704"/>
            <a:ext cx="8229600" cy="1061959"/>
          </a:xfrm>
          <a:solidFill>
            <a:schemeClr val="tx2"/>
          </a:solidFill>
          <a:ln w="57150">
            <a:solidFill>
              <a:schemeClr val="tx1"/>
            </a:solidFill>
          </a:ln>
        </p:spPr>
        <p:txBody>
          <a:bodyPr/>
          <a:lstStyle/>
          <a:p>
            <a:r>
              <a:rPr lang="ar-SA" dirty="0">
                <a:solidFill>
                  <a:schemeClr val="bg1"/>
                </a:solidFill>
                <a:latin typeface="Sakkal Majalla" pitchFamily="2" charset="-78"/>
                <a:cs typeface="Sakkal Majalla" pitchFamily="2" charset="-78"/>
              </a:rPr>
              <a:t>القصاص بين الخلائق </a:t>
            </a:r>
          </a:p>
        </p:txBody>
      </p:sp>
      <p:sp>
        <p:nvSpPr>
          <p:cNvPr id="3" name="عنصر نائب للمحتوى 2"/>
          <p:cNvSpPr>
            <a:spLocks noGrp="1"/>
          </p:cNvSpPr>
          <p:nvPr>
            <p:ph idx="1"/>
          </p:nvPr>
        </p:nvSpPr>
        <p:spPr>
          <a:xfrm>
            <a:off x="467544" y="3429000"/>
            <a:ext cx="8229600" cy="3096344"/>
          </a:xfrm>
          <a:solidFill>
            <a:schemeClr val="bg2"/>
          </a:solidFill>
          <a:ln w="57150">
            <a:solidFill>
              <a:schemeClr val="tx1"/>
            </a:solidFill>
          </a:ln>
        </p:spPr>
        <p:txBody>
          <a:bodyPr>
            <a:normAutofit fontScale="92500"/>
          </a:bodyPr>
          <a:lstStyle/>
          <a:p>
            <a:pPr marL="0" indent="0" algn="ctr">
              <a:buNone/>
            </a:pPr>
            <a:r>
              <a:rPr lang="ar-SA" dirty="0">
                <a:latin typeface="Sakkal Majalla" pitchFamily="2" charset="-78"/>
                <a:cs typeface="Sakkal Majalla" pitchFamily="2" charset="-78"/>
              </a:rPr>
              <a:t>ع</a:t>
            </a:r>
            <a:r>
              <a:rPr lang="ar-SA" dirty="0" smtClean="0">
                <a:latin typeface="Sakkal Majalla" pitchFamily="2" charset="-78"/>
                <a:cs typeface="Sakkal Majalla" pitchFamily="2" charset="-78"/>
              </a:rPr>
              <a:t>َنْ </a:t>
            </a:r>
            <a:r>
              <a:rPr lang="ar-SA" dirty="0">
                <a:latin typeface="Sakkal Majalla" pitchFamily="2" charset="-78"/>
                <a:cs typeface="Sakkal Majalla" pitchFamily="2" charset="-78"/>
              </a:rPr>
              <a:t>‏أَبِي هُرَيْرَةَ ‏، عَنْ النَّبِيِّ ‏صَلَّى اللَّهُ عَلَيْهِ وَسَلَّمَ ‏ ‏قَالَ : هَلْ تَدْرُونَ مَنْ ‏الْمُفْلِسُ ؟ قَالُوا ‏: الْمُفْلِسُ فِينَا ، يَا رَسُولَ اللَّهِ ، مَنْ لَا دِرْهَمَ لَهُ وَلَا مَتَاعَ . قَالَ ‏: ‏إِنَّ الْمُفْلِسَ مِنْ أُمَّتِي مَنْ يَأْتِي يَوْمَ الْقِيَامَةِ بِصِيَامٍ وَصَلَاةٍ وَزَكَاةٍ وَيَأْتِي قَدْ شَتَمَ عِرْضَ هَذَا ، وَقَذَفَ هَذَا ، وَأَكَلَ مَالَ هَذَا ، فَيُقْعَدُ ‏، ‏فَيَقْتَصُّ ‏‏هَذَا مِنْ حَسَنَاتِهِ ، وَهَذَا مِنْ حَسَنَاتِهِ ، فَإِنْ فَنِيَتْ حَسَنَاتُهُ قَبْلَ أَنْ يَقْضِيَ مَا عَلَيْهِ مِنْ الْخَطَايَا أُخِذَ مِنْ خَطَايَاهُمْ فَطُرِحَتْ عَلَيْهِ ثُمَّ طُرِحَ فِي النَّارِ</a:t>
            </a:r>
          </a:p>
        </p:txBody>
      </p:sp>
      <p:sp>
        <p:nvSpPr>
          <p:cNvPr id="4" name="Down Arrow Callout 3"/>
          <p:cNvSpPr/>
          <p:nvPr/>
        </p:nvSpPr>
        <p:spPr>
          <a:xfrm>
            <a:off x="2699792" y="2132856"/>
            <a:ext cx="3168352" cy="1224136"/>
          </a:xfrm>
          <a:prstGeom prst="downArrowCallou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chemeClr val="tx1">
                    <a:lumMod val="95000"/>
                    <a:lumOff val="5000"/>
                  </a:schemeClr>
                </a:solidFill>
              </a:rPr>
              <a:t>الدليل على ذلك</a:t>
            </a:r>
            <a:endParaRPr lang="ar-SA" sz="2800" b="1" dirty="0">
              <a:solidFill>
                <a:schemeClr val="tx1">
                  <a:lumMod val="95000"/>
                  <a:lumOff val="5000"/>
                </a:schemeClr>
              </a:solidFill>
            </a:endParaRPr>
          </a:p>
        </p:txBody>
      </p:sp>
    </p:spTree>
    <p:extLst>
      <p:ext uri="{BB962C8B-B14F-4D97-AF65-F5344CB8AC3E}">
        <p14:creationId xmlns:p14="http://schemas.microsoft.com/office/powerpoint/2010/main" val="152222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836712"/>
            <a:ext cx="8229600" cy="1116515"/>
          </a:xfrm>
          <a:solidFill>
            <a:schemeClr val="accent3">
              <a:lumMod val="20000"/>
              <a:lumOff val="80000"/>
            </a:schemeClr>
          </a:solidFill>
          <a:ln w="38100">
            <a:solidFill>
              <a:schemeClr val="tx1"/>
            </a:solidFill>
          </a:ln>
        </p:spPr>
        <p:txBody>
          <a:bodyPr/>
          <a:lstStyle/>
          <a:p>
            <a:r>
              <a:rPr lang="ar-SA" dirty="0">
                <a:latin typeface="Sakkal Majalla" pitchFamily="2" charset="-78"/>
                <a:cs typeface="Sakkal Majalla" pitchFamily="2" charset="-78"/>
              </a:rPr>
              <a:t>نصب الصراط على متن جهنم </a:t>
            </a:r>
          </a:p>
        </p:txBody>
      </p:sp>
      <p:sp>
        <p:nvSpPr>
          <p:cNvPr id="3" name="عنصر نائب للمحتوى 2"/>
          <p:cNvSpPr>
            <a:spLocks noGrp="1"/>
          </p:cNvSpPr>
          <p:nvPr>
            <p:ph idx="1"/>
          </p:nvPr>
        </p:nvSpPr>
        <p:spPr>
          <a:xfrm>
            <a:off x="395536" y="3212976"/>
            <a:ext cx="8229600" cy="3196951"/>
          </a:xfrm>
          <a:solidFill>
            <a:schemeClr val="accent3">
              <a:lumMod val="40000"/>
              <a:lumOff val="60000"/>
            </a:schemeClr>
          </a:solidFill>
          <a:ln w="38100">
            <a:solidFill>
              <a:schemeClr val="tx1"/>
            </a:solidFill>
          </a:ln>
        </p:spPr>
        <p:txBody>
          <a:bodyPr>
            <a:normAutofit lnSpcReduction="10000"/>
          </a:bodyPr>
          <a:lstStyle/>
          <a:p>
            <a:pPr marL="0" indent="0">
              <a:buNone/>
            </a:pPr>
            <a:r>
              <a:rPr lang="ar-SA" dirty="0" smtClean="0">
                <a:latin typeface="Sakkal Majalla" pitchFamily="2" charset="-78"/>
                <a:cs typeface="Sakkal Majalla" pitchFamily="2" charset="-78"/>
              </a:rPr>
              <a:t>عن </a:t>
            </a:r>
            <a:r>
              <a:rPr lang="ar-SA" dirty="0">
                <a:latin typeface="Sakkal Majalla" pitchFamily="2" charset="-78"/>
                <a:cs typeface="Sakkal Majalla" pitchFamily="2" charset="-78"/>
              </a:rPr>
              <a:t>أبي سعيد الخدري عن النبي صلى الله عليه و </a:t>
            </a:r>
            <a:r>
              <a:rPr lang="ar-SA" dirty="0" err="1">
                <a:latin typeface="Sakkal Majalla" pitchFamily="2" charset="-78"/>
                <a:cs typeface="Sakkal Majalla" pitchFamily="2" charset="-78"/>
              </a:rPr>
              <a:t>آله</a:t>
            </a:r>
            <a:r>
              <a:rPr lang="ar-SA" dirty="0">
                <a:latin typeface="Sakkal Majalla" pitchFamily="2" charset="-78"/>
                <a:cs typeface="Sakkal Majalla" pitchFamily="2" charset="-78"/>
              </a:rPr>
              <a:t> وسلم فذكر حديثا طويلا قال : ثم يضرب الجسر على جهنم و تحل الشفاعة فيقولون : اللهم سلم </a:t>
            </a:r>
            <a:r>
              <a:rPr lang="ar-SA" dirty="0" err="1">
                <a:latin typeface="Sakkal Majalla" pitchFamily="2" charset="-78"/>
                <a:cs typeface="Sakkal Majalla" pitchFamily="2" charset="-78"/>
              </a:rPr>
              <a:t>سلم</a:t>
            </a:r>
            <a:r>
              <a:rPr lang="ar-SA" dirty="0">
                <a:latin typeface="Sakkal Majalla" pitchFamily="2" charset="-78"/>
                <a:cs typeface="Sakkal Majalla" pitchFamily="2" charset="-78"/>
              </a:rPr>
              <a:t> قيل : يا رسول الله و ما الجسر ؟ قال : دحض مزلة فيه خطاطيف و كلاليب و حسكة تكون بنجد فيها شويكة يقال لها السعدان فيمره المؤمن كظرف العين و كالبرق و كالريح و كالطير و كأجاويد الخيل و الركاب فناج مسلم و مخدوش مرسل و مكدوس على وجهه في </a:t>
            </a:r>
            <a:r>
              <a:rPr lang="ar-SA" dirty="0" smtClean="0">
                <a:latin typeface="Sakkal Majalla" pitchFamily="2" charset="-78"/>
                <a:cs typeface="Sakkal Majalla" pitchFamily="2" charset="-78"/>
              </a:rPr>
              <a:t>النار</a:t>
            </a:r>
            <a:endParaRPr lang="ar-SA" dirty="0">
              <a:latin typeface="Sakkal Majalla" pitchFamily="2" charset="-78"/>
              <a:cs typeface="Sakkal Majalla" pitchFamily="2" charset="-78"/>
            </a:endParaRPr>
          </a:p>
        </p:txBody>
      </p:sp>
      <p:sp>
        <p:nvSpPr>
          <p:cNvPr id="4" name="Up-Down Arrow 3"/>
          <p:cNvSpPr/>
          <p:nvPr/>
        </p:nvSpPr>
        <p:spPr>
          <a:xfrm>
            <a:off x="3203848" y="2060848"/>
            <a:ext cx="2664296" cy="1008112"/>
          </a:xfrm>
          <a:prstGeom prst="up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lumMod val="95000"/>
                    <a:lumOff val="5000"/>
                  </a:schemeClr>
                </a:solidFill>
              </a:rPr>
              <a:t>الدليل على ذلك</a:t>
            </a:r>
            <a:endParaRPr lang="ar-SA" dirty="0">
              <a:solidFill>
                <a:schemeClr val="tx1">
                  <a:lumMod val="95000"/>
                  <a:lumOff val="5000"/>
                </a:schemeClr>
              </a:solidFill>
            </a:endParaRPr>
          </a:p>
        </p:txBody>
      </p:sp>
    </p:spTree>
    <p:extLst>
      <p:ext uri="{BB962C8B-B14F-4D97-AF65-F5344CB8AC3E}">
        <p14:creationId xmlns:p14="http://schemas.microsoft.com/office/powerpoint/2010/main" val="277740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556792"/>
            <a:ext cx="8229600" cy="1143000"/>
          </a:xfrm>
          <a:solidFill>
            <a:schemeClr val="accent3">
              <a:lumMod val="60000"/>
              <a:lumOff val="40000"/>
            </a:schemeClr>
          </a:solidFill>
          <a:ln w="38100">
            <a:solidFill>
              <a:schemeClr val="tx1"/>
            </a:solidFill>
          </a:ln>
        </p:spPr>
        <p:txBody>
          <a:bodyPr/>
          <a:lstStyle/>
          <a:p>
            <a:r>
              <a:rPr lang="ar-SA" dirty="0">
                <a:latin typeface="Sakkal Majalla" pitchFamily="2" charset="-78"/>
                <a:cs typeface="Sakkal Majalla" pitchFamily="2" charset="-78"/>
              </a:rPr>
              <a:t>رؤية المؤمنين لربهم جل وعلا في موقف القيامة </a:t>
            </a:r>
            <a:endParaRPr lang="ar-SA" dirty="0"/>
          </a:p>
        </p:txBody>
      </p:sp>
      <p:sp>
        <p:nvSpPr>
          <p:cNvPr id="3" name="عنصر نائب للمحتوى 2"/>
          <p:cNvSpPr>
            <a:spLocks noGrp="1"/>
          </p:cNvSpPr>
          <p:nvPr>
            <p:ph idx="1"/>
          </p:nvPr>
        </p:nvSpPr>
        <p:spPr>
          <a:xfrm>
            <a:off x="395536" y="4149080"/>
            <a:ext cx="8229600" cy="1612776"/>
          </a:xfrm>
          <a:solidFill>
            <a:schemeClr val="accent3">
              <a:lumMod val="20000"/>
              <a:lumOff val="80000"/>
            </a:schemeClr>
          </a:solidFill>
          <a:ln w="38100">
            <a:solidFill>
              <a:schemeClr val="tx1"/>
            </a:solidFill>
          </a:ln>
        </p:spPr>
        <p:txBody>
          <a:bodyPr>
            <a:normAutofit/>
          </a:bodyPr>
          <a:lstStyle/>
          <a:p>
            <a:pPr marL="0" indent="0" algn="ctr">
              <a:buNone/>
            </a:pPr>
            <a:r>
              <a:rPr lang="ar-SA" sz="4400" dirty="0" smtClean="0">
                <a:latin typeface="Sakkal Majalla" pitchFamily="2" charset="-78"/>
                <a:cs typeface="Sakkal Majalla" pitchFamily="2" charset="-78"/>
              </a:rPr>
              <a:t>فيراه </a:t>
            </a:r>
            <a:r>
              <a:rPr lang="ar-SA" sz="4400" dirty="0">
                <a:latin typeface="Sakkal Majalla" pitchFamily="2" charset="-78"/>
                <a:cs typeface="Sakkal Majalla" pitchFamily="2" charset="-78"/>
              </a:rPr>
              <a:t>المؤمنين في موقف القيامة بعد دخول أصناف المشركين النار</a:t>
            </a:r>
          </a:p>
          <a:p>
            <a:pPr marL="0" indent="0" algn="ctr">
              <a:buNone/>
            </a:pPr>
            <a:endParaRPr lang="ar-SA" sz="4400" dirty="0">
              <a:latin typeface="Sakkal Majalla" pitchFamily="2" charset="-78"/>
              <a:cs typeface="Sakkal Majalla" pitchFamily="2" charset="-78"/>
            </a:endParaRPr>
          </a:p>
        </p:txBody>
      </p:sp>
      <p:sp>
        <p:nvSpPr>
          <p:cNvPr id="4" name="Circular Arrow 3"/>
          <p:cNvSpPr/>
          <p:nvPr/>
        </p:nvSpPr>
        <p:spPr>
          <a:xfrm>
            <a:off x="4283968" y="2996952"/>
            <a:ext cx="936104" cy="1584176"/>
          </a:xfrm>
          <a:prstGeom prst="circular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58370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332656"/>
            <a:ext cx="8229600" cy="1224136"/>
          </a:xfrm>
          <a:solidFill>
            <a:schemeClr val="bg2">
              <a:lumMod val="90000"/>
            </a:schemeClr>
          </a:solidFill>
          <a:ln w="38100">
            <a:solidFill>
              <a:schemeClr val="tx1"/>
            </a:solidFill>
          </a:ln>
        </p:spPr>
        <p:txBody>
          <a:bodyPr>
            <a:normAutofit/>
          </a:bodyPr>
          <a:lstStyle/>
          <a:p>
            <a:r>
              <a:rPr lang="ar-SA" sz="3200" dirty="0">
                <a:latin typeface="Sakkal Majalla" pitchFamily="2" charset="-78"/>
                <a:cs typeface="Sakkal Majalla" pitchFamily="2" charset="-78"/>
              </a:rPr>
              <a:t>الامر السادس مما يتضمنه الايمان باليوم الاخر الايمان </a:t>
            </a:r>
            <a:r>
              <a:rPr lang="ar-SA" sz="3200" dirty="0" err="1">
                <a:latin typeface="Sakkal Majalla" pitchFamily="2" charset="-78"/>
                <a:cs typeface="Sakkal Majalla" pitchFamily="2" charset="-78"/>
              </a:rPr>
              <a:t>بالجنه</a:t>
            </a:r>
            <a:r>
              <a:rPr lang="ar-SA" sz="3200" dirty="0">
                <a:latin typeface="Sakkal Majalla" pitchFamily="2" charset="-78"/>
                <a:cs typeface="Sakkal Majalla" pitchFamily="2" charset="-78"/>
              </a:rPr>
              <a:t> والنار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7201162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06930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20000"/>
              <a:lumOff val="80000"/>
            </a:schemeClr>
          </a:solidFill>
          <a:ln w="38100">
            <a:solidFill>
              <a:schemeClr val="tx1"/>
            </a:solidFill>
          </a:ln>
        </p:spPr>
        <p:txBody>
          <a:bodyPr/>
          <a:lstStyle/>
          <a:p>
            <a:r>
              <a:rPr lang="ar-SA" sz="4800" dirty="0" smtClean="0">
                <a:latin typeface="Sakkal Majalla" pitchFamily="2" charset="-78"/>
                <a:cs typeface="Sakkal Majalla" pitchFamily="2" charset="-78"/>
              </a:rPr>
              <a:t>الركن السادس من اركان الايمان</a:t>
            </a:r>
            <a:endParaRPr lang="ar-SA" sz="4800" dirty="0">
              <a:latin typeface="Sakkal Majalla" pitchFamily="2" charset="-78"/>
              <a:cs typeface="Sakkal Majalla" pitchFamily="2" charset="-78"/>
            </a:endParaRPr>
          </a:p>
        </p:txBody>
      </p:sp>
      <p:sp>
        <p:nvSpPr>
          <p:cNvPr id="3" name="عنصر نائب للمحتوى 2"/>
          <p:cNvSpPr>
            <a:spLocks noGrp="1"/>
          </p:cNvSpPr>
          <p:nvPr>
            <p:ph idx="1"/>
          </p:nvPr>
        </p:nvSpPr>
        <p:spPr>
          <a:xfrm>
            <a:off x="515459" y="2348880"/>
            <a:ext cx="8229600" cy="1036712"/>
          </a:xfrm>
          <a:solidFill>
            <a:schemeClr val="accent3">
              <a:lumMod val="40000"/>
              <a:lumOff val="60000"/>
            </a:schemeClr>
          </a:solidFill>
          <a:ln w="38100">
            <a:solidFill>
              <a:schemeClr val="tx1"/>
            </a:solidFill>
          </a:ln>
        </p:spPr>
        <p:txBody>
          <a:bodyPr anchor="ctr"/>
          <a:lstStyle/>
          <a:p>
            <a:pPr marL="0" indent="0" algn="ctr">
              <a:buNone/>
            </a:pPr>
            <a:r>
              <a:rPr lang="ar-SA" sz="3600" dirty="0" smtClean="0">
                <a:latin typeface="Sakkal Majalla" pitchFamily="2" charset="-78"/>
                <a:cs typeface="Sakkal Majalla" pitchFamily="2" charset="-78"/>
              </a:rPr>
              <a:t>الايمان بالقدر خيره و شره</a:t>
            </a:r>
            <a:endParaRPr lang="ar-SA" sz="3600" dirty="0">
              <a:latin typeface="Sakkal Majalla" pitchFamily="2" charset="-78"/>
              <a:cs typeface="Sakkal Majalla" pitchFamily="2" charset="-78"/>
            </a:endParaRPr>
          </a:p>
        </p:txBody>
      </p:sp>
      <p:sp>
        <p:nvSpPr>
          <p:cNvPr id="4" name="مربع نص 3"/>
          <p:cNvSpPr txBox="1"/>
          <p:nvPr/>
        </p:nvSpPr>
        <p:spPr>
          <a:xfrm>
            <a:off x="539552" y="3861048"/>
            <a:ext cx="8179749" cy="1200329"/>
          </a:xfrm>
          <a:prstGeom prst="rect">
            <a:avLst/>
          </a:prstGeom>
          <a:solidFill>
            <a:schemeClr val="accent3">
              <a:lumMod val="40000"/>
              <a:lumOff val="60000"/>
            </a:schemeClr>
          </a:solidFill>
          <a:ln w="38100">
            <a:solidFill>
              <a:schemeClr val="tx1"/>
            </a:solidFill>
          </a:ln>
        </p:spPr>
        <p:txBody>
          <a:bodyPr wrap="square" rtlCol="1">
            <a:spAutoFit/>
          </a:bodyPr>
          <a:lstStyle/>
          <a:p>
            <a:pPr algn="ctr"/>
            <a:r>
              <a:rPr lang="ar-SA" sz="3600" dirty="0" smtClean="0">
                <a:latin typeface="Sakkal Majalla" pitchFamily="2" charset="-78"/>
                <a:cs typeface="Sakkal Majalla" pitchFamily="2" charset="-78"/>
              </a:rPr>
              <a:t>يجب على العبد ان يومن بأن كل ما وقع او يقع في هذا الكون من خير او شر كله بتقدير الله تعالى</a:t>
            </a:r>
            <a:endParaRPr lang="ar-SA" sz="3600" dirty="0">
              <a:latin typeface="Sakkal Majalla" pitchFamily="2" charset="-78"/>
              <a:cs typeface="Sakkal Majalla" pitchFamily="2" charset="-78"/>
            </a:endParaRPr>
          </a:p>
        </p:txBody>
      </p:sp>
    </p:spTree>
    <p:extLst>
      <p:ext uri="{BB962C8B-B14F-4D97-AF65-F5344CB8AC3E}">
        <p14:creationId xmlns:p14="http://schemas.microsoft.com/office/powerpoint/2010/main" val="33128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a:ln w="57150">
            <a:solidFill>
              <a:schemeClr val="tx1"/>
            </a:solidFill>
          </a:ln>
        </p:spPr>
        <p:txBody>
          <a:bodyPr/>
          <a:lstStyle/>
          <a:p>
            <a:r>
              <a:rPr lang="ar-SA" dirty="0" smtClean="0">
                <a:latin typeface="Sakkal Majalla" pitchFamily="2" charset="-78"/>
                <a:cs typeface="Sakkal Majalla" pitchFamily="2" charset="-78"/>
              </a:rPr>
              <a:t>الاحسان</a:t>
            </a:r>
            <a:endParaRPr lang="ar-SA" dirty="0">
              <a:latin typeface="Sakkal Majalla" pitchFamily="2" charset="-78"/>
              <a:cs typeface="Sakkal Majalla" pitchFamily="2" charset="-78"/>
            </a:endParaRPr>
          </a:p>
        </p:txBody>
      </p:sp>
      <p:sp>
        <p:nvSpPr>
          <p:cNvPr id="3" name="عنصر نائب للمحتوى 2"/>
          <p:cNvSpPr>
            <a:spLocks noGrp="1"/>
          </p:cNvSpPr>
          <p:nvPr>
            <p:ph idx="1"/>
          </p:nvPr>
        </p:nvSpPr>
        <p:spPr>
          <a:xfrm>
            <a:off x="467544" y="1988840"/>
            <a:ext cx="8229600" cy="820688"/>
          </a:xfrm>
          <a:solidFill>
            <a:schemeClr val="accent4">
              <a:lumMod val="40000"/>
              <a:lumOff val="60000"/>
            </a:schemeClr>
          </a:solidFill>
          <a:ln w="38100">
            <a:solidFill>
              <a:schemeClr val="tx1"/>
            </a:solidFill>
          </a:ln>
        </p:spPr>
        <p:txBody>
          <a:bodyPr>
            <a:normAutofit/>
          </a:bodyPr>
          <a:lstStyle/>
          <a:p>
            <a:pPr marL="0" indent="0" algn="ctr">
              <a:buNone/>
            </a:pPr>
            <a:r>
              <a:rPr lang="ar-SA" sz="4400" dirty="0" smtClean="0">
                <a:latin typeface="Sakkal Majalla" pitchFamily="2" charset="-78"/>
                <a:cs typeface="Sakkal Majalla" pitchFamily="2" charset="-78"/>
              </a:rPr>
              <a:t>اصطلاحا : تحسين الظاهر و الباطن.</a:t>
            </a:r>
            <a:endParaRPr lang="ar-SA" sz="4400" dirty="0">
              <a:latin typeface="Sakkal Majalla" pitchFamily="2" charset="-78"/>
              <a:cs typeface="Sakkal Majalla" pitchFamily="2" charset="-78"/>
            </a:endParaRPr>
          </a:p>
        </p:txBody>
      </p:sp>
    </p:spTree>
    <p:extLst>
      <p:ext uri="{BB962C8B-B14F-4D97-AF65-F5344CB8AC3E}">
        <p14:creationId xmlns:p14="http://schemas.microsoft.com/office/powerpoint/2010/main" val="349231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للإحسان درجتان:</a:t>
            </a:r>
            <a:endParaRPr lang="ar-S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665416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700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عمل مجموعة </a:t>
            </a:r>
            <a:r>
              <a:rPr lang="ar-SA" dirty="0" err="1" smtClean="0"/>
              <a:t>الإثنين</a:t>
            </a:r>
            <a:r>
              <a:rPr lang="ar-SA" dirty="0" smtClean="0"/>
              <a:t> </a:t>
            </a:r>
          </a:p>
          <a:p>
            <a:r>
              <a:rPr lang="ar-SA" dirty="0" err="1" smtClean="0"/>
              <a:t>البندري</a:t>
            </a:r>
            <a:r>
              <a:rPr lang="ar-SA" dirty="0" smtClean="0"/>
              <a:t> القحطاني- بدرية القحطاني –أنفال- وأبرار العتيبي </a:t>
            </a:r>
          </a:p>
          <a:p>
            <a:r>
              <a:rPr lang="ar-SA" dirty="0" smtClean="0"/>
              <a:t>إشراف وتعديل الأستاذة فتحية القحطاني .</a:t>
            </a:r>
            <a:endParaRPr lang="ar-SA" dirty="0"/>
          </a:p>
        </p:txBody>
      </p:sp>
    </p:spTree>
    <p:extLst>
      <p:ext uri="{BB962C8B-B14F-4D97-AF65-F5344CB8AC3E}">
        <p14:creationId xmlns:p14="http://schemas.microsoft.com/office/powerpoint/2010/main" val="1506265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1443</Words>
  <Application>Microsoft Office PowerPoint</Application>
  <PresentationFormat>عرض على الشاشة (3:4)‏</PresentationFormat>
  <Paragraphs>82</Paragraphs>
  <Slides>24</Slides>
  <Notes>1</Notes>
  <HiddenSlides>0</HiddenSlides>
  <MMClips>0</MMClips>
  <ScaleCrop>false</ScaleCrop>
  <HeadingPairs>
    <vt:vector size="4" baseType="variant">
      <vt:variant>
        <vt:lpstr>نسق</vt:lpstr>
      </vt:variant>
      <vt:variant>
        <vt:i4>1</vt:i4>
      </vt:variant>
      <vt:variant>
        <vt:lpstr>عناوين الشرائح</vt:lpstr>
      </vt:variant>
      <vt:variant>
        <vt:i4>24</vt:i4>
      </vt:variant>
    </vt:vector>
  </HeadingPairs>
  <TitlesOfParts>
    <vt:vector size="25" baseType="lpstr">
      <vt:lpstr>سمة Office</vt:lpstr>
      <vt:lpstr>الركن الخامس من أركان الإيمان</vt:lpstr>
      <vt:lpstr>اليوم الآخر ويدخل فيه الإيمان بكل ما يكون بعد الموت</vt:lpstr>
      <vt:lpstr>1-فتنة القبر</vt:lpstr>
      <vt:lpstr>س/هل عذاب القبر على الروح فقط أم على البدن فقط؟</vt:lpstr>
      <vt:lpstr>عرض تقديمي في PowerPoint</vt:lpstr>
      <vt:lpstr>عرض تقديمي في PowerPoint</vt:lpstr>
      <vt:lpstr>عرض تقديمي في PowerPoint</vt:lpstr>
      <vt:lpstr>عرض تقديمي في PowerPoint</vt:lpstr>
      <vt:lpstr>3-النفخ في الصور لقيام الساعة </vt:lpstr>
      <vt:lpstr>الامر الرابع:البعث يحشر الله عز وجل جميع خلقه</vt:lpstr>
      <vt:lpstr>الامر الخامس: مايكون قي يوم القيامة من حساب وغيره ,  وهذا يشمل امور كثيرة اهمها:</vt:lpstr>
      <vt:lpstr>الميزان</vt:lpstr>
      <vt:lpstr>اعطاء الكتب</vt:lpstr>
      <vt:lpstr>الشفاعة</vt:lpstr>
      <vt:lpstr>عرض تقديمي في PowerPoint</vt:lpstr>
      <vt:lpstr>نعيم يوم القيامة وعذابه: </vt:lpstr>
      <vt:lpstr>القصاص بين الخلائق </vt:lpstr>
      <vt:lpstr>نصب الصراط على متن جهنم </vt:lpstr>
      <vt:lpstr>رؤية المؤمنين لربهم جل وعلا في موقف القيامة </vt:lpstr>
      <vt:lpstr>الامر السادس مما يتضمنه الايمان باليوم الاخر الايمان بالجنه والنار </vt:lpstr>
      <vt:lpstr>الركن السادس من اركان الايمان</vt:lpstr>
      <vt:lpstr>الاحسان</vt:lpstr>
      <vt:lpstr>للإحسان درجتان:</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الركن الخامس من أركان الإيمان</dc:title>
  <dc:creator>زهراء القحطاني</dc:creator>
  <cp:lastModifiedBy>إلى الأمام</cp:lastModifiedBy>
  <cp:revision>16</cp:revision>
  <dcterms:created xsi:type="dcterms:W3CDTF">2013-09-17T17:19:39Z</dcterms:created>
  <dcterms:modified xsi:type="dcterms:W3CDTF">2013-11-08T08:10:00Z</dcterms:modified>
</cp:coreProperties>
</file>