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sldIdLst>
    <p:sldId id="256" r:id="rId4"/>
    <p:sldId id="257" r:id="rId5"/>
    <p:sldId id="259" r:id="rId6"/>
    <p:sldId id="258" r:id="rId7"/>
    <p:sldId id="260" r:id="rId8"/>
    <p:sldId id="284" r:id="rId9"/>
    <p:sldId id="262" r:id="rId10"/>
    <p:sldId id="263" r:id="rId11"/>
    <p:sldId id="264" r:id="rId12"/>
    <p:sldId id="265" r:id="rId13"/>
    <p:sldId id="283" r:id="rId14"/>
    <p:sldId id="282" r:id="rId15"/>
    <p:sldId id="272" r:id="rId16"/>
    <p:sldId id="273" r:id="rId17"/>
    <p:sldId id="275" r:id="rId18"/>
    <p:sldId id="274" r:id="rId19"/>
    <p:sldId id="276" r:id="rId20"/>
    <p:sldId id="277" r:id="rId21"/>
    <p:sldId id="278" r:id="rId22"/>
  </p:sldIdLst>
  <p:sldSz cx="9144000" cy="6858000" type="screen4x3"/>
  <p:notesSz cx="6858000" cy="9144000"/>
  <p:defaultTextStyle>
    <a:defPPr>
      <a:defRPr lang="fr-F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168" autoAdjust="0"/>
  </p:normalViewPr>
  <p:slideViewPr>
    <p:cSldViewPr>
      <p:cViewPr varScale="1">
        <p:scale>
          <a:sx n="69" d="100"/>
          <a:sy n="69" d="100"/>
        </p:scale>
        <p:origin x="-1416"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en-US" smtClean="0"/>
              <a:t>Click to edit Master title style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r-FR"/>
          </a:p>
        </p:txBody>
      </p:sp>
      <p:sp>
        <p:nvSpPr>
          <p:cNvPr id="4" name="Espace réservé de la date 3"/>
          <p:cNvSpPr>
            <a:spLocks noGrp="1"/>
          </p:cNvSpPr>
          <p:nvPr>
            <p:ph type="dt" sz="half" idx="10"/>
          </p:nvPr>
        </p:nvSpPr>
        <p:spPr/>
        <p:txBody>
          <a:bodyPr/>
          <a:lstStyle>
            <a:lvl1pPr>
              <a:defRPr/>
            </a:lvl1pPr>
          </a:lstStyle>
          <a:p>
            <a:pPr>
              <a:defRPr/>
            </a:pPr>
            <a:fld id="{32B88EA6-F8C7-4A3B-8D01-8CE258CB3A24}" type="datetimeFigureOut">
              <a:rPr lang="fr-FR"/>
              <a:pPr>
                <a:defRPr/>
              </a:pPr>
              <a:t>21/03/2012</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504685FA-70E9-4D49-A943-16CFC3E81A75}" type="slidenum">
              <a:rPr lang="fr-FR"/>
              <a:pPr>
                <a:defRPr/>
              </a:pPr>
              <a:t>‹#›</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smtClean="0"/>
              <a:t>Click to edit Master title style</a:t>
            </a:r>
            <a:endParaRPr lang="fr-FR"/>
          </a:p>
        </p:txBody>
      </p:sp>
      <p:sp>
        <p:nvSpPr>
          <p:cNvPr id="3" name="Espace réservé du contenu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Espace réservé de la date 3"/>
          <p:cNvSpPr>
            <a:spLocks noGrp="1"/>
          </p:cNvSpPr>
          <p:nvPr>
            <p:ph type="dt" sz="half" idx="10"/>
          </p:nvPr>
        </p:nvSpPr>
        <p:spPr/>
        <p:txBody>
          <a:bodyPr/>
          <a:lstStyle>
            <a:lvl1pPr>
              <a:defRPr/>
            </a:lvl1pPr>
          </a:lstStyle>
          <a:p>
            <a:pPr>
              <a:defRPr/>
            </a:pPr>
            <a:fld id="{D22AE7DA-7E60-4692-8F2B-ACAA4B759DD8}" type="datetimeFigureOut">
              <a:rPr lang="fr-FR"/>
              <a:pPr>
                <a:defRPr/>
              </a:pPr>
              <a:t>21/03/2012</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5ED77D06-BE83-43BF-BDEB-392F6709FF25}" type="slidenum">
              <a:rPr lang="fr-FR"/>
              <a:pPr>
                <a:defRPr/>
              </a:pPr>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Espace réservé de la date 3"/>
          <p:cNvSpPr>
            <a:spLocks noGrp="1"/>
          </p:cNvSpPr>
          <p:nvPr>
            <p:ph type="dt" sz="half" idx="10"/>
          </p:nvPr>
        </p:nvSpPr>
        <p:spPr/>
        <p:txBody>
          <a:bodyPr/>
          <a:lstStyle>
            <a:lvl1pPr>
              <a:defRPr/>
            </a:lvl1pPr>
          </a:lstStyle>
          <a:p>
            <a:pPr>
              <a:defRPr/>
            </a:pPr>
            <a:fld id="{1E3CDA91-313A-4E1A-8BB6-CD84D4398C0A}" type="datetimeFigureOut">
              <a:rPr lang="fr-FR"/>
              <a:pPr>
                <a:defRPr/>
              </a:pPr>
              <a:t>21/03/2012</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7C86DE23-2E82-4A13-A8A3-A3922F5C5772}" type="slidenum">
              <a:rPr lang="fr-FR"/>
              <a:pPr>
                <a:defRPr/>
              </a:pPr>
              <a:t>‹#›</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smtClean="0"/>
              <a:t>Click to edit Master title style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5" name="Espace réservé de la date 3"/>
          <p:cNvSpPr>
            <a:spLocks noGrp="1"/>
          </p:cNvSpPr>
          <p:nvPr>
            <p:ph type="dt" sz="half" idx="10"/>
          </p:nvPr>
        </p:nvSpPr>
        <p:spPr/>
        <p:txBody>
          <a:bodyPr/>
          <a:lstStyle>
            <a:lvl1pPr>
              <a:defRPr/>
            </a:lvl1pPr>
          </a:lstStyle>
          <a:p>
            <a:pPr>
              <a:defRPr/>
            </a:pPr>
            <a:fld id="{4441BCB8-AAEC-471D-B07C-885FAB44B7F2}" type="datetimeFigureOut">
              <a:rPr lang="fr-FR"/>
              <a:pPr>
                <a:defRPr/>
              </a:pPr>
              <a:t>21/03/2012</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D7F98BCC-98EC-4171-A13C-6C34E531453D}" type="slidenum">
              <a:rPr lang="fr-FR"/>
              <a:pPr>
                <a:defRPr/>
              </a:pPr>
              <a:t>‹#›</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en-US" smtClean="0"/>
              <a:t>Click to edit Master title style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7" name="Espace réservé de la date 3"/>
          <p:cNvSpPr>
            <a:spLocks noGrp="1"/>
          </p:cNvSpPr>
          <p:nvPr>
            <p:ph type="dt" sz="half" idx="10"/>
          </p:nvPr>
        </p:nvSpPr>
        <p:spPr/>
        <p:txBody>
          <a:bodyPr/>
          <a:lstStyle>
            <a:lvl1pPr>
              <a:defRPr/>
            </a:lvl1pPr>
          </a:lstStyle>
          <a:p>
            <a:pPr>
              <a:defRPr/>
            </a:pPr>
            <a:fld id="{ADEC3E62-AB25-4A5C-80A2-5CC41D53AAC3}" type="datetimeFigureOut">
              <a:rPr lang="fr-FR"/>
              <a:pPr>
                <a:defRPr/>
              </a:pPr>
              <a:t>21/03/2012</a:t>
            </a:fld>
            <a:endParaRPr lang="fr-FR"/>
          </a:p>
        </p:txBody>
      </p:sp>
      <p:sp>
        <p:nvSpPr>
          <p:cNvPr id="8" name="Espace réservé du pied de page 4"/>
          <p:cNvSpPr>
            <a:spLocks noGrp="1"/>
          </p:cNvSpPr>
          <p:nvPr>
            <p:ph type="ftr" sz="quarter" idx="11"/>
          </p:nvPr>
        </p:nvSpPr>
        <p:spPr/>
        <p:txBody>
          <a:bodyPr/>
          <a:lstStyle>
            <a:lvl1pPr>
              <a:defRPr/>
            </a:lvl1pPr>
          </a:lstStyle>
          <a:p>
            <a:pPr>
              <a:defRPr/>
            </a:pPr>
            <a:endParaRPr lang="fr-FR"/>
          </a:p>
        </p:txBody>
      </p:sp>
      <p:sp>
        <p:nvSpPr>
          <p:cNvPr id="9" name="Espace réservé du numéro de diapositive 5"/>
          <p:cNvSpPr>
            <a:spLocks noGrp="1"/>
          </p:cNvSpPr>
          <p:nvPr>
            <p:ph type="sldNum" sz="quarter" idx="12"/>
          </p:nvPr>
        </p:nvSpPr>
        <p:spPr/>
        <p:txBody>
          <a:bodyPr/>
          <a:lstStyle>
            <a:lvl1pPr>
              <a:defRPr/>
            </a:lvl1pPr>
          </a:lstStyle>
          <a:p>
            <a:pPr>
              <a:defRPr/>
            </a:pPr>
            <a:fld id="{D2C66C49-35A7-4015-A4C7-ED64E6D50F00}" type="slidenum">
              <a:rPr lang="fr-FR"/>
              <a:pPr>
                <a:defRPr/>
              </a:pPr>
              <a:t>‹#›</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smtClean="0"/>
              <a:t>Click to edit Master title style</a:t>
            </a:r>
            <a:endParaRPr lang="fr-FR"/>
          </a:p>
        </p:txBody>
      </p:sp>
      <p:sp>
        <p:nvSpPr>
          <p:cNvPr id="3" name="Espace réservé de la date 3"/>
          <p:cNvSpPr>
            <a:spLocks noGrp="1"/>
          </p:cNvSpPr>
          <p:nvPr>
            <p:ph type="dt" sz="half" idx="10"/>
          </p:nvPr>
        </p:nvSpPr>
        <p:spPr/>
        <p:txBody>
          <a:bodyPr/>
          <a:lstStyle>
            <a:lvl1pPr>
              <a:defRPr/>
            </a:lvl1pPr>
          </a:lstStyle>
          <a:p>
            <a:pPr>
              <a:defRPr/>
            </a:pPr>
            <a:fld id="{0E845B0B-85F7-440F-B008-BCAD50607550}" type="datetimeFigureOut">
              <a:rPr lang="fr-FR"/>
              <a:pPr>
                <a:defRPr/>
              </a:pPr>
              <a:t>21/03/2012</a:t>
            </a:fld>
            <a:endParaRPr lang="fr-FR"/>
          </a:p>
        </p:txBody>
      </p:sp>
      <p:sp>
        <p:nvSpPr>
          <p:cNvPr id="4" name="Espace réservé du pied de page 4"/>
          <p:cNvSpPr>
            <a:spLocks noGrp="1"/>
          </p:cNvSpPr>
          <p:nvPr>
            <p:ph type="ftr" sz="quarter" idx="11"/>
          </p:nvPr>
        </p:nvSpPr>
        <p:spPr/>
        <p:txBody>
          <a:bodyPr/>
          <a:lstStyle>
            <a:lvl1pPr>
              <a:defRPr/>
            </a:lvl1pPr>
          </a:lstStyle>
          <a:p>
            <a:pPr>
              <a:defRPr/>
            </a:pPr>
            <a:endParaRPr lang="fr-FR"/>
          </a:p>
        </p:txBody>
      </p:sp>
      <p:sp>
        <p:nvSpPr>
          <p:cNvPr id="5" name="Espace réservé du numéro de diapositive 5"/>
          <p:cNvSpPr>
            <a:spLocks noGrp="1"/>
          </p:cNvSpPr>
          <p:nvPr>
            <p:ph type="sldNum" sz="quarter" idx="12"/>
          </p:nvPr>
        </p:nvSpPr>
        <p:spPr/>
        <p:txBody>
          <a:bodyPr/>
          <a:lstStyle>
            <a:lvl1pPr>
              <a:defRPr/>
            </a:lvl1pPr>
          </a:lstStyle>
          <a:p>
            <a:pPr>
              <a:defRPr/>
            </a:pPr>
            <a:fld id="{137BF214-D90F-467D-BDE9-0317B073F7C3}" type="slidenum">
              <a:rPr lang="fr-FR"/>
              <a:pPr>
                <a:defRPr/>
              </a:pPr>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fld id="{47088241-C680-43E4-AE87-674E36833DB7}" type="datetimeFigureOut">
              <a:rPr lang="fr-FR"/>
              <a:pPr>
                <a:defRPr/>
              </a:pPr>
              <a:t>21/03/2012</a:t>
            </a:fld>
            <a:endParaRPr lang="fr-FR"/>
          </a:p>
        </p:txBody>
      </p:sp>
      <p:sp>
        <p:nvSpPr>
          <p:cNvPr id="3" name="Espace réservé du pied de page 4"/>
          <p:cNvSpPr>
            <a:spLocks noGrp="1"/>
          </p:cNvSpPr>
          <p:nvPr>
            <p:ph type="ftr" sz="quarter" idx="11"/>
          </p:nvPr>
        </p:nvSpPr>
        <p:spPr/>
        <p:txBody>
          <a:bodyPr/>
          <a:lstStyle>
            <a:lvl1pPr>
              <a:defRPr/>
            </a:lvl1pPr>
          </a:lstStyle>
          <a:p>
            <a:pPr>
              <a:defRPr/>
            </a:pPr>
            <a:endParaRPr lang="fr-FR"/>
          </a:p>
        </p:txBody>
      </p:sp>
      <p:sp>
        <p:nvSpPr>
          <p:cNvPr id="4" name="Espace réservé du numéro de diapositive 5"/>
          <p:cNvSpPr>
            <a:spLocks noGrp="1"/>
          </p:cNvSpPr>
          <p:nvPr>
            <p:ph type="sldNum" sz="quarter" idx="12"/>
          </p:nvPr>
        </p:nvSpPr>
        <p:spPr/>
        <p:txBody>
          <a:bodyPr/>
          <a:lstStyle>
            <a:lvl1pPr>
              <a:defRPr/>
            </a:lvl1pPr>
          </a:lstStyle>
          <a:p>
            <a:pPr>
              <a:defRPr/>
            </a:pPr>
            <a:fld id="{F9E16F5D-309D-4C53-9050-D7394D507851}" type="slidenum">
              <a:rPr lang="fr-FR"/>
              <a:pPr>
                <a:defRPr/>
              </a:pPr>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Espace réservé de la date 3"/>
          <p:cNvSpPr>
            <a:spLocks noGrp="1"/>
          </p:cNvSpPr>
          <p:nvPr>
            <p:ph type="dt" sz="half" idx="10"/>
          </p:nvPr>
        </p:nvSpPr>
        <p:spPr/>
        <p:txBody>
          <a:bodyPr/>
          <a:lstStyle>
            <a:lvl1pPr>
              <a:defRPr/>
            </a:lvl1pPr>
          </a:lstStyle>
          <a:p>
            <a:pPr>
              <a:defRPr/>
            </a:pPr>
            <a:fld id="{0BA261BD-BC8D-41DA-A0DE-539F97B9F9D8}" type="datetimeFigureOut">
              <a:rPr lang="fr-FR"/>
              <a:pPr>
                <a:defRPr/>
              </a:pPr>
              <a:t>21/03/2012</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735072DC-4054-4BFB-9A25-9384E4AF1BF8}" type="slidenum">
              <a:rPr lang="fr-FR"/>
              <a:pPr>
                <a:defRPr/>
              </a:pPr>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fr-FR"/>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fr-FR"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Espace réservé de la date 3"/>
          <p:cNvSpPr>
            <a:spLocks noGrp="1"/>
          </p:cNvSpPr>
          <p:nvPr>
            <p:ph type="dt" sz="half" idx="10"/>
          </p:nvPr>
        </p:nvSpPr>
        <p:spPr/>
        <p:txBody>
          <a:bodyPr/>
          <a:lstStyle>
            <a:lvl1pPr>
              <a:defRPr/>
            </a:lvl1pPr>
          </a:lstStyle>
          <a:p>
            <a:pPr>
              <a:defRPr/>
            </a:pPr>
            <a:fld id="{6654E1E5-D9DA-417A-85E5-0995F347C69E}" type="datetimeFigureOut">
              <a:rPr lang="fr-FR"/>
              <a:pPr>
                <a:defRPr/>
              </a:pPr>
              <a:t>21/03/2012</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8328E79D-3EAE-437C-87D2-BE50E1AE6D1C}" type="slidenum">
              <a:rPr lang="fr-FR"/>
              <a:pPr>
                <a:defRPr/>
              </a:pPr>
              <a:t>‹#›</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smtClean="0"/>
              <a:t>Click to edit Master title style</a:t>
            </a:r>
            <a:endParaRPr lang="fr-FR"/>
          </a:p>
        </p:txBody>
      </p:sp>
      <p:sp>
        <p:nvSpPr>
          <p:cNvPr id="3" name="Espace réservé du texte vertical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Espace réservé de la date 3"/>
          <p:cNvSpPr>
            <a:spLocks noGrp="1"/>
          </p:cNvSpPr>
          <p:nvPr>
            <p:ph type="dt" sz="half" idx="10"/>
          </p:nvPr>
        </p:nvSpPr>
        <p:spPr/>
        <p:txBody>
          <a:bodyPr/>
          <a:lstStyle>
            <a:lvl1pPr>
              <a:defRPr/>
            </a:lvl1pPr>
          </a:lstStyle>
          <a:p>
            <a:pPr>
              <a:defRPr/>
            </a:pPr>
            <a:fld id="{16B46A40-B69F-4F77-AF78-762C29326C44}" type="datetimeFigureOut">
              <a:rPr lang="fr-FR"/>
              <a:pPr>
                <a:defRPr/>
              </a:pPr>
              <a:t>21/03/2012</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2117E9EB-D8CB-4EB9-A3EB-A3AF2564D2FC}" type="slidenum">
              <a:rPr lang="fr-FR"/>
              <a:pPr>
                <a:defRPr/>
              </a:pPr>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en-US" smtClean="0"/>
              <a:t>Click to edit Master title style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Espace réservé de la date 3"/>
          <p:cNvSpPr>
            <a:spLocks noGrp="1"/>
          </p:cNvSpPr>
          <p:nvPr>
            <p:ph type="dt" sz="half" idx="10"/>
          </p:nvPr>
        </p:nvSpPr>
        <p:spPr/>
        <p:txBody>
          <a:bodyPr/>
          <a:lstStyle>
            <a:lvl1pPr>
              <a:defRPr/>
            </a:lvl1pPr>
          </a:lstStyle>
          <a:p>
            <a:pPr>
              <a:defRPr/>
            </a:pPr>
            <a:fld id="{3C20B33C-C114-42F2-9C74-CF3514D7E4E4}" type="datetimeFigureOut">
              <a:rPr lang="fr-FR"/>
              <a:pPr>
                <a:defRPr/>
              </a:pPr>
              <a:t>21/03/2012</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8893ADA5-5927-41C0-9D93-608DC96B34F4}" type="slidenum">
              <a:rPr lang="fr-FR"/>
              <a:pPr>
                <a:defRPr/>
              </a:pPr>
              <a:t>‹#›</a:t>
            </a:fld>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pPr>
              <a:defRPr/>
            </a:pPr>
            <a:fld id="{F7D929B7-9609-4C53-9B47-ADE0BE2F7287}" type="datetimeFigureOut">
              <a:rPr lang="fr-FR" smtClean="0"/>
              <a:pPr>
                <a:defRPr/>
              </a:pPr>
              <a:t>21/03/2012</a:t>
            </a:fld>
            <a:endParaRPr lang="fr-FR"/>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pPr>
              <a:defRPr/>
            </a:pPr>
            <a:endParaRPr lang="fr-FR"/>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pPr>
              <a:defRPr/>
            </a:pPr>
            <a:fld id="{BC44C0B2-F153-49D3-A16C-00420EF8B46E}" type="slidenum">
              <a:rPr lang="fr-FR" smtClean="0"/>
              <a:pPr>
                <a:defRPr/>
              </a:pPr>
              <a:t>‹#›</a:t>
            </a:fld>
            <a:endParaRPr lang="fr-FR"/>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fld id="{F7D929B7-9609-4C53-9B47-ADE0BE2F7287}" type="datetimeFigureOut">
              <a:rPr lang="fr-FR" smtClean="0"/>
              <a:pPr>
                <a:defRPr/>
              </a:pPr>
              <a:t>21/03/2012</a:t>
            </a:fld>
            <a:endParaRPr lang="fr-FR"/>
          </a:p>
        </p:txBody>
      </p:sp>
      <p:sp>
        <p:nvSpPr>
          <p:cNvPr id="5" name="Footer Placeholder 4"/>
          <p:cNvSpPr>
            <a:spLocks noGrp="1"/>
          </p:cNvSpPr>
          <p:nvPr>
            <p:ph type="ftr" sz="quarter" idx="11"/>
          </p:nvPr>
        </p:nvSpPr>
        <p:spPr/>
        <p:txBody>
          <a:bodyPr/>
          <a:lstStyle/>
          <a:p>
            <a:pPr>
              <a:defRPr/>
            </a:pPr>
            <a:endParaRPr lang="fr-FR"/>
          </a:p>
        </p:txBody>
      </p:sp>
      <p:sp>
        <p:nvSpPr>
          <p:cNvPr id="6" name="Slide Number Placeholder 5"/>
          <p:cNvSpPr>
            <a:spLocks noGrp="1"/>
          </p:cNvSpPr>
          <p:nvPr>
            <p:ph type="sldNum" sz="quarter" idx="12"/>
          </p:nvPr>
        </p:nvSpPr>
        <p:spPr/>
        <p:txBody>
          <a:bodyPr/>
          <a:lstStyle/>
          <a:p>
            <a:pPr>
              <a:defRPr/>
            </a:pPr>
            <a:fld id="{BC44C0B2-F153-49D3-A16C-00420EF8B46E}" type="slidenum">
              <a:rPr lang="fr-FR" smtClean="0"/>
              <a:pPr>
                <a:defRPr/>
              </a:pPr>
              <a:t>‹#›</a:t>
            </a:fld>
            <a:endParaRPr lang="fr-F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F7D929B7-9609-4C53-9B47-ADE0BE2F7287}" type="datetimeFigureOut">
              <a:rPr lang="fr-FR" smtClean="0"/>
              <a:pPr>
                <a:defRPr/>
              </a:pPr>
              <a:t>21/03/2012</a:t>
            </a:fld>
            <a:endParaRPr lang="fr-FR"/>
          </a:p>
        </p:txBody>
      </p:sp>
      <p:sp>
        <p:nvSpPr>
          <p:cNvPr id="5" name="Footer Placeholder 4"/>
          <p:cNvSpPr>
            <a:spLocks noGrp="1"/>
          </p:cNvSpPr>
          <p:nvPr>
            <p:ph type="ftr" sz="quarter" idx="11"/>
          </p:nvPr>
        </p:nvSpPr>
        <p:spPr/>
        <p:txBody>
          <a:bodyPr/>
          <a:lstStyle/>
          <a:p>
            <a:pPr>
              <a:defRPr/>
            </a:pPr>
            <a:endParaRPr lang="fr-FR"/>
          </a:p>
        </p:txBody>
      </p:sp>
      <p:sp>
        <p:nvSpPr>
          <p:cNvPr id="6" name="Slide Number Placeholder 5"/>
          <p:cNvSpPr>
            <a:spLocks noGrp="1"/>
          </p:cNvSpPr>
          <p:nvPr>
            <p:ph type="sldNum" sz="quarter" idx="12"/>
          </p:nvPr>
        </p:nvSpPr>
        <p:spPr/>
        <p:txBody>
          <a:bodyPr/>
          <a:lstStyle/>
          <a:p>
            <a:pPr>
              <a:defRPr/>
            </a:pPr>
            <a:fld id="{BC44C0B2-F153-49D3-A16C-00420EF8B46E}" type="slidenum">
              <a:rPr lang="fr-FR" smtClean="0"/>
              <a:pPr>
                <a:defRPr/>
              </a:pPr>
              <a:t>‹#›</a:t>
            </a:fld>
            <a:endParaRPr lang="fr-F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pPr>
              <a:defRPr/>
            </a:pPr>
            <a:fld id="{F7D929B7-9609-4C53-9B47-ADE0BE2F7287}" type="datetimeFigureOut">
              <a:rPr lang="fr-FR" smtClean="0"/>
              <a:pPr>
                <a:defRPr/>
              </a:pPr>
              <a:t>21/03/2012</a:t>
            </a:fld>
            <a:endParaRPr lang="fr-FR"/>
          </a:p>
        </p:txBody>
      </p:sp>
      <p:sp>
        <p:nvSpPr>
          <p:cNvPr id="6" name="Footer Placeholder 5"/>
          <p:cNvSpPr>
            <a:spLocks noGrp="1"/>
          </p:cNvSpPr>
          <p:nvPr>
            <p:ph type="ftr" sz="quarter" idx="11"/>
          </p:nvPr>
        </p:nvSpPr>
        <p:spPr/>
        <p:txBody>
          <a:bodyPr/>
          <a:lstStyle/>
          <a:p>
            <a:pPr>
              <a:defRPr/>
            </a:pPr>
            <a:endParaRPr lang="fr-FR"/>
          </a:p>
        </p:txBody>
      </p:sp>
      <p:sp>
        <p:nvSpPr>
          <p:cNvPr id="7" name="Slide Number Placeholder 6"/>
          <p:cNvSpPr>
            <a:spLocks noGrp="1"/>
          </p:cNvSpPr>
          <p:nvPr>
            <p:ph type="sldNum" sz="quarter" idx="12"/>
          </p:nvPr>
        </p:nvSpPr>
        <p:spPr/>
        <p:txBody>
          <a:bodyPr/>
          <a:lstStyle/>
          <a:p>
            <a:pPr>
              <a:defRPr/>
            </a:pPr>
            <a:fld id="{BC44C0B2-F153-49D3-A16C-00420EF8B46E}" type="slidenum">
              <a:rPr lang="fr-FR" smtClean="0"/>
              <a:pPr>
                <a:defRPr/>
              </a:pPr>
              <a:t>‹#›</a:t>
            </a:fld>
            <a:endParaRPr lang="fr-FR"/>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defRPr/>
            </a:pPr>
            <a:fld id="{F7D929B7-9609-4C53-9B47-ADE0BE2F7287}" type="datetimeFigureOut">
              <a:rPr lang="fr-FR" smtClean="0"/>
              <a:pPr>
                <a:defRPr/>
              </a:pPr>
              <a:t>21/03/2012</a:t>
            </a:fld>
            <a:endParaRPr lang="fr-FR"/>
          </a:p>
        </p:txBody>
      </p:sp>
      <p:sp>
        <p:nvSpPr>
          <p:cNvPr id="8" name="Footer Placeholder 7"/>
          <p:cNvSpPr>
            <a:spLocks noGrp="1"/>
          </p:cNvSpPr>
          <p:nvPr>
            <p:ph type="ftr" sz="quarter" idx="11"/>
          </p:nvPr>
        </p:nvSpPr>
        <p:spPr/>
        <p:txBody>
          <a:bodyPr/>
          <a:lstStyle/>
          <a:p>
            <a:pPr>
              <a:defRPr/>
            </a:pPr>
            <a:endParaRPr lang="fr-FR"/>
          </a:p>
        </p:txBody>
      </p:sp>
      <p:sp>
        <p:nvSpPr>
          <p:cNvPr id="9" name="Slide Number Placeholder 8"/>
          <p:cNvSpPr>
            <a:spLocks noGrp="1"/>
          </p:cNvSpPr>
          <p:nvPr>
            <p:ph type="sldNum" sz="quarter" idx="12"/>
          </p:nvPr>
        </p:nvSpPr>
        <p:spPr/>
        <p:txBody>
          <a:bodyPr/>
          <a:lstStyle/>
          <a:p>
            <a:pPr>
              <a:defRPr/>
            </a:pPr>
            <a:fld id="{BC44C0B2-F153-49D3-A16C-00420EF8B46E}" type="slidenum">
              <a:rPr lang="fr-FR" smtClean="0"/>
              <a:pPr>
                <a:defRPr/>
              </a:pPr>
              <a:t>‹#›</a:t>
            </a:fld>
            <a:endParaRPr lang="fr-F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F7D929B7-9609-4C53-9B47-ADE0BE2F7287}" type="datetimeFigureOut">
              <a:rPr lang="fr-FR" smtClean="0"/>
              <a:pPr>
                <a:defRPr/>
              </a:pPr>
              <a:t>21/03/2012</a:t>
            </a:fld>
            <a:endParaRPr lang="fr-FR"/>
          </a:p>
        </p:txBody>
      </p:sp>
      <p:sp>
        <p:nvSpPr>
          <p:cNvPr id="4" name="Footer Placeholder 3"/>
          <p:cNvSpPr>
            <a:spLocks noGrp="1"/>
          </p:cNvSpPr>
          <p:nvPr>
            <p:ph type="ftr" sz="quarter" idx="11"/>
          </p:nvPr>
        </p:nvSpPr>
        <p:spPr/>
        <p:txBody>
          <a:bodyPr/>
          <a:lstStyle/>
          <a:p>
            <a:pPr>
              <a:defRPr/>
            </a:pPr>
            <a:endParaRPr lang="fr-FR"/>
          </a:p>
        </p:txBody>
      </p:sp>
      <p:sp>
        <p:nvSpPr>
          <p:cNvPr id="5" name="Slide Number Placeholder 4"/>
          <p:cNvSpPr>
            <a:spLocks noGrp="1"/>
          </p:cNvSpPr>
          <p:nvPr>
            <p:ph type="sldNum" sz="quarter" idx="12"/>
          </p:nvPr>
        </p:nvSpPr>
        <p:spPr/>
        <p:txBody>
          <a:bodyPr/>
          <a:lstStyle/>
          <a:p>
            <a:pPr>
              <a:defRPr/>
            </a:pPr>
            <a:fld id="{BC44C0B2-F153-49D3-A16C-00420EF8B46E}" type="slidenum">
              <a:rPr lang="fr-FR" smtClean="0"/>
              <a:pPr>
                <a:defRPr/>
              </a:pPr>
              <a:t>‹#›</a:t>
            </a:fld>
            <a:endParaRPr lang="fr-F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7D929B7-9609-4C53-9B47-ADE0BE2F7287}" type="datetimeFigureOut">
              <a:rPr lang="fr-FR" smtClean="0"/>
              <a:pPr>
                <a:defRPr/>
              </a:pPr>
              <a:t>21/03/2012</a:t>
            </a:fld>
            <a:endParaRPr lang="fr-FR"/>
          </a:p>
        </p:txBody>
      </p:sp>
      <p:sp>
        <p:nvSpPr>
          <p:cNvPr id="3" name="Footer Placeholder 2"/>
          <p:cNvSpPr>
            <a:spLocks noGrp="1"/>
          </p:cNvSpPr>
          <p:nvPr>
            <p:ph type="ftr" sz="quarter" idx="11"/>
          </p:nvPr>
        </p:nvSpPr>
        <p:spPr/>
        <p:txBody>
          <a:bodyPr/>
          <a:lstStyle/>
          <a:p>
            <a:pPr>
              <a:defRPr/>
            </a:pPr>
            <a:endParaRPr lang="fr-FR"/>
          </a:p>
        </p:txBody>
      </p:sp>
      <p:sp>
        <p:nvSpPr>
          <p:cNvPr id="4" name="Slide Number Placeholder 3"/>
          <p:cNvSpPr>
            <a:spLocks noGrp="1"/>
          </p:cNvSpPr>
          <p:nvPr>
            <p:ph type="sldNum" sz="quarter" idx="12"/>
          </p:nvPr>
        </p:nvSpPr>
        <p:spPr/>
        <p:txBody>
          <a:bodyPr/>
          <a:lstStyle/>
          <a:p>
            <a:pPr>
              <a:defRPr/>
            </a:pPr>
            <a:fld id="{BC44C0B2-F153-49D3-A16C-00420EF8B46E}" type="slidenum">
              <a:rPr lang="fr-FR" smtClean="0"/>
              <a:pPr>
                <a:defRPr/>
              </a:pPr>
              <a:t>‹#›</a:t>
            </a:fld>
            <a:endParaRPr lang="fr-F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pPr>
              <a:defRPr/>
            </a:pPr>
            <a:fld id="{F7D929B7-9609-4C53-9B47-ADE0BE2F7287}" type="datetimeFigureOut">
              <a:rPr lang="fr-FR" smtClean="0"/>
              <a:pPr>
                <a:defRPr/>
              </a:pPr>
              <a:t>21/03/2012</a:t>
            </a:fld>
            <a:endParaRPr lang="fr-FR"/>
          </a:p>
        </p:txBody>
      </p:sp>
      <p:sp>
        <p:nvSpPr>
          <p:cNvPr id="7" name="Slide Number Placeholder 6"/>
          <p:cNvSpPr>
            <a:spLocks noGrp="1"/>
          </p:cNvSpPr>
          <p:nvPr>
            <p:ph type="sldNum" sz="quarter" idx="12"/>
          </p:nvPr>
        </p:nvSpPr>
        <p:spPr/>
        <p:txBody>
          <a:bodyPr/>
          <a:lstStyle/>
          <a:p>
            <a:pPr>
              <a:defRPr/>
            </a:pPr>
            <a:fld id="{BC44C0B2-F153-49D3-A16C-00420EF8B46E}" type="slidenum">
              <a:rPr lang="fr-FR" smtClean="0"/>
              <a:pPr>
                <a:defRPr/>
              </a:pPr>
              <a:t>‹#›</a:t>
            </a:fld>
            <a:endParaRPr lang="fr-FR"/>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pPr>
              <a:defRPr/>
            </a:pPr>
            <a:endParaRPr lang="fr-FR"/>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F7D929B7-9609-4C53-9B47-ADE0BE2F7287}" type="datetimeFigureOut">
              <a:rPr lang="fr-FR" smtClean="0"/>
              <a:pPr>
                <a:defRPr/>
              </a:pPr>
              <a:t>21/03/2012</a:t>
            </a:fld>
            <a:endParaRPr lang="fr-FR"/>
          </a:p>
        </p:txBody>
      </p:sp>
      <p:sp>
        <p:nvSpPr>
          <p:cNvPr id="6" name="Footer Placeholder 5"/>
          <p:cNvSpPr>
            <a:spLocks noGrp="1"/>
          </p:cNvSpPr>
          <p:nvPr>
            <p:ph type="ftr" sz="quarter" idx="11"/>
          </p:nvPr>
        </p:nvSpPr>
        <p:spPr>
          <a:xfrm>
            <a:off x="4641448" y="5724835"/>
            <a:ext cx="3493664" cy="365125"/>
          </a:xfrm>
        </p:spPr>
        <p:txBody>
          <a:bodyPr>
            <a:normAutofit/>
          </a:bodyPr>
          <a:lstStyle/>
          <a:p>
            <a:pPr>
              <a:defRPr/>
            </a:pPr>
            <a:endParaRPr lang="fr-FR"/>
          </a:p>
        </p:txBody>
      </p:sp>
      <p:sp>
        <p:nvSpPr>
          <p:cNvPr id="7" name="Slide Number Placeholder 6"/>
          <p:cNvSpPr>
            <a:spLocks noGrp="1"/>
          </p:cNvSpPr>
          <p:nvPr>
            <p:ph type="sldNum" sz="quarter" idx="12"/>
          </p:nvPr>
        </p:nvSpPr>
        <p:spPr/>
        <p:txBody>
          <a:bodyPr/>
          <a:lstStyle/>
          <a:p>
            <a:pPr>
              <a:defRPr/>
            </a:pPr>
            <a:fld id="{BC44C0B2-F153-49D3-A16C-00420EF8B46E}" type="slidenum">
              <a:rPr lang="fr-FR" smtClean="0"/>
              <a:pPr>
                <a:defRPr/>
              </a:pPr>
              <a:t>‹#›</a:t>
            </a:fld>
            <a:endParaRPr lang="fr-F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F7D929B7-9609-4C53-9B47-ADE0BE2F7287}" type="datetimeFigureOut">
              <a:rPr lang="fr-FR" smtClean="0"/>
              <a:pPr>
                <a:defRPr/>
              </a:pPr>
              <a:t>21/03/2012</a:t>
            </a:fld>
            <a:endParaRPr lang="fr-FR"/>
          </a:p>
        </p:txBody>
      </p:sp>
      <p:sp>
        <p:nvSpPr>
          <p:cNvPr id="5" name="Footer Placeholder 4"/>
          <p:cNvSpPr>
            <a:spLocks noGrp="1"/>
          </p:cNvSpPr>
          <p:nvPr>
            <p:ph type="ftr" sz="quarter" idx="11"/>
          </p:nvPr>
        </p:nvSpPr>
        <p:spPr/>
        <p:txBody>
          <a:bodyPr/>
          <a:lstStyle/>
          <a:p>
            <a:pPr>
              <a:defRPr/>
            </a:pPr>
            <a:endParaRPr lang="fr-FR"/>
          </a:p>
        </p:txBody>
      </p:sp>
      <p:sp>
        <p:nvSpPr>
          <p:cNvPr id="6" name="Slide Number Placeholder 5"/>
          <p:cNvSpPr>
            <a:spLocks noGrp="1"/>
          </p:cNvSpPr>
          <p:nvPr>
            <p:ph type="sldNum" sz="quarter" idx="12"/>
          </p:nvPr>
        </p:nvSpPr>
        <p:spPr/>
        <p:txBody>
          <a:bodyPr/>
          <a:lstStyle/>
          <a:p>
            <a:pPr>
              <a:defRPr/>
            </a:pPr>
            <a:fld id="{BC44C0B2-F153-49D3-A16C-00420EF8B46E}" type="slidenum">
              <a:rPr lang="fr-FR" smtClean="0"/>
              <a:pPr>
                <a:defRPr/>
              </a:pPr>
              <a:t>‹#›</a:t>
            </a:fld>
            <a:endParaRPr lang="fr-F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F7D929B7-9609-4C53-9B47-ADE0BE2F7287}" type="datetimeFigureOut">
              <a:rPr lang="fr-FR" smtClean="0"/>
              <a:pPr>
                <a:defRPr/>
              </a:pPr>
              <a:t>21/03/2012</a:t>
            </a:fld>
            <a:endParaRPr lang="fr-FR"/>
          </a:p>
        </p:txBody>
      </p:sp>
      <p:sp>
        <p:nvSpPr>
          <p:cNvPr id="5" name="Footer Placeholder 4"/>
          <p:cNvSpPr>
            <a:spLocks noGrp="1"/>
          </p:cNvSpPr>
          <p:nvPr>
            <p:ph type="ftr" sz="quarter" idx="11"/>
          </p:nvPr>
        </p:nvSpPr>
        <p:spPr/>
        <p:txBody>
          <a:bodyPr/>
          <a:lstStyle/>
          <a:p>
            <a:pPr>
              <a:defRPr/>
            </a:pPr>
            <a:endParaRPr lang="fr-FR"/>
          </a:p>
        </p:txBody>
      </p:sp>
      <p:sp>
        <p:nvSpPr>
          <p:cNvPr id="6" name="Slide Number Placeholder 5"/>
          <p:cNvSpPr>
            <a:spLocks noGrp="1"/>
          </p:cNvSpPr>
          <p:nvPr>
            <p:ph type="sldNum" sz="quarter" idx="12"/>
          </p:nvPr>
        </p:nvSpPr>
        <p:spPr/>
        <p:txBody>
          <a:bodyPr/>
          <a:lstStyle/>
          <a:p>
            <a:pPr>
              <a:defRPr/>
            </a:pPr>
            <a:fld id="{BC44C0B2-F153-49D3-A16C-00420EF8B46E}" type="slidenum">
              <a:rPr lang="fr-FR" smtClean="0"/>
              <a:pPr>
                <a:defRPr/>
              </a:pPr>
              <a:t>‹#›</a:t>
            </a:fld>
            <a:endParaRPr lang="fr-F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9144000" cy="2933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0" y="2925286"/>
            <a:ext cx="9144000" cy="1588"/>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2514600" y="236220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smtClean="0">
              <a:solidFill>
                <a:schemeClr val="bg1"/>
              </a:solidFill>
              <a:latin typeface="+mj-lt"/>
              <a:ea typeface="+mj-ea"/>
              <a:cs typeface="Tunga" pitchFamily="2"/>
            </a:endParaRPr>
          </a:p>
        </p:txBody>
      </p:sp>
      <p:sp>
        <p:nvSpPr>
          <p:cNvPr id="3" name="Subtitle 2"/>
          <p:cNvSpPr>
            <a:spLocks noGrp="1"/>
          </p:cNvSpPr>
          <p:nvPr>
            <p:ph type="subTitle" idx="1"/>
          </p:nvPr>
        </p:nvSpPr>
        <p:spPr>
          <a:xfrm>
            <a:off x="2565400" y="3045460"/>
            <a:ext cx="4013200" cy="428625"/>
          </a:xfrm>
        </p:spPr>
        <p:txBody>
          <a:bodyPr tIns="0" anchor="t">
            <a:noAutofit/>
          </a:bodyPr>
          <a:lstStyle>
            <a:lvl1pPr marL="0" indent="0" algn="ctr">
              <a:buNone/>
              <a:defRPr sz="1600" b="0" i="0" cap="none" spc="0" baseline="0">
                <a:solidFill>
                  <a:schemeClr val="bg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2" name="Title 11"/>
          <p:cNvSpPr>
            <a:spLocks noGrp="1"/>
          </p:cNvSpPr>
          <p:nvPr>
            <p:ph type="title"/>
          </p:nvPr>
        </p:nvSpPr>
        <p:spPr>
          <a:xfrm>
            <a:off x="2565400" y="2397760"/>
            <a:ext cx="4013200" cy="599440"/>
          </a:xfrm>
          <a:noFill/>
          <a:ln>
            <a:noFill/>
          </a:ln>
        </p:spPr>
        <p:txBody>
          <a:bodyPr bIns="0" anchor="b"/>
          <a:lstStyle>
            <a:lvl1pPr>
              <a:defRPr>
                <a:effectLst>
                  <a:glow rad="88900">
                    <a:schemeClr val="tx1">
                      <a:alpha val="60000"/>
                    </a:schemeClr>
                  </a:glow>
                </a:effectLst>
              </a:defRPr>
            </a:lvl1pPr>
          </a:lstStyle>
          <a:p>
            <a:r>
              <a:rPr lang="en-US" smtClean="0"/>
              <a:t>Click to edit Master title style</a:t>
            </a:r>
            <a:endParaRPr lang="en-US" dirty="0"/>
          </a:p>
        </p:txBody>
      </p:sp>
      <p:sp>
        <p:nvSpPr>
          <p:cNvPr id="11" name="Date Placeholder 10"/>
          <p:cNvSpPr>
            <a:spLocks noGrp="1"/>
          </p:cNvSpPr>
          <p:nvPr>
            <p:ph type="dt" sz="half" idx="10"/>
          </p:nvPr>
        </p:nvSpPr>
        <p:spPr bwMode="black"/>
        <p:txBody>
          <a:bodyPr/>
          <a:lstStyle/>
          <a:p>
            <a:pPr>
              <a:defRPr/>
            </a:pPr>
            <a:fld id="{F7D929B7-9609-4C53-9B47-ADE0BE2F7287}" type="datetimeFigureOut">
              <a:rPr lang="fr-FR" smtClean="0"/>
              <a:pPr>
                <a:defRPr/>
              </a:pPr>
              <a:t>21/03/2012</a:t>
            </a:fld>
            <a:endParaRPr lang="fr-FR"/>
          </a:p>
        </p:txBody>
      </p:sp>
      <p:sp>
        <p:nvSpPr>
          <p:cNvPr id="17" name="Slide Number Placeholder 16"/>
          <p:cNvSpPr>
            <a:spLocks noGrp="1"/>
          </p:cNvSpPr>
          <p:nvPr>
            <p:ph type="sldNum" sz="quarter" idx="11"/>
          </p:nvPr>
        </p:nvSpPr>
        <p:spPr/>
        <p:txBody>
          <a:bodyPr/>
          <a:lstStyle/>
          <a:p>
            <a:pPr>
              <a:defRPr/>
            </a:pPr>
            <a:fld id="{BC44C0B2-F153-49D3-A16C-00420EF8B46E}" type="slidenum">
              <a:rPr lang="fr-FR" smtClean="0"/>
              <a:pPr>
                <a:defRPr/>
              </a:pPr>
              <a:t>‹#›</a:t>
            </a:fld>
            <a:endParaRPr lang="fr-FR"/>
          </a:p>
        </p:txBody>
      </p:sp>
      <p:sp>
        <p:nvSpPr>
          <p:cNvPr id="19" name="Footer Placeholder 18"/>
          <p:cNvSpPr>
            <a:spLocks noGrp="1"/>
          </p:cNvSpPr>
          <p:nvPr>
            <p:ph type="ftr" sz="quarter" idx="12"/>
          </p:nvPr>
        </p:nvSpPr>
        <p:spPr/>
        <p:txBody>
          <a:bodyPr/>
          <a:lstStyle/>
          <a:p>
            <a:pPr>
              <a:defRPr/>
            </a:pPr>
            <a:endParaRPr lang="fr-F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1" name="Content Placeholder 30"/>
          <p:cNvSpPr>
            <a:spLocks noGrp="1"/>
          </p:cNvSpPr>
          <p:nvPr>
            <p:ph sz="quarter" idx="13"/>
          </p:nvPr>
        </p:nvSpPr>
        <p:spPr>
          <a:xfrm>
            <a:off x="457200" y="2020824"/>
            <a:ext cx="8229600" cy="40751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
        <p:nvSpPr>
          <p:cNvPr id="11" name="Date Placeholder 10"/>
          <p:cNvSpPr>
            <a:spLocks noGrp="1"/>
          </p:cNvSpPr>
          <p:nvPr>
            <p:ph type="dt" sz="half" idx="14"/>
          </p:nvPr>
        </p:nvSpPr>
        <p:spPr/>
        <p:txBody>
          <a:bodyPr/>
          <a:lstStyle/>
          <a:p>
            <a:pPr>
              <a:defRPr/>
            </a:pPr>
            <a:fld id="{F7D929B7-9609-4C53-9B47-ADE0BE2F7287}" type="datetimeFigureOut">
              <a:rPr lang="fr-FR" smtClean="0"/>
              <a:pPr>
                <a:defRPr/>
              </a:pPr>
              <a:t>21/03/2012</a:t>
            </a:fld>
            <a:endParaRPr lang="fr-FR"/>
          </a:p>
        </p:txBody>
      </p:sp>
      <p:sp>
        <p:nvSpPr>
          <p:cNvPr id="12" name="Slide Number Placeholder 11"/>
          <p:cNvSpPr>
            <a:spLocks noGrp="1"/>
          </p:cNvSpPr>
          <p:nvPr>
            <p:ph type="sldNum" sz="quarter" idx="15"/>
          </p:nvPr>
        </p:nvSpPr>
        <p:spPr/>
        <p:txBody>
          <a:bodyPr/>
          <a:lstStyle/>
          <a:p>
            <a:pPr>
              <a:defRPr/>
            </a:pPr>
            <a:fld id="{BC44C0B2-F153-49D3-A16C-00420EF8B46E}" type="slidenum">
              <a:rPr lang="fr-FR" smtClean="0"/>
              <a:pPr>
                <a:defRPr/>
              </a:pPr>
              <a:t>‹#›</a:t>
            </a:fld>
            <a:endParaRPr lang="fr-FR"/>
          </a:p>
        </p:txBody>
      </p:sp>
      <p:sp>
        <p:nvSpPr>
          <p:cNvPr id="13" name="Footer Placeholder 12"/>
          <p:cNvSpPr>
            <a:spLocks noGrp="1"/>
          </p:cNvSpPr>
          <p:nvPr>
            <p:ph type="ftr" sz="quarter" idx="16"/>
          </p:nvPr>
        </p:nvSpPr>
        <p:spPr/>
        <p:txBody>
          <a:bodyPr/>
          <a:lstStyle/>
          <a:p>
            <a:pPr>
              <a:defRPr/>
            </a:pPr>
            <a:endParaRPr lang="fr-F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8" name="Rectangle 7"/>
          <p:cNvSpPr/>
          <p:nvPr/>
        </p:nvSpPr>
        <p:spPr>
          <a:xfrm>
            <a:off x="0" y="3922776"/>
            <a:ext cx="9144000" cy="29352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a:off x="0" y="3921760"/>
            <a:ext cx="9144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514600" y="336804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smtClean="0">
              <a:solidFill>
                <a:schemeClr val="bg1"/>
              </a:solidFill>
              <a:latin typeface="+mj-lt"/>
              <a:ea typeface="+mj-ea"/>
              <a:cs typeface="Tunga" pitchFamily="2"/>
            </a:endParaRPr>
          </a:p>
        </p:txBody>
      </p:sp>
      <p:sp>
        <p:nvSpPr>
          <p:cNvPr id="9" name="Title Placeholder 1"/>
          <p:cNvSpPr>
            <a:spLocks noGrp="1"/>
          </p:cNvSpPr>
          <p:nvPr>
            <p:ph type="title"/>
          </p:nvPr>
        </p:nvSpPr>
        <p:spPr bwMode="black">
          <a:xfrm>
            <a:off x="2529052" y="3367246"/>
            <a:ext cx="4085897" cy="706821"/>
          </a:xfrm>
          <a:prstGeom prst="rect">
            <a:avLst/>
          </a:prstGeom>
          <a:noFill/>
          <a:ln w="98425" cmpd="thinThick">
            <a:noFill/>
            <a:miter lim="800000"/>
          </a:ln>
        </p:spPr>
        <p:txBody>
          <a:bodyPr vert="horz" lIns="91440" tIns="45720" rIns="91440" bIns="0" rtlCol="0" anchor="b" anchorCtr="0">
            <a:normAutofit/>
          </a:bodyPr>
          <a:lstStyle>
            <a:lvl1pPr>
              <a:defRPr kumimoji="0" lang="en-US" sz="1800" b="1" i="0" u="none" strike="noStrike" kern="1200" cap="all" spc="0" normalizeH="0" baseline="0" noProof="0" dirty="0" smtClean="0">
                <a:ln>
                  <a:noFill/>
                </a:ln>
                <a:solidFill>
                  <a:schemeClr val="bg1"/>
                </a:solidFill>
                <a:effectLst/>
                <a:uLnTx/>
                <a:uFillTx/>
                <a:latin typeface="+mj-lt"/>
                <a:ea typeface="+mj-ea"/>
                <a:cs typeface="Tunga" pitchFamily="2"/>
              </a:defRPr>
            </a:lvl1pPr>
          </a:lstStyle>
          <a:p>
            <a:r>
              <a:rPr lang="en-US" smtClean="0"/>
              <a:t>Click to edit Master title style</a:t>
            </a:r>
            <a:endParaRPr lang="en-US" dirty="0"/>
          </a:p>
        </p:txBody>
      </p:sp>
      <p:sp>
        <p:nvSpPr>
          <p:cNvPr id="10" name="Subtitle 2"/>
          <p:cNvSpPr>
            <a:spLocks noGrp="1"/>
          </p:cNvSpPr>
          <p:nvPr>
            <p:ph type="subTitle" idx="1"/>
          </p:nvPr>
        </p:nvSpPr>
        <p:spPr bwMode="black">
          <a:xfrm>
            <a:off x="2518542" y="4084577"/>
            <a:ext cx="4106917" cy="397094"/>
          </a:xfrm>
        </p:spPr>
        <p:txBody>
          <a:bodyPr tIns="0" anchor="t" anchorCtr="0">
            <a:normAutofit/>
          </a:bodyPr>
          <a:lstStyle>
            <a:lvl1pPr marL="0" indent="0" algn="ctr">
              <a:buNone/>
              <a:defRPr kumimoji="0" lang="en-US" sz="1600" b="0" i="0" u="none" strike="noStrike" kern="1200" cap="none" spc="0" normalizeH="0" baseline="0" noProof="0" dirty="0">
                <a:ln>
                  <a:noFill/>
                </a:ln>
                <a:solidFill>
                  <a:schemeClr val="bg1"/>
                </a:solidFill>
                <a:effectLst/>
                <a:uLnTx/>
                <a:uFillTx/>
                <a:latin typeface="+mn-lt"/>
                <a:ea typeface="+mn-ea"/>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3" name="Date Placeholder 12"/>
          <p:cNvSpPr>
            <a:spLocks noGrp="1"/>
          </p:cNvSpPr>
          <p:nvPr>
            <p:ph type="dt" sz="half" idx="10"/>
          </p:nvPr>
        </p:nvSpPr>
        <p:spPr/>
        <p:txBody>
          <a:bodyPr/>
          <a:lstStyle/>
          <a:p>
            <a:pPr>
              <a:defRPr/>
            </a:pPr>
            <a:fld id="{F7D929B7-9609-4C53-9B47-ADE0BE2F7287}" type="datetimeFigureOut">
              <a:rPr lang="fr-FR" smtClean="0"/>
              <a:pPr>
                <a:defRPr/>
              </a:pPr>
              <a:t>21/03/2012</a:t>
            </a:fld>
            <a:endParaRPr lang="fr-FR"/>
          </a:p>
        </p:txBody>
      </p:sp>
      <p:sp>
        <p:nvSpPr>
          <p:cNvPr id="14" name="Slide Number Placeholder 13"/>
          <p:cNvSpPr>
            <a:spLocks noGrp="1"/>
          </p:cNvSpPr>
          <p:nvPr>
            <p:ph type="sldNum" sz="quarter" idx="11"/>
          </p:nvPr>
        </p:nvSpPr>
        <p:spPr/>
        <p:txBody>
          <a:bodyPr/>
          <a:lstStyle/>
          <a:p>
            <a:pPr>
              <a:defRPr/>
            </a:pPr>
            <a:fld id="{BC44C0B2-F153-49D3-A16C-00420EF8B46E}" type="slidenum">
              <a:rPr lang="fr-FR" smtClean="0"/>
              <a:pPr>
                <a:defRPr/>
              </a:pPr>
              <a:t>‹#›</a:t>
            </a:fld>
            <a:endParaRPr lang="fr-FR"/>
          </a:p>
        </p:txBody>
      </p:sp>
      <p:sp>
        <p:nvSpPr>
          <p:cNvPr id="15" name="Footer Placeholder 14"/>
          <p:cNvSpPr>
            <a:spLocks noGrp="1"/>
          </p:cNvSpPr>
          <p:nvPr>
            <p:ph type="ftr" sz="quarter" idx="12"/>
          </p:nvPr>
        </p:nvSpPr>
        <p:spPr/>
        <p:txBody>
          <a:bodyPr/>
          <a:lstStyle/>
          <a:p>
            <a:pPr>
              <a:defRPr/>
            </a:pPr>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Content Placeholder 30"/>
          <p:cNvSpPr>
            <a:spLocks noGrp="1"/>
          </p:cNvSpPr>
          <p:nvPr>
            <p:ph sz="quarter" idx="13"/>
          </p:nvPr>
        </p:nvSpPr>
        <p:spPr>
          <a:xfrm>
            <a:off x="457201" y="2020824"/>
            <a:ext cx="4023360" cy="40050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30"/>
          <p:cNvSpPr>
            <a:spLocks noGrp="1"/>
          </p:cNvSpPr>
          <p:nvPr>
            <p:ph sz="quarter" idx="14"/>
          </p:nvPr>
        </p:nvSpPr>
        <p:spPr>
          <a:xfrm>
            <a:off x="4663440" y="2020824"/>
            <a:ext cx="4023360" cy="40050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Date Placeholder 8"/>
          <p:cNvSpPr>
            <a:spLocks noGrp="1"/>
          </p:cNvSpPr>
          <p:nvPr>
            <p:ph type="dt" sz="half" idx="15"/>
          </p:nvPr>
        </p:nvSpPr>
        <p:spPr/>
        <p:txBody>
          <a:bodyPr/>
          <a:lstStyle/>
          <a:p>
            <a:pPr>
              <a:defRPr/>
            </a:pPr>
            <a:fld id="{F7D929B7-9609-4C53-9B47-ADE0BE2F7287}" type="datetimeFigureOut">
              <a:rPr lang="fr-FR" smtClean="0"/>
              <a:pPr>
                <a:defRPr/>
              </a:pPr>
              <a:t>21/03/2012</a:t>
            </a:fld>
            <a:endParaRPr lang="fr-FR"/>
          </a:p>
        </p:txBody>
      </p:sp>
      <p:sp>
        <p:nvSpPr>
          <p:cNvPr id="12" name="Slide Number Placeholder 11"/>
          <p:cNvSpPr>
            <a:spLocks noGrp="1"/>
          </p:cNvSpPr>
          <p:nvPr>
            <p:ph type="sldNum" sz="quarter" idx="16"/>
          </p:nvPr>
        </p:nvSpPr>
        <p:spPr/>
        <p:txBody>
          <a:bodyPr/>
          <a:lstStyle/>
          <a:p>
            <a:pPr>
              <a:defRPr/>
            </a:pPr>
            <a:fld id="{BC44C0B2-F153-49D3-A16C-00420EF8B46E}" type="slidenum">
              <a:rPr lang="fr-FR" smtClean="0"/>
              <a:pPr>
                <a:defRPr/>
              </a:pPr>
              <a:t>‹#›</a:t>
            </a:fld>
            <a:endParaRPr lang="fr-FR"/>
          </a:p>
        </p:txBody>
      </p:sp>
      <p:sp>
        <p:nvSpPr>
          <p:cNvPr id="13" name="Footer Placeholder 12"/>
          <p:cNvSpPr>
            <a:spLocks noGrp="1"/>
          </p:cNvSpPr>
          <p:nvPr>
            <p:ph type="ftr" sz="quarter" idx="17"/>
          </p:nvPr>
        </p:nvSpPr>
        <p:spPr/>
        <p:txBody>
          <a:bodyPr/>
          <a:lstStyle/>
          <a:p>
            <a:pPr>
              <a:defRPr/>
            </a:pPr>
            <a:endParaRPr lang="fr-FR"/>
          </a:p>
        </p:txBody>
      </p:sp>
      <p:sp>
        <p:nvSpPr>
          <p:cNvPr id="16" name="Title 15"/>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3" name="Content Placeholder 30"/>
          <p:cNvSpPr>
            <a:spLocks noGrp="1"/>
          </p:cNvSpPr>
          <p:nvPr>
            <p:ph sz="quarter" idx="13"/>
          </p:nvPr>
        </p:nvSpPr>
        <p:spPr>
          <a:xfrm>
            <a:off x="457201" y="2819400"/>
            <a:ext cx="4023360" cy="32095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Content Placeholder 30"/>
          <p:cNvSpPr>
            <a:spLocks noGrp="1"/>
          </p:cNvSpPr>
          <p:nvPr>
            <p:ph sz="quarter" idx="14"/>
          </p:nvPr>
        </p:nvSpPr>
        <p:spPr>
          <a:xfrm>
            <a:off x="4663440" y="2816352"/>
            <a:ext cx="4023360" cy="32095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0" name="Text Placeholder 3"/>
          <p:cNvSpPr>
            <a:spLocks noGrp="1"/>
          </p:cNvSpPr>
          <p:nvPr>
            <p:ph type="body" sz="half" idx="2"/>
          </p:nvPr>
        </p:nvSpPr>
        <p:spPr>
          <a:xfrm>
            <a:off x="45720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kern="1200" cap="none" spc="200" baseline="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1" name="Text Placeholder 3"/>
          <p:cNvSpPr>
            <a:spLocks noGrp="1"/>
          </p:cNvSpPr>
          <p:nvPr>
            <p:ph type="body" sz="half" idx="15"/>
          </p:nvPr>
        </p:nvSpPr>
        <p:spPr>
          <a:xfrm>
            <a:off x="466344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i="0" kern="1200" cap="none" spc="200" baseline="0" dirty="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400"/>
              </a:spcBef>
              <a:spcAft>
                <a:spcPts val="0"/>
              </a:spcAft>
              <a:buClr>
                <a:schemeClr val="accent1"/>
              </a:buClr>
              <a:buFontTx/>
              <a:buNone/>
            </a:pPr>
            <a:r>
              <a:rPr lang="en-US" smtClean="0"/>
              <a:t>Click to edit Master text styles</a:t>
            </a:r>
          </a:p>
        </p:txBody>
      </p:sp>
      <p:sp>
        <p:nvSpPr>
          <p:cNvPr id="11" name="Date Placeholder 10"/>
          <p:cNvSpPr>
            <a:spLocks noGrp="1"/>
          </p:cNvSpPr>
          <p:nvPr>
            <p:ph type="dt" sz="half" idx="16"/>
          </p:nvPr>
        </p:nvSpPr>
        <p:spPr/>
        <p:txBody>
          <a:bodyPr/>
          <a:lstStyle/>
          <a:p>
            <a:pPr>
              <a:defRPr/>
            </a:pPr>
            <a:fld id="{F7D929B7-9609-4C53-9B47-ADE0BE2F7287}" type="datetimeFigureOut">
              <a:rPr lang="fr-FR" smtClean="0"/>
              <a:pPr>
                <a:defRPr/>
              </a:pPr>
              <a:t>21/03/2012</a:t>
            </a:fld>
            <a:endParaRPr lang="fr-FR"/>
          </a:p>
        </p:txBody>
      </p:sp>
      <p:sp>
        <p:nvSpPr>
          <p:cNvPr id="12" name="Slide Number Placeholder 11"/>
          <p:cNvSpPr>
            <a:spLocks noGrp="1"/>
          </p:cNvSpPr>
          <p:nvPr>
            <p:ph type="sldNum" sz="quarter" idx="17"/>
          </p:nvPr>
        </p:nvSpPr>
        <p:spPr/>
        <p:txBody>
          <a:bodyPr/>
          <a:lstStyle/>
          <a:p>
            <a:pPr>
              <a:defRPr/>
            </a:pPr>
            <a:fld id="{BC44C0B2-F153-49D3-A16C-00420EF8B46E}" type="slidenum">
              <a:rPr lang="fr-FR" smtClean="0"/>
              <a:pPr>
                <a:defRPr/>
              </a:pPr>
              <a:t>‹#›</a:t>
            </a:fld>
            <a:endParaRPr lang="fr-FR"/>
          </a:p>
        </p:txBody>
      </p:sp>
      <p:sp>
        <p:nvSpPr>
          <p:cNvPr id="13" name="Footer Placeholder 12"/>
          <p:cNvSpPr>
            <a:spLocks noGrp="1"/>
          </p:cNvSpPr>
          <p:nvPr>
            <p:ph type="ftr" sz="quarter" idx="18"/>
          </p:nvPr>
        </p:nvSpPr>
        <p:spPr/>
        <p:txBody>
          <a:bodyPr/>
          <a:lstStyle/>
          <a:p>
            <a:pPr>
              <a:defRPr/>
            </a:pPr>
            <a:endParaRPr lang="fr-FR"/>
          </a:p>
        </p:txBody>
      </p:sp>
      <p:sp>
        <p:nvSpPr>
          <p:cNvPr id="18" name="Title 1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mtClean="0"/>
              <a:t>Click to edit Master title style</a:t>
            </a:r>
            <a:endParaRPr lang="en-US"/>
          </a:p>
        </p:txBody>
      </p:sp>
      <p:sp>
        <p:nvSpPr>
          <p:cNvPr id="15" name="Date Placeholder 14"/>
          <p:cNvSpPr>
            <a:spLocks noGrp="1"/>
          </p:cNvSpPr>
          <p:nvPr>
            <p:ph type="dt" sz="half" idx="10"/>
          </p:nvPr>
        </p:nvSpPr>
        <p:spPr/>
        <p:txBody>
          <a:bodyPr/>
          <a:lstStyle/>
          <a:p>
            <a:pPr>
              <a:defRPr/>
            </a:pPr>
            <a:fld id="{F7D929B7-9609-4C53-9B47-ADE0BE2F7287}" type="datetimeFigureOut">
              <a:rPr lang="fr-FR" smtClean="0"/>
              <a:pPr>
                <a:defRPr/>
              </a:pPr>
              <a:t>21/03/2012</a:t>
            </a:fld>
            <a:endParaRPr lang="fr-FR"/>
          </a:p>
        </p:txBody>
      </p:sp>
      <p:sp>
        <p:nvSpPr>
          <p:cNvPr id="16" name="Slide Number Placeholder 15"/>
          <p:cNvSpPr>
            <a:spLocks noGrp="1"/>
          </p:cNvSpPr>
          <p:nvPr>
            <p:ph type="sldNum" sz="quarter" idx="11"/>
          </p:nvPr>
        </p:nvSpPr>
        <p:spPr/>
        <p:txBody>
          <a:bodyPr/>
          <a:lstStyle/>
          <a:p>
            <a:pPr>
              <a:defRPr/>
            </a:pPr>
            <a:fld id="{BC44C0B2-F153-49D3-A16C-00420EF8B46E}" type="slidenum">
              <a:rPr lang="fr-FR" smtClean="0"/>
              <a:pPr>
                <a:defRPr/>
              </a:pPr>
              <a:t>‹#›</a:t>
            </a:fld>
            <a:endParaRPr lang="fr-FR"/>
          </a:p>
        </p:txBody>
      </p:sp>
      <p:sp>
        <p:nvSpPr>
          <p:cNvPr id="17" name="Footer Placeholder 16"/>
          <p:cNvSpPr>
            <a:spLocks noGrp="1"/>
          </p:cNvSpPr>
          <p:nvPr>
            <p:ph type="ftr" sz="quarter" idx="12"/>
          </p:nvPr>
        </p:nvSpPr>
        <p:spPr/>
        <p:txBody>
          <a:bodyPr/>
          <a:lstStyle/>
          <a:p>
            <a:pPr>
              <a:defRPr/>
            </a:pPr>
            <a:endParaRPr lang="fr-F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pPr>
              <a:defRPr/>
            </a:pPr>
            <a:fld id="{F7D929B7-9609-4C53-9B47-ADE0BE2F7287}" type="datetimeFigureOut">
              <a:rPr lang="fr-FR" smtClean="0"/>
              <a:pPr>
                <a:defRPr/>
              </a:pPr>
              <a:t>21/03/2012</a:t>
            </a:fld>
            <a:endParaRPr lang="fr-FR"/>
          </a:p>
        </p:txBody>
      </p:sp>
      <p:sp>
        <p:nvSpPr>
          <p:cNvPr id="8" name="Slide Number Placeholder 7"/>
          <p:cNvSpPr>
            <a:spLocks noGrp="1"/>
          </p:cNvSpPr>
          <p:nvPr>
            <p:ph type="sldNum" sz="quarter" idx="11"/>
          </p:nvPr>
        </p:nvSpPr>
        <p:spPr/>
        <p:txBody>
          <a:bodyPr/>
          <a:lstStyle/>
          <a:p>
            <a:pPr>
              <a:defRPr/>
            </a:pPr>
            <a:fld id="{BC44C0B2-F153-49D3-A16C-00420EF8B46E}" type="slidenum">
              <a:rPr lang="fr-FR" smtClean="0"/>
              <a:pPr>
                <a:defRPr/>
              </a:pPr>
              <a:t>‹#›</a:t>
            </a:fld>
            <a:endParaRPr lang="fr-FR"/>
          </a:p>
        </p:txBody>
      </p:sp>
      <p:sp>
        <p:nvSpPr>
          <p:cNvPr id="9" name="Footer Placeholder 8"/>
          <p:cNvSpPr>
            <a:spLocks noGrp="1"/>
          </p:cNvSpPr>
          <p:nvPr>
            <p:ph type="ftr" sz="quarter" idx="12"/>
          </p:nvPr>
        </p:nvSpPr>
        <p:spPr/>
        <p:txBody>
          <a:bodyPr/>
          <a:lstStyle/>
          <a:p>
            <a:pPr>
              <a:defRPr/>
            </a:pPr>
            <a:endParaRPr lang="fr-F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4" name="Content Placeholder 30"/>
          <p:cNvSpPr>
            <a:spLocks noGrp="1"/>
          </p:cNvSpPr>
          <p:nvPr>
            <p:ph sz="quarter" idx="14"/>
          </p:nvPr>
        </p:nvSpPr>
        <p:spPr>
          <a:xfrm>
            <a:off x="1485900" y="1914525"/>
            <a:ext cx="6172200" cy="35109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3"/>
          <p:cNvSpPr>
            <a:spLocks noGrp="1"/>
          </p:cNvSpPr>
          <p:nvPr>
            <p:ph type="body" sz="half" idx="2"/>
          </p:nvPr>
        </p:nvSpPr>
        <p:spPr>
          <a:xfrm>
            <a:off x="1737360" y="5513832"/>
            <a:ext cx="5669280" cy="548640"/>
          </a:xfrm>
        </p:spPr>
        <p:txBody>
          <a:bodyPr vert="horz" lIns="91440" tIns="0" rIns="91440" bIns="45720" rtlCol="0" anchor="ctr">
            <a:normAutofit/>
          </a:bodyPr>
          <a:lstStyle>
            <a:lvl1pPr marL="0" indent="0" algn="ctr" defTabSz="914400" rtl="0" eaLnBrk="1" latinLnBrk="0" hangingPunct="1">
              <a:lnSpc>
                <a:spcPct val="100000"/>
              </a:lnSpc>
              <a:spcBef>
                <a:spcPts val="0"/>
              </a:spcBef>
              <a:buClr>
                <a:schemeClr val="accent1"/>
              </a:buClr>
              <a:buFont typeface="Arial" pitchFamily="34" charset="0"/>
              <a:buNone/>
              <a:defRPr lang="en-US" sz="1400" b="0" i="0" kern="1200" cap="none" spc="0" baseline="0" smtClean="0">
                <a:solidFill>
                  <a:schemeClr val="tx1"/>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3" name="Title 12"/>
          <p:cNvSpPr>
            <a:spLocks noGrp="1"/>
          </p:cNvSpPr>
          <p:nvPr>
            <p:ph type="title"/>
          </p:nvPr>
        </p:nvSpPr>
        <p:spPr/>
        <p:txBody>
          <a:bodyPr/>
          <a:lstStyle/>
          <a:p>
            <a:r>
              <a:rPr lang="en-US" smtClean="0"/>
              <a:t>Click to edit Master title style</a:t>
            </a:r>
            <a:endParaRPr lang="en-US"/>
          </a:p>
        </p:txBody>
      </p:sp>
      <p:sp>
        <p:nvSpPr>
          <p:cNvPr id="16" name="Date Placeholder 15"/>
          <p:cNvSpPr>
            <a:spLocks noGrp="1"/>
          </p:cNvSpPr>
          <p:nvPr>
            <p:ph type="dt" sz="half" idx="15"/>
          </p:nvPr>
        </p:nvSpPr>
        <p:spPr/>
        <p:txBody>
          <a:bodyPr/>
          <a:lstStyle/>
          <a:p>
            <a:pPr>
              <a:defRPr/>
            </a:pPr>
            <a:fld id="{F7D929B7-9609-4C53-9B47-ADE0BE2F7287}" type="datetimeFigureOut">
              <a:rPr lang="fr-FR" smtClean="0"/>
              <a:pPr>
                <a:defRPr/>
              </a:pPr>
              <a:t>21/03/2012</a:t>
            </a:fld>
            <a:endParaRPr lang="fr-FR"/>
          </a:p>
        </p:txBody>
      </p:sp>
      <p:sp>
        <p:nvSpPr>
          <p:cNvPr id="19" name="Slide Number Placeholder 18"/>
          <p:cNvSpPr>
            <a:spLocks noGrp="1"/>
          </p:cNvSpPr>
          <p:nvPr>
            <p:ph type="sldNum" sz="quarter" idx="16"/>
          </p:nvPr>
        </p:nvSpPr>
        <p:spPr/>
        <p:txBody>
          <a:bodyPr/>
          <a:lstStyle/>
          <a:p>
            <a:pPr>
              <a:defRPr/>
            </a:pPr>
            <a:fld id="{BC44C0B2-F153-49D3-A16C-00420EF8B46E}" type="slidenum">
              <a:rPr lang="fr-FR" smtClean="0"/>
              <a:pPr>
                <a:defRPr/>
              </a:pPr>
              <a:t>‹#›</a:t>
            </a:fld>
            <a:endParaRPr lang="fr-FR"/>
          </a:p>
        </p:txBody>
      </p:sp>
      <p:sp>
        <p:nvSpPr>
          <p:cNvPr id="23" name="Footer Placeholder 22"/>
          <p:cNvSpPr>
            <a:spLocks noGrp="1"/>
          </p:cNvSpPr>
          <p:nvPr>
            <p:ph type="ftr" sz="quarter" idx="17"/>
          </p:nvPr>
        </p:nvSpPr>
        <p:spPr/>
        <p:txBody>
          <a:bodyPr/>
          <a:lstStyle/>
          <a:p>
            <a:pPr>
              <a:defRPr/>
            </a:pPr>
            <a:endParaRPr lang="fr-F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1852209" y="2026918"/>
            <a:ext cx="5439582" cy="3263750"/>
          </a:xfrm>
          <a:solidFill>
            <a:schemeClr val="tx1"/>
          </a:solidFill>
          <a:ln w="69850" cmpd="dbl">
            <a:solidFill>
              <a:schemeClr val="tx1"/>
            </a:solid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0" kern="1200" cap="none" spc="0" baseline="0" dirty="0">
                <a:solidFill>
                  <a:schemeClr val="bg1"/>
                </a:solidFill>
                <a:latin typeface="+mj-lt"/>
                <a:ea typeface="+mj-ea"/>
                <a:cs typeface="Tunga" pitchFamily="2"/>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25" name="Text Placeholder 24"/>
          <p:cNvSpPr>
            <a:spLocks noGrp="1"/>
          </p:cNvSpPr>
          <p:nvPr>
            <p:ph type="body" sz="quarter" idx="13"/>
          </p:nvPr>
        </p:nvSpPr>
        <p:spPr>
          <a:xfrm>
            <a:off x="1737360" y="5516880"/>
            <a:ext cx="5669280" cy="548640"/>
          </a:xfrm>
        </p:spPr>
        <p:txBody>
          <a:bodyPr vert="horz" lIns="91440" tIns="0" rIns="91440" bIns="0" rtlCol="0" anchor="ctr" anchorCtr="0">
            <a:normAutofit/>
          </a:bodyPr>
          <a:lstStyle>
            <a:lvl1pPr marL="0" indent="0">
              <a:spcBef>
                <a:spcPts val="0"/>
              </a:spcBef>
              <a:buNone/>
              <a:defRPr lang="en-US" sz="1400" b="0" i="0" kern="1200" cap="none" spc="30" baseline="0" smtClean="0">
                <a:solidFill>
                  <a:schemeClr val="tx2"/>
                </a:solidFill>
                <a:latin typeface="+mn-lt"/>
                <a:ea typeface="+mn-ea"/>
                <a:cs typeface="Tahoma" pitchFamily="34" charset="0"/>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marL="0" lvl="0" indent="0" algn="ctr" defTabSz="914400" rtl="0" eaLnBrk="1" latinLnBrk="0" hangingPunct="1">
              <a:spcBef>
                <a:spcPts val="600"/>
              </a:spcBef>
              <a:spcAft>
                <a:spcPts val="0"/>
              </a:spcAft>
              <a:buClr>
                <a:schemeClr val="accent1"/>
              </a:buClr>
              <a:buFont typeface="Arial" pitchFamily="34" charset="0"/>
              <a:buNone/>
            </a:pPr>
            <a:r>
              <a:rPr lang="en-US" smtClean="0"/>
              <a:t>Click to edit Master text styles</a:t>
            </a:r>
          </a:p>
        </p:txBody>
      </p:sp>
      <p:sp>
        <p:nvSpPr>
          <p:cNvPr id="12" name="Title 11"/>
          <p:cNvSpPr>
            <a:spLocks noGrp="1"/>
          </p:cNvSpPr>
          <p:nvPr>
            <p:ph type="title"/>
          </p:nvPr>
        </p:nvSpPr>
        <p:spPr>
          <a:xfrm>
            <a:off x="2514600" y="975360"/>
            <a:ext cx="4114800" cy="701040"/>
          </a:xfrm>
        </p:spPr>
        <p:txBody>
          <a:bodyPr/>
          <a:lstStyle/>
          <a:p>
            <a:r>
              <a:rPr lang="en-US" smtClean="0"/>
              <a:t>Click to edit Master title style</a:t>
            </a:r>
            <a:endParaRPr lang="en-US"/>
          </a:p>
        </p:txBody>
      </p:sp>
      <p:sp>
        <p:nvSpPr>
          <p:cNvPr id="13" name="Date Placeholder 12"/>
          <p:cNvSpPr>
            <a:spLocks noGrp="1"/>
          </p:cNvSpPr>
          <p:nvPr>
            <p:ph type="dt" sz="half" idx="14"/>
          </p:nvPr>
        </p:nvSpPr>
        <p:spPr>
          <a:xfrm>
            <a:off x="2981325" y="273180"/>
            <a:ext cx="3181350" cy="292100"/>
          </a:xfrm>
        </p:spPr>
        <p:txBody>
          <a:bodyPr/>
          <a:lstStyle/>
          <a:p>
            <a:pPr>
              <a:defRPr/>
            </a:pPr>
            <a:fld id="{F7D929B7-9609-4C53-9B47-ADE0BE2F7287}" type="datetimeFigureOut">
              <a:rPr lang="fr-FR" smtClean="0"/>
              <a:pPr>
                <a:defRPr/>
              </a:pPr>
              <a:t>21/03/2012</a:t>
            </a:fld>
            <a:endParaRPr lang="fr-FR"/>
          </a:p>
        </p:txBody>
      </p:sp>
      <p:sp>
        <p:nvSpPr>
          <p:cNvPr id="14" name="Slide Number Placeholder 13"/>
          <p:cNvSpPr>
            <a:spLocks noGrp="1"/>
          </p:cNvSpPr>
          <p:nvPr>
            <p:ph type="sldNum" sz="quarter" idx="15"/>
          </p:nvPr>
        </p:nvSpPr>
        <p:spPr>
          <a:xfrm>
            <a:off x="4038600" y="6172200"/>
            <a:ext cx="1066800" cy="304800"/>
          </a:xfrm>
        </p:spPr>
        <p:txBody>
          <a:bodyPr/>
          <a:lstStyle/>
          <a:p>
            <a:pPr>
              <a:defRPr/>
            </a:pPr>
            <a:fld id="{BC44C0B2-F153-49D3-A16C-00420EF8B46E}" type="slidenum">
              <a:rPr lang="fr-FR" smtClean="0"/>
              <a:pPr>
                <a:defRPr/>
              </a:pPr>
              <a:t>‹#›</a:t>
            </a:fld>
            <a:endParaRPr lang="fr-FR"/>
          </a:p>
        </p:txBody>
      </p:sp>
      <p:sp>
        <p:nvSpPr>
          <p:cNvPr id="15" name="Footer Placeholder 14"/>
          <p:cNvSpPr>
            <a:spLocks noGrp="1"/>
          </p:cNvSpPr>
          <p:nvPr>
            <p:ph type="ftr" sz="quarter" idx="16"/>
          </p:nvPr>
        </p:nvSpPr>
        <p:spPr>
          <a:xfrm>
            <a:off x="1447800" y="6486525"/>
            <a:ext cx="6248400" cy="292100"/>
          </a:xfrm>
        </p:spPr>
        <p:txBody>
          <a:bodyPr/>
          <a:lstStyle/>
          <a:p>
            <a:pPr>
              <a:defRPr/>
            </a:pPr>
            <a:endParaRPr lang="fr-F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F7D929B7-9609-4C53-9B47-ADE0BE2F7287}" type="datetimeFigureOut">
              <a:rPr lang="fr-FR" smtClean="0"/>
              <a:pPr>
                <a:defRPr/>
              </a:pPr>
              <a:t>21/03/2012</a:t>
            </a:fld>
            <a:endParaRPr lang="fr-FR"/>
          </a:p>
        </p:txBody>
      </p:sp>
      <p:sp>
        <p:nvSpPr>
          <p:cNvPr id="5" name="Footer Placeholder 4"/>
          <p:cNvSpPr>
            <a:spLocks noGrp="1"/>
          </p:cNvSpPr>
          <p:nvPr>
            <p:ph type="ftr" sz="quarter" idx="11"/>
          </p:nvPr>
        </p:nvSpPr>
        <p:spPr/>
        <p:txBody>
          <a:bodyPr/>
          <a:lstStyle/>
          <a:p>
            <a:pPr>
              <a:defRPr/>
            </a:pPr>
            <a:endParaRPr lang="fr-FR"/>
          </a:p>
        </p:txBody>
      </p:sp>
      <p:sp>
        <p:nvSpPr>
          <p:cNvPr id="6" name="Slide Number Placeholder 5"/>
          <p:cNvSpPr>
            <a:spLocks noGrp="1"/>
          </p:cNvSpPr>
          <p:nvPr>
            <p:ph type="sldNum" sz="quarter" idx="12"/>
          </p:nvPr>
        </p:nvSpPr>
        <p:spPr/>
        <p:txBody>
          <a:bodyPr/>
          <a:lstStyle/>
          <a:p>
            <a:pPr>
              <a:defRPr/>
            </a:pPr>
            <a:fld id="{BC44C0B2-F153-49D3-A16C-00420EF8B46E}" type="slidenum">
              <a:rPr lang="fr-FR" smtClean="0"/>
              <a:pPr>
                <a:defRPr/>
              </a:pPr>
              <a:t>‹#›</a:t>
            </a:fld>
            <a:endParaRPr lang="fr-F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cxnSp>
        <p:nvCxnSpPr>
          <p:cNvPr id="9" name="Straight Connector 8"/>
          <p:cNvCxnSpPr/>
          <p:nvPr/>
        </p:nvCxnSpPr>
        <p:spPr>
          <a:xfrm rot="5400000">
            <a:off x="4267200" y="3429000"/>
            <a:ext cx="6858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bwMode="hidden">
          <a:xfrm>
            <a:off x="0" y="1"/>
            <a:ext cx="7696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Vertical Text Placeholder 2"/>
          <p:cNvSpPr>
            <a:spLocks noGrp="1"/>
          </p:cNvSpPr>
          <p:nvPr>
            <p:ph type="body" orient="vert" idx="1"/>
          </p:nvPr>
        </p:nvSpPr>
        <p:spPr>
          <a:xfrm>
            <a:off x="457200" y="914401"/>
            <a:ext cx="6629400" cy="5029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F7D929B7-9609-4C53-9B47-ADE0BE2F7287}" type="datetimeFigureOut">
              <a:rPr lang="fr-FR" smtClean="0"/>
              <a:pPr>
                <a:defRPr/>
              </a:pPr>
              <a:t>21/03/2012</a:t>
            </a:fld>
            <a:endParaRPr lang="fr-FR"/>
          </a:p>
        </p:txBody>
      </p:sp>
      <p:sp>
        <p:nvSpPr>
          <p:cNvPr id="5" name="Footer Placeholder 4"/>
          <p:cNvSpPr>
            <a:spLocks noGrp="1"/>
          </p:cNvSpPr>
          <p:nvPr>
            <p:ph type="ftr" sz="quarter" idx="11"/>
          </p:nvPr>
        </p:nvSpPr>
        <p:spPr/>
        <p:txBody>
          <a:bodyPr/>
          <a:lstStyle/>
          <a:p>
            <a:pPr>
              <a:defRPr/>
            </a:pPr>
            <a:endParaRPr lang="fr-FR"/>
          </a:p>
        </p:txBody>
      </p:sp>
      <p:sp>
        <p:nvSpPr>
          <p:cNvPr id="6" name="Slide Number Placeholder 5"/>
          <p:cNvSpPr>
            <a:spLocks noGrp="1"/>
          </p:cNvSpPr>
          <p:nvPr>
            <p:ph type="sldNum" sz="quarter" idx="12"/>
          </p:nvPr>
        </p:nvSpPr>
        <p:spPr/>
        <p:txBody>
          <a:bodyPr/>
          <a:lstStyle/>
          <a:p>
            <a:pPr>
              <a:defRPr/>
            </a:pPr>
            <a:fld id="{BC44C0B2-F153-49D3-A16C-00420EF8B46E}" type="slidenum">
              <a:rPr lang="fr-FR" smtClean="0"/>
              <a:pPr>
                <a:defRPr/>
              </a:pPr>
              <a:t>‹#›</a:t>
            </a:fld>
            <a:endParaRPr lang="fr-FR"/>
          </a:p>
        </p:txBody>
      </p:sp>
      <p:sp>
        <p:nvSpPr>
          <p:cNvPr id="2" name="Vertical Title 1"/>
          <p:cNvSpPr>
            <a:spLocks noGrp="1"/>
          </p:cNvSpPr>
          <p:nvPr>
            <p:ph type="title" orient="vert"/>
          </p:nvPr>
        </p:nvSpPr>
        <p:spPr>
          <a:xfrm>
            <a:off x="7239000" y="914401"/>
            <a:ext cx="926980" cy="5029200"/>
          </a:xfrm>
        </p:spPr>
        <p:txBody>
          <a:bodyPr vert="eaVert"/>
          <a:lstStyle/>
          <a:p>
            <a:r>
              <a:rPr lang="en-US" smtClean="0"/>
              <a:t>Click to edit Master title style</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smtClean="0"/>
              <a:t>Cliquez pour modifier le style du titre</a:t>
            </a:r>
          </a:p>
        </p:txBody>
      </p:sp>
      <p:sp>
        <p:nvSpPr>
          <p:cNvPr id="1027" name="Espace réservé du texte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F7D929B7-9609-4C53-9B47-ADE0BE2F7287}" type="datetimeFigureOut">
              <a:rPr lang="fr-FR"/>
              <a:pPr>
                <a:defRPr/>
              </a:pPr>
              <a:t>21/03/2012</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BC44C0B2-F153-49D3-A16C-00420EF8B46E}" type="slidenum">
              <a:rPr lang="fr-FR"/>
              <a:pPr>
                <a:defRPr/>
              </a:pPr>
              <a:t>‹#›</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pPr>
              <a:defRPr/>
            </a:pPr>
            <a:fld id="{F7D929B7-9609-4C53-9B47-ADE0BE2F7287}" type="datetimeFigureOut">
              <a:rPr lang="fr-FR" smtClean="0"/>
              <a:pPr>
                <a:defRPr/>
              </a:pPr>
              <a:t>21/03/2012</a:t>
            </a:fld>
            <a:endParaRPr lang="fr-FR"/>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pPr>
              <a:defRPr/>
            </a:pPr>
            <a:endParaRPr lang="fr-FR"/>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pPr>
              <a:defRPr/>
            </a:pPr>
            <a:fld id="{BC44C0B2-F153-49D3-A16C-00420EF8B46E}" type="slidenum">
              <a:rPr lang="fr-FR" smtClean="0"/>
              <a:pPr>
                <a:defRPr/>
              </a:pPr>
              <a:t>‹#›</a:t>
            </a:fld>
            <a:endParaRPr lang="fr-F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8" name="Rectangle 7"/>
          <p:cNvSpPr/>
          <p:nvPr/>
        </p:nvSpPr>
        <p:spPr bwMode="hidden">
          <a:xfrm>
            <a:off x="0" y="1335973"/>
            <a:ext cx="9144000" cy="55220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2019301"/>
            <a:ext cx="8229600" cy="411734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981325" y="273180"/>
            <a:ext cx="3181350" cy="292100"/>
          </a:xfrm>
          <a:prstGeom prst="rect">
            <a:avLst/>
          </a:prstGeom>
        </p:spPr>
        <p:txBody>
          <a:bodyPr vert="horz" lIns="91440" tIns="45720" rIns="91440" bIns="45720" rtlCol="0" anchor="ctr">
            <a:noAutofit/>
          </a:bodyPr>
          <a:lstStyle>
            <a:lvl1pPr algn="ctr">
              <a:defRPr sz="1200" b="0" cap="all" spc="300" baseline="0">
                <a:solidFill>
                  <a:schemeClr val="tx1"/>
                </a:solidFill>
              </a:defRPr>
            </a:lvl1pPr>
          </a:lstStyle>
          <a:p>
            <a:pPr>
              <a:defRPr/>
            </a:pPr>
            <a:fld id="{F7D929B7-9609-4C53-9B47-ADE0BE2F7287}" type="datetimeFigureOut">
              <a:rPr lang="fr-FR" smtClean="0"/>
              <a:pPr>
                <a:defRPr/>
              </a:pPr>
              <a:t>21/03/2012</a:t>
            </a:fld>
            <a:endParaRPr lang="fr-FR"/>
          </a:p>
        </p:txBody>
      </p:sp>
      <p:sp>
        <p:nvSpPr>
          <p:cNvPr id="5" name="Footer Placeholder 4"/>
          <p:cNvSpPr>
            <a:spLocks noGrp="1"/>
          </p:cNvSpPr>
          <p:nvPr>
            <p:ph type="ftr" sz="quarter" idx="3"/>
          </p:nvPr>
        </p:nvSpPr>
        <p:spPr>
          <a:xfrm>
            <a:off x="1447800" y="6486525"/>
            <a:ext cx="6248400" cy="292100"/>
          </a:xfrm>
          <a:prstGeom prst="rect">
            <a:avLst/>
          </a:prstGeom>
        </p:spPr>
        <p:txBody>
          <a:bodyPr vert="horz" lIns="91440" tIns="45720" rIns="91440" bIns="45720" rtlCol="0" anchor="ctr">
            <a:normAutofit/>
          </a:bodyPr>
          <a:lstStyle>
            <a:lvl1pPr algn="ctr">
              <a:defRPr sz="1100" b="0" cap="all" spc="300" baseline="0">
                <a:solidFill>
                  <a:schemeClr val="tx1"/>
                </a:solidFill>
              </a:defRPr>
            </a:lvl1pPr>
          </a:lstStyle>
          <a:p>
            <a:pPr>
              <a:defRPr/>
            </a:pPr>
            <a:endParaRPr lang="fr-FR"/>
          </a:p>
        </p:txBody>
      </p:sp>
      <p:sp>
        <p:nvSpPr>
          <p:cNvPr id="6" name="Slide Number Placeholder 5"/>
          <p:cNvSpPr>
            <a:spLocks noGrp="1"/>
          </p:cNvSpPr>
          <p:nvPr>
            <p:ph type="sldNum" sz="quarter" idx="4"/>
          </p:nvPr>
        </p:nvSpPr>
        <p:spPr>
          <a:xfrm>
            <a:off x="4038600" y="6172200"/>
            <a:ext cx="1066800" cy="304800"/>
          </a:xfrm>
          <a:prstGeom prst="rect">
            <a:avLst/>
          </a:prstGeom>
          <a:ln>
            <a:noFill/>
          </a:ln>
        </p:spPr>
        <p:txBody>
          <a:bodyPr vert="horz" lIns="0" tIns="0" rIns="0" bIns="0" rtlCol="0" anchor="ctr">
            <a:normAutofit/>
          </a:bodyPr>
          <a:lstStyle>
            <a:lvl1pPr algn="ctr">
              <a:defRPr sz="1200" b="1">
                <a:solidFill>
                  <a:schemeClr val="tx1"/>
                </a:solidFill>
              </a:defRPr>
            </a:lvl1pPr>
          </a:lstStyle>
          <a:p>
            <a:pPr>
              <a:defRPr/>
            </a:pPr>
            <a:fld id="{BC44C0B2-F153-49D3-A16C-00420EF8B46E}" type="slidenum">
              <a:rPr lang="fr-FR" smtClean="0"/>
              <a:pPr>
                <a:defRPr/>
              </a:pPr>
              <a:t>‹#›</a:t>
            </a:fld>
            <a:endParaRPr lang="fr-FR"/>
          </a:p>
        </p:txBody>
      </p:sp>
      <p:cxnSp>
        <p:nvCxnSpPr>
          <p:cNvPr id="10" name="Straight Connector 9"/>
          <p:cNvCxnSpPr/>
          <p:nvPr/>
        </p:nvCxnSpPr>
        <p:spPr>
          <a:xfrm>
            <a:off x="0" y="1331436"/>
            <a:ext cx="9144000" cy="1588"/>
          </a:xfrm>
          <a:prstGeom prst="line">
            <a:avLst/>
          </a:prstGeom>
          <a:ln w="12700">
            <a:solidFill>
              <a:schemeClr val="tx2">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2514600" y="975360"/>
            <a:ext cx="4114800" cy="70104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r>
              <a:rPr lang="en-US" smtClean="0"/>
              <a:t>Click to edit Master title style</a:t>
            </a:r>
            <a:endParaRPr lang="en-US" dirty="0"/>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ts val="400"/>
        </a:spcBef>
        <a:buNone/>
        <a:defRPr sz="1800" b="1" kern="1200" cap="all" spc="0" baseline="0">
          <a:solidFill>
            <a:schemeClr val="bg1">
              <a:lumMod val="75000"/>
              <a:lumOff val="25000"/>
            </a:schemeClr>
          </a:solidFill>
          <a:effectLst/>
          <a:latin typeface="+mj-lt"/>
          <a:ea typeface="+mj-ea"/>
          <a:cs typeface="Tunga" pitchFamily="2"/>
        </a:defRPr>
      </a:lvl1pPr>
    </p:titleStyle>
    <p:bodyStyle>
      <a:lvl1pPr marL="0" indent="0" algn="ctr" defTabSz="914400" rtl="0" eaLnBrk="1" latinLnBrk="0" hangingPunct="1">
        <a:lnSpc>
          <a:spcPct val="100000"/>
        </a:lnSpc>
        <a:spcBef>
          <a:spcPts val="600"/>
        </a:spcBef>
        <a:spcAft>
          <a:spcPts val="0"/>
        </a:spcAft>
        <a:buClr>
          <a:schemeClr val="accent1"/>
        </a:buClr>
        <a:buFontTx/>
        <a:buNone/>
        <a:defRPr sz="2000" b="0" i="0" kern="1200" cap="none" spc="30" baseline="0">
          <a:solidFill>
            <a:schemeClr val="tx1"/>
          </a:solidFill>
          <a:latin typeface="+mn-lt"/>
          <a:ea typeface="+mn-ea"/>
          <a:cs typeface="Tahoma" pitchFamily="34" charset="0"/>
        </a:defRPr>
      </a:lvl1pPr>
      <a:lvl2pPr marL="0" indent="0" algn="ctr" defTabSz="914400" rtl="0" eaLnBrk="1" latinLnBrk="0" hangingPunct="1">
        <a:lnSpc>
          <a:spcPct val="100000"/>
        </a:lnSpc>
        <a:spcBef>
          <a:spcPts val="1200"/>
        </a:spcBef>
        <a:buClr>
          <a:schemeClr val="accent1"/>
        </a:buClr>
        <a:buFontTx/>
        <a:buNone/>
        <a:defRPr sz="1800" kern="1200">
          <a:solidFill>
            <a:schemeClr val="tx2"/>
          </a:solidFill>
          <a:latin typeface="+mn-lt"/>
          <a:ea typeface="+mn-ea"/>
          <a:cs typeface="Tahoma" pitchFamily="34" charset="0"/>
        </a:defRPr>
      </a:lvl2pPr>
      <a:lvl3pPr marL="0" indent="0" algn="ctr" defTabSz="914400" rtl="0" eaLnBrk="1" latinLnBrk="0" hangingPunct="1">
        <a:lnSpc>
          <a:spcPct val="100000"/>
        </a:lnSpc>
        <a:spcBef>
          <a:spcPts val="1200"/>
        </a:spcBef>
        <a:buClr>
          <a:schemeClr val="accent1"/>
        </a:buClr>
        <a:buFontTx/>
        <a:buNone/>
        <a:defRPr sz="1600" kern="1200">
          <a:solidFill>
            <a:schemeClr val="tx1"/>
          </a:solidFill>
          <a:latin typeface="+mn-lt"/>
          <a:ea typeface="+mn-ea"/>
          <a:cs typeface="Tahoma" pitchFamily="34" charset="0"/>
        </a:defRPr>
      </a:lvl3pPr>
      <a:lvl4pPr marL="0" indent="0" algn="ctr" defTabSz="914400" rtl="0" eaLnBrk="1" latinLnBrk="0" hangingPunct="1">
        <a:lnSpc>
          <a:spcPct val="100000"/>
        </a:lnSpc>
        <a:spcBef>
          <a:spcPts val="1200"/>
        </a:spcBef>
        <a:buClr>
          <a:schemeClr val="accent1"/>
        </a:buClr>
        <a:buFontTx/>
        <a:buNone/>
        <a:defRPr sz="1400" kern="1200">
          <a:solidFill>
            <a:schemeClr val="tx2"/>
          </a:solidFill>
          <a:latin typeface="+mn-lt"/>
          <a:ea typeface="+mn-ea"/>
          <a:cs typeface="Tahoma" pitchFamily="34" charset="0"/>
        </a:defRPr>
      </a:lvl4pPr>
      <a:lvl5pPr marL="0" indent="0" algn="ctr" defTabSz="914400" rtl="0" eaLnBrk="1" latinLnBrk="0" hangingPunct="1">
        <a:lnSpc>
          <a:spcPct val="100000"/>
        </a:lnSpc>
        <a:spcBef>
          <a:spcPts val="1200"/>
        </a:spcBef>
        <a:buClr>
          <a:schemeClr val="accent1"/>
        </a:buClr>
        <a:buFontTx/>
        <a:buNone/>
        <a:defRPr sz="1400" kern="1200" baseline="0">
          <a:solidFill>
            <a:schemeClr val="tx1"/>
          </a:solidFill>
          <a:latin typeface="+mn-lt"/>
          <a:ea typeface="+mn-ea"/>
          <a:cs typeface="Tahoma" pitchFamily="34" charset="0"/>
        </a:defRPr>
      </a:lvl5pPr>
      <a:lvl6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6pPr>
      <a:lvl7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7pPr>
      <a:lvl8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8pPr>
      <a:lvl9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050" name="Titre 1"/>
          <p:cNvSpPr>
            <a:spLocks noGrp="1"/>
          </p:cNvSpPr>
          <p:nvPr>
            <p:ph type="ctrTitle"/>
          </p:nvPr>
        </p:nvSpPr>
        <p:spPr>
          <a:xfrm>
            <a:off x="685800" y="1643063"/>
            <a:ext cx="7772400" cy="1470025"/>
          </a:xfrm>
        </p:spPr>
        <p:txBody>
          <a:bodyPr/>
          <a:lstStyle/>
          <a:p>
            <a:r>
              <a:rPr lang="id-ID" dirty="0" smtClean="0">
                <a:solidFill>
                  <a:schemeClr val="bg1"/>
                </a:solidFill>
              </a:rPr>
              <a:t>Discourse Analysis</a:t>
            </a:r>
            <a:endParaRPr lang="fr-FR" dirty="0" smtClean="0">
              <a:solidFill>
                <a:schemeClr val="bg1"/>
              </a:solidFill>
            </a:endParaRPr>
          </a:p>
        </p:txBody>
      </p:sp>
      <p:sp>
        <p:nvSpPr>
          <p:cNvPr id="2051" name="Sous-titre 2"/>
          <p:cNvSpPr>
            <a:spLocks noGrp="1"/>
          </p:cNvSpPr>
          <p:nvPr>
            <p:ph type="subTitle" idx="1"/>
          </p:nvPr>
        </p:nvSpPr>
        <p:spPr>
          <a:xfrm>
            <a:off x="1357290" y="4071942"/>
            <a:ext cx="6400800" cy="1752600"/>
          </a:xfrm>
        </p:spPr>
        <p:txBody>
          <a:bodyPr/>
          <a:lstStyle/>
          <a:p>
            <a:r>
              <a:rPr lang="id-ID" dirty="0" smtClean="0">
                <a:solidFill>
                  <a:schemeClr val="bg1"/>
                </a:solidFill>
              </a:rPr>
              <a:t>Hari Subagyo</a:t>
            </a:r>
          </a:p>
          <a:p>
            <a:r>
              <a:rPr lang="id-ID" dirty="0" smtClean="0">
                <a:solidFill>
                  <a:schemeClr val="bg1"/>
                </a:solidFill>
              </a:rPr>
              <a:t>Muhammad Nizar</a:t>
            </a:r>
            <a:br>
              <a:rPr lang="id-ID" dirty="0" smtClean="0">
                <a:solidFill>
                  <a:schemeClr val="bg1"/>
                </a:solidFill>
              </a:rPr>
            </a:br>
            <a:r>
              <a:rPr lang="id-ID" dirty="0" smtClean="0">
                <a:solidFill>
                  <a:schemeClr val="bg1"/>
                </a:solidFill>
              </a:rPr>
              <a:t>Ichwanul Yaqin</a:t>
            </a:r>
            <a:br>
              <a:rPr lang="id-ID" dirty="0" smtClean="0">
                <a:solidFill>
                  <a:schemeClr val="bg1"/>
                </a:solidFill>
              </a:rPr>
            </a:br>
            <a:r>
              <a:rPr lang="id-ID" dirty="0" smtClean="0">
                <a:solidFill>
                  <a:schemeClr val="bg1"/>
                </a:solidFill>
              </a:rPr>
              <a:t>M. Zaki Amrullah</a:t>
            </a:r>
            <a:endParaRPr lang="fr-FR" dirty="0" smtClean="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Titre 1"/>
          <p:cNvSpPr>
            <a:spLocks noGrp="1"/>
          </p:cNvSpPr>
          <p:nvPr>
            <p:ph type="title"/>
          </p:nvPr>
        </p:nvSpPr>
        <p:spPr>
          <a:xfrm>
            <a:off x="2286000" y="274638"/>
            <a:ext cx="6400800" cy="1143000"/>
          </a:xfrm>
        </p:spPr>
        <p:txBody>
          <a:bodyPr/>
          <a:lstStyle/>
          <a:p>
            <a:pPr algn="l"/>
            <a:r>
              <a:rPr lang="id-ID" sz="4000" dirty="0" smtClean="0"/>
              <a:t>Introduction: Linguistic Forms and Functions</a:t>
            </a:r>
            <a:endParaRPr lang="fr-FR" dirty="0" smtClean="0"/>
          </a:p>
        </p:txBody>
      </p:sp>
      <p:sp>
        <p:nvSpPr>
          <p:cNvPr id="3075" name="Espace réservé du contenu 2"/>
          <p:cNvSpPr>
            <a:spLocks noGrp="1"/>
          </p:cNvSpPr>
          <p:nvPr>
            <p:ph idx="1"/>
          </p:nvPr>
        </p:nvSpPr>
        <p:spPr>
          <a:xfrm>
            <a:off x="2286000" y="1600200"/>
            <a:ext cx="6400800" cy="4525963"/>
          </a:xfrm>
        </p:spPr>
        <p:txBody>
          <a:bodyPr/>
          <a:lstStyle/>
          <a:p>
            <a:r>
              <a:rPr lang="id-ID" dirty="0" smtClean="0">
                <a:latin typeface="Andalus" pitchFamily="18" charset="-78"/>
                <a:cs typeface="Andalus" pitchFamily="18" charset="-78"/>
              </a:rPr>
              <a:t>Functions of Language</a:t>
            </a:r>
          </a:p>
          <a:p>
            <a:pPr>
              <a:buNone/>
            </a:pPr>
            <a:r>
              <a:rPr lang="id-ID" dirty="0" smtClean="0">
                <a:latin typeface="Andalus" pitchFamily="18" charset="-78"/>
                <a:cs typeface="Andalus" pitchFamily="18" charset="-78"/>
              </a:rPr>
              <a:t>	- Transactional &amp; Interactional</a:t>
            </a:r>
          </a:p>
          <a:p>
            <a:pPr>
              <a:buFont typeface="Arial" pitchFamily="34" charset="0"/>
              <a:buChar char="•"/>
            </a:pPr>
            <a:r>
              <a:rPr lang="id-ID" dirty="0" smtClean="0">
                <a:latin typeface="Andalus" pitchFamily="18" charset="-78"/>
                <a:cs typeface="Andalus" pitchFamily="18" charset="-78"/>
              </a:rPr>
              <a:t>Spoken &amp; Written Language</a:t>
            </a:r>
          </a:p>
          <a:p>
            <a:pPr>
              <a:buNone/>
            </a:pPr>
            <a:r>
              <a:rPr lang="id-ID" dirty="0" smtClean="0">
                <a:latin typeface="Andalus" pitchFamily="18" charset="-78"/>
                <a:cs typeface="Andalus" pitchFamily="18" charset="-78"/>
              </a:rPr>
              <a:t>	- Manner of Production</a:t>
            </a:r>
          </a:p>
          <a:p>
            <a:pPr>
              <a:buNone/>
            </a:pPr>
            <a:r>
              <a:rPr lang="id-ID" dirty="0" smtClean="0">
                <a:latin typeface="Andalus" pitchFamily="18" charset="-78"/>
                <a:cs typeface="Andalus" pitchFamily="18" charset="-78"/>
              </a:rPr>
              <a:t>	- Written &amp; spoken texts</a:t>
            </a:r>
          </a:p>
          <a:p>
            <a:pPr>
              <a:buFont typeface="Arial" pitchFamily="34" charset="0"/>
              <a:buChar char="•"/>
            </a:pPr>
            <a:r>
              <a:rPr lang="id-ID" dirty="0" smtClean="0">
                <a:latin typeface="Andalus" pitchFamily="18" charset="-78"/>
                <a:cs typeface="Andalus" pitchFamily="18" charset="-78"/>
              </a:rPr>
              <a:t>Sentence and Utterance</a:t>
            </a:r>
          </a:p>
          <a:p>
            <a:pPr>
              <a:buNone/>
            </a:pPr>
            <a:endParaRPr lang="id-ID" dirty="0" smtClean="0">
              <a:latin typeface="Andalus" pitchFamily="18" charset="-78"/>
              <a:cs typeface="Andalus" pitchFamily="18" charset="-78"/>
            </a:endParaRPr>
          </a:p>
          <a:p>
            <a:pPr>
              <a:buNone/>
            </a:pPr>
            <a:r>
              <a:rPr lang="fr-FR" dirty="0" smtClean="0">
                <a:latin typeface="Andalus" pitchFamily="18" charset="-78"/>
                <a:cs typeface="Andalus" pitchFamily="18" charset="-78"/>
              </a:rPr>
              <a:t>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098" name="Titre 1"/>
          <p:cNvSpPr>
            <a:spLocks noGrp="1"/>
          </p:cNvSpPr>
          <p:nvPr>
            <p:ph type="title"/>
          </p:nvPr>
        </p:nvSpPr>
        <p:spPr/>
        <p:txBody>
          <a:bodyPr/>
          <a:lstStyle/>
          <a:p>
            <a:r>
              <a:rPr lang="id-ID" dirty="0" smtClean="0">
                <a:solidFill>
                  <a:schemeClr val="bg1"/>
                </a:solidFill>
              </a:rPr>
              <a:t>Functions of Language</a:t>
            </a:r>
            <a:endParaRPr lang="fr-FR" dirty="0" smtClean="0">
              <a:solidFill>
                <a:schemeClr val="bg1"/>
              </a:solidFill>
            </a:endParaRPr>
          </a:p>
        </p:txBody>
      </p:sp>
      <p:sp>
        <p:nvSpPr>
          <p:cNvPr id="4099" name="Espace réservé du contenu 2"/>
          <p:cNvSpPr>
            <a:spLocks noGrp="1"/>
          </p:cNvSpPr>
          <p:nvPr>
            <p:ph idx="1"/>
          </p:nvPr>
        </p:nvSpPr>
        <p:spPr>
          <a:xfrm>
            <a:off x="457200" y="1928812"/>
            <a:ext cx="8229600" cy="4929188"/>
          </a:xfrm>
        </p:spPr>
        <p:txBody>
          <a:bodyPr/>
          <a:lstStyle/>
          <a:p>
            <a:pPr algn="just"/>
            <a:r>
              <a:rPr lang="id-ID" sz="2800" dirty="0" smtClean="0"/>
              <a:t>The discourse analyst is committed to an investigation of what that language is used. </a:t>
            </a:r>
            <a:r>
              <a:rPr lang="id-ID" sz="2800" b="1" dirty="0" smtClean="0"/>
              <a:t>They adopt only two terms</a:t>
            </a:r>
            <a:r>
              <a:rPr lang="id-ID" sz="2800" dirty="0" smtClean="0"/>
              <a:t> to describe the major functions of language and emphasize that this division  is an analytic convinience.</a:t>
            </a:r>
          </a:p>
          <a:p>
            <a:pPr algn="just"/>
            <a:r>
              <a:rPr lang="id-ID" sz="2800" dirty="0" smtClean="0"/>
              <a:t>That function which language serves in the exppression of “content” will be descibe as </a:t>
            </a:r>
            <a:r>
              <a:rPr lang="id-ID" sz="2800" b="1" i="1" dirty="0" smtClean="0"/>
              <a:t>Transactional</a:t>
            </a:r>
            <a:r>
              <a:rPr lang="id-ID" sz="2800" dirty="0" smtClean="0"/>
              <a:t>, and that function involved in expressing social relations and personal attitudes will describe as </a:t>
            </a:r>
            <a:r>
              <a:rPr lang="id-ID" sz="2800" b="1" i="1" dirty="0" smtClean="0"/>
              <a:t>Interactional</a:t>
            </a:r>
            <a:endParaRPr lang="id-ID" sz="28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Titre 1"/>
          <p:cNvSpPr>
            <a:spLocks noGrp="1"/>
          </p:cNvSpPr>
          <p:nvPr>
            <p:ph type="title"/>
          </p:nvPr>
        </p:nvSpPr>
        <p:spPr/>
        <p:txBody>
          <a:bodyPr/>
          <a:lstStyle/>
          <a:p>
            <a:r>
              <a:rPr lang="id-ID" dirty="0" smtClean="0">
                <a:solidFill>
                  <a:schemeClr val="bg1"/>
                </a:solidFill>
              </a:rPr>
              <a:t>Transactional View</a:t>
            </a:r>
            <a:endParaRPr lang="fr-FR" dirty="0" smtClean="0">
              <a:solidFill>
                <a:schemeClr val="bg1"/>
              </a:solidFill>
            </a:endParaRPr>
          </a:p>
        </p:txBody>
      </p:sp>
      <p:sp>
        <p:nvSpPr>
          <p:cNvPr id="5123" name="Espace réservé du contenu 2"/>
          <p:cNvSpPr>
            <a:spLocks noGrp="1"/>
          </p:cNvSpPr>
          <p:nvPr>
            <p:ph idx="1"/>
          </p:nvPr>
        </p:nvSpPr>
        <p:spPr>
          <a:xfrm>
            <a:off x="457200" y="1928813"/>
            <a:ext cx="8229600" cy="4525962"/>
          </a:xfrm>
        </p:spPr>
        <p:txBody>
          <a:bodyPr/>
          <a:lstStyle/>
          <a:p>
            <a:r>
              <a:rPr lang="id-ID" dirty="0" smtClean="0"/>
              <a:t>In primarily transactional language we assume that what the speaker or writer has primarily  in mind is </a:t>
            </a:r>
            <a:r>
              <a:rPr lang="id-ID" b="1" i="1" u="sng" dirty="0" smtClean="0"/>
              <a:t>the efficient transference of information.</a:t>
            </a:r>
          </a:p>
          <a:p>
            <a:r>
              <a:rPr lang="id-ID" dirty="0" smtClean="0"/>
              <a:t>Message-Oriented (the important is the recipient gets the informative detail correct.)</a:t>
            </a:r>
          </a:p>
          <a:p>
            <a:r>
              <a:rPr lang="id-ID" dirty="0" smtClean="0"/>
              <a:t>Example :</a:t>
            </a:r>
          </a:p>
          <a:p>
            <a:pPr>
              <a:buNone/>
            </a:pPr>
            <a:r>
              <a:rPr lang="id-ID" dirty="0" smtClean="0"/>
              <a:t>	Policeman  gives direction to a travellers</a:t>
            </a:r>
          </a:p>
          <a:p>
            <a:pPr>
              <a:buNone/>
            </a:pPr>
            <a:r>
              <a:rPr lang="id-ID" dirty="0" smtClean="0"/>
              <a:t>	Scientist describes an experiment</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146" name="Titre 1"/>
          <p:cNvSpPr>
            <a:spLocks noGrp="1"/>
          </p:cNvSpPr>
          <p:nvPr>
            <p:ph type="title"/>
          </p:nvPr>
        </p:nvSpPr>
        <p:spPr>
          <a:xfrm>
            <a:off x="2286000" y="274638"/>
            <a:ext cx="6400800" cy="1143000"/>
          </a:xfrm>
        </p:spPr>
        <p:txBody>
          <a:bodyPr/>
          <a:lstStyle/>
          <a:p>
            <a:pPr algn="l"/>
            <a:r>
              <a:rPr lang="id-ID" dirty="0" smtClean="0"/>
              <a:t>Interactional View</a:t>
            </a:r>
            <a:endParaRPr lang="fr-FR" dirty="0" smtClean="0"/>
          </a:p>
        </p:txBody>
      </p:sp>
      <p:sp>
        <p:nvSpPr>
          <p:cNvPr id="6147" name="Espace réservé du contenu 2"/>
          <p:cNvSpPr>
            <a:spLocks noGrp="1"/>
          </p:cNvSpPr>
          <p:nvPr>
            <p:ph idx="1"/>
          </p:nvPr>
        </p:nvSpPr>
        <p:spPr>
          <a:xfrm>
            <a:off x="2286000" y="1600200"/>
            <a:ext cx="6400800" cy="5257800"/>
          </a:xfrm>
        </p:spPr>
        <p:txBody>
          <a:bodyPr/>
          <a:lstStyle/>
          <a:p>
            <a:r>
              <a:rPr lang="id-ID" sz="2800" dirty="0" smtClean="0"/>
              <a:t>Involving in expressing social relations and personal attitudes.</a:t>
            </a:r>
          </a:p>
          <a:p>
            <a:r>
              <a:rPr lang="id-ID" sz="2800" dirty="0" smtClean="0"/>
              <a:t>Appear more to be intended as contributions to a conversation than to be taken as instances of information-giving.</a:t>
            </a:r>
          </a:p>
          <a:p>
            <a:r>
              <a:rPr lang="id-ID" sz="2800" dirty="0" smtClean="0"/>
              <a:t>Example:</a:t>
            </a:r>
          </a:p>
          <a:p>
            <a:pPr>
              <a:buNone/>
            </a:pPr>
            <a:r>
              <a:rPr lang="id-ID" sz="2800" dirty="0" smtClean="0"/>
              <a:t>	My goodness, it’s cold. (it seems much more reasonable to suggest that the speaker is indicating a readiness to be friendly and to talk)</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Espace réservé du contenu 2"/>
          <p:cNvSpPr>
            <a:spLocks noGrp="1"/>
          </p:cNvSpPr>
          <p:nvPr>
            <p:ph sz="quarter" idx="13"/>
          </p:nvPr>
        </p:nvSpPr>
        <p:spPr>
          <a:xfrm>
            <a:off x="1403648" y="1700808"/>
            <a:ext cx="6491064" cy="4785395"/>
          </a:xfrm>
        </p:spPr>
        <p:txBody>
          <a:bodyPr>
            <a:normAutofit/>
          </a:bodyPr>
          <a:lstStyle/>
          <a:p>
            <a:pPr algn="l"/>
            <a:r>
              <a:rPr lang="id-ID" sz="2400" dirty="0" smtClean="0"/>
              <a:t>Manner of production</a:t>
            </a:r>
          </a:p>
          <a:p>
            <a:pPr marL="0" indent="457200" algn="just">
              <a:buNone/>
            </a:pPr>
            <a:r>
              <a:rPr lang="id-ID" sz="2400" dirty="0" smtClean="0"/>
              <a:t>	From the point of view of production, it is clear that spoken and written language make somewhat different demands on language –producers</a:t>
            </a:r>
            <a:r>
              <a:rPr lang="id-ID" sz="2400" dirty="0" smtClean="0"/>
              <a:t>.</a:t>
            </a:r>
          </a:p>
          <a:p>
            <a:pPr marL="0" indent="457200" algn="just">
              <a:buNone/>
            </a:pPr>
            <a:r>
              <a:rPr lang="id-ID" sz="2400" dirty="0" smtClean="0"/>
              <a:t>The speaker=available to him the full range of voice quality effects (facial expression, postural, and gestural systems)</a:t>
            </a:r>
          </a:p>
          <a:p>
            <a:pPr marL="0" indent="457200" algn="just">
              <a:buNone/>
            </a:pPr>
            <a:r>
              <a:rPr lang="id-ID" sz="2400" dirty="0" smtClean="0"/>
              <a:t>The writer=may look over what he has already written, pause between each word with no fear of his interlocutor interrupting him.</a:t>
            </a:r>
          </a:p>
          <a:p>
            <a:pPr marL="0" indent="457200">
              <a:buNone/>
            </a:pPr>
            <a:endParaRPr lang="id-ID" sz="2400" dirty="0" smtClean="0"/>
          </a:p>
          <a:p>
            <a:pPr marL="0" indent="457200">
              <a:buNone/>
            </a:pPr>
            <a:endParaRPr lang="fr-FR" sz="2400" dirty="0" smtClean="0"/>
          </a:p>
        </p:txBody>
      </p:sp>
      <p:sp>
        <p:nvSpPr>
          <p:cNvPr id="3074" name="Titre 1"/>
          <p:cNvSpPr>
            <a:spLocks noGrp="1"/>
          </p:cNvSpPr>
          <p:nvPr>
            <p:ph type="title"/>
          </p:nvPr>
        </p:nvSpPr>
        <p:spPr>
          <a:xfrm>
            <a:off x="539552" y="332656"/>
            <a:ext cx="6400800" cy="1143000"/>
          </a:xfrm>
        </p:spPr>
        <p:txBody>
          <a:bodyPr>
            <a:normAutofit fontScale="90000"/>
          </a:bodyPr>
          <a:lstStyle/>
          <a:p>
            <a:pPr algn="l"/>
            <a:r>
              <a:rPr lang="id-ID" sz="4000" dirty="0" smtClean="0"/>
              <a:t>Spoken &amp; Written Language</a:t>
            </a:r>
            <a:endParaRPr lang="fr-FR" dirty="0" smtClean="0"/>
          </a:p>
        </p:txBody>
      </p:sp>
    </p:spTree>
    <p:extLst>
      <p:ext uri="{BB962C8B-B14F-4D97-AF65-F5344CB8AC3E}">
        <p14:creationId xmlns:p14="http://schemas.microsoft.com/office/powerpoint/2010/main" val="17450517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098" name="Titre 1"/>
          <p:cNvSpPr>
            <a:spLocks noGrp="1"/>
          </p:cNvSpPr>
          <p:nvPr>
            <p:ph type="title"/>
          </p:nvPr>
        </p:nvSpPr>
        <p:spPr/>
        <p:txBody>
          <a:bodyPr/>
          <a:lstStyle/>
          <a:p>
            <a:r>
              <a:rPr lang="id-ID" dirty="0" smtClean="0">
                <a:solidFill>
                  <a:schemeClr val="bg1"/>
                </a:solidFill>
              </a:rPr>
              <a:t>Advantage of Spoken Language</a:t>
            </a:r>
            <a:endParaRPr lang="fr-FR" dirty="0" smtClean="0">
              <a:solidFill>
                <a:schemeClr val="bg1"/>
              </a:solidFill>
            </a:endParaRPr>
          </a:p>
        </p:txBody>
      </p:sp>
      <p:sp>
        <p:nvSpPr>
          <p:cNvPr id="4099" name="Espace réservé du contenu 2"/>
          <p:cNvSpPr>
            <a:spLocks noGrp="1"/>
          </p:cNvSpPr>
          <p:nvPr>
            <p:ph idx="1"/>
          </p:nvPr>
        </p:nvSpPr>
        <p:spPr>
          <a:xfrm>
            <a:off x="457200" y="1928812"/>
            <a:ext cx="8229600" cy="4929188"/>
          </a:xfrm>
        </p:spPr>
        <p:txBody>
          <a:bodyPr/>
          <a:lstStyle/>
          <a:p>
            <a:pPr algn="just"/>
            <a:r>
              <a:rPr lang="id-ID" sz="2800" dirty="0" smtClean="0"/>
              <a:t>Advantages</a:t>
            </a:r>
          </a:p>
          <a:p>
            <a:pPr algn="just">
              <a:buNone/>
            </a:pPr>
            <a:r>
              <a:rPr lang="id-ID" sz="2800" dirty="0" smtClean="0"/>
              <a:t>	The speaker has available to him the full range of “voice quality” effect (as well as facial expression, postural dan gestures system)</a:t>
            </a:r>
          </a:p>
          <a:p>
            <a:pPr algn="just">
              <a:buNone/>
            </a:pPr>
            <a:r>
              <a:rPr lang="id-ID" sz="2800" dirty="0" smtClean="0"/>
              <a:t>	He is also processing that production under circumstances which are considerably more demanding.</a:t>
            </a:r>
          </a:p>
          <a:p>
            <a:pPr algn="just">
              <a:buNone/>
            </a:pPr>
            <a:r>
              <a:rPr lang="id-ID" sz="2800" dirty="0" smtClean="0"/>
              <a:t>	He can observe his interlocutor and modify what he is saying to make accesible or acceptance to his hearer.</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Titre 1"/>
          <p:cNvSpPr>
            <a:spLocks noGrp="1"/>
          </p:cNvSpPr>
          <p:nvPr>
            <p:ph type="title"/>
          </p:nvPr>
        </p:nvSpPr>
        <p:spPr/>
        <p:txBody>
          <a:bodyPr/>
          <a:lstStyle/>
          <a:p>
            <a:r>
              <a:rPr lang="id-ID" dirty="0" smtClean="0">
                <a:solidFill>
                  <a:schemeClr val="bg1"/>
                </a:solidFill>
              </a:rPr>
              <a:t>Disadvantages of Spoken Language</a:t>
            </a:r>
            <a:endParaRPr lang="fr-FR" dirty="0" smtClean="0">
              <a:solidFill>
                <a:schemeClr val="bg1"/>
              </a:solidFill>
            </a:endParaRPr>
          </a:p>
        </p:txBody>
      </p:sp>
      <p:sp>
        <p:nvSpPr>
          <p:cNvPr id="5123" name="Espace réservé du contenu 2"/>
          <p:cNvSpPr>
            <a:spLocks noGrp="1"/>
          </p:cNvSpPr>
          <p:nvPr>
            <p:ph idx="1"/>
          </p:nvPr>
        </p:nvSpPr>
        <p:spPr>
          <a:xfrm>
            <a:off x="457200" y="1928813"/>
            <a:ext cx="8229600" cy="4525962"/>
          </a:xfrm>
        </p:spPr>
        <p:txBody>
          <a:bodyPr/>
          <a:lstStyle/>
          <a:p>
            <a:r>
              <a:rPr lang="id-ID" dirty="0" smtClean="0"/>
              <a:t>Disadvantage</a:t>
            </a:r>
          </a:p>
          <a:p>
            <a:pPr>
              <a:buNone/>
            </a:pPr>
            <a:r>
              <a:rPr lang="id-ID" dirty="0" smtClean="0"/>
              <a:t>	The speaker is under consider able pressure to keep on talking during the period alloted to him.</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146" name="Titre 1"/>
          <p:cNvSpPr>
            <a:spLocks noGrp="1"/>
          </p:cNvSpPr>
          <p:nvPr>
            <p:ph type="title"/>
          </p:nvPr>
        </p:nvSpPr>
        <p:spPr>
          <a:xfrm>
            <a:off x="2286000" y="274638"/>
            <a:ext cx="6400800" cy="1143000"/>
          </a:xfrm>
        </p:spPr>
        <p:txBody>
          <a:bodyPr/>
          <a:lstStyle/>
          <a:p>
            <a:pPr algn="l"/>
            <a:r>
              <a:rPr lang="id-ID" dirty="0" smtClean="0"/>
              <a:t>Advantages of Written Language</a:t>
            </a:r>
            <a:endParaRPr lang="fr-FR" dirty="0" smtClean="0"/>
          </a:p>
        </p:txBody>
      </p:sp>
      <p:sp>
        <p:nvSpPr>
          <p:cNvPr id="6147" name="Espace réservé du contenu 2"/>
          <p:cNvSpPr>
            <a:spLocks noGrp="1"/>
          </p:cNvSpPr>
          <p:nvPr>
            <p:ph idx="1"/>
          </p:nvPr>
        </p:nvSpPr>
        <p:spPr>
          <a:xfrm>
            <a:off x="2286000" y="1600200"/>
            <a:ext cx="6400800" cy="5257800"/>
          </a:xfrm>
        </p:spPr>
        <p:txBody>
          <a:bodyPr/>
          <a:lstStyle/>
          <a:p>
            <a:r>
              <a:rPr lang="id-ID" sz="2800" dirty="0" smtClean="0"/>
              <a:t>The writer is not under considerable pressure in making his writing, since he can pause between each word with no fear of interlocutor interrupting him.</a:t>
            </a:r>
          </a:p>
          <a:p>
            <a:r>
              <a:rPr lang="id-ID" sz="2800" dirty="0" smtClean="0"/>
              <a:t>He can take his time in choosing a particular words, even looking it up in the dictionary if necessary, check his progress with his note, reorder what he has written, and even change his mind about what he wants to say.</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Titre 1"/>
          <p:cNvSpPr>
            <a:spLocks noGrp="1"/>
          </p:cNvSpPr>
          <p:nvPr>
            <p:ph type="title"/>
          </p:nvPr>
        </p:nvSpPr>
        <p:spPr>
          <a:xfrm>
            <a:off x="2286000" y="274638"/>
            <a:ext cx="6400800" cy="1143000"/>
          </a:xfrm>
        </p:spPr>
        <p:txBody>
          <a:bodyPr/>
          <a:lstStyle/>
          <a:p>
            <a:pPr algn="l"/>
            <a:r>
              <a:rPr lang="id-ID" sz="4000" dirty="0" smtClean="0"/>
              <a:t>Disadvantage of Written language</a:t>
            </a:r>
            <a:endParaRPr lang="fr-FR" dirty="0" smtClean="0"/>
          </a:p>
        </p:txBody>
      </p:sp>
      <p:sp>
        <p:nvSpPr>
          <p:cNvPr id="3075" name="Espace réservé du contenu 2"/>
          <p:cNvSpPr>
            <a:spLocks noGrp="1"/>
          </p:cNvSpPr>
          <p:nvPr>
            <p:ph idx="1"/>
          </p:nvPr>
        </p:nvSpPr>
        <p:spPr>
          <a:xfrm>
            <a:off x="2286000" y="1600200"/>
            <a:ext cx="6400800" cy="4525963"/>
          </a:xfrm>
        </p:spPr>
        <p:txBody>
          <a:bodyPr/>
          <a:lstStyle/>
          <a:p>
            <a:pPr marL="357188" indent="-357188"/>
            <a:r>
              <a:rPr lang="id-ID" dirty="0" smtClean="0"/>
              <a:t>The writer cannot observe his interlocutor.</a:t>
            </a:r>
          </a:p>
          <a:p>
            <a:pPr marL="357188" indent="-357188"/>
            <a:r>
              <a:rPr lang="id-ID" dirty="0" smtClean="0"/>
              <a:t>The writer has no access to immediate feedback and simply has to imagine the readers’ reaction.</a:t>
            </a:r>
            <a:endParaRPr lang="fr-FR"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The representation of discourse:texts</a:t>
            </a:r>
            <a:endParaRPr lang="id-ID" dirty="0"/>
          </a:p>
        </p:txBody>
      </p:sp>
      <p:sp>
        <p:nvSpPr>
          <p:cNvPr id="3" name="Content Placeholder 2"/>
          <p:cNvSpPr>
            <a:spLocks noGrp="1"/>
          </p:cNvSpPr>
          <p:nvPr>
            <p:ph idx="1"/>
          </p:nvPr>
        </p:nvSpPr>
        <p:spPr/>
        <p:txBody>
          <a:bodyPr/>
          <a:lstStyle/>
          <a:p>
            <a:r>
              <a:rPr lang="id-ID" dirty="0" smtClean="0"/>
              <a:t>Written texts</a:t>
            </a:r>
          </a:p>
          <a:p>
            <a:pPr marL="0" indent="0">
              <a:buNone/>
            </a:pPr>
            <a:r>
              <a:rPr lang="id-ID" dirty="0"/>
              <a:t>	</a:t>
            </a:r>
            <a:r>
              <a:rPr lang="id-ID" dirty="0" smtClean="0"/>
              <a:t>‘text’ as a printed record is familiar in the study of literature.</a:t>
            </a:r>
          </a:p>
          <a:p>
            <a:r>
              <a:rPr lang="id-ID" dirty="0" smtClean="0"/>
              <a:t>Spoken texts</a:t>
            </a:r>
          </a:p>
          <a:p>
            <a:pPr marL="0" indent="0">
              <a:buNone/>
            </a:pPr>
            <a:r>
              <a:rPr lang="id-ID" dirty="0"/>
              <a:t>	</a:t>
            </a:r>
            <a:r>
              <a:rPr lang="id-ID" dirty="0" smtClean="0"/>
              <a:t>‘text’ as a verbal record of a communicative act will preserve the ‘text’. It may also preserve a good deal that may be extraneous to the text.</a:t>
            </a:r>
            <a:endParaRPr lang="id-ID" dirty="0"/>
          </a:p>
        </p:txBody>
      </p:sp>
    </p:spTree>
    <p:extLst>
      <p:ext uri="{BB962C8B-B14F-4D97-AF65-F5344CB8AC3E}">
        <p14:creationId xmlns:p14="http://schemas.microsoft.com/office/powerpoint/2010/main" val="39643535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re 1"/>
          <p:cNvSpPr>
            <a:spLocks noGrp="1"/>
          </p:cNvSpPr>
          <p:nvPr>
            <p:ph type="title"/>
          </p:nvPr>
        </p:nvSpPr>
        <p:spPr>
          <a:xfrm>
            <a:off x="2286000" y="274638"/>
            <a:ext cx="6400800" cy="1143000"/>
          </a:xfrm>
        </p:spPr>
        <p:txBody>
          <a:bodyPr/>
          <a:lstStyle/>
          <a:p>
            <a:pPr algn="l"/>
            <a:endParaRPr lang="fr-FR" dirty="0" smtClean="0"/>
          </a:p>
        </p:txBody>
      </p:sp>
      <p:sp>
        <p:nvSpPr>
          <p:cNvPr id="3075" name="Espace réservé du contenu 2"/>
          <p:cNvSpPr>
            <a:spLocks noGrp="1"/>
          </p:cNvSpPr>
          <p:nvPr>
            <p:ph idx="1"/>
          </p:nvPr>
        </p:nvSpPr>
        <p:spPr>
          <a:xfrm>
            <a:off x="1475656" y="1556792"/>
            <a:ext cx="6400800" cy="4525963"/>
          </a:xfrm>
        </p:spPr>
        <p:txBody>
          <a:bodyPr/>
          <a:lstStyle/>
          <a:p>
            <a:pPr marL="0" indent="457200" algn="just">
              <a:buNone/>
            </a:pPr>
            <a:r>
              <a:rPr lang="id-ID" dirty="0" smtClean="0"/>
              <a:t>In general, the discourse analyst works with a tape recording of an event, from which he then makes a written transcription, annotated according to his interests on a particular occasion.</a:t>
            </a:r>
            <a:endParaRPr lang="fr-FR" dirty="0" smtClean="0"/>
          </a:p>
        </p:txBody>
      </p:sp>
    </p:spTree>
    <p:extLst>
      <p:ext uri="{BB962C8B-B14F-4D97-AF65-F5344CB8AC3E}">
        <p14:creationId xmlns:p14="http://schemas.microsoft.com/office/powerpoint/2010/main" val="30150312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146" name="Titre 1"/>
          <p:cNvSpPr>
            <a:spLocks noGrp="1"/>
          </p:cNvSpPr>
          <p:nvPr>
            <p:ph type="title"/>
          </p:nvPr>
        </p:nvSpPr>
        <p:spPr>
          <a:xfrm>
            <a:off x="2286000" y="274638"/>
            <a:ext cx="6400800" cy="1143000"/>
          </a:xfrm>
        </p:spPr>
        <p:txBody>
          <a:bodyPr/>
          <a:lstStyle/>
          <a:p>
            <a:pPr algn="l"/>
            <a:r>
              <a:rPr lang="id-ID" dirty="0" smtClean="0"/>
              <a:t>Sentence and Utterance</a:t>
            </a:r>
            <a:endParaRPr lang="fr-FR" dirty="0" smtClean="0"/>
          </a:p>
        </p:txBody>
      </p:sp>
      <p:sp>
        <p:nvSpPr>
          <p:cNvPr id="6147" name="Espace réservé du contenu 2"/>
          <p:cNvSpPr>
            <a:spLocks noGrp="1"/>
          </p:cNvSpPr>
          <p:nvPr>
            <p:ph idx="1"/>
          </p:nvPr>
        </p:nvSpPr>
        <p:spPr>
          <a:xfrm>
            <a:off x="2285984" y="2714620"/>
            <a:ext cx="6400800" cy="1785950"/>
          </a:xfrm>
        </p:spPr>
        <p:txBody>
          <a:bodyPr/>
          <a:lstStyle/>
          <a:p>
            <a:r>
              <a:rPr lang="id-ID" dirty="0" smtClean="0"/>
              <a:t>In a fairly non-technical way, we can say that Utterances are spoken and Sentences are written.</a:t>
            </a:r>
          </a:p>
          <a:p>
            <a:endParaRPr lang="id-ID" sz="2800"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Titre 1"/>
          <p:cNvSpPr>
            <a:spLocks noGrp="1"/>
          </p:cNvSpPr>
          <p:nvPr>
            <p:ph type="title"/>
          </p:nvPr>
        </p:nvSpPr>
        <p:spPr>
          <a:xfrm>
            <a:off x="2286000" y="274638"/>
            <a:ext cx="6400800" cy="1143000"/>
          </a:xfrm>
        </p:spPr>
        <p:txBody>
          <a:bodyPr/>
          <a:lstStyle/>
          <a:p>
            <a:pPr algn="l"/>
            <a:r>
              <a:rPr lang="id-ID" sz="4000" dirty="0" smtClean="0"/>
              <a:t>On “Data”</a:t>
            </a:r>
            <a:endParaRPr lang="fr-FR" dirty="0" smtClean="0"/>
          </a:p>
        </p:txBody>
      </p:sp>
      <p:sp>
        <p:nvSpPr>
          <p:cNvPr id="3075" name="Espace réservé du contenu 2"/>
          <p:cNvSpPr>
            <a:spLocks noGrp="1"/>
          </p:cNvSpPr>
          <p:nvPr>
            <p:ph idx="1"/>
          </p:nvPr>
        </p:nvSpPr>
        <p:spPr>
          <a:xfrm>
            <a:off x="2286000" y="1600200"/>
            <a:ext cx="6400800" cy="4525963"/>
          </a:xfrm>
        </p:spPr>
        <p:txBody>
          <a:bodyPr/>
          <a:lstStyle/>
          <a:p>
            <a:pPr marL="357188" indent="-357188"/>
            <a:r>
              <a:rPr lang="id-ID" sz="2500" dirty="0" smtClean="0">
                <a:latin typeface="Andalus" pitchFamily="18" charset="-78"/>
                <a:cs typeface="Andalus" pitchFamily="18" charset="-78"/>
              </a:rPr>
              <a:t>The grammarians data is in evitably the single sentence, or set of single sentences illustrating a particular feature of the language being studied. It is also typically the case that the grammarians will have constructed the sentence or sentences he uses as </a:t>
            </a:r>
            <a:r>
              <a:rPr lang="id-ID" sz="2500" dirty="0" smtClean="0">
                <a:latin typeface="Andalus" pitchFamily="18" charset="-78"/>
                <a:cs typeface="Andalus" pitchFamily="18" charset="-78"/>
              </a:rPr>
              <a:t>example.</a:t>
            </a:r>
          </a:p>
          <a:p>
            <a:pPr marL="357188" indent="-357188"/>
            <a:r>
              <a:rPr lang="id-ID" sz="2500" dirty="0" smtClean="0">
                <a:latin typeface="Andalus" pitchFamily="18" charset="-78"/>
                <a:cs typeface="Andalus" pitchFamily="18" charset="-78"/>
              </a:rPr>
              <a:t>In </a:t>
            </a:r>
            <a:r>
              <a:rPr lang="id-ID" sz="2500" dirty="0" smtClean="0">
                <a:latin typeface="Andalus" pitchFamily="18" charset="-78"/>
                <a:cs typeface="Andalus" pitchFamily="18" charset="-78"/>
              </a:rPr>
              <a:t>contrast the analysis of discourse, as undertaken and exemplified, is typically based on the linguistic output of someone other than the analyst.</a:t>
            </a:r>
            <a:endParaRPr lang="fr-FR" sz="2500" dirty="0" smtClean="0">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Titre 1"/>
          <p:cNvSpPr>
            <a:spLocks noGrp="1"/>
          </p:cNvSpPr>
          <p:nvPr>
            <p:ph type="title"/>
          </p:nvPr>
        </p:nvSpPr>
        <p:spPr/>
        <p:txBody>
          <a:bodyPr/>
          <a:lstStyle/>
          <a:p>
            <a:r>
              <a:rPr lang="id-ID" dirty="0" smtClean="0">
                <a:solidFill>
                  <a:schemeClr val="bg1"/>
                </a:solidFill>
              </a:rPr>
              <a:t>Product Vs Process</a:t>
            </a:r>
            <a:endParaRPr lang="fr-FR" dirty="0" smtClean="0">
              <a:solidFill>
                <a:schemeClr val="bg1"/>
              </a:solidFill>
            </a:endParaRPr>
          </a:p>
        </p:txBody>
      </p:sp>
      <p:sp>
        <p:nvSpPr>
          <p:cNvPr id="5123" name="Espace réservé du contenu 2"/>
          <p:cNvSpPr>
            <a:spLocks noGrp="1"/>
          </p:cNvSpPr>
          <p:nvPr>
            <p:ph idx="1"/>
          </p:nvPr>
        </p:nvSpPr>
        <p:spPr>
          <a:xfrm>
            <a:off x="467544" y="1772816"/>
            <a:ext cx="8229600" cy="4525962"/>
          </a:xfrm>
        </p:spPr>
        <p:txBody>
          <a:bodyPr/>
          <a:lstStyle/>
          <a:p>
            <a:r>
              <a:rPr lang="id-ID" dirty="0" smtClean="0">
                <a:latin typeface="Andalus" pitchFamily="18" charset="-78"/>
                <a:cs typeface="Andalus" pitchFamily="18" charset="-78"/>
              </a:rPr>
              <a:t>The regularities which the discourse analyst describe will normally be expressed in dynamic, not static, terms. Since the data investigate is the result of ordinary language behaviour</a:t>
            </a:r>
            <a:r>
              <a:rPr lang="id-ID" dirty="0" smtClean="0">
                <a:latin typeface="Andalus" pitchFamily="18" charset="-78"/>
                <a:cs typeface="Andalus" pitchFamily="18" charset="-78"/>
              </a:rPr>
              <a:t>. They focus on the process of how language is produced.</a:t>
            </a:r>
            <a:endParaRPr lang="id-ID" dirty="0" smtClean="0">
              <a:latin typeface="Andalus" pitchFamily="18" charset="-78"/>
              <a:cs typeface="Andalus" pitchFamily="18" charset="-78"/>
            </a:endParaRPr>
          </a:p>
          <a:p>
            <a:r>
              <a:rPr lang="id-ID" dirty="0" smtClean="0">
                <a:latin typeface="Andalus" pitchFamily="18" charset="-78"/>
                <a:cs typeface="Andalus" pitchFamily="18" charset="-78"/>
              </a:rPr>
              <a:t>The sentence grammarians does not in general take account of this, since his data is not connected to behaviour</a:t>
            </a:r>
            <a:r>
              <a:rPr lang="id-ID" dirty="0" smtClean="0">
                <a:latin typeface="Andalus" pitchFamily="18" charset="-78"/>
                <a:cs typeface="Andalus" pitchFamily="18" charset="-78"/>
              </a:rPr>
              <a:t>. They Focus on product analysis.</a:t>
            </a:r>
            <a:endParaRPr lang="id-ID" dirty="0" smtClean="0">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098" name="Titre 1"/>
          <p:cNvSpPr>
            <a:spLocks noGrp="1"/>
          </p:cNvSpPr>
          <p:nvPr>
            <p:ph type="title"/>
          </p:nvPr>
        </p:nvSpPr>
        <p:spPr/>
        <p:txBody>
          <a:bodyPr/>
          <a:lstStyle/>
          <a:p>
            <a:r>
              <a:rPr lang="id-ID" dirty="0" smtClean="0">
                <a:solidFill>
                  <a:schemeClr val="bg1"/>
                </a:solidFill>
              </a:rPr>
              <a:t>Rules Vs Regularities</a:t>
            </a:r>
            <a:endParaRPr lang="fr-FR" dirty="0" smtClean="0">
              <a:solidFill>
                <a:schemeClr val="bg1"/>
              </a:solidFill>
            </a:endParaRPr>
          </a:p>
        </p:txBody>
      </p:sp>
      <p:sp>
        <p:nvSpPr>
          <p:cNvPr id="4099" name="Espace réservé du contenu 2"/>
          <p:cNvSpPr>
            <a:spLocks noGrp="1"/>
          </p:cNvSpPr>
          <p:nvPr>
            <p:ph idx="1"/>
          </p:nvPr>
        </p:nvSpPr>
        <p:spPr>
          <a:xfrm>
            <a:off x="467544" y="2060848"/>
            <a:ext cx="8229600" cy="4929188"/>
          </a:xfrm>
        </p:spPr>
        <p:txBody>
          <a:bodyPr/>
          <a:lstStyle/>
          <a:p>
            <a:pPr algn="just"/>
            <a:r>
              <a:rPr lang="id-ID" sz="2600" dirty="0" smtClean="0">
                <a:latin typeface="Andalus" pitchFamily="18" charset="-78"/>
                <a:cs typeface="Andalus" pitchFamily="18" charset="-78"/>
              </a:rPr>
              <a:t>In the sense, the rules of grammar appear to be treated in the same way as “laws” in the psysical sciences. This restricts the applicability of such rules since it renders them unavailable to any linguist interested synchronic varation in a language.</a:t>
            </a:r>
          </a:p>
          <a:p>
            <a:pPr algn="just"/>
            <a:r>
              <a:rPr lang="id-ID" sz="2600" dirty="0" smtClean="0">
                <a:latin typeface="Andalus" pitchFamily="18" charset="-78"/>
                <a:cs typeface="Andalus" pitchFamily="18" charset="-78"/>
              </a:rPr>
              <a:t>The discourse analyst, with his “ordinary” language “data”, is commited to quite a different view of the rule-governed aspect of language. Indeed, the analyst may wish to discuss, not rules bu regularities. Simply his data constanly exemplifies non-categorial phenomena.</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146" name="Titre 1"/>
          <p:cNvSpPr>
            <a:spLocks noGrp="1"/>
          </p:cNvSpPr>
          <p:nvPr>
            <p:ph type="title"/>
          </p:nvPr>
        </p:nvSpPr>
        <p:spPr>
          <a:xfrm>
            <a:off x="2357422" y="0"/>
            <a:ext cx="6400800" cy="1143000"/>
          </a:xfrm>
        </p:spPr>
        <p:txBody>
          <a:bodyPr/>
          <a:lstStyle/>
          <a:p>
            <a:pPr algn="l"/>
            <a:r>
              <a:rPr lang="id-ID" dirty="0" smtClean="0"/>
              <a:t>On Context</a:t>
            </a:r>
            <a:endParaRPr lang="fr-FR" dirty="0" smtClean="0"/>
          </a:p>
        </p:txBody>
      </p:sp>
      <p:sp>
        <p:nvSpPr>
          <p:cNvPr id="6147" name="Espace réservé du contenu 2"/>
          <p:cNvSpPr>
            <a:spLocks noGrp="1"/>
          </p:cNvSpPr>
          <p:nvPr>
            <p:ph idx="1"/>
          </p:nvPr>
        </p:nvSpPr>
        <p:spPr>
          <a:xfrm>
            <a:off x="2357422" y="1142984"/>
            <a:ext cx="6400800" cy="5715016"/>
          </a:xfrm>
        </p:spPr>
        <p:txBody>
          <a:bodyPr/>
          <a:lstStyle/>
          <a:p>
            <a:r>
              <a:rPr lang="id-ID" sz="2800" dirty="0" smtClean="0"/>
              <a:t>We have constanly referred to the environment, circumstances or context in which language is used.</a:t>
            </a:r>
          </a:p>
          <a:p>
            <a:r>
              <a:rPr lang="id-ID" sz="2800" dirty="0" smtClean="0"/>
              <a:t>Any analytic approach in linguistics which involves contextual considerations, necessarily belongs to that area of language study called pragmatics.</a:t>
            </a:r>
          </a:p>
          <a:p>
            <a:r>
              <a:rPr lang="id-ID" sz="2800" dirty="0" smtClean="0"/>
              <a:t>In Discourse analysis, as in pragmatics, we are concern with what people using language are doing, and accounting for the linguistic features as the means employed in what they are doing</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Titre 1"/>
          <p:cNvSpPr>
            <a:spLocks noGrp="1"/>
          </p:cNvSpPr>
          <p:nvPr>
            <p:ph type="title"/>
          </p:nvPr>
        </p:nvSpPr>
        <p:spPr>
          <a:xfrm>
            <a:off x="2286000" y="274638"/>
            <a:ext cx="6400800" cy="1143000"/>
          </a:xfrm>
        </p:spPr>
        <p:txBody>
          <a:bodyPr/>
          <a:lstStyle/>
          <a:p>
            <a:pPr algn="l"/>
            <a:r>
              <a:rPr lang="id-ID" sz="4000" dirty="0" smtClean="0"/>
              <a:t>Summary</a:t>
            </a:r>
            <a:endParaRPr lang="fr-FR" dirty="0" smtClean="0"/>
          </a:p>
        </p:txBody>
      </p:sp>
      <p:sp>
        <p:nvSpPr>
          <p:cNvPr id="3075" name="Espace réservé du contenu 2"/>
          <p:cNvSpPr>
            <a:spLocks noGrp="1"/>
          </p:cNvSpPr>
          <p:nvPr>
            <p:ph idx="1"/>
          </p:nvPr>
        </p:nvSpPr>
        <p:spPr>
          <a:xfrm>
            <a:off x="2286000" y="1600200"/>
            <a:ext cx="6400800" cy="4525963"/>
          </a:xfrm>
        </p:spPr>
        <p:txBody>
          <a:bodyPr/>
          <a:lstStyle/>
          <a:p>
            <a:pPr marL="357188" indent="-357188"/>
            <a:r>
              <a:rPr lang="id-ID" sz="2500" dirty="0" smtClean="0"/>
              <a:t>The discourse analyst creates his data as the record (text) of a dynamic process in which language was used as an instrument of communication in a context by a speaker or writer to express meanings and achieve intentions.</a:t>
            </a:r>
          </a:p>
          <a:p>
            <a:pPr marL="357188" indent="-357188"/>
            <a:r>
              <a:rPr lang="id-ID" sz="2500" dirty="0" smtClean="0"/>
              <a:t>The analyst seeks to describe regularities in the linguistics realisation used by people to communicate those meaning and intentions.</a:t>
            </a:r>
            <a:endParaRPr lang="fr-FR" sz="2500"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Titre 1"/>
          <p:cNvSpPr>
            <a:spLocks noGrp="1"/>
          </p:cNvSpPr>
          <p:nvPr>
            <p:ph type="title"/>
          </p:nvPr>
        </p:nvSpPr>
        <p:spPr/>
        <p:txBody>
          <a:bodyPr/>
          <a:lstStyle/>
          <a:p>
            <a:r>
              <a:rPr lang="id-ID" dirty="0" smtClean="0">
                <a:solidFill>
                  <a:schemeClr val="bg1"/>
                </a:solidFill>
              </a:rPr>
              <a:t>Thank You</a:t>
            </a:r>
            <a:endParaRPr lang="fr-FR" dirty="0" smtClean="0">
              <a:solidFill>
                <a:schemeClr val="bg1"/>
              </a:solidFill>
            </a:endParaRPr>
          </a:p>
        </p:txBody>
      </p:sp>
      <p:sp>
        <p:nvSpPr>
          <p:cNvPr id="5123" name="Espace réservé du contenu 2"/>
          <p:cNvSpPr>
            <a:spLocks noGrp="1"/>
          </p:cNvSpPr>
          <p:nvPr>
            <p:ph idx="1"/>
          </p:nvPr>
        </p:nvSpPr>
        <p:spPr>
          <a:xfrm>
            <a:off x="2643174" y="2143116"/>
            <a:ext cx="4043362" cy="2382833"/>
          </a:xfrm>
        </p:spPr>
        <p:txBody>
          <a:bodyPr/>
          <a:lstStyle/>
          <a:p>
            <a:pPr algn="ctr">
              <a:buNone/>
            </a:pPr>
            <a:r>
              <a:rPr lang="id-ID" dirty="0" smtClean="0"/>
              <a:t>Thank You</a:t>
            </a:r>
          </a:p>
          <a:p>
            <a:pPr algn="ctr">
              <a:buNone/>
            </a:pPr>
            <a:r>
              <a:rPr lang="id-ID" dirty="0" smtClean="0"/>
              <a:t>Thank You</a:t>
            </a:r>
          </a:p>
          <a:p>
            <a:pPr algn="ctr">
              <a:buNone/>
            </a:pPr>
            <a:r>
              <a:rPr lang="id-ID" dirty="0" smtClean="0"/>
              <a:t>Thank You</a:t>
            </a:r>
          </a:p>
          <a:p>
            <a:pPr algn="ctr">
              <a:buNone/>
            </a:pPr>
            <a:r>
              <a:rPr lang="id-ID" dirty="0" smtClean="0"/>
              <a:t>Thank You</a:t>
            </a:r>
          </a:p>
          <a:p>
            <a:pPr algn="ctr">
              <a:buNone/>
            </a:pPr>
            <a:endParaRPr lang="id-ID" dirty="0" smtClean="0"/>
          </a:p>
        </p:txBody>
      </p:sp>
    </p:spTree>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105">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3.xml><?xml version="1.0" encoding="utf-8"?>
<a:theme xmlns:a="http://schemas.openxmlformats.org/drawingml/2006/main" name="BlackTie">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Black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BlackTie">
      <a:fillStyleLst>
        <a:solidFill>
          <a:schemeClr val="phClr"/>
        </a:solidFill>
        <a:gradFill rotWithShape="1">
          <a:gsLst>
            <a:gs pos="0">
              <a:schemeClr val="phClr">
                <a:tint val="45000"/>
                <a:satMod val="220000"/>
              </a:schemeClr>
            </a:gs>
            <a:gs pos="30000">
              <a:schemeClr val="phClr">
                <a:tint val="61000"/>
                <a:satMod val="220000"/>
              </a:schemeClr>
            </a:gs>
            <a:gs pos="45000">
              <a:schemeClr val="phClr">
                <a:tint val="66000"/>
                <a:satMod val="240000"/>
              </a:schemeClr>
            </a:gs>
            <a:gs pos="55000">
              <a:schemeClr val="phClr">
                <a:tint val="66000"/>
                <a:satMod val="220000"/>
              </a:schemeClr>
            </a:gs>
            <a:gs pos="73000">
              <a:schemeClr val="phClr">
                <a:tint val="61000"/>
                <a:satMod val="220000"/>
              </a:schemeClr>
            </a:gs>
            <a:gs pos="100000">
              <a:schemeClr val="phClr">
                <a:tint val="45000"/>
                <a:satMod val="220000"/>
              </a:schemeClr>
            </a:gs>
          </a:gsLst>
          <a:lin ang="950000" scaled="1"/>
        </a:gradFill>
        <a:gradFill rotWithShape="1">
          <a:gsLst>
            <a:gs pos="0">
              <a:schemeClr val="phClr">
                <a:shade val="63000"/>
                <a:satMod val="110000"/>
              </a:schemeClr>
            </a:gs>
            <a:gs pos="30000">
              <a:schemeClr val="phClr">
                <a:shade val="90000"/>
                <a:satMod val="120000"/>
              </a:schemeClr>
            </a:gs>
            <a:gs pos="45000">
              <a:schemeClr val="phClr">
                <a:shade val="100000"/>
                <a:satMod val="128000"/>
              </a:schemeClr>
            </a:gs>
            <a:gs pos="55000">
              <a:schemeClr val="phClr">
                <a:shade val="100000"/>
                <a:satMod val="128000"/>
              </a:schemeClr>
            </a:gs>
            <a:gs pos="73000">
              <a:schemeClr val="phClr">
                <a:shade val="90000"/>
                <a:satMod val="120000"/>
              </a:schemeClr>
            </a:gs>
            <a:gs pos="100000">
              <a:schemeClr val="phClr">
                <a:shade val="63000"/>
                <a:satMod val="11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7150" dist="38100" dir="5400000" algn="br" rotWithShape="0">
              <a:srgbClr val="000000">
                <a:alpha val="57000"/>
              </a:srgbClr>
            </a:outerShdw>
          </a:effectLst>
          <a:scene3d>
            <a:camera prst="orthographicFront">
              <a:rot lat="0" lon="0" rev="0"/>
            </a:camera>
            <a:lightRig rig="twoPt" dir="t">
              <a:rot lat="0" lon="0" rev="1800000"/>
            </a:lightRig>
          </a:scene3d>
          <a:sp3d>
            <a:bevelT w="44450" h="31750" prst="coolSlant"/>
          </a:sp3d>
        </a:effectStyle>
      </a:effectStyleLst>
      <a:bgFillStyleLst>
        <a:solidFill>
          <a:schemeClr val="phClr"/>
        </a:solidFill>
        <a:blipFill rotWithShape="1">
          <a:blip xmlns:r="http://schemas.openxmlformats.org/officeDocument/2006/relationships" r:embed="rId1">
            <a:duotone>
              <a:schemeClr val="phClr">
                <a:tint val="95000"/>
              </a:schemeClr>
              <a:schemeClr val="phClr">
                <a:shade val="20000"/>
              </a:schemeClr>
            </a:duotone>
          </a:blip>
          <a:stretch/>
        </a:blipFill>
        <a:gradFill rotWithShape="1">
          <a:gsLst>
            <a:gs pos="0">
              <a:schemeClr val="phClr">
                <a:tint val="40000"/>
                <a:satMod val="350000"/>
              </a:schemeClr>
            </a:gs>
            <a:gs pos="40000">
              <a:schemeClr val="phClr">
                <a:tint val="45000"/>
                <a:shade val="99000"/>
                <a:satMod val="350000"/>
              </a:schemeClr>
            </a:gs>
            <a:gs pos="100000">
              <a:schemeClr val="phClr">
                <a:shade val="30000"/>
                <a:satMod val="255000"/>
              </a:schemeClr>
            </a:gs>
          </a:gsLst>
          <a:path path="circle">
            <a:fillToRect l="50000" t="-80000" r="50000" b="18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232</TotalTime>
  <Words>737</Words>
  <Application>Microsoft Office PowerPoint</Application>
  <PresentationFormat>On-screen Show (4:3)</PresentationFormat>
  <Paragraphs>74</Paragraphs>
  <Slides>19</Slides>
  <Notes>0</Notes>
  <HiddenSlides>0</HiddenSlides>
  <MMClips>0</MMClips>
  <ScaleCrop>false</ScaleCrop>
  <HeadingPairs>
    <vt:vector size="4" baseType="variant">
      <vt:variant>
        <vt:lpstr>Theme</vt:lpstr>
      </vt:variant>
      <vt:variant>
        <vt:i4>3</vt:i4>
      </vt:variant>
      <vt:variant>
        <vt:lpstr>Slide Titles</vt:lpstr>
      </vt:variant>
      <vt:variant>
        <vt:i4>19</vt:i4>
      </vt:variant>
    </vt:vector>
  </HeadingPairs>
  <TitlesOfParts>
    <vt:vector size="22" baseType="lpstr">
      <vt:lpstr>105</vt:lpstr>
      <vt:lpstr>Austin</vt:lpstr>
      <vt:lpstr>BlackTie</vt:lpstr>
      <vt:lpstr>Discourse Analysis</vt:lpstr>
      <vt:lpstr>Introduction: Linguistic Forms and Functions</vt:lpstr>
      <vt:lpstr>Functions of Language</vt:lpstr>
      <vt:lpstr>Transactional View</vt:lpstr>
      <vt:lpstr>Interactional View</vt:lpstr>
      <vt:lpstr>Spoken &amp; Written Language</vt:lpstr>
      <vt:lpstr>Advantage of Spoken Language</vt:lpstr>
      <vt:lpstr>Disadvantages of Spoken Language</vt:lpstr>
      <vt:lpstr>Advantages of Written Language</vt:lpstr>
      <vt:lpstr>Disadvantage of Written language</vt:lpstr>
      <vt:lpstr>The representation of discourse:texts</vt:lpstr>
      <vt:lpstr>PowerPoint Presentation</vt:lpstr>
      <vt:lpstr>Sentence and Utterance</vt:lpstr>
      <vt:lpstr>On “Data”</vt:lpstr>
      <vt:lpstr>Product Vs Process</vt:lpstr>
      <vt:lpstr>Rules Vs Regularities</vt:lpstr>
      <vt:lpstr>On Context</vt:lpstr>
      <vt:lpstr>Summary</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Discourse Analysis</dc:title>
  <dc:creator>Harry The Wise</dc:creator>
  <cp:lastModifiedBy>HP</cp:lastModifiedBy>
  <cp:revision>27</cp:revision>
  <dcterms:created xsi:type="dcterms:W3CDTF">2012-03-21T00:08:05Z</dcterms:created>
  <dcterms:modified xsi:type="dcterms:W3CDTF">2012-03-21T05:25:17Z</dcterms:modified>
</cp:coreProperties>
</file>