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49" r:id="rId1"/>
  </p:sldMasterIdLst>
  <p:sldIdLst>
    <p:sldId id="256" r:id="rId2"/>
    <p:sldId id="324" r:id="rId3"/>
    <p:sldId id="298" r:id="rId4"/>
    <p:sldId id="300" r:id="rId5"/>
    <p:sldId id="299" r:id="rId6"/>
    <p:sldId id="301" r:id="rId7"/>
    <p:sldId id="303" r:id="rId8"/>
    <p:sldId id="302" r:id="rId9"/>
    <p:sldId id="305" r:id="rId10"/>
    <p:sldId id="306" r:id="rId11"/>
    <p:sldId id="307" r:id="rId12"/>
    <p:sldId id="308" r:id="rId13"/>
    <p:sldId id="309" r:id="rId14"/>
    <p:sldId id="313" r:id="rId15"/>
    <p:sldId id="315" r:id="rId16"/>
    <p:sldId id="325" r:id="rId17"/>
    <p:sldId id="316" r:id="rId18"/>
    <p:sldId id="318" r:id="rId19"/>
    <p:sldId id="319" r:id="rId20"/>
    <p:sldId id="321" r:id="rId21"/>
    <p:sldId id="322" r:id="rId22"/>
    <p:sldId id="310" r:id="rId23"/>
  </p:sldIdLst>
  <p:sldSz cx="9144000" cy="6858000" type="screen4x3"/>
  <p:notesSz cx="6858000" cy="9144000"/>
  <p:defaultTextStyle>
    <a:defPPr>
      <a:defRPr lang="x-non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CBE4"/>
    <a:srgbClr val="F0FA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0" autoAdjust="0"/>
  </p:normalViewPr>
  <p:slideViewPr>
    <p:cSldViewPr>
      <p:cViewPr>
        <p:scale>
          <a:sx n="55" d="100"/>
          <a:sy n="55" d="100"/>
        </p:scale>
        <p:origin x="-54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2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26A58B-4A37-40B0-B74C-61D4E72CFB21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CC8512C6-9F17-4944-9156-220D7EABA006}">
      <dgm:prSet phldrT="[نص]" custT="1"/>
      <dgm:spPr>
        <a:solidFill>
          <a:srgbClr val="F0FA72"/>
        </a:solidFill>
      </dgm:spPr>
      <dgm:t>
        <a:bodyPr/>
        <a:lstStyle/>
        <a:p>
          <a:pPr rtl="1"/>
          <a:r>
            <a:rPr lang="ar-SA" sz="2400" b="1" dirty="0" smtClean="0">
              <a:solidFill>
                <a:srgbClr val="FF0000"/>
              </a:solidFill>
            </a:rPr>
            <a:t>العوامل المؤثرة في اختلاف الذوق</a:t>
          </a:r>
          <a:endParaRPr lang="ar-SA" sz="2400" b="1" dirty="0">
            <a:solidFill>
              <a:srgbClr val="FF0000"/>
            </a:solidFill>
          </a:endParaRPr>
        </a:p>
      </dgm:t>
    </dgm:pt>
    <dgm:pt modelId="{F30E1C07-3425-4864-AC1E-54ED0B5F1319}" type="parTrans" cxnId="{93636797-86F4-423F-A000-29A83AEC53AA}">
      <dgm:prSet/>
      <dgm:spPr/>
      <dgm:t>
        <a:bodyPr/>
        <a:lstStyle/>
        <a:p>
          <a:pPr rtl="1"/>
          <a:endParaRPr lang="ar-SA"/>
        </a:p>
      </dgm:t>
    </dgm:pt>
    <dgm:pt modelId="{90E6CDD9-09A1-4765-A892-8A452C1BB09B}" type="sibTrans" cxnId="{93636797-86F4-423F-A000-29A83AEC53AA}">
      <dgm:prSet/>
      <dgm:spPr/>
      <dgm:t>
        <a:bodyPr/>
        <a:lstStyle/>
        <a:p>
          <a:pPr rtl="1"/>
          <a:endParaRPr lang="ar-SA"/>
        </a:p>
      </dgm:t>
    </dgm:pt>
    <dgm:pt modelId="{3B75276B-B5D2-42C8-924F-FE988A211DB1}">
      <dgm:prSet phldrT="[نص]"/>
      <dgm:spPr>
        <a:solidFill>
          <a:srgbClr val="B6CBE4"/>
        </a:solidFill>
      </dgm:spPr>
      <dgm:t>
        <a:bodyPr/>
        <a:lstStyle/>
        <a:p>
          <a:pPr rtl="1"/>
          <a:r>
            <a:rPr lang="ar-SA" b="1" dirty="0" smtClean="0">
              <a:solidFill>
                <a:schemeClr val="tx1"/>
              </a:solidFill>
            </a:rPr>
            <a:t>البيئة</a:t>
          </a:r>
          <a:endParaRPr lang="ar-SA" b="1" dirty="0">
            <a:solidFill>
              <a:schemeClr val="tx1"/>
            </a:solidFill>
          </a:endParaRPr>
        </a:p>
      </dgm:t>
    </dgm:pt>
    <dgm:pt modelId="{E6897494-D8B5-4A01-8D0B-D40C0E8C51F3}" type="parTrans" cxnId="{C5FD31AE-7949-44CA-98CE-2E026D05E37C}">
      <dgm:prSet/>
      <dgm:spPr/>
      <dgm:t>
        <a:bodyPr/>
        <a:lstStyle/>
        <a:p>
          <a:pPr rtl="1"/>
          <a:endParaRPr lang="ar-SA"/>
        </a:p>
      </dgm:t>
    </dgm:pt>
    <dgm:pt modelId="{751A4B09-EE22-4AC7-B8DF-02C79F1BCA07}" type="sibTrans" cxnId="{C5FD31AE-7949-44CA-98CE-2E026D05E37C}">
      <dgm:prSet/>
      <dgm:spPr/>
      <dgm:t>
        <a:bodyPr/>
        <a:lstStyle/>
        <a:p>
          <a:pPr rtl="1"/>
          <a:endParaRPr lang="ar-SA"/>
        </a:p>
      </dgm:t>
    </dgm:pt>
    <dgm:pt modelId="{049A6D51-7671-42CC-9BB7-C8FE8D0173FF}">
      <dgm:prSet phldrT="[نص]"/>
      <dgm:spPr>
        <a:solidFill>
          <a:srgbClr val="B6CBE4"/>
        </a:solidFill>
      </dgm:spPr>
      <dgm:t>
        <a:bodyPr/>
        <a:lstStyle/>
        <a:p>
          <a:pPr rtl="1"/>
          <a:r>
            <a:rPr lang="ar-SA" b="1" dirty="0" smtClean="0">
              <a:solidFill>
                <a:schemeClr val="tx1"/>
              </a:solidFill>
            </a:rPr>
            <a:t>الجنـس</a:t>
          </a:r>
          <a:endParaRPr lang="ar-SA" b="1" dirty="0">
            <a:solidFill>
              <a:schemeClr val="tx1"/>
            </a:solidFill>
          </a:endParaRPr>
        </a:p>
      </dgm:t>
    </dgm:pt>
    <dgm:pt modelId="{29099A8B-DDA4-4DF7-9A28-FDFB33BDCFF9}" type="parTrans" cxnId="{3FB4FD6F-8EB8-44FB-AB73-0F2295172FFF}">
      <dgm:prSet/>
      <dgm:spPr/>
      <dgm:t>
        <a:bodyPr/>
        <a:lstStyle/>
        <a:p>
          <a:pPr rtl="1"/>
          <a:endParaRPr lang="ar-SA"/>
        </a:p>
      </dgm:t>
    </dgm:pt>
    <dgm:pt modelId="{3842F9ED-5C3A-4A97-B88C-DFB91F58A43D}" type="sibTrans" cxnId="{3FB4FD6F-8EB8-44FB-AB73-0F2295172FFF}">
      <dgm:prSet/>
      <dgm:spPr/>
      <dgm:t>
        <a:bodyPr/>
        <a:lstStyle/>
        <a:p>
          <a:pPr rtl="1"/>
          <a:endParaRPr lang="ar-SA"/>
        </a:p>
      </dgm:t>
    </dgm:pt>
    <dgm:pt modelId="{5CE48459-657C-4D4E-ADEA-40AC3137A954}">
      <dgm:prSet phldrT="[نص]"/>
      <dgm:spPr>
        <a:solidFill>
          <a:srgbClr val="B6CBE4"/>
        </a:solidFill>
      </dgm:spPr>
      <dgm:t>
        <a:bodyPr/>
        <a:lstStyle/>
        <a:p>
          <a:pPr rtl="1"/>
          <a:r>
            <a:rPr lang="ar-SA" b="1" dirty="0" smtClean="0">
              <a:solidFill>
                <a:schemeClr val="tx1"/>
              </a:solidFill>
            </a:rPr>
            <a:t>الزمان</a:t>
          </a:r>
          <a:endParaRPr lang="ar-SA" b="1" dirty="0">
            <a:solidFill>
              <a:schemeClr val="tx1"/>
            </a:solidFill>
          </a:endParaRPr>
        </a:p>
      </dgm:t>
    </dgm:pt>
    <dgm:pt modelId="{E6937F85-CCAB-4483-8B21-95FAD7660F11}" type="parTrans" cxnId="{9872AAED-7B0F-4860-B876-3E5198FD825F}">
      <dgm:prSet/>
      <dgm:spPr/>
      <dgm:t>
        <a:bodyPr/>
        <a:lstStyle/>
        <a:p>
          <a:pPr rtl="1"/>
          <a:endParaRPr lang="ar-SA"/>
        </a:p>
      </dgm:t>
    </dgm:pt>
    <dgm:pt modelId="{2B1D76C5-A5D2-4A63-A06B-A16BBE140DC6}" type="sibTrans" cxnId="{9872AAED-7B0F-4860-B876-3E5198FD825F}">
      <dgm:prSet/>
      <dgm:spPr/>
      <dgm:t>
        <a:bodyPr/>
        <a:lstStyle/>
        <a:p>
          <a:pPr rtl="1"/>
          <a:endParaRPr lang="ar-SA"/>
        </a:p>
      </dgm:t>
    </dgm:pt>
    <dgm:pt modelId="{D39B084F-F13F-4F3A-A09A-C90D6736D801}">
      <dgm:prSet phldrT="[نص]"/>
      <dgm:spPr>
        <a:solidFill>
          <a:srgbClr val="B6CBE4"/>
        </a:solidFill>
      </dgm:spPr>
      <dgm:t>
        <a:bodyPr/>
        <a:lstStyle/>
        <a:p>
          <a:pPr rtl="1"/>
          <a:r>
            <a:rPr lang="ar-SA" b="1" dirty="0" smtClean="0">
              <a:solidFill>
                <a:schemeClr val="tx1"/>
              </a:solidFill>
            </a:rPr>
            <a:t>المزاج الخاص</a:t>
          </a:r>
          <a:endParaRPr lang="ar-SA" b="1" dirty="0">
            <a:solidFill>
              <a:schemeClr val="tx1"/>
            </a:solidFill>
          </a:endParaRPr>
        </a:p>
      </dgm:t>
    </dgm:pt>
    <dgm:pt modelId="{E5197619-AA89-4AA4-B3ED-F575206359DA}" type="parTrans" cxnId="{96C59FBC-97E7-4F76-BCE9-C99030103186}">
      <dgm:prSet/>
      <dgm:spPr/>
      <dgm:t>
        <a:bodyPr/>
        <a:lstStyle/>
        <a:p>
          <a:pPr rtl="1"/>
          <a:endParaRPr lang="ar-SA"/>
        </a:p>
      </dgm:t>
    </dgm:pt>
    <dgm:pt modelId="{7E879455-F4A5-4F3C-A6C1-551D5035151F}" type="sibTrans" cxnId="{96C59FBC-97E7-4F76-BCE9-C99030103186}">
      <dgm:prSet/>
      <dgm:spPr/>
      <dgm:t>
        <a:bodyPr/>
        <a:lstStyle/>
        <a:p>
          <a:pPr rtl="1"/>
          <a:endParaRPr lang="ar-SA"/>
        </a:p>
      </dgm:t>
    </dgm:pt>
    <dgm:pt modelId="{123B56B8-95EF-45C6-8888-F011E93D1CD9}">
      <dgm:prSet/>
      <dgm:spPr>
        <a:solidFill>
          <a:srgbClr val="B6CBE4"/>
        </a:solidFill>
      </dgm:spPr>
      <dgm:t>
        <a:bodyPr/>
        <a:lstStyle/>
        <a:p>
          <a:pPr rtl="1"/>
          <a:r>
            <a:rPr lang="ar-SA" b="1" dirty="0" smtClean="0">
              <a:solidFill>
                <a:schemeClr val="tx1"/>
              </a:solidFill>
            </a:rPr>
            <a:t>التربية</a:t>
          </a:r>
          <a:endParaRPr lang="ar-SA" b="1" dirty="0">
            <a:solidFill>
              <a:schemeClr val="tx1"/>
            </a:solidFill>
          </a:endParaRPr>
        </a:p>
      </dgm:t>
    </dgm:pt>
    <dgm:pt modelId="{960E101C-02E2-4668-B65C-ACE693A78D14}" type="parTrans" cxnId="{C7DEC741-D1CC-4B9B-B120-A26ABD975304}">
      <dgm:prSet/>
      <dgm:spPr/>
      <dgm:t>
        <a:bodyPr/>
        <a:lstStyle/>
        <a:p>
          <a:pPr rtl="1"/>
          <a:endParaRPr lang="ar-SA"/>
        </a:p>
      </dgm:t>
    </dgm:pt>
    <dgm:pt modelId="{E371289D-0A17-424E-B151-DC60C60134BD}" type="sibTrans" cxnId="{C7DEC741-D1CC-4B9B-B120-A26ABD975304}">
      <dgm:prSet/>
      <dgm:spPr/>
      <dgm:t>
        <a:bodyPr/>
        <a:lstStyle/>
        <a:p>
          <a:pPr rtl="1"/>
          <a:endParaRPr lang="ar-SA"/>
        </a:p>
      </dgm:t>
    </dgm:pt>
    <dgm:pt modelId="{8F650474-4AEC-48E0-BFFD-34C87E0E20F0}" type="pres">
      <dgm:prSet presAssocID="{6226A58B-4A37-40B0-B74C-61D4E72CFB2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A0378434-F290-411C-9625-E084432F4906}" type="pres">
      <dgm:prSet presAssocID="{CC8512C6-9F17-4944-9156-220D7EABA006}" presName="centerShape" presStyleLbl="node0" presStyleIdx="0" presStyleCnt="1" custScaleX="172030"/>
      <dgm:spPr/>
      <dgm:t>
        <a:bodyPr/>
        <a:lstStyle/>
        <a:p>
          <a:pPr rtl="1"/>
          <a:endParaRPr lang="ar-SA"/>
        </a:p>
      </dgm:t>
    </dgm:pt>
    <dgm:pt modelId="{EBE6CC0A-0929-4001-BBCC-CF9AAC157A69}" type="pres">
      <dgm:prSet presAssocID="{E6897494-D8B5-4A01-8D0B-D40C0E8C51F3}" presName="Name9" presStyleLbl="parChTrans1D2" presStyleIdx="0" presStyleCnt="5"/>
      <dgm:spPr/>
      <dgm:t>
        <a:bodyPr/>
        <a:lstStyle/>
        <a:p>
          <a:pPr rtl="1"/>
          <a:endParaRPr lang="ar-SA"/>
        </a:p>
      </dgm:t>
    </dgm:pt>
    <dgm:pt modelId="{99475DAC-6AD7-4CC0-B580-77B1A7C0414A}" type="pres">
      <dgm:prSet presAssocID="{E6897494-D8B5-4A01-8D0B-D40C0E8C51F3}" presName="connTx" presStyleLbl="parChTrans1D2" presStyleIdx="0" presStyleCnt="5"/>
      <dgm:spPr/>
      <dgm:t>
        <a:bodyPr/>
        <a:lstStyle/>
        <a:p>
          <a:pPr rtl="1"/>
          <a:endParaRPr lang="ar-SA"/>
        </a:p>
      </dgm:t>
    </dgm:pt>
    <dgm:pt modelId="{415C9511-E0D7-48FE-8A2E-108B4CF144EE}" type="pres">
      <dgm:prSet presAssocID="{3B75276B-B5D2-42C8-924F-FE988A211DB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AF650B7-BDF2-4DC2-B3DD-B77C80C487E1}" type="pres">
      <dgm:prSet presAssocID="{29099A8B-DDA4-4DF7-9A28-FDFB33BDCFF9}" presName="Name9" presStyleLbl="parChTrans1D2" presStyleIdx="1" presStyleCnt="5"/>
      <dgm:spPr/>
      <dgm:t>
        <a:bodyPr/>
        <a:lstStyle/>
        <a:p>
          <a:pPr rtl="1"/>
          <a:endParaRPr lang="ar-SA"/>
        </a:p>
      </dgm:t>
    </dgm:pt>
    <dgm:pt modelId="{E12EB66B-4843-4707-A80B-B87EC0319B74}" type="pres">
      <dgm:prSet presAssocID="{29099A8B-DDA4-4DF7-9A28-FDFB33BDCFF9}" presName="connTx" presStyleLbl="parChTrans1D2" presStyleIdx="1" presStyleCnt="5"/>
      <dgm:spPr/>
      <dgm:t>
        <a:bodyPr/>
        <a:lstStyle/>
        <a:p>
          <a:pPr rtl="1"/>
          <a:endParaRPr lang="ar-SA"/>
        </a:p>
      </dgm:t>
    </dgm:pt>
    <dgm:pt modelId="{21D3CC2B-6C22-4067-9D2E-A9E82354394D}" type="pres">
      <dgm:prSet presAssocID="{049A6D51-7671-42CC-9BB7-C8FE8D0173FF}" presName="node" presStyleLbl="node1" presStyleIdx="1" presStyleCnt="5" custRadScaleRad="148727" custRadScaleInc="-117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E7AEB84-717D-4683-8989-24F9AEC6E61C}" type="pres">
      <dgm:prSet presAssocID="{E6937F85-CCAB-4483-8B21-95FAD7660F11}" presName="Name9" presStyleLbl="parChTrans1D2" presStyleIdx="2" presStyleCnt="5"/>
      <dgm:spPr/>
      <dgm:t>
        <a:bodyPr/>
        <a:lstStyle/>
        <a:p>
          <a:pPr rtl="1"/>
          <a:endParaRPr lang="ar-SA"/>
        </a:p>
      </dgm:t>
    </dgm:pt>
    <dgm:pt modelId="{E3FE5A32-BC9C-453A-95DA-95FF3605CB62}" type="pres">
      <dgm:prSet presAssocID="{E6937F85-CCAB-4483-8B21-95FAD7660F11}" presName="connTx" presStyleLbl="parChTrans1D2" presStyleIdx="2" presStyleCnt="5"/>
      <dgm:spPr/>
      <dgm:t>
        <a:bodyPr/>
        <a:lstStyle/>
        <a:p>
          <a:pPr rtl="1"/>
          <a:endParaRPr lang="ar-SA"/>
        </a:p>
      </dgm:t>
    </dgm:pt>
    <dgm:pt modelId="{E507C301-FB49-4CEB-BDCF-A4C3A2C241BD}" type="pres">
      <dgm:prSet presAssocID="{5CE48459-657C-4D4E-ADEA-40AC3137A954}" presName="node" presStyleLbl="node1" presStyleIdx="2" presStyleCnt="5" custRadScaleRad="114027" custRadScaleInc="-1110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D184AC9-CB5E-405E-93BF-A4B232A8F267}" type="pres">
      <dgm:prSet presAssocID="{E5197619-AA89-4AA4-B3ED-F575206359DA}" presName="Name9" presStyleLbl="parChTrans1D2" presStyleIdx="3" presStyleCnt="5"/>
      <dgm:spPr/>
      <dgm:t>
        <a:bodyPr/>
        <a:lstStyle/>
        <a:p>
          <a:pPr rtl="1"/>
          <a:endParaRPr lang="ar-SA"/>
        </a:p>
      </dgm:t>
    </dgm:pt>
    <dgm:pt modelId="{A052890A-B5AB-45CD-897C-14CF0AB53ED3}" type="pres">
      <dgm:prSet presAssocID="{E5197619-AA89-4AA4-B3ED-F575206359DA}" presName="connTx" presStyleLbl="parChTrans1D2" presStyleIdx="3" presStyleCnt="5"/>
      <dgm:spPr/>
      <dgm:t>
        <a:bodyPr/>
        <a:lstStyle/>
        <a:p>
          <a:pPr rtl="1"/>
          <a:endParaRPr lang="ar-SA"/>
        </a:p>
      </dgm:t>
    </dgm:pt>
    <dgm:pt modelId="{B429E9EA-8996-4590-8721-9FD54C276D26}" type="pres">
      <dgm:prSet presAssocID="{D39B084F-F13F-4F3A-A09A-C90D6736D801}" presName="node" presStyleLbl="node1" presStyleIdx="3" presStyleCnt="5" custRadScaleRad="146791" custRadScaleInc="118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386AE8D-887A-4A7F-9552-DBB58F034CA9}" type="pres">
      <dgm:prSet presAssocID="{960E101C-02E2-4668-B65C-ACE693A78D14}" presName="Name9" presStyleLbl="parChTrans1D2" presStyleIdx="4" presStyleCnt="5"/>
      <dgm:spPr/>
      <dgm:t>
        <a:bodyPr/>
        <a:lstStyle/>
        <a:p>
          <a:pPr rtl="1"/>
          <a:endParaRPr lang="ar-SA"/>
        </a:p>
      </dgm:t>
    </dgm:pt>
    <dgm:pt modelId="{D0D7906C-BE08-413B-9B6A-A330B003768B}" type="pres">
      <dgm:prSet presAssocID="{960E101C-02E2-4668-B65C-ACE693A78D14}" presName="connTx" presStyleLbl="parChTrans1D2" presStyleIdx="4" presStyleCnt="5"/>
      <dgm:spPr/>
      <dgm:t>
        <a:bodyPr/>
        <a:lstStyle/>
        <a:p>
          <a:pPr rtl="1"/>
          <a:endParaRPr lang="ar-SA"/>
        </a:p>
      </dgm:t>
    </dgm:pt>
    <dgm:pt modelId="{0989BB9F-AE9F-4D21-817E-E3087C1421BA}" type="pres">
      <dgm:prSet presAssocID="{123B56B8-95EF-45C6-8888-F011E93D1CD9}" presName="node" presStyleLbl="node1" presStyleIdx="4" presStyleCnt="5" custRadScaleRad="161017" custRadScaleInc="-477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3BDAB90D-B3A6-4678-A296-5DDD0D58CEEE}" type="presOf" srcId="{5CE48459-657C-4D4E-ADEA-40AC3137A954}" destId="{E507C301-FB49-4CEB-BDCF-A4C3A2C241BD}" srcOrd="0" destOrd="0" presId="urn:microsoft.com/office/officeart/2005/8/layout/radial1"/>
    <dgm:cxn modelId="{09369A7C-9850-4664-9085-8C364959A3C1}" type="presOf" srcId="{E6937F85-CCAB-4483-8B21-95FAD7660F11}" destId="{E3FE5A32-BC9C-453A-95DA-95FF3605CB62}" srcOrd="1" destOrd="0" presId="urn:microsoft.com/office/officeart/2005/8/layout/radial1"/>
    <dgm:cxn modelId="{8A785214-9622-409C-BF51-20FA18813564}" type="presOf" srcId="{960E101C-02E2-4668-B65C-ACE693A78D14}" destId="{9386AE8D-887A-4A7F-9552-DBB58F034CA9}" srcOrd="0" destOrd="0" presId="urn:microsoft.com/office/officeart/2005/8/layout/radial1"/>
    <dgm:cxn modelId="{3F847D99-B04C-4221-94F3-8DFF3C3CDD7F}" type="presOf" srcId="{6226A58B-4A37-40B0-B74C-61D4E72CFB21}" destId="{8F650474-4AEC-48E0-BFFD-34C87E0E20F0}" srcOrd="0" destOrd="0" presId="urn:microsoft.com/office/officeart/2005/8/layout/radial1"/>
    <dgm:cxn modelId="{097D8BD1-0580-4D52-BA5B-9E4309F200A9}" type="presOf" srcId="{E6897494-D8B5-4A01-8D0B-D40C0E8C51F3}" destId="{EBE6CC0A-0929-4001-BBCC-CF9AAC157A69}" srcOrd="0" destOrd="0" presId="urn:microsoft.com/office/officeart/2005/8/layout/radial1"/>
    <dgm:cxn modelId="{96C59FBC-97E7-4F76-BCE9-C99030103186}" srcId="{CC8512C6-9F17-4944-9156-220D7EABA006}" destId="{D39B084F-F13F-4F3A-A09A-C90D6736D801}" srcOrd="3" destOrd="0" parTransId="{E5197619-AA89-4AA4-B3ED-F575206359DA}" sibTransId="{7E879455-F4A5-4F3C-A6C1-551D5035151F}"/>
    <dgm:cxn modelId="{1A5E15EB-C936-49C7-8A26-3143913E1602}" type="presOf" srcId="{E6897494-D8B5-4A01-8D0B-D40C0E8C51F3}" destId="{99475DAC-6AD7-4CC0-B580-77B1A7C0414A}" srcOrd="1" destOrd="0" presId="urn:microsoft.com/office/officeart/2005/8/layout/radial1"/>
    <dgm:cxn modelId="{3101EC94-D5AA-4B84-A78F-2142CF0015EB}" type="presOf" srcId="{3B75276B-B5D2-42C8-924F-FE988A211DB1}" destId="{415C9511-E0D7-48FE-8A2E-108B4CF144EE}" srcOrd="0" destOrd="0" presId="urn:microsoft.com/office/officeart/2005/8/layout/radial1"/>
    <dgm:cxn modelId="{DB9BF663-B842-4483-8953-0C450F2ABC6E}" type="presOf" srcId="{E6937F85-CCAB-4483-8B21-95FAD7660F11}" destId="{DE7AEB84-717D-4683-8989-24F9AEC6E61C}" srcOrd="0" destOrd="0" presId="urn:microsoft.com/office/officeart/2005/8/layout/radial1"/>
    <dgm:cxn modelId="{3E0505D1-D91E-4FC1-B03B-8671A55F3171}" type="presOf" srcId="{CC8512C6-9F17-4944-9156-220D7EABA006}" destId="{A0378434-F290-411C-9625-E084432F4906}" srcOrd="0" destOrd="0" presId="urn:microsoft.com/office/officeart/2005/8/layout/radial1"/>
    <dgm:cxn modelId="{93636797-86F4-423F-A000-29A83AEC53AA}" srcId="{6226A58B-4A37-40B0-B74C-61D4E72CFB21}" destId="{CC8512C6-9F17-4944-9156-220D7EABA006}" srcOrd="0" destOrd="0" parTransId="{F30E1C07-3425-4864-AC1E-54ED0B5F1319}" sibTransId="{90E6CDD9-09A1-4765-A892-8A452C1BB09B}"/>
    <dgm:cxn modelId="{559A47E8-A9A2-4EBD-8EDB-96B9A7A3D6EA}" type="presOf" srcId="{E5197619-AA89-4AA4-B3ED-F575206359DA}" destId="{A052890A-B5AB-45CD-897C-14CF0AB53ED3}" srcOrd="1" destOrd="0" presId="urn:microsoft.com/office/officeart/2005/8/layout/radial1"/>
    <dgm:cxn modelId="{C5FD31AE-7949-44CA-98CE-2E026D05E37C}" srcId="{CC8512C6-9F17-4944-9156-220D7EABA006}" destId="{3B75276B-B5D2-42C8-924F-FE988A211DB1}" srcOrd="0" destOrd="0" parTransId="{E6897494-D8B5-4A01-8D0B-D40C0E8C51F3}" sibTransId="{751A4B09-EE22-4AC7-B8DF-02C79F1BCA07}"/>
    <dgm:cxn modelId="{DBBF388B-685E-4DED-89CF-AB8B490ACB53}" type="presOf" srcId="{E5197619-AA89-4AA4-B3ED-F575206359DA}" destId="{0D184AC9-CB5E-405E-93BF-A4B232A8F267}" srcOrd="0" destOrd="0" presId="urn:microsoft.com/office/officeart/2005/8/layout/radial1"/>
    <dgm:cxn modelId="{DA1CEFF6-487E-4078-8615-18B16E591875}" type="presOf" srcId="{049A6D51-7671-42CC-9BB7-C8FE8D0173FF}" destId="{21D3CC2B-6C22-4067-9D2E-A9E82354394D}" srcOrd="0" destOrd="0" presId="urn:microsoft.com/office/officeart/2005/8/layout/radial1"/>
    <dgm:cxn modelId="{70F5CC8B-06A4-48D8-966A-0BEB88B49178}" type="presOf" srcId="{29099A8B-DDA4-4DF7-9A28-FDFB33BDCFF9}" destId="{EAF650B7-BDF2-4DC2-B3DD-B77C80C487E1}" srcOrd="0" destOrd="0" presId="urn:microsoft.com/office/officeart/2005/8/layout/radial1"/>
    <dgm:cxn modelId="{8AA96A9E-63A6-495D-8A18-16557D384710}" type="presOf" srcId="{123B56B8-95EF-45C6-8888-F011E93D1CD9}" destId="{0989BB9F-AE9F-4D21-817E-E3087C1421BA}" srcOrd="0" destOrd="0" presId="urn:microsoft.com/office/officeart/2005/8/layout/radial1"/>
    <dgm:cxn modelId="{3FB4FD6F-8EB8-44FB-AB73-0F2295172FFF}" srcId="{CC8512C6-9F17-4944-9156-220D7EABA006}" destId="{049A6D51-7671-42CC-9BB7-C8FE8D0173FF}" srcOrd="1" destOrd="0" parTransId="{29099A8B-DDA4-4DF7-9A28-FDFB33BDCFF9}" sibTransId="{3842F9ED-5C3A-4A97-B88C-DFB91F58A43D}"/>
    <dgm:cxn modelId="{8B48147E-59C5-48E5-AC45-F7FA4990EE83}" type="presOf" srcId="{29099A8B-DDA4-4DF7-9A28-FDFB33BDCFF9}" destId="{E12EB66B-4843-4707-A80B-B87EC0319B74}" srcOrd="1" destOrd="0" presId="urn:microsoft.com/office/officeart/2005/8/layout/radial1"/>
    <dgm:cxn modelId="{C7DEC741-D1CC-4B9B-B120-A26ABD975304}" srcId="{CC8512C6-9F17-4944-9156-220D7EABA006}" destId="{123B56B8-95EF-45C6-8888-F011E93D1CD9}" srcOrd="4" destOrd="0" parTransId="{960E101C-02E2-4668-B65C-ACE693A78D14}" sibTransId="{E371289D-0A17-424E-B151-DC60C60134BD}"/>
    <dgm:cxn modelId="{D332451F-F2FA-48E5-B19F-87363ECC53B9}" type="presOf" srcId="{D39B084F-F13F-4F3A-A09A-C90D6736D801}" destId="{B429E9EA-8996-4590-8721-9FD54C276D26}" srcOrd="0" destOrd="0" presId="urn:microsoft.com/office/officeart/2005/8/layout/radial1"/>
    <dgm:cxn modelId="{9872AAED-7B0F-4860-B876-3E5198FD825F}" srcId="{CC8512C6-9F17-4944-9156-220D7EABA006}" destId="{5CE48459-657C-4D4E-ADEA-40AC3137A954}" srcOrd="2" destOrd="0" parTransId="{E6937F85-CCAB-4483-8B21-95FAD7660F11}" sibTransId="{2B1D76C5-A5D2-4A63-A06B-A16BBE140DC6}"/>
    <dgm:cxn modelId="{190996F7-BB9B-472C-A6DF-1E73A377D68B}" type="presOf" srcId="{960E101C-02E2-4668-B65C-ACE693A78D14}" destId="{D0D7906C-BE08-413B-9B6A-A330B003768B}" srcOrd="1" destOrd="0" presId="urn:microsoft.com/office/officeart/2005/8/layout/radial1"/>
    <dgm:cxn modelId="{2F1554E4-8DB7-442B-9830-EC35E7A61C83}" type="presParOf" srcId="{8F650474-4AEC-48E0-BFFD-34C87E0E20F0}" destId="{A0378434-F290-411C-9625-E084432F4906}" srcOrd="0" destOrd="0" presId="urn:microsoft.com/office/officeart/2005/8/layout/radial1"/>
    <dgm:cxn modelId="{71FF97BB-B138-4115-BBF0-492B1ADC386B}" type="presParOf" srcId="{8F650474-4AEC-48E0-BFFD-34C87E0E20F0}" destId="{EBE6CC0A-0929-4001-BBCC-CF9AAC157A69}" srcOrd="1" destOrd="0" presId="urn:microsoft.com/office/officeart/2005/8/layout/radial1"/>
    <dgm:cxn modelId="{267640C0-E953-433C-A2FA-8F107A0D64F4}" type="presParOf" srcId="{EBE6CC0A-0929-4001-BBCC-CF9AAC157A69}" destId="{99475DAC-6AD7-4CC0-B580-77B1A7C0414A}" srcOrd="0" destOrd="0" presId="urn:microsoft.com/office/officeart/2005/8/layout/radial1"/>
    <dgm:cxn modelId="{37B3B0AB-0FB5-4D7D-BD40-3F14108F0D3F}" type="presParOf" srcId="{8F650474-4AEC-48E0-BFFD-34C87E0E20F0}" destId="{415C9511-E0D7-48FE-8A2E-108B4CF144EE}" srcOrd="2" destOrd="0" presId="urn:microsoft.com/office/officeart/2005/8/layout/radial1"/>
    <dgm:cxn modelId="{6EB0811F-A28C-43CB-BECF-C31003CA37E8}" type="presParOf" srcId="{8F650474-4AEC-48E0-BFFD-34C87E0E20F0}" destId="{EAF650B7-BDF2-4DC2-B3DD-B77C80C487E1}" srcOrd="3" destOrd="0" presId="urn:microsoft.com/office/officeart/2005/8/layout/radial1"/>
    <dgm:cxn modelId="{79457DFF-ED50-4AA1-A4CE-56B9BD397262}" type="presParOf" srcId="{EAF650B7-BDF2-4DC2-B3DD-B77C80C487E1}" destId="{E12EB66B-4843-4707-A80B-B87EC0319B74}" srcOrd="0" destOrd="0" presId="urn:microsoft.com/office/officeart/2005/8/layout/radial1"/>
    <dgm:cxn modelId="{3CA6C71E-3169-439A-9398-CEFF38B72DFE}" type="presParOf" srcId="{8F650474-4AEC-48E0-BFFD-34C87E0E20F0}" destId="{21D3CC2B-6C22-4067-9D2E-A9E82354394D}" srcOrd="4" destOrd="0" presId="urn:microsoft.com/office/officeart/2005/8/layout/radial1"/>
    <dgm:cxn modelId="{4A94D778-A955-409D-9B15-3B47CE090183}" type="presParOf" srcId="{8F650474-4AEC-48E0-BFFD-34C87E0E20F0}" destId="{DE7AEB84-717D-4683-8989-24F9AEC6E61C}" srcOrd="5" destOrd="0" presId="urn:microsoft.com/office/officeart/2005/8/layout/radial1"/>
    <dgm:cxn modelId="{1587B339-F80D-40A7-A785-6569FFBC3E88}" type="presParOf" srcId="{DE7AEB84-717D-4683-8989-24F9AEC6E61C}" destId="{E3FE5A32-BC9C-453A-95DA-95FF3605CB62}" srcOrd="0" destOrd="0" presId="urn:microsoft.com/office/officeart/2005/8/layout/radial1"/>
    <dgm:cxn modelId="{FF98A897-798E-4DD6-A545-07C7ED8B1F6E}" type="presParOf" srcId="{8F650474-4AEC-48E0-BFFD-34C87E0E20F0}" destId="{E507C301-FB49-4CEB-BDCF-A4C3A2C241BD}" srcOrd="6" destOrd="0" presId="urn:microsoft.com/office/officeart/2005/8/layout/radial1"/>
    <dgm:cxn modelId="{9DF5EF14-B7BF-418B-8CA4-341EF8270024}" type="presParOf" srcId="{8F650474-4AEC-48E0-BFFD-34C87E0E20F0}" destId="{0D184AC9-CB5E-405E-93BF-A4B232A8F267}" srcOrd="7" destOrd="0" presId="urn:microsoft.com/office/officeart/2005/8/layout/radial1"/>
    <dgm:cxn modelId="{3098F89F-5D7D-41F6-815C-400C3E81EEB2}" type="presParOf" srcId="{0D184AC9-CB5E-405E-93BF-A4B232A8F267}" destId="{A052890A-B5AB-45CD-897C-14CF0AB53ED3}" srcOrd="0" destOrd="0" presId="urn:microsoft.com/office/officeart/2005/8/layout/radial1"/>
    <dgm:cxn modelId="{3DBEC311-7F88-4376-BD0A-421AE3DFE836}" type="presParOf" srcId="{8F650474-4AEC-48E0-BFFD-34C87E0E20F0}" destId="{B429E9EA-8996-4590-8721-9FD54C276D26}" srcOrd="8" destOrd="0" presId="urn:microsoft.com/office/officeart/2005/8/layout/radial1"/>
    <dgm:cxn modelId="{C88629A7-91EB-4687-93D6-F486ED35B4B7}" type="presParOf" srcId="{8F650474-4AEC-48E0-BFFD-34C87E0E20F0}" destId="{9386AE8D-887A-4A7F-9552-DBB58F034CA9}" srcOrd="9" destOrd="0" presId="urn:microsoft.com/office/officeart/2005/8/layout/radial1"/>
    <dgm:cxn modelId="{A012C485-743F-4715-B596-9BEDD84C4056}" type="presParOf" srcId="{9386AE8D-887A-4A7F-9552-DBB58F034CA9}" destId="{D0D7906C-BE08-413B-9B6A-A330B003768B}" srcOrd="0" destOrd="0" presId="urn:microsoft.com/office/officeart/2005/8/layout/radial1"/>
    <dgm:cxn modelId="{45E8A497-8A3E-40AD-8AD5-4EB247C92F58}" type="presParOf" srcId="{8F650474-4AEC-48E0-BFFD-34C87E0E20F0}" destId="{0989BB9F-AE9F-4D21-817E-E3087C1421BA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57F631-F154-4C8A-9821-04FF2472225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x-none"/>
        </a:p>
      </dgm:t>
    </dgm:pt>
    <dgm:pt modelId="{CDB138E3-2C4D-4BAC-8C91-AB08CD10E109}">
      <dgm:prSet phldrT="[نص]" custT="1"/>
      <dgm:spPr>
        <a:solidFill>
          <a:srgbClr val="FFFF93"/>
        </a:solidFill>
      </dgm:spPr>
      <dgm:t>
        <a:bodyPr/>
        <a:lstStyle/>
        <a:p>
          <a:pPr rtl="1"/>
          <a:r>
            <a:rPr lang="x-none" sz="1800" b="1" dirty="0" smtClean="0">
              <a:solidFill>
                <a:srgbClr val="FF0000"/>
              </a:solidFill>
            </a:rPr>
            <a:t>مقومات التذوق الأدبي </a:t>
          </a:r>
          <a:endParaRPr lang="x-none" sz="1800" b="1" dirty="0">
            <a:solidFill>
              <a:srgbClr val="FF0000"/>
            </a:solidFill>
          </a:endParaRPr>
        </a:p>
      </dgm:t>
    </dgm:pt>
    <dgm:pt modelId="{4163CCB8-AEE7-4806-BA78-2FEBBC236925}" type="parTrans" cxnId="{695AA3D0-93DE-4E37-9E2E-825D8AD4D618}">
      <dgm:prSet/>
      <dgm:spPr/>
      <dgm:t>
        <a:bodyPr/>
        <a:lstStyle/>
        <a:p>
          <a:pPr rtl="1"/>
          <a:endParaRPr lang="x-none"/>
        </a:p>
      </dgm:t>
    </dgm:pt>
    <dgm:pt modelId="{A5EE6C88-75FB-4A51-B7C0-FBA112287660}" type="sibTrans" cxnId="{695AA3D0-93DE-4E37-9E2E-825D8AD4D618}">
      <dgm:prSet/>
      <dgm:spPr/>
      <dgm:t>
        <a:bodyPr/>
        <a:lstStyle/>
        <a:p>
          <a:pPr rtl="1"/>
          <a:endParaRPr lang="x-none"/>
        </a:p>
      </dgm:t>
    </dgm:pt>
    <dgm:pt modelId="{3AAC1625-BC70-4136-A203-CAE0356C2641}">
      <dgm:prSet phldrT="[نص]" custT="1"/>
      <dgm:spPr>
        <a:solidFill>
          <a:srgbClr val="FC1026"/>
        </a:solidFill>
      </dgm:spPr>
      <dgm:t>
        <a:bodyPr/>
        <a:lstStyle/>
        <a:p>
          <a:pPr rtl="1"/>
          <a:r>
            <a:rPr lang="x-none" sz="1600" b="1" dirty="0" smtClean="0">
              <a:solidFill>
                <a:schemeClr val="tx1"/>
              </a:solidFill>
            </a:rPr>
            <a:t>مقومات أسلوبية</a:t>
          </a:r>
          <a:endParaRPr lang="x-none" sz="1600" b="1" dirty="0">
            <a:solidFill>
              <a:schemeClr val="tx1"/>
            </a:solidFill>
          </a:endParaRPr>
        </a:p>
      </dgm:t>
    </dgm:pt>
    <dgm:pt modelId="{ECF20827-DC40-454D-955E-74CE4320DA18}" type="parTrans" cxnId="{86B5FA23-14F4-44DF-BF0B-5B70E9F051D2}">
      <dgm:prSet/>
      <dgm:spPr/>
      <dgm:t>
        <a:bodyPr/>
        <a:lstStyle/>
        <a:p>
          <a:pPr rtl="1"/>
          <a:endParaRPr lang="x-none"/>
        </a:p>
      </dgm:t>
    </dgm:pt>
    <dgm:pt modelId="{318F3374-5E9E-4006-A61F-DC995F23BF88}" type="sibTrans" cxnId="{86B5FA23-14F4-44DF-BF0B-5B70E9F051D2}">
      <dgm:prSet/>
      <dgm:spPr/>
      <dgm:t>
        <a:bodyPr/>
        <a:lstStyle/>
        <a:p>
          <a:pPr rtl="1"/>
          <a:endParaRPr lang="x-none"/>
        </a:p>
      </dgm:t>
    </dgm:pt>
    <dgm:pt modelId="{E5D26B11-4684-433C-AFEF-D54FCA8421A7}">
      <dgm:prSet phldrT="[نص]" custT="1"/>
      <dgm:spPr>
        <a:solidFill>
          <a:srgbClr val="94F961"/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تحديد نوع الخيال</a:t>
          </a:r>
          <a:endParaRPr lang="x-none" sz="1400" b="1" dirty="0">
            <a:solidFill>
              <a:schemeClr val="tx1"/>
            </a:solidFill>
          </a:endParaRPr>
        </a:p>
      </dgm:t>
    </dgm:pt>
    <dgm:pt modelId="{3613F55B-C8EA-45CE-8B86-5B84C91D45F6}" type="parTrans" cxnId="{2D0DDADC-384E-4419-A6B2-EB16C5236E8D}">
      <dgm:prSet/>
      <dgm:spPr/>
      <dgm:t>
        <a:bodyPr/>
        <a:lstStyle/>
        <a:p>
          <a:pPr rtl="1"/>
          <a:endParaRPr lang="x-none"/>
        </a:p>
      </dgm:t>
    </dgm:pt>
    <dgm:pt modelId="{D0754AEE-C368-4E30-8BE7-E4E95D573EA0}" type="sibTrans" cxnId="{2D0DDADC-384E-4419-A6B2-EB16C5236E8D}">
      <dgm:prSet/>
      <dgm:spPr/>
      <dgm:t>
        <a:bodyPr/>
        <a:lstStyle/>
        <a:p>
          <a:pPr rtl="1"/>
          <a:endParaRPr lang="x-none"/>
        </a:p>
      </dgm:t>
    </dgm:pt>
    <dgm:pt modelId="{E5F4139A-3578-44D0-A5A9-0E2A28949BEC}">
      <dgm:prSet phldrT="[نص]" custT="1"/>
      <dgm:spPr/>
      <dgm:t>
        <a:bodyPr/>
        <a:lstStyle/>
        <a:p>
          <a:pPr rtl="1"/>
          <a:r>
            <a:rPr lang="x-none" sz="1400" b="1" dirty="0" smtClean="0">
              <a:solidFill>
                <a:srgbClr val="FFFF00"/>
              </a:solidFill>
            </a:rPr>
            <a:t>مقاييس جمال الفكرة</a:t>
          </a:r>
          <a:endParaRPr lang="x-none" sz="1400" b="1" dirty="0">
            <a:solidFill>
              <a:srgbClr val="FFFF00"/>
            </a:solidFill>
          </a:endParaRPr>
        </a:p>
      </dgm:t>
    </dgm:pt>
    <dgm:pt modelId="{96E8E420-E039-455C-897D-5BDA69F518F2}" type="parTrans" cxnId="{6C10B804-AEDE-4A2E-8CA9-6DC50065DD5D}">
      <dgm:prSet/>
      <dgm:spPr/>
      <dgm:t>
        <a:bodyPr/>
        <a:lstStyle/>
        <a:p>
          <a:pPr rtl="1"/>
          <a:endParaRPr lang="x-none"/>
        </a:p>
      </dgm:t>
    </dgm:pt>
    <dgm:pt modelId="{E53F9BC1-EBBC-427D-A226-F1C2239699E8}" type="sibTrans" cxnId="{6C10B804-AEDE-4A2E-8CA9-6DC50065DD5D}">
      <dgm:prSet/>
      <dgm:spPr/>
      <dgm:t>
        <a:bodyPr/>
        <a:lstStyle/>
        <a:p>
          <a:pPr rtl="1"/>
          <a:endParaRPr lang="x-none"/>
        </a:p>
      </dgm:t>
    </dgm:pt>
    <dgm:pt modelId="{21ABB15C-F546-4150-8A40-487F737FC11D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1"/>
          <a:r>
            <a:rPr lang="x-none" sz="1600" b="1" dirty="0" smtClean="0">
              <a:solidFill>
                <a:schemeClr val="tx1"/>
              </a:solidFill>
            </a:rPr>
            <a:t>مقومات عاطفية</a:t>
          </a:r>
          <a:endParaRPr lang="x-none" sz="1600" b="1" dirty="0">
            <a:solidFill>
              <a:schemeClr val="tx1"/>
            </a:solidFill>
          </a:endParaRPr>
        </a:p>
      </dgm:t>
    </dgm:pt>
    <dgm:pt modelId="{1BAEF73A-CA34-4855-BAD1-47340F9CDD8C}" type="parTrans" cxnId="{AD1F3737-95BB-4B76-A8FA-6340FCE1DF15}">
      <dgm:prSet/>
      <dgm:spPr/>
      <dgm:t>
        <a:bodyPr/>
        <a:lstStyle/>
        <a:p>
          <a:pPr rtl="1"/>
          <a:endParaRPr lang="x-none"/>
        </a:p>
      </dgm:t>
    </dgm:pt>
    <dgm:pt modelId="{1647881D-2F83-4D90-BB41-82C0C29938BF}" type="sibTrans" cxnId="{AD1F3737-95BB-4B76-A8FA-6340FCE1DF15}">
      <dgm:prSet/>
      <dgm:spPr/>
      <dgm:t>
        <a:bodyPr/>
        <a:lstStyle/>
        <a:p>
          <a:pPr rtl="1"/>
          <a:endParaRPr lang="x-none"/>
        </a:p>
      </dgm:t>
    </dgm:pt>
    <dgm:pt modelId="{0EDAD9A5-62A5-4653-BA23-D9019E241112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سموها</a:t>
          </a:r>
          <a:endParaRPr lang="x-none" sz="1400" b="1" dirty="0">
            <a:solidFill>
              <a:schemeClr val="tx1"/>
            </a:solidFill>
          </a:endParaRPr>
        </a:p>
      </dgm:t>
    </dgm:pt>
    <dgm:pt modelId="{7AD9E26A-3182-45D8-9067-E3F06925803B}" type="parTrans" cxnId="{CB0B0E2B-981A-4249-9862-CB084843B43B}">
      <dgm:prSet/>
      <dgm:spPr/>
      <dgm:t>
        <a:bodyPr/>
        <a:lstStyle/>
        <a:p>
          <a:pPr rtl="1"/>
          <a:endParaRPr lang="x-none"/>
        </a:p>
      </dgm:t>
    </dgm:pt>
    <dgm:pt modelId="{F5716235-7948-4C7F-A5FD-0A86F6D32183}" type="sibTrans" cxnId="{CB0B0E2B-981A-4249-9862-CB084843B43B}">
      <dgm:prSet/>
      <dgm:spPr/>
      <dgm:t>
        <a:bodyPr/>
        <a:lstStyle/>
        <a:p>
          <a:pPr rtl="1"/>
          <a:endParaRPr lang="x-none"/>
        </a:p>
      </dgm:t>
    </dgm:pt>
    <dgm:pt modelId="{AE9C66CF-F78F-40FC-84C2-595E57FFB51B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الابتكار</a:t>
          </a:r>
          <a:endParaRPr lang="x-none" sz="1400" b="1" dirty="0">
            <a:solidFill>
              <a:schemeClr val="tx1"/>
            </a:solidFill>
          </a:endParaRPr>
        </a:p>
      </dgm:t>
    </dgm:pt>
    <dgm:pt modelId="{C460E94B-F596-4925-B919-0F5BC00B5466}" type="parTrans" cxnId="{380106CB-B06F-4501-AA4F-C8B11FA4781E}">
      <dgm:prSet/>
      <dgm:spPr/>
      <dgm:t>
        <a:bodyPr/>
        <a:lstStyle/>
        <a:p>
          <a:pPr rtl="1"/>
          <a:endParaRPr lang="x-none"/>
        </a:p>
      </dgm:t>
    </dgm:pt>
    <dgm:pt modelId="{A0943FCA-97C7-4B3D-A064-F6667358B107}" type="sibTrans" cxnId="{380106CB-B06F-4501-AA4F-C8B11FA4781E}">
      <dgm:prSet/>
      <dgm:spPr/>
      <dgm:t>
        <a:bodyPr/>
        <a:lstStyle/>
        <a:p>
          <a:pPr rtl="1"/>
          <a:endParaRPr lang="x-none"/>
        </a:p>
      </dgm:t>
    </dgm:pt>
    <dgm:pt modelId="{7B4FE8A4-1BEA-4355-B920-5F01705DFF6C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الترابط</a:t>
          </a:r>
          <a:endParaRPr lang="x-none" sz="1400" b="1" dirty="0">
            <a:solidFill>
              <a:schemeClr val="tx1"/>
            </a:solidFill>
          </a:endParaRPr>
        </a:p>
      </dgm:t>
    </dgm:pt>
    <dgm:pt modelId="{45CDE2EE-8A56-43B2-A177-6473DAAB6CCC}" type="parTrans" cxnId="{C34E70F5-EF4B-42DC-8C74-744A44C81F2C}">
      <dgm:prSet/>
      <dgm:spPr/>
      <dgm:t>
        <a:bodyPr/>
        <a:lstStyle/>
        <a:p>
          <a:pPr rtl="1"/>
          <a:endParaRPr lang="x-none"/>
        </a:p>
      </dgm:t>
    </dgm:pt>
    <dgm:pt modelId="{B7FE8BFE-9315-4C04-A8C2-D3D8E6D28F1B}" type="sibTrans" cxnId="{C34E70F5-EF4B-42DC-8C74-744A44C81F2C}">
      <dgm:prSet/>
      <dgm:spPr/>
      <dgm:t>
        <a:bodyPr/>
        <a:lstStyle/>
        <a:p>
          <a:pPr rtl="1"/>
          <a:endParaRPr lang="x-none"/>
        </a:p>
      </dgm:t>
    </dgm:pt>
    <dgm:pt modelId="{AA6A9869-AE86-420A-9AD7-174683DA2F39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العمق</a:t>
          </a:r>
          <a:endParaRPr lang="x-none" sz="1400" b="1" dirty="0">
            <a:solidFill>
              <a:schemeClr val="tx1"/>
            </a:solidFill>
          </a:endParaRPr>
        </a:p>
      </dgm:t>
    </dgm:pt>
    <dgm:pt modelId="{9341CB73-27E1-4CF9-9022-A61E37C6514F}" type="parTrans" cxnId="{F9280406-89F8-45FD-A0B0-1F304BAFD6CA}">
      <dgm:prSet/>
      <dgm:spPr/>
      <dgm:t>
        <a:bodyPr/>
        <a:lstStyle/>
        <a:p>
          <a:pPr rtl="1"/>
          <a:endParaRPr lang="x-none"/>
        </a:p>
      </dgm:t>
    </dgm:pt>
    <dgm:pt modelId="{AB5170CB-D822-4050-A2A7-88B6AB45CCDD}" type="sibTrans" cxnId="{F9280406-89F8-45FD-A0B0-1F304BAFD6CA}">
      <dgm:prSet/>
      <dgm:spPr/>
      <dgm:t>
        <a:bodyPr/>
        <a:lstStyle/>
        <a:p>
          <a:pPr rtl="1"/>
          <a:endParaRPr lang="x-none"/>
        </a:p>
      </dgm:t>
    </dgm:pt>
    <dgm:pt modelId="{324068B5-F375-4865-B257-4FE19176FCB5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الصدق</a:t>
          </a:r>
          <a:endParaRPr lang="x-none" sz="1400" b="1" dirty="0">
            <a:solidFill>
              <a:schemeClr val="tx1"/>
            </a:solidFill>
          </a:endParaRPr>
        </a:p>
      </dgm:t>
    </dgm:pt>
    <dgm:pt modelId="{31DD6E80-D8AF-4EAB-B7F0-6C145987C172}" type="parTrans" cxnId="{3D90FEFB-B899-42E8-8F7C-E63D4E583F7D}">
      <dgm:prSet/>
      <dgm:spPr/>
      <dgm:t>
        <a:bodyPr/>
        <a:lstStyle/>
        <a:p>
          <a:pPr rtl="1"/>
          <a:endParaRPr lang="x-none"/>
        </a:p>
      </dgm:t>
    </dgm:pt>
    <dgm:pt modelId="{911CE3DA-6CFC-4B53-9ABC-80C2C812B03D}" type="sibTrans" cxnId="{3D90FEFB-B899-42E8-8F7C-E63D4E583F7D}">
      <dgm:prSet/>
      <dgm:spPr/>
      <dgm:t>
        <a:bodyPr/>
        <a:lstStyle/>
        <a:p>
          <a:pPr rtl="1"/>
          <a:endParaRPr lang="x-none"/>
        </a:p>
      </dgm:t>
    </dgm:pt>
    <dgm:pt modelId="{B0CF4C15-9863-4D6E-8562-3602EBA58B49}">
      <dgm:prSet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الصدق</a:t>
          </a:r>
          <a:endParaRPr lang="x-none" sz="1400" b="1" dirty="0">
            <a:solidFill>
              <a:schemeClr val="tx1"/>
            </a:solidFill>
          </a:endParaRPr>
        </a:p>
      </dgm:t>
    </dgm:pt>
    <dgm:pt modelId="{A6B407F7-1C0A-4290-BA73-E0FE8ED05F43}" type="parTrans" cxnId="{E8127851-44EF-4C73-A4BB-F912CEABB6AD}">
      <dgm:prSet/>
      <dgm:spPr/>
      <dgm:t>
        <a:bodyPr/>
        <a:lstStyle/>
        <a:p>
          <a:pPr rtl="1"/>
          <a:endParaRPr lang="x-none"/>
        </a:p>
      </dgm:t>
    </dgm:pt>
    <dgm:pt modelId="{ABC6175C-2882-4AEB-B62C-3D5DF4C5D155}" type="sibTrans" cxnId="{E8127851-44EF-4C73-A4BB-F912CEABB6AD}">
      <dgm:prSet/>
      <dgm:spPr/>
      <dgm:t>
        <a:bodyPr/>
        <a:lstStyle/>
        <a:p>
          <a:pPr rtl="1"/>
          <a:endParaRPr lang="x-none"/>
        </a:p>
      </dgm:t>
    </dgm:pt>
    <dgm:pt modelId="{A75D21C4-4065-47F4-BE34-D772B02D6728}">
      <dgm:prSet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السمو</a:t>
          </a:r>
          <a:endParaRPr lang="x-none" sz="1400" b="1" dirty="0">
            <a:solidFill>
              <a:schemeClr val="tx1"/>
            </a:solidFill>
          </a:endParaRPr>
        </a:p>
      </dgm:t>
    </dgm:pt>
    <dgm:pt modelId="{45EF2672-F2E4-42BE-BB04-D00854313275}" type="parTrans" cxnId="{0EC1F379-E5A0-4051-BA0A-F7B8839B8073}">
      <dgm:prSet/>
      <dgm:spPr/>
      <dgm:t>
        <a:bodyPr/>
        <a:lstStyle/>
        <a:p>
          <a:pPr rtl="1"/>
          <a:endParaRPr lang="x-none"/>
        </a:p>
      </dgm:t>
    </dgm:pt>
    <dgm:pt modelId="{045E374D-5022-4010-8E0C-01CB25589EA1}" type="sibTrans" cxnId="{0EC1F379-E5A0-4051-BA0A-F7B8839B8073}">
      <dgm:prSet/>
      <dgm:spPr/>
      <dgm:t>
        <a:bodyPr/>
        <a:lstStyle/>
        <a:p>
          <a:pPr rtl="1"/>
          <a:endParaRPr lang="x-none"/>
        </a:p>
      </dgm:t>
    </dgm:pt>
    <dgm:pt modelId="{CB2F0461-BC2D-4737-A30D-55129CE77EB9}">
      <dgm:prSet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القوة أو الروعة</a:t>
          </a:r>
          <a:endParaRPr lang="x-none" sz="1400" b="1" dirty="0">
            <a:solidFill>
              <a:schemeClr val="tx1"/>
            </a:solidFill>
          </a:endParaRPr>
        </a:p>
      </dgm:t>
    </dgm:pt>
    <dgm:pt modelId="{B8EA9AC1-DF27-4211-8587-EDB1FA1C1F37}" type="parTrans" cxnId="{ACF50F0F-E5FE-4C6B-AC57-16C8F190F54E}">
      <dgm:prSet/>
      <dgm:spPr/>
      <dgm:t>
        <a:bodyPr/>
        <a:lstStyle/>
        <a:p>
          <a:pPr rtl="1"/>
          <a:endParaRPr lang="x-none"/>
        </a:p>
      </dgm:t>
    </dgm:pt>
    <dgm:pt modelId="{E5D64792-A67B-455F-9B06-48DC8392DA23}" type="sibTrans" cxnId="{ACF50F0F-E5FE-4C6B-AC57-16C8F190F54E}">
      <dgm:prSet/>
      <dgm:spPr/>
      <dgm:t>
        <a:bodyPr/>
        <a:lstStyle/>
        <a:p>
          <a:pPr rtl="1"/>
          <a:endParaRPr lang="x-none"/>
        </a:p>
      </dgm:t>
    </dgm:pt>
    <dgm:pt modelId="{C8A16103-09E0-4350-B3BA-873841F0F9AD}">
      <dgm:prSet custT="1"/>
      <dgm:spPr>
        <a:solidFill>
          <a:srgbClr val="E4FDD7"/>
        </a:solidFill>
      </dgm:spPr>
      <dgm:t>
        <a:bodyPr/>
        <a:lstStyle/>
        <a:p>
          <a:pPr rtl="1"/>
          <a:r>
            <a:rPr lang="x-none" sz="1400" dirty="0" smtClean="0">
              <a:solidFill>
                <a:schemeClr val="tx1"/>
              </a:solidFill>
            </a:rPr>
            <a:t>تأليــفي</a:t>
          </a:r>
          <a:endParaRPr lang="x-none" sz="1400" dirty="0">
            <a:solidFill>
              <a:schemeClr val="tx1"/>
            </a:solidFill>
          </a:endParaRPr>
        </a:p>
      </dgm:t>
    </dgm:pt>
    <dgm:pt modelId="{462BFE89-CFBA-4446-BD10-355EB1FD870F}" type="parTrans" cxnId="{380BA790-68A2-4597-B1A6-63541666F039}">
      <dgm:prSet/>
      <dgm:spPr/>
      <dgm:t>
        <a:bodyPr/>
        <a:lstStyle/>
        <a:p>
          <a:pPr rtl="1"/>
          <a:endParaRPr lang="x-none"/>
        </a:p>
      </dgm:t>
    </dgm:pt>
    <dgm:pt modelId="{57DD8130-0A3A-4160-9F82-67BAED2F6391}" type="sibTrans" cxnId="{380BA790-68A2-4597-B1A6-63541666F039}">
      <dgm:prSet/>
      <dgm:spPr/>
      <dgm:t>
        <a:bodyPr/>
        <a:lstStyle/>
        <a:p>
          <a:pPr rtl="1"/>
          <a:endParaRPr lang="x-none"/>
        </a:p>
      </dgm:t>
    </dgm:pt>
    <dgm:pt modelId="{9C222C67-7353-4954-8F76-19B4FC724AFD}">
      <dgm:prSet custT="1"/>
      <dgm:spPr>
        <a:solidFill>
          <a:srgbClr val="E4FDD7"/>
        </a:solidFill>
      </dgm:spPr>
      <dgm:t>
        <a:bodyPr/>
        <a:lstStyle/>
        <a:p>
          <a:pPr rtl="1"/>
          <a:r>
            <a:rPr lang="x-none" sz="1400" dirty="0" smtClean="0">
              <a:solidFill>
                <a:schemeClr val="tx1"/>
              </a:solidFill>
            </a:rPr>
            <a:t>تفسيري</a:t>
          </a:r>
          <a:endParaRPr lang="x-none" sz="1400" dirty="0">
            <a:solidFill>
              <a:schemeClr val="tx1"/>
            </a:solidFill>
          </a:endParaRPr>
        </a:p>
      </dgm:t>
    </dgm:pt>
    <dgm:pt modelId="{F3933452-F7D7-4D1B-932F-92B18E89BBFA}" type="parTrans" cxnId="{EE2E6C66-EAB0-4B56-AE5F-BBD922CEC231}">
      <dgm:prSet/>
      <dgm:spPr/>
      <dgm:t>
        <a:bodyPr/>
        <a:lstStyle/>
        <a:p>
          <a:pPr rtl="1"/>
          <a:endParaRPr lang="x-none"/>
        </a:p>
      </dgm:t>
    </dgm:pt>
    <dgm:pt modelId="{97922EE4-EB71-41FA-BB8D-C4E6E8D95241}" type="sibTrans" cxnId="{EE2E6C66-EAB0-4B56-AE5F-BBD922CEC231}">
      <dgm:prSet/>
      <dgm:spPr/>
      <dgm:t>
        <a:bodyPr/>
        <a:lstStyle/>
        <a:p>
          <a:pPr rtl="1"/>
          <a:endParaRPr lang="x-none"/>
        </a:p>
      </dgm:t>
    </dgm:pt>
    <dgm:pt modelId="{A8845267-ABC2-429E-A550-FCD7B8B9ADF1}">
      <dgm:prSet custT="1"/>
      <dgm:spPr>
        <a:solidFill>
          <a:srgbClr val="FF7171"/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الألفاظ</a:t>
          </a:r>
          <a:endParaRPr lang="x-none" sz="1400" b="1" dirty="0">
            <a:solidFill>
              <a:schemeClr val="tx1"/>
            </a:solidFill>
          </a:endParaRPr>
        </a:p>
      </dgm:t>
    </dgm:pt>
    <dgm:pt modelId="{EF22EA12-66E6-445E-A56D-3ED15DA8BB6F}" type="parTrans" cxnId="{3566CEA4-6BE4-4D91-90F3-EC5C6FAE42A0}">
      <dgm:prSet/>
      <dgm:spPr/>
      <dgm:t>
        <a:bodyPr/>
        <a:lstStyle/>
        <a:p>
          <a:pPr rtl="1"/>
          <a:endParaRPr lang="x-none"/>
        </a:p>
      </dgm:t>
    </dgm:pt>
    <dgm:pt modelId="{58727825-0AE0-4825-BC46-394D3B3B6256}" type="sibTrans" cxnId="{3566CEA4-6BE4-4D91-90F3-EC5C6FAE42A0}">
      <dgm:prSet/>
      <dgm:spPr/>
      <dgm:t>
        <a:bodyPr/>
        <a:lstStyle/>
        <a:p>
          <a:pPr rtl="1"/>
          <a:endParaRPr lang="x-none"/>
        </a:p>
      </dgm:t>
    </dgm:pt>
    <dgm:pt modelId="{B3273366-7F10-41F7-9F6B-3CF361FFF532}">
      <dgm:prSet custT="1"/>
      <dgm:spPr>
        <a:solidFill>
          <a:srgbClr val="FF7171"/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التراكيب</a:t>
          </a:r>
          <a:endParaRPr lang="x-none" sz="1400" b="1" dirty="0">
            <a:solidFill>
              <a:schemeClr val="tx1"/>
            </a:solidFill>
          </a:endParaRPr>
        </a:p>
      </dgm:t>
    </dgm:pt>
    <dgm:pt modelId="{1A92D840-8B39-4047-AA1D-EA39C0C39AB4}" type="parTrans" cxnId="{859474CE-387E-4C35-97AB-B25908B8B5B6}">
      <dgm:prSet/>
      <dgm:spPr/>
      <dgm:t>
        <a:bodyPr/>
        <a:lstStyle/>
        <a:p>
          <a:pPr rtl="1"/>
          <a:endParaRPr lang="x-none"/>
        </a:p>
      </dgm:t>
    </dgm:pt>
    <dgm:pt modelId="{05824B6D-4C7D-4289-9EF3-AA3EA3EC0860}" type="sibTrans" cxnId="{859474CE-387E-4C35-97AB-B25908B8B5B6}">
      <dgm:prSet/>
      <dgm:spPr/>
      <dgm:t>
        <a:bodyPr/>
        <a:lstStyle/>
        <a:p>
          <a:pPr rtl="1"/>
          <a:endParaRPr lang="x-none"/>
        </a:p>
      </dgm:t>
    </dgm:pt>
    <dgm:pt modelId="{830473DC-353E-436A-8ED6-6CEF793B0553}">
      <dgm:prSet custT="1"/>
      <dgm:spPr>
        <a:solidFill>
          <a:srgbClr val="FF7171"/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الموسيقا</a:t>
          </a:r>
        </a:p>
        <a:p>
          <a:pPr rtl="1"/>
          <a:r>
            <a:rPr lang="x-none" sz="1400" b="1" dirty="0" smtClean="0">
              <a:solidFill>
                <a:schemeClr val="tx1"/>
              </a:solidFill>
            </a:rPr>
            <a:t>(</a:t>
          </a:r>
          <a:r>
            <a:rPr lang="x-none" sz="1400" b="0" dirty="0" smtClean="0">
              <a:solidFill>
                <a:schemeClr val="tx1"/>
              </a:solidFill>
            </a:rPr>
            <a:t>في الشعر</a:t>
          </a:r>
          <a:r>
            <a:rPr lang="x-none" sz="1200" dirty="0" smtClean="0"/>
            <a:t>)</a:t>
          </a:r>
          <a:endParaRPr lang="x-none" sz="1200" dirty="0"/>
        </a:p>
      </dgm:t>
    </dgm:pt>
    <dgm:pt modelId="{F19478A5-E4AE-47EA-AB87-743FBB5D0E3A}" type="parTrans" cxnId="{8565FB8D-08A2-4550-B2E7-E4AA5841E59B}">
      <dgm:prSet/>
      <dgm:spPr/>
      <dgm:t>
        <a:bodyPr/>
        <a:lstStyle/>
        <a:p>
          <a:pPr rtl="1"/>
          <a:endParaRPr lang="x-none"/>
        </a:p>
      </dgm:t>
    </dgm:pt>
    <dgm:pt modelId="{20EA919A-3226-4E83-BC7E-E97EEB79B4DD}" type="sibTrans" cxnId="{8565FB8D-08A2-4550-B2E7-E4AA5841E59B}">
      <dgm:prSet/>
      <dgm:spPr/>
      <dgm:t>
        <a:bodyPr/>
        <a:lstStyle/>
        <a:p>
          <a:pPr rtl="1"/>
          <a:endParaRPr lang="x-none"/>
        </a:p>
      </dgm:t>
    </dgm:pt>
    <dgm:pt modelId="{8172EAD3-BAC9-42C7-A4BA-5F355A35928B}">
      <dgm:prSet custT="1"/>
      <dgm:spPr>
        <a:solidFill>
          <a:srgbClr val="FF7171"/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وحدة النص</a:t>
          </a:r>
          <a:endParaRPr lang="x-none" sz="1400" b="1" dirty="0">
            <a:solidFill>
              <a:schemeClr val="tx1"/>
            </a:solidFill>
          </a:endParaRPr>
        </a:p>
      </dgm:t>
    </dgm:pt>
    <dgm:pt modelId="{776A2EF7-68A4-4904-8FB0-FB9B8529A5D2}" type="parTrans" cxnId="{FCFFCA67-EC29-40C7-82A5-39090919A0A5}">
      <dgm:prSet/>
      <dgm:spPr/>
      <dgm:t>
        <a:bodyPr/>
        <a:lstStyle/>
        <a:p>
          <a:pPr rtl="1"/>
          <a:endParaRPr lang="x-none"/>
        </a:p>
      </dgm:t>
    </dgm:pt>
    <dgm:pt modelId="{2DE750F6-AC48-47AF-B246-8E58729BDC31}" type="sibTrans" cxnId="{FCFFCA67-EC29-40C7-82A5-39090919A0A5}">
      <dgm:prSet/>
      <dgm:spPr/>
      <dgm:t>
        <a:bodyPr/>
        <a:lstStyle/>
        <a:p>
          <a:pPr rtl="1"/>
          <a:endParaRPr lang="x-none"/>
        </a:p>
      </dgm:t>
    </dgm:pt>
    <dgm:pt modelId="{11F1A15A-5DD3-4941-AF8B-10540D0DC090}">
      <dgm:prSet custT="1"/>
      <dgm:spPr>
        <a:solidFill>
          <a:srgbClr val="E4FDD7"/>
        </a:solidFill>
      </dgm:spPr>
      <dgm:t>
        <a:bodyPr/>
        <a:lstStyle/>
        <a:p>
          <a:pPr rtl="1"/>
          <a:r>
            <a:rPr lang="x-none" sz="1400" dirty="0" smtClean="0">
              <a:solidFill>
                <a:schemeClr val="tx1"/>
              </a:solidFill>
            </a:rPr>
            <a:t>ابتكاري</a:t>
          </a:r>
          <a:endParaRPr lang="x-none" sz="1400" dirty="0">
            <a:solidFill>
              <a:schemeClr val="tx1"/>
            </a:solidFill>
          </a:endParaRPr>
        </a:p>
      </dgm:t>
    </dgm:pt>
    <dgm:pt modelId="{E5803C09-EBC2-4556-BF4C-CFB1166E812F}" type="parTrans" cxnId="{0ABA8B15-9A81-4774-8F0B-82939EE7237B}">
      <dgm:prSet/>
      <dgm:spPr/>
      <dgm:t>
        <a:bodyPr/>
        <a:lstStyle/>
        <a:p>
          <a:pPr rtl="1"/>
          <a:endParaRPr lang="x-none"/>
        </a:p>
      </dgm:t>
    </dgm:pt>
    <dgm:pt modelId="{F66FED65-BCD9-43DE-8F48-B8424F71927A}" type="sibTrans" cxnId="{0ABA8B15-9A81-4774-8F0B-82939EE7237B}">
      <dgm:prSet/>
      <dgm:spPr/>
      <dgm:t>
        <a:bodyPr/>
        <a:lstStyle/>
        <a:p>
          <a:pPr rtl="1"/>
          <a:endParaRPr lang="x-none"/>
        </a:p>
      </dgm:t>
    </dgm:pt>
    <dgm:pt modelId="{C76F18ED-6A1C-4FC4-8946-35429323343A}">
      <dgm:prSet custT="1"/>
      <dgm:spPr/>
      <dgm:t>
        <a:bodyPr/>
        <a:lstStyle/>
        <a:p>
          <a:pPr rtl="1"/>
          <a:r>
            <a:rPr lang="x-none" sz="1600" b="1" dirty="0" smtClean="0">
              <a:solidFill>
                <a:srgbClr val="FFFF00"/>
              </a:solidFill>
            </a:rPr>
            <a:t>مقومات الفكرة</a:t>
          </a:r>
          <a:endParaRPr lang="x-none" sz="1600" b="1" dirty="0">
            <a:solidFill>
              <a:srgbClr val="FFFF00"/>
            </a:solidFill>
          </a:endParaRPr>
        </a:p>
      </dgm:t>
    </dgm:pt>
    <dgm:pt modelId="{501209DF-74DF-4734-920E-F97D715F9D3E}" type="parTrans" cxnId="{5BC6B479-9B58-41D4-A75B-DB75F5F40512}">
      <dgm:prSet/>
      <dgm:spPr/>
      <dgm:t>
        <a:bodyPr/>
        <a:lstStyle/>
        <a:p>
          <a:pPr rtl="1"/>
          <a:endParaRPr lang="x-none"/>
        </a:p>
      </dgm:t>
    </dgm:pt>
    <dgm:pt modelId="{6994030C-D160-428E-808A-547723E824C0}" type="sibTrans" cxnId="{5BC6B479-9B58-41D4-A75B-DB75F5F40512}">
      <dgm:prSet/>
      <dgm:spPr/>
      <dgm:t>
        <a:bodyPr/>
        <a:lstStyle/>
        <a:p>
          <a:pPr rtl="1"/>
          <a:endParaRPr lang="x-none"/>
        </a:p>
      </dgm:t>
    </dgm:pt>
    <dgm:pt modelId="{87FB54DE-05E5-4B87-A883-BD51583B6753}" type="asst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نوعها  وعصرها و مباشرتها </a:t>
          </a:r>
          <a:endParaRPr lang="x-none" sz="1400" b="1" dirty="0">
            <a:solidFill>
              <a:schemeClr val="tx1"/>
            </a:solidFill>
          </a:endParaRPr>
        </a:p>
      </dgm:t>
    </dgm:pt>
    <dgm:pt modelId="{55777DC9-9E4C-45F1-95CB-1F76C360431E}" type="parTrans" cxnId="{77C51E94-E8F2-482E-A04E-9132C51266A5}">
      <dgm:prSet/>
      <dgm:spPr/>
      <dgm:t>
        <a:bodyPr/>
        <a:lstStyle/>
        <a:p>
          <a:pPr rtl="1"/>
          <a:endParaRPr lang="x-none"/>
        </a:p>
      </dgm:t>
    </dgm:pt>
    <dgm:pt modelId="{215B4697-020B-45B7-B087-60C933A94009}" type="sibTrans" cxnId="{77C51E94-E8F2-482E-A04E-9132C51266A5}">
      <dgm:prSet/>
      <dgm:spPr/>
      <dgm:t>
        <a:bodyPr/>
        <a:lstStyle/>
        <a:p>
          <a:pPr rtl="1"/>
          <a:endParaRPr lang="x-none"/>
        </a:p>
      </dgm:t>
    </dgm:pt>
    <dgm:pt modelId="{59E83F0B-AB01-49B2-B8CF-AE940D5FF8D2}" type="asst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صحتها وقوتها وتأثيرها في المتلقي</a:t>
          </a:r>
          <a:endParaRPr lang="x-none" sz="1400" b="1" dirty="0">
            <a:solidFill>
              <a:schemeClr val="tx1"/>
            </a:solidFill>
          </a:endParaRPr>
        </a:p>
      </dgm:t>
    </dgm:pt>
    <dgm:pt modelId="{8B8F0BE3-0FCA-4B52-8A46-E96079FEB68D}" type="parTrans" cxnId="{A20329D6-E99A-4E73-B0EA-C9CF0B8B96D2}">
      <dgm:prSet/>
      <dgm:spPr/>
      <dgm:t>
        <a:bodyPr/>
        <a:lstStyle/>
        <a:p>
          <a:pPr rtl="1"/>
          <a:endParaRPr lang="x-none"/>
        </a:p>
      </dgm:t>
    </dgm:pt>
    <dgm:pt modelId="{964B5520-4AC4-474C-AC7D-7A9316354619}" type="sibTrans" cxnId="{A20329D6-E99A-4E73-B0EA-C9CF0B8B96D2}">
      <dgm:prSet/>
      <dgm:spPr/>
      <dgm:t>
        <a:bodyPr/>
        <a:lstStyle/>
        <a:p>
          <a:pPr rtl="1"/>
          <a:endParaRPr lang="x-none"/>
        </a:p>
      </dgm:t>
    </dgm:pt>
    <dgm:pt modelId="{4881A26B-1599-42D3-A4E6-62189D003645}" type="asst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البحث عن القيم الضمنية </a:t>
          </a:r>
          <a:endParaRPr lang="x-none" sz="1400" b="1" dirty="0">
            <a:solidFill>
              <a:schemeClr val="tx1"/>
            </a:solidFill>
          </a:endParaRPr>
        </a:p>
      </dgm:t>
    </dgm:pt>
    <dgm:pt modelId="{A5BA78DB-FC62-46DA-94C9-5B6D7C6820B2}" type="parTrans" cxnId="{B6D6AB26-A1F8-42BE-BA63-80E84E7A7F61}">
      <dgm:prSet/>
      <dgm:spPr/>
      <dgm:t>
        <a:bodyPr/>
        <a:lstStyle/>
        <a:p>
          <a:pPr rtl="1"/>
          <a:endParaRPr lang="x-none"/>
        </a:p>
      </dgm:t>
    </dgm:pt>
    <dgm:pt modelId="{D5CF0647-88F4-4BFF-8185-7B9F6063C23E}" type="sibTrans" cxnId="{B6D6AB26-A1F8-42BE-BA63-80E84E7A7F61}">
      <dgm:prSet/>
      <dgm:spPr/>
      <dgm:t>
        <a:bodyPr/>
        <a:lstStyle/>
        <a:p>
          <a:pPr rtl="1"/>
          <a:endParaRPr lang="x-none"/>
        </a:p>
      </dgm:t>
    </dgm:pt>
    <dgm:pt modelId="{0CD784F4-9F55-4D19-88B6-0983A41864BF}" type="asst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العلاقة بين الفكرة المحورية و الأفكار الجزئية</a:t>
          </a:r>
          <a:endParaRPr lang="x-none" sz="1400" b="1" dirty="0">
            <a:solidFill>
              <a:schemeClr val="tx1"/>
            </a:solidFill>
          </a:endParaRPr>
        </a:p>
      </dgm:t>
    </dgm:pt>
    <dgm:pt modelId="{8ADC8663-39DA-4A57-B6AE-03A5E3A403D1}" type="parTrans" cxnId="{368E88E5-C638-46DA-B6BC-30A613B1C3F4}">
      <dgm:prSet/>
      <dgm:spPr/>
      <dgm:t>
        <a:bodyPr/>
        <a:lstStyle/>
        <a:p>
          <a:pPr rtl="1"/>
          <a:endParaRPr lang="x-none"/>
        </a:p>
      </dgm:t>
    </dgm:pt>
    <dgm:pt modelId="{ED2A8987-639B-4582-B8A2-20DD4683914D}" type="sibTrans" cxnId="{368E88E5-C638-46DA-B6BC-30A613B1C3F4}">
      <dgm:prSet/>
      <dgm:spPr/>
      <dgm:t>
        <a:bodyPr/>
        <a:lstStyle/>
        <a:p>
          <a:pPr rtl="1"/>
          <a:endParaRPr lang="x-none"/>
        </a:p>
      </dgm:t>
    </dgm:pt>
    <dgm:pt modelId="{2F66CBEB-F888-46AA-BD64-EF51B33A2DFB}">
      <dgm:prSet custT="1"/>
      <dgm:spPr>
        <a:solidFill>
          <a:srgbClr val="92D050"/>
        </a:solidFill>
      </dgm:spPr>
      <dgm:t>
        <a:bodyPr/>
        <a:lstStyle/>
        <a:p>
          <a:pPr rtl="1"/>
          <a:r>
            <a:rPr lang="x-none" sz="1600" b="1" dirty="0" smtClean="0">
              <a:solidFill>
                <a:schemeClr val="tx1"/>
              </a:solidFill>
            </a:rPr>
            <a:t>مقومات الخيال</a:t>
          </a:r>
          <a:endParaRPr lang="x-none" sz="1600" b="1" dirty="0">
            <a:solidFill>
              <a:schemeClr val="tx1"/>
            </a:solidFill>
          </a:endParaRPr>
        </a:p>
      </dgm:t>
    </dgm:pt>
    <dgm:pt modelId="{F35A7628-E102-4CD1-A82F-D2CDD5F448BD}" type="parTrans" cxnId="{4FA34930-B712-4593-A7B1-40C4EB2F2617}">
      <dgm:prSet/>
      <dgm:spPr/>
      <dgm:t>
        <a:bodyPr/>
        <a:lstStyle/>
        <a:p>
          <a:pPr rtl="1"/>
          <a:endParaRPr lang="x-none"/>
        </a:p>
      </dgm:t>
    </dgm:pt>
    <dgm:pt modelId="{439D34C3-6846-4A21-9FB0-0A83CB860ABE}" type="sibTrans" cxnId="{4FA34930-B712-4593-A7B1-40C4EB2F2617}">
      <dgm:prSet/>
      <dgm:spPr/>
      <dgm:t>
        <a:bodyPr/>
        <a:lstStyle/>
        <a:p>
          <a:pPr rtl="1"/>
          <a:endParaRPr lang="x-none"/>
        </a:p>
      </dgm:t>
    </dgm:pt>
    <dgm:pt modelId="{27BD4C10-2F7A-45ED-AA33-5CB09662D8EF}" type="asst">
      <dgm:prSet custT="1"/>
      <dgm:spPr>
        <a:solidFill>
          <a:srgbClr val="94F961"/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توضيح قدرته على التعبير</a:t>
          </a:r>
          <a:endParaRPr lang="x-none" sz="1400" b="1" dirty="0">
            <a:solidFill>
              <a:schemeClr val="tx1"/>
            </a:solidFill>
          </a:endParaRPr>
        </a:p>
      </dgm:t>
    </dgm:pt>
    <dgm:pt modelId="{A4FAC548-2435-4EE4-96CE-8E9D999A7322}" type="parTrans" cxnId="{594F6C33-CAD6-414E-8E0D-8D13D54807E6}">
      <dgm:prSet/>
      <dgm:spPr/>
      <dgm:t>
        <a:bodyPr/>
        <a:lstStyle/>
        <a:p>
          <a:pPr rtl="1"/>
          <a:endParaRPr lang="x-none"/>
        </a:p>
      </dgm:t>
    </dgm:pt>
    <dgm:pt modelId="{F08E36A4-E731-4629-8EE6-8E9A45EEF28E}" type="sibTrans" cxnId="{594F6C33-CAD6-414E-8E0D-8D13D54807E6}">
      <dgm:prSet/>
      <dgm:spPr/>
      <dgm:t>
        <a:bodyPr/>
        <a:lstStyle/>
        <a:p>
          <a:pPr rtl="1"/>
          <a:endParaRPr lang="x-none"/>
        </a:p>
      </dgm:t>
    </dgm:pt>
    <dgm:pt modelId="{7DC689C6-AA14-435D-A481-CE7A49090814}" type="asst">
      <dgm:prSet custT="1"/>
      <dgm:spPr>
        <a:solidFill>
          <a:srgbClr val="94F961"/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البحث عن علاقته بالعاطفة</a:t>
          </a:r>
          <a:endParaRPr lang="x-none" sz="1400" b="1" dirty="0">
            <a:solidFill>
              <a:schemeClr val="tx1"/>
            </a:solidFill>
          </a:endParaRPr>
        </a:p>
      </dgm:t>
    </dgm:pt>
    <dgm:pt modelId="{936A556A-FEA8-471C-B701-B3A0B2501776}" type="sibTrans" cxnId="{B5AC732A-4C07-4911-A941-50C3F740B36C}">
      <dgm:prSet/>
      <dgm:spPr/>
      <dgm:t>
        <a:bodyPr/>
        <a:lstStyle/>
        <a:p>
          <a:pPr rtl="1"/>
          <a:endParaRPr lang="x-none"/>
        </a:p>
      </dgm:t>
    </dgm:pt>
    <dgm:pt modelId="{FC37FF4E-5D2A-4293-B693-DD63392428B7}" type="parTrans" cxnId="{B5AC732A-4C07-4911-A941-50C3F740B36C}">
      <dgm:prSet/>
      <dgm:spPr/>
      <dgm:t>
        <a:bodyPr/>
        <a:lstStyle/>
        <a:p>
          <a:pPr rtl="1"/>
          <a:endParaRPr lang="x-none"/>
        </a:p>
      </dgm:t>
    </dgm:pt>
    <dgm:pt modelId="{CE31DF20-583A-42F2-97CF-F381325A137E}" type="pres">
      <dgm:prSet presAssocID="{DB57F631-F154-4C8A-9821-04FF2472225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x-none"/>
        </a:p>
      </dgm:t>
    </dgm:pt>
    <dgm:pt modelId="{E0F74D93-78B9-4BA9-8A46-ABC2768176AE}" type="pres">
      <dgm:prSet presAssocID="{CDB138E3-2C4D-4BAC-8C91-AB08CD10E109}" presName="hierRoot1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6BAFBBC2-6CE8-4944-A709-52C9DC34E3C7}" type="pres">
      <dgm:prSet presAssocID="{CDB138E3-2C4D-4BAC-8C91-AB08CD10E109}" presName="rootComposite1" presStyleCnt="0"/>
      <dgm:spPr/>
      <dgm:t>
        <a:bodyPr/>
        <a:lstStyle/>
        <a:p>
          <a:pPr rtl="1"/>
          <a:endParaRPr lang="x-none"/>
        </a:p>
      </dgm:t>
    </dgm:pt>
    <dgm:pt modelId="{0B1E3EF6-30C4-4F06-99E8-B9967368E9DD}" type="pres">
      <dgm:prSet presAssocID="{CDB138E3-2C4D-4BAC-8C91-AB08CD10E109}" presName="rootText1" presStyleLbl="node0" presStyleIdx="0" presStyleCnt="1" custScaleX="364340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754A0ECB-05B5-4B86-9406-85943EEFCF64}" type="pres">
      <dgm:prSet presAssocID="{CDB138E3-2C4D-4BAC-8C91-AB08CD10E109}" presName="rootConnector1" presStyleLbl="node1" presStyleIdx="0" presStyleCnt="0"/>
      <dgm:spPr/>
      <dgm:t>
        <a:bodyPr/>
        <a:lstStyle/>
        <a:p>
          <a:pPr rtl="1"/>
          <a:endParaRPr lang="x-none"/>
        </a:p>
      </dgm:t>
    </dgm:pt>
    <dgm:pt modelId="{A943A807-B012-42F0-8BAF-1E07C780C673}" type="pres">
      <dgm:prSet presAssocID="{CDB138E3-2C4D-4BAC-8C91-AB08CD10E109}" presName="hierChild2" presStyleCnt="0"/>
      <dgm:spPr/>
      <dgm:t>
        <a:bodyPr/>
        <a:lstStyle/>
        <a:p>
          <a:pPr rtl="1"/>
          <a:endParaRPr lang="x-none"/>
        </a:p>
      </dgm:t>
    </dgm:pt>
    <dgm:pt modelId="{24AB5E19-D104-4D46-A7E4-85B5B53C29D3}" type="pres">
      <dgm:prSet presAssocID="{ECF20827-DC40-454D-955E-74CE4320DA18}" presName="Name37" presStyleLbl="parChTrans1D2" presStyleIdx="0" presStyleCnt="4"/>
      <dgm:spPr/>
      <dgm:t>
        <a:bodyPr/>
        <a:lstStyle/>
        <a:p>
          <a:pPr rtl="1"/>
          <a:endParaRPr lang="x-none"/>
        </a:p>
      </dgm:t>
    </dgm:pt>
    <dgm:pt modelId="{95CF1B03-3AE6-4BD3-8BE0-DBAF1C020847}" type="pres">
      <dgm:prSet presAssocID="{3AAC1625-BC70-4136-A203-CAE0356C2641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93A930A3-2136-4D53-92ED-CF52FCE1C2B3}" type="pres">
      <dgm:prSet presAssocID="{3AAC1625-BC70-4136-A203-CAE0356C2641}" presName="rootComposite" presStyleCnt="0"/>
      <dgm:spPr/>
      <dgm:t>
        <a:bodyPr/>
        <a:lstStyle/>
        <a:p>
          <a:pPr rtl="1"/>
          <a:endParaRPr lang="x-none"/>
        </a:p>
      </dgm:t>
    </dgm:pt>
    <dgm:pt modelId="{0A75E3DF-7B31-49F6-BAA3-1C143CB43ADF}" type="pres">
      <dgm:prSet presAssocID="{3AAC1625-BC70-4136-A203-CAE0356C2641}" presName="rootText" presStyleLbl="node2" presStyleIdx="0" presStyleCnt="4" custScaleX="144009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E4BA992A-B7F0-4A39-86D5-D727876D1BD7}" type="pres">
      <dgm:prSet presAssocID="{3AAC1625-BC70-4136-A203-CAE0356C2641}" presName="rootConnector" presStyleLbl="node2" presStyleIdx="0" presStyleCnt="4"/>
      <dgm:spPr/>
      <dgm:t>
        <a:bodyPr/>
        <a:lstStyle/>
        <a:p>
          <a:pPr rtl="1"/>
          <a:endParaRPr lang="x-none"/>
        </a:p>
      </dgm:t>
    </dgm:pt>
    <dgm:pt modelId="{C433FD71-C169-4B59-B8EA-399A65C26141}" type="pres">
      <dgm:prSet presAssocID="{3AAC1625-BC70-4136-A203-CAE0356C2641}" presName="hierChild4" presStyleCnt="0"/>
      <dgm:spPr/>
      <dgm:t>
        <a:bodyPr/>
        <a:lstStyle/>
        <a:p>
          <a:pPr rtl="1"/>
          <a:endParaRPr lang="x-none"/>
        </a:p>
      </dgm:t>
    </dgm:pt>
    <dgm:pt modelId="{ACBD53C2-1E44-4DEF-9DDE-A61CF6F7EB37}" type="pres">
      <dgm:prSet presAssocID="{EF22EA12-66E6-445E-A56D-3ED15DA8BB6F}" presName="Name37" presStyleLbl="parChTrans1D3" presStyleIdx="0" presStyleCnt="15"/>
      <dgm:spPr/>
      <dgm:t>
        <a:bodyPr/>
        <a:lstStyle/>
        <a:p>
          <a:pPr rtl="1"/>
          <a:endParaRPr lang="x-none"/>
        </a:p>
      </dgm:t>
    </dgm:pt>
    <dgm:pt modelId="{05BA242B-6EA3-460E-B60B-032C22AAA918}" type="pres">
      <dgm:prSet presAssocID="{A8845267-ABC2-429E-A550-FCD7B8B9ADF1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906AAEC6-8259-4D18-8B5D-663BBB700E3E}" type="pres">
      <dgm:prSet presAssocID="{A8845267-ABC2-429E-A550-FCD7B8B9ADF1}" presName="rootComposite" presStyleCnt="0"/>
      <dgm:spPr/>
      <dgm:t>
        <a:bodyPr/>
        <a:lstStyle/>
        <a:p>
          <a:pPr rtl="1"/>
          <a:endParaRPr lang="x-none"/>
        </a:p>
      </dgm:t>
    </dgm:pt>
    <dgm:pt modelId="{8F53633B-8072-45E5-84E0-9FE10DC548D7}" type="pres">
      <dgm:prSet presAssocID="{A8845267-ABC2-429E-A550-FCD7B8B9ADF1}" presName="rootText" presStyleLbl="node3" presStyleIdx="0" presStyleCnt="9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B4BF230A-1EDD-4C8E-BE23-38E42547F4A1}" type="pres">
      <dgm:prSet presAssocID="{A8845267-ABC2-429E-A550-FCD7B8B9ADF1}" presName="rootConnector" presStyleLbl="node3" presStyleIdx="0" presStyleCnt="9"/>
      <dgm:spPr/>
      <dgm:t>
        <a:bodyPr/>
        <a:lstStyle/>
        <a:p>
          <a:pPr rtl="1"/>
          <a:endParaRPr lang="x-none"/>
        </a:p>
      </dgm:t>
    </dgm:pt>
    <dgm:pt modelId="{D68E8D2F-15C5-4FAB-A3C2-0CCD1E8796E4}" type="pres">
      <dgm:prSet presAssocID="{A8845267-ABC2-429E-A550-FCD7B8B9ADF1}" presName="hierChild4" presStyleCnt="0"/>
      <dgm:spPr/>
      <dgm:t>
        <a:bodyPr/>
        <a:lstStyle/>
        <a:p>
          <a:pPr rtl="1"/>
          <a:endParaRPr lang="x-none"/>
        </a:p>
      </dgm:t>
    </dgm:pt>
    <dgm:pt modelId="{389E9CE7-5981-44BF-8FDA-FCC58F55F897}" type="pres">
      <dgm:prSet presAssocID="{A8845267-ABC2-429E-A550-FCD7B8B9ADF1}" presName="hierChild5" presStyleCnt="0"/>
      <dgm:spPr/>
      <dgm:t>
        <a:bodyPr/>
        <a:lstStyle/>
        <a:p>
          <a:pPr rtl="1"/>
          <a:endParaRPr lang="x-none"/>
        </a:p>
      </dgm:t>
    </dgm:pt>
    <dgm:pt modelId="{05F6BA59-3E1B-4252-86AB-B1C025FD5D65}" type="pres">
      <dgm:prSet presAssocID="{1A92D840-8B39-4047-AA1D-EA39C0C39AB4}" presName="Name37" presStyleLbl="parChTrans1D3" presStyleIdx="1" presStyleCnt="15"/>
      <dgm:spPr/>
      <dgm:t>
        <a:bodyPr/>
        <a:lstStyle/>
        <a:p>
          <a:pPr rtl="1"/>
          <a:endParaRPr lang="x-none"/>
        </a:p>
      </dgm:t>
    </dgm:pt>
    <dgm:pt modelId="{4D655A1F-9CB8-4D63-A7CA-28BF92AC3160}" type="pres">
      <dgm:prSet presAssocID="{B3273366-7F10-41F7-9F6B-3CF361FFF532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E588FBE5-9A8D-41F4-BB1F-0BBFEC6583E9}" type="pres">
      <dgm:prSet presAssocID="{B3273366-7F10-41F7-9F6B-3CF361FFF532}" presName="rootComposite" presStyleCnt="0"/>
      <dgm:spPr/>
      <dgm:t>
        <a:bodyPr/>
        <a:lstStyle/>
        <a:p>
          <a:pPr rtl="1"/>
          <a:endParaRPr lang="x-none"/>
        </a:p>
      </dgm:t>
    </dgm:pt>
    <dgm:pt modelId="{BD933665-5B8E-4568-B0CC-E1B58ECD0ABF}" type="pres">
      <dgm:prSet presAssocID="{B3273366-7F10-41F7-9F6B-3CF361FFF532}" presName="rootText" presStyleLbl="node3" presStyleIdx="1" presStyleCnt="9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FF6CE257-786E-4D7C-ADFB-292DC8B53383}" type="pres">
      <dgm:prSet presAssocID="{B3273366-7F10-41F7-9F6B-3CF361FFF532}" presName="rootConnector" presStyleLbl="node3" presStyleIdx="1" presStyleCnt="9"/>
      <dgm:spPr/>
      <dgm:t>
        <a:bodyPr/>
        <a:lstStyle/>
        <a:p>
          <a:pPr rtl="1"/>
          <a:endParaRPr lang="x-none"/>
        </a:p>
      </dgm:t>
    </dgm:pt>
    <dgm:pt modelId="{503E3C36-9E15-4256-AD23-3865328757E8}" type="pres">
      <dgm:prSet presAssocID="{B3273366-7F10-41F7-9F6B-3CF361FFF532}" presName="hierChild4" presStyleCnt="0"/>
      <dgm:spPr/>
      <dgm:t>
        <a:bodyPr/>
        <a:lstStyle/>
        <a:p>
          <a:pPr rtl="1"/>
          <a:endParaRPr lang="x-none"/>
        </a:p>
      </dgm:t>
    </dgm:pt>
    <dgm:pt modelId="{CA44E47A-1554-40D6-A64B-5835B822C3AD}" type="pres">
      <dgm:prSet presAssocID="{B3273366-7F10-41F7-9F6B-3CF361FFF532}" presName="hierChild5" presStyleCnt="0"/>
      <dgm:spPr/>
      <dgm:t>
        <a:bodyPr/>
        <a:lstStyle/>
        <a:p>
          <a:pPr rtl="1"/>
          <a:endParaRPr lang="x-none"/>
        </a:p>
      </dgm:t>
    </dgm:pt>
    <dgm:pt modelId="{03B5D437-723D-48C2-8B9D-B86864CBB130}" type="pres">
      <dgm:prSet presAssocID="{F19478A5-E4AE-47EA-AB87-743FBB5D0E3A}" presName="Name37" presStyleLbl="parChTrans1D3" presStyleIdx="2" presStyleCnt="15"/>
      <dgm:spPr/>
      <dgm:t>
        <a:bodyPr/>
        <a:lstStyle/>
        <a:p>
          <a:pPr rtl="1"/>
          <a:endParaRPr lang="x-none"/>
        </a:p>
      </dgm:t>
    </dgm:pt>
    <dgm:pt modelId="{26C08CDD-5308-4C5E-9AA4-E3EC2A963049}" type="pres">
      <dgm:prSet presAssocID="{830473DC-353E-436A-8ED6-6CEF793B0553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4C6E753D-7880-459F-A0B5-4D6B0C5FE28A}" type="pres">
      <dgm:prSet presAssocID="{830473DC-353E-436A-8ED6-6CEF793B0553}" presName="rootComposite" presStyleCnt="0"/>
      <dgm:spPr/>
      <dgm:t>
        <a:bodyPr/>
        <a:lstStyle/>
        <a:p>
          <a:pPr rtl="1"/>
          <a:endParaRPr lang="x-none"/>
        </a:p>
      </dgm:t>
    </dgm:pt>
    <dgm:pt modelId="{EFB16DE6-49D8-4E84-AE35-21D498A7EF5C}" type="pres">
      <dgm:prSet presAssocID="{830473DC-353E-436A-8ED6-6CEF793B0553}" presName="rootText" presStyleLbl="node3" presStyleIdx="2" presStyleCnt="9" custScaleY="124985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3021E975-3708-4B6D-B2E7-9B690B62A67D}" type="pres">
      <dgm:prSet presAssocID="{830473DC-353E-436A-8ED6-6CEF793B0553}" presName="rootConnector" presStyleLbl="node3" presStyleIdx="2" presStyleCnt="9"/>
      <dgm:spPr/>
      <dgm:t>
        <a:bodyPr/>
        <a:lstStyle/>
        <a:p>
          <a:pPr rtl="1"/>
          <a:endParaRPr lang="x-none"/>
        </a:p>
      </dgm:t>
    </dgm:pt>
    <dgm:pt modelId="{8243AA20-7A8F-4F01-9845-50AA75D82167}" type="pres">
      <dgm:prSet presAssocID="{830473DC-353E-436A-8ED6-6CEF793B0553}" presName="hierChild4" presStyleCnt="0"/>
      <dgm:spPr/>
      <dgm:t>
        <a:bodyPr/>
        <a:lstStyle/>
        <a:p>
          <a:pPr rtl="1"/>
          <a:endParaRPr lang="x-none"/>
        </a:p>
      </dgm:t>
    </dgm:pt>
    <dgm:pt modelId="{76722923-97AE-4D9A-A480-137D399AB4E4}" type="pres">
      <dgm:prSet presAssocID="{830473DC-353E-436A-8ED6-6CEF793B0553}" presName="hierChild5" presStyleCnt="0"/>
      <dgm:spPr/>
      <dgm:t>
        <a:bodyPr/>
        <a:lstStyle/>
        <a:p>
          <a:pPr rtl="1"/>
          <a:endParaRPr lang="x-none"/>
        </a:p>
      </dgm:t>
    </dgm:pt>
    <dgm:pt modelId="{5B846DF8-3116-4265-9B07-E22ADB53A9AE}" type="pres">
      <dgm:prSet presAssocID="{776A2EF7-68A4-4904-8FB0-FB9B8529A5D2}" presName="Name37" presStyleLbl="parChTrans1D3" presStyleIdx="3" presStyleCnt="15"/>
      <dgm:spPr/>
      <dgm:t>
        <a:bodyPr/>
        <a:lstStyle/>
        <a:p>
          <a:pPr rtl="1"/>
          <a:endParaRPr lang="x-none"/>
        </a:p>
      </dgm:t>
    </dgm:pt>
    <dgm:pt modelId="{DBF0BCBC-02C9-4D3E-802D-27AE1922039A}" type="pres">
      <dgm:prSet presAssocID="{8172EAD3-BAC9-42C7-A4BA-5F355A35928B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402DB4E2-115C-4C73-ABE3-7A782692709C}" type="pres">
      <dgm:prSet presAssocID="{8172EAD3-BAC9-42C7-A4BA-5F355A35928B}" presName="rootComposite" presStyleCnt="0"/>
      <dgm:spPr/>
      <dgm:t>
        <a:bodyPr/>
        <a:lstStyle/>
        <a:p>
          <a:pPr rtl="1"/>
          <a:endParaRPr lang="x-none"/>
        </a:p>
      </dgm:t>
    </dgm:pt>
    <dgm:pt modelId="{4EB51D71-939A-44CB-96BD-894C30A47A45}" type="pres">
      <dgm:prSet presAssocID="{8172EAD3-BAC9-42C7-A4BA-5F355A35928B}" presName="rootText" presStyleLbl="node3" presStyleIdx="3" presStyleCnt="9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2BB8DF54-44CB-42C0-A616-32C58E983279}" type="pres">
      <dgm:prSet presAssocID="{8172EAD3-BAC9-42C7-A4BA-5F355A35928B}" presName="rootConnector" presStyleLbl="node3" presStyleIdx="3" presStyleCnt="9"/>
      <dgm:spPr/>
      <dgm:t>
        <a:bodyPr/>
        <a:lstStyle/>
        <a:p>
          <a:pPr rtl="1"/>
          <a:endParaRPr lang="x-none"/>
        </a:p>
      </dgm:t>
    </dgm:pt>
    <dgm:pt modelId="{CB413D06-FEF6-42E8-AEF1-C55B3EC5BBB7}" type="pres">
      <dgm:prSet presAssocID="{8172EAD3-BAC9-42C7-A4BA-5F355A35928B}" presName="hierChild4" presStyleCnt="0"/>
      <dgm:spPr/>
      <dgm:t>
        <a:bodyPr/>
        <a:lstStyle/>
        <a:p>
          <a:pPr rtl="1"/>
          <a:endParaRPr lang="x-none"/>
        </a:p>
      </dgm:t>
    </dgm:pt>
    <dgm:pt modelId="{0D274E81-4499-4CC7-AEE2-406540CB44B6}" type="pres">
      <dgm:prSet presAssocID="{8172EAD3-BAC9-42C7-A4BA-5F355A35928B}" presName="hierChild5" presStyleCnt="0"/>
      <dgm:spPr/>
      <dgm:t>
        <a:bodyPr/>
        <a:lstStyle/>
        <a:p>
          <a:pPr rtl="1"/>
          <a:endParaRPr lang="x-none"/>
        </a:p>
      </dgm:t>
    </dgm:pt>
    <dgm:pt modelId="{B1ABA2A7-0F39-4111-A8FC-1B0517012DFA}" type="pres">
      <dgm:prSet presAssocID="{3AAC1625-BC70-4136-A203-CAE0356C2641}" presName="hierChild5" presStyleCnt="0"/>
      <dgm:spPr/>
      <dgm:t>
        <a:bodyPr/>
        <a:lstStyle/>
        <a:p>
          <a:pPr rtl="1"/>
          <a:endParaRPr lang="x-none"/>
        </a:p>
      </dgm:t>
    </dgm:pt>
    <dgm:pt modelId="{BDDCB8A7-2EEB-4877-9F48-7A1798454CE0}" type="pres">
      <dgm:prSet presAssocID="{F35A7628-E102-4CD1-A82F-D2CDD5F448BD}" presName="Name37" presStyleLbl="parChTrans1D2" presStyleIdx="1" presStyleCnt="4"/>
      <dgm:spPr/>
      <dgm:t>
        <a:bodyPr/>
        <a:lstStyle/>
        <a:p>
          <a:pPr rtl="1"/>
          <a:endParaRPr lang="x-none"/>
        </a:p>
      </dgm:t>
    </dgm:pt>
    <dgm:pt modelId="{15F7CCAD-F6BA-4158-85FC-67393EE3A6E8}" type="pres">
      <dgm:prSet presAssocID="{2F66CBEB-F888-46AA-BD64-EF51B33A2DFB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3AC5FCBD-95BD-4B5E-A85C-DA5131B83EE7}" type="pres">
      <dgm:prSet presAssocID="{2F66CBEB-F888-46AA-BD64-EF51B33A2DFB}" presName="rootComposite" presStyleCnt="0"/>
      <dgm:spPr/>
      <dgm:t>
        <a:bodyPr/>
        <a:lstStyle/>
        <a:p>
          <a:pPr rtl="1"/>
          <a:endParaRPr lang="x-none"/>
        </a:p>
      </dgm:t>
    </dgm:pt>
    <dgm:pt modelId="{F18604EE-EE5B-4C29-872C-C6B83232111D}" type="pres">
      <dgm:prSet presAssocID="{2F66CBEB-F888-46AA-BD64-EF51B33A2DFB}" presName="rootText" presStyleLbl="node2" presStyleIdx="1" presStyleCnt="4" custScaleX="156368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DFD78A19-0438-49F0-96BC-874DE115F8D8}" type="pres">
      <dgm:prSet presAssocID="{2F66CBEB-F888-46AA-BD64-EF51B33A2DFB}" presName="rootConnector" presStyleLbl="node2" presStyleIdx="1" presStyleCnt="4"/>
      <dgm:spPr/>
      <dgm:t>
        <a:bodyPr/>
        <a:lstStyle/>
        <a:p>
          <a:pPr rtl="1"/>
          <a:endParaRPr lang="x-none"/>
        </a:p>
      </dgm:t>
    </dgm:pt>
    <dgm:pt modelId="{23DE3D91-0530-4C26-86F7-35DDB82DF6F6}" type="pres">
      <dgm:prSet presAssocID="{2F66CBEB-F888-46AA-BD64-EF51B33A2DFB}" presName="hierChild4" presStyleCnt="0"/>
      <dgm:spPr/>
      <dgm:t>
        <a:bodyPr/>
        <a:lstStyle/>
        <a:p>
          <a:pPr rtl="1"/>
          <a:endParaRPr lang="x-none"/>
        </a:p>
      </dgm:t>
    </dgm:pt>
    <dgm:pt modelId="{F91FB40E-D884-47B7-A5CC-447C1876FD86}" type="pres">
      <dgm:prSet presAssocID="{3613F55B-C8EA-45CE-8B86-5B84C91D45F6}" presName="Name37" presStyleLbl="parChTrans1D3" presStyleIdx="4" presStyleCnt="15"/>
      <dgm:spPr/>
      <dgm:t>
        <a:bodyPr/>
        <a:lstStyle/>
        <a:p>
          <a:pPr rtl="1"/>
          <a:endParaRPr lang="x-none"/>
        </a:p>
      </dgm:t>
    </dgm:pt>
    <dgm:pt modelId="{7959F85C-A8B3-4BC4-8755-7116DB997EC5}" type="pres">
      <dgm:prSet presAssocID="{E5D26B11-4684-433C-AFEF-D54FCA8421A7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9532EF2F-CFB1-440A-B2C3-3B10031D2068}" type="pres">
      <dgm:prSet presAssocID="{E5D26B11-4684-433C-AFEF-D54FCA8421A7}" presName="rootComposite" presStyleCnt="0"/>
      <dgm:spPr/>
      <dgm:t>
        <a:bodyPr/>
        <a:lstStyle/>
        <a:p>
          <a:pPr rtl="1"/>
          <a:endParaRPr lang="x-none"/>
        </a:p>
      </dgm:t>
    </dgm:pt>
    <dgm:pt modelId="{D9545216-A414-485A-9CD8-2B8C4B15EF2E}" type="pres">
      <dgm:prSet presAssocID="{E5D26B11-4684-433C-AFEF-D54FCA8421A7}" presName="rootText" presStyleLbl="node3" presStyleIdx="4" presStyleCnt="9" custLinFactNeighborX="-36692" custLinFactNeighborY="1823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1DC3580B-31B1-4713-9190-0085DEEEDEAA}" type="pres">
      <dgm:prSet presAssocID="{E5D26B11-4684-433C-AFEF-D54FCA8421A7}" presName="rootConnector" presStyleLbl="node3" presStyleIdx="4" presStyleCnt="9"/>
      <dgm:spPr/>
      <dgm:t>
        <a:bodyPr/>
        <a:lstStyle/>
        <a:p>
          <a:pPr rtl="1"/>
          <a:endParaRPr lang="x-none"/>
        </a:p>
      </dgm:t>
    </dgm:pt>
    <dgm:pt modelId="{B79B50E2-0D16-4484-BE6C-518393132429}" type="pres">
      <dgm:prSet presAssocID="{E5D26B11-4684-433C-AFEF-D54FCA8421A7}" presName="hierChild4" presStyleCnt="0"/>
      <dgm:spPr/>
      <dgm:t>
        <a:bodyPr/>
        <a:lstStyle/>
        <a:p>
          <a:pPr rtl="1"/>
          <a:endParaRPr lang="x-none"/>
        </a:p>
      </dgm:t>
    </dgm:pt>
    <dgm:pt modelId="{86555AAE-CE28-4647-A7DD-D9BD4391DC30}" type="pres">
      <dgm:prSet presAssocID="{462BFE89-CFBA-4446-BD10-355EB1FD870F}" presName="Name37" presStyleLbl="parChTrans1D4" presStyleIdx="0" presStyleCnt="8"/>
      <dgm:spPr/>
      <dgm:t>
        <a:bodyPr/>
        <a:lstStyle/>
        <a:p>
          <a:pPr rtl="1"/>
          <a:endParaRPr lang="x-none"/>
        </a:p>
      </dgm:t>
    </dgm:pt>
    <dgm:pt modelId="{5C59E0E7-3A30-42AE-BA0A-A58EE8B140AC}" type="pres">
      <dgm:prSet presAssocID="{C8A16103-09E0-4350-B3BA-873841F0F9AD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0D674CBD-3EBE-44DD-BB08-05B7ECA3A3C3}" type="pres">
      <dgm:prSet presAssocID="{C8A16103-09E0-4350-B3BA-873841F0F9AD}" presName="rootComposite" presStyleCnt="0"/>
      <dgm:spPr/>
      <dgm:t>
        <a:bodyPr/>
        <a:lstStyle/>
        <a:p>
          <a:pPr rtl="1"/>
          <a:endParaRPr lang="x-none"/>
        </a:p>
      </dgm:t>
    </dgm:pt>
    <dgm:pt modelId="{AE43D4C6-7CC3-41EA-9146-BAFC4867E449}" type="pres">
      <dgm:prSet presAssocID="{C8A16103-09E0-4350-B3BA-873841F0F9AD}" presName="rootText" presStyleLbl="node4" presStyleIdx="0" presStyleCnt="8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18758DAE-00C6-43EC-9890-9937C634F385}" type="pres">
      <dgm:prSet presAssocID="{C8A16103-09E0-4350-B3BA-873841F0F9AD}" presName="rootConnector" presStyleLbl="node4" presStyleIdx="0" presStyleCnt="8"/>
      <dgm:spPr/>
      <dgm:t>
        <a:bodyPr/>
        <a:lstStyle/>
        <a:p>
          <a:pPr rtl="1"/>
          <a:endParaRPr lang="x-none"/>
        </a:p>
      </dgm:t>
    </dgm:pt>
    <dgm:pt modelId="{7FF0CBD5-983F-49E5-8C32-72F6B2B026EF}" type="pres">
      <dgm:prSet presAssocID="{C8A16103-09E0-4350-B3BA-873841F0F9AD}" presName="hierChild4" presStyleCnt="0"/>
      <dgm:spPr/>
      <dgm:t>
        <a:bodyPr/>
        <a:lstStyle/>
        <a:p>
          <a:pPr rtl="1"/>
          <a:endParaRPr lang="x-none"/>
        </a:p>
      </dgm:t>
    </dgm:pt>
    <dgm:pt modelId="{210D12C0-5C03-4FE8-B8DD-75EDE8D9176C}" type="pres">
      <dgm:prSet presAssocID="{C8A16103-09E0-4350-B3BA-873841F0F9AD}" presName="hierChild5" presStyleCnt="0"/>
      <dgm:spPr/>
      <dgm:t>
        <a:bodyPr/>
        <a:lstStyle/>
        <a:p>
          <a:pPr rtl="1"/>
          <a:endParaRPr lang="x-none"/>
        </a:p>
      </dgm:t>
    </dgm:pt>
    <dgm:pt modelId="{07AEA4E1-04BF-46AB-BFAB-91708BE83156}" type="pres">
      <dgm:prSet presAssocID="{F3933452-F7D7-4D1B-932F-92B18E89BBFA}" presName="Name37" presStyleLbl="parChTrans1D4" presStyleIdx="1" presStyleCnt="8"/>
      <dgm:spPr/>
      <dgm:t>
        <a:bodyPr/>
        <a:lstStyle/>
        <a:p>
          <a:pPr rtl="1"/>
          <a:endParaRPr lang="x-none"/>
        </a:p>
      </dgm:t>
    </dgm:pt>
    <dgm:pt modelId="{BCF7B1E7-ADFA-41DD-9663-7E5FBF812967}" type="pres">
      <dgm:prSet presAssocID="{9C222C67-7353-4954-8F76-19B4FC724AFD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579178C7-1286-4C7E-A19F-2A8EAB6F6922}" type="pres">
      <dgm:prSet presAssocID="{9C222C67-7353-4954-8F76-19B4FC724AFD}" presName="rootComposite" presStyleCnt="0"/>
      <dgm:spPr/>
      <dgm:t>
        <a:bodyPr/>
        <a:lstStyle/>
        <a:p>
          <a:pPr rtl="1"/>
          <a:endParaRPr lang="x-none"/>
        </a:p>
      </dgm:t>
    </dgm:pt>
    <dgm:pt modelId="{1C78541F-6A10-4F38-942A-1CCF486FD547}" type="pres">
      <dgm:prSet presAssocID="{9C222C67-7353-4954-8F76-19B4FC724AFD}" presName="rootText" presStyleLbl="node4" presStyleIdx="1" presStyleCnt="8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23086CD5-5F33-4047-A770-45BF468BFF40}" type="pres">
      <dgm:prSet presAssocID="{9C222C67-7353-4954-8F76-19B4FC724AFD}" presName="rootConnector" presStyleLbl="node4" presStyleIdx="1" presStyleCnt="8"/>
      <dgm:spPr/>
      <dgm:t>
        <a:bodyPr/>
        <a:lstStyle/>
        <a:p>
          <a:pPr rtl="1"/>
          <a:endParaRPr lang="x-none"/>
        </a:p>
      </dgm:t>
    </dgm:pt>
    <dgm:pt modelId="{E9D5258E-4CB8-4707-B89A-2143C9D88052}" type="pres">
      <dgm:prSet presAssocID="{9C222C67-7353-4954-8F76-19B4FC724AFD}" presName="hierChild4" presStyleCnt="0"/>
      <dgm:spPr/>
      <dgm:t>
        <a:bodyPr/>
        <a:lstStyle/>
        <a:p>
          <a:pPr rtl="1"/>
          <a:endParaRPr lang="x-none"/>
        </a:p>
      </dgm:t>
    </dgm:pt>
    <dgm:pt modelId="{502778BC-5328-42E5-A2F0-9D9B219EF44A}" type="pres">
      <dgm:prSet presAssocID="{9C222C67-7353-4954-8F76-19B4FC724AFD}" presName="hierChild5" presStyleCnt="0"/>
      <dgm:spPr/>
      <dgm:t>
        <a:bodyPr/>
        <a:lstStyle/>
        <a:p>
          <a:pPr rtl="1"/>
          <a:endParaRPr lang="x-none"/>
        </a:p>
      </dgm:t>
    </dgm:pt>
    <dgm:pt modelId="{E811A868-A2D0-40F5-B459-9060DCDF10A6}" type="pres">
      <dgm:prSet presAssocID="{E5803C09-EBC2-4556-BF4C-CFB1166E812F}" presName="Name37" presStyleLbl="parChTrans1D4" presStyleIdx="2" presStyleCnt="8"/>
      <dgm:spPr/>
      <dgm:t>
        <a:bodyPr/>
        <a:lstStyle/>
        <a:p>
          <a:pPr rtl="1"/>
          <a:endParaRPr lang="x-none"/>
        </a:p>
      </dgm:t>
    </dgm:pt>
    <dgm:pt modelId="{E4868E29-A748-4628-9B84-EFBBA465E81B}" type="pres">
      <dgm:prSet presAssocID="{11F1A15A-5DD3-4941-AF8B-10540D0DC090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C29D71CA-86AF-4073-BA68-A87AF7A92F62}" type="pres">
      <dgm:prSet presAssocID="{11F1A15A-5DD3-4941-AF8B-10540D0DC090}" presName="rootComposite" presStyleCnt="0"/>
      <dgm:spPr/>
      <dgm:t>
        <a:bodyPr/>
        <a:lstStyle/>
        <a:p>
          <a:pPr rtl="1"/>
          <a:endParaRPr lang="x-none"/>
        </a:p>
      </dgm:t>
    </dgm:pt>
    <dgm:pt modelId="{2D50181D-7B38-438E-B5F3-BE09A6A554EE}" type="pres">
      <dgm:prSet presAssocID="{11F1A15A-5DD3-4941-AF8B-10540D0DC090}" presName="rootText" presStyleLbl="node4" presStyleIdx="2" presStyleCnt="8" custLinFactNeighborX="-2137" custLinFactNeighborY="1218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B2C5D344-3D03-4A9C-8932-132971FDFCAF}" type="pres">
      <dgm:prSet presAssocID="{11F1A15A-5DD3-4941-AF8B-10540D0DC090}" presName="rootConnector" presStyleLbl="node4" presStyleIdx="2" presStyleCnt="8"/>
      <dgm:spPr/>
      <dgm:t>
        <a:bodyPr/>
        <a:lstStyle/>
        <a:p>
          <a:pPr rtl="1"/>
          <a:endParaRPr lang="x-none"/>
        </a:p>
      </dgm:t>
    </dgm:pt>
    <dgm:pt modelId="{9D24519E-6118-4F78-952C-BC35D72C3D5B}" type="pres">
      <dgm:prSet presAssocID="{11F1A15A-5DD3-4941-AF8B-10540D0DC090}" presName="hierChild4" presStyleCnt="0"/>
      <dgm:spPr/>
      <dgm:t>
        <a:bodyPr/>
        <a:lstStyle/>
        <a:p>
          <a:pPr rtl="1"/>
          <a:endParaRPr lang="x-none"/>
        </a:p>
      </dgm:t>
    </dgm:pt>
    <dgm:pt modelId="{05A6D62B-AB50-4FBB-9AEC-604D396AD053}" type="pres">
      <dgm:prSet presAssocID="{11F1A15A-5DD3-4941-AF8B-10540D0DC090}" presName="hierChild5" presStyleCnt="0"/>
      <dgm:spPr/>
      <dgm:t>
        <a:bodyPr/>
        <a:lstStyle/>
        <a:p>
          <a:pPr rtl="1"/>
          <a:endParaRPr lang="x-none"/>
        </a:p>
      </dgm:t>
    </dgm:pt>
    <dgm:pt modelId="{49FB306B-9843-43ED-A035-242CF2F38F0B}" type="pres">
      <dgm:prSet presAssocID="{E5D26B11-4684-433C-AFEF-D54FCA8421A7}" presName="hierChild5" presStyleCnt="0"/>
      <dgm:spPr/>
      <dgm:t>
        <a:bodyPr/>
        <a:lstStyle/>
        <a:p>
          <a:pPr rtl="1"/>
          <a:endParaRPr lang="x-none"/>
        </a:p>
      </dgm:t>
    </dgm:pt>
    <dgm:pt modelId="{E8D35FC9-6E1F-41D7-A27B-85C8B0FDEF99}" type="pres">
      <dgm:prSet presAssocID="{2F66CBEB-F888-46AA-BD64-EF51B33A2DFB}" presName="hierChild5" presStyleCnt="0"/>
      <dgm:spPr/>
      <dgm:t>
        <a:bodyPr/>
        <a:lstStyle/>
        <a:p>
          <a:pPr rtl="1"/>
          <a:endParaRPr lang="x-none"/>
        </a:p>
      </dgm:t>
    </dgm:pt>
    <dgm:pt modelId="{09757761-7E6C-4FAC-A208-E1DDC02DA021}" type="pres">
      <dgm:prSet presAssocID="{A4FAC548-2435-4EE4-96CE-8E9D999A7322}" presName="Name111" presStyleLbl="parChTrans1D3" presStyleIdx="5" presStyleCnt="15"/>
      <dgm:spPr/>
      <dgm:t>
        <a:bodyPr/>
        <a:lstStyle/>
        <a:p>
          <a:pPr rtl="1"/>
          <a:endParaRPr lang="x-none"/>
        </a:p>
      </dgm:t>
    </dgm:pt>
    <dgm:pt modelId="{E35F871C-50FF-4C60-9BB1-BAF62E91148B}" type="pres">
      <dgm:prSet presAssocID="{27BD4C10-2F7A-45ED-AA33-5CB09662D8EF}" presName="hierRoot3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092A8A6C-36B8-4466-BC73-FB85BE26F298}" type="pres">
      <dgm:prSet presAssocID="{27BD4C10-2F7A-45ED-AA33-5CB09662D8EF}" presName="rootComposite3" presStyleCnt="0"/>
      <dgm:spPr/>
      <dgm:t>
        <a:bodyPr/>
        <a:lstStyle/>
        <a:p>
          <a:pPr rtl="1"/>
          <a:endParaRPr lang="x-none"/>
        </a:p>
      </dgm:t>
    </dgm:pt>
    <dgm:pt modelId="{42C3CBDF-9E1E-4FB6-A82E-9235BC0D7D93}" type="pres">
      <dgm:prSet presAssocID="{27BD4C10-2F7A-45ED-AA33-5CB09662D8EF}" presName="rootText3" presStyleLbl="asst2" presStyleIdx="0" presStyleCnt="6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0295B156-5C3C-4E94-929B-8E4D39D4EF5D}" type="pres">
      <dgm:prSet presAssocID="{27BD4C10-2F7A-45ED-AA33-5CB09662D8EF}" presName="rootConnector3" presStyleLbl="asst2" presStyleIdx="0" presStyleCnt="6"/>
      <dgm:spPr/>
      <dgm:t>
        <a:bodyPr/>
        <a:lstStyle/>
        <a:p>
          <a:pPr rtl="1"/>
          <a:endParaRPr lang="x-none"/>
        </a:p>
      </dgm:t>
    </dgm:pt>
    <dgm:pt modelId="{3B3E72FE-0591-4270-A318-6F628EF1EEB3}" type="pres">
      <dgm:prSet presAssocID="{27BD4C10-2F7A-45ED-AA33-5CB09662D8EF}" presName="hierChild6" presStyleCnt="0"/>
      <dgm:spPr/>
      <dgm:t>
        <a:bodyPr/>
        <a:lstStyle/>
        <a:p>
          <a:pPr rtl="1"/>
          <a:endParaRPr lang="x-none"/>
        </a:p>
      </dgm:t>
    </dgm:pt>
    <dgm:pt modelId="{15256CA5-F813-4C2D-92E4-5790C8A801F6}" type="pres">
      <dgm:prSet presAssocID="{27BD4C10-2F7A-45ED-AA33-5CB09662D8EF}" presName="hierChild7" presStyleCnt="0"/>
      <dgm:spPr/>
      <dgm:t>
        <a:bodyPr/>
        <a:lstStyle/>
        <a:p>
          <a:pPr rtl="1"/>
          <a:endParaRPr lang="x-none"/>
        </a:p>
      </dgm:t>
    </dgm:pt>
    <dgm:pt modelId="{5738D8BD-3EAF-4014-85AE-6A755CCFCD0B}" type="pres">
      <dgm:prSet presAssocID="{FC37FF4E-5D2A-4293-B693-DD63392428B7}" presName="Name111" presStyleLbl="parChTrans1D3" presStyleIdx="6" presStyleCnt="15"/>
      <dgm:spPr/>
      <dgm:t>
        <a:bodyPr/>
        <a:lstStyle/>
        <a:p>
          <a:pPr rtl="1"/>
          <a:endParaRPr lang="x-none"/>
        </a:p>
      </dgm:t>
    </dgm:pt>
    <dgm:pt modelId="{96BF93DC-2330-4E42-B3A9-6C7BB0E92C0F}" type="pres">
      <dgm:prSet presAssocID="{7DC689C6-AA14-435D-A481-CE7A49090814}" presName="hierRoot3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66AA92B5-7834-49AF-A4D0-0EC48F48DB69}" type="pres">
      <dgm:prSet presAssocID="{7DC689C6-AA14-435D-A481-CE7A49090814}" presName="rootComposite3" presStyleCnt="0"/>
      <dgm:spPr/>
      <dgm:t>
        <a:bodyPr/>
        <a:lstStyle/>
        <a:p>
          <a:pPr rtl="1"/>
          <a:endParaRPr lang="x-none"/>
        </a:p>
      </dgm:t>
    </dgm:pt>
    <dgm:pt modelId="{83461565-C255-4BC2-8DDD-E120E7D7AF6B}" type="pres">
      <dgm:prSet presAssocID="{7DC689C6-AA14-435D-A481-CE7A49090814}" presName="rootText3" presStyleLbl="asst2" presStyleIdx="1" presStyleCnt="6" custScaleY="182511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4D566361-7601-4C75-870F-AFC9E021A6F0}" type="pres">
      <dgm:prSet presAssocID="{7DC689C6-AA14-435D-A481-CE7A49090814}" presName="rootConnector3" presStyleLbl="asst2" presStyleIdx="1" presStyleCnt="6"/>
      <dgm:spPr/>
      <dgm:t>
        <a:bodyPr/>
        <a:lstStyle/>
        <a:p>
          <a:pPr rtl="1"/>
          <a:endParaRPr lang="x-none"/>
        </a:p>
      </dgm:t>
    </dgm:pt>
    <dgm:pt modelId="{4BA3FFF8-D61D-4D78-AF2C-0A391A614DB1}" type="pres">
      <dgm:prSet presAssocID="{7DC689C6-AA14-435D-A481-CE7A49090814}" presName="hierChild6" presStyleCnt="0"/>
      <dgm:spPr/>
      <dgm:t>
        <a:bodyPr/>
        <a:lstStyle/>
        <a:p>
          <a:pPr rtl="1"/>
          <a:endParaRPr lang="x-none"/>
        </a:p>
      </dgm:t>
    </dgm:pt>
    <dgm:pt modelId="{408D6CCF-482F-4000-812B-F0D4688464FF}" type="pres">
      <dgm:prSet presAssocID="{7DC689C6-AA14-435D-A481-CE7A49090814}" presName="hierChild7" presStyleCnt="0"/>
      <dgm:spPr/>
      <dgm:t>
        <a:bodyPr/>
        <a:lstStyle/>
        <a:p>
          <a:pPr rtl="1"/>
          <a:endParaRPr lang="x-none"/>
        </a:p>
      </dgm:t>
    </dgm:pt>
    <dgm:pt modelId="{03336E1E-1E03-419F-ACEA-DD7393199715}" type="pres">
      <dgm:prSet presAssocID="{1BAEF73A-CA34-4855-BAD1-47340F9CDD8C}" presName="Name37" presStyleLbl="parChTrans1D2" presStyleIdx="2" presStyleCnt="4"/>
      <dgm:spPr/>
      <dgm:t>
        <a:bodyPr/>
        <a:lstStyle/>
        <a:p>
          <a:pPr rtl="1"/>
          <a:endParaRPr lang="x-none"/>
        </a:p>
      </dgm:t>
    </dgm:pt>
    <dgm:pt modelId="{79120DED-9059-4446-AB97-508985E07DD2}" type="pres">
      <dgm:prSet presAssocID="{21ABB15C-F546-4150-8A40-487F737FC11D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533B66CA-77CA-430D-AC21-0B159842247B}" type="pres">
      <dgm:prSet presAssocID="{21ABB15C-F546-4150-8A40-487F737FC11D}" presName="rootComposite" presStyleCnt="0"/>
      <dgm:spPr/>
      <dgm:t>
        <a:bodyPr/>
        <a:lstStyle/>
        <a:p>
          <a:pPr rtl="1"/>
          <a:endParaRPr lang="x-none"/>
        </a:p>
      </dgm:t>
    </dgm:pt>
    <dgm:pt modelId="{F3CBB56F-FF86-495C-8FCA-EB6D066D37FB}" type="pres">
      <dgm:prSet presAssocID="{21ABB15C-F546-4150-8A40-487F737FC11D}" presName="rootText" presStyleLbl="node2" presStyleIdx="2" presStyleCnt="4" custScaleX="160216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B4C79A70-3DD1-4BC3-A9E2-22FC984862B0}" type="pres">
      <dgm:prSet presAssocID="{21ABB15C-F546-4150-8A40-487F737FC11D}" presName="rootConnector" presStyleLbl="node2" presStyleIdx="2" presStyleCnt="4"/>
      <dgm:spPr/>
      <dgm:t>
        <a:bodyPr/>
        <a:lstStyle/>
        <a:p>
          <a:pPr rtl="1"/>
          <a:endParaRPr lang="x-none"/>
        </a:p>
      </dgm:t>
    </dgm:pt>
    <dgm:pt modelId="{33074887-84B1-477B-8442-8A172F78CC83}" type="pres">
      <dgm:prSet presAssocID="{21ABB15C-F546-4150-8A40-487F737FC11D}" presName="hierChild4" presStyleCnt="0"/>
      <dgm:spPr/>
      <dgm:t>
        <a:bodyPr/>
        <a:lstStyle/>
        <a:p>
          <a:pPr rtl="1"/>
          <a:endParaRPr lang="x-none"/>
        </a:p>
      </dgm:t>
    </dgm:pt>
    <dgm:pt modelId="{9C5C7FD5-6FEB-4EA5-91F8-69168531B0F3}" type="pres">
      <dgm:prSet presAssocID="{A6B407F7-1C0A-4290-BA73-E0FE8ED05F43}" presName="Name37" presStyleLbl="parChTrans1D3" presStyleIdx="7" presStyleCnt="15"/>
      <dgm:spPr/>
      <dgm:t>
        <a:bodyPr/>
        <a:lstStyle/>
        <a:p>
          <a:pPr rtl="1"/>
          <a:endParaRPr lang="x-none"/>
        </a:p>
      </dgm:t>
    </dgm:pt>
    <dgm:pt modelId="{7B72624A-0C22-483D-803A-30A0104217EF}" type="pres">
      <dgm:prSet presAssocID="{B0CF4C15-9863-4D6E-8562-3602EBA58B49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94B898DD-C7BD-40B7-B641-CCF00979F8CF}" type="pres">
      <dgm:prSet presAssocID="{B0CF4C15-9863-4D6E-8562-3602EBA58B49}" presName="rootComposite" presStyleCnt="0"/>
      <dgm:spPr/>
      <dgm:t>
        <a:bodyPr/>
        <a:lstStyle/>
        <a:p>
          <a:pPr rtl="1"/>
          <a:endParaRPr lang="x-none"/>
        </a:p>
      </dgm:t>
    </dgm:pt>
    <dgm:pt modelId="{CF62F0F3-9959-4C7B-BBF3-4893FF87E1AD}" type="pres">
      <dgm:prSet presAssocID="{B0CF4C15-9863-4D6E-8562-3602EBA58B49}" presName="rootText" presStyleLbl="node3" presStyleIdx="5" presStyleCnt="9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AAFE0357-0AF0-4C2E-A8DA-28955216D56C}" type="pres">
      <dgm:prSet presAssocID="{B0CF4C15-9863-4D6E-8562-3602EBA58B49}" presName="rootConnector" presStyleLbl="node3" presStyleIdx="5" presStyleCnt="9"/>
      <dgm:spPr/>
      <dgm:t>
        <a:bodyPr/>
        <a:lstStyle/>
        <a:p>
          <a:pPr rtl="1"/>
          <a:endParaRPr lang="x-none"/>
        </a:p>
      </dgm:t>
    </dgm:pt>
    <dgm:pt modelId="{2AF6A1DF-810F-4D8F-9994-B6EEE035ED06}" type="pres">
      <dgm:prSet presAssocID="{B0CF4C15-9863-4D6E-8562-3602EBA58B49}" presName="hierChild4" presStyleCnt="0"/>
      <dgm:spPr/>
      <dgm:t>
        <a:bodyPr/>
        <a:lstStyle/>
        <a:p>
          <a:pPr rtl="1"/>
          <a:endParaRPr lang="x-none"/>
        </a:p>
      </dgm:t>
    </dgm:pt>
    <dgm:pt modelId="{4919DBED-EDC1-4FEE-9E3E-4A4D08A36D8A}" type="pres">
      <dgm:prSet presAssocID="{B0CF4C15-9863-4D6E-8562-3602EBA58B49}" presName="hierChild5" presStyleCnt="0"/>
      <dgm:spPr/>
      <dgm:t>
        <a:bodyPr/>
        <a:lstStyle/>
        <a:p>
          <a:pPr rtl="1"/>
          <a:endParaRPr lang="x-none"/>
        </a:p>
      </dgm:t>
    </dgm:pt>
    <dgm:pt modelId="{3D24E822-6A77-4D59-85A2-E117E9374691}" type="pres">
      <dgm:prSet presAssocID="{45EF2672-F2E4-42BE-BB04-D00854313275}" presName="Name37" presStyleLbl="parChTrans1D3" presStyleIdx="8" presStyleCnt="15"/>
      <dgm:spPr/>
      <dgm:t>
        <a:bodyPr/>
        <a:lstStyle/>
        <a:p>
          <a:pPr rtl="1"/>
          <a:endParaRPr lang="x-none"/>
        </a:p>
      </dgm:t>
    </dgm:pt>
    <dgm:pt modelId="{2B7FE2F9-DA47-42ED-8532-9DF8DB486CD9}" type="pres">
      <dgm:prSet presAssocID="{A75D21C4-4065-47F4-BE34-D772B02D6728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8CD7469C-E7BC-4E9F-B88D-1DBDA33183B1}" type="pres">
      <dgm:prSet presAssocID="{A75D21C4-4065-47F4-BE34-D772B02D6728}" presName="rootComposite" presStyleCnt="0"/>
      <dgm:spPr/>
      <dgm:t>
        <a:bodyPr/>
        <a:lstStyle/>
        <a:p>
          <a:pPr rtl="1"/>
          <a:endParaRPr lang="x-none"/>
        </a:p>
      </dgm:t>
    </dgm:pt>
    <dgm:pt modelId="{E8516E46-70AA-41F7-A750-1A0FF4F8165C}" type="pres">
      <dgm:prSet presAssocID="{A75D21C4-4065-47F4-BE34-D772B02D6728}" presName="rootText" presStyleLbl="node3" presStyleIdx="6" presStyleCnt="9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C4822A6C-C5DB-4A55-8EA1-2E1D16697697}" type="pres">
      <dgm:prSet presAssocID="{A75D21C4-4065-47F4-BE34-D772B02D6728}" presName="rootConnector" presStyleLbl="node3" presStyleIdx="6" presStyleCnt="9"/>
      <dgm:spPr/>
      <dgm:t>
        <a:bodyPr/>
        <a:lstStyle/>
        <a:p>
          <a:pPr rtl="1"/>
          <a:endParaRPr lang="x-none"/>
        </a:p>
      </dgm:t>
    </dgm:pt>
    <dgm:pt modelId="{B1BB4C76-D61B-42FD-AD00-02B421E5BCA0}" type="pres">
      <dgm:prSet presAssocID="{A75D21C4-4065-47F4-BE34-D772B02D6728}" presName="hierChild4" presStyleCnt="0"/>
      <dgm:spPr/>
      <dgm:t>
        <a:bodyPr/>
        <a:lstStyle/>
        <a:p>
          <a:pPr rtl="1"/>
          <a:endParaRPr lang="x-none"/>
        </a:p>
      </dgm:t>
    </dgm:pt>
    <dgm:pt modelId="{4DAE9639-231A-45AD-9513-D4F01C90D744}" type="pres">
      <dgm:prSet presAssocID="{A75D21C4-4065-47F4-BE34-D772B02D6728}" presName="hierChild5" presStyleCnt="0"/>
      <dgm:spPr/>
      <dgm:t>
        <a:bodyPr/>
        <a:lstStyle/>
        <a:p>
          <a:pPr rtl="1"/>
          <a:endParaRPr lang="x-none"/>
        </a:p>
      </dgm:t>
    </dgm:pt>
    <dgm:pt modelId="{67673DE6-C83E-457B-A6FA-73EA58477ECC}" type="pres">
      <dgm:prSet presAssocID="{B8EA9AC1-DF27-4211-8587-EDB1FA1C1F37}" presName="Name37" presStyleLbl="parChTrans1D3" presStyleIdx="9" presStyleCnt="15"/>
      <dgm:spPr/>
      <dgm:t>
        <a:bodyPr/>
        <a:lstStyle/>
        <a:p>
          <a:pPr rtl="1"/>
          <a:endParaRPr lang="x-none"/>
        </a:p>
      </dgm:t>
    </dgm:pt>
    <dgm:pt modelId="{F237DF1A-9DC3-468E-AED0-A050D1989FA8}" type="pres">
      <dgm:prSet presAssocID="{CB2F0461-BC2D-4737-A30D-55129CE77EB9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9C896BDC-8130-4999-B03A-F05582DDB422}" type="pres">
      <dgm:prSet presAssocID="{CB2F0461-BC2D-4737-A30D-55129CE77EB9}" presName="rootComposite" presStyleCnt="0"/>
      <dgm:spPr/>
      <dgm:t>
        <a:bodyPr/>
        <a:lstStyle/>
        <a:p>
          <a:pPr rtl="1"/>
          <a:endParaRPr lang="x-none"/>
        </a:p>
      </dgm:t>
    </dgm:pt>
    <dgm:pt modelId="{C269F0A7-0097-4077-ABD3-7ADAED33C7C6}" type="pres">
      <dgm:prSet presAssocID="{CB2F0461-BC2D-4737-A30D-55129CE77EB9}" presName="rootText" presStyleLbl="node3" presStyleIdx="7" presStyleCnt="9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7F4BC38F-70ED-4F78-A9A5-B8BE19812851}" type="pres">
      <dgm:prSet presAssocID="{CB2F0461-BC2D-4737-A30D-55129CE77EB9}" presName="rootConnector" presStyleLbl="node3" presStyleIdx="7" presStyleCnt="9"/>
      <dgm:spPr/>
      <dgm:t>
        <a:bodyPr/>
        <a:lstStyle/>
        <a:p>
          <a:pPr rtl="1"/>
          <a:endParaRPr lang="x-none"/>
        </a:p>
      </dgm:t>
    </dgm:pt>
    <dgm:pt modelId="{3882321E-189B-4A34-A3E2-219442D03444}" type="pres">
      <dgm:prSet presAssocID="{CB2F0461-BC2D-4737-A30D-55129CE77EB9}" presName="hierChild4" presStyleCnt="0"/>
      <dgm:spPr/>
      <dgm:t>
        <a:bodyPr/>
        <a:lstStyle/>
        <a:p>
          <a:pPr rtl="1"/>
          <a:endParaRPr lang="x-none"/>
        </a:p>
      </dgm:t>
    </dgm:pt>
    <dgm:pt modelId="{70529A2F-B1CA-4B9B-92AD-2EB9F5BB93D8}" type="pres">
      <dgm:prSet presAssocID="{CB2F0461-BC2D-4737-A30D-55129CE77EB9}" presName="hierChild5" presStyleCnt="0"/>
      <dgm:spPr/>
      <dgm:t>
        <a:bodyPr/>
        <a:lstStyle/>
        <a:p>
          <a:pPr rtl="1"/>
          <a:endParaRPr lang="x-none"/>
        </a:p>
      </dgm:t>
    </dgm:pt>
    <dgm:pt modelId="{36E24BE7-61DE-46A3-8A72-D4A60B94EFEF}" type="pres">
      <dgm:prSet presAssocID="{21ABB15C-F546-4150-8A40-487F737FC11D}" presName="hierChild5" presStyleCnt="0"/>
      <dgm:spPr/>
      <dgm:t>
        <a:bodyPr/>
        <a:lstStyle/>
        <a:p>
          <a:pPr rtl="1"/>
          <a:endParaRPr lang="x-none"/>
        </a:p>
      </dgm:t>
    </dgm:pt>
    <dgm:pt modelId="{9970870A-E20C-4FC7-BEDE-C468A7DC2EF2}" type="pres">
      <dgm:prSet presAssocID="{501209DF-74DF-4734-920E-F97D715F9D3E}" presName="Name37" presStyleLbl="parChTrans1D2" presStyleIdx="3" presStyleCnt="4"/>
      <dgm:spPr/>
      <dgm:t>
        <a:bodyPr/>
        <a:lstStyle/>
        <a:p>
          <a:pPr rtl="1"/>
          <a:endParaRPr lang="x-none"/>
        </a:p>
      </dgm:t>
    </dgm:pt>
    <dgm:pt modelId="{CAA11013-E933-420C-92C8-D4F20701A42F}" type="pres">
      <dgm:prSet presAssocID="{C76F18ED-6A1C-4FC4-8946-35429323343A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05905969-F3DD-4EE3-BDC0-BE36F1C94DC7}" type="pres">
      <dgm:prSet presAssocID="{C76F18ED-6A1C-4FC4-8946-35429323343A}" presName="rootComposite" presStyleCnt="0"/>
      <dgm:spPr/>
      <dgm:t>
        <a:bodyPr/>
        <a:lstStyle/>
        <a:p>
          <a:pPr rtl="1"/>
          <a:endParaRPr lang="x-none"/>
        </a:p>
      </dgm:t>
    </dgm:pt>
    <dgm:pt modelId="{AEA6F855-2CD0-4AD6-8107-7169294A74F1}" type="pres">
      <dgm:prSet presAssocID="{C76F18ED-6A1C-4FC4-8946-35429323343A}" presName="rootText" presStyleLbl="node2" presStyleIdx="3" presStyleCnt="4" custScaleX="152172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A115D042-5453-4A8D-9BA5-A318A043C213}" type="pres">
      <dgm:prSet presAssocID="{C76F18ED-6A1C-4FC4-8946-35429323343A}" presName="rootConnector" presStyleLbl="node2" presStyleIdx="3" presStyleCnt="4"/>
      <dgm:spPr/>
      <dgm:t>
        <a:bodyPr/>
        <a:lstStyle/>
        <a:p>
          <a:pPr rtl="1"/>
          <a:endParaRPr lang="x-none"/>
        </a:p>
      </dgm:t>
    </dgm:pt>
    <dgm:pt modelId="{9A64FA46-D3D8-453F-8C2E-B328BE6B36BF}" type="pres">
      <dgm:prSet presAssocID="{C76F18ED-6A1C-4FC4-8946-35429323343A}" presName="hierChild4" presStyleCnt="0"/>
      <dgm:spPr/>
      <dgm:t>
        <a:bodyPr/>
        <a:lstStyle/>
        <a:p>
          <a:pPr rtl="1"/>
          <a:endParaRPr lang="x-none"/>
        </a:p>
      </dgm:t>
    </dgm:pt>
    <dgm:pt modelId="{89D6E019-70FB-4594-AA6F-528C1DDAC707}" type="pres">
      <dgm:prSet presAssocID="{96E8E420-E039-455C-897D-5BDA69F518F2}" presName="Name37" presStyleLbl="parChTrans1D3" presStyleIdx="10" presStyleCnt="15"/>
      <dgm:spPr/>
      <dgm:t>
        <a:bodyPr/>
        <a:lstStyle/>
        <a:p>
          <a:pPr rtl="1"/>
          <a:endParaRPr lang="x-none"/>
        </a:p>
      </dgm:t>
    </dgm:pt>
    <dgm:pt modelId="{46F817CE-E051-49C8-9244-55FAA958E790}" type="pres">
      <dgm:prSet presAssocID="{E5F4139A-3578-44D0-A5A9-0E2A28949BEC}" presName="hierRoot2" presStyleCnt="0">
        <dgm:presLayoutVars>
          <dgm:hierBranch val="r"/>
        </dgm:presLayoutVars>
      </dgm:prSet>
      <dgm:spPr/>
      <dgm:t>
        <a:bodyPr/>
        <a:lstStyle/>
        <a:p>
          <a:pPr rtl="1"/>
          <a:endParaRPr lang="x-none"/>
        </a:p>
      </dgm:t>
    </dgm:pt>
    <dgm:pt modelId="{B23E82D5-54C4-4B66-B64E-B216E4622598}" type="pres">
      <dgm:prSet presAssocID="{E5F4139A-3578-44D0-A5A9-0E2A28949BEC}" presName="rootComposite" presStyleCnt="0"/>
      <dgm:spPr/>
      <dgm:t>
        <a:bodyPr/>
        <a:lstStyle/>
        <a:p>
          <a:pPr rtl="1"/>
          <a:endParaRPr lang="x-none"/>
        </a:p>
      </dgm:t>
    </dgm:pt>
    <dgm:pt modelId="{16B5F0A5-8EF8-4358-B9F0-D354A3AE375B}" type="pres">
      <dgm:prSet presAssocID="{E5F4139A-3578-44D0-A5A9-0E2A28949BEC}" presName="rootText" presStyleLbl="node3" presStyleIdx="8" presStyleCnt="9" custScaleX="181248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F9BC883A-3E19-4E8A-BAD5-D440DD131C4F}" type="pres">
      <dgm:prSet presAssocID="{E5F4139A-3578-44D0-A5A9-0E2A28949BEC}" presName="rootConnector" presStyleLbl="node3" presStyleIdx="8" presStyleCnt="9"/>
      <dgm:spPr/>
      <dgm:t>
        <a:bodyPr/>
        <a:lstStyle/>
        <a:p>
          <a:pPr rtl="1"/>
          <a:endParaRPr lang="x-none"/>
        </a:p>
      </dgm:t>
    </dgm:pt>
    <dgm:pt modelId="{55348DC2-5A61-4ED2-9315-2F36DA9371BB}" type="pres">
      <dgm:prSet presAssocID="{E5F4139A-3578-44D0-A5A9-0E2A28949BEC}" presName="hierChild4" presStyleCnt="0"/>
      <dgm:spPr/>
      <dgm:t>
        <a:bodyPr/>
        <a:lstStyle/>
        <a:p>
          <a:pPr rtl="1"/>
          <a:endParaRPr lang="x-none"/>
        </a:p>
      </dgm:t>
    </dgm:pt>
    <dgm:pt modelId="{C15E678A-D245-4C5F-ACCF-5E4736021D24}" type="pres">
      <dgm:prSet presAssocID="{7AD9E26A-3182-45D8-9067-E3F06925803B}" presName="Name50" presStyleLbl="parChTrans1D4" presStyleIdx="3" presStyleCnt="8"/>
      <dgm:spPr/>
      <dgm:t>
        <a:bodyPr/>
        <a:lstStyle/>
        <a:p>
          <a:pPr rtl="1"/>
          <a:endParaRPr lang="x-none"/>
        </a:p>
      </dgm:t>
    </dgm:pt>
    <dgm:pt modelId="{47B57529-CFDD-4375-9233-BB6AF531FF76}" type="pres">
      <dgm:prSet presAssocID="{0EDAD9A5-62A5-4653-BA23-D9019E241112}" presName="hierRoot2" presStyleCnt="0">
        <dgm:presLayoutVars>
          <dgm:hierBranch val="l"/>
        </dgm:presLayoutVars>
      </dgm:prSet>
      <dgm:spPr/>
      <dgm:t>
        <a:bodyPr/>
        <a:lstStyle/>
        <a:p>
          <a:pPr rtl="1"/>
          <a:endParaRPr lang="x-none"/>
        </a:p>
      </dgm:t>
    </dgm:pt>
    <dgm:pt modelId="{5B768A58-DC5F-4304-8A82-938007D0D36B}" type="pres">
      <dgm:prSet presAssocID="{0EDAD9A5-62A5-4653-BA23-D9019E241112}" presName="rootComposite" presStyleCnt="0"/>
      <dgm:spPr/>
      <dgm:t>
        <a:bodyPr/>
        <a:lstStyle/>
        <a:p>
          <a:pPr rtl="1"/>
          <a:endParaRPr lang="x-none"/>
        </a:p>
      </dgm:t>
    </dgm:pt>
    <dgm:pt modelId="{EF405005-C0DF-4BE2-B5FB-E8E745EF6D4F}" type="pres">
      <dgm:prSet presAssocID="{0EDAD9A5-62A5-4653-BA23-D9019E241112}" presName="rootText" presStyleLbl="node4" presStyleIdx="3" presStyleCnt="8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361516F9-9507-4356-B48E-5240A4F0C8D2}" type="pres">
      <dgm:prSet presAssocID="{0EDAD9A5-62A5-4653-BA23-D9019E241112}" presName="rootConnector" presStyleLbl="node4" presStyleIdx="3" presStyleCnt="8"/>
      <dgm:spPr/>
      <dgm:t>
        <a:bodyPr/>
        <a:lstStyle/>
        <a:p>
          <a:pPr rtl="1"/>
          <a:endParaRPr lang="x-none"/>
        </a:p>
      </dgm:t>
    </dgm:pt>
    <dgm:pt modelId="{B486964C-80C3-481D-8FED-C655B492DFC2}" type="pres">
      <dgm:prSet presAssocID="{0EDAD9A5-62A5-4653-BA23-D9019E241112}" presName="hierChild4" presStyleCnt="0"/>
      <dgm:spPr/>
      <dgm:t>
        <a:bodyPr/>
        <a:lstStyle/>
        <a:p>
          <a:pPr rtl="1"/>
          <a:endParaRPr lang="x-none"/>
        </a:p>
      </dgm:t>
    </dgm:pt>
    <dgm:pt modelId="{1B3FEFC8-F848-46F3-9B03-407671980CF1}" type="pres">
      <dgm:prSet presAssocID="{0EDAD9A5-62A5-4653-BA23-D9019E241112}" presName="hierChild5" presStyleCnt="0"/>
      <dgm:spPr/>
      <dgm:t>
        <a:bodyPr/>
        <a:lstStyle/>
        <a:p>
          <a:pPr rtl="1"/>
          <a:endParaRPr lang="x-none"/>
        </a:p>
      </dgm:t>
    </dgm:pt>
    <dgm:pt modelId="{579E075E-1FF8-42B0-8D0B-64FA81E7D711}" type="pres">
      <dgm:prSet presAssocID="{C460E94B-F596-4925-B919-0F5BC00B5466}" presName="Name50" presStyleLbl="parChTrans1D4" presStyleIdx="4" presStyleCnt="8"/>
      <dgm:spPr/>
      <dgm:t>
        <a:bodyPr/>
        <a:lstStyle/>
        <a:p>
          <a:pPr rtl="1"/>
          <a:endParaRPr lang="x-none"/>
        </a:p>
      </dgm:t>
    </dgm:pt>
    <dgm:pt modelId="{9B40CB79-1D44-4388-9863-0819C3621A03}" type="pres">
      <dgm:prSet presAssocID="{AE9C66CF-F78F-40FC-84C2-595E57FFB51B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3FCEB964-198A-491F-A005-B001D7ECE498}" type="pres">
      <dgm:prSet presAssocID="{AE9C66CF-F78F-40FC-84C2-595E57FFB51B}" presName="rootComposite" presStyleCnt="0"/>
      <dgm:spPr/>
      <dgm:t>
        <a:bodyPr/>
        <a:lstStyle/>
        <a:p>
          <a:pPr rtl="1"/>
          <a:endParaRPr lang="x-none"/>
        </a:p>
      </dgm:t>
    </dgm:pt>
    <dgm:pt modelId="{560E8748-6BA7-42A2-A170-B9465BDB9C3F}" type="pres">
      <dgm:prSet presAssocID="{AE9C66CF-F78F-40FC-84C2-595E57FFB51B}" presName="rootText" presStyleLbl="node4" presStyleIdx="4" presStyleCnt="8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C5E7ABFF-1373-4233-9B22-F02676FCB807}" type="pres">
      <dgm:prSet presAssocID="{AE9C66CF-F78F-40FC-84C2-595E57FFB51B}" presName="rootConnector" presStyleLbl="node4" presStyleIdx="4" presStyleCnt="8"/>
      <dgm:spPr/>
      <dgm:t>
        <a:bodyPr/>
        <a:lstStyle/>
        <a:p>
          <a:pPr rtl="1"/>
          <a:endParaRPr lang="x-none"/>
        </a:p>
      </dgm:t>
    </dgm:pt>
    <dgm:pt modelId="{27F5E087-F138-44B9-B5DC-F2CB0C47EC16}" type="pres">
      <dgm:prSet presAssocID="{AE9C66CF-F78F-40FC-84C2-595E57FFB51B}" presName="hierChild4" presStyleCnt="0"/>
      <dgm:spPr/>
      <dgm:t>
        <a:bodyPr/>
        <a:lstStyle/>
        <a:p>
          <a:pPr rtl="1"/>
          <a:endParaRPr lang="x-none"/>
        </a:p>
      </dgm:t>
    </dgm:pt>
    <dgm:pt modelId="{D3FB41FC-BBBD-4656-8B1C-BCCECA63C5D3}" type="pres">
      <dgm:prSet presAssocID="{AE9C66CF-F78F-40FC-84C2-595E57FFB51B}" presName="hierChild5" presStyleCnt="0"/>
      <dgm:spPr/>
      <dgm:t>
        <a:bodyPr/>
        <a:lstStyle/>
        <a:p>
          <a:pPr rtl="1"/>
          <a:endParaRPr lang="x-none"/>
        </a:p>
      </dgm:t>
    </dgm:pt>
    <dgm:pt modelId="{A67C12CF-357D-4355-8059-4BA20530ABE4}" type="pres">
      <dgm:prSet presAssocID="{45CDE2EE-8A56-43B2-A177-6473DAAB6CCC}" presName="Name50" presStyleLbl="parChTrans1D4" presStyleIdx="5" presStyleCnt="8"/>
      <dgm:spPr/>
      <dgm:t>
        <a:bodyPr/>
        <a:lstStyle/>
        <a:p>
          <a:pPr rtl="1"/>
          <a:endParaRPr lang="x-none"/>
        </a:p>
      </dgm:t>
    </dgm:pt>
    <dgm:pt modelId="{851A6C06-907D-4A5D-9323-72D21F3BFEFA}" type="pres">
      <dgm:prSet presAssocID="{7B4FE8A4-1BEA-4355-B920-5F01705DFF6C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EFD449FE-E68A-4A74-A3DD-5826B313BA67}" type="pres">
      <dgm:prSet presAssocID="{7B4FE8A4-1BEA-4355-B920-5F01705DFF6C}" presName="rootComposite" presStyleCnt="0"/>
      <dgm:spPr/>
      <dgm:t>
        <a:bodyPr/>
        <a:lstStyle/>
        <a:p>
          <a:pPr rtl="1"/>
          <a:endParaRPr lang="x-none"/>
        </a:p>
      </dgm:t>
    </dgm:pt>
    <dgm:pt modelId="{FB86B23A-E00C-4A86-83F0-CA99B0D24725}" type="pres">
      <dgm:prSet presAssocID="{7B4FE8A4-1BEA-4355-B920-5F01705DFF6C}" presName="rootText" presStyleLbl="node4" presStyleIdx="5" presStyleCnt="8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C6EB28D9-C9C5-4936-98A8-A778DC94D41A}" type="pres">
      <dgm:prSet presAssocID="{7B4FE8A4-1BEA-4355-B920-5F01705DFF6C}" presName="rootConnector" presStyleLbl="node4" presStyleIdx="5" presStyleCnt="8"/>
      <dgm:spPr/>
      <dgm:t>
        <a:bodyPr/>
        <a:lstStyle/>
        <a:p>
          <a:pPr rtl="1"/>
          <a:endParaRPr lang="x-none"/>
        </a:p>
      </dgm:t>
    </dgm:pt>
    <dgm:pt modelId="{137CA7CB-EB72-4167-9CD6-F24B3E093C43}" type="pres">
      <dgm:prSet presAssocID="{7B4FE8A4-1BEA-4355-B920-5F01705DFF6C}" presName="hierChild4" presStyleCnt="0"/>
      <dgm:spPr/>
      <dgm:t>
        <a:bodyPr/>
        <a:lstStyle/>
        <a:p>
          <a:pPr rtl="1"/>
          <a:endParaRPr lang="x-none"/>
        </a:p>
      </dgm:t>
    </dgm:pt>
    <dgm:pt modelId="{52BAF0AC-F063-4E67-886F-178B7B5EF657}" type="pres">
      <dgm:prSet presAssocID="{7B4FE8A4-1BEA-4355-B920-5F01705DFF6C}" presName="hierChild5" presStyleCnt="0"/>
      <dgm:spPr/>
      <dgm:t>
        <a:bodyPr/>
        <a:lstStyle/>
        <a:p>
          <a:pPr rtl="1"/>
          <a:endParaRPr lang="x-none"/>
        </a:p>
      </dgm:t>
    </dgm:pt>
    <dgm:pt modelId="{555CDF7D-C521-4120-89F5-F1E471EE9B49}" type="pres">
      <dgm:prSet presAssocID="{9341CB73-27E1-4CF9-9022-A61E37C6514F}" presName="Name50" presStyleLbl="parChTrans1D4" presStyleIdx="6" presStyleCnt="8"/>
      <dgm:spPr/>
      <dgm:t>
        <a:bodyPr/>
        <a:lstStyle/>
        <a:p>
          <a:pPr rtl="1"/>
          <a:endParaRPr lang="x-none"/>
        </a:p>
      </dgm:t>
    </dgm:pt>
    <dgm:pt modelId="{9274F4E4-E3C6-48C7-8F8B-4D875DABE9CC}" type="pres">
      <dgm:prSet presAssocID="{AA6A9869-AE86-420A-9AD7-174683DA2F39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57AF6A17-B337-4196-9715-99B95E948B26}" type="pres">
      <dgm:prSet presAssocID="{AA6A9869-AE86-420A-9AD7-174683DA2F39}" presName="rootComposite" presStyleCnt="0"/>
      <dgm:spPr/>
      <dgm:t>
        <a:bodyPr/>
        <a:lstStyle/>
        <a:p>
          <a:pPr rtl="1"/>
          <a:endParaRPr lang="x-none"/>
        </a:p>
      </dgm:t>
    </dgm:pt>
    <dgm:pt modelId="{6EACDB77-B635-437F-8C96-DB28B4EE73A0}" type="pres">
      <dgm:prSet presAssocID="{AA6A9869-AE86-420A-9AD7-174683DA2F39}" presName="rootText" presStyleLbl="node4" presStyleIdx="6" presStyleCnt="8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A107B28A-146F-4ED2-A321-9D327F47779E}" type="pres">
      <dgm:prSet presAssocID="{AA6A9869-AE86-420A-9AD7-174683DA2F39}" presName="rootConnector" presStyleLbl="node4" presStyleIdx="6" presStyleCnt="8"/>
      <dgm:spPr/>
      <dgm:t>
        <a:bodyPr/>
        <a:lstStyle/>
        <a:p>
          <a:pPr rtl="1"/>
          <a:endParaRPr lang="x-none"/>
        </a:p>
      </dgm:t>
    </dgm:pt>
    <dgm:pt modelId="{3E5EF38D-795F-43DB-9D7F-EF672E006279}" type="pres">
      <dgm:prSet presAssocID="{AA6A9869-AE86-420A-9AD7-174683DA2F39}" presName="hierChild4" presStyleCnt="0"/>
      <dgm:spPr/>
      <dgm:t>
        <a:bodyPr/>
        <a:lstStyle/>
        <a:p>
          <a:pPr rtl="1"/>
          <a:endParaRPr lang="x-none"/>
        </a:p>
      </dgm:t>
    </dgm:pt>
    <dgm:pt modelId="{35EB3765-EF85-46F5-8CF0-10C6713EC210}" type="pres">
      <dgm:prSet presAssocID="{AA6A9869-AE86-420A-9AD7-174683DA2F39}" presName="hierChild5" presStyleCnt="0"/>
      <dgm:spPr/>
      <dgm:t>
        <a:bodyPr/>
        <a:lstStyle/>
        <a:p>
          <a:pPr rtl="1"/>
          <a:endParaRPr lang="x-none"/>
        </a:p>
      </dgm:t>
    </dgm:pt>
    <dgm:pt modelId="{0E64A6D1-AA6E-4305-9B9C-C2986FB4B9EE}" type="pres">
      <dgm:prSet presAssocID="{31DD6E80-D8AF-4EAB-B7F0-6C145987C172}" presName="Name50" presStyleLbl="parChTrans1D4" presStyleIdx="7" presStyleCnt="8"/>
      <dgm:spPr/>
      <dgm:t>
        <a:bodyPr/>
        <a:lstStyle/>
        <a:p>
          <a:pPr rtl="1"/>
          <a:endParaRPr lang="x-none"/>
        </a:p>
      </dgm:t>
    </dgm:pt>
    <dgm:pt modelId="{BA734D5F-2E7F-4A21-9DD8-5FD334D54899}" type="pres">
      <dgm:prSet presAssocID="{324068B5-F375-4865-B257-4FE19176FCB5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FA977494-5ACA-4E19-BAD5-42BF89D31BF1}" type="pres">
      <dgm:prSet presAssocID="{324068B5-F375-4865-B257-4FE19176FCB5}" presName="rootComposite" presStyleCnt="0"/>
      <dgm:spPr/>
      <dgm:t>
        <a:bodyPr/>
        <a:lstStyle/>
        <a:p>
          <a:pPr rtl="1"/>
          <a:endParaRPr lang="x-none"/>
        </a:p>
      </dgm:t>
    </dgm:pt>
    <dgm:pt modelId="{139A23F0-8719-45B8-8C6C-FE3C2446FE1C}" type="pres">
      <dgm:prSet presAssocID="{324068B5-F375-4865-B257-4FE19176FCB5}" presName="rootText" presStyleLbl="node4" presStyleIdx="7" presStyleCnt="8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A977EB38-04F5-408F-85A7-C11CA43556A2}" type="pres">
      <dgm:prSet presAssocID="{324068B5-F375-4865-B257-4FE19176FCB5}" presName="rootConnector" presStyleLbl="node4" presStyleIdx="7" presStyleCnt="8"/>
      <dgm:spPr/>
      <dgm:t>
        <a:bodyPr/>
        <a:lstStyle/>
        <a:p>
          <a:pPr rtl="1"/>
          <a:endParaRPr lang="x-none"/>
        </a:p>
      </dgm:t>
    </dgm:pt>
    <dgm:pt modelId="{ACAB24DC-74AC-48E7-AF7E-47C3EB2EB18C}" type="pres">
      <dgm:prSet presAssocID="{324068B5-F375-4865-B257-4FE19176FCB5}" presName="hierChild4" presStyleCnt="0"/>
      <dgm:spPr/>
      <dgm:t>
        <a:bodyPr/>
        <a:lstStyle/>
        <a:p>
          <a:pPr rtl="1"/>
          <a:endParaRPr lang="x-none"/>
        </a:p>
      </dgm:t>
    </dgm:pt>
    <dgm:pt modelId="{EA60AA24-05C2-4B64-B0E1-B909D81A71A5}" type="pres">
      <dgm:prSet presAssocID="{324068B5-F375-4865-B257-4FE19176FCB5}" presName="hierChild5" presStyleCnt="0"/>
      <dgm:spPr/>
      <dgm:t>
        <a:bodyPr/>
        <a:lstStyle/>
        <a:p>
          <a:pPr rtl="1"/>
          <a:endParaRPr lang="x-none"/>
        </a:p>
      </dgm:t>
    </dgm:pt>
    <dgm:pt modelId="{E4AD0FD7-5EC6-4100-9FA1-A7A55A1A8325}" type="pres">
      <dgm:prSet presAssocID="{E5F4139A-3578-44D0-A5A9-0E2A28949BEC}" presName="hierChild5" presStyleCnt="0"/>
      <dgm:spPr/>
      <dgm:t>
        <a:bodyPr/>
        <a:lstStyle/>
        <a:p>
          <a:pPr rtl="1"/>
          <a:endParaRPr lang="x-none"/>
        </a:p>
      </dgm:t>
    </dgm:pt>
    <dgm:pt modelId="{B4AC02B3-4B09-4BA5-B842-55FD5228A0CD}" type="pres">
      <dgm:prSet presAssocID="{C76F18ED-6A1C-4FC4-8946-35429323343A}" presName="hierChild5" presStyleCnt="0"/>
      <dgm:spPr/>
      <dgm:t>
        <a:bodyPr/>
        <a:lstStyle/>
        <a:p>
          <a:pPr rtl="1"/>
          <a:endParaRPr lang="x-none"/>
        </a:p>
      </dgm:t>
    </dgm:pt>
    <dgm:pt modelId="{F0EC9998-F335-4077-9DF8-A8E3116F5BCB}" type="pres">
      <dgm:prSet presAssocID="{55777DC9-9E4C-45F1-95CB-1F76C360431E}" presName="Name111" presStyleLbl="parChTrans1D3" presStyleIdx="11" presStyleCnt="15"/>
      <dgm:spPr/>
      <dgm:t>
        <a:bodyPr/>
        <a:lstStyle/>
        <a:p>
          <a:pPr rtl="1"/>
          <a:endParaRPr lang="x-none"/>
        </a:p>
      </dgm:t>
    </dgm:pt>
    <dgm:pt modelId="{6528043C-FF8D-4736-9702-F9EBC3E07211}" type="pres">
      <dgm:prSet presAssocID="{87FB54DE-05E5-4B87-A883-BD51583B6753}" presName="hierRoot3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65650D73-AF6D-4A9E-98E3-BF9A7A2226B4}" type="pres">
      <dgm:prSet presAssocID="{87FB54DE-05E5-4B87-A883-BD51583B6753}" presName="rootComposite3" presStyleCnt="0"/>
      <dgm:spPr/>
      <dgm:t>
        <a:bodyPr/>
        <a:lstStyle/>
        <a:p>
          <a:pPr rtl="1"/>
          <a:endParaRPr lang="x-none"/>
        </a:p>
      </dgm:t>
    </dgm:pt>
    <dgm:pt modelId="{1C2EFC71-6A76-4CF3-9094-E22911449363}" type="pres">
      <dgm:prSet presAssocID="{87FB54DE-05E5-4B87-A883-BD51583B6753}" presName="rootText3" presStyleLbl="asst2" presStyleIdx="2" presStyleCnt="6" custScaleX="135973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78A26383-F31E-4DCF-8C84-41856CAC9242}" type="pres">
      <dgm:prSet presAssocID="{87FB54DE-05E5-4B87-A883-BD51583B6753}" presName="rootConnector3" presStyleLbl="asst2" presStyleIdx="2" presStyleCnt="6"/>
      <dgm:spPr/>
      <dgm:t>
        <a:bodyPr/>
        <a:lstStyle/>
        <a:p>
          <a:pPr rtl="1"/>
          <a:endParaRPr lang="x-none"/>
        </a:p>
      </dgm:t>
    </dgm:pt>
    <dgm:pt modelId="{419978B9-D6D5-4C8B-8834-DECB90B8F38F}" type="pres">
      <dgm:prSet presAssocID="{87FB54DE-05E5-4B87-A883-BD51583B6753}" presName="hierChild6" presStyleCnt="0"/>
      <dgm:spPr/>
      <dgm:t>
        <a:bodyPr/>
        <a:lstStyle/>
        <a:p>
          <a:pPr rtl="1"/>
          <a:endParaRPr lang="x-none"/>
        </a:p>
      </dgm:t>
    </dgm:pt>
    <dgm:pt modelId="{EDF942FB-6608-4707-9E09-7AEA2C4277A6}" type="pres">
      <dgm:prSet presAssocID="{87FB54DE-05E5-4B87-A883-BD51583B6753}" presName="hierChild7" presStyleCnt="0"/>
      <dgm:spPr/>
      <dgm:t>
        <a:bodyPr/>
        <a:lstStyle/>
        <a:p>
          <a:pPr rtl="1"/>
          <a:endParaRPr lang="x-none"/>
        </a:p>
      </dgm:t>
    </dgm:pt>
    <dgm:pt modelId="{55013C4F-03F4-48E4-B8CD-30EF6FD3CDE5}" type="pres">
      <dgm:prSet presAssocID="{8B8F0BE3-0FCA-4B52-8A46-E96079FEB68D}" presName="Name111" presStyleLbl="parChTrans1D3" presStyleIdx="12" presStyleCnt="15"/>
      <dgm:spPr/>
      <dgm:t>
        <a:bodyPr/>
        <a:lstStyle/>
        <a:p>
          <a:pPr rtl="1"/>
          <a:endParaRPr lang="x-none"/>
        </a:p>
      </dgm:t>
    </dgm:pt>
    <dgm:pt modelId="{DD7E4F96-D8DC-4242-B7E2-3BD7CA3F0046}" type="pres">
      <dgm:prSet presAssocID="{59E83F0B-AB01-49B2-B8CF-AE940D5FF8D2}" presName="hierRoot3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9C98967B-5B83-45E0-8760-BC3F780B0A09}" type="pres">
      <dgm:prSet presAssocID="{59E83F0B-AB01-49B2-B8CF-AE940D5FF8D2}" presName="rootComposite3" presStyleCnt="0"/>
      <dgm:spPr/>
      <dgm:t>
        <a:bodyPr/>
        <a:lstStyle/>
        <a:p>
          <a:pPr rtl="1"/>
          <a:endParaRPr lang="x-none"/>
        </a:p>
      </dgm:t>
    </dgm:pt>
    <dgm:pt modelId="{A4D790FC-C07F-47F1-A979-8A27D64A4B09}" type="pres">
      <dgm:prSet presAssocID="{59E83F0B-AB01-49B2-B8CF-AE940D5FF8D2}" presName="rootText3" presStyleLbl="asst2" presStyleIdx="3" presStyleCnt="6" custScaleX="167298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5704D2A3-C2FE-4EF9-BF63-7EDF6190CE95}" type="pres">
      <dgm:prSet presAssocID="{59E83F0B-AB01-49B2-B8CF-AE940D5FF8D2}" presName="rootConnector3" presStyleLbl="asst2" presStyleIdx="3" presStyleCnt="6"/>
      <dgm:spPr/>
      <dgm:t>
        <a:bodyPr/>
        <a:lstStyle/>
        <a:p>
          <a:pPr rtl="1"/>
          <a:endParaRPr lang="x-none"/>
        </a:p>
      </dgm:t>
    </dgm:pt>
    <dgm:pt modelId="{E01B196E-5F4E-4766-8371-19E7804D89F5}" type="pres">
      <dgm:prSet presAssocID="{59E83F0B-AB01-49B2-B8CF-AE940D5FF8D2}" presName="hierChild6" presStyleCnt="0"/>
      <dgm:spPr/>
      <dgm:t>
        <a:bodyPr/>
        <a:lstStyle/>
        <a:p>
          <a:pPr rtl="1"/>
          <a:endParaRPr lang="x-none"/>
        </a:p>
      </dgm:t>
    </dgm:pt>
    <dgm:pt modelId="{6EC59CAF-8EA2-4B65-AA31-1096D19EB404}" type="pres">
      <dgm:prSet presAssocID="{59E83F0B-AB01-49B2-B8CF-AE940D5FF8D2}" presName="hierChild7" presStyleCnt="0"/>
      <dgm:spPr/>
      <dgm:t>
        <a:bodyPr/>
        <a:lstStyle/>
        <a:p>
          <a:pPr rtl="1"/>
          <a:endParaRPr lang="x-none"/>
        </a:p>
      </dgm:t>
    </dgm:pt>
    <dgm:pt modelId="{97756386-F28E-4A90-9D00-C460636AAAAE}" type="pres">
      <dgm:prSet presAssocID="{A5BA78DB-FC62-46DA-94C9-5B6D7C6820B2}" presName="Name111" presStyleLbl="parChTrans1D3" presStyleIdx="13" presStyleCnt="15"/>
      <dgm:spPr/>
      <dgm:t>
        <a:bodyPr/>
        <a:lstStyle/>
        <a:p>
          <a:pPr rtl="1"/>
          <a:endParaRPr lang="x-none"/>
        </a:p>
      </dgm:t>
    </dgm:pt>
    <dgm:pt modelId="{051928BD-9993-4273-AE73-303CDE409EB6}" type="pres">
      <dgm:prSet presAssocID="{4881A26B-1599-42D3-A4E6-62189D003645}" presName="hierRoot3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2A886DFC-E4E6-4682-BAC1-B4E0B806A626}" type="pres">
      <dgm:prSet presAssocID="{4881A26B-1599-42D3-A4E6-62189D003645}" presName="rootComposite3" presStyleCnt="0"/>
      <dgm:spPr/>
      <dgm:t>
        <a:bodyPr/>
        <a:lstStyle/>
        <a:p>
          <a:pPr rtl="1"/>
          <a:endParaRPr lang="x-none"/>
        </a:p>
      </dgm:t>
    </dgm:pt>
    <dgm:pt modelId="{FBF1F7B1-D550-46B7-9CCE-AA13DD063533}" type="pres">
      <dgm:prSet presAssocID="{4881A26B-1599-42D3-A4E6-62189D003645}" presName="rootText3" presStyleLbl="asst2" presStyleIdx="4" presStyleCnt="6" custScaleX="138221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4BF36059-B45B-4A12-9460-9C3381F67690}" type="pres">
      <dgm:prSet presAssocID="{4881A26B-1599-42D3-A4E6-62189D003645}" presName="rootConnector3" presStyleLbl="asst2" presStyleIdx="4" presStyleCnt="6"/>
      <dgm:spPr/>
      <dgm:t>
        <a:bodyPr/>
        <a:lstStyle/>
        <a:p>
          <a:pPr rtl="1"/>
          <a:endParaRPr lang="x-none"/>
        </a:p>
      </dgm:t>
    </dgm:pt>
    <dgm:pt modelId="{01F1B735-DC51-4EAF-AC01-63F0F78AE315}" type="pres">
      <dgm:prSet presAssocID="{4881A26B-1599-42D3-A4E6-62189D003645}" presName="hierChild6" presStyleCnt="0"/>
      <dgm:spPr/>
      <dgm:t>
        <a:bodyPr/>
        <a:lstStyle/>
        <a:p>
          <a:pPr rtl="1"/>
          <a:endParaRPr lang="x-none"/>
        </a:p>
      </dgm:t>
    </dgm:pt>
    <dgm:pt modelId="{97E12DF8-364D-4B33-9572-B9B49D950C7F}" type="pres">
      <dgm:prSet presAssocID="{4881A26B-1599-42D3-A4E6-62189D003645}" presName="hierChild7" presStyleCnt="0"/>
      <dgm:spPr/>
      <dgm:t>
        <a:bodyPr/>
        <a:lstStyle/>
        <a:p>
          <a:pPr rtl="1"/>
          <a:endParaRPr lang="x-none"/>
        </a:p>
      </dgm:t>
    </dgm:pt>
    <dgm:pt modelId="{ABE5F953-639E-48CD-8CA2-175C220C1615}" type="pres">
      <dgm:prSet presAssocID="{8ADC8663-39DA-4A57-B6AE-03A5E3A403D1}" presName="Name111" presStyleLbl="parChTrans1D3" presStyleIdx="14" presStyleCnt="15"/>
      <dgm:spPr/>
      <dgm:t>
        <a:bodyPr/>
        <a:lstStyle/>
        <a:p>
          <a:pPr rtl="1"/>
          <a:endParaRPr lang="x-none"/>
        </a:p>
      </dgm:t>
    </dgm:pt>
    <dgm:pt modelId="{986B4FA1-4086-4336-BC65-52DB2BFBF0A9}" type="pres">
      <dgm:prSet presAssocID="{0CD784F4-9F55-4D19-88B6-0983A41864BF}" presName="hierRoot3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D2C6E007-2FA2-4987-811E-EE45ECF053AA}" type="pres">
      <dgm:prSet presAssocID="{0CD784F4-9F55-4D19-88B6-0983A41864BF}" presName="rootComposite3" presStyleCnt="0"/>
      <dgm:spPr/>
      <dgm:t>
        <a:bodyPr/>
        <a:lstStyle/>
        <a:p>
          <a:pPr rtl="1"/>
          <a:endParaRPr lang="x-none"/>
        </a:p>
      </dgm:t>
    </dgm:pt>
    <dgm:pt modelId="{C3C125EC-AFD7-4E44-8FDC-AE9420FD7AF5}" type="pres">
      <dgm:prSet presAssocID="{0CD784F4-9F55-4D19-88B6-0983A41864BF}" presName="rootText3" presStyleLbl="asst2" presStyleIdx="5" presStyleCnt="6" custScaleX="201329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A49A920C-3229-42AD-9B74-D50A4EFC911A}" type="pres">
      <dgm:prSet presAssocID="{0CD784F4-9F55-4D19-88B6-0983A41864BF}" presName="rootConnector3" presStyleLbl="asst2" presStyleIdx="5" presStyleCnt="6"/>
      <dgm:spPr/>
      <dgm:t>
        <a:bodyPr/>
        <a:lstStyle/>
        <a:p>
          <a:pPr rtl="1"/>
          <a:endParaRPr lang="x-none"/>
        </a:p>
      </dgm:t>
    </dgm:pt>
    <dgm:pt modelId="{C71B1F59-2FD0-4C41-A18C-7E09689C4123}" type="pres">
      <dgm:prSet presAssocID="{0CD784F4-9F55-4D19-88B6-0983A41864BF}" presName="hierChild6" presStyleCnt="0"/>
      <dgm:spPr/>
      <dgm:t>
        <a:bodyPr/>
        <a:lstStyle/>
        <a:p>
          <a:pPr rtl="1"/>
          <a:endParaRPr lang="x-none"/>
        </a:p>
      </dgm:t>
    </dgm:pt>
    <dgm:pt modelId="{9E0BD96C-F301-44C9-A720-E5D10E5AB6F3}" type="pres">
      <dgm:prSet presAssocID="{0CD784F4-9F55-4D19-88B6-0983A41864BF}" presName="hierChild7" presStyleCnt="0"/>
      <dgm:spPr/>
      <dgm:t>
        <a:bodyPr/>
        <a:lstStyle/>
        <a:p>
          <a:pPr rtl="1"/>
          <a:endParaRPr lang="x-none"/>
        </a:p>
      </dgm:t>
    </dgm:pt>
    <dgm:pt modelId="{CC699D27-7C96-46AF-9B2D-1AFCF084F969}" type="pres">
      <dgm:prSet presAssocID="{CDB138E3-2C4D-4BAC-8C91-AB08CD10E109}" presName="hierChild3" presStyleCnt="0"/>
      <dgm:spPr/>
      <dgm:t>
        <a:bodyPr/>
        <a:lstStyle/>
        <a:p>
          <a:pPr rtl="1"/>
          <a:endParaRPr lang="x-none"/>
        </a:p>
      </dgm:t>
    </dgm:pt>
  </dgm:ptLst>
  <dgm:cxnLst>
    <dgm:cxn modelId="{C9C6C90A-F29C-493F-B2B5-9CEDC9669D91}" type="presOf" srcId="{31DD6E80-D8AF-4EAB-B7F0-6C145987C172}" destId="{0E64A6D1-AA6E-4305-9B9C-C2986FB4B9EE}" srcOrd="0" destOrd="0" presId="urn:microsoft.com/office/officeart/2005/8/layout/orgChart1"/>
    <dgm:cxn modelId="{2D0DDADC-384E-4419-A6B2-EB16C5236E8D}" srcId="{2F66CBEB-F888-46AA-BD64-EF51B33A2DFB}" destId="{E5D26B11-4684-433C-AFEF-D54FCA8421A7}" srcOrd="0" destOrd="0" parTransId="{3613F55B-C8EA-45CE-8B86-5B84C91D45F6}" sibTransId="{D0754AEE-C368-4E30-8BE7-E4E95D573EA0}"/>
    <dgm:cxn modelId="{AE8C1FAF-D9C0-4C9B-BD68-26F8F8F518D1}" type="presOf" srcId="{E5803C09-EBC2-4556-BF4C-CFB1166E812F}" destId="{E811A868-A2D0-40F5-B459-9060DCDF10A6}" srcOrd="0" destOrd="0" presId="urn:microsoft.com/office/officeart/2005/8/layout/orgChart1"/>
    <dgm:cxn modelId="{43EABB3B-8BD6-4F2D-A83B-2DEAF8A5DA5A}" type="presOf" srcId="{0CD784F4-9F55-4D19-88B6-0983A41864BF}" destId="{C3C125EC-AFD7-4E44-8FDC-AE9420FD7AF5}" srcOrd="0" destOrd="0" presId="urn:microsoft.com/office/officeart/2005/8/layout/orgChart1"/>
    <dgm:cxn modelId="{4FA34930-B712-4593-A7B1-40C4EB2F2617}" srcId="{CDB138E3-2C4D-4BAC-8C91-AB08CD10E109}" destId="{2F66CBEB-F888-46AA-BD64-EF51B33A2DFB}" srcOrd="1" destOrd="0" parTransId="{F35A7628-E102-4CD1-A82F-D2CDD5F448BD}" sibTransId="{439D34C3-6846-4A21-9FB0-0A83CB860ABE}"/>
    <dgm:cxn modelId="{93B538E2-B180-4666-B81B-DD72E079CB9C}" type="presOf" srcId="{8172EAD3-BAC9-42C7-A4BA-5F355A35928B}" destId="{4EB51D71-939A-44CB-96BD-894C30A47A45}" srcOrd="0" destOrd="0" presId="urn:microsoft.com/office/officeart/2005/8/layout/orgChart1"/>
    <dgm:cxn modelId="{0D328CD9-0767-4689-8738-46E6428255DD}" type="presOf" srcId="{27BD4C10-2F7A-45ED-AA33-5CB09662D8EF}" destId="{42C3CBDF-9E1E-4FB6-A82E-9235BC0D7D93}" srcOrd="0" destOrd="0" presId="urn:microsoft.com/office/officeart/2005/8/layout/orgChart1"/>
    <dgm:cxn modelId="{AD1F3737-95BB-4B76-A8FA-6340FCE1DF15}" srcId="{CDB138E3-2C4D-4BAC-8C91-AB08CD10E109}" destId="{21ABB15C-F546-4150-8A40-487F737FC11D}" srcOrd="2" destOrd="0" parTransId="{1BAEF73A-CA34-4855-BAD1-47340F9CDD8C}" sibTransId="{1647881D-2F83-4D90-BB41-82C0C29938BF}"/>
    <dgm:cxn modelId="{ACF50F0F-E5FE-4C6B-AC57-16C8F190F54E}" srcId="{21ABB15C-F546-4150-8A40-487F737FC11D}" destId="{CB2F0461-BC2D-4737-A30D-55129CE77EB9}" srcOrd="2" destOrd="0" parTransId="{B8EA9AC1-DF27-4211-8587-EDB1FA1C1F37}" sibTransId="{E5D64792-A67B-455F-9B06-48DC8392DA23}"/>
    <dgm:cxn modelId="{76AD6996-7A08-4D81-8EDC-F8D1738CCE23}" type="presOf" srcId="{EF22EA12-66E6-445E-A56D-3ED15DA8BB6F}" destId="{ACBD53C2-1E44-4DEF-9DDE-A61CF6F7EB37}" srcOrd="0" destOrd="0" presId="urn:microsoft.com/office/officeart/2005/8/layout/orgChart1"/>
    <dgm:cxn modelId="{324D4746-F652-44D9-9370-F524D7542A63}" type="presOf" srcId="{4881A26B-1599-42D3-A4E6-62189D003645}" destId="{4BF36059-B45B-4A12-9460-9C3381F67690}" srcOrd="1" destOrd="0" presId="urn:microsoft.com/office/officeart/2005/8/layout/orgChart1"/>
    <dgm:cxn modelId="{594F6C33-CAD6-414E-8E0D-8D13D54807E6}" srcId="{2F66CBEB-F888-46AA-BD64-EF51B33A2DFB}" destId="{27BD4C10-2F7A-45ED-AA33-5CB09662D8EF}" srcOrd="1" destOrd="0" parTransId="{A4FAC548-2435-4EE4-96CE-8E9D999A7322}" sibTransId="{F08E36A4-E731-4629-8EE6-8E9A45EEF28E}"/>
    <dgm:cxn modelId="{64E72685-8ACE-4382-87DB-1EADD0D288E6}" type="presOf" srcId="{9C222C67-7353-4954-8F76-19B4FC724AFD}" destId="{23086CD5-5F33-4047-A770-45BF468BFF40}" srcOrd="1" destOrd="0" presId="urn:microsoft.com/office/officeart/2005/8/layout/orgChart1"/>
    <dgm:cxn modelId="{3A92E27F-07F8-4F11-A86A-BBA9B79A32A2}" type="presOf" srcId="{CB2F0461-BC2D-4737-A30D-55129CE77EB9}" destId="{C269F0A7-0097-4077-ABD3-7ADAED33C7C6}" srcOrd="0" destOrd="0" presId="urn:microsoft.com/office/officeart/2005/8/layout/orgChart1"/>
    <dgm:cxn modelId="{A20329D6-E99A-4E73-B0EA-C9CF0B8B96D2}" srcId="{C76F18ED-6A1C-4FC4-8946-35429323343A}" destId="{59E83F0B-AB01-49B2-B8CF-AE940D5FF8D2}" srcOrd="2" destOrd="0" parTransId="{8B8F0BE3-0FCA-4B52-8A46-E96079FEB68D}" sibTransId="{964B5520-4AC4-474C-AC7D-7A9316354619}"/>
    <dgm:cxn modelId="{96EA7FDD-B9C9-43CD-B79B-FDEC14D4F89D}" type="presOf" srcId="{45CDE2EE-8A56-43B2-A177-6473DAAB6CCC}" destId="{A67C12CF-357D-4355-8059-4BA20530ABE4}" srcOrd="0" destOrd="0" presId="urn:microsoft.com/office/officeart/2005/8/layout/orgChart1"/>
    <dgm:cxn modelId="{722B3660-D863-4582-8331-94518CE195E0}" type="presOf" srcId="{1BAEF73A-CA34-4855-BAD1-47340F9CDD8C}" destId="{03336E1E-1E03-419F-ACEA-DD7393199715}" srcOrd="0" destOrd="0" presId="urn:microsoft.com/office/officeart/2005/8/layout/orgChart1"/>
    <dgm:cxn modelId="{C34E70F5-EF4B-42DC-8C74-744A44C81F2C}" srcId="{E5F4139A-3578-44D0-A5A9-0E2A28949BEC}" destId="{7B4FE8A4-1BEA-4355-B920-5F01705DFF6C}" srcOrd="2" destOrd="0" parTransId="{45CDE2EE-8A56-43B2-A177-6473DAAB6CCC}" sibTransId="{B7FE8BFE-9315-4C04-A8C2-D3D8E6D28F1B}"/>
    <dgm:cxn modelId="{002724CC-3AC2-4C80-9DE3-AA5223582391}" type="presOf" srcId="{F3933452-F7D7-4D1B-932F-92B18E89BBFA}" destId="{07AEA4E1-04BF-46AB-BFAB-91708BE83156}" srcOrd="0" destOrd="0" presId="urn:microsoft.com/office/officeart/2005/8/layout/orgChart1"/>
    <dgm:cxn modelId="{40C860D7-5781-401D-A18A-DC4C2940F113}" type="presOf" srcId="{C460E94B-F596-4925-B919-0F5BC00B5466}" destId="{579E075E-1FF8-42B0-8D0B-64FA81E7D711}" srcOrd="0" destOrd="0" presId="urn:microsoft.com/office/officeart/2005/8/layout/orgChart1"/>
    <dgm:cxn modelId="{59AE83D6-67D7-44F3-80D8-C774E9AB9C76}" type="presOf" srcId="{59E83F0B-AB01-49B2-B8CF-AE940D5FF8D2}" destId="{A4D790FC-C07F-47F1-A979-8A27D64A4B09}" srcOrd="0" destOrd="0" presId="urn:microsoft.com/office/officeart/2005/8/layout/orgChart1"/>
    <dgm:cxn modelId="{CB3DC7B9-13A9-4C34-ACFA-6CAAF9CD8F2B}" type="presOf" srcId="{A8845267-ABC2-429E-A550-FCD7B8B9ADF1}" destId="{8F53633B-8072-45E5-84E0-9FE10DC548D7}" srcOrd="0" destOrd="0" presId="urn:microsoft.com/office/officeart/2005/8/layout/orgChart1"/>
    <dgm:cxn modelId="{3AE72623-123B-4AA3-AC89-D7540AB44022}" type="presOf" srcId="{830473DC-353E-436A-8ED6-6CEF793B0553}" destId="{EFB16DE6-49D8-4E84-AE35-21D498A7EF5C}" srcOrd="0" destOrd="0" presId="urn:microsoft.com/office/officeart/2005/8/layout/orgChart1"/>
    <dgm:cxn modelId="{FFCCAAC2-56AC-46CE-8B0D-F410C27FB536}" type="presOf" srcId="{59E83F0B-AB01-49B2-B8CF-AE940D5FF8D2}" destId="{5704D2A3-C2FE-4EF9-BF63-7EDF6190CE95}" srcOrd="1" destOrd="0" presId="urn:microsoft.com/office/officeart/2005/8/layout/orgChart1"/>
    <dgm:cxn modelId="{35032E19-B7FA-40B0-9F4B-51C220E7D496}" type="presOf" srcId="{A6B407F7-1C0A-4290-BA73-E0FE8ED05F43}" destId="{9C5C7FD5-6FEB-4EA5-91F8-69168531B0F3}" srcOrd="0" destOrd="0" presId="urn:microsoft.com/office/officeart/2005/8/layout/orgChart1"/>
    <dgm:cxn modelId="{1A084333-2E87-4A73-B0BE-8116BAC06120}" type="presOf" srcId="{8B8F0BE3-0FCA-4B52-8A46-E96079FEB68D}" destId="{55013C4F-03F4-48E4-B8CD-30EF6FD3CDE5}" srcOrd="0" destOrd="0" presId="urn:microsoft.com/office/officeart/2005/8/layout/orgChart1"/>
    <dgm:cxn modelId="{F3781448-1C8B-42D5-B10B-B507C4D7CBC0}" type="presOf" srcId="{11F1A15A-5DD3-4941-AF8B-10540D0DC090}" destId="{B2C5D344-3D03-4A9C-8932-132971FDFCAF}" srcOrd="1" destOrd="0" presId="urn:microsoft.com/office/officeart/2005/8/layout/orgChart1"/>
    <dgm:cxn modelId="{0350C822-354B-4576-9DCE-314066D2B108}" type="presOf" srcId="{ECF20827-DC40-454D-955E-74CE4320DA18}" destId="{24AB5E19-D104-4D46-A7E4-85B5B53C29D3}" srcOrd="0" destOrd="0" presId="urn:microsoft.com/office/officeart/2005/8/layout/orgChart1"/>
    <dgm:cxn modelId="{7EA812D4-7D6F-4795-A159-27ECEF997E7C}" type="presOf" srcId="{DB57F631-F154-4C8A-9821-04FF2472225E}" destId="{CE31DF20-583A-42F2-97CF-F381325A137E}" srcOrd="0" destOrd="0" presId="urn:microsoft.com/office/officeart/2005/8/layout/orgChart1"/>
    <dgm:cxn modelId="{AF09BF66-0733-4393-9A3F-B121D40E3DA0}" type="presOf" srcId="{2F66CBEB-F888-46AA-BD64-EF51B33A2DFB}" destId="{DFD78A19-0438-49F0-96BC-874DE115F8D8}" srcOrd="1" destOrd="0" presId="urn:microsoft.com/office/officeart/2005/8/layout/orgChart1"/>
    <dgm:cxn modelId="{CB0B0E2B-981A-4249-9862-CB084843B43B}" srcId="{E5F4139A-3578-44D0-A5A9-0E2A28949BEC}" destId="{0EDAD9A5-62A5-4653-BA23-D9019E241112}" srcOrd="0" destOrd="0" parTransId="{7AD9E26A-3182-45D8-9067-E3F06925803B}" sibTransId="{F5716235-7948-4C7F-A5FD-0A86F6D32183}"/>
    <dgm:cxn modelId="{40378DDA-137D-4081-B8FE-35E456ACE575}" type="presOf" srcId="{7DC689C6-AA14-435D-A481-CE7A49090814}" destId="{4D566361-7601-4C75-870F-AFC9E021A6F0}" srcOrd="1" destOrd="0" presId="urn:microsoft.com/office/officeart/2005/8/layout/orgChart1"/>
    <dgm:cxn modelId="{A2DF942B-E7B3-4835-98EF-6A14EF3BC328}" type="presOf" srcId="{0EDAD9A5-62A5-4653-BA23-D9019E241112}" destId="{EF405005-C0DF-4BE2-B5FB-E8E745EF6D4F}" srcOrd="0" destOrd="0" presId="urn:microsoft.com/office/officeart/2005/8/layout/orgChart1"/>
    <dgm:cxn modelId="{10619010-524B-4E86-80BE-11842DCE3FBE}" type="presOf" srcId="{FC37FF4E-5D2A-4293-B693-DD63392428B7}" destId="{5738D8BD-3EAF-4014-85AE-6A755CCFCD0B}" srcOrd="0" destOrd="0" presId="urn:microsoft.com/office/officeart/2005/8/layout/orgChart1"/>
    <dgm:cxn modelId="{9649C488-C1F8-48AF-BD78-DB29CFD1FBDE}" type="presOf" srcId="{A8845267-ABC2-429E-A550-FCD7B8B9ADF1}" destId="{B4BF230A-1EDD-4C8E-BE23-38E42547F4A1}" srcOrd="1" destOrd="0" presId="urn:microsoft.com/office/officeart/2005/8/layout/orgChart1"/>
    <dgm:cxn modelId="{B6D6AB26-A1F8-42BE-BA63-80E84E7A7F61}" srcId="{C76F18ED-6A1C-4FC4-8946-35429323343A}" destId="{4881A26B-1599-42D3-A4E6-62189D003645}" srcOrd="3" destOrd="0" parTransId="{A5BA78DB-FC62-46DA-94C9-5B6D7C6820B2}" sibTransId="{D5CF0647-88F4-4BFF-8185-7B9F6063C23E}"/>
    <dgm:cxn modelId="{2E086A2B-4C02-4FAD-8925-30E4FE58F0CF}" type="presOf" srcId="{0EDAD9A5-62A5-4653-BA23-D9019E241112}" destId="{361516F9-9507-4356-B48E-5240A4F0C8D2}" srcOrd="1" destOrd="0" presId="urn:microsoft.com/office/officeart/2005/8/layout/orgChart1"/>
    <dgm:cxn modelId="{B5AC732A-4C07-4911-A941-50C3F740B36C}" srcId="{2F66CBEB-F888-46AA-BD64-EF51B33A2DFB}" destId="{7DC689C6-AA14-435D-A481-CE7A49090814}" srcOrd="2" destOrd="0" parTransId="{FC37FF4E-5D2A-4293-B693-DD63392428B7}" sibTransId="{936A556A-FEA8-471C-B701-B3A0B2501776}"/>
    <dgm:cxn modelId="{380BA790-68A2-4597-B1A6-63541666F039}" srcId="{E5D26B11-4684-433C-AFEF-D54FCA8421A7}" destId="{C8A16103-09E0-4350-B3BA-873841F0F9AD}" srcOrd="0" destOrd="0" parTransId="{462BFE89-CFBA-4446-BD10-355EB1FD870F}" sibTransId="{57DD8130-0A3A-4160-9F82-67BAED2F6391}"/>
    <dgm:cxn modelId="{A757BCFC-BF40-4684-81C6-86C155AA94F2}" type="presOf" srcId="{F19478A5-E4AE-47EA-AB87-743FBB5D0E3A}" destId="{03B5D437-723D-48C2-8B9D-B86864CBB130}" srcOrd="0" destOrd="0" presId="urn:microsoft.com/office/officeart/2005/8/layout/orgChart1"/>
    <dgm:cxn modelId="{8CF4D433-25F1-472D-8D8D-4015FF405B77}" type="presOf" srcId="{8ADC8663-39DA-4A57-B6AE-03A5E3A403D1}" destId="{ABE5F953-639E-48CD-8CA2-175C220C1615}" srcOrd="0" destOrd="0" presId="urn:microsoft.com/office/officeart/2005/8/layout/orgChart1"/>
    <dgm:cxn modelId="{380106CB-B06F-4501-AA4F-C8B11FA4781E}" srcId="{E5F4139A-3578-44D0-A5A9-0E2A28949BEC}" destId="{AE9C66CF-F78F-40FC-84C2-595E57FFB51B}" srcOrd="1" destOrd="0" parTransId="{C460E94B-F596-4925-B919-0F5BC00B5466}" sibTransId="{A0943FCA-97C7-4B3D-A064-F6667358B107}"/>
    <dgm:cxn modelId="{6C10B804-AEDE-4A2E-8CA9-6DC50065DD5D}" srcId="{C76F18ED-6A1C-4FC4-8946-35429323343A}" destId="{E5F4139A-3578-44D0-A5A9-0E2A28949BEC}" srcOrd="0" destOrd="0" parTransId="{96E8E420-E039-455C-897D-5BDA69F518F2}" sibTransId="{E53F9BC1-EBBC-427D-A226-F1C2239699E8}"/>
    <dgm:cxn modelId="{5BC6B479-9B58-41D4-A75B-DB75F5F40512}" srcId="{CDB138E3-2C4D-4BAC-8C91-AB08CD10E109}" destId="{C76F18ED-6A1C-4FC4-8946-35429323343A}" srcOrd="3" destOrd="0" parTransId="{501209DF-74DF-4734-920E-F97D715F9D3E}" sibTransId="{6994030C-D160-428E-808A-547723E824C0}"/>
    <dgm:cxn modelId="{FB9938A2-4FDA-4CBC-87AB-3E26D9382DC8}" type="presOf" srcId="{21ABB15C-F546-4150-8A40-487F737FC11D}" destId="{F3CBB56F-FF86-495C-8FCA-EB6D066D37FB}" srcOrd="0" destOrd="0" presId="urn:microsoft.com/office/officeart/2005/8/layout/orgChart1"/>
    <dgm:cxn modelId="{CCB36BDB-7F76-41A5-BD63-C6F80EA4BD0C}" type="presOf" srcId="{AE9C66CF-F78F-40FC-84C2-595E57FFB51B}" destId="{C5E7ABFF-1373-4233-9B22-F02676FCB807}" srcOrd="1" destOrd="0" presId="urn:microsoft.com/office/officeart/2005/8/layout/orgChart1"/>
    <dgm:cxn modelId="{AF735804-C165-4666-8F03-3C6083EFFA64}" type="presOf" srcId="{A75D21C4-4065-47F4-BE34-D772B02D6728}" destId="{E8516E46-70AA-41F7-A750-1A0FF4F8165C}" srcOrd="0" destOrd="0" presId="urn:microsoft.com/office/officeart/2005/8/layout/orgChart1"/>
    <dgm:cxn modelId="{A78BB7FE-85CD-439B-82E3-8F63DB59B56C}" type="presOf" srcId="{AA6A9869-AE86-420A-9AD7-174683DA2F39}" destId="{6EACDB77-B635-437F-8C96-DB28B4EE73A0}" srcOrd="0" destOrd="0" presId="urn:microsoft.com/office/officeart/2005/8/layout/orgChart1"/>
    <dgm:cxn modelId="{42BC9577-5BAE-4C11-8619-299581FB36D2}" type="presOf" srcId="{B8EA9AC1-DF27-4211-8587-EDB1FA1C1F37}" destId="{67673DE6-C83E-457B-A6FA-73EA58477ECC}" srcOrd="0" destOrd="0" presId="urn:microsoft.com/office/officeart/2005/8/layout/orgChart1"/>
    <dgm:cxn modelId="{B1AD6EBB-3E7B-44C7-9869-C797EFD459B9}" type="presOf" srcId="{A4FAC548-2435-4EE4-96CE-8E9D999A7322}" destId="{09757761-7E6C-4FAC-A208-E1DDC02DA021}" srcOrd="0" destOrd="0" presId="urn:microsoft.com/office/officeart/2005/8/layout/orgChart1"/>
    <dgm:cxn modelId="{1F932D2A-CF57-4DCE-B9A0-815675C88D39}" type="presOf" srcId="{F35A7628-E102-4CD1-A82F-D2CDD5F448BD}" destId="{BDDCB8A7-2EEB-4877-9F48-7A1798454CE0}" srcOrd="0" destOrd="0" presId="urn:microsoft.com/office/officeart/2005/8/layout/orgChart1"/>
    <dgm:cxn modelId="{495BF0DC-D270-4CE1-B215-297E1469002C}" type="presOf" srcId="{A75D21C4-4065-47F4-BE34-D772B02D6728}" destId="{C4822A6C-C5DB-4A55-8EA1-2E1D16697697}" srcOrd="1" destOrd="0" presId="urn:microsoft.com/office/officeart/2005/8/layout/orgChart1"/>
    <dgm:cxn modelId="{859474CE-387E-4C35-97AB-B25908B8B5B6}" srcId="{3AAC1625-BC70-4136-A203-CAE0356C2641}" destId="{B3273366-7F10-41F7-9F6B-3CF361FFF532}" srcOrd="1" destOrd="0" parTransId="{1A92D840-8B39-4047-AA1D-EA39C0C39AB4}" sibTransId="{05824B6D-4C7D-4289-9EF3-AA3EA3EC0860}"/>
    <dgm:cxn modelId="{3073C37E-A9CF-4004-80B4-D8E22CA65673}" type="presOf" srcId="{3AAC1625-BC70-4136-A203-CAE0356C2641}" destId="{0A75E3DF-7B31-49F6-BAA3-1C143CB43ADF}" srcOrd="0" destOrd="0" presId="urn:microsoft.com/office/officeart/2005/8/layout/orgChart1"/>
    <dgm:cxn modelId="{258E9E2B-307E-4367-B891-1F3B5F64ACAE}" type="presOf" srcId="{96E8E420-E039-455C-897D-5BDA69F518F2}" destId="{89D6E019-70FB-4594-AA6F-528C1DDAC707}" srcOrd="0" destOrd="0" presId="urn:microsoft.com/office/officeart/2005/8/layout/orgChart1"/>
    <dgm:cxn modelId="{0ABA8B15-9A81-4774-8F0B-82939EE7237B}" srcId="{E5D26B11-4684-433C-AFEF-D54FCA8421A7}" destId="{11F1A15A-5DD3-4941-AF8B-10540D0DC090}" srcOrd="2" destOrd="0" parTransId="{E5803C09-EBC2-4556-BF4C-CFB1166E812F}" sibTransId="{F66FED65-BCD9-43DE-8F48-B8424F71927A}"/>
    <dgm:cxn modelId="{435D8AC8-1C26-4B9E-846A-B3E517014323}" type="presOf" srcId="{C76F18ED-6A1C-4FC4-8946-35429323343A}" destId="{AEA6F855-2CD0-4AD6-8107-7169294A74F1}" srcOrd="0" destOrd="0" presId="urn:microsoft.com/office/officeart/2005/8/layout/orgChart1"/>
    <dgm:cxn modelId="{EE2E6C66-EAB0-4B56-AE5F-BBD922CEC231}" srcId="{E5D26B11-4684-433C-AFEF-D54FCA8421A7}" destId="{9C222C67-7353-4954-8F76-19B4FC724AFD}" srcOrd="1" destOrd="0" parTransId="{F3933452-F7D7-4D1B-932F-92B18E89BBFA}" sibTransId="{97922EE4-EB71-41FA-BB8D-C4E6E8D95241}"/>
    <dgm:cxn modelId="{39DE4A3E-BC9E-47DC-B47C-D9140DB7DD85}" type="presOf" srcId="{B3273366-7F10-41F7-9F6B-3CF361FFF532}" destId="{BD933665-5B8E-4568-B0CC-E1B58ECD0ABF}" srcOrd="0" destOrd="0" presId="urn:microsoft.com/office/officeart/2005/8/layout/orgChart1"/>
    <dgm:cxn modelId="{1A3C61D0-48ED-480C-B25B-4C2D3FAFF0D6}" type="presOf" srcId="{87FB54DE-05E5-4B87-A883-BD51583B6753}" destId="{78A26383-F31E-4DCF-8C84-41856CAC9242}" srcOrd="1" destOrd="0" presId="urn:microsoft.com/office/officeart/2005/8/layout/orgChart1"/>
    <dgm:cxn modelId="{6C04DB24-F710-47B3-A09C-30658702C068}" type="presOf" srcId="{501209DF-74DF-4734-920E-F97D715F9D3E}" destId="{9970870A-E20C-4FC7-BEDE-C468A7DC2EF2}" srcOrd="0" destOrd="0" presId="urn:microsoft.com/office/officeart/2005/8/layout/orgChart1"/>
    <dgm:cxn modelId="{AE914528-AA30-4BC5-B03B-9B183F7870DD}" type="presOf" srcId="{7B4FE8A4-1BEA-4355-B920-5F01705DFF6C}" destId="{C6EB28D9-C9C5-4936-98A8-A778DC94D41A}" srcOrd="1" destOrd="0" presId="urn:microsoft.com/office/officeart/2005/8/layout/orgChart1"/>
    <dgm:cxn modelId="{9ECED05B-7D3E-475B-9037-BDDE0D7975CE}" type="presOf" srcId="{7B4FE8A4-1BEA-4355-B920-5F01705DFF6C}" destId="{FB86B23A-E00C-4A86-83F0-CA99B0D24725}" srcOrd="0" destOrd="0" presId="urn:microsoft.com/office/officeart/2005/8/layout/orgChart1"/>
    <dgm:cxn modelId="{C8F357ED-61FB-4263-9417-18B9FBF0FE0D}" type="presOf" srcId="{11F1A15A-5DD3-4941-AF8B-10540D0DC090}" destId="{2D50181D-7B38-438E-B5F3-BE09A6A554EE}" srcOrd="0" destOrd="0" presId="urn:microsoft.com/office/officeart/2005/8/layout/orgChart1"/>
    <dgm:cxn modelId="{1FDC3D36-B482-4776-B2F4-0E4EC992F3F5}" type="presOf" srcId="{AA6A9869-AE86-420A-9AD7-174683DA2F39}" destId="{A107B28A-146F-4ED2-A321-9D327F47779E}" srcOrd="1" destOrd="0" presId="urn:microsoft.com/office/officeart/2005/8/layout/orgChart1"/>
    <dgm:cxn modelId="{7284143C-FFD6-4D94-9FE0-090F8B229FBF}" type="presOf" srcId="{324068B5-F375-4865-B257-4FE19176FCB5}" destId="{139A23F0-8719-45B8-8C6C-FE3C2446FE1C}" srcOrd="0" destOrd="0" presId="urn:microsoft.com/office/officeart/2005/8/layout/orgChart1"/>
    <dgm:cxn modelId="{3AF5B4A8-6BDA-4087-A029-45AFEAD4196F}" type="presOf" srcId="{45EF2672-F2E4-42BE-BB04-D00854313275}" destId="{3D24E822-6A77-4D59-85A2-E117E9374691}" srcOrd="0" destOrd="0" presId="urn:microsoft.com/office/officeart/2005/8/layout/orgChart1"/>
    <dgm:cxn modelId="{94FDBE92-A821-46C7-AACD-B6A8184D34C7}" type="presOf" srcId="{B0CF4C15-9863-4D6E-8562-3602EBA58B49}" destId="{CF62F0F3-9959-4C7B-BBF3-4893FF87E1AD}" srcOrd="0" destOrd="0" presId="urn:microsoft.com/office/officeart/2005/8/layout/orgChart1"/>
    <dgm:cxn modelId="{9A9159A4-1732-4BE1-9581-80AC4D4A72CE}" type="presOf" srcId="{A5BA78DB-FC62-46DA-94C9-5B6D7C6820B2}" destId="{97756386-F28E-4A90-9D00-C460636AAAAE}" srcOrd="0" destOrd="0" presId="urn:microsoft.com/office/officeart/2005/8/layout/orgChart1"/>
    <dgm:cxn modelId="{490F4C4B-AF4D-496F-BF05-A5321232A919}" type="presOf" srcId="{CB2F0461-BC2D-4737-A30D-55129CE77EB9}" destId="{7F4BC38F-70ED-4F78-A9A5-B8BE19812851}" srcOrd="1" destOrd="0" presId="urn:microsoft.com/office/officeart/2005/8/layout/orgChart1"/>
    <dgm:cxn modelId="{FCFFCA67-EC29-40C7-82A5-39090919A0A5}" srcId="{3AAC1625-BC70-4136-A203-CAE0356C2641}" destId="{8172EAD3-BAC9-42C7-A4BA-5F355A35928B}" srcOrd="3" destOrd="0" parTransId="{776A2EF7-68A4-4904-8FB0-FB9B8529A5D2}" sibTransId="{2DE750F6-AC48-47AF-B246-8E58729BDC31}"/>
    <dgm:cxn modelId="{56569488-DF28-4F1A-8C8E-534416623027}" type="presOf" srcId="{8172EAD3-BAC9-42C7-A4BA-5F355A35928B}" destId="{2BB8DF54-44CB-42C0-A616-32C58E983279}" srcOrd="1" destOrd="0" presId="urn:microsoft.com/office/officeart/2005/8/layout/orgChart1"/>
    <dgm:cxn modelId="{AEC41239-5CBD-4763-A8B9-835C7624ED2E}" type="presOf" srcId="{7AD9E26A-3182-45D8-9067-E3F06925803B}" destId="{C15E678A-D245-4C5F-ACCF-5E4736021D24}" srcOrd="0" destOrd="0" presId="urn:microsoft.com/office/officeart/2005/8/layout/orgChart1"/>
    <dgm:cxn modelId="{35019450-6720-4CBD-8BA0-A80915FB2276}" type="presOf" srcId="{1A92D840-8B39-4047-AA1D-EA39C0C39AB4}" destId="{05F6BA59-3E1B-4252-86AB-B1C025FD5D65}" srcOrd="0" destOrd="0" presId="urn:microsoft.com/office/officeart/2005/8/layout/orgChart1"/>
    <dgm:cxn modelId="{E29E0ACB-6932-4264-A04F-1677A3BC059E}" type="presOf" srcId="{E5F4139A-3578-44D0-A5A9-0E2A28949BEC}" destId="{16B5F0A5-8EF8-4358-B9F0-D354A3AE375B}" srcOrd="0" destOrd="0" presId="urn:microsoft.com/office/officeart/2005/8/layout/orgChart1"/>
    <dgm:cxn modelId="{A4D03D7C-05EC-4AB5-B189-ED7BE04440B0}" type="presOf" srcId="{87FB54DE-05E5-4B87-A883-BD51583B6753}" destId="{1C2EFC71-6A76-4CF3-9094-E22911449363}" srcOrd="0" destOrd="0" presId="urn:microsoft.com/office/officeart/2005/8/layout/orgChart1"/>
    <dgm:cxn modelId="{AE1D1F5F-80BE-4933-8EE7-E02E08D38327}" type="presOf" srcId="{CDB138E3-2C4D-4BAC-8C91-AB08CD10E109}" destId="{754A0ECB-05B5-4B86-9406-85943EEFCF64}" srcOrd="1" destOrd="0" presId="urn:microsoft.com/office/officeart/2005/8/layout/orgChart1"/>
    <dgm:cxn modelId="{9EA4C515-5D5B-4961-A43B-55FD9A97AF2B}" type="presOf" srcId="{7DC689C6-AA14-435D-A481-CE7A49090814}" destId="{83461565-C255-4BC2-8DDD-E120E7D7AF6B}" srcOrd="0" destOrd="0" presId="urn:microsoft.com/office/officeart/2005/8/layout/orgChart1"/>
    <dgm:cxn modelId="{4000A193-4537-4BEC-854F-7BF7AF0255F1}" type="presOf" srcId="{324068B5-F375-4865-B257-4FE19176FCB5}" destId="{A977EB38-04F5-408F-85A7-C11CA43556A2}" srcOrd="1" destOrd="0" presId="urn:microsoft.com/office/officeart/2005/8/layout/orgChart1"/>
    <dgm:cxn modelId="{3D90FEFB-B899-42E8-8F7C-E63D4E583F7D}" srcId="{E5F4139A-3578-44D0-A5A9-0E2A28949BEC}" destId="{324068B5-F375-4865-B257-4FE19176FCB5}" srcOrd="4" destOrd="0" parTransId="{31DD6E80-D8AF-4EAB-B7F0-6C145987C172}" sibTransId="{911CE3DA-6CFC-4B53-9ABC-80C2C812B03D}"/>
    <dgm:cxn modelId="{368E88E5-C638-46DA-B6BC-30A613B1C3F4}" srcId="{C76F18ED-6A1C-4FC4-8946-35429323343A}" destId="{0CD784F4-9F55-4D19-88B6-0983A41864BF}" srcOrd="4" destOrd="0" parTransId="{8ADC8663-39DA-4A57-B6AE-03A5E3A403D1}" sibTransId="{ED2A8987-639B-4582-B8A2-20DD4683914D}"/>
    <dgm:cxn modelId="{7FDD1DEC-F9C0-4094-9CFF-50A38F3E7FDC}" type="presOf" srcId="{E5D26B11-4684-433C-AFEF-D54FCA8421A7}" destId="{D9545216-A414-485A-9CD8-2B8C4B15EF2E}" srcOrd="0" destOrd="0" presId="urn:microsoft.com/office/officeart/2005/8/layout/orgChart1"/>
    <dgm:cxn modelId="{4C0FABE0-EA88-4F5A-A800-91CFF1004A98}" type="presOf" srcId="{2F66CBEB-F888-46AA-BD64-EF51B33A2DFB}" destId="{F18604EE-EE5B-4C29-872C-C6B83232111D}" srcOrd="0" destOrd="0" presId="urn:microsoft.com/office/officeart/2005/8/layout/orgChart1"/>
    <dgm:cxn modelId="{A2FB6F40-D5C6-45F1-B99D-4FF7FE9C0D9C}" type="presOf" srcId="{B3273366-7F10-41F7-9F6B-3CF361FFF532}" destId="{FF6CE257-786E-4D7C-ADFB-292DC8B53383}" srcOrd="1" destOrd="0" presId="urn:microsoft.com/office/officeart/2005/8/layout/orgChart1"/>
    <dgm:cxn modelId="{6F693A25-8727-438A-BD46-C8E0B238C603}" type="presOf" srcId="{3AAC1625-BC70-4136-A203-CAE0356C2641}" destId="{E4BA992A-B7F0-4A39-86D5-D727876D1BD7}" srcOrd="1" destOrd="0" presId="urn:microsoft.com/office/officeart/2005/8/layout/orgChart1"/>
    <dgm:cxn modelId="{D1131CB1-DD12-46F7-B3FA-CAB5C1A0A17D}" type="presOf" srcId="{C76F18ED-6A1C-4FC4-8946-35429323343A}" destId="{A115D042-5453-4A8D-9BA5-A318A043C213}" srcOrd="1" destOrd="0" presId="urn:microsoft.com/office/officeart/2005/8/layout/orgChart1"/>
    <dgm:cxn modelId="{F9280406-89F8-45FD-A0B0-1F304BAFD6CA}" srcId="{E5F4139A-3578-44D0-A5A9-0E2A28949BEC}" destId="{AA6A9869-AE86-420A-9AD7-174683DA2F39}" srcOrd="3" destOrd="0" parTransId="{9341CB73-27E1-4CF9-9022-A61E37C6514F}" sibTransId="{AB5170CB-D822-4050-A2A7-88B6AB45CCDD}"/>
    <dgm:cxn modelId="{E6A10C73-BA5C-4F22-9116-857B4AAA18F2}" type="presOf" srcId="{9C222C67-7353-4954-8F76-19B4FC724AFD}" destId="{1C78541F-6A10-4F38-942A-1CCF486FD547}" srcOrd="0" destOrd="0" presId="urn:microsoft.com/office/officeart/2005/8/layout/orgChart1"/>
    <dgm:cxn modelId="{60A6C394-CBFC-40FE-BEA2-4EEF60C0CAAE}" type="presOf" srcId="{E5F4139A-3578-44D0-A5A9-0E2A28949BEC}" destId="{F9BC883A-3E19-4E8A-BAD5-D440DD131C4F}" srcOrd="1" destOrd="0" presId="urn:microsoft.com/office/officeart/2005/8/layout/orgChart1"/>
    <dgm:cxn modelId="{E5D5BC05-A259-4F62-B34C-A0C40ACA19BB}" type="presOf" srcId="{3613F55B-C8EA-45CE-8B86-5B84C91D45F6}" destId="{F91FB40E-D884-47B7-A5CC-447C1876FD86}" srcOrd="0" destOrd="0" presId="urn:microsoft.com/office/officeart/2005/8/layout/orgChart1"/>
    <dgm:cxn modelId="{86B5FA23-14F4-44DF-BF0B-5B70E9F051D2}" srcId="{CDB138E3-2C4D-4BAC-8C91-AB08CD10E109}" destId="{3AAC1625-BC70-4136-A203-CAE0356C2641}" srcOrd="0" destOrd="0" parTransId="{ECF20827-DC40-454D-955E-74CE4320DA18}" sibTransId="{318F3374-5E9E-4006-A61F-DC995F23BF88}"/>
    <dgm:cxn modelId="{FB133D2D-C46D-4FF1-813B-3CCEF86C834A}" type="presOf" srcId="{830473DC-353E-436A-8ED6-6CEF793B0553}" destId="{3021E975-3708-4B6D-B2E7-9B690B62A67D}" srcOrd="1" destOrd="0" presId="urn:microsoft.com/office/officeart/2005/8/layout/orgChart1"/>
    <dgm:cxn modelId="{77C51E94-E8F2-482E-A04E-9132C51266A5}" srcId="{C76F18ED-6A1C-4FC4-8946-35429323343A}" destId="{87FB54DE-05E5-4B87-A883-BD51583B6753}" srcOrd="1" destOrd="0" parTransId="{55777DC9-9E4C-45F1-95CB-1F76C360431E}" sibTransId="{215B4697-020B-45B7-B087-60C933A94009}"/>
    <dgm:cxn modelId="{8565FB8D-08A2-4550-B2E7-E4AA5841E59B}" srcId="{3AAC1625-BC70-4136-A203-CAE0356C2641}" destId="{830473DC-353E-436A-8ED6-6CEF793B0553}" srcOrd="2" destOrd="0" parTransId="{F19478A5-E4AE-47EA-AB87-743FBB5D0E3A}" sibTransId="{20EA919A-3226-4E83-BC7E-E97EEB79B4DD}"/>
    <dgm:cxn modelId="{9DAC4F5F-1698-4CE4-A550-A6270AB6B393}" type="presOf" srcId="{B0CF4C15-9863-4D6E-8562-3602EBA58B49}" destId="{AAFE0357-0AF0-4C2E-A8DA-28955216D56C}" srcOrd="1" destOrd="0" presId="urn:microsoft.com/office/officeart/2005/8/layout/orgChart1"/>
    <dgm:cxn modelId="{7D0B6852-2163-4835-BDE3-CF1409A83590}" type="presOf" srcId="{4881A26B-1599-42D3-A4E6-62189D003645}" destId="{FBF1F7B1-D550-46B7-9CCE-AA13DD063533}" srcOrd="0" destOrd="0" presId="urn:microsoft.com/office/officeart/2005/8/layout/orgChart1"/>
    <dgm:cxn modelId="{C676F8DF-8241-4AF8-9B52-5802751BC3D2}" type="presOf" srcId="{C8A16103-09E0-4350-B3BA-873841F0F9AD}" destId="{AE43D4C6-7CC3-41EA-9146-BAFC4867E449}" srcOrd="0" destOrd="0" presId="urn:microsoft.com/office/officeart/2005/8/layout/orgChart1"/>
    <dgm:cxn modelId="{695AA3D0-93DE-4E37-9E2E-825D8AD4D618}" srcId="{DB57F631-F154-4C8A-9821-04FF2472225E}" destId="{CDB138E3-2C4D-4BAC-8C91-AB08CD10E109}" srcOrd="0" destOrd="0" parTransId="{4163CCB8-AEE7-4806-BA78-2FEBBC236925}" sibTransId="{A5EE6C88-75FB-4A51-B7C0-FBA112287660}"/>
    <dgm:cxn modelId="{2B26E661-EB14-4D73-B3DE-84D322B2A4FD}" type="presOf" srcId="{0CD784F4-9F55-4D19-88B6-0983A41864BF}" destId="{A49A920C-3229-42AD-9B74-D50A4EFC911A}" srcOrd="1" destOrd="0" presId="urn:microsoft.com/office/officeart/2005/8/layout/orgChart1"/>
    <dgm:cxn modelId="{4ACBF270-8067-4DA5-AE9A-C956DDD9D793}" type="presOf" srcId="{AE9C66CF-F78F-40FC-84C2-595E57FFB51B}" destId="{560E8748-6BA7-42A2-A170-B9465BDB9C3F}" srcOrd="0" destOrd="0" presId="urn:microsoft.com/office/officeart/2005/8/layout/orgChart1"/>
    <dgm:cxn modelId="{BDBD3AF9-3471-44D4-BD9C-357AC7ECA84D}" type="presOf" srcId="{CDB138E3-2C4D-4BAC-8C91-AB08CD10E109}" destId="{0B1E3EF6-30C4-4F06-99E8-B9967368E9DD}" srcOrd="0" destOrd="0" presId="urn:microsoft.com/office/officeart/2005/8/layout/orgChart1"/>
    <dgm:cxn modelId="{28EEE223-8755-4CB5-B8EC-70144B97DE8E}" type="presOf" srcId="{27BD4C10-2F7A-45ED-AA33-5CB09662D8EF}" destId="{0295B156-5C3C-4E94-929B-8E4D39D4EF5D}" srcOrd="1" destOrd="0" presId="urn:microsoft.com/office/officeart/2005/8/layout/orgChart1"/>
    <dgm:cxn modelId="{0EC1F379-E5A0-4051-BA0A-F7B8839B8073}" srcId="{21ABB15C-F546-4150-8A40-487F737FC11D}" destId="{A75D21C4-4065-47F4-BE34-D772B02D6728}" srcOrd="1" destOrd="0" parTransId="{45EF2672-F2E4-42BE-BB04-D00854313275}" sibTransId="{045E374D-5022-4010-8E0C-01CB25589EA1}"/>
    <dgm:cxn modelId="{5EFEA16E-60D2-4B7E-8F76-961B570B7FEC}" type="presOf" srcId="{9341CB73-27E1-4CF9-9022-A61E37C6514F}" destId="{555CDF7D-C521-4120-89F5-F1E471EE9B49}" srcOrd="0" destOrd="0" presId="urn:microsoft.com/office/officeart/2005/8/layout/orgChart1"/>
    <dgm:cxn modelId="{3566CEA4-6BE4-4D91-90F3-EC5C6FAE42A0}" srcId="{3AAC1625-BC70-4136-A203-CAE0356C2641}" destId="{A8845267-ABC2-429E-A550-FCD7B8B9ADF1}" srcOrd="0" destOrd="0" parTransId="{EF22EA12-66E6-445E-A56D-3ED15DA8BB6F}" sibTransId="{58727825-0AE0-4825-BC46-394D3B3B6256}"/>
    <dgm:cxn modelId="{32E59DD9-31F3-4840-9121-E1EDBBEB6167}" type="presOf" srcId="{462BFE89-CFBA-4446-BD10-355EB1FD870F}" destId="{86555AAE-CE28-4647-A7DD-D9BD4391DC30}" srcOrd="0" destOrd="0" presId="urn:microsoft.com/office/officeart/2005/8/layout/orgChart1"/>
    <dgm:cxn modelId="{E8127851-44EF-4C73-A4BB-F912CEABB6AD}" srcId="{21ABB15C-F546-4150-8A40-487F737FC11D}" destId="{B0CF4C15-9863-4D6E-8562-3602EBA58B49}" srcOrd="0" destOrd="0" parTransId="{A6B407F7-1C0A-4290-BA73-E0FE8ED05F43}" sibTransId="{ABC6175C-2882-4AEB-B62C-3D5DF4C5D155}"/>
    <dgm:cxn modelId="{AA9E4C89-66FB-4167-9988-7E8C32E2E4C6}" type="presOf" srcId="{E5D26B11-4684-433C-AFEF-D54FCA8421A7}" destId="{1DC3580B-31B1-4713-9190-0085DEEEDEAA}" srcOrd="1" destOrd="0" presId="urn:microsoft.com/office/officeart/2005/8/layout/orgChart1"/>
    <dgm:cxn modelId="{D255A567-A4D7-4BD0-96F0-96A350A752EE}" type="presOf" srcId="{55777DC9-9E4C-45F1-95CB-1F76C360431E}" destId="{F0EC9998-F335-4077-9DF8-A8E3116F5BCB}" srcOrd="0" destOrd="0" presId="urn:microsoft.com/office/officeart/2005/8/layout/orgChart1"/>
    <dgm:cxn modelId="{5530F4CE-7FB8-4AE4-A847-52AF7C07C474}" type="presOf" srcId="{776A2EF7-68A4-4904-8FB0-FB9B8529A5D2}" destId="{5B846DF8-3116-4265-9B07-E22ADB53A9AE}" srcOrd="0" destOrd="0" presId="urn:microsoft.com/office/officeart/2005/8/layout/orgChart1"/>
    <dgm:cxn modelId="{C0EF2185-5DE6-4CE4-9A4B-4E7DAEC67843}" type="presOf" srcId="{21ABB15C-F546-4150-8A40-487F737FC11D}" destId="{B4C79A70-3DD1-4BC3-A9E2-22FC984862B0}" srcOrd="1" destOrd="0" presId="urn:microsoft.com/office/officeart/2005/8/layout/orgChart1"/>
    <dgm:cxn modelId="{6BE421A2-04AC-4817-8799-EFA702021EB4}" type="presOf" srcId="{C8A16103-09E0-4350-B3BA-873841F0F9AD}" destId="{18758DAE-00C6-43EC-9890-9937C634F385}" srcOrd="1" destOrd="0" presId="urn:microsoft.com/office/officeart/2005/8/layout/orgChart1"/>
    <dgm:cxn modelId="{574F6EB5-43FE-4930-A44D-8FAAE9082FAE}" type="presParOf" srcId="{CE31DF20-583A-42F2-97CF-F381325A137E}" destId="{E0F74D93-78B9-4BA9-8A46-ABC2768176AE}" srcOrd="0" destOrd="0" presId="urn:microsoft.com/office/officeart/2005/8/layout/orgChart1"/>
    <dgm:cxn modelId="{64AB61A0-BEB7-485D-9D02-1FD3F8A78557}" type="presParOf" srcId="{E0F74D93-78B9-4BA9-8A46-ABC2768176AE}" destId="{6BAFBBC2-6CE8-4944-A709-52C9DC34E3C7}" srcOrd="0" destOrd="0" presId="urn:microsoft.com/office/officeart/2005/8/layout/orgChart1"/>
    <dgm:cxn modelId="{A770FF85-1756-46EA-A263-99E1B9170AAD}" type="presParOf" srcId="{6BAFBBC2-6CE8-4944-A709-52C9DC34E3C7}" destId="{0B1E3EF6-30C4-4F06-99E8-B9967368E9DD}" srcOrd="0" destOrd="0" presId="urn:microsoft.com/office/officeart/2005/8/layout/orgChart1"/>
    <dgm:cxn modelId="{ED8AD701-3084-42C3-AD8B-F1A55134C04F}" type="presParOf" srcId="{6BAFBBC2-6CE8-4944-A709-52C9DC34E3C7}" destId="{754A0ECB-05B5-4B86-9406-85943EEFCF64}" srcOrd="1" destOrd="0" presId="urn:microsoft.com/office/officeart/2005/8/layout/orgChart1"/>
    <dgm:cxn modelId="{EA42D2BD-80EE-417B-86C2-512AEC713862}" type="presParOf" srcId="{E0F74D93-78B9-4BA9-8A46-ABC2768176AE}" destId="{A943A807-B012-42F0-8BAF-1E07C780C673}" srcOrd="1" destOrd="0" presId="urn:microsoft.com/office/officeart/2005/8/layout/orgChart1"/>
    <dgm:cxn modelId="{23FF3D20-586C-4137-A981-AE995442EDEE}" type="presParOf" srcId="{A943A807-B012-42F0-8BAF-1E07C780C673}" destId="{24AB5E19-D104-4D46-A7E4-85B5B53C29D3}" srcOrd="0" destOrd="0" presId="urn:microsoft.com/office/officeart/2005/8/layout/orgChart1"/>
    <dgm:cxn modelId="{6E042422-29BA-4A23-B087-E263238D8B5A}" type="presParOf" srcId="{A943A807-B012-42F0-8BAF-1E07C780C673}" destId="{95CF1B03-3AE6-4BD3-8BE0-DBAF1C020847}" srcOrd="1" destOrd="0" presId="urn:microsoft.com/office/officeart/2005/8/layout/orgChart1"/>
    <dgm:cxn modelId="{BBAD3FD8-2BE7-4C37-86BC-EDD555596EC7}" type="presParOf" srcId="{95CF1B03-3AE6-4BD3-8BE0-DBAF1C020847}" destId="{93A930A3-2136-4D53-92ED-CF52FCE1C2B3}" srcOrd="0" destOrd="0" presId="urn:microsoft.com/office/officeart/2005/8/layout/orgChart1"/>
    <dgm:cxn modelId="{08FBC44A-7BC9-4FCB-8032-F42873FEE5B5}" type="presParOf" srcId="{93A930A3-2136-4D53-92ED-CF52FCE1C2B3}" destId="{0A75E3DF-7B31-49F6-BAA3-1C143CB43ADF}" srcOrd="0" destOrd="0" presId="urn:microsoft.com/office/officeart/2005/8/layout/orgChart1"/>
    <dgm:cxn modelId="{C7D74FB8-9CD7-424A-AF9B-EDE77CD99302}" type="presParOf" srcId="{93A930A3-2136-4D53-92ED-CF52FCE1C2B3}" destId="{E4BA992A-B7F0-4A39-86D5-D727876D1BD7}" srcOrd="1" destOrd="0" presId="urn:microsoft.com/office/officeart/2005/8/layout/orgChart1"/>
    <dgm:cxn modelId="{8DB480C9-5C0E-4A93-8B52-D63D6786126E}" type="presParOf" srcId="{95CF1B03-3AE6-4BD3-8BE0-DBAF1C020847}" destId="{C433FD71-C169-4B59-B8EA-399A65C26141}" srcOrd="1" destOrd="0" presId="urn:microsoft.com/office/officeart/2005/8/layout/orgChart1"/>
    <dgm:cxn modelId="{AD05C9D4-E47C-497A-81E0-64DD2E1D2127}" type="presParOf" srcId="{C433FD71-C169-4B59-B8EA-399A65C26141}" destId="{ACBD53C2-1E44-4DEF-9DDE-A61CF6F7EB37}" srcOrd="0" destOrd="0" presId="urn:microsoft.com/office/officeart/2005/8/layout/orgChart1"/>
    <dgm:cxn modelId="{35F2EACF-B8D1-42C5-A140-12051145181C}" type="presParOf" srcId="{C433FD71-C169-4B59-B8EA-399A65C26141}" destId="{05BA242B-6EA3-460E-B60B-032C22AAA918}" srcOrd="1" destOrd="0" presId="urn:microsoft.com/office/officeart/2005/8/layout/orgChart1"/>
    <dgm:cxn modelId="{2EE0115F-F8BC-4436-8674-0FD1D262DC4A}" type="presParOf" srcId="{05BA242B-6EA3-460E-B60B-032C22AAA918}" destId="{906AAEC6-8259-4D18-8B5D-663BBB700E3E}" srcOrd="0" destOrd="0" presId="urn:microsoft.com/office/officeart/2005/8/layout/orgChart1"/>
    <dgm:cxn modelId="{A3A65DBA-164B-4944-96C5-F39936ACCF60}" type="presParOf" srcId="{906AAEC6-8259-4D18-8B5D-663BBB700E3E}" destId="{8F53633B-8072-45E5-84E0-9FE10DC548D7}" srcOrd="0" destOrd="0" presId="urn:microsoft.com/office/officeart/2005/8/layout/orgChart1"/>
    <dgm:cxn modelId="{F41ECC4E-2671-4E66-990D-7CE882BD8CE5}" type="presParOf" srcId="{906AAEC6-8259-4D18-8B5D-663BBB700E3E}" destId="{B4BF230A-1EDD-4C8E-BE23-38E42547F4A1}" srcOrd="1" destOrd="0" presId="urn:microsoft.com/office/officeart/2005/8/layout/orgChart1"/>
    <dgm:cxn modelId="{5A87F3EA-1FD6-4667-B004-EBCDD2289833}" type="presParOf" srcId="{05BA242B-6EA3-460E-B60B-032C22AAA918}" destId="{D68E8D2F-15C5-4FAB-A3C2-0CCD1E8796E4}" srcOrd="1" destOrd="0" presId="urn:microsoft.com/office/officeart/2005/8/layout/orgChart1"/>
    <dgm:cxn modelId="{933659C5-6555-4FEA-B1D3-9064107E15B7}" type="presParOf" srcId="{05BA242B-6EA3-460E-B60B-032C22AAA918}" destId="{389E9CE7-5981-44BF-8FDA-FCC58F55F897}" srcOrd="2" destOrd="0" presId="urn:microsoft.com/office/officeart/2005/8/layout/orgChart1"/>
    <dgm:cxn modelId="{B8129661-DD9B-42E3-8193-74D1C194E5CF}" type="presParOf" srcId="{C433FD71-C169-4B59-B8EA-399A65C26141}" destId="{05F6BA59-3E1B-4252-86AB-B1C025FD5D65}" srcOrd="2" destOrd="0" presId="urn:microsoft.com/office/officeart/2005/8/layout/orgChart1"/>
    <dgm:cxn modelId="{451A3E72-E55B-4480-861A-3490340DB65E}" type="presParOf" srcId="{C433FD71-C169-4B59-B8EA-399A65C26141}" destId="{4D655A1F-9CB8-4D63-A7CA-28BF92AC3160}" srcOrd="3" destOrd="0" presId="urn:microsoft.com/office/officeart/2005/8/layout/orgChart1"/>
    <dgm:cxn modelId="{0A2D65BA-5C45-4CE8-8CF1-ACA79B8F41FB}" type="presParOf" srcId="{4D655A1F-9CB8-4D63-A7CA-28BF92AC3160}" destId="{E588FBE5-9A8D-41F4-BB1F-0BBFEC6583E9}" srcOrd="0" destOrd="0" presId="urn:microsoft.com/office/officeart/2005/8/layout/orgChart1"/>
    <dgm:cxn modelId="{40B233B2-E45E-48D8-A021-60EECA94F038}" type="presParOf" srcId="{E588FBE5-9A8D-41F4-BB1F-0BBFEC6583E9}" destId="{BD933665-5B8E-4568-B0CC-E1B58ECD0ABF}" srcOrd="0" destOrd="0" presId="urn:microsoft.com/office/officeart/2005/8/layout/orgChart1"/>
    <dgm:cxn modelId="{936FCEC7-CD6F-4B73-ACB4-91EC6EAA88AA}" type="presParOf" srcId="{E588FBE5-9A8D-41F4-BB1F-0BBFEC6583E9}" destId="{FF6CE257-786E-4D7C-ADFB-292DC8B53383}" srcOrd="1" destOrd="0" presId="urn:microsoft.com/office/officeart/2005/8/layout/orgChart1"/>
    <dgm:cxn modelId="{34454E61-EC8B-4487-9CAF-00ED940EEFE9}" type="presParOf" srcId="{4D655A1F-9CB8-4D63-A7CA-28BF92AC3160}" destId="{503E3C36-9E15-4256-AD23-3865328757E8}" srcOrd="1" destOrd="0" presId="urn:microsoft.com/office/officeart/2005/8/layout/orgChart1"/>
    <dgm:cxn modelId="{4C496EF5-608E-412F-88A2-C1377D5CFFE7}" type="presParOf" srcId="{4D655A1F-9CB8-4D63-A7CA-28BF92AC3160}" destId="{CA44E47A-1554-40D6-A64B-5835B822C3AD}" srcOrd="2" destOrd="0" presId="urn:microsoft.com/office/officeart/2005/8/layout/orgChart1"/>
    <dgm:cxn modelId="{32B809C9-C846-408B-98B2-453D32402958}" type="presParOf" srcId="{C433FD71-C169-4B59-B8EA-399A65C26141}" destId="{03B5D437-723D-48C2-8B9D-B86864CBB130}" srcOrd="4" destOrd="0" presId="urn:microsoft.com/office/officeart/2005/8/layout/orgChart1"/>
    <dgm:cxn modelId="{F35C23A1-17D7-493F-B793-7ECFDC95306D}" type="presParOf" srcId="{C433FD71-C169-4B59-B8EA-399A65C26141}" destId="{26C08CDD-5308-4C5E-9AA4-E3EC2A963049}" srcOrd="5" destOrd="0" presId="urn:microsoft.com/office/officeart/2005/8/layout/orgChart1"/>
    <dgm:cxn modelId="{A867C86D-7D60-445E-AD91-9EA4BB1F428F}" type="presParOf" srcId="{26C08CDD-5308-4C5E-9AA4-E3EC2A963049}" destId="{4C6E753D-7880-459F-A0B5-4D6B0C5FE28A}" srcOrd="0" destOrd="0" presId="urn:microsoft.com/office/officeart/2005/8/layout/orgChart1"/>
    <dgm:cxn modelId="{2C8F384A-F7AA-423D-B146-C6A0C77A686B}" type="presParOf" srcId="{4C6E753D-7880-459F-A0B5-4D6B0C5FE28A}" destId="{EFB16DE6-49D8-4E84-AE35-21D498A7EF5C}" srcOrd="0" destOrd="0" presId="urn:microsoft.com/office/officeart/2005/8/layout/orgChart1"/>
    <dgm:cxn modelId="{793B02C3-C9DB-4FB1-858C-9A088FECD6A7}" type="presParOf" srcId="{4C6E753D-7880-459F-A0B5-4D6B0C5FE28A}" destId="{3021E975-3708-4B6D-B2E7-9B690B62A67D}" srcOrd="1" destOrd="0" presId="urn:microsoft.com/office/officeart/2005/8/layout/orgChart1"/>
    <dgm:cxn modelId="{E9751CFF-EFB4-41D0-B4DB-C2B00BB2FBF4}" type="presParOf" srcId="{26C08CDD-5308-4C5E-9AA4-E3EC2A963049}" destId="{8243AA20-7A8F-4F01-9845-50AA75D82167}" srcOrd="1" destOrd="0" presId="urn:microsoft.com/office/officeart/2005/8/layout/orgChart1"/>
    <dgm:cxn modelId="{709EBAC9-BE54-4DCC-9073-4CFB6AB3F889}" type="presParOf" srcId="{26C08CDD-5308-4C5E-9AA4-E3EC2A963049}" destId="{76722923-97AE-4D9A-A480-137D399AB4E4}" srcOrd="2" destOrd="0" presId="urn:microsoft.com/office/officeart/2005/8/layout/orgChart1"/>
    <dgm:cxn modelId="{95ED41C5-AA3B-4016-8F60-864E0EDA9A8F}" type="presParOf" srcId="{C433FD71-C169-4B59-B8EA-399A65C26141}" destId="{5B846DF8-3116-4265-9B07-E22ADB53A9AE}" srcOrd="6" destOrd="0" presId="urn:microsoft.com/office/officeart/2005/8/layout/orgChart1"/>
    <dgm:cxn modelId="{D0F5E36F-5203-4BF9-A3B1-1992314A4B3F}" type="presParOf" srcId="{C433FD71-C169-4B59-B8EA-399A65C26141}" destId="{DBF0BCBC-02C9-4D3E-802D-27AE1922039A}" srcOrd="7" destOrd="0" presId="urn:microsoft.com/office/officeart/2005/8/layout/orgChart1"/>
    <dgm:cxn modelId="{84D3E402-CCB4-47CC-B1CB-19B193FE63A7}" type="presParOf" srcId="{DBF0BCBC-02C9-4D3E-802D-27AE1922039A}" destId="{402DB4E2-115C-4C73-ABE3-7A782692709C}" srcOrd="0" destOrd="0" presId="urn:microsoft.com/office/officeart/2005/8/layout/orgChart1"/>
    <dgm:cxn modelId="{58D169B6-294D-430C-8125-C9153B41C436}" type="presParOf" srcId="{402DB4E2-115C-4C73-ABE3-7A782692709C}" destId="{4EB51D71-939A-44CB-96BD-894C30A47A45}" srcOrd="0" destOrd="0" presId="urn:microsoft.com/office/officeart/2005/8/layout/orgChart1"/>
    <dgm:cxn modelId="{36F7ECBF-0843-4BB7-AA6F-8DB272D9825A}" type="presParOf" srcId="{402DB4E2-115C-4C73-ABE3-7A782692709C}" destId="{2BB8DF54-44CB-42C0-A616-32C58E983279}" srcOrd="1" destOrd="0" presId="urn:microsoft.com/office/officeart/2005/8/layout/orgChart1"/>
    <dgm:cxn modelId="{26CE0BA5-AD6E-4EAB-9F80-E70A9EE3EEA2}" type="presParOf" srcId="{DBF0BCBC-02C9-4D3E-802D-27AE1922039A}" destId="{CB413D06-FEF6-42E8-AEF1-C55B3EC5BBB7}" srcOrd="1" destOrd="0" presId="urn:microsoft.com/office/officeart/2005/8/layout/orgChart1"/>
    <dgm:cxn modelId="{8D865F59-0CFF-4649-859F-B92B9508D7E2}" type="presParOf" srcId="{DBF0BCBC-02C9-4D3E-802D-27AE1922039A}" destId="{0D274E81-4499-4CC7-AEE2-406540CB44B6}" srcOrd="2" destOrd="0" presId="urn:microsoft.com/office/officeart/2005/8/layout/orgChart1"/>
    <dgm:cxn modelId="{8BC7654B-3C2D-41A2-903E-51FD7D89EBEE}" type="presParOf" srcId="{95CF1B03-3AE6-4BD3-8BE0-DBAF1C020847}" destId="{B1ABA2A7-0F39-4111-A8FC-1B0517012DFA}" srcOrd="2" destOrd="0" presId="urn:microsoft.com/office/officeart/2005/8/layout/orgChart1"/>
    <dgm:cxn modelId="{E6B599E2-AFA1-45BD-AC6A-7CF3A9A68BCD}" type="presParOf" srcId="{A943A807-B012-42F0-8BAF-1E07C780C673}" destId="{BDDCB8A7-2EEB-4877-9F48-7A1798454CE0}" srcOrd="2" destOrd="0" presId="urn:microsoft.com/office/officeart/2005/8/layout/orgChart1"/>
    <dgm:cxn modelId="{650E8D2A-0935-444B-8D6B-A209E30370D0}" type="presParOf" srcId="{A943A807-B012-42F0-8BAF-1E07C780C673}" destId="{15F7CCAD-F6BA-4158-85FC-67393EE3A6E8}" srcOrd="3" destOrd="0" presId="urn:microsoft.com/office/officeart/2005/8/layout/orgChart1"/>
    <dgm:cxn modelId="{E5D08240-A467-4F14-A6EB-BE53E326999E}" type="presParOf" srcId="{15F7CCAD-F6BA-4158-85FC-67393EE3A6E8}" destId="{3AC5FCBD-95BD-4B5E-A85C-DA5131B83EE7}" srcOrd="0" destOrd="0" presId="urn:microsoft.com/office/officeart/2005/8/layout/orgChart1"/>
    <dgm:cxn modelId="{906F6A18-A5A2-4F58-B077-B905D820E708}" type="presParOf" srcId="{3AC5FCBD-95BD-4B5E-A85C-DA5131B83EE7}" destId="{F18604EE-EE5B-4C29-872C-C6B83232111D}" srcOrd="0" destOrd="0" presId="urn:microsoft.com/office/officeart/2005/8/layout/orgChart1"/>
    <dgm:cxn modelId="{5854B7BF-4A36-4653-8BBF-8CA03EC1D3C5}" type="presParOf" srcId="{3AC5FCBD-95BD-4B5E-A85C-DA5131B83EE7}" destId="{DFD78A19-0438-49F0-96BC-874DE115F8D8}" srcOrd="1" destOrd="0" presId="urn:microsoft.com/office/officeart/2005/8/layout/orgChart1"/>
    <dgm:cxn modelId="{9AD13B48-B6B1-4CA6-9F97-D6143D61A93D}" type="presParOf" srcId="{15F7CCAD-F6BA-4158-85FC-67393EE3A6E8}" destId="{23DE3D91-0530-4C26-86F7-35DDB82DF6F6}" srcOrd="1" destOrd="0" presId="urn:microsoft.com/office/officeart/2005/8/layout/orgChart1"/>
    <dgm:cxn modelId="{25FA3F71-7FF4-4CEE-A543-0BCE4324E628}" type="presParOf" srcId="{23DE3D91-0530-4C26-86F7-35DDB82DF6F6}" destId="{F91FB40E-D884-47B7-A5CC-447C1876FD86}" srcOrd="0" destOrd="0" presId="urn:microsoft.com/office/officeart/2005/8/layout/orgChart1"/>
    <dgm:cxn modelId="{A0B4CDDC-9C09-4EA3-A711-9427DD71C0DC}" type="presParOf" srcId="{23DE3D91-0530-4C26-86F7-35DDB82DF6F6}" destId="{7959F85C-A8B3-4BC4-8755-7116DB997EC5}" srcOrd="1" destOrd="0" presId="urn:microsoft.com/office/officeart/2005/8/layout/orgChart1"/>
    <dgm:cxn modelId="{FBC6BBA9-A2FE-448B-B37E-E72E268AA3E0}" type="presParOf" srcId="{7959F85C-A8B3-4BC4-8755-7116DB997EC5}" destId="{9532EF2F-CFB1-440A-B2C3-3B10031D2068}" srcOrd="0" destOrd="0" presId="urn:microsoft.com/office/officeart/2005/8/layout/orgChart1"/>
    <dgm:cxn modelId="{59E5B888-9609-4F51-89F9-32973010B0B4}" type="presParOf" srcId="{9532EF2F-CFB1-440A-B2C3-3B10031D2068}" destId="{D9545216-A414-485A-9CD8-2B8C4B15EF2E}" srcOrd="0" destOrd="0" presId="urn:microsoft.com/office/officeart/2005/8/layout/orgChart1"/>
    <dgm:cxn modelId="{D613CFF3-7CAF-4502-8B73-48FABB95D95C}" type="presParOf" srcId="{9532EF2F-CFB1-440A-B2C3-3B10031D2068}" destId="{1DC3580B-31B1-4713-9190-0085DEEEDEAA}" srcOrd="1" destOrd="0" presId="urn:microsoft.com/office/officeart/2005/8/layout/orgChart1"/>
    <dgm:cxn modelId="{61CA12F8-E3FF-4AE9-8B9D-2C3B68365A27}" type="presParOf" srcId="{7959F85C-A8B3-4BC4-8755-7116DB997EC5}" destId="{B79B50E2-0D16-4484-BE6C-518393132429}" srcOrd="1" destOrd="0" presId="urn:microsoft.com/office/officeart/2005/8/layout/orgChart1"/>
    <dgm:cxn modelId="{D1CDFD5B-D3FE-4C21-9874-B6853E6627F5}" type="presParOf" srcId="{B79B50E2-0D16-4484-BE6C-518393132429}" destId="{86555AAE-CE28-4647-A7DD-D9BD4391DC30}" srcOrd="0" destOrd="0" presId="urn:microsoft.com/office/officeart/2005/8/layout/orgChart1"/>
    <dgm:cxn modelId="{7E4FCB6B-5B45-4EDD-8A6F-DC866DD1765D}" type="presParOf" srcId="{B79B50E2-0D16-4484-BE6C-518393132429}" destId="{5C59E0E7-3A30-42AE-BA0A-A58EE8B140AC}" srcOrd="1" destOrd="0" presId="urn:microsoft.com/office/officeart/2005/8/layout/orgChart1"/>
    <dgm:cxn modelId="{D7622BE2-E419-460C-918F-39EBFA5A9A27}" type="presParOf" srcId="{5C59E0E7-3A30-42AE-BA0A-A58EE8B140AC}" destId="{0D674CBD-3EBE-44DD-BB08-05B7ECA3A3C3}" srcOrd="0" destOrd="0" presId="urn:microsoft.com/office/officeart/2005/8/layout/orgChart1"/>
    <dgm:cxn modelId="{4CDAFC5D-68D1-41A9-9BB1-7051C6644A74}" type="presParOf" srcId="{0D674CBD-3EBE-44DD-BB08-05B7ECA3A3C3}" destId="{AE43D4C6-7CC3-41EA-9146-BAFC4867E449}" srcOrd="0" destOrd="0" presId="urn:microsoft.com/office/officeart/2005/8/layout/orgChart1"/>
    <dgm:cxn modelId="{F8238A36-FB8F-41B7-AE62-178D9C1D9841}" type="presParOf" srcId="{0D674CBD-3EBE-44DD-BB08-05B7ECA3A3C3}" destId="{18758DAE-00C6-43EC-9890-9937C634F385}" srcOrd="1" destOrd="0" presId="urn:microsoft.com/office/officeart/2005/8/layout/orgChart1"/>
    <dgm:cxn modelId="{02D96F3D-A0CB-45EE-8A02-A83976CBC975}" type="presParOf" srcId="{5C59E0E7-3A30-42AE-BA0A-A58EE8B140AC}" destId="{7FF0CBD5-983F-49E5-8C32-72F6B2B026EF}" srcOrd="1" destOrd="0" presId="urn:microsoft.com/office/officeart/2005/8/layout/orgChart1"/>
    <dgm:cxn modelId="{8E4A7916-2B3D-4BBD-9D0A-B38FC5AD66EE}" type="presParOf" srcId="{5C59E0E7-3A30-42AE-BA0A-A58EE8B140AC}" destId="{210D12C0-5C03-4FE8-B8DD-75EDE8D9176C}" srcOrd="2" destOrd="0" presId="urn:microsoft.com/office/officeart/2005/8/layout/orgChart1"/>
    <dgm:cxn modelId="{C670BA15-4471-44DE-BE97-D2F16FACC709}" type="presParOf" srcId="{B79B50E2-0D16-4484-BE6C-518393132429}" destId="{07AEA4E1-04BF-46AB-BFAB-91708BE83156}" srcOrd="2" destOrd="0" presId="urn:microsoft.com/office/officeart/2005/8/layout/orgChart1"/>
    <dgm:cxn modelId="{B512AE92-2ACD-4EB5-9622-2C5DE89ED148}" type="presParOf" srcId="{B79B50E2-0D16-4484-BE6C-518393132429}" destId="{BCF7B1E7-ADFA-41DD-9663-7E5FBF812967}" srcOrd="3" destOrd="0" presId="urn:microsoft.com/office/officeart/2005/8/layout/orgChart1"/>
    <dgm:cxn modelId="{79E95882-DA6E-401B-BD5B-962559B0F963}" type="presParOf" srcId="{BCF7B1E7-ADFA-41DD-9663-7E5FBF812967}" destId="{579178C7-1286-4C7E-A19F-2A8EAB6F6922}" srcOrd="0" destOrd="0" presId="urn:microsoft.com/office/officeart/2005/8/layout/orgChart1"/>
    <dgm:cxn modelId="{CCB1ECC5-9939-45A2-8903-F0C9F01565FD}" type="presParOf" srcId="{579178C7-1286-4C7E-A19F-2A8EAB6F6922}" destId="{1C78541F-6A10-4F38-942A-1CCF486FD547}" srcOrd="0" destOrd="0" presId="urn:microsoft.com/office/officeart/2005/8/layout/orgChart1"/>
    <dgm:cxn modelId="{FAADA1D1-0991-4870-A771-E15976B41E6D}" type="presParOf" srcId="{579178C7-1286-4C7E-A19F-2A8EAB6F6922}" destId="{23086CD5-5F33-4047-A770-45BF468BFF40}" srcOrd="1" destOrd="0" presId="urn:microsoft.com/office/officeart/2005/8/layout/orgChart1"/>
    <dgm:cxn modelId="{DEE3067F-D377-4AD2-98DE-3C86FB2BFDF4}" type="presParOf" srcId="{BCF7B1E7-ADFA-41DD-9663-7E5FBF812967}" destId="{E9D5258E-4CB8-4707-B89A-2143C9D88052}" srcOrd="1" destOrd="0" presId="urn:microsoft.com/office/officeart/2005/8/layout/orgChart1"/>
    <dgm:cxn modelId="{BB1B0A36-6B50-4994-A657-E1D29AC7B051}" type="presParOf" srcId="{BCF7B1E7-ADFA-41DD-9663-7E5FBF812967}" destId="{502778BC-5328-42E5-A2F0-9D9B219EF44A}" srcOrd="2" destOrd="0" presId="urn:microsoft.com/office/officeart/2005/8/layout/orgChart1"/>
    <dgm:cxn modelId="{92BB6490-4E4E-4F9E-AB42-D20FD497AB8A}" type="presParOf" srcId="{B79B50E2-0D16-4484-BE6C-518393132429}" destId="{E811A868-A2D0-40F5-B459-9060DCDF10A6}" srcOrd="4" destOrd="0" presId="urn:microsoft.com/office/officeart/2005/8/layout/orgChart1"/>
    <dgm:cxn modelId="{5A923747-B10F-4D8E-A4C5-4FBE37F76635}" type="presParOf" srcId="{B79B50E2-0D16-4484-BE6C-518393132429}" destId="{E4868E29-A748-4628-9B84-EFBBA465E81B}" srcOrd="5" destOrd="0" presId="urn:microsoft.com/office/officeart/2005/8/layout/orgChart1"/>
    <dgm:cxn modelId="{E42DC6C0-8218-401B-B2C7-92E50CED45BE}" type="presParOf" srcId="{E4868E29-A748-4628-9B84-EFBBA465E81B}" destId="{C29D71CA-86AF-4073-BA68-A87AF7A92F62}" srcOrd="0" destOrd="0" presId="urn:microsoft.com/office/officeart/2005/8/layout/orgChart1"/>
    <dgm:cxn modelId="{4E2BA364-6C38-416C-9725-EAC5A1A24AF9}" type="presParOf" srcId="{C29D71CA-86AF-4073-BA68-A87AF7A92F62}" destId="{2D50181D-7B38-438E-B5F3-BE09A6A554EE}" srcOrd="0" destOrd="0" presId="urn:microsoft.com/office/officeart/2005/8/layout/orgChart1"/>
    <dgm:cxn modelId="{FC824199-4343-41AA-855E-9F3B130DB0E7}" type="presParOf" srcId="{C29D71CA-86AF-4073-BA68-A87AF7A92F62}" destId="{B2C5D344-3D03-4A9C-8932-132971FDFCAF}" srcOrd="1" destOrd="0" presId="urn:microsoft.com/office/officeart/2005/8/layout/orgChart1"/>
    <dgm:cxn modelId="{638F6E4D-4EA6-467F-A324-CB35AE6DAB79}" type="presParOf" srcId="{E4868E29-A748-4628-9B84-EFBBA465E81B}" destId="{9D24519E-6118-4F78-952C-BC35D72C3D5B}" srcOrd="1" destOrd="0" presId="urn:microsoft.com/office/officeart/2005/8/layout/orgChart1"/>
    <dgm:cxn modelId="{C71955D3-D18E-4CB7-839D-6361C6FB8C95}" type="presParOf" srcId="{E4868E29-A748-4628-9B84-EFBBA465E81B}" destId="{05A6D62B-AB50-4FBB-9AEC-604D396AD053}" srcOrd="2" destOrd="0" presId="urn:microsoft.com/office/officeart/2005/8/layout/orgChart1"/>
    <dgm:cxn modelId="{84C7521A-C06E-4F4A-8062-7A11D6878803}" type="presParOf" srcId="{7959F85C-A8B3-4BC4-8755-7116DB997EC5}" destId="{49FB306B-9843-43ED-A035-242CF2F38F0B}" srcOrd="2" destOrd="0" presId="urn:microsoft.com/office/officeart/2005/8/layout/orgChart1"/>
    <dgm:cxn modelId="{F2326559-74DA-4F9B-A0D1-8A157BCADFC1}" type="presParOf" srcId="{15F7CCAD-F6BA-4158-85FC-67393EE3A6E8}" destId="{E8D35FC9-6E1F-41D7-A27B-85C8B0FDEF99}" srcOrd="2" destOrd="0" presId="urn:microsoft.com/office/officeart/2005/8/layout/orgChart1"/>
    <dgm:cxn modelId="{9324EC10-1227-484B-8267-684B86139E1B}" type="presParOf" srcId="{E8D35FC9-6E1F-41D7-A27B-85C8B0FDEF99}" destId="{09757761-7E6C-4FAC-A208-E1DDC02DA021}" srcOrd="0" destOrd="0" presId="urn:microsoft.com/office/officeart/2005/8/layout/orgChart1"/>
    <dgm:cxn modelId="{35783CB0-4288-4AC7-8F1F-FA47A90A2035}" type="presParOf" srcId="{E8D35FC9-6E1F-41D7-A27B-85C8B0FDEF99}" destId="{E35F871C-50FF-4C60-9BB1-BAF62E91148B}" srcOrd="1" destOrd="0" presId="urn:microsoft.com/office/officeart/2005/8/layout/orgChart1"/>
    <dgm:cxn modelId="{5686FEE1-F861-421F-9C51-DAB8DD3562D5}" type="presParOf" srcId="{E35F871C-50FF-4C60-9BB1-BAF62E91148B}" destId="{092A8A6C-36B8-4466-BC73-FB85BE26F298}" srcOrd="0" destOrd="0" presId="urn:microsoft.com/office/officeart/2005/8/layout/orgChart1"/>
    <dgm:cxn modelId="{3FAE1FEB-4A35-4DCA-B8A1-5DB1A5916B02}" type="presParOf" srcId="{092A8A6C-36B8-4466-BC73-FB85BE26F298}" destId="{42C3CBDF-9E1E-4FB6-A82E-9235BC0D7D93}" srcOrd="0" destOrd="0" presId="urn:microsoft.com/office/officeart/2005/8/layout/orgChart1"/>
    <dgm:cxn modelId="{18028638-6823-492B-8164-30007D8C7EC0}" type="presParOf" srcId="{092A8A6C-36B8-4466-BC73-FB85BE26F298}" destId="{0295B156-5C3C-4E94-929B-8E4D39D4EF5D}" srcOrd="1" destOrd="0" presId="urn:microsoft.com/office/officeart/2005/8/layout/orgChart1"/>
    <dgm:cxn modelId="{0F6A0D70-AF90-4CA0-A7A7-B816D5317A21}" type="presParOf" srcId="{E35F871C-50FF-4C60-9BB1-BAF62E91148B}" destId="{3B3E72FE-0591-4270-A318-6F628EF1EEB3}" srcOrd="1" destOrd="0" presId="urn:microsoft.com/office/officeart/2005/8/layout/orgChart1"/>
    <dgm:cxn modelId="{CFF5D5BE-3F90-4A5C-A1D2-A150AB4E7B85}" type="presParOf" srcId="{E35F871C-50FF-4C60-9BB1-BAF62E91148B}" destId="{15256CA5-F813-4C2D-92E4-5790C8A801F6}" srcOrd="2" destOrd="0" presId="urn:microsoft.com/office/officeart/2005/8/layout/orgChart1"/>
    <dgm:cxn modelId="{685B2973-241A-4582-AFD2-FC9BF551591A}" type="presParOf" srcId="{E8D35FC9-6E1F-41D7-A27B-85C8B0FDEF99}" destId="{5738D8BD-3EAF-4014-85AE-6A755CCFCD0B}" srcOrd="2" destOrd="0" presId="urn:microsoft.com/office/officeart/2005/8/layout/orgChart1"/>
    <dgm:cxn modelId="{B1E7C9AF-C303-4213-A51C-04116EFCBAE2}" type="presParOf" srcId="{E8D35FC9-6E1F-41D7-A27B-85C8B0FDEF99}" destId="{96BF93DC-2330-4E42-B3A9-6C7BB0E92C0F}" srcOrd="3" destOrd="0" presId="urn:microsoft.com/office/officeart/2005/8/layout/orgChart1"/>
    <dgm:cxn modelId="{02565F48-2D6F-48CF-ADC6-5336EC163B8B}" type="presParOf" srcId="{96BF93DC-2330-4E42-B3A9-6C7BB0E92C0F}" destId="{66AA92B5-7834-49AF-A4D0-0EC48F48DB69}" srcOrd="0" destOrd="0" presId="urn:microsoft.com/office/officeart/2005/8/layout/orgChart1"/>
    <dgm:cxn modelId="{E778682E-EEFF-49DD-A7B1-94E7A4D9EF7C}" type="presParOf" srcId="{66AA92B5-7834-49AF-A4D0-0EC48F48DB69}" destId="{83461565-C255-4BC2-8DDD-E120E7D7AF6B}" srcOrd="0" destOrd="0" presId="urn:microsoft.com/office/officeart/2005/8/layout/orgChart1"/>
    <dgm:cxn modelId="{144DAC19-4BA6-484F-8AB0-EC2A71DD8E43}" type="presParOf" srcId="{66AA92B5-7834-49AF-A4D0-0EC48F48DB69}" destId="{4D566361-7601-4C75-870F-AFC9E021A6F0}" srcOrd="1" destOrd="0" presId="urn:microsoft.com/office/officeart/2005/8/layout/orgChart1"/>
    <dgm:cxn modelId="{FB462B7E-B7E9-46B7-B3BF-F500AD16CB85}" type="presParOf" srcId="{96BF93DC-2330-4E42-B3A9-6C7BB0E92C0F}" destId="{4BA3FFF8-D61D-4D78-AF2C-0A391A614DB1}" srcOrd="1" destOrd="0" presId="urn:microsoft.com/office/officeart/2005/8/layout/orgChart1"/>
    <dgm:cxn modelId="{E5BE369B-F63A-4441-AD50-E5F9A97A4BE1}" type="presParOf" srcId="{96BF93DC-2330-4E42-B3A9-6C7BB0E92C0F}" destId="{408D6CCF-482F-4000-812B-F0D4688464FF}" srcOrd="2" destOrd="0" presId="urn:microsoft.com/office/officeart/2005/8/layout/orgChart1"/>
    <dgm:cxn modelId="{D13CE301-DDD3-4848-A311-AC0E9D138355}" type="presParOf" srcId="{A943A807-B012-42F0-8BAF-1E07C780C673}" destId="{03336E1E-1E03-419F-ACEA-DD7393199715}" srcOrd="4" destOrd="0" presId="urn:microsoft.com/office/officeart/2005/8/layout/orgChart1"/>
    <dgm:cxn modelId="{E0EDE198-530B-4016-8799-84DCA4BFB194}" type="presParOf" srcId="{A943A807-B012-42F0-8BAF-1E07C780C673}" destId="{79120DED-9059-4446-AB97-508985E07DD2}" srcOrd="5" destOrd="0" presId="urn:microsoft.com/office/officeart/2005/8/layout/orgChart1"/>
    <dgm:cxn modelId="{511C8157-0650-452A-B7B4-6767FFD9F789}" type="presParOf" srcId="{79120DED-9059-4446-AB97-508985E07DD2}" destId="{533B66CA-77CA-430D-AC21-0B159842247B}" srcOrd="0" destOrd="0" presId="urn:microsoft.com/office/officeart/2005/8/layout/orgChart1"/>
    <dgm:cxn modelId="{FB47B91E-FA0B-48F1-8A34-6CC707C052E6}" type="presParOf" srcId="{533B66CA-77CA-430D-AC21-0B159842247B}" destId="{F3CBB56F-FF86-495C-8FCA-EB6D066D37FB}" srcOrd="0" destOrd="0" presId="urn:microsoft.com/office/officeart/2005/8/layout/orgChart1"/>
    <dgm:cxn modelId="{B41A8808-5222-4D02-ADAC-92C87E50494D}" type="presParOf" srcId="{533B66CA-77CA-430D-AC21-0B159842247B}" destId="{B4C79A70-3DD1-4BC3-A9E2-22FC984862B0}" srcOrd="1" destOrd="0" presId="urn:microsoft.com/office/officeart/2005/8/layout/orgChart1"/>
    <dgm:cxn modelId="{358CADD0-8B72-49A5-B540-F5D8F5B6D83B}" type="presParOf" srcId="{79120DED-9059-4446-AB97-508985E07DD2}" destId="{33074887-84B1-477B-8442-8A172F78CC83}" srcOrd="1" destOrd="0" presId="urn:microsoft.com/office/officeart/2005/8/layout/orgChart1"/>
    <dgm:cxn modelId="{4152009F-C2FD-4A93-BCAB-6AA702B71646}" type="presParOf" srcId="{33074887-84B1-477B-8442-8A172F78CC83}" destId="{9C5C7FD5-6FEB-4EA5-91F8-69168531B0F3}" srcOrd="0" destOrd="0" presId="urn:microsoft.com/office/officeart/2005/8/layout/orgChart1"/>
    <dgm:cxn modelId="{FC46F9C2-D4A1-4428-8C9A-3CDD375D6D37}" type="presParOf" srcId="{33074887-84B1-477B-8442-8A172F78CC83}" destId="{7B72624A-0C22-483D-803A-30A0104217EF}" srcOrd="1" destOrd="0" presId="urn:microsoft.com/office/officeart/2005/8/layout/orgChart1"/>
    <dgm:cxn modelId="{5770D064-056F-4A61-820F-758B8F3C612B}" type="presParOf" srcId="{7B72624A-0C22-483D-803A-30A0104217EF}" destId="{94B898DD-C7BD-40B7-B641-CCF00979F8CF}" srcOrd="0" destOrd="0" presId="urn:microsoft.com/office/officeart/2005/8/layout/orgChart1"/>
    <dgm:cxn modelId="{A17C4E30-AB2A-40AA-8EFB-FDDC261E22D5}" type="presParOf" srcId="{94B898DD-C7BD-40B7-B641-CCF00979F8CF}" destId="{CF62F0F3-9959-4C7B-BBF3-4893FF87E1AD}" srcOrd="0" destOrd="0" presId="urn:microsoft.com/office/officeart/2005/8/layout/orgChart1"/>
    <dgm:cxn modelId="{71EA606B-A3C7-4088-8690-F4580ADD5A71}" type="presParOf" srcId="{94B898DD-C7BD-40B7-B641-CCF00979F8CF}" destId="{AAFE0357-0AF0-4C2E-A8DA-28955216D56C}" srcOrd="1" destOrd="0" presId="urn:microsoft.com/office/officeart/2005/8/layout/orgChart1"/>
    <dgm:cxn modelId="{7D012C93-CF73-43AD-A4E9-6D3F1D27F912}" type="presParOf" srcId="{7B72624A-0C22-483D-803A-30A0104217EF}" destId="{2AF6A1DF-810F-4D8F-9994-B6EEE035ED06}" srcOrd="1" destOrd="0" presId="urn:microsoft.com/office/officeart/2005/8/layout/orgChart1"/>
    <dgm:cxn modelId="{1EE37060-5BEF-458D-82B1-647A5D5CD126}" type="presParOf" srcId="{7B72624A-0C22-483D-803A-30A0104217EF}" destId="{4919DBED-EDC1-4FEE-9E3E-4A4D08A36D8A}" srcOrd="2" destOrd="0" presId="urn:microsoft.com/office/officeart/2005/8/layout/orgChart1"/>
    <dgm:cxn modelId="{7125036B-EB68-4B15-A7AA-F0755CC6DB70}" type="presParOf" srcId="{33074887-84B1-477B-8442-8A172F78CC83}" destId="{3D24E822-6A77-4D59-85A2-E117E9374691}" srcOrd="2" destOrd="0" presId="urn:microsoft.com/office/officeart/2005/8/layout/orgChart1"/>
    <dgm:cxn modelId="{AD7D2449-47A1-4934-AD92-E8B5F68CF023}" type="presParOf" srcId="{33074887-84B1-477B-8442-8A172F78CC83}" destId="{2B7FE2F9-DA47-42ED-8532-9DF8DB486CD9}" srcOrd="3" destOrd="0" presId="urn:microsoft.com/office/officeart/2005/8/layout/orgChart1"/>
    <dgm:cxn modelId="{9C313444-2DFB-466E-9017-E2FBF103C332}" type="presParOf" srcId="{2B7FE2F9-DA47-42ED-8532-9DF8DB486CD9}" destId="{8CD7469C-E7BC-4E9F-B88D-1DBDA33183B1}" srcOrd="0" destOrd="0" presId="urn:microsoft.com/office/officeart/2005/8/layout/orgChart1"/>
    <dgm:cxn modelId="{78B81509-6D8B-4733-929B-A5C7BD749573}" type="presParOf" srcId="{8CD7469C-E7BC-4E9F-B88D-1DBDA33183B1}" destId="{E8516E46-70AA-41F7-A750-1A0FF4F8165C}" srcOrd="0" destOrd="0" presId="urn:microsoft.com/office/officeart/2005/8/layout/orgChart1"/>
    <dgm:cxn modelId="{4F0FB0B8-1A7A-4E18-9FF2-E3A356F9D5A2}" type="presParOf" srcId="{8CD7469C-E7BC-4E9F-B88D-1DBDA33183B1}" destId="{C4822A6C-C5DB-4A55-8EA1-2E1D16697697}" srcOrd="1" destOrd="0" presId="urn:microsoft.com/office/officeart/2005/8/layout/orgChart1"/>
    <dgm:cxn modelId="{15DFB388-BCCD-4986-ACF4-D4C7FC59E653}" type="presParOf" srcId="{2B7FE2F9-DA47-42ED-8532-9DF8DB486CD9}" destId="{B1BB4C76-D61B-42FD-AD00-02B421E5BCA0}" srcOrd="1" destOrd="0" presId="urn:microsoft.com/office/officeart/2005/8/layout/orgChart1"/>
    <dgm:cxn modelId="{84169A7C-A059-465B-819F-2EC7C1565A9E}" type="presParOf" srcId="{2B7FE2F9-DA47-42ED-8532-9DF8DB486CD9}" destId="{4DAE9639-231A-45AD-9513-D4F01C90D744}" srcOrd="2" destOrd="0" presId="urn:microsoft.com/office/officeart/2005/8/layout/orgChart1"/>
    <dgm:cxn modelId="{85ACB1DA-659A-431E-B3E9-9069CF7D1A7B}" type="presParOf" srcId="{33074887-84B1-477B-8442-8A172F78CC83}" destId="{67673DE6-C83E-457B-A6FA-73EA58477ECC}" srcOrd="4" destOrd="0" presId="urn:microsoft.com/office/officeart/2005/8/layout/orgChart1"/>
    <dgm:cxn modelId="{12D1FB14-8C8E-4CB6-A66B-20D43C231E9A}" type="presParOf" srcId="{33074887-84B1-477B-8442-8A172F78CC83}" destId="{F237DF1A-9DC3-468E-AED0-A050D1989FA8}" srcOrd="5" destOrd="0" presId="urn:microsoft.com/office/officeart/2005/8/layout/orgChart1"/>
    <dgm:cxn modelId="{56E22B4C-5E4D-4D6E-ADA8-024B08D545A6}" type="presParOf" srcId="{F237DF1A-9DC3-468E-AED0-A050D1989FA8}" destId="{9C896BDC-8130-4999-B03A-F05582DDB422}" srcOrd="0" destOrd="0" presId="urn:microsoft.com/office/officeart/2005/8/layout/orgChart1"/>
    <dgm:cxn modelId="{0062A2EB-494F-4908-B830-412EC28E46FC}" type="presParOf" srcId="{9C896BDC-8130-4999-B03A-F05582DDB422}" destId="{C269F0A7-0097-4077-ABD3-7ADAED33C7C6}" srcOrd="0" destOrd="0" presId="urn:microsoft.com/office/officeart/2005/8/layout/orgChart1"/>
    <dgm:cxn modelId="{5BB3A4DC-8508-41EE-98C6-249B85182C56}" type="presParOf" srcId="{9C896BDC-8130-4999-B03A-F05582DDB422}" destId="{7F4BC38F-70ED-4F78-A9A5-B8BE19812851}" srcOrd="1" destOrd="0" presId="urn:microsoft.com/office/officeart/2005/8/layout/orgChart1"/>
    <dgm:cxn modelId="{14DF6F96-61A2-4E6A-8E62-E2EDA9C70C1F}" type="presParOf" srcId="{F237DF1A-9DC3-468E-AED0-A050D1989FA8}" destId="{3882321E-189B-4A34-A3E2-219442D03444}" srcOrd="1" destOrd="0" presId="urn:microsoft.com/office/officeart/2005/8/layout/orgChart1"/>
    <dgm:cxn modelId="{D2EC8B96-49B3-4A3B-BA3D-3494D554E431}" type="presParOf" srcId="{F237DF1A-9DC3-468E-AED0-A050D1989FA8}" destId="{70529A2F-B1CA-4B9B-92AD-2EB9F5BB93D8}" srcOrd="2" destOrd="0" presId="urn:microsoft.com/office/officeart/2005/8/layout/orgChart1"/>
    <dgm:cxn modelId="{776E3448-6461-4349-89FA-D7CE086D8E44}" type="presParOf" srcId="{79120DED-9059-4446-AB97-508985E07DD2}" destId="{36E24BE7-61DE-46A3-8A72-D4A60B94EFEF}" srcOrd="2" destOrd="0" presId="urn:microsoft.com/office/officeart/2005/8/layout/orgChart1"/>
    <dgm:cxn modelId="{E9D64512-96B4-4F97-9726-7D64A43ABA50}" type="presParOf" srcId="{A943A807-B012-42F0-8BAF-1E07C780C673}" destId="{9970870A-E20C-4FC7-BEDE-C468A7DC2EF2}" srcOrd="6" destOrd="0" presId="urn:microsoft.com/office/officeart/2005/8/layout/orgChart1"/>
    <dgm:cxn modelId="{E05F51C6-EB07-4FDD-AF33-E6A373A46187}" type="presParOf" srcId="{A943A807-B012-42F0-8BAF-1E07C780C673}" destId="{CAA11013-E933-420C-92C8-D4F20701A42F}" srcOrd="7" destOrd="0" presId="urn:microsoft.com/office/officeart/2005/8/layout/orgChart1"/>
    <dgm:cxn modelId="{6432307A-F3B3-4BF0-B839-7ADE84E410DF}" type="presParOf" srcId="{CAA11013-E933-420C-92C8-D4F20701A42F}" destId="{05905969-F3DD-4EE3-BDC0-BE36F1C94DC7}" srcOrd="0" destOrd="0" presId="urn:microsoft.com/office/officeart/2005/8/layout/orgChart1"/>
    <dgm:cxn modelId="{7D3F8FC2-1036-4B94-94D8-6DCBAF876651}" type="presParOf" srcId="{05905969-F3DD-4EE3-BDC0-BE36F1C94DC7}" destId="{AEA6F855-2CD0-4AD6-8107-7169294A74F1}" srcOrd="0" destOrd="0" presId="urn:microsoft.com/office/officeart/2005/8/layout/orgChart1"/>
    <dgm:cxn modelId="{CBEE146F-3146-4109-9B58-A96AA81E8B25}" type="presParOf" srcId="{05905969-F3DD-4EE3-BDC0-BE36F1C94DC7}" destId="{A115D042-5453-4A8D-9BA5-A318A043C213}" srcOrd="1" destOrd="0" presId="urn:microsoft.com/office/officeart/2005/8/layout/orgChart1"/>
    <dgm:cxn modelId="{E862321E-CC41-4B93-A5BD-80BFAA3F973B}" type="presParOf" srcId="{CAA11013-E933-420C-92C8-D4F20701A42F}" destId="{9A64FA46-D3D8-453F-8C2E-B328BE6B36BF}" srcOrd="1" destOrd="0" presId="urn:microsoft.com/office/officeart/2005/8/layout/orgChart1"/>
    <dgm:cxn modelId="{0A687294-3A86-4A14-AE3A-A2E0B6BF12AB}" type="presParOf" srcId="{9A64FA46-D3D8-453F-8C2E-B328BE6B36BF}" destId="{89D6E019-70FB-4594-AA6F-528C1DDAC707}" srcOrd="0" destOrd="0" presId="urn:microsoft.com/office/officeart/2005/8/layout/orgChart1"/>
    <dgm:cxn modelId="{536E4F4B-C481-4472-BA1E-9E144328EC64}" type="presParOf" srcId="{9A64FA46-D3D8-453F-8C2E-B328BE6B36BF}" destId="{46F817CE-E051-49C8-9244-55FAA958E790}" srcOrd="1" destOrd="0" presId="urn:microsoft.com/office/officeart/2005/8/layout/orgChart1"/>
    <dgm:cxn modelId="{261B3376-3431-49D8-9E12-35E29DCE8452}" type="presParOf" srcId="{46F817CE-E051-49C8-9244-55FAA958E790}" destId="{B23E82D5-54C4-4B66-B64E-B216E4622598}" srcOrd="0" destOrd="0" presId="urn:microsoft.com/office/officeart/2005/8/layout/orgChart1"/>
    <dgm:cxn modelId="{0D887D3D-AA0E-4114-9271-611FA3A043E7}" type="presParOf" srcId="{B23E82D5-54C4-4B66-B64E-B216E4622598}" destId="{16B5F0A5-8EF8-4358-B9F0-D354A3AE375B}" srcOrd="0" destOrd="0" presId="urn:microsoft.com/office/officeart/2005/8/layout/orgChart1"/>
    <dgm:cxn modelId="{B0140318-3F14-4594-91B0-2021CC7B0787}" type="presParOf" srcId="{B23E82D5-54C4-4B66-B64E-B216E4622598}" destId="{F9BC883A-3E19-4E8A-BAD5-D440DD131C4F}" srcOrd="1" destOrd="0" presId="urn:microsoft.com/office/officeart/2005/8/layout/orgChart1"/>
    <dgm:cxn modelId="{873C00AC-A522-4D0A-A8D4-ED430FD42F70}" type="presParOf" srcId="{46F817CE-E051-49C8-9244-55FAA958E790}" destId="{55348DC2-5A61-4ED2-9315-2F36DA9371BB}" srcOrd="1" destOrd="0" presId="urn:microsoft.com/office/officeart/2005/8/layout/orgChart1"/>
    <dgm:cxn modelId="{6E763E0F-ECD2-4960-9648-478EDE3F5221}" type="presParOf" srcId="{55348DC2-5A61-4ED2-9315-2F36DA9371BB}" destId="{C15E678A-D245-4C5F-ACCF-5E4736021D24}" srcOrd="0" destOrd="0" presId="urn:microsoft.com/office/officeart/2005/8/layout/orgChart1"/>
    <dgm:cxn modelId="{9A9027BB-A11E-4605-AF06-E301D3AF2CED}" type="presParOf" srcId="{55348DC2-5A61-4ED2-9315-2F36DA9371BB}" destId="{47B57529-CFDD-4375-9233-BB6AF531FF76}" srcOrd="1" destOrd="0" presId="urn:microsoft.com/office/officeart/2005/8/layout/orgChart1"/>
    <dgm:cxn modelId="{0015EA1B-C411-4C87-98D6-270A06A0BE6F}" type="presParOf" srcId="{47B57529-CFDD-4375-9233-BB6AF531FF76}" destId="{5B768A58-DC5F-4304-8A82-938007D0D36B}" srcOrd="0" destOrd="0" presId="urn:microsoft.com/office/officeart/2005/8/layout/orgChart1"/>
    <dgm:cxn modelId="{1F053A14-3DF6-4E74-AB8B-0DC6FE4AFF5A}" type="presParOf" srcId="{5B768A58-DC5F-4304-8A82-938007D0D36B}" destId="{EF405005-C0DF-4BE2-B5FB-E8E745EF6D4F}" srcOrd="0" destOrd="0" presId="urn:microsoft.com/office/officeart/2005/8/layout/orgChart1"/>
    <dgm:cxn modelId="{0CEABF99-80E4-4DE9-BE44-2466748E174B}" type="presParOf" srcId="{5B768A58-DC5F-4304-8A82-938007D0D36B}" destId="{361516F9-9507-4356-B48E-5240A4F0C8D2}" srcOrd="1" destOrd="0" presId="urn:microsoft.com/office/officeart/2005/8/layout/orgChart1"/>
    <dgm:cxn modelId="{1A4DE3B3-6857-4844-9BCA-B060D9E2C9A1}" type="presParOf" srcId="{47B57529-CFDD-4375-9233-BB6AF531FF76}" destId="{B486964C-80C3-481D-8FED-C655B492DFC2}" srcOrd="1" destOrd="0" presId="urn:microsoft.com/office/officeart/2005/8/layout/orgChart1"/>
    <dgm:cxn modelId="{EADEA16C-A067-48F0-AD74-1B4DD397CAD1}" type="presParOf" srcId="{47B57529-CFDD-4375-9233-BB6AF531FF76}" destId="{1B3FEFC8-F848-46F3-9B03-407671980CF1}" srcOrd="2" destOrd="0" presId="urn:microsoft.com/office/officeart/2005/8/layout/orgChart1"/>
    <dgm:cxn modelId="{52482C7E-ECE8-41E0-A513-316920F4F520}" type="presParOf" srcId="{55348DC2-5A61-4ED2-9315-2F36DA9371BB}" destId="{579E075E-1FF8-42B0-8D0B-64FA81E7D711}" srcOrd="2" destOrd="0" presId="urn:microsoft.com/office/officeart/2005/8/layout/orgChart1"/>
    <dgm:cxn modelId="{297F0F5B-09D4-4A2C-97F0-484344304B39}" type="presParOf" srcId="{55348DC2-5A61-4ED2-9315-2F36DA9371BB}" destId="{9B40CB79-1D44-4388-9863-0819C3621A03}" srcOrd="3" destOrd="0" presId="urn:microsoft.com/office/officeart/2005/8/layout/orgChart1"/>
    <dgm:cxn modelId="{102A2D6D-6B4A-4E67-AC7F-6C8C9EB15982}" type="presParOf" srcId="{9B40CB79-1D44-4388-9863-0819C3621A03}" destId="{3FCEB964-198A-491F-A005-B001D7ECE498}" srcOrd="0" destOrd="0" presId="urn:microsoft.com/office/officeart/2005/8/layout/orgChart1"/>
    <dgm:cxn modelId="{002FC3DD-89D3-4B6C-8D1C-32ABD137F778}" type="presParOf" srcId="{3FCEB964-198A-491F-A005-B001D7ECE498}" destId="{560E8748-6BA7-42A2-A170-B9465BDB9C3F}" srcOrd="0" destOrd="0" presId="urn:microsoft.com/office/officeart/2005/8/layout/orgChart1"/>
    <dgm:cxn modelId="{BE9836BD-FE23-447C-8613-221FCB1C5DC4}" type="presParOf" srcId="{3FCEB964-198A-491F-A005-B001D7ECE498}" destId="{C5E7ABFF-1373-4233-9B22-F02676FCB807}" srcOrd="1" destOrd="0" presId="urn:microsoft.com/office/officeart/2005/8/layout/orgChart1"/>
    <dgm:cxn modelId="{858CC6CB-5EE4-4682-B30B-B7CF24F9BAAA}" type="presParOf" srcId="{9B40CB79-1D44-4388-9863-0819C3621A03}" destId="{27F5E087-F138-44B9-B5DC-F2CB0C47EC16}" srcOrd="1" destOrd="0" presId="urn:microsoft.com/office/officeart/2005/8/layout/orgChart1"/>
    <dgm:cxn modelId="{F5963E25-1293-41C5-BC6D-98BE127AD756}" type="presParOf" srcId="{9B40CB79-1D44-4388-9863-0819C3621A03}" destId="{D3FB41FC-BBBD-4656-8B1C-BCCECA63C5D3}" srcOrd="2" destOrd="0" presId="urn:microsoft.com/office/officeart/2005/8/layout/orgChart1"/>
    <dgm:cxn modelId="{AB0D1788-59A3-4FD5-ABA0-6DE0C764AF86}" type="presParOf" srcId="{55348DC2-5A61-4ED2-9315-2F36DA9371BB}" destId="{A67C12CF-357D-4355-8059-4BA20530ABE4}" srcOrd="4" destOrd="0" presId="urn:microsoft.com/office/officeart/2005/8/layout/orgChart1"/>
    <dgm:cxn modelId="{66C8E24D-2814-47C1-B59D-17CFD372EF44}" type="presParOf" srcId="{55348DC2-5A61-4ED2-9315-2F36DA9371BB}" destId="{851A6C06-907D-4A5D-9323-72D21F3BFEFA}" srcOrd="5" destOrd="0" presId="urn:microsoft.com/office/officeart/2005/8/layout/orgChart1"/>
    <dgm:cxn modelId="{D25E8520-6664-423A-96B3-8AAB8E6B0DB6}" type="presParOf" srcId="{851A6C06-907D-4A5D-9323-72D21F3BFEFA}" destId="{EFD449FE-E68A-4A74-A3DD-5826B313BA67}" srcOrd="0" destOrd="0" presId="urn:microsoft.com/office/officeart/2005/8/layout/orgChart1"/>
    <dgm:cxn modelId="{4086CEE9-C613-4796-A87B-4B79DE4130B4}" type="presParOf" srcId="{EFD449FE-E68A-4A74-A3DD-5826B313BA67}" destId="{FB86B23A-E00C-4A86-83F0-CA99B0D24725}" srcOrd="0" destOrd="0" presId="urn:microsoft.com/office/officeart/2005/8/layout/orgChart1"/>
    <dgm:cxn modelId="{CF7B731B-4ECB-474D-9671-C84F8E547412}" type="presParOf" srcId="{EFD449FE-E68A-4A74-A3DD-5826B313BA67}" destId="{C6EB28D9-C9C5-4936-98A8-A778DC94D41A}" srcOrd="1" destOrd="0" presId="urn:microsoft.com/office/officeart/2005/8/layout/orgChart1"/>
    <dgm:cxn modelId="{56B4059A-DC43-4AF4-B04D-9AC713BBE264}" type="presParOf" srcId="{851A6C06-907D-4A5D-9323-72D21F3BFEFA}" destId="{137CA7CB-EB72-4167-9CD6-F24B3E093C43}" srcOrd="1" destOrd="0" presId="urn:microsoft.com/office/officeart/2005/8/layout/orgChart1"/>
    <dgm:cxn modelId="{2108C44B-09CD-47E3-8A01-C19ECBB2023D}" type="presParOf" srcId="{851A6C06-907D-4A5D-9323-72D21F3BFEFA}" destId="{52BAF0AC-F063-4E67-886F-178B7B5EF657}" srcOrd="2" destOrd="0" presId="urn:microsoft.com/office/officeart/2005/8/layout/orgChart1"/>
    <dgm:cxn modelId="{2CE5E1F6-1171-4127-B92C-56A9BE2B8DD8}" type="presParOf" srcId="{55348DC2-5A61-4ED2-9315-2F36DA9371BB}" destId="{555CDF7D-C521-4120-89F5-F1E471EE9B49}" srcOrd="6" destOrd="0" presId="urn:microsoft.com/office/officeart/2005/8/layout/orgChart1"/>
    <dgm:cxn modelId="{B783C71A-9283-4C52-A53D-42EFFF2DA9E1}" type="presParOf" srcId="{55348DC2-5A61-4ED2-9315-2F36DA9371BB}" destId="{9274F4E4-E3C6-48C7-8F8B-4D875DABE9CC}" srcOrd="7" destOrd="0" presId="urn:microsoft.com/office/officeart/2005/8/layout/orgChart1"/>
    <dgm:cxn modelId="{F1F62F77-5EC4-47E7-9872-593DF96AF46C}" type="presParOf" srcId="{9274F4E4-E3C6-48C7-8F8B-4D875DABE9CC}" destId="{57AF6A17-B337-4196-9715-99B95E948B26}" srcOrd="0" destOrd="0" presId="urn:microsoft.com/office/officeart/2005/8/layout/orgChart1"/>
    <dgm:cxn modelId="{D948A32C-EC44-4F4D-B584-81E78D820AC3}" type="presParOf" srcId="{57AF6A17-B337-4196-9715-99B95E948B26}" destId="{6EACDB77-B635-437F-8C96-DB28B4EE73A0}" srcOrd="0" destOrd="0" presId="urn:microsoft.com/office/officeart/2005/8/layout/orgChart1"/>
    <dgm:cxn modelId="{46AC8CF3-A482-4B01-A034-EE1F8C21C674}" type="presParOf" srcId="{57AF6A17-B337-4196-9715-99B95E948B26}" destId="{A107B28A-146F-4ED2-A321-9D327F47779E}" srcOrd="1" destOrd="0" presId="urn:microsoft.com/office/officeart/2005/8/layout/orgChart1"/>
    <dgm:cxn modelId="{AD85DFA3-623D-40E6-9932-6A8DFC6ECC44}" type="presParOf" srcId="{9274F4E4-E3C6-48C7-8F8B-4D875DABE9CC}" destId="{3E5EF38D-795F-43DB-9D7F-EF672E006279}" srcOrd="1" destOrd="0" presId="urn:microsoft.com/office/officeart/2005/8/layout/orgChart1"/>
    <dgm:cxn modelId="{8DB80EFC-8277-45B2-A124-B4E6154A80D8}" type="presParOf" srcId="{9274F4E4-E3C6-48C7-8F8B-4D875DABE9CC}" destId="{35EB3765-EF85-46F5-8CF0-10C6713EC210}" srcOrd="2" destOrd="0" presId="urn:microsoft.com/office/officeart/2005/8/layout/orgChart1"/>
    <dgm:cxn modelId="{031438D6-5E0C-4525-AF7C-D80A77A75F88}" type="presParOf" srcId="{55348DC2-5A61-4ED2-9315-2F36DA9371BB}" destId="{0E64A6D1-AA6E-4305-9B9C-C2986FB4B9EE}" srcOrd="8" destOrd="0" presId="urn:microsoft.com/office/officeart/2005/8/layout/orgChart1"/>
    <dgm:cxn modelId="{1362D188-2A1D-442A-B5D4-C9BD81D404F1}" type="presParOf" srcId="{55348DC2-5A61-4ED2-9315-2F36DA9371BB}" destId="{BA734D5F-2E7F-4A21-9DD8-5FD334D54899}" srcOrd="9" destOrd="0" presId="urn:microsoft.com/office/officeart/2005/8/layout/orgChart1"/>
    <dgm:cxn modelId="{EF0392E7-FF0D-42F4-A454-457AAE8BF315}" type="presParOf" srcId="{BA734D5F-2E7F-4A21-9DD8-5FD334D54899}" destId="{FA977494-5ACA-4E19-BAD5-42BF89D31BF1}" srcOrd="0" destOrd="0" presId="urn:microsoft.com/office/officeart/2005/8/layout/orgChart1"/>
    <dgm:cxn modelId="{706ADEA8-D6F8-4D57-B582-D47CC04056E0}" type="presParOf" srcId="{FA977494-5ACA-4E19-BAD5-42BF89D31BF1}" destId="{139A23F0-8719-45B8-8C6C-FE3C2446FE1C}" srcOrd="0" destOrd="0" presId="urn:microsoft.com/office/officeart/2005/8/layout/orgChart1"/>
    <dgm:cxn modelId="{C9703EB1-A0C0-48C1-B8B4-70ED180D0566}" type="presParOf" srcId="{FA977494-5ACA-4E19-BAD5-42BF89D31BF1}" destId="{A977EB38-04F5-408F-85A7-C11CA43556A2}" srcOrd="1" destOrd="0" presId="urn:microsoft.com/office/officeart/2005/8/layout/orgChart1"/>
    <dgm:cxn modelId="{40F21968-80AC-482D-9EAB-CF99A93D0422}" type="presParOf" srcId="{BA734D5F-2E7F-4A21-9DD8-5FD334D54899}" destId="{ACAB24DC-74AC-48E7-AF7E-47C3EB2EB18C}" srcOrd="1" destOrd="0" presId="urn:microsoft.com/office/officeart/2005/8/layout/orgChart1"/>
    <dgm:cxn modelId="{F8687AA4-11D6-4C6F-A934-47C342AF3CA4}" type="presParOf" srcId="{BA734D5F-2E7F-4A21-9DD8-5FD334D54899}" destId="{EA60AA24-05C2-4B64-B0E1-B909D81A71A5}" srcOrd="2" destOrd="0" presId="urn:microsoft.com/office/officeart/2005/8/layout/orgChart1"/>
    <dgm:cxn modelId="{C4D92FE4-CADF-4330-BEFC-10CCF332FC07}" type="presParOf" srcId="{46F817CE-E051-49C8-9244-55FAA958E790}" destId="{E4AD0FD7-5EC6-4100-9FA1-A7A55A1A8325}" srcOrd="2" destOrd="0" presId="urn:microsoft.com/office/officeart/2005/8/layout/orgChart1"/>
    <dgm:cxn modelId="{B0D17CCF-4F85-486A-B86B-039E443D926D}" type="presParOf" srcId="{CAA11013-E933-420C-92C8-D4F20701A42F}" destId="{B4AC02B3-4B09-4BA5-B842-55FD5228A0CD}" srcOrd="2" destOrd="0" presId="urn:microsoft.com/office/officeart/2005/8/layout/orgChart1"/>
    <dgm:cxn modelId="{03C6B0B1-6C8C-4105-A346-B9D21F7C034D}" type="presParOf" srcId="{B4AC02B3-4B09-4BA5-B842-55FD5228A0CD}" destId="{F0EC9998-F335-4077-9DF8-A8E3116F5BCB}" srcOrd="0" destOrd="0" presId="urn:microsoft.com/office/officeart/2005/8/layout/orgChart1"/>
    <dgm:cxn modelId="{E4D06569-86B8-4EF5-AE6F-3C57F3B1BA78}" type="presParOf" srcId="{B4AC02B3-4B09-4BA5-B842-55FD5228A0CD}" destId="{6528043C-FF8D-4736-9702-F9EBC3E07211}" srcOrd="1" destOrd="0" presId="urn:microsoft.com/office/officeart/2005/8/layout/orgChart1"/>
    <dgm:cxn modelId="{F9E10A32-3A1B-4DAE-9421-7819D76AF9F0}" type="presParOf" srcId="{6528043C-FF8D-4736-9702-F9EBC3E07211}" destId="{65650D73-AF6D-4A9E-98E3-BF9A7A2226B4}" srcOrd="0" destOrd="0" presId="urn:microsoft.com/office/officeart/2005/8/layout/orgChart1"/>
    <dgm:cxn modelId="{BCC6593B-3020-49ED-BE36-2464A66ECD12}" type="presParOf" srcId="{65650D73-AF6D-4A9E-98E3-BF9A7A2226B4}" destId="{1C2EFC71-6A76-4CF3-9094-E22911449363}" srcOrd="0" destOrd="0" presId="urn:microsoft.com/office/officeart/2005/8/layout/orgChart1"/>
    <dgm:cxn modelId="{EB35F9BB-38F0-4324-9EF8-D74C24EA62A9}" type="presParOf" srcId="{65650D73-AF6D-4A9E-98E3-BF9A7A2226B4}" destId="{78A26383-F31E-4DCF-8C84-41856CAC9242}" srcOrd="1" destOrd="0" presId="urn:microsoft.com/office/officeart/2005/8/layout/orgChart1"/>
    <dgm:cxn modelId="{57DA94DD-F798-47D0-9938-F049A638D426}" type="presParOf" srcId="{6528043C-FF8D-4736-9702-F9EBC3E07211}" destId="{419978B9-D6D5-4C8B-8834-DECB90B8F38F}" srcOrd="1" destOrd="0" presId="urn:microsoft.com/office/officeart/2005/8/layout/orgChart1"/>
    <dgm:cxn modelId="{D781241E-CB76-45AB-9524-E265D71F2265}" type="presParOf" srcId="{6528043C-FF8D-4736-9702-F9EBC3E07211}" destId="{EDF942FB-6608-4707-9E09-7AEA2C4277A6}" srcOrd="2" destOrd="0" presId="urn:microsoft.com/office/officeart/2005/8/layout/orgChart1"/>
    <dgm:cxn modelId="{CCD64A40-6D70-427C-B47B-B0F81F5B5810}" type="presParOf" srcId="{B4AC02B3-4B09-4BA5-B842-55FD5228A0CD}" destId="{55013C4F-03F4-48E4-B8CD-30EF6FD3CDE5}" srcOrd="2" destOrd="0" presId="urn:microsoft.com/office/officeart/2005/8/layout/orgChart1"/>
    <dgm:cxn modelId="{9FD07385-160E-4823-8854-18894FE347AB}" type="presParOf" srcId="{B4AC02B3-4B09-4BA5-B842-55FD5228A0CD}" destId="{DD7E4F96-D8DC-4242-B7E2-3BD7CA3F0046}" srcOrd="3" destOrd="0" presId="urn:microsoft.com/office/officeart/2005/8/layout/orgChart1"/>
    <dgm:cxn modelId="{1D482814-3D04-4EEE-9080-7DAF088FF925}" type="presParOf" srcId="{DD7E4F96-D8DC-4242-B7E2-3BD7CA3F0046}" destId="{9C98967B-5B83-45E0-8760-BC3F780B0A09}" srcOrd="0" destOrd="0" presId="urn:microsoft.com/office/officeart/2005/8/layout/orgChart1"/>
    <dgm:cxn modelId="{285A01EB-A496-4328-867B-BFE9B75BB5E4}" type="presParOf" srcId="{9C98967B-5B83-45E0-8760-BC3F780B0A09}" destId="{A4D790FC-C07F-47F1-A979-8A27D64A4B09}" srcOrd="0" destOrd="0" presId="urn:microsoft.com/office/officeart/2005/8/layout/orgChart1"/>
    <dgm:cxn modelId="{B8B7D135-C3A9-4019-8ADE-84BB8DF5014E}" type="presParOf" srcId="{9C98967B-5B83-45E0-8760-BC3F780B0A09}" destId="{5704D2A3-C2FE-4EF9-BF63-7EDF6190CE95}" srcOrd="1" destOrd="0" presId="urn:microsoft.com/office/officeart/2005/8/layout/orgChart1"/>
    <dgm:cxn modelId="{9E871638-E935-4DFA-A538-9118CF7A567E}" type="presParOf" srcId="{DD7E4F96-D8DC-4242-B7E2-3BD7CA3F0046}" destId="{E01B196E-5F4E-4766-8371-19E7804D89F5}" srcOrd="1" destOrd="0" presId="urn:microsoft.com/office/officeart/2005/8/layout/orgChart1"/>
    <dgm:cxn modelId="{7B00E639-308C-4BF0-A5EB-27D41ACF180F}" type="presParOf" srcId="{DD7E4F96-D8DC-4242-B7E2-3BD7CA3F0046}" destId="{6EC59CAF-8EA2-4B65-AA31-1096D19EB404}" srcOrd="2" destOrd="0" presId="urn:microsoft.com/office/officeart/2005/8/layout/orgChart1"/>
    <dgm:cxn modelId="{EB6BBF17-643A-4CE6-8704-589466E07F5C}" type="presParOf" srcId="{B4AC02B3-4B09-4BA5-B842-55FD5228A0CD}" destId="{97756386-F28E-4A90-9D00-C460636AAAAE}" srcOrd="4" destOrd="0" presId="urn:microsoft.com/office/officeart/2005/8/layout/orgChart1"/>
    <dgm:cxn modelId="{592FDCAF-8FA9-499D-B78B-65840E1C0A1A}" type="presParOf" srcId="{B4AC02B3-4B09-4BA5-B842-55FD5228A0CD}" destId="{051928BD-9993-4273-AE73-303CDE409EB6}" srcOrd="5" destOrd="0" presId="urn:microsoft.com/office/officeart/2005/8/layout/orgChart1"/>
    <dgm:cxn modelId="{F470E944-DA09-4418-99D8-D58BCEA3CEBD}" type="presParOf" srcId="{051928BD-9993-4273-AE73-303CDE409EB6}" destId="{2A886DFC-E4E6-4682-BAC1-B4E0B806A626}" srcOrd="0" destOrd="0" presId="urn:microsoft.com/office/officeart/2005/8/layout/orgChart1"/>
    <dgm:cxn modelId="{B5FA2C79-3D30-4066-8ABA-78065CE3D88A}" type="presParOf" srcId="{2A886DFC-E4E6-4682-BAC1-B4E0B806A626}" destId="{FBF1F7B1-D550-46B7-9CCE-AA13DD063533}" srcOrd="0" destOrd="0" presId="urn:microsoft.com/office/officeart/2005/8/layout/orgChart1"/>
    <dgm:cxn modelId="{9D187ADB-86F9-4EA0-9911-F25E9D768244}" type="presParOf" srcId="{2A886DFC-E4E6-4682-BAC1-B4E0B806A626}" destId="{4BF36059-B45B-4A12-9460-9C3381F67690}" srcOrd="1" destOrd="0" presId="urn:microsoft.com/office/officeart/2005/8/layout/orgChart1"/>
    <dgm:cxn modelId="{3D44FB91-35DD-4C6F-BECB-36C213D371BA}" type="presParOf" srcId="{051928BD-9993-4273-AE73-303CDE409EB6}" destId="{01F1B735-DC51-4EAF-AC01-63F0F78AE315}" srcOrd="1" destOrd="0" presId="urn:microsoft.com/office/officeart/2005/8/layout/orgChart1"/>
    <dgm:cxn modelId="{D37CAF9B-E0C8-44EE-B6A0-C4A70280C33E}" type="presParOf" srcId="{051928BD-9993-4273-AE73-303CDE409EB6}" destId="{97E12DF8-364D-4B33-9572-B9B49D950C7F}" srcOrd="2" destOrd="0" presId="urn:microsoft.com/office/officeart/2005/8/layout/orgChart1"/>
    <dgm:cxn modelId="{601B8FBA-F83D-4981-90CF-8486D61DCE75}" type="presParOf" srcId="{B4AC02B3-4B09-4BA5-B842-55FD5228A0CD}" destId="{ABE5F953-639E-48CD-8CA2-175C220C1615}" srcOrd="6" destOrd="0" presId="urn:microsoft.com/office/officeart/2005/8/layout/orgChart1"/>
    <dgm:cxn modelId="{5592F0FA-8F6D-4E1C-833F-1AC6C684E8E1}" type="presParOf" srcId="{B4AC02B3-4B09-4BA5-B842-55FD5228A0CD}" destId="{986B4FA1-4086-4336-BC65-52DB2BFBF0A9}" srcOrd="7" destOrd="0" presId="urn:microsoft.com/office/officeart/2005/8/layout/orgChart1"/>
    <dgm:cxn modelId="{8C899C35-314F-4754-BBF0-26D10016ED1D}" type="presParOf" srcId="{986B4FA1-4086-4336-BC65-52DB2BFBF0A9}" destId="{D2C6E007-2FA2-4987-811E-EE45ECF053AA}" srcOrd="0" destOrd="0" presId="urn:microsoft.com/office/officeart/2005/8/layout/orgChart1"/>
    <dgm:cxn modelId="{CD33ED79-AE9A-4C17-A630-C0E334342B5F}" type="presParOf" srcId="{D2C6E007-2FA2-4987-811E-EE45ECF053AA}" destId="{C3C125EC-AFD7-4E44-8FDC-AE9420FD7AF5}" srcOrd="0" destOrd="0" presId="urn:microsoft.com/office/officeart/2005/8/layout/orgChart1"/>
    <dgm:cxn modelId="{A018B72C-6067-4E96-BD96-E026E7D47D24}" type="presParOf" srcId="{D2C6E007-2FA2-4987-811E-EE45ECF053AA}" destId="{A49A920C-3229-42AD-9B74-D50A4EFC911A}" srcOrd="1" destOrd="0" presId="urn:microsoft.com/office/officeart/2005/8/layout/orgChart1"/>
    <dgm:cxn modelId="{256659AE-6006-4DB8-85B4-4C58026B28BA}" type="presParOf" srcId="{986B4FA1-4086-4336-BC65-52DB2BFBF0A9}" destId="{C71B1F59-2FD0-4C41-A18C-7E09689C4123}" srcOrd="1" destOrd="0" presId="urn:microsoft.com/office/officeart/2005/8/layout/orgChart1"/>
    <dgm:cxn modelId="{7823B58C-D03F-4762-B1C5-E71C2AE599DC}" type="presParOf" srcId="{986B4FA1-4086-4336-BC65-52DB2BFBF0A9}" destId="{9E0BD96C-F301-44C9-A720-E5D10E5AB6F3}" srcOrd="2" destOrd="0" presId="urn:microsoft.com/office/officeart/2005/8/layout/orgChart1"/>
    <dgm:cxn modelId="{928161A0-CD59-42AB-80C5-70E2AA21BCD4}" type="presParOf" srcId="{E0F74D93-78B9-4BA9-8A46-ABC2768176AE}" destId="{CC699D27-7C96-46AF-9B2D-1AFCF084F96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378434-F290-411C-9625-E084432F4906}">
      <dsp:nvSpPr>
        <dsp:cNvPr id="0" name=""/>
        <dsp:cNvSpPr/>
      </dsp:nvSpPr>
      <dsp:spPr>
        <a:xfrm>
          <a:off x="2686459" y="2184499"/>
          <a:ext cx="2856680" cy="1660571"/>
        </a:xfrm>
        <a:prstGeom prst="ellipse">
          <a:avLst/>
        </a:prstGeom>
        <a:solidFill>
          <a:srgbClr val="F0FA7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solidFill>
                <a:srgbClr val="FF0000"/>
              </a:solidFill>
            </a:rPr>
            <a:t>العوامل المؤثرة في اختلاف الذوق</a:t>
          </a:r>
          <a:endParaRPr lang="ar-SA" sz="2400" b="1" kern="1200" dirty="0">
            <a:solidFill>
              <a:srgbClr val="FF0000"/>
            </a:solidFill>
          </a:endParaRPr>
        </a:p>
      </dsp:txBody>
      <dsp:txXfrm>
        <a:off x="3104810" y="2427684"/>
        <a:ext cx="2019978" cy="1174201"/>
      </dsp:txXfrm>
    </dsp:sp>
    <dsp:sp modelId="{EBE6CC0A-0929-4001-BBCC-CF9AAC157A69}">
      <dsp:nvSpPr>
        <dsp:cNvPr id="0" name=""/>
        <dsp:cNvSpPr/>
      </dsp:nvSpPr>
      <dsp:spPr>
        <a:xfrm rot="16200000">
          <a:off x="3863979" y="1915518"/>
          <a:ext cx="501641" cy="36320"/>
        </a:xfrm>
        <a:custGeom>
          <a:avLst/>
          <a:gdLst/>
          <a:ahLst/>
          <a:cxnLst/>
          <a:rect l="0" t="0" r="0" b="0"/>
          <a:pathLst>
            <a:path>
              <a:moveTo>
                <a:pt x="0" y="18160"/>
              </a:moveTo>
              <a:lnTo>
                <a:pt x="501641" y="181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4102258" y="1921137"/>
        <a:ext cx="25082" cy="25082"/>
      </dsp:txXfrm>
    </dsp:sp>
    <dsp:sp modelId="{415C9511-E0D7-48FE-8A2E-108B4CF144EE}">
      <dsp:nvSpPr>
        <dsp:cNvPr id="0" name=""/>
        <dsp:cNvSpPr/>
      </dsp:nvSpPr>
      <dsp:spPr>
        <a:xfrm>
          <a:off x="3284514" y="22286"/>
          <a:ext cx="1660571" cy="1660571"/>
        </a:xfrm>
        <a:prstGeom prst="ellipse">
          <a:avLst/>
        </a:prstGeom>
        <a:solidFill>
          <a:srgbClr val="B6CBE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700" b="1" kern="1200" dirty="0" smtClean="0">
              <a:solidFill>
                <a:schemeClr val="tx1"/>
              </a:solidFill>
            </a:rPr>
            <a:t>البيئة</a:t>
          </a:r>
          <a:endParaRPr lang="ar-SA" sz="3700" b="1" kern="1200" dirty="0">
            <a:solidFill>
              <a:schemeClr val="tx1"/>
            </a:solidFill>
          </a:endParaRPr>
        </a:p>
      </dsp:txBody>
      <dsp:txXfrm>
        <a:off x="3527699" y="265471"/>
        <a:ext cx="1174201" cy="1174201"/>
      </dsp:txXfrm>
    </dsp:sp>
    <dsp:sp modelId="{EAF650B7-BDF2-4DC2-B3DD-B77C80C487E1}">
      <dsp:nvSpPr>
        <dsp:cNvPr id="0" name=""/>
        <dsp:cNvSpPr/>
      </dsp:nvSpPr>
      <dsp:spPr>
        <a:xfrm rot="20494706">
          <a:off x="5326461" y="2413315"/>
          <a:ext cx="1079258" cy="36320"/>
        </a:xfrm>
        <a:custGeom>
          <a:avLst/>
          <a:gdLst/>
          <a:ahLst/>
          <a:cxnLst/>
          <a:rect l="0" t="0" r="0" b="0"/>
          <a:pathLst>
            <a:path>
              <a:moveTo>
                <a:pt x="0" y="18160"/>
              </a:moveTo>
              <a:lnTo>
                <a:pt x="1079258" y="181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5839109" y="2404494"/>
        <a:ext cx="53962" cy="53962"/>
      </dsp:txXfrm>
    </dsp:sp>
    <dsp:sp modelId="{21D3CC2B-6C22-4067-9D2E-A9E82354394D}">
      <dsp:nvSpPr>
        <dsp:cNvPr id="0" name=""/>
        <dsp:cNvSpPr/>
      </dsp:nvSpPr>
      <dsp:spPr>
        <a:xfrm>
          <a:off x="6335522" y="1168288"/>
          <a:ext cx="1660571" cy="1660571"/>
        </a:xfrm>
        <a:prstGeom prst="ellipse">
          <a:avLst/>
        </a:prstGeom>
        <a:solidFill>
          <a:srgbClr val="B6CBE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700" b="1" kern="1200" dirty="0" smtClean="0">
              <a:solidFill>
                <a:schemeClr val="tx1"/>
              </a:solidFill>
            </a:rPr>
            <a:t>الجنـس</a:t>
          </a:r>
          <a:endParaRPr lang="ar-SA" sz="3700" b="1" kern="1200" dirty="0">
            <a:solidFill>
              <a:schemeClr val="tx1"/>
            </a:solidFill>
          </a:endParaRPr>
        </a:p>
      </dsp:txBody>
      <dsp:txXfrm>
        <a:off x="6578707" y="1411473"/>
        <a:ext cx="1174201" cy="1174201"/>
      </dsp:txXfrm>
    </dsp:sp>
    <dsp:sp modelId="{DE7AEB84-717D-4683-8989-24F9AEC6E61C}">
      <dsp:nvSpPr>
        <dsp:cNvPr id="0" name=""/>
        <dsp:cNvSpPr/>
      </dsp:nvSpPr>
      <dsp:spPr>
        <a:xfrm rot="2891205">
          <a:off x="4680717" y="3941311"/>
          <a:ext cx="558246" cy="36320"/>
        </a:xfrm>
        <a:custGeom>
          <a:avLst/>
          <a:gdLst/>
          <a:ahLst/>
          <a:cxnLst/>
          <a:rect l="0" t="0" r="0" b="0"/>
          <a:pathLst>
            <a:path>
              <a:moveTo>
                <a:pt x="0" y="18160"/>
              </a:moveTo>
              <a:lnTo>
                <a:pt x="558246" y="181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4945884" y="3945515"/>
        <a:ext cx="27912" cy="27912"/>
      </dsp:txXfrm>
    </dsp:sp>
    <dsp:sp modelId="{E507C301-FB49-4CEB-BDCF-A4C3A2C241BD}">
      <dsp:nvSpPr>
        <dsp:cNvPr id="0" name=""/>
        <dsp:cNvSpPr/>
      </dsp:nvSpPr>
      <dsp:spPr>
        <a:xfrm>
          <a:off x="4869203" y="3956052"/>
          <a:ext cx="1660571" cy="1660571"/>
        </a:xfrm>
        <a:prstGeom prst="ellipse">
          <a:avLst/>
        </a:prstGeom>
        <a:solidFill>
          <a:srgbClr val="B6CBE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700" b="1" kern="1200" dirty="0" smtClean="0">
              <a:solidFill>
                <a:schemeClr val="tx1"/>
              </a:solidFill>
            </a:rPr>
            <a:t>الزمان</a:t>
          </a:r>
          <a:endParaRPr lang="ar-SA" sz="3700" b="1" kern="1200" dirty="0">
            <a:solidFill>
              <a:schemeClr val="tx1"/>
            </a:solidFill>
          </a:endParaRPr>
        </a:p>
      </dsp:txBody>
      <dsp:txXfrm>
        <a:off x="5112388" y="4199237"/>
        <a:ext cx="1174201" cy="1174201"/>
      </dsp:txXfrm>
    </dsp:sp>
    <dsp:sp modelId="{0D184AC9-CB5E-405E-93BF-A4B232A8F267}">
      <dsp:nvSpPr>
        <dsp:cNvPr id="0" name=""/>
        <dsp:cNvSpPr/>
      </dsp:nvSpPr>
      <dsp:spPr>
        <a:xfrm rot="8206342">
          <a:off x="2736683" y="3951151"/>
          <a:ext cx="725260" cy="36320"/>
        </a:xfrm>
        <a:custGeom>
          <a:avLst/>
          <a:gdLst/>
          <a:ahLst/>
          <a:cxnLst/>
          <a:rect l="0" t="0" r="0" b="0"/>
          <a:pathLst>
            <a:path>
              <a:moveTo>
                <a:pt x="0" y="18160"/>
              </a:moveTo>
              <a:lnTo>
                <a:pt x="725260" y="181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3081182" y="3951180"/>
        <a:ext cx="36263" cy="36263"/>
      </dsp:txXfrm>
    </dsp:sp>
    <dsp:sp modelId="{B429E9EA-8996-4590-8721-9FD54C276D26}">
      <dsp:nvSpPr>
        <dsp:cNvPr id="0" name=""/>
        <dsp:cNvSpPr/>
      </dsp:nvSpPr>
      <dsp:spPr>
        <a:xfrm>
          <a:off x="1399824" y="3956052"/>
          <a:ext cx="1660571" cy="1660571"/>
        </a:xfrm>
        <a:prstGeom prst="ellipse">
          <a:avLst/>
        </a:prstGeom>
        <a:solidFill>
          <a:srgbClr val="B6CBE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700" b="1" kern="1200" dirty="0" smtClean="0">
              <a:solidFill>
                <a:schemeClr val="tx1"/>
              </a:solidFill>
            </a:rPr>
            <a:t>المزاج الخاص</a:t>
          </a:r>
          <a:endParaRPr lang="ar-SA" sz="3700" b="1" kern="1200" dirty="0">
            <a:solidFill>
              <a:schemeClr val="tx1"/>
            </a:solidFill>
          </a:endParaRPr>
        </a:p>
      </dsp:txBody>
      <dsp:txXfrm>
        <a:off x="1643009" y="4199237"/>
        <a:ext cx="1174201" cy="1174201"/>
      </dsp:txXfrm>
    </dsp:sp>
    <dsp:sp modelId="{9386AE8D-887A-4A7F-9552-DBB58F034CA9}">
      <dsp:nvSpPr>
        <dsp:cNvPr id="0" name=""/>
        <dsp:cNvSpPr/>
      </dsp:nvSpPr>
      <dsp:spPr>
        <a:xfrm rot="11793086">
          <a:off x="1599867" y="2437847"/>
          <a:ext cx="1269464" cy="36320"/>
        </a:xfrm>
        <a:custGeom>
          <a:avLst/>
          <a:gdLst/>
          <a:ahLst/>
          <a:cxnLst/>
          <a:rect l="0" t="0" r="0" b="0"/>
          <a:pathLst>
            <a:path>
              <a:moveTo>
                <a:pt x="0" y="18160"/>
              </a:moveTo>
              <a:lnTo>
                <a:pt x="1269464" y="181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202862" y="2424271"/>
        <a:ext cx="63473" cy="63473"/>
      </dsp:txXfrm>
    </dsp:sp>
    <dsp:sp modelId="{0989BB9F-AE9F-4D21-817E-E3087C1421BA}">
      <dsp:nvSpPr>
        <dsp:cNvPr id="0" name=""/>
        <dsp:cNvSpPr/>
      </dsp:nvSpPr>
      <dsp:spPr>
        <a:xfrm>
          <a:off x="0" y="1208373"/>
          <a:ext cx="1660571" cy="1660571"/>
        </a:xfrm>
        <a:prstGeom prst="ellipse">
          <a:avLst/>
        </a:prstGeom>
        <a:solidFill>
          <a:srgbClr val="B6CBE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700" b="1" kern="1200" dirty="0" smtClean="0">
              <a:solidFill>
                <a:schemeClr val="tx1"/>
              </a:solidFill>
            </a:rPr>
            <a:t>التربية</a:t>
          </a:r>
          <a:endParaRPr lang="ar-SA" sz="3700" b="1" kern="1200" dirty="0">
            <a:solidFill>
              <a:schemeClr val="tx1"/>
            </a:solidFill>
          </a:endParaRPr>
        </a:p>
      </dsp:txBody>
      <dsp:txXfrm>
        <a:off x="243185" y="1451558"/>
        <a:ext cx="1174201" cy="11742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87EC-6EC4-4463-83EB-84BCB95BD954}" type="datetimeFigureOut">
              <a:rPr lang="x-none" smtClean="0"/>
              <a:pPr/>
              <a:t>2/16/2014</a:t>
            </a:fld>
            <a:endParaRPr lang="x-non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97668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87EC-6EC4-4463-83EB-84BCB95BD954}" type="datetimeFigureOut">
              <a:rPr lang="x-none" smtClean="0"/>
              <a:pPr/>
              <a:t>2/16/2014</a:t>
            </a:fld>
            <a:endParaRPr lang="x-non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6288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87EC-6EC4-4463-83EB-84BCB95BD954}" type="datetimeFigureOut">
              <a:rPr lang="x-none" smtClean="0"/>
              <a:pPr/>
              <a:t>2/16/2014</a:t>
            </a:fld>
            <a:endParaRPr lang="x-non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37789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87EC-6EC4-4463-83EB-84BCB95BD954}" type="datetimeFigureOut">
              <a:rPr lang="x-none" smtClean="0"/>
              <a:pPr/>
              <a:t>2/16/2014</a:t>
            </a:fld>
            <a:endParaRPr lang="x-non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89446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87EC-6EC4-4463-83EB-84BCB95BD954}" type="datetimeFigureOut">
              <a:rPr lang="x-none" smtClean="0"/>
              <a:pPr/>
              <a:t>2/16/2014</a:t>
            </a:fld>
            <a:endParaRPr lang="x-none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0739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87EC-6EC4-4463-83EB-84BCB95BD954}" type="datetimeFigureOut">
              <a:rPr lang="x-none" smtClean="0"/>
              <a:pPr/>
              <a:t>2/16/2014</a:t>
            </a:fld>
            <a:endParaRPr lang="x-none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99103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87EC-6EC4-4463-83EB-84BCB95BD954}" type="datetimeFigureOut">
              <a:rPr lang="x-none" smtClean="0"/>
              <a:pPr/>
              <a:t>2/16/2014</a:t>
            </a:fld>
            <a:endParaRPr lang="x-none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21231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87EC-6EC4-4463-83EB-84BCB95BD954}" type="datetimeFigureOut">
              <a:rPr lang="x-none" smtClean="0"/>
              <a:pPr/>
              <a:t>2/16/2014</a:t>
            </a:fld>
            <a:endParaRPr lang="x-non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09198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87EC-6EC4-4463-83EB-84BCB95BD954}" type="datetimeFigureOut">
              <a:rPr lang="x-none" smtClean="0"/>
              <a:pPr/>
              <a:t>2/16/2014</a:t>
            </a:fld>
            <a:endParaRPr lang="x-non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90738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87EC-6EC4-4463-83EB-84BCB95BD954}" type="datetimeFigureOut">
              <a:rPr lang="x-none" smtClean="0"/>
              <a:pPr/>
              <a:t>2/16/2014</a:t>
            </a:fld>
            <a:endParaRPr lang="x-non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91698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87EC-6EC4-4463-83EB-84BCB95BD954}" type="datetimeFigureOut">
              <a:rPr lang="x-none" smtClean="0"/>
              <a:pPr/>
              <a:t>2/16/2014</a:t>
            </a:fld>
            <a:endParaRPr lang="x-non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25679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287EC-6EC4-4463-83EB-84BCB95BD954}" type="datetimeFigureOut">
              <a:rPr lang="x-none" smtClean="0"/>
              <a:pPr/>
              <a:t>2/16/2014</a:t>
            </a:fld>
            <a:endParaRPr lang="x-non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61801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1"/>
          <p:cNvSpPr>
            <a:spLocks noChangeArrowheads="1"/>
          </p:cNvSpPr>
          <p:nvPr/>
        </p:nvSpPr>
        <p:spPr bwMode="auto">
          <a:xfrm>
            <a:off x="652464" y="1105574"/>
            <a:ext cx="8072494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ar-SA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ar-SA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بسم الله الرحمن الرحيم </a:t>
            </a:r>
            <a:endParaRPr lang="ar-SA" sz="14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ar-SA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ar-SA" sz="13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ar-SA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ar-SA" sz="13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ar-SA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ar-SA" sz="13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3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x-none" sz="3200" b="1" i="0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المحاضرة </a:t>
            </a:r>
            <a:r>
              <a:rPr lang="x-none" sz="3200" b="1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الثانية </a:t>
            </a:r>
            <a:endParaRPr lang="x-none" sz="3200" b="1" dirty="0" smtClean="0">
              <a:ln w="18415" cmpd="sng">
                <a:noFill/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x-none" sz="3200" b="1" u="sng" dirty="0" smtClean="0">
              <a:ln w="18415" cmpd="sng">
                <a:noFill/>
                <a:prstDash val="solid"/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ar-SA" sz="3200" b="1" dirty="0" smtClean="0">
                <a:ln w="18415" cmpd="sng">
                  <a:noFill/>
                  <a:prstDash val="solid"/>
                </a:ln>
                <a:latin typeface="Arial" pitchFamily="34" charset="0"/>
                <a:cs typeface="Arial" pitchFamily="34" charset="0"/>
              </a:rPr>
              <a:t>العوامل المؤثرة في اختلاف </a:t>
            </a:r>
            <a:r>
              <a:rPr lang="x-none" sz="3200" b="1" smtClean="0">
                <a:ln w="18415" cmpd="sng">
                  <a:noFill/>
                  <a:prstDash val="solid"/>
                </a:ln>
                <a:latin typeface="Arial" pitchFamily="34" charset="0"/>
                <a:cs typeface="Arial" pitchFamily="34" charset="0"/>
              </a:rPr>
              <a:t>الذوق </a:t>
            </a:r>
            <a:r>
              <a:rPr lang="x-none" sz="3200" b="1" dirty="0" smtClean="0">
                <a:ln w="18415" cmpd="sng">
                  <a:noFill/>
                  <a:prstDash val="solid"/>
                </a:ln>
                <a:latin typeface="Arial" pitchFamily="34" charset="0"/>
                <a:cs typeface="Arial" pitchFamily="34" charset="0"/>
              </a:rPr>
              <a:t>الأدبي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x-none" sz="3200" b="1" smtClean="0">
                <a:latin typeface="ae_AlMohanad"/>
                <a:ea typeface="Times New Roman" pitchFamily="18" charset="0"/>
              </a:rPr>
              <a:t>مقومات </a:t>
            </a:r>
            <a:r>
              <a:rPr lang="x-none" sz="3200" b="1">
                <a:latin typeface="ae_AlMohanad"/>
                <a:ea typeface="Times New Roman" pitchFamily="18" charset="0"/>
              </a:rPr>
              <a:t>التذوق الأدبي للنص </a:t>
            </a:r>
            <a:endParaRPr lang="x-none" sz="3200"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x-none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x-none" sz="3200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1749317"/>
              </p:ext>
            </p:extLst>
          </p:nvPr>
        </p:nvGraphicFramePr>
        <p:xfrm>
          <a:off x="457200" y="764704"/>
          <a:ext cx="8229600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56177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7158" y="714356"/>
            <a:ext cx="857256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dirty="0" smtClean="0">
                <a:solidFill>
                  <a:srgbClr val="FF0000"/>
                </a:solidFill>
                <a:latin typeface="AL-Mohanad"/>
                <a:cs typeface="Arial" pitchFamily="34" charset="0"/>
              </a:rPr>
              <a:t> </a:t>
            </a:r>
            <a:endParaRPr lang="x-none" sz="3200" b="1" dirty="0" smtClean="0">
              <a:latin typeface="AL-Mohanad"/>
              <a:cs typeface="Arial" pitchFamily="34" charset="0"/>
            </a:endParaRPr>
          </a:p>
          <a:p>
            <a:pPr marL="514350" indent="-514350"/>
            <a:r>
              <a:rPr lang="x-none" sz="3200" b="1" dirty="0" smtClean="0">
                <a:solidFill>
                  <a:srgbClr val="FF0000"/>
                </a:solidFill>
                <a:latin typeface="AL-Mohanad"/>
                <a:cs typeface="Arial" pitchFamily="34" charset="0"/>
              </a:rPr>
              <a:t>العوامل المؤثرة في اختلاف الذوق :</a:t>
            </a:r>
          </a:p>
          <a:p>
            <a:pPr marL="514350" indent="-514350"/>
            <a:r>
              <a:rPr lang="x-none" sz="3200" b="1" dirty="0" smtClean="0">
                <a:latin typeface="AL-Mohanad"/>
                <a:cs typeface="Arial" pitchFamily="34" charset="0"/>
              </a:rPr>
              <a:t>       ليس الذوق الأدبي ثابتا , بل يخضع  لمؤثرات تفعل فعلها فيه , فيتغير ويتطور ,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من هذه العوامل  :</a:t>
            </a:r>
          </a:p>
          <a:p>
            <a:r>
              <a:rPr lang="x-none" sz="3200" b="1" dirty="0" smtClean="0">
                <a:solidFill>
                  <a:srgbClr val="FF0000"/>
                </a:solidFill>
                <a:latin typeface="AL-Mohanad"/>
                <a:ea typeface="Times New Roman" pitchFamily="18" charset="0"/>
                <a:cs typeface="Arial" pitchFamily="34" charset="0"/>
              </a:rPr>
              <a:t>- البيئة :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ونعني </a:t>
            </a:r>
            <a:r>
              <a:rPr lang="x-none" sz="3200" b="1" dirty="0" err="1" smtClean="0">
                <a:latin typeface="AL-Mohanad"/>
                <a:ea typeface="Times New Roman" pitchFamily="18" charset="0"/>
                <a:cs typeface="Arial" pitchFamily="34" charset="0"/>
              </a:rPr>
              <a:t>بها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الخواص الطبيعية والاجتماعية التي تميز مكانا ما , وتؤثر في أفرادها, ومن هنا اختلفت أذواق أهل البادية عن أذواق أهل الحاضرة , كما تختلف أذواق أبناء الطبقات المختلفة . 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لذلك نجد أهل البادية قديما يفضلون </a:t>
            </a:r>
            <a:r>
              <a:rPr lang="x-none" sz="3200" b="1" dirty="0" err="1" smtClean="0">
                <a:latin typeface="AL-Mohanad"/>
                <a:ea typeface="Times New Roman" pitchFamily="18" charset="0"/>
                <a:cs typeface="Arial" pitchFamily="34" charset="0"/>
              </a:rPr>
              <a:t>زهيرا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وذا الرمة ؛ لأن شعرهما بدويا لفظا ومعنى , وفضل أهل الكوفة الأعشى لأنهم أهل لهو.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</a:p>
          <a:p>
            <a:pPr>
              <a:buFontTx/>
              <a:buChar char="-"/>
            </a:pPr>
            <a:endParaRPr lang="x-none" sz="3200" dirty="0" smtClean="0"/>
          </a:p>
          <a:p>
            <a:endParaRPr lang="x-none" sz="3200" dirty="0" smtClean="0"/>
          </a:p>
          <a:p>
            <a:endParaRPr lang="x-none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7158" y="714356"/>
            <a:ext cx="857256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dirty="0" smtClean="0">
                <a:solidFill>
                  <a:srgbClr val="FF0000"/>
                </a:solidFill>
                <a:latin typeface="AL-Mohanad"/>
                <a:cs typeface="Arial" pitchFamily="34" charset="0"/>
              </a:rPr>
              <a:t> 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وقصة علي بن الجهم معروفة مع المتوكل , وهي تبين تطور الذوق مع تطور الحياة .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فتطور ذوقه من قوله يمدح المتوكل :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أنت كالكلب في حفاظك للود      وكالتيس في قراع الخطوب 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إلى قوله :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عيون </a:t>
            </a:r>
            <a:r>
              <a:rPr lang="x-none" sz="3200" b="1" dirty="0" err="1" smtClean="0">
                <a:latin typeface="AL-Mohanad"/>
                <a:ea typeface="Times New Roman" pitchFamily="18" charset="0"/>
                <a:cs typeface="Arial" pitchFamily="34" charset="0"/>
              </a:rPr>
              <a:t>المها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بين الرُّصافة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والجسر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                      جلبن الهوى من حيث أدري ولا أدري</a:t>
            </a:r>
          </a:p>
          <a:p>
            <a:pPr>
              <a:buFontTx/>
              <a:buChar char="-"/>
            </a:pPr>
            <a:endParaRPr lang="x-none" sz="3200" dirty="0" smtClean="0"/>
          </a:p>
          <a:p>
            <a:endParaRPr lang="x-none" sz="3200" dirty="0" smtClean="0"/>
          </a:p>
          <a:p>
            <a:endParaRPr lang="x-none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85720" y="1214422"/>
            <a:ext cx="85725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dirty="0" smtClean="0">
                <a:solidFill>
                  <a:srgbClr val="FF0000"/>
                </a:solidFill>
                <a:latin typeface="AL-Mohanad"/>
                <a:cs typeface="Arial" pitchFamily="34" charset="0"/>
              </a:rPr>
              <a:t> </a:t>
            </a:r>
            <a:r>
              <a:rPr lang="x-none" sz="3200" b="1" dirty="0" smtClean="0">
                <a:solidFill>
                  <a:srgbClr val="FF0000"/>
                </a:solidFill>
                <a:latin typeface="AL-Mohanad"/>
                <a:ea typeface="Times New Roman" pitchFamily="18" charset="0"/>
                <a:cs typeface="Arial" pitchFamily="34" charset="0"/>
              </a:rPr>
              <a:t>الزمان :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فالذوق يتأثر بتطور الزمن وما يستجد فيه من مهيئات الحياة , فذوق  ابن العصر الجاهلي غيره لدى ابن هذا العصر.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لذلك نجد حركة التطور في الشعر تحاكي تطور العهد , ومن هنا كانت حركة الشعر المحدث , ورفض الوقوف على الأطلال .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لقد ظهر هذا واضحا في شعر أبي نواس الذي استبدل </a:t>
            </a:r>
            <a:r>
              <a:rPr lang="x-none" sz="3200" b="1" dirty="0" err="1" smtClean="0">
                <a:latin typeface="AL-Mohanad"/>
                <a:ea typeface="Times New Roman" pitchFamily="18" charset="0"/>
                <a:cs typeface="Arial" pitchFamily="34" charset="0"/>
              </a:rPr>
              <a:t>الخمرة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بوصفها مكونا حضاريا بالأطلال :</a:t>
            </a:r>
          </a:p>
          <a:p>
            <a:endParaRPr lang="x-none" sz="3200" b="1" dirty="0" smtClean="0">
              <a:latin typeface="AL-Mohanad"/>
              <a:ea typeface="Times New Roman" pitchFamily="18" charset="0"/>
              <a:cs typeface="Arial" pitchFamily="34" charset="0"/>
            </a:endParaRP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صفة </a:t>
            </a:r>
            <a:r>
              <a:rPr lang="x-none" sz="3200" b="1" dirty="0" err="1" smtClean="0">
                <a:latin typeface="AL-Mohanad"/>
                <a:ea typeface="Times New Roman" pitchFamily="18" charset="0"/>
                <a:cs typeface="Arial" pitchFamily="34" charset="0"/>
              </a:rPr>
              <a:t>الطلول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بلاغة الفدم      فاجعل صفاتك لابنة الكرم </a:t>
            </a:r>
          </a:p>
          <a:p>
            <a:endParaRPr lang="x-none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14282" y="1214422"/>
            <a:ext cx="857256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dirty="0" smtClean="0">
                <a:solidFill>
                  <a:srgbClr val="FF0000"/>
                </a:solidFill>
                <a:latin typeface="AL-Mohanad"/>
                <a:cs typeface="Arial" pitchFamily="34" charset="0"/>
              </a:rPr>
              <a:t> </a:t>
            </a:r>
            <a:r>
              <a:rPr lang="x-none" sz="3200" b="1" dirty="0" smtClean="0"/>
              <a:t>ونشأ أدب وليد طافح بالمحسنات البديعية , يحاكي ترف الحياة , ويعبر عن تطور العقل , وبدا هذا واضحا في شعر أبي تمام الذي ساير تطور العقل وتعقده :</a:t>
            </a:r>
          </a:p>
          <a:p>
            <a:endParaRPr lang="x-none" sz="3200" b="1" dirty="0" smtClean="0"/>
          </a:p>
          <a:p>
            <a:r>
              <a:rPr lang="x-none" sz="3200" b="1" dirty="0" smtClean="0"/>
              <a:t> فالشمس طالعة من ذا وقد أفلت    </a:t>
            </a:r>
          </a:p>
          <a:p>
            <a:r>
              <a:rPr lang="x-none" sz="3200" b="1" dirty="0" smtClean="0"/>
              <a:t>                               والشمس واجبة من ذا ولم تجب</a:t>
            </a:r>
          </a:p>
          <a:p>
            <a:endParaRPr lang="x-none" sz="3200" b="1" dirty="0" smtClean="0"/>
          </a:p>
          <a:p>
            <a:r>
              <a:rPr lang="x-none" sz="3200" b="1" dirty="0" smtClean="0">
                <a:solidFill>
                  <a:srgbClr val="FF0000"/>
                </a:solidFill>
              </a:rPr>
              <a:t> </a:t>
            </a:r>
            <a:endParaRPr lang="x-none" sz="3200" b="1" dirty="0" smtClean="0"/>
          </a:p>
          <a:p>
            <a:r>
              <a:rPr lang="x-none" sz="3200" b="1" dirty="0" smtClean="0"/>
              <a:t> </a:t>
            </a:r>
          </a:p>
          <a:p>
            <a:endParaRPr lang="x-none" sz="3200" dirty="0" smtClean="0"/>
          </a:p>
          <a:p>
            <a:endParaRPr lang="x-none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14282" y="1214422"/>
            <a:ext cx="85725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dirty="0" smtClean="0">
                <a:solidFill>
                  <a:srgbClr val="FF0000"/>
                </a:solidFill>
                <a:latin typeface="AL-Mohanad"/>
                <a:cs typeface="Arial" pitchFamily="34" charset="0"/>
              </a:rPr>
              <a:t> </a:t>
            </a:r>
            <a:r>
              <a:rPr lang="x-none" sz="3200" b="1" dirty="0" smtClean="0"/>
              <a:t> </a:t>
            </a:r>
            <a:r>
              <a:rPr lang="x-none" sz="3200" b="1" dirty="0" smtClean="0">
                <a:solidFill>
                  <a:srgbClr val="FF0000"/>
                </a:solidFill>
              </a:rPr>
              <a:t>3- الجنس : </a:t>
            </a:r>
            <a:r>
              <a:rPr lang="x-none" sz="3200" b="1" dirty="0" smtClean="0"/>
              <a:t>نعني </a:t>
            </a:r>
            <a:r>
              <a:rPr lang="x-none" sz="3200" b="1" dirty="0" err="1" smtClean="0"/>
              <a:t>به</a:t>
            </a:r>
            <a:r>
              <a:rPr lang="x-none" sz="3200" b="1" dirty="0" smtClean="0"/>
              <a:t> الجماعة التي سكنت مكانا واحدا , وخضعت في حياتها لعوامله عهودا طويلة , فنشأت فيهم طائفة من العادات والتقاليد والأخلاق وطرق الفهم والإدراك يخالفون فيه سواهم ممن أنجبتهم بيئة أخرى مغايرة .</a:t>
            </a:r>
          </a:p>
          <a:p>
            <a:r>
              <a:rPr lang="x-none" sz="3200" b="1" dirty="0" smtClean="0"/>
              <a:t> وعلى سبيل نجد البهاء زهير بظهور متأثرا  بالذوق المصري في شعره. </a:t>
            </a:r>
          </a:p>
          <a:p>
            <a:r>
              <a:rPr lang="x-none" sz="3200" b="1" dirty="0" smtClean="0"/>
              <a:t> </a:t>
            </a:r>
          </a:p>
          <a:p>
            <a:endParaRPr lang="x-none" sz="3200" dirty="0" smtClean="0"/>
          </a:p>
          <a:p>
            <a:endParaRPr lang="x-none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71472" y="857232"/>
            <a:ext cx="821533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x-none" sz="3200" b="1" dirty="0" smtClean="0">
                <a:solidFill>
                  <a:srgbClr val="FF0000"/>
                </a:solidFill>
                <a:latin typeface="AL-Mohanad"/>
                <a:ea typeface="Times New Roman" pitchFamily="18" charset="0"/>
                <a:cs typeface="Arial" pitchFamily="34" charset="0"/>
              </a:rPr>
              <a:t>التربية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ونعني </a:t>
            </a:r>
            <a:r>
              <a:rPr lang="x-none" sz="3200" b="1" dirty="0" err="1" smtClean="0">
                <a:latin typeface="AL-Mohanad"/>
                <a:ea typeface="Times New Roman" pitchFamily="18" charset="0"/>
                <a:cs typeface="Arial" pitchFamily="34" charset="0"/>
              </a:rPr>
              <a:t>بها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آثار الأسرة والتعليم والتنشئة التي تؤثر في الذوق .</a:t>
            </a:r>
          </a:p>
          <a:p>
            <a:r>
              <a:rPr lang="x-none" sz="3200" b="1" dirty="0" smtClean="0">
                <a:solidFill>
                  <a:srgbClr val="FF0000"/>
                </a:solidFill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ومثالنا على ذلك ابن الرومي وابن المعتز . فقد سئل ابن الرومي : لماذا لا تشبه تشبيهات ابن المعتز وأنت أشعر منه؟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كما في قوله :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فانظر إليه كزورق من فضة     قد أثقلته حمولة من عنبر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فصاح : </a:t>
            </a:r>
            <a:r>
              <a:rPr lang="x-none" sz="3200" b="1" dirty="0" err="1" smtClean="0">
                <a:latin typeface="AL-Mohanad"/>
                <a:ea typeface="Times New Roman" pitchFamily="18" charset="0"/>
                <a:cs typeface="Arial" pitchFamily="34" charset="0"/>
              </a:rPr>
              <a:t>واغوثاه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يا لله ! لا يكلف الله نفساً إلا وسعها , ذلك إنما يصف ماعون بيته ؛ لأنه ابن خلفاء , وأنا أي شيء أصف ؟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28596" y="928670"/>
            <a:ext cx="835821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dirty="0" smtClean="0">
                <a:solidFill>
                  <a:srgbClr val="FF0000"/>
                </a:solidFill>
                <a:latin typeface="AL-Mohanad"/>
                <a:ea typeface="Times New Roman" pitchFamily="18" charset="0"/>
                <a:cs typeface="Arial" pitchFamily="34" charset="0"/>
              </a:rPr>
              <a:t>5- المزاج الخاص :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فالمزاج هو الشخصية الفطرية الطبيعية التي تختلف من شخص لآخر.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ومثاله ابن الرومي الذي كان سوداوي المزاج متشائما كما في قوله: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لما تؤذن الدنيا </a:t>
            </a:r>
            <a:r>
              <a:rPr lang="x-none" sz="3200" b="1" dirty="0" err="1" smtClean="0">
                <a:latin typeface="AL-Mohanad"/>
                <a:ea typeface="Times New Roman" pitchFamily="18" charset="0"/>
                <a:cs typeface="Arial" pitchFamily="34" charset="0"/>
              </a:rPr>
              <a:t>به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من صروفها 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                          يكون بكاء الطفل ساعة يولد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وإلا فما يبكيه منها وإنها    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                        لأفسح مما كان فيه وأرغدُ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إذا أبصر الدنيا استهل كأنه     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                     بما سوف يلقى من أذاها يهدد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فقد خلع على الدنيا مزاجه الحزين المتشائم , حتى إنه </a:t>
            </a:r>
            <a:r>
              <a:rPr lang="x-none" sz="3200" b="1" dirty="0" err="1" smtClean="0">
                <a:latin typeface="AL-Mohanad"/>
                <a:ea typeface="Times New Roman" pitchFamily="18" charset="0"/>
                <a:cs typeface="Arial" pitchFamily="34" charset="0"/>
              </a:rPr>
              <a:t>لايرى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7158" y="928670"/>
            <a:ext cx="84296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وتصوَّر أن الطفل يبكي ساعة ولادته من معرفته بكوارث الحياة.  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ونرى بالمقابل البحتري يخلع على الربيع بهجة من نفسه , فتشيع فيه الحياة والجمال :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أتاك الربيع الطلق يختال ضاحكا 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                               من الحسن حتى كاد أن يتكلما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وقد نبه النيروز في </a:t>
            </a:r>
            <a:r>
              <a:rPr lang="x-none" sz="3200" b="1" dirty="0" err="1" smtClean="0">
                <a:latin typeface="AL-Mohanad"/>
                <a:ea typeface="Times New Roman" pitchFamily="18" charset="0"/>
                <a:cs typeface="Arial" pitchFamily="34" charset="0"/>
              </a:rPr>
              <a:t>غلس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الدجى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                              أوائل ورد كن بالأمس نوما</a:t>
            </a:r>
          </a:p>
          <a:p>
            <a:r>
              <a:rPr lang="x-none" sz="3200" b="1" dirty="0" smtClean="0">
                <a:solidFill>
                  <a:srgbClr val="FF0000"/>
                </a:solidFill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endParaRPr lang="x-none" sz="3200" b="1" dirty="0" smtClean="0">
              <a:latin typeface="AL-Mohanad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7158" y="928670"/>
            <a:ext cx="84296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solidFill>
                  <a:srgbClr val="FF0000"/>
                </a:solidFill>
                <a:latin typeface="AL-Mohanad"/>
                <a:ea typeface="Times New Roman" pitchFamily="18" charset="0"/>
                <a:cs typeface="Arial" pitchFamily="34" charset="0"/>
              </a:rPr>
              <a:t>المؤثرات السالبة على نتائج التذوق الأدبي :</a:t>
            </a:r>
          </a:p>
          <a:p>
            <a:pPr marL="514350" indent="-514350">
              <a:buFont typeface="+mj-lt"/>
              <a:buAutoNum type="arabicPeriod"/>
            </a:pP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عدم التهيؤ النفسي الصحيح 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تغليب الحس النقدي.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عدم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الصبر والتعجل في الوصول إلى النتائج التذوقية 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تدخل الآخرين و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الإلحاح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في طلب الوصول إلى نتائج من غير ترو.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انعدام الثقافة 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تغليب النظرة الفكرية على الحس الوجداني الفعال.</a:t>
            </a:r>
          </a:p>
          <a:p>
            <a:r>
              <a:rPr lang="x-none" sz="3200" b="1" dirty="0" smtClean="0">
                <a:solidFill>
                  <a:srgbClr val="FF0000"/>
                </a:solidFill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7158" y="928670"/>
            <a:ext cx="842965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solidFill>
                  <a:srgbClr val="FF0000"/>
                </a:solidFill>
                <a:latin typeface="AL-Mohanad"/>
                <a:ea typeface="Times New Roman" pitchFamily="18" charset="0"/>
                <a:cs typeface="Arial" pitchFamily="34" charset="0"/>
              </a:rPr>
              <a:t> التقليل من تأثير هذه العوائق :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تقوية الاستعداد الفطري بالقراءة والاطلاع.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تعهد ملكة التذوق بالتدرب والممارسة المستمرة.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التعود على تأمل العمال الأدبية 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التدرب على نصوص جيدة.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الإحاطة بجوانب النص الأدبي.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كثرة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الاطلاع على الآداب العالمية .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7158" y="928670"/>
            <a:ext cx="84296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solidFill>
                  <a:srgbClr val="FF0000"/>
                </a:solidFill>
                <a:latin typeface="AL-Mohanad"/>
                <a:ea typeface="Times New Roman" pitchFamily="18" charset="0"/>
                <a:cs typeface="Arial" pitchFamily="34" charset="0"/>
              </a:rPr>
              <a:t>  أهمية التذوق الأدبي :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التذوق الأدبي يمهد للعملية النقدية لدى المتلقي , ويشذب العمل لدى المبدع .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فوائد التذوق الأدبي السليم :</a:t>
            </a:r>
          </a:p>
          <a:p>
            <a:pPr marL="514350" indent="-514350">
              <a:buFont typeface="+mj-lt"/>
              <a:buAutoNum type="arabicPeriod"/>
            </a:pPr>
            <a:r>
              <a:rPr lang="x-none" sz="3200" b="1">
                <a:latin typeface="AL-Mohanad"/>
                <a:ea typeface="Times New Roman" pitchFamily="18" charset="0"/>
                <a:cs typeface="Arial" pitchFamily="34" charset="0"/>
              </a:rPr>
              <a:t>تقدير الأعمال الأدبية والفنية 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الاستمتاع </a:t>
            </a:r>
            <a:r>
              <a:rPr lang="x-none" sz="3200" b="1">
                <a:latin typeface="AL-Mohanad"/>
                <a:ea typeface="Times New Roman" pitchFamily="18" charset="0"/>
                <a:cs typeface="Arial" pitchFamily="34" charset="0"/>
              </a:rPr>
              <a:t>بالخصائص الجمالية للأعمال الفنية 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م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حاكاة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ذلك الجمال في الأعمال الأدبية والفكرية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475656" y="1484784"/>
            <a:ext cx="5809278" cy="30469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x-none" sz="3200" b="1" smtClean="0">
                <a:latin typeface="ae_AlMohanad"/>
                <a:ea typeface="Times New Roman" pitchFamily="18" charset="0"/>
              </a:rPr>
              <a:t> </a:t>
            </a:r>
            <a:endParaRPr lang="x-none" sz="3200" b="1" dirty="0" smtClean="0">
              <a:solidFill>
                <a:srgbClr val="FF0000"/>
              </a:solidFill>
              <a:latin typeface="ae_AlMohanad"/>
              <a:ea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x-none" sz="3200" b="1" dirty="0" smtClean="0">
                <a:latin typeface="ae_AlMohanad"/>
                <a:ea typeface="Times New Roman" pitchFamily="18" charset="0"/>
              </a:rPr>
              <a:t>   </a:t>
            </a:r>
            <a:r>
              <a:rPr lang="x-none" sz="3200" b="1" dirty="0" smtClean="0">
                <a:solidFill>
                  <a:srgbClr val="FF0000"/>
                </a:solidFill>
                <a:latin typeface="ae_AlMohanad"/>
                <a:ea typeface="Times New Roman" pitchFamily="18" charset="0"/>
              </a:rPr>
              <a:t>مقومات التذوق الأدبي للنص 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x-none" sz="3200" b="1" dirty="0" smtClean="0">
                <a:latin typeface="ae_AlMohanad"/>
                <a:ea typeface="Times New Roman" pitchFamily="18" charset="0"/>
              </a:rPr>
              <a:t>       - المقومات الفكرية 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x-none" sz="3200" b="1" dirty="0" smtClean="0">
                <a:latin typeface="ae_AlMohanad"/>
                <a:ea typeface="Times New Roman" pitchFamily="18" charset="0"/>
              </a:rPr>
              <a:t>       -  المقومات العاطفية 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x-none" sz="3200" b="1" dirty="0" smtClean="0">
                <a:latin typeface="ae_AlMohanad"/>
                <a:ea typeface="Times New Roman" pitchFamily="18" charset="0"/>
              </a:rPr>
              <a:t>       - المقومات الخيالية 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x-none" sz="3200" b="1" dirty="0" smtClean="0">
                <a:latin typeface="ae_AlMohanad"/>
                <a:ea typeface="Times New Roman" pitchFamily="18" charset="0"/>
              </a:rPr>
              <a:t>       - المقومات الفنية . </a:t>
            </a:r>
            <a:endParaRPr lang="x-none" sz="3200" b="1" dirty="0" smtClean="0">
              <a:latin typeface="Arial" pitchFamily="34" charset="0"/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4714876" y="642918"/>
            <a:ext cx="13035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b="1" dirty="0" smtClean="0">
                <a:latin typeface="ae_AlMohanad"/>
                <a:ea typeface="Times New Roman" pitchFamily="18" charset="0"/>
              </a:rPr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4147218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7158" y="571480"/>
            <a:ext cx="823862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dirty="0" smtClean="0">
                <a:solidFill>
                  <a:srgbClr val="FF0000"/>
                </a:solidFill>
                <a:latin typeface="ae_AlMohanad"/>
                <a:ea typeface="Times New Roman" pitchFamily="18" charset="0"/>
              </a:rPr>
              <a:t>مقومات التذوق الأدبي للنص :</a:t>
            </a:r>
          </a:p>
          <a:p>
            <a:r>
              <a:rPr lang="x-none" sz="3200" b="1" dirty="0" smtClean="0">
                <a:latin typeface="ae_AlMohanad"/>
                <a:ea typeface="Times New Roman" pitchFamily="18" charset="0"/>
              </a:rPr>
              <a:t>   النص الأدبي نتاج إبداعي , تضافرت عدة عناصر في تكوينه , وهي عينها مكونات الذوق الأدبي عند المبدع والمتلقي للنص .</a:t>
            </a:r>
          </a:p>
          <a:p>
            <a:r>
              <a:rPr lang="x-none" sz="3200" b="1" dirty="0" smtClean="0">
                <a:latin typeface="ae_AlMohanad"/>
              </a:rPr>
              <a:t>ولا يكون النص نصا إلا إذا توافر فيه عدد من مقومات التذوق الأدبي وفي ضوئها يتم تذوق النص والوقوف على قيمته الجمالية .</a:t>
            </a:r>
          </a:p>
          <a:p>
            <a:r>
              <a:rPr lang="x-none" sz="3200" b="1" dirty="0" smtClean="0">
                <a:solidFill>
                  <a:srgbClr val="FF0000"/>
                </a:solidFill>
                <a:latin typeface="ae_AlMohanad"/>
              </a:rPr>
              <a:t> وهذه المقومات هي :</a:t>
            </a:r>
            <a:endParaRPr lang="x-none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98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عنصر نائب للمحتوى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1401663"/>
              </p:ext>
            </p:extLst>
          </p:nvPr>
        </p:nvGraphicFramePr>
        <p:xfrm>
          <a:off x="467544" y="476672"/>
          <a:ext cx="822960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0987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1E3EF6-30C4-4F06-99E8-B9967368E9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0B1E3EF6-30C4-4F06-99E8-B9967368E9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0B1E3EF6-30C4-4F06-99E8-B9967368E9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AB5E19-D104-4D46-A7E4-85B5B53C29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24AB5E19-D104-4D46-A7E4-85B5B53C29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24AB5E19-D104-4D46-A7E4-85B5B53C29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75E3DF-7B31-49F6-BAA3-1C143CB43A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0A75E3DF-7B31-49F6-BAA3-1C143CB43A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0A75E3DF-7B31-49F6-BAA3-1C143CB43A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CBD53C2-1E44-4DEF-9DDE-A61CF6F7EB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ACBD53C2-1E44-4DEF-9DDE-A61CF6F7EB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ACBD53C2-1E44-4DEF-9DDE-A61CF6F7EB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53633B-8072-45E5-84E0-9FE10DC54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8F53633B-8072-45E5-84E0-9FE10DC54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8F53633B-8072-45E5-84E0-9FE10DC54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F6BA59-3E1B-4252-86AB-B1C025FD5D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05F6BA59-3E1B-4252-86AB-B1C025FD5D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05F6BA59-3E1B-4252-86AB-B1C025FD5D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D933665-5B8E-4568-B0CC-E1B58ECD0A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BD933665-5B8E-4568-B0CC-E1B58ECD0A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D933665-5B8E-4568-B0CC-E1B58ECD0A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B5D437-723D-48C2-8B9D-B86864CBB1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03B5D437-723D-48C2-8B9D-B86864CBB1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03B5D437-723D-48C2-8B9D-B86864CBB1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B16DE6-49D8-4E84-AE35-21D498A7EF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EFB16DE6-49D8-4E84-AE35-21D498A7EF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EFB16DE6-49D8-4E84-AE35-21D498A7EF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846DF8-3116-4265-9B07-E22ADB53A9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5B846DF8-3116-4265-9B07-E22ADB53A9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5B846DF8-3116-4265-9B07-E22ADB53A9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B51D71-939A-44CB-96BD-894C30A47A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4EB51D71-939A-44CB-96BD-894C30A47A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4EB51D71-939A-44CB-96BD-894C30A47A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DDCB8A7-2EEB-4877-9F48-7A1798454C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BDDCB8A7-2EEB-4877-9F48-7A1798454C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BDDCB8A7-2EEB-4877-9F48-7A1798454C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8604EE-EE5B-4C29-872C-C6B8323211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F18604EE-EE5B-4C29-872C-C6B8323211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F18604EE-EE5B-4C29-872C-C6B8323211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91FB40E-D884-47B7-A5CC-447C1876FD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>
                                            <p:graphicEl>
                                              <a:dgm id="{F91FB40E-D884-47B7-A5CC-447C1876FD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F91FB40E-D884-47B7-A5CC-447C1876FD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545216-A414-485A-9CD8-2B8C4B15EF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D9545216-A414-485A-9CD8-2B8C4B15EF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D9545216-A414-485A-9CD8-2B8C4B15EF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6555AAE-CE28-4647-A7DD-D9BD4391DC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86555AAE-CE28-4647-A7DD-D9BD4391DC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86555AAE-CE28-4647-A7DD-D9BD4391DC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E43D4C6-7CC3-41EA-9146-BAFC4867E4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">
                                            <p:graphicEl>
                                              <a:dgm id="{AE43D4C6-7CC3-41EA-9146-BAFC4867E4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AE43D4C6-7CC3-41EA-9146-BAFC4867E4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AEA4E1-04BF-46AB-BFAB-91708BE831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07AEA4E1-04BF-46AB-BFAB-91708BE831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07AEA4E1-04BF-46AB-BFAB-91708BE831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78541F-6A10-4F38-942A-1CCF486FD5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">
                                            <p:graphicEl>
                                              <a:dgm id="{1C78541F-6A10-4F38-942A-1CCF486FD5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1C78541F-6A10-4F38-942A-1CCF486FD5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811A868-A2D0-40F5-B459-9060DCDF10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E811A868-A2D0-40F5-B459-9060DCDF10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">
                                            <p:graphicEl>
                                              <a:dgm id="{E811A868-A2D0-40F5-B459-9060DCDF10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D50181D-7B38-438E-B5F3-BE09A6A554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2D50181D-7B38-438E-B5F3-BE09A6A554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">
                                            <p:graphicEl>
                                              <a:dgm id="{2D50181D-7B38-438E-B5F3-BE09A6A554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757761-7E6C-4FAC-A208-E1DDC02DA0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">
                                            <p:graphicEl>
                                              <a:dgm id="{09757761-7E6C-4FAC-A208-E1DDC02DA0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">
                                            <p:graphicEl>
                                              <a:dgm id="{09757761-7E6C-4FAC-A208-E1DDC02DA0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2C3CBDF-9E1E-4FB6-A82E-9235BC0D7D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">
                                            <p:graphicEl>
                                              <a:dgm id="{42C3CBDF-9E1E-4FB6-A82E-9235BC0D7D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">
                                            <p:graphicEl>
                                              <a:dgm id="{42C3CBDF-9E1E-4FB6-A82E-9235BC0D7D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38D8BD-3EAF-4014-85AE-6A755CCFCD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5738D8BD-3EAF-4014-85AE-6A755CCFCD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">
                                            <p:graphicEl>
                                              <a:dgm id="{5738D8BD-3EAF-4014-85AE-6A755CCFCD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461565-C255-4BC2-8DDD-E120E7D7AF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">
                                            <p:graphicEl>
                                              <a:dgm id="{83461565-C255-4BC2-8DDD-E120E7D7AF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">
                                            <p:graphicEl>
                                              <a:dgm id="{83461565-C255-4BC2-8DDD-E120E7D7AF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336E1E-1E03-419F-ACEA-DD73931997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03336E1E-1E03-419F-ACEA-DD73931997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03336E1E-1E03-419F-ACEA-DD73931997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3CBB56F-FF86-495C-8FCA-EB6D066D37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F3CBB56F-FF86-495C-8FCA-EB6D066D37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">
                                            <p:graphicEl>
                                              <a:dgm id="{F3CBB56F-FF86-495C-8FCA-EB6D066D37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5C7FD5-6FEB-4EA5-91F8-69168531B0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">
                                            <p:graphicEl>
                                              <a:dgm id="{9C5C7FD5-6FEB-4EA5-91F8-69168531B0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9C5C7FD5-6FEB-4EA5-91F8-69168531B0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62F0F3-9959-4C7B-BBF3-4893FF87E1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">
                                            <p:graphicEl>
                                              <a:dgm id="{CF62F0F3-9959-4C7B-BBF3-4893FF87E1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">
                                            <p:graphicEl>
                                              <a:dgm id="{CF62F0F3-9959-4C7B-BBF3-4893FF87E1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24E822-6A77-4D59-85A2-E117E93746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2">
                                            <p:graphicEl>
                                              <a:dgm id="{3D24E822-6A77-4D59-85A2-E117E93746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2">
                                            <p:graphicEl>
                                              <a:dgm id="{3D24E822-6A77-4D59-85A2-E117E93746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8516E46-70AA-41F7-A750-1A0FF4F81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2">
                                            <p:graphicEl>
                                              <a:dgm id="{E8516E46-70AA-41F7-A750-1A0FF4F81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2">
                                            <p:graphicEl>
                                              <a:dgm id="{E8516E46-70AA-41F7-A750-1A0FF4F81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673DE6-C83E-457B-A6FA-73EA58477E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2">
                                            <p:graphicEl>
                                              <a:dgm id="{67673DE6-C83E-457B-A6FA-73EA58477E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">
                                            <p:graphicEl>
                                              <a:dgm id="{67673DE6-C83E-457B-A6FA-73EA58477E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269F0A7-0097-4077-ABD3-7ADAED33C7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2">
                                            <p:graphicEl>
                                              <a:dgm id="{C269F0A7-0097-4077-ABD3-7ADAED33C7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2">
                                            <p:graphicEl>
                                              <a:dgm id="{C269F0A7-0097-4077-ABD3-7ADAED33C7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70870A-E20C-4FC7-BEDE-C468A7DC2E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2">
                                            <p:graphicEl>
                                              <a:dgm id="{9970870A-E20C-4FC7-BEDE-C468A7DC2E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2">
                                            <p:graphicEl>
                                              <a:dgm id="{9970870A-E20C-4FC7-BEDE-C468A7DC2E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EA6F855-2CD0-4AD6-8107-7169294A74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2">
                                            <p:graphicEl>
                                              <a:dgm id="{AEA6F855-2CD0-4AD6-8107-7169294A74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2">
                                            <p:graphicEl>
                                              <a:dgm id="{AEA6F855-2CD0-4AD6-8107-7169294A74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D6E019-70FB-4594-AA6F-528C1DDAC7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2">
                                            <p:graphicEl>
                                              <a:dgm id="{89D6E019-70FB-4594-AA6F-528C1DDAC7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2">
                                            <p:graphicEl>
                                              <a:dgm id="{89D6E019-70FB-4594-AA6F-528C1DDAC7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B5F0A5-8EF8-4358-B9F0-D354A3AE37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2">
                                            <p:graphicEl>
                                              <a:dgm id="{16B5F0A5-8EF8-4358-B9F0-D354A3AE37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2">
                                            <p:graphicEl>
                                              <a:dgm id="{16B5F0A5-8EF8-4358-B9F0-D354A3AE37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5E678A-D245-4C5F-ACCF-5E4736021D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2">
                                            <p:graphicEl>
                                              <a:dgm id="{C15E678A-D245-4C5F-ACCF-5E4736021D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2">
                                            <p:graphicEl>
                                              <a:dgm id="{C15E678A-D245-4C5F-ACCF-5E4736021D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405005-C0DF-4BE2-B5FB-E8E745EF6D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2">
                                            <p:graphicEl>
                                              <a:dgm id="{EF405005-C0DF-4BE2-B5FB-E8E745EF6D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2">
                                            <p:graphicEl>
                                              <a:dgm id="{EF405005-C0DF-4BE2-B5FB-E8E745EF6D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9E075E-1FF8-42B0-8D0B-64FA81E7D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2">
                                            <p:graphicEl>
                                              <a:dgm id="{579E075E-1FF8-42B0-8D0B-64FA81E7D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2">
                                            <p:graphicEl>
                                              <a:dgm id="{579E075E-1FF8-42B0-8D0B-64FA81E7D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60E8748-6BA7-42A2-A170-B9465BDB9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2">
                                            <p:graphicEl>
                                              <a:dgm id="{560E8748-6BA7-42A2-A170-B9465BDB9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2">
                                            <p:graphicEl>
                                              <a:dgm id="{560E8748-6BA7-42A2-A170-B9465BDB9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7C12CF-357D-4355-8059-4BA20530AB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500" fill="hold"/>
                                        <p:tgtEl>
                                          <p:spTgt spid="2">
                                            <p:graphicEl>
                                              <a:dgm id="{A67C12CF-357D-4355-8059-4BA20530AB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2">
                                            <p:graphicEl>
                                              <a:dgm id="{A67C12CF-357D-4355-8059-4BA20530AB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86B23A-E00C-4A86-83F0-CA99B0D2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2">
                                            <p:graphicEl>
                                              <a:dgm id="{FB86B23A-E00C-4A86-83F0-CA99B0D2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2">
                                            <p:graphicEl>
                                              <a:dgm id="{FB86B23A-E00C-4A86-83F0-CA99B0D2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55CDF7D-C521-4120-89F5-F1E471EE9B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2">
                                            <p:graphicEl>
                                              <a:dgm id="{555CDF7D-C521-4120-89F5-F1E471EE9B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2">
                                            <p:graphicEl>
                                              <a:dgm id="{555CDF7D-C521-4120-89F5-F1E471EE9B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EACDB77-B635-437F-8C96-DB28B4EE73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2">
                                            <p:graphicEl>
                                              <a:dgm id="{6EACDB77-B635-437F-8C96-DB28B4EE73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2">
                                            <p:graphicEl>
                                              <a:dgm id="{6EACDB77-B635-437F-8C96-DB28B4EE73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64A6D1-AA6E-4305-9B9C-C2986FB4B9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3" dur="500" fill="hold"/>
                                        <p:tgtEl>
                                          <p:spTgt spid="2">
                                            <p:graphicEl>
                                              <a:dgm id="{0E64A6D1-AA6E-4305-9B9C-C2986FB4B9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4" dur="500" fill="hold"/>
                                        <p:tgtEl>
                                          <p:spTgt spid="2">
                                            <p:graphicEl>
                                              <a:dgm id="{0E64A6D1-AA6E-4305-9B9C-C2986FB4B9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9A23F0-8719-45B8-8C6C-FE3C2446FE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7" dur="500" fill="hold"/>
                                        <p:tgtEl>
                                          <p:spTgt spid="2">
                                            <p:graphicEl>
                                              <a:dgm id="{139A23F0-8719-45B8-8C6C-FE3C2446FE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500" fill="hold"/>
                                        <p:tgtEl>
                                          <p:spTgt spid="2">
                                            <p:graphicEl>
                                              <a:dgm id="{139A23F0-8719-45B8-8C6C-FE3C2446FE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0EC9998-F335-4077-9DF8-A8E3116F5B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2">
                                            <p:graphicEl>
                                              <a:dgm id="{F0EC9998-F335-4077-9DF8-A8E3116F5B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4" dur="500" fill="hold"/>
                                        <p:tgtEl>
                                          <p:spTgt spid="2">
                                            <p:graphicEl>
                                              <a:dgm id="{F0EC9998-F335-4077-9DF8-A8E3116F5B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2EFC71-6A76-4CF3-9094-E229114493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2">
                                            <p:graphicEl>
                                              <a:dgm id="{1C2EFC71-6A76-4CF3-9094-E229114493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2">
                                            <p:graphicEl>
                                              <a:dgm id="{1C2EFC71-6A76-4CF3-9094-E229114493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5013C4F-03F4-48E4-B8CD-30EF6FD3CD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3" dur="500" fill="hold"/>
                                        <p:tgtEl>
                                          <p:spTgt spid="2">
                                            <p:graphicEl>
                                              <a:dgm id="{55013C4F-03F4-48E4-B8CD-30EF6FD3CD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500" fill="hold"/>
                                        <p:tgtEl>
                                          <p:spTgt spid="2">
                                            <p:graphicEl>
                                              <a:dgm id="{55013C4F-03F4-48E4-B8CD-30EF6FD3CD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D790FC-C07F-47F1-A979-8A27D64A4B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7" dur="500" fill="hold"/>
                                        <p:tgtEl>
                                          <p:spTgt spid="2">
                                            <p:graphicEl>
                                              <a:dgm id="{A4D790FC-C07F-47F1-A979-8A27D64A4B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8" dur="500" fill="hold"/>
                                        <p:tgtEl>
                                          <p:spTgt spid="2">
                                            <p:graphicEl>
                                              <a:dgm id="{A4D790FC-C07F-47F1-A979-8A27D64A4B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7756386-F28E-4A90-9D00-C460636AAA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2">
                                            <p:graphicEl>
                                              <a:dgm id="{97756386-F28E-4A90-9D00-C460636AAA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500" fill="hold"/>
                                        <p:tgtEl>
                                          <p:spTgt spid="2">
                                            <p:graphicEl>
                                              <a:dgm id="{97756386-F28E-4A90-9D00-C460636AAA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F1F7B1-D550-46B7-9CCE-AA13DD0635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500" fill="hold"/>
                                        <p:tgtEl>
                                          <p:spTgt spid="2">
                                            <p:graphicEl>
                                              <a:dgm id="{FBF1F7B1-D550-46B7-9CCE-AA13DD0635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500" fill="hold"/>
                                        <p:tgtEl>
                                          <p:spTgt spid="2">
                                            <p:graphicEl>
                                              <a:dgm id="{FBF1F7B1-D550-46B7-9CCE-AA13DD0635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BE5F953-639E-48CD-8CA2-175C220C1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3" dur="500" fill="hold"/>
                                        <p:tgtEl>
                                          <p:spTgt spid="2">
                                            <p:graphicEl>
                                              <a:dgm id="{ABE5F953-639E-48CD-8CA2-175C220C1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4" dur="500" fill="hold"/>
                                        <p:tgtEl>
                                          <p:spTgt spid="2">
                                            <p:graphicEl>
                                              <a:dgm id="{ABE5F953-639E-48CD-8CA2-175C220C1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3C125EC-AFD7-4E44-8FDC-AE9420FD7A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7" dur="500" fill="hold"/>
                                        <p:tgtEl>
                                          <p:spTgt spid="2">
                                            <p:graphicEl>
                                              <a:dgm id="{C3C125EC-AFD7-4E44-8FDC-AE9420FD7A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8" dur="500" fill="hold"/>
                                        <p:tgtEl>
                                          <p:spTgt spid="2">
                                            <p:graphicEl>
                                              <a:dgm id="{C3C125EC-AFD7-4E44-8FDC-AE9420FD7A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7158" y="357166"/>
            <a:ext cx="843077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u="sng" dirty="0" smtClean="0">
                <a:solidFill>
                  <a:srgbClr val="FF0000"/>
                </a:solidFill>
                <a:latin typeface="Garamond" pitchFamily="18" charset="0"/>
              </a:rPr>
              <a:t>أولا :المقومات الفكرية  :</a:t>
            </a:r>
          </a:p>
          <a:p>
            <a:r>
              <a:rPr lang="x-none" sz="3200" b="1" dirty="0" smtClean="0">
                <a:solidFill>
                  <a:srgbClr val="FF0000"/>
                </a:solidFill>
                <a:latin typeface="Garamond" pitchFamily="18" charset="0"/>
              </a:rPr>
              <a:t>   </a:t>
            </a:r>
            <a:r>
              <a:rPr lang="x-none" sz="3200" b="1" dirty="0" smtClean="0">
                <a:latin typeface="Garamond" pitchFamily="18" charset="0"/>
              </a:rPr>
              <a:t>تتمثل في العنصر العقلي في النص , </a:t>
            </a:r>
            <a:r>
              <a:rPr lang="x-none" sz="3200" b="1" dirty="0" err="1" smtClean="0">
                <a:latin typeface="Garamond" pitchFamily="18" charset="0"/>
              </a:rPr>
              <a:t>و</a:t>
            </a:r>
            <a:r>
              <a:rPr lang="x-none" sz="3200" b="1" dirty="0" smtClean="0">
                <a:solidFill>
                  <a:srgbClr val="FF0000"/>
                </a:solidFill>
                <a:latin typeface="Garamond" pitchFamily="18" charset="0"/>
              </a:rPr>
              <a:t> </a:t>
            </a:r>
            <a:r>
              <a:rPr lang="x-none" sz="3200" b="1" dirty="0" smtClean="0">
                <a:latin typeface="Garamond" pitchFamily="18" charset="0"/>
              </a:rPr>
              <a:t>هي المعاني الذهنية التي تنقل إلينا بوساطة اللغة , والفكرة هي العنصر العقلي في النص ومظهر فكر الأديب وثقافته .</a:t>
            </a:r>
          </a:p>
          <a:p>
            <a:r>
              <a:rPr lang="x-none" sz="3200" b="1" dirty="0" smtClean="0">
                <a:latin typeface="Garamond" pitchFamily="18" charset="0"/>
              </a:rPr>
              <a:t>والفكر المشحون بالعاطفة يعلي من قيمة الأدب لأنه يمدنا بمعلومات وحقائق عن الكون والناس .</a:t>
            </a:r>
          </a:p>
          <a:p>
            <a:r>
              <a:rPr lang="x-none" sz="3200" b="1" dirty="0" smtClean="0">
                <a:solidFill>
                  <a:srgbClr val="FF0000"/>
                </a:solidFill>
                <a:latin typeface="Garamond" pitchFamily="18" charset="0"/>
              </a:rPr>
              <a:t>مقاييس جمال الأفكار في العمل الأدبي :</a:t>
            </a:r>
          </a:p>
          <a:p>
            <a:pPr marL="1428750" lvl="2" indent="-514350">
              <a:buFont typeface="+mj-lt"/>
              <a:buAutoNum type="arabicPeriod"/>
            </a:pPr>
            <a:r>
              <a:rPr lang="x-none" sz="3200" b="1" smtClean="0">
                <a:latin typeface="Garamond" pitchFamily="18" charset="0"/>
              </a:rPr>
              <a:t> الج</a:t>
            </a:r>
            <a:r>
              <a:rPr lang="ar-SA" sz="3200" b="1" dirty="0" err="1" smtClean="0">
                <a:latin typeface="Garamond" pitchFamily="18" charset="0"/>
              </a:rPr>
              <a:t>دة</a:t>
            </a:r>
            <a:r>
              <a:rPr lang="ar-SA" sz="3200" b="1" dirty="0" smtClean="0">
                <a:latin typeface="Garamond" pitchFamily="18" charset="0"/>
              </a:rPr>
              <a:t> والابتكار.</a:t>
            </a:r>
          </a:p>
          <a:p>
            <a:pPr marL="1428750" lvl="2" indent="-514350">
              <a:buFont typeface="+mj-lt"/>
              <a:buAutoNum type="arabicPeriod"/>
            </a:pPr>
            <a:r>
              <a:rPr lang="ar-SA" sz="3200" b="1" dirty="0" smtClean="0">
                <a:latin typeface="Garamond" pitchFamily="18" charset="0"/>
              </a:rPr>
              <a:t>الرقي والسمو.</a:t>
            </a:r>
          </a:p>
          <a:p>
            <a:pPr marL="1428750" lvl="2" indent="-514350">
              <a:buFont typeface="+mj-lt"/>
              <a:buAutoNum type="arabicPeriod"/>
            </a:pPr>
            <a:r>
              <a:rPr lang="ar-SA" sz="3200" b="1" dirty="0" smtClean="0">
                <a:latin typeface="Garamond" pitchFamily="18" charset="0"/>
              </a:rPr>
              <a:t>الترابط والبعد عن التشتت والتناقض.</a:t>
            </a:r>
          </a:p>
          <a:p>
            <a:pPr marL="1428750" lvl="2" indent="-514350">
              <a:buFont typeface="+mj-lt"/>
              <a:buAutoNum type="arabicPeriod"/>
            </a:pPr>
            <a:r>
              <a:rPr lang="ar-SA" sz="3200" b="1" dirty="0" smtClean="0">
                <a:latin typeface="Garamond" pitchFamily="18" charset="0"/>
              </a:rPr>
              <a:t>العمق والبعد عن السطحية.</a:t>
            </a:r>
          </a:p>
          <a:p>
            <a:pPr marL="1428750" lvl="2" indent="-514350">
              <a:buFont typeface="+mj-lt"/>
              <a:buAutoNum type="arabicPeriod"/>
            </a:pPr>
            <a:r>
              <a:rPr lang="ar-SA" sz="3200" b="1" dirty="0" smtClean="0">
                <a:latin typeface="Garamond" pitchFamily="18" charset="0"/>
              </a:rPr>
              <a:t>الصدق الفني للتجربة التي يعالجها الأديب.</a:t>
            </a:r>
            <a:endParaRPr lang="en-US" sz="3200" b="1" dirty="0" smtClean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54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14282" y="357166"/>
            <a:ext cx="864399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u="sng" dirty="0" smtClean="0">
                <a:solidFill>
                  <a:srgbClr val="FF0000"/>
                </a:solidFill>
                <a:latin typeface="Garamond" pitchFamily="18" charset="0"/>
              </a:rPr>
              <a:t>ثانياً :المقومات العاطفية  :</a:t>
            </a:r>
          </a:p>
          <a:p>
            <a:r>
              <a:rPr lang="x-none" sz="3200" b="1" dirty="0" smtClean="0">
                <a:solidFill>
                  <a:srgbClr val="FF0000"/>
                </a:solidFill>
                <a:latin typeface="Garamond" pitchFamily="18" charset="0"/>
              </a:rPr>
              <a:t> </a:t>
            </a:r>
            <a:r>
              <a:rPr lang="x-none" sz="3200" b="1" dirty="0" smtClean="0">
                <a:latin typeface="Garamond" pitchFamily="18" charset="0"/>
              </a:rPr>
              <a:t>وهي مجموعة الأحاسيس والمشاعر التي تسود العمل الأدبي, وبحسب درجة قوتها تؤثر في المتلقي . فعاطفة الحزن يكون معها الرثاء على سبيل المثال .</a:t>
            </a:r>
          </a:p>
          <a:p>
            <a:r>
              <a:rPr lang="x-none" sz="3200" b="1" dirty="0" smtClean="0">
                <a:solidFill>
                  <a:srgbClr val="FF0000"/>
                </a:solidFill>
                <a:latin typeface="Garamond" pitchFamily="18" charset="0"/>
              </a:rPr>
              <a:t>ومن مقاييس العاطفة في العمل الأدبي :</a:t>
            </a:r>
          </a:p>
          <a:p>
            <a:pPr>
              <a:buFontTx/>
              <a:buChar char="-"/>
            </a:pPr>
            <a:r>
              <a:rPr lang="x-none" sz="3200" b="1" dirty="0" smtClean="0">
                <a:solidFill>
                  <a:srgbClr val="FF0000"/>
                </a:solidFill>
                <a:latin typeface="Garamond" pitchFamily="18" charset="0"/>
              </a:rPr>
              <a:t>صدق العاطفة </a:t>
            </a:r>
            <a:r>
              <a:rPr lang="x-none" sz="3200" b="1" dirty="0" smtClean="0">
                <a:latin typeface="Garamond" pitchFamily="18" charset="0"/>
              </a:rPr>
              <a:t>أي أن تكون العاطفة  غير زائفة بعيدة عن الغلو .</a:t>
            </a:r>
            <a:r>
              <a:rPr lang="x-none" sz="3200" b="1" dirty="0" smtClean="0">
                <a:solidFill>
                  <a:srgbClr val="FF0000"/>
                </a:solidFill>
                <a:latin typeface="Garamond" pitchFamily="18" charset="0"/>
              </a:rPr>
              <a:t> – سمو العاطفة  </a:t>
            </a:r>
            <a:r>
              <a:rPr lang="x-none" sz="3200" b="1" dirty="0" smtClean="0">
                <a:latin typeface="Garamond" pitchFamily="18" charset="0"/>
              </a:rPr>
              <a:t>أي أن تكون العاطفة نبيلة راقية , تثير في المتلقي عواطف الحق والخير والجمال .</a:t>
            </a:r>
          </a:p>
          <a:p>
            <a:pPr>
              <a:buFontTx/>
              <a:buChar char="-"/>
            </a:pPr>
            <a:r>
              <a:rPr lang="x-none" sz="3200" b="1" dirty="0" smtClean="0">
                <a:latin typeface="Garamond" pitchFamily="18" charset="0"/>
              </a:rPr>
              <a:t> </a:t>
            </a:r>
            <a:r>
              <a:rPr lang="x-none" sz="3200" b="1" dirty="0" smtClean="0">
                <a:solidFill>
                  <a:srgbClr val="FF0000"/>
                </a:solidFill>
                <a:latin typeface="Garamond" pitchFamily="18" charset="0"/>
              </a:rPr>
              <a:t>قوة العاطفة أو روعتها  </a:t>
            </a:r>
            <a:r>
              <a:rPr lang="x-none" sz="3200" b="1" dirty="0" smtClean="0">
                <a:latin typeface="Garamond" pitchFamily="18" charset="0"/>
              </a:rPr>
              <a:t>, فقوة العاطفة في النص يعني قدرته على استثارة عواطف المتلقي .</a:t>
            </a:r>
          </a:p>
          <a:p>
            <a:endParaRPr lang="x-none" sz="3200" b="1" dirty="0" smtClean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736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7158" y="357166"/>
            <a:ext cx="8430773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u="sng" dirty="0" smtClean="0">
                <a:solidFill>
                  <a:srgbClr val="FF0000"/>
                </a:solidFill>
                <a:latin typeface="Garamond" pitchFamily="18" charset="0"/>
              </a:rPr>
              <a:t>ثالثاً : المقومات الخيالية  :</a:t>
            </a:r>
          </a:p>
          <a:p>
            <a:r>
              <a:rPr lang="x-none" sz="3200" b="1" dirty="0" smtClean="0">
                <a:solidFill>
                  <a:srgbClr val="FF0000"/>
                </a:solidFill>
                <a:latin typeface="Garamond" pitchFamily="18" charset="0"/>
              </a:rPr>
              <a:t> </a:t>
            </a:r>
            <a:r>
              <a:rPr lang="x-none" sz="2800" b="1" dirty="0" smtClean="0">
                <a:latin typeface="Garamond" pitchFamily="18" charset="0"/>
              </a:rPr>
              <a:t>وهي ملكة الإبداع , يجسد من خلالها المبدع المعاني والأشياء والأشخاص , ويمثلها أمامنا , وتتمثل باللغة التصويرية في التشبيه والاستعارة والمجاز عموما .</a:t>
            </a:r>
          </a:p>
          <a:p>
            <a:r>
              <a:rPr lang="x-none" sz="2800" b="1" dirty="0" smtClean="0">
                <a:latin typeface="Garamond" pitchFamily="18" charset="0"/>
              </a:rPr>
              <a:t>فالأديب لا يعبر بشكل مباشر , بل يعبر بشكل غير مباشر , ويقدم المعنى  من خلال صور موحية تفتح الباب واسعا أمامنا لرؤية </a:t>
            </a:r>
            <a:r>
              <a:rPr lang="x-none" sz="2800" b="1" smtClean="0">
                <a:latin typeface="Garamond" pitchFamily="18" charset="0"/>
              </a:rPr>
              <a:t>الجمال .</a:t>
            </a:r>
            <a:endParaRPr lang="ar-SA" sz="2800" b="1" dirty="0" smtClean="0">
              <a:latin typeface="Garamond" pitchFamily="18" charset="0"/>
            </a:endParaRPr>
          </a:p>
          <a:p>
            <a:r>
              <a:rPr lang="x-none" sz="3200" b="1">
                <a:solidFill>
                  <a:srgbClr val="FF0000"/>
                </a:solidFill>
                <a:latin typeface="Garamond" pitchFamily="18" charset="0"/>
              </a:rPr>
              <a:t>أنواع الخيال :</a:t>
            </a:r>
            <a:endParaRPr lang="x-none" sz="2800" b="1">
              <a:solidFill>
                <a:srgbClr val="FF0000"/>
              </a:solidFill>
              <a:latin typeface="Garamond" pitchFamily="18" charset="0"/>
            </a:endParaRPr>
          </a:p>
          <a:p>
            <a:pPr lvl="1">
              <a:buFontTx/>
              <a:buChar char="-"/>
            </a:pPr>
            <a:r>
              <a:rPr lang="x-none" sz="2800" b="1">
                <a:solidFill>
                  <a:srgbClr val="FF0000"/>
                </a:solidFill>
                <a:latin typeface="Garamond" pitchFamily="18" charset="0"/>
              </a:rPr>
              <a:t>الخيال الابتكاري : </a:t>
            </a:r>
            <a:r>
              <a:rPr lang="x-none" sz="2800" b="1">
                <a:latin typeface="Garamond" pitchFamily="18" charset="0"/>
              </a:rPr>
              <a:t>أي إعادة صياغة الواقع فنيا .</a:t>
            </a:r>
          </a:p>
          <a:p>
            <a:pPr lvl="1"/>
            <a:r>
              <a:rPr lang="x-none" sz="2800" b="1">
                <a:solidFill>
                  <a:srgbClr val="FF0000"/>
                </a:solidFill>
                <a:latin typeface="Garamond" pitchFamily="18" charset="0"/>
              </a:rPr>
              <a:t>- الخيال التأليفي : </a:t>
            </a:r>
            <a:r>
              <a:rPr lang="x-none" sz="2800" b="1">
                <a:latin typeface="Garamond" pitchFamily="18" charset="0"/>
              </a:rPr>
              <a:t>وهو خيال يربط بين أشياء متشابهة , يضمها إطار عاطفي واحد , أو حالة نفسية متماثلة .</a:t>
            </a:r>
          </a:p>
          <a:p>
            <a:pPr lvl="1"/>
            <a:r>
              <a:rPr lang="x-none" sz="2800" b="1">
                <a:solidFill>
                  <a:srgbClr val="FF0000"/>
                </a:solidFill>
                <a:latin typeface="Garamond" pitchFamily="18" charset="0"/>
              </a:rPr>
              <a:t>- الخيال التفسيري : </a:t>
            </a:r>
            <a:r>
              <a:rPr lang="x-none" sz="2800" b="1">
                <a:latin typeface="Garamond" pitchFamily="18" charset="0"/>
              </a:rPr>
              <a:t>وهو خيال يفسر الأشياء الخارجية , كأن يجسد الربيع فتاة حسناء بغية تفسير جمالها .</a:t>
            </a:r>
          </a:p>
          <a:p>
            <a:endParaRPr lang="x-none" sz="3200" b="1" dirty="0" smtClean="0">
              <a:latin typeface="Garamond" pitchFamily="18" charset="0"/>
            </a:endParaRPr>
          </a:p>
          <a:p>
            <a:r>
              <a:rPr lang="x-none" sz="3200" b="1" dirty="0" smtClean="0">
                <a:solidFill>
                  <a:srgbClr val="FF0000"/>
                </a:solidFill>
                <a:latin typeface="Garamond" pitchFamily="18" charset="0"/>
              </a:rPr>
              <a:t> </a:t>
            </a:r>
          </a:p>
          <a:p>
            <a:endParaRPr lang="x-none" sz="3200" b="1" dirty="0" smtClean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548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00034" y="285728"/>
            <a:ext cx="83582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u="sng" dirty="0" smtClean="0">
                <a:solidFill>
                  <a:srgbClr val="FF0000"/>
                </a:solidFill>
              </a:rPr>
              <a:t>رابعاً : </a:t>
            </a:r>
            <a:r>
              <a:rPr lang="x-none" sz="3200" b="1" u="sng" smtClean="0">
                <a:solidFill>
                  <a:srgbClr val="FF0000"/>
                </a:solidFill>
              </a:rPr>
              <a:t>المقومات ا</a:t>
            </a:r>
            <a:r>
              <a:rPr lang="ar-SA" sz="3200" b="1" u="sng" smtClean="0">
                <a:solidFill>
                  <a:srgbClr val="FF0000"/>
                </a:solidFill>
              </a:rPr>
              <a:t>لأسلوب</a:t>
            </a:r>
            <a:r>
              <a:rPr lang="x-none" sz="3200" b="1" u="sng" smtClean="0">
                <a:solidFill>
                  <a:srgbClr val="FF0000"/>
                </a:solidFill>
              </a:rPr>
              <a:t>ية </a:t>
            </a:r>
            <a:r>
              <a:rPr lang="x-none" sz="3200" b="1" u="sng" dirty="0" smtClean="0">
                <a:solidFill>
                  <a:srgbClr val="FF0000"/>
                </a:solidFill>
              </a:rPr>
              <a:t>: </a:t>
            </a:r>
            <a:endParaRPr lang="x-none" sz="3200" b="1" dirty="0" smtClean="0"/>
          </a:p>
          <a:p>
            <a:r>
              <a:rPr lang="x-none" sz="3200" b="1" dirty="0" smtClean="0"/>
              <a:t>    ونعني </a:t>
            </a:r>
            <a:r>
              <a:rPr lang="x-none" sz="3200" b="1" dirty="0" err="1" smtClean="0"/>
              <a:t>بها</a:t>
            </a:r>
            <a:r>
              <a:rPr lang="x-none" sz="3200" b="1" dirty="0" smtClean="0"/>
              <a:t> الصياغة اللفظية التي تحمل الأفكار والعواطف , والتراكيب , والموسيقى , والأساليب اللغوية .</a:t>
            </a:r>
          </a:p>
          <a:p>
            <a:pPr marL="514350" indent="-514350"/>
            <a:r>
              <a:rPr lang="x-none" sz="3200" b="1" dirty="0" smtClean="0">
                <a:solidFill>
                  <a:srgbClr val="FF0000"/>
                </a:solidFill>
              </a:rPr>
              <a:t> أ- الألفاظ : </a:t>
            </a:r>
            <a:r>
              <a:rPr lang="x-none" sz="3200" b="1" dirty="0" smtClean="0"/>
              <a:t>وهي حاملة المعنى , يتجلى جمالها في قوتها وتفردها ومناسبتها للمعنى , وفصاحتها وعذوبتها .</a:t>
            </a:r>
          </a:p>
          <a:p>
            <a:pPr marL="514350" indent="-514350"/>
            <a:r>
              <a:rPr lang="x-none" sz="3200" b="1" dirty="0" smtClean="0">
                <a:solidFill>
                  <a:srgbClr val="FF0000"/>
                </a:solidFill>
              </a:rPr>
              <a:t> ب- التراكيب : </a:t>
            </a:r>
            <a:r>
              <a:rPr lang="x-none" sz="3200" b="1" dirty="0" smtClean="0"/>
              <a:t>وهي اجتماع الألفاظ لإفادة المعنى , وينبغي أن تكون بعيدة عن التعقيد </a:t>
            </a:r>
            <a:r>
              <a:rPr lang="x-none" sz="3200" b="1" dirty="0" err="1" smtClean="0"/>
              <a:t>والمعاظلة</a:t>
            </a:r>
            <a:r>
              <a:rPr lang="x-none" sz="3200" b="1" dirty="0" smtClean="0"/>
              <a:t> , والحشو , والابتذال , والخطأ .</a:t>
            </a:r>
          </a:p>
          <a:p>
            <a:pPr marL="514350" indent="-514350"/>
            <a:r>
              <a:rPr lang="x-none" sz="3200" b="1" smtClean="0"/>
              <a:t> </a:t>
            </a:r>
            <a:endParaRPr lang="x-none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21111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00034" y="285728"/>
            <a:ext cx="835824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smtClean="0">
                <a:solidFill>
                  <a:srgbClr val="FF0000"/>
                </a:solidFill>
              </a:rPr>
              <a:t>  </a:t>
            </a:r>
            <a:r>
              <a:rPr lang="ar-SA" sz="3200" b="1" dirty="0" smtClean="0">
                <a:solidFill>
                  <a:srgbClr val="FF0000"/>
                </a:solidFill>
              </a:rPr>
              <a:t>جـ </a:t>
            </a:r>
            <a:r>
              <a:rPr lang="x-none" sz="3200" b="1" smtClean="0">
                <a:solidFill>
                  <a:srgbClr val="FF0000"/>
                </a:solidFill>
              </a:rPr>
              <a:t>- </a:t>
            </a:r>
            <a:r>
              <a:rPr lang="x-none" sz="3200" b="1" dirty="0" smtClean="0">
                <a:solidFill>
                  <a:srgbClr val="FF0000"/>
                </a:solidFill>
              </a:rPr>
              <a:t>الموسيقى :</a:t>
            </a:r>
            <a:r>
              <a:rPr lang="x-none" sz="3200" b="1" dirty="0" smtClean="0"/>
              <a:t> وهي ما تميز لغة الشعر, وهي كذلك الموسيقى الداخلية والخارجية .</a:t>
            </a:r>
          </a:p>
          <a:p>
            <a:r>
              <a:rPr lang="ar-SA" sz="3200" b="1" dirty="0" smtClean="0">
                <a:solidFill>
                  <a:srgbClr val="FF0000"/>
                </a:solidFill>
              </a:rPr>
              <a:t>د - </a:t>
            </a:r>
            <a:r>
              <a:rPr lang="x-none" sz="3200" b="1" smtClean="0">
                <a:solidFill>
                  <a:srgbClr val="FF0000"/>
                </a:solidFill>
              </a:rPr>
              <a:t>وحدة </a:t>
            </a:r>
            <a:r>
              <a:rPr lang="x-none" sz="3200" b="1" dirty="0" smtClean="0">
                <a:solidFill>
                  <a:srgbClr val="FF0000"/>
                </a:solidFill>
              </a:rPr>
              <a:t>النص : </a:t>
            </a:r>
            <a:r>
              <a:rPr lang="x-none" sz="3200" b="1" dirty="0" smtClean="0"/>
              <a:t>وهي نوعان ؛ معنوية : وهي الوحدة النفسية , أي وحدة الشعور والإحساس الذي يسري في </a:t>
            </a:r>
            <a:r>
              <a:rPr lang="x-none" sz="3200" b="1" dirty="0" err="1" smtClean="0"/>
              <a:t>جنبات</a:t>
            </a:r>
            <a:r>
              <a:rPr lang="x-none" sz="3200" b="1" dirty="0" smtClean="0"/>
              <a:t> النص  الأدبي , فيلون عناصره من أفكار وألفاظ وصور بلون واحد نابع من موقف نفسي يعانيه الكاتب أو الشاعر. </a:t>
            </a:r>
            <a:r>
              <a:rPr lang="x-none" sz="3200" b="1" dirty="0" smtClean="0">
                <a:solidFill>
                  <a:srgbClr val="FF0000"/>
                </a:solidFill>
              </a:rPr>
              <a:t>وموضوعية :</a:t>
            </a:r>
            <a:r>
              <a:rPr lang="x-none" sz="3200" b="1" dirty="0" smtClean="0"/>
              <a:t> أي أن تدور القصيدة حول موضوع واحد , يكون هو محورها , وعلى أساسه يتم اختيار عنوانها الذي يدل على هذا الموضوع .</a:t>
            </a:r>
          </a:p>
          <a:p>
            <a:r>
              <a:rPr lang="x-none" sz="3200" b="1" smtClean="0">
                <a:solidFill>
                  <a:srgbClr val="FF0000"/>
                </a:solidFill>
              </a:rPr>
              <a:t> </a:t>
            </a:r>
            <a:endParaRPr lang="x-none" sz="3200" b="1" dirty="0" smtClean="0"/>
          </a:p>
          <a:p>
            <a:pPr marL="514350" indent="-514350"/>
            <a:endParaRPr lang="x-none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3299497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تمرير أفقي 1"/>
          <p:cNvSpPr/>
          <p:nvPr/>
        </p:nvSpPr>
        <p:spPr>
          <a:xfrm>
            <a:off x="928662" y="1714488"/>
            <a:ext cx="7215238" cy="300039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x-none" sz="5400" dirty="0" smtClean="0"/>
              <a:t>والسلام عليكم ورحمة الله وبركاته</a:t>
            </a:r>
            <a:endParaRPr lang="x-none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774</TotalTime>
  <Words>1273</Words>
  <Application>Microsoft Office PowerPoint</Application>
  <PresentationFormat>On-screen Show (4:3)</PresentationFormat>
  <Paragraphs>165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نسق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ACER</dc:creator>
  <cp:lastModifiedBy>د. حنان</cp:lastModifiedBy>
  <cp:revision>131</cp:revision>
  <dcterms:created xsi:type="dcterms:W3CDTF">2012-09-04T12:17:32Z</dcterms:created>
  <dcterms:modified xsi:type="dcterms:W3CDTF">2014-02-16T17:23:43Z</dcterms:modified>
</cp:coreProperties>
</file>