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Lst>
  <p:notesMasterIdLst>
    <p:notesMasterId r:id="rId64"/>
  </p:notesMasterIdLst>
  <p:sldIdLst>
    <p:sldId id="272" r:id="rId4"/>
    <p:sldId id="258" r:id="rId5"/>
    <p:sldId id="257" r:id="rId6"/>
    <p:sldId id="259" r:id="rId7"/>
    <p:sldId id="320" r:id="rId8"/>
    <p:sldId id="293" r:id="rId9"/>
    <p:sldId id="260" r:id="rId10"/>
    <p:sldId id="294" r:id="rId11"/>
    <p:sldId id="295" r:id="rId12"/>
    <p:sldId id="296" r:id="rId13"/>
    <p:sldId id="300" r:id="rId14"/>
    <p:sldId id="299" r:id="rId15"/>
    <p:sldId id="298" r:id="rId16"/>
    <p:sldId id="302" r:id="rId17"/>
    <p:sldId id="261" r:id="rId18"/>
    <p:sldId id="303" r:id="rId19"/>
    <p:sldId id="304" r:id="rId20"/>
    <p:sldId id="305" r:id="rId21"/>
    <p:sldId id="307" r:id="rId22"/>
    <p:sldId id="308" r:id="rId23"/>
    <p:sldId id="312" r:id="rId24"/>
    <p:sldId id="313" r:id="rId25"/>
    <p:sldId id="314" r:id="rId26"/>
    <p:sldId id="315" r:id="rId27"/>
    <p:sldId id="316" r:id="rId28"/>
    <p:sldId id="318" r:id="rId29"/>
    <p:sldId id="317" r:id="rId30"/>
    <p:sldId id="321" r:id="rId31"/>
    <p:sldId id="322" r:id="rId32"/>
    <p:sldId id="323" r:id="rId33"/>
    <p:sldId id="324" r:id="rId34"/>
    <p:sldId id="325" r:id="rId35"/>
    <p:sldId id="286" r:id="rId36"/>
    <p:sldId id="306" r:id="rId37"/>
    <p:sldId id="290" r:id="rId38"/>
    <p:sldId id="288" r:id="rId39"/>
    <p:sldId id="291" r:id="rId40"/>
    <p:sldId id="287" r:id="rId41"/>
    <p:sldId id="278" r:id="rId42"/>
    <p:sldId id="277" r:id="rId43"/>
    <p:sldId id="311" r:id="rId44"/>
    <p:sldId id="267" r:id="rId45"/>
    <p:sldId id="268" r:id="rId46"/>
    <p:sldId id="269" r:id="rId47"/>
    <p:sldId id="273" r:id="rId48"/>
    <p:sldId id="309" r:id="rId49"/>
    <p:sldId id="274" r:id="rId50"/>
    <p:sldId id="275" r:id="rId51"/>
    <p:sldId id="310" r:id="rId52"/>
    <p:sldId id="276" r:id="rId53"/>
    <p:sldId id="285" r:id="rId54"/>
    <p:sldId id="284" r:id="rId55"/>
    <p:sldId id="283" r:id="rId56"/>
    <p:sldId id="282" r:id="rId57"/>
    <p:sldId id="281" r:id="rId58"/>
    <p:sldId id="280" r:id="rId59"/>
    <p:sldId id="328" r:id="rId60"/>
    <p:sldId id="319" r:id="rId61"/>
    <p:sldId id="326" r:id="rId62"/>
    <p:sldId id="327" r:id="rId6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7" d="100"/>
          <a:sy n="77" d="100"/>
        </p:scale>
        <p:origin x="-117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5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26A39BE-8A72-4328-A171-145FDE220F46}" type="datetimeFigureOut">
              <a:rPr lang="ar-EG" smtClean="0"/>
              <a:t>23/04/1435</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3B80669-4408-4DAD-B2AF-FE548EBC56BD}" type="slidenum">
              <a:rPr lang="ar-EG" smtClean="0"/>
              <a:t>‹#›</a:t>
            </a:fld>
            <a:endParaRPr lang="ar-EG"/>
          </a:p>
        </p:txBody>
      </p:sp>
    </p:spTree>
    <p:extLst>
      <p:ext uri="{BB962C8B-B14F-4D97-AF65-F5344CB8AC3E}">
        <p14:creationId xmlns:p14="http://schemas.microsoft.com/office/powerpoint/2010/main" val="88875677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13B80669-4408-4DAD-B2AF-FE548EBC56BD}" type="slidenum">
              <a:rPr lang="ar-EG" smtClean="0"/>
              <a:t>13</a:t>
            </a:fld>
            <a:endParaRPr lang="ar-EG"/>
          </a:p>
        </p:txBody>
      </p:sp>
    </p:spTree>
    <p:extLst>
      <p:ext uri="{BB962C8B-B14F-4D97-AF65-F5344CB8AC3E}">
        <p14:creationId xmlns:p14="http://schemas.microsoft.com/office/powerpoint/2010/main" val="1316469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13B80669-4408-4DAD-B2AF-FE548EBC56BD}" type="slidenum">
              <a:rPr lang="ar-EG" smtClean="0"/>
              <a:t>15</a:t>
            </a:fld>
            <a:endParaRPr lang="ar-EG"/>
          </a:p>
        </p:txBody>
      </p:sp>
    </p:spTree>
    <p:extLst>
      <p:ext uri="{BB962C8B-B14F-4D97-AF65-F5344CB8AC3E}">
        <p14:creationId xmlns:p14="http://schemas.microsoft.com/office/powerpoint/2010/main" val="728381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23/04/35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23/04/35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23/04/35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01730" name="Rectangle 2"/>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1731" name="Rectangle 3"/>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1732" name="Rectangle 4"/>
          <p:cNvSpPr>
            <a:spLocks noGrp="1" noChangeArrowheads="1"/>
          </p:cNvSpPr>
          <p:nvPr>
            <p:ph type="ctrTitle" sz="quarter"/>
          </p:nvPr>
        </p:nvSpPr>
        <p:spPr>
          <a:xfrm>
            <a:off x="685800" y="2286000"/>
            <a:ext cx="7772400" cy="1143000"/>
          </a:xfrm>
        </p:spPr>
        <p:txBody>
          <a:bodyPr/>
          <a:lstStyle>
            <a:lvl1pPr>
              <a:defRPr/>
            </a:lvl1pPr>
          </a:lstStyle>
          <a:p>
            <a:pPr lvl="0"/>
            <a:r>
              <a:rPr lang="en-US" altLang="ar-EG" noProof="0" smtClean="0"/>
              <a:t>Click to edit Master title style</a:t>
            </a:r>
          </a:p>
        </p:txBody>
      </p:sp>
      <p:sp>
        <p:nvSpPr>
          <p:cNvPr id="201733" name="Rectangle 5"/>
          <p:cNvSpPr>
            <a:spLocks noGrp="1" noChangeArrowheads="1"/>
          </p:cNvSpPr>
          <p:nvPr>
            <p:ph type="subTitle" sz="quarter" idx="1"/>
          </p:nvPr>
        </p:nvSpPr>
        <p:spPr>
          <a:xfrm>
            <a:off x="2057400" y="4114800"/>
            <a:ext cx="6400800" cy="1752600"/>
          </a:xfrm>
        </p:spPr>
        <p:txBody>
          <a:bodyPr/>
          <a:lstStyle>
            <a:lvl1pPr marL="0" indent="0" algn="ctr">
              <a:buFont typeface="Wingdings" pitchFamily="2" charset="2"/>
              <a:buNone/>
              <a:defRPr b="0">
                <a:latin typeface="Times New Roman" pitchFamily="18" charset="0"/>
              </a:defRPr>
            </a:lvl1pPr>
          </a:lstStyle>
          <a:p>
            <a:pPr lvl="0"/>
            <a:r>
              <a:rPr lang="en-US" altLang="ar-EG" noProof="0" smtClean="0"/>
              <a:t>Click to edit Master subtitle style</a:t>
            </a:r>
          </a:p>
        </p:txBody>
      </p:sp>
      <p:sp>
        <p:nvSpPr>
          <p:cNvPr id="201734" name="Rectangle 6"/>
          <p:cNvSpPr>
            <a:spLocks noGrp="1" noChangeArrowheads="1"/>
          </p:cNvSpPr>
          <p:nvPr>
            <p:ph type="dt" sz="quarter" idx="2"/>
          </p:nvPr>
        </p:nvSpPr>
        <p:spPr/>
        <p:txBody>
          <a:bodyPr/>
          <a:lstStyle>
            <a:lvl1pPr>
              <a:defRPr/>
            </a:lvl1pPr>
          </a:lstStyle>
          <a:p>
            <a:endParaRPr lang="en-US" altLang="ar-EG">
              <a:solidFill>
                <a:srgbClr val="FFFFFF"/>
              </a:solidFill>
            </a:endParaRPr>
          </a:p>
        </p:txBody>
      </p:sp>
      <p:sp>
        <p:nvSpPr>
          <p:cNvPr id="201735" name="Rectangle 7"/>
          <p:cNvSpPr>
            <a:spLocks noGrp="1" noChangeArrowheads="1"/>
          </p:cNvSpPr>
          <p:nvPr>
            <p:ph type="ftr" sz="quarter" idx="3"/>
          </p:nvPr>
        </p:nvSpPr>
        <p:spPr/>
        <p:txBody>
          <a:bodyPr/>
          <a:lstStyle>
            <a:lvl1pPr>
              <a:defRPr/>
            </a:lvl1pPr>
          </a:lstStyle>
          <a:p>
            <a:endParaRPr lang="en-US" altLang="ar-EG">
              <a:solidFill>
                <a:srgbClr val="FFFFFF"/>
              </a:solidFill>
            </a:endParaRPr>
          </a:p>
        </p:txBody>
      </p:sp>
      <p:sp>
        <p:nvSpPr>
          <p:cNvPr id="201736" name="Rectangle 8"/>
          <p:cNvSpPr>
            <a:spLocks noGrp="1" noChangeArrowheads="1"/>
          </p:cNvSpPr>
          <p:nvPr>
            <p:ph type="sldNum" sz="quarter" idx="4"/>
          </p:nvPr>
        </p:nvSpPr>
        <p:spPr/>
        <p:txBody>
          <a:bodyPr/>
          <a:lstStyle>
            <a:lvl1pPr>
              <a:defRPr/>
            </a:lvl1pPr>
          </a:lstStyle>
          <a:p>
            <a:fld id="{295B0604-BFA4-437F-BFA1-CC174D5F9C5F}" type="slidenum">
              <a:rPr lang="ar-SA" altLang="ar-EG">
                <a:solidFill>
                  <a:srgbClr val="FFFFFF"/>
                </a:solidFill>
              </a:rPr>
              <a:pPr/>
              <a:t>‹#›</a:t>
            </a:fld>
            <a:endParaRPr lang="en-US" altLang="ar-EG">
              <a:solidFill>
                <a:srgbClr val="FFFFFF"/>
              </a:solidFill>
            </a:endParaRPr>
          </a:p>
        </p:txBody>
      </p:sp>
      <p:sp>
        <p:nvSpPr>
          <p:cNvPr id="201737" name="Rectangle 9"/>
          <p:cNvSpPr>
            <a:spLocks noChangeArrowheads="1"/>
          </p:cNvSpPr>
          <p:nvPr/>
        </p:nvSpPr>
        <p:spPr bwMode="auto">
          <a:xfrm>
            <a:off x="0" y="3505200"/>
            <a:ext cx="4724400" cy="152400"/>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Tree>
    <p:extLst>
      <p:ext uri="{BB962C8B-B14F-4D97-AF65-F5344CB8AC3E}">
        <p14:creationId xmlns:p14="http://schemas.microsoft.com/office/powerpoint/2010/main" val="130015596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1732">
                                            <p:bg/>
                                          </p:spTgt>
                                        </p:tgtEl>
                                        <p:attrNameLst>
                                          <p:attrName>style.visibility</p:attrName>
                                        </p:attrNameLst>
                                      </p:cBhvr>
                                      <p:to>
                                        <p:strVal val="visible"/>
                                      </p:to>
                                    </p:set>
                                    <p:animEffect transition="in" filter="dissolve">
                                      <p:cBhvr>
                                        <p:cTn id="7" dur="500">
                                          <p:stCondLst>
                                            <p:cond delay="0"/>
                                          </p:stCondLst>
                                        </p:cTn>
                                        <p:tgtEl>
                                          <p:spTgt spid="201732">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1732">
                                            <p:txEl>
                                              <p:pRg st="0" end="0"/>
                                            </p:txEl>
                                          </p:spTgt>
                                        </p:tgtEl>
                                        <p:attrNameLst>
                                          <p:attrName>style.visibility</p:attrName>
                                        </p:attrNameLst>
                                      </p:cBhvr>
                                      <p:to>
                                        <p:strVal val="visible"/>
                                      </p:to>
                                    </p:set>
                                    <p:animEffect transition="in" filter="dissolve">
                                      <p:cBhvr>
                                        <p:cTn id="10" dur="500">
                                          <p:stCondLst>
                                            <p:cond delay="0"/>
                                          </p:stCondLst>
                                        </p:cTn>
                                        <p:tgtEl>
                                          <p:spTgt spid="201732">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01733">
                                            <p:txEl>
                                              <p:pRg st="0" end="0"/>
                                            </p:txEl>
                                          </p:spTgt>
                                        </p:tgtEl>
                                        <p:attrNameLst>
                                          <p:attrName>style.visibility</p:attrName>
                                        </p:attrNameLst>
                                      </p:cBhvr>
                                      <p:to>
                                        <p:strVal val="visible"/>
                                      </p:to>
                                    </p:set>
                                    <p:animEffect transition="in" filter="dissolve">
                                      <p:cBhvr>
                                        <p:cTn id="15" dur="500">
                                          <p:stCondLst>
                                            <p:cond delay="0"/>
                                          </p:stCondLst>
                                        </p:cTn>
                                        <p:tgtEl>
                                          <p:spTgt spid="2017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2" grpId="0" build="allAtOnce" animBg="1"/>
      <p:bldP spid="201733" grpId="0" build="p">
        <p:tmplLst>
          <p:tmpl lvl="1">
            <p:tnLst>
              <p:par>
                <p:cTn presetID="9" presetClass="entr" presetSubtype="0" fill="hold" nodeType="clickEffect">
                  <p:stCondLst>
                    <p:cond delay="0"/>
                  </p:stCondLst>
                  <p:childTnLst>
                    <p:set>
                      <p:cBhvr>
                        <p:cTn dur="1" fill="hold">
                          <p:stCondLst>
                            <p:cond delay="0"/>
                          </p:stCondLst>
                        </p:cTn>
                        <p:tgtEl>
                          <p:spTgt spid="201733"/>
                        </p:tgtEl>
                        <p:attrNameLst>
                          <p:attrName>style.visibility</p:attrName>
                        </p:attrNameLst>
                      </p:cBhvr>
                      <p:to>
                        <p:strVal val="visible"/>
                      </p:to>
                    </p:set>
                    <p:animEffect transition="in" filter="dissolve">
                      <p:cBhvr>
                        <p:cTn dur="500">
                          <p:stCondLst>
                            <p:cond delay="0"/>
                          </p:stCondLst>
                        </p:cTn>
                        <p:tgtEl>
                          <p:spTgt spid="201733"/>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ar-EG">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ltLang="ar-EG">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20B323C6-CDB6-4EA8-8E4A-539E7357A9A3}"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463476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ar-EG">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ltLang="ar-EG">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02C6EFEF-7BBA-4EF2-B7AA-2D33AEAE51B5}"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177890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ar-EG">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ltLang="ar-EG">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25A5C454-E8CD-4143-AE89-96BDE6AC0488}"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752783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ar-EG">
              <a:solidFill>
                <a:srgbClr val="FFFFFF"/>
              </a:solidFill>
            </a:endParaRPr>
          </a:p>
        </p:txBody>
      </p:sp>
      <p:sp>
        <p:nvSpPr>
          <p:cNvPr id="8" name="عنصر نائب للتذييل 7"/>
          <p:cNvSpPr>
            <a:spLocks noGrp="1"/>
          </p:cNvSpPr>
          <p:nvPr>
            <p:ph type="ftr" sz="quarter" idx="11"/>
          </p:nvPr>
        </p:nvSpPr>
        <p:spPr/>
        <p:txBody>
          <a:bodyPr/>
          <a:lstStyle>
            <a:lvl1pPr>
              <a:defRPr/>
            </a:lvl1pPr>
          </a:lstStyle>
          <a:p>
            <a:endParaRPr lang="en-US" altLang="ar-EG">
              <a:solidFill>
                <a:srgbClr val="FFFFFF"/>
              </a:solidFill>
            </a:endParaRPr>
          </a:p>
        </p:txBody>
      </p:sp>
      <p:sp>
        <p:nvSpPr>
          <p:cNvPr id="9" name="عنصر نائب لرقم الشريحة 8"/>
          <p:cNvSpPr>
            <a:spLocks noGrp="1"/>
          </p:cNvSpPr>
          <p:nvPr>
            <p:ph type="sldNum" sz="quarter" idx="12"/>
          </p:nvPr>
        </p:nvSpPr>
        <p:spPr/>
        <p:txBody>
          <a:bodyPr/>
          <a:lstStyle>
            <a:lvl1pPr>
              <a:defRPr/>
            </a:lvl1pPr>
          </a:lstStyle>
          <a:p>
            <a:fld id="{25B1FE68-BA4E-4E3A-90E5-2BA33C6CCE85}"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445560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ar-EG">
              <a:solidFill>
                <a:srgbClr val="FFFFFF"/>
              </a:solidFill>
            </a:endParaRPr>
          </a:p>
        </p:txBody>
      </p:sp>
      <p:sp>
        <p:nvSpPr>
          <p:cNvPr id="4" name="عنصر نائب للتذييل 3"/>
          <p:cNvSpPr>
            <a:spLocks noGrp="1"/>
          </p:cNvSpPr>
          <p:nvPr>
            <p:ph type="ftr" sz="quarter" idx="11"/>
          </p:nvPr>
        </p:nvSpPr>
        <p:spPr/>
        <p:txBody>
          <a:bodyPr/>
          <a:lstStyle>
            <a:lvl1pPr>
              <a:defRPr/>
            </a:lvl1pPr>
          </a:lstStyle>
          <a:p>
            <a:endParaRPr lang="en-US" altLang="ar-EG">
              <a:solidFill>
                <a:srgbClr val="FFFFFF"/>
              </a:solidFill>
            </a:endParaRPr>
          </a:p>
        </p:txBody>
      </p:sp>
      <p:sp>
        <p:nvSpPr>
          <p:cNvPr id="5" name="عنصر نائب لرقم الشريحة 4"/>
          <p:cNvSpPr>
            <a:spLocks noGrp="1"/>
          </p:cNvSpPr>
          <p:nvPr>
            <p:ph type="sldNum" sz="quarter" idx="12"/>
          </p:nvPr>
        </p:nvSpPr>
        <p:spPr/>
        <p:txBody>
          <a:bodyPr/>
          <a:lstStyle>
            <a:lvl1pPr>
              <a:defRPr/>
            </a:lvl1pPr>
          </a:lstStyle>
          <a:p>
            <a:fld id="{9D49C81A-8972-4129-822F-B5D2D693F43A}"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554535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ar-EG">
              <a:solidFill>
                <a:srgbClr val="FFFFFF"/>
              </a:solidFill>
            </a:endParaRPr>
          </a:p>
        </p:txBody>
      </p:sp>
      <p:sp>
        <p:nvSpPr>
          <p:cNvPr id="3" name="عنصر نائب للتذييل 2"/>
          <p:cNvSpPr>
            <a:spLocks noGrp="1"/>
          </p:cNvSpPr>
          <p:nvPr>
            <p:ph type="ftr" sz="quarter" idx="11"/>
          </p:nvPr>
        </p:nvSpPr>
        <p:spPr/>
        <p:txBody>
          <a:bodyPr/>
          <a:lstStyle>
            <a:lvl1pPr>
              <a:defRPr/>
            </a:lvl1pPr>
          </a:lstStyle>
          <a:p>
            <a:endParaRPr lang="en-US" altLang="ar-EG">
              <a:solidFill>
                <a:srgbClr val="FFFFFF"/>
              </a:solidFill>
            </a:endParaRPr>
          </a:p>
        </p:txBody>
      </p:sp>
      <p:sp>
        <p:nvSpPr>
          <p:cNvPr id="4" name="عنصر نائب لرقم الشريحة 3"/>
          <p:cNvSpPr>
            <a:spLocks noGrp="1"/>
          </p:cNvSpPr>
          <p:nvPr>
            <p:ph type="sldNum" sz="quarter" idx="12"/>
          </p:nvPr>
        </p:nvSpPr>
        <p:spPr/>
        <p:txBody>
          <a:bodyPr/>
          <a:lstStyle>
            <a:lvl1pPr>
              <a:defRPr/>
            </a:lvl1pPr>
          </a:lstStyle>
          <a:p>
            <a:fld id="{F85DB310-4C02-48B9-8C15-3B8C9A80D2BC}"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823115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ar-EG">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ltLang="ar-EG">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FFF69F0E-3D31-4ABB-A089-1F67BC6DB5DE}"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3074442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ar-EG">
              <a:solidFill>
                <a:srgbClr val="FFFFFF"/>
              </a:solidFill>
            </a:endParaRPr>
          </a:p>
        </p:txBody>
      </p:sp>
      <p:sp>
        <p:nvSpPr>
          <p:cNvPr id="6" name="عنصر نائب للتذييل 5"/>
          <p:cNvSpPr>
            <a:spLocks noGrp="1"/>
          </p:cNvSpPr>
          <p:nvPr>
            <p:ph type="ftr" sz="quarter" idx="11"/>
          </p:nvPr>
        </p:nvSpPr>
        <p:spPr/>
        <p:txBody>
          <a:bodyPr/>
          <a:lstStyle>
            <a:lvl1pPr>
              <a:defRPr/>
            </a:lvl1pPr>
          </a:lstStyle>
          <a:p>
            <a:endParaRPr lang="en-US" altLang="ar-EG">
              <a:solidFill>
                <a:srgbClr val="FFFFFF"/>
              </a:solidFill>
            </a:endParaRPr>
          </a:p>
        </p:txBody>
      </p:sp>
      <p:sp>
        <p:nvSpPr>
          <p:cNvPr id="7" name="عنصر نائب لرقم الشريحة 6"/>
          <p:cNvSpPr>
            <a:spLocks noGrp="1"/>
          </p:cNvSpPr>
          <p:nvPr>
            <p:ph type="sldNum" sz="quarter" idx="12"/>
          </p:nvPr>
        </p:nvSpPr>
        <p:spPr/>
        <p:txBody>
          <a:bodyPr/>
          <a:lstStyle>
            <a:lvl1pPr>
              <a:defRPr/>
            </a:lvl1pPr>
          </a:lstStyle>
          <a:p>
            <a:fld id="{E096B250-B0A2-4507-B05B-C9B0757FA51E}"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908100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ar-EG">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ltLang="ar-EG">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B7679219-58C4-467D-8287-6177353D8D49}"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1114511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ar-EG">
              <a:solidFill>
                <a:srgbClr val="FFFFFF"/>
              </a:solidFill>
            </a:endParaRPr>
          </a:p>
        </p:txBody>
      </p:sp>
      <p:sp>
        <p:nvSpPr>
          <p:cNvPr id="5" name="عنصر نائب للتذييل 4"/>
          <p:cNvSpPr>
            <a:spLocks noGrp="1"/>
          </p:cNvSpPr>
          <p:nvPr>
            <p:ph type="ftr" sz="quarter" idx="11"/>
          </p:nvPr>
        </p:nvSpPr>
        <p:spPr/>
        <p:txBody>
          <a:bodyPr/>
          <a:lstStyle>
            <a:lvl1pPr>
              <a:defRPr/>
            </a:lvl1pPr>
          </a:lstStyle>
          <a:p>
            <a:endParaRPr lang="en-US" altLang="ar-EG">
              <a:solidFill>
                <a:srgbClr val="FFFFFF"/>
              </a:solidFill>
            </a:endParaRPr>
          </a:p>
        </p:txBody>
      </p:sp>
      <p:sp>
        <p:nvSpPr>
          <p:cNvPr id="6" name="عنصر نائب لرقم الشريحة 5"/>
          <p:cNvSpPr>
            <a:spLocks noGrp="1"/>
          </p:cNvSpPr>
          <p:nvPr>
            <p:ph type="sldNum" sz="quarter" idx="12"/>
          </p:nvPr>
        </p:nvSpPr>
        <p:spPr/>
        <p:txBody>
          <a:bodyPr/>
          <a:lstStyle>
            <a:lvl1pPr>
              <a:defRPr/>
            </a:lvl1pPr>
          </a:lstStyle>
          <a:p>
            <a:fld id="{59A78399-1DA2-40B0-97F3-28874256FBA0}" type="slidenum">
              <a:rPr lang="ar-SA" altLang="ar-EG">
                <a:solidFill>
                  <a:srgbClr val="FFFFFF"/>
                </a:solidFill>
              </a:rPr>
              <a:pPr/>
              <a:t>‹#›</a:t>
            </a:fld>
            <a:endParaRPr lang="en-US" altLang="ar-EG">
              <a:solidFill>
                <a:srgbClr val="FFFFFF"/>
              </a:solidFill>
            </a:endParaRPr>
          </a:p>
        </p:txBody>
      </p:sp>
    </p:spTree>
    <p:extLst>
      <p:ext uri="{BB962C8B-B14F-4D97-AF65-F5344CB8AC3E}">
        <p14:creationId xmlns:p14="http://schemas.microsoft.com/office/powerpoint/2010/main" val="4132636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8" name="عنصر نائب للتاريخ 27"/>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17" name="عنصر نائب للتذييل 16"/>
          <p:cNvSpPr>
            <a:spLocks noGrp="1"/>
          </p:cNvSpPr>
          <p:nvPr>
            <p:ph type="ftr" sz="quarter" idx="11"/>
          </p:nvPr>
        </p:nvSpPr>
        <p:spPr/>
        <p:txBody>
          <a:bodyPr/>
          <a:lstStyle>
            <a:extLst/>
          </a:lstStyle>
          <a:p>
            <a:endParaRPr lang="ar-SA">
              <a:solidFill>
                <a:srgbClr val="D6ECFF"/>
              </a:solidFill>
            </a:endParaRPr>
          </a:p>
        </p:txBody>
      </p:sp>
      <p:sp>
        <p:nvSpPr>
          <p:cNvPr id="29" name="عنصر نائب لرقم الشريحة 28"/>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
        <p:nvSpPr>
          <p:cNvPr id="32" name="مستطيل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9" name="مستطيل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0" name="مستطيل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1" name="مستطيل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42" name="مستطيل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8" name="عنوان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56" name="مستطيل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5" name="مستطيل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6" name="مستطيل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67" name="مستطيل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2271456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D6ECFF"/>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27040704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4" name="شكل حر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5" name="شكل حر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3" name="شكل حر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6" name="شكل حر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7" name="شكل حر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8" name="شكل حر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9" name="شكل حر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0" name="شكل حر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1" name="شكل حر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2" name="شكل حر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3" name="شكل حر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4" name="شكل حر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5" name="شكل حر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6" name="شكل حر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27" name="شكل حر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3" name="عنصر نائب للنص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D6ECFF"/>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
        <p:nvSpPr>
          <p:cNvPr id="7" name="مستطيل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عنوان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ar-SA" smtClean="0"/>
              <a:t>انقر لتحرير نمط العنوان الرئيسي</a:t>
            </a:r>
            <a:endParaRPr kumimoji="0" lang="en-US"/>
          </a:p>
        </p:txBody>
      </p:sp>
      <p:sp>
        <p:nvSpPr>
          <p:cNvPr id="8" name="مستطيل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مستطيل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0" name="مستطيل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مستطيل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مستطيل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3047179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2064"/>
            <a:ext cx="8229600" cy="9144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6" name="عنصر نائب للتذييل 5"/>
          <p:cNvSpPr>
            <a:spLocks noGrp="1"/>
          </p:cNvSpPr>
          <p:nvPr>
            <p:ph type="ftr" sz="quarter" idx="11"/>
          </p:nvPr>
        </p:nvSpPr>
        <p:spPr/>
        <p:txBody>
          <a:bodyPr/>
          <a:lstStyle>
            <a:extLst/>
          </a:lstStyle>
          <a:p>
            <a:endParaRPr lang="ar-SA">
              <a:solidFill>
                <a:srgbClr val="D6ECFF"/>
              </a:solidFill>
            </a:endParaRPr>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307625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5" name="مستطيل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عنوان 1"/>
          <p:cNvSpPr>
            <a:spLocks noGrp="1"/>
          </p:cNvSpPr>
          <p:nvPr>
            <p:ph type="title"/>
          </p:nvPr>
        </p:nvSpPr>
        <p:spPr>
          <a:xfrm>
            <a:off x="504824" y="512064"/>
            <a:ext cx="7772400" cy="914400"/>
          </a:xfrm>
        </p:spPr>
        <p:txBody>
          <a:bodyPr anchor="t"/>
          <a:lstStyle>
            <a:lvl1pPr>
              <a:defRPr sz="400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8" name="عنصر نائب للتذييل 7"/>
          <p:cNvSpPr>
            <a:spLocks noGrp="1"/>
          </p:cNvSpPr>
          <p:nvPr>
            <p:ph type="ftr" sz="quarter" idx="11"/>
          </p:nvPr>
        </p:nvSpPr>
        <p:spPr/>
        <p:txBody>
          <a:bodyPr/>
          <a:lstStyle>
            <a:extLst/>
          </a:lstStyle>
          <a:p>
            <a:endParaRPr lang="ar-SA">
              <a:solidFill>
                <a:srgbClr val="D6ECFF"/>
              </a:solidFill>
            </a:endParaRPr>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
        <p:nvSpPr>
          <p:cNvPr id="16" name="مستطيل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7" name="مستطيل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8" name="مستطيل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9" name="مستطيل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0" name="مستطيل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1" name="مستطيل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مستطيل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9" name="مستطيل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30" name="مستطيل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1591825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12064"/>
            <a:ext cx="7772400" cy="914400"/>
          </a:xfrm>
        </p:spPr>
        <p:txBody>
          <a:bodyPr/>
          <a:lstStyle>
            <a:lvl1pPr>
              <a:defRPr sz="4000" cap="none" baseline="0"/>
            </a:lvl1pPr>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4" name="عنصر نائب للتذييل 3"/>
          <p:cNvSpPr>
            <a:spLocks noGrp="1"/>
          </p:cNvSpPr>
          <p:nvPr>
            <p:ph type="ftr" sz="quarter" idx="11"/>
          </p:nvPr>
        </p:nvSpPr>
        <p:spPr/>
        <p:txBody>
          <a:bodyPr/>
          <a:lstStyle>
            <a:extLst/>
          </a:lstStyle>
          <a:p>
            <a:endParaRPr lang="ar-SA">
              <a:solidFill>
                <a:srgbClr val="D6ECFF"/>
              </a:solidFill>
            </a:endParaRPr>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3721161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3" name="عنصر نائب للتذييل 2"/>
          <p:cNvSpPr>
            <a:spLocks noGrp="1"/>
          </p:cNvSpPr>
          <p:nvPr>
            <p:ph type="ftr" sz="quarter" idx="11"/>
          </p:nvPr>
        </p:nvSpPr>
        <p:spPr/>
        <p:txBody>
          <a:bodyPr/>
          <a:lstStyle>
            <a:extLst/>
          </a:lstStyle>
          <a:p>
            <a:endParaRPr lang="ar-SA">
              <a:solidFill>
                <a:srgbClr val="D6ECFF"/>
              </a:solidFill>
            </a:endParaRPr>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39248804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273050"/>
            <a:ext cx="8229600" cy="1162050"/>
          </a:xfrm>
        </p:spPr>
        <p:txBody>
          <a:bodyPr anchor="ctr"/>
          <a:lstStyle>
            <a:lvl1pPr algn="l">
              <a:buNone/>
              <a:defRPr sz="3600" b="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6" name="عنصر نائب للتذييل 5"/>
          <p:cNvSpPr>
            <a:spLocks noGrp="1"/>
          </p:cNvSpPr>
          <p:nvPr>
            <p:ph type="ftr" sz="quarter" idx="11"/>
          </p:nvPr>
        </p:nvSpPr>
        <p:spPr/>
        <p:txBody>
          <a:bodyPr/>
          <a:lstStyle>
            <a:extLst/>
          </a:lstStyle>
          <a:p>
            <a:endParaRPr lang="ar-SA">
              <a:solidFill>
                <a:srgbClr val="D6ECFF"/>
              </a:solidFill>
            </a:endParaRPr>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32492303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8" name="مستطيل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cxnSp>
        <p:nvCxnSpPr>
          <p:cNvPr id="9" name="رابط مستقيم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مجموعة 9"/>
          <p:cNvGrpSpPr/>
          <p:nvPr/>
        </p:nvGrpSpPr>
        <p:grpSpPr>
          <a:xfrm rot="5400000">
            <a:off x="8514581" y="1219200"/>
            <a:ext cx="132763" cy="128466"/>
            <a:chOff x="6668087" y="1297746"/>
            <a:chExt cx="161840" cy="156602"/>
          </a:xfrm>
        </p:grpSpPr>
        <p:cxnSp>
          <p:nvCxnSpPr>
            <p:cNvPr id="15" name="رابط مستقيم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رابط مستقيم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رابط مستقيم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عنوان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ar-SA" smtClean="0"/>
              <a:t>انقر فوق الأيقونة لإضافة صورة</a:t>
            </a:r>
            <a:endParaRPr kumimoji="0" lang="en-US"/>
          </a:p>
        </p:txBody>
      </p:sp>
      <p:sp>
        <p:nvSpPr>
          <p:cNvPr id="4" name="عنصر نائب للنص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grpSp>
        <p:nvGrpSpPr>
          <p:cNvPr id="14" name="مجموعة 13"/>
          <p:cNvGrpSpPr/>
          <p:nvPr/>
        </p:nvGrpSpPr>
        <p:grpSpPr>
          <a:xfrm rot="5400000">
            <a:off x="8666981" y="1371600"/>
            <a:ext cx="132763" cy="128466"/>
            <a:chOff x="6668087" y="1297746"/>
            <a:chExt cx="161840" cy="156602"/>
          </a:xfrm>
        </p:grpSpPr>
        <p:cxnSp>
          <p:nvCxnSpPr>
            <p:cNvPr id="11" name="رابط مستقيم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رابط مستقيم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رابط مستقيم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مجموعة 17"/>
          <p:cNvGrpSpPr/>
          <p:nvPr/>
        </p:nvGrpSpPr>
        <p:grpSpPr>
          <a:xfrm rot="5400000">
            <a:off x="8320088" y="1474763"/>
            <a:ext cx="132763" cy="128466"/>
            <a:chOff x="6668087" y="1297746"/>
            <a:chExt cx="161840" cy="156602"/>
          </a:xfrm>
        </p:grpSpPr>
        <p:cxnSp>
          <p:nvCxnSpPr>
            <p:cNvPr id="19" name="رابط مستقيم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رابط مستقيم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رابط مستقيم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عنصر نائب للتاريخ 4"/>
          <p:cNvSpPr>
            <a:spLocks noGrp="1"/>
          </p:cNvSpPr>
          <p:nvPr>
            <p:ph type="dt" sz="half" idx="10"/>
          </p:nvPr>
        </p:nvSpPr>
        <p:spPr>
          <a:xfrm>
            <a:off x="6477000" y="55499"/>
            <a:ext cx="2133600" cy="365125"/>
          </a:xfrm>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6" name="عنصر نائب للتذييل 5"/>
          <p:cNvSpPr>
            <a:spLocks noGrp="1"/>
          </p:cNvSpPr>
          <p:nvPr>
            <p:ph type="ftr" sz="quarter" idx="11"/>
          </p:nvPr>
        </p:nvSpPr>
        <p:spPr>
          <a:xfrm>
            <a:off x="914400" y="55499"/>
            <a:ext cx="5562600" cy="365125"/>
          </a:xfrm>
        </p:spPr>
        <p:txBody>
          <a:bodyPr/>
          <a:lstStyle>
            <a:extLst/>
          </a:lstStyle>
          <a:p>
            <a:endParaRPr lang="ar-SA">
              <a:solidFill>
                <a:srgbClr val="D6ECFF"/>
              </a:solidFill>
            </a:endParaRPr>
          </a:p>
        </p:txBody>
      </p:sp>
      <p:sp>
        <p:nvSpPr>
          <p:cNvPr id="7" name="عنصر نائب لرقم الشريحة 6"/>
          <p:cNvSpPr>
            <a:spLocks noGrp="1"/>
          </p:cNvSpPr>
          <p:nvPr>
            <p:ph type="sldNum" sz="quarter" idx="12"/>
          </p:nvPr>
        </p:nvSpPr>
        <p:spPr>
          <a:xfrm>
            <a:off x="8610600" y="55499"/>
            <a:ext cx="457200" cy="365125"/>
          </a:xfrm>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7735443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D6ECFF"/>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2443800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981200" cy="5851525"/>
          </a:xfrm>
        </p:spPr>
        <p:txBody>
          <a:bodyPr vert="eaVert" anchor="ct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609600" y="274639"/>
            <a:ext cx="58674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solidFill>
                  <a:srgbClr val="D6ECFF"/>
                </a:solidFill>
              </a:rPr>
              <a:pPr/>
              <a:t>23/04/35</a:t>
            </a:fld>
            <a:endParaRPr lang="ar-SA">
              <a:solidFill>
                <a:srgbClr val="D6ECFF"/>
              </a:solidFill>
            </a:endParaRPr>
          </a:p>
        </p:txBody>
      </p:sp>
      <p:sp>
        <p:nvSpPr>
          <p:cNvPr id="5" name="عنصر نائب للتذييل 4"/>
          <p:cNvSpPr>
            <a:spLocks noGrp="1"/>
          </p:cNvSpPr>
          <p:nvPr>
            <p:ph type="ftr" sz="quarter" idx="11"/>
          </p:nvPr>
        </p:nvSpPr>
        <p:spPr/>
        <p:txBody>
          <a:bodyPr/>
          <a:lstStyle>
            <a:extLst/>
          </a:lstStyle>
          <a:p>
            <a:endParaRPr lang="ar-SA">
              <a:solidFill>
                <a:srgbClr val="D6ECFF"/>
              </a:solidFill>
            </a:endParaRPr>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solidFill>
                  <a:srgbClr val="D6ECFF"/>
                </a:solidFill>
              </a:rPr>
              <a:pPr/>
              <a:t>‹#›</a:t>
            </a:fld>
            <a:endParaRPr lang="ar-SA">
              <a:solidFill>
                <a:srgbClr val="D6ECFF"/>
              </a:solidFill>
            </a:endParaRPr>
          </a:p>
        </p:txBody>
      </p:sp>
    </p:spTree>
    <p:extLst>
      <p:ext uri="{BB962C8B-B14F-4D97-AF65-F5344CB8AC3E}">
        <p14:creationId xmlns:p14="http://schemas.microsoft.com/office/powerpoint/2010/main" val="2509898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23/04/35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00706" name="Rectangle 2"/>
          <p:cNvSpPr>
            <a:spLocks noChangeArrowheads="1"/>
          </p:cNvSpPr>
          <p:nvPr/>
        </p:nvSpPr>
        <p:spPr bwMode="auto">
          <a:xfrm>
            <a:off x="381000" y="0"/>
            <a:ext cx="1447800" cy="6856413"/>
          </a:xfrm>
          <a:prstGeom prst="rect">
            <a:avLst/>
          </a:prstGeom>
          <a:gradFill rotWithShape="0">
            <a:gsLst>
              <a:gs pos="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0707" name="Rectangle 3"/>
          <p:cNvSpPr>
            <a:spLocks noChangeArrowheads="1"/>
          </p:cNvSpPr>
          <p:nvPr/>
        </p:nvSpPr>
        <p:spPr bwMode="auto">
          <a:xfrm>
            <a:off x="152400" y="1752600"/>
            <a:ext cx="4724400" cy="152400"/>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0708" name="Rectangle 4"/>
          <p:cNvSpPr>
            <a:spLocks noChangeArrowheads="1"/>
          </p:cNvSpPr>
          <p:nvPr/>
        </p:nvSpPr>
        <p:spPr bwMode="auto">
          <a:xfrm>
            <a:off x="685800" y="6629400"/>
            <a:ext cx="35052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0709" name="Rectangle 5"/>
          <p:cNvSpPr>
            <a:spLocks noChangeArrowheads="1"/>
          </p:cNvSpPr>
          <p:nvPr/>
        </p:nvSpPr>
        <p:spPr bwMode="auto">
          <a:xfrm>
            <a:off x="762000" y="762000"/>
            <a:ext cx="83804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rtl="0" fontAlgn="base">
              <a:spcBef>
                <a:spcPct val="0"/>
              </a:spcBef>
              <a:spcAft>
                <a:spcPct val="0"/>
              </a:spcAft>
            </a:pPr>
            <a:endParaRPr kumimoji="1" lang="en-US" altLang="ar-EG" sz="2400" smtClean="0">
              <a:solidFill>
                <a:srgbClr val="FFFFFF"/>
              </a:solidFill>
              <a:latin typeface="Times New Roman" pitchFamily="18" charset="0"/>
            </a:endParaRPr>
          </a:p>
        </p:txBody>
      </p:sp>
      <p:sp>
        <p:nvSpPr>
          <p:cNvPr id="200710" name="Rectangle 6"/>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altLang="ar-EG" smtClean="0"/>
              <a:t>Click to edit Master title style</a:t>
            </a:r>
          </a:p>
        </p:txBody>
      </p:sp>
      <p:sp>
        <p:nvSpPr>
          <p:cNvPr id="200711" name="Rectangle 7"/>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ar-EG" smtClean="0"/>
              <a:t>Click to edit Master text styles</a:t>
            </a:r>
          </a:p>
          <a:p>
            <a:pPr lvl="1"/>
            <a:r>
              <a:rPr lang="en-US" altLang="ar-EG" smtClean="0"/>
              <a:t>Second level</a:t>
            </a:r>
          </a:p>
          <a:p>
            <a:pPr lvl="2"/>
            <a:r>
              <a:rPr lang="en-US" altLang="ar-EG" smtClean="0"/>
              <a:t>Third level</a:t>
            </a:r>
          </a:p>
          <a:p>
            <a:pPr lvl="3"/>
            <a:r>
              <a:rPr lang="en-US" altLang="ar-EG" smtClean="0"/>
              <a:t>Fourth level</a:t>
            </a:r>
          </a:p>
          <a:p>
            <a:pPr lvl="4"/>
            <a:r>
              <a:rPr lang="en-US" altLang="ar-EG" smtClean="0"/>
              <a:t>Fifth level</a:t>
            </a:r>
          </a:p>
        </p:txBody>
      </p:sp>
      <p:sp>
        <p:nvSpPr>
          <p:cNvPr id="200712" name="Rectangle 8"/>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l" rtl="0">
              <a:defRPr sz="1400">
                <a:latin typeface="+mj-lt"/>
              </a:defRPr>
            </a:lvl1pPr>
          </a:lstStyle>
          <a:p>
            <a:pPr fontAlgn="base">
              <a:spcBef>
                <a:spcPct val="0"/>
              </a:spcBef>
              <a:spcAft>
                <a:spcPct val="0"/>
              </a:spcAft>
            </a:pPr>
            <a:endParaRPr lang="en-US" altLang="ar-EG" smtClean="0">
              <a:solidFill>
                <a:srgbClr val="FFFFFF"/>
              </a:solidFill>
            </a:endParaRPr>
          </a:p>
        </p:txBody>
      </p:sp>
      <p:sp>
        <p:nvSpPr>
          <p:cNvPr id="200713" name="Rectangle 9"/>
          <p:cNvSpPr>
            <a:spLocks noGrp="1" noChangeArrowheads="1"/>
          </p:cNvSpPr>
          <p:nvPr>
            <p:ph type="ftr" sz="quarter" idx="3"/>
          </p:nvPr>
        </p:nvSpPr>
        <p:spPr bwMode="auto">
          <a:xfrm>
            <a:off x="3124200" y="61722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ctr" rtl="0">
              <a:defRPr sz="1400">
                <a:latin typeface="+mj-lt"/>
              </a:defRPr>
            </a:lvl1pPr>
          </a:lstStyle>
          <a:p>
            <a:pPr fontAlgn="base">
              <a:spcBef>
                <a:spcPct val="0"/>
              </a:spcBef>
              <a:spcAft>
                <a:spcPct val="0"/>
              </a:spcAft>
            </a:pPr>
            <a:endParaRPr lang="en-US" altLang="ar-EG" smtClean="0">
              <a:solidFill>
                <a:srgbClr val="FFFFFF"/>
              </a:solidFill>
            </a:endParaRPr>
          </a:p>
        </p:txBody>
      </p:sp>
      <p:sp>
        <p:nvSpPr>
          <p:cNvPr id="200714" name="Rectangle 10"/>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rtl="0">
              <a:defRPr sz="1400">
                <a:latin typeface="+mj-lt"/>
              </a:defRPr>
            </a:lvl1pPr>
          </a:lstStyle>
          <a:p>
            <a:pPr fontAlgn="base">
              <a:spcBef>
                <a:spcPct val="0"/>
              </a:spcBef>
              <a:spcAft>
                <a:spcPct val="0"/>
              </a:spcAft>
            </a:pPr>
            <a:fld id="{EBA1166B-A1B4-4F5F-AFED-5FAF78E6865F}" type="slidenum">
              <a:rPr lang="ar-SA" altLang="ar-EG" smtClean="0">
                <a:solidFill>
                  <a:srgbClr val="FFFFFF"/>
                </a:solidFill>
              </a:rPr>
              <a:pPr fontAlgn="base">
                <a:spcBef>
                  <a:spcPct val="0"/>
                </a:spcBef>
                <a:spcAft>
                  <a:spcPct val="0"/>
                </a:spcAft>
              </a:pPr>
              <a:t>‹#›</a:t>
            </a:fld>
            <a:endParaRPr lang="en-US" altLang="ar-EG" smtClean="0">
              <a:solidFill>
                <a:srgbClr val="FFFFFF"/>
              </a:solidFill>
            </a:endParaRPr>
          </a:p>
        </p:txBody>
      </p:sp>
    </p:spTree>
    <p:extLst>
      <p:ext uri="{BB962C8B-B14F-4D97-AF65-F5344CB8AC3E}">
        <p14:creationId xmlns:p14="http://schemas.microsoft.com/office/powerpoint/2010/main" val="102484862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2pPr>
      <a:lvl3pPr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3pPr>
      <a:lvl4pPr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4pPr>
      <a:lvl5pPr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5pPr>
      <a:lvl6pPr marL="457200"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6pPr>
      <a:lvl7pPr marL="914400"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7pPr>
      <a:lvl8pPr marL="1371600"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8pPr>
      <a:lvl9pPr marL="1828800" algn="l" rtl="1"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pitchFamily="34" charset="0"/>
        </a:defRPr>
      </a:lvl9pPr>
    </p:titleStyle>
    <p:bodyStyle>
      <a:lvl1pPr marL="342900" indent="-342900" algn="r" rtl="1" fontAlgn="base">
        <a:spcBef>
          <a:spcPct val="20000"/>
        </a:spcBef>
        <a:spcAft>
          <a:spcPct val="0"/>
        </a:spcAft>
        <a:buClr>
          <a:schemeClr val="accent2"/>
        </a:buClr>
        <a:buSzPct val="80000"/>
        <a:buFont typeface="Wingdings" pitchFamily="2" charset="2"/>
        <a:buChar char="l"/>
        <a:defRPr sz="3200" b="1">
          <a:solidFill>
            <a:schemeClr val="tx1"/>
          </a:solidFill>
          <a:latin typeface="+mn-lt"/>
          <a:ea typeface="+mn-ea"/>
          <a:cs typeface="+mn-cs"/>
        </a:defRPr>
      </a:lvl1pPr>
      <a:lvl2pPr marL="742950" indent="-285750" algn="r" rtl="1" fontAlgn="base">
        <a:spcBef>
          <a:spcPct val="20000"/>
        </a:spcBef>
        <a:spcAft>
          <a:spcPct val="0"/>
        </a:spcAft>
        <a:buChar char="–"/>
        <a:defRPr sz="2800" b="1">
          <a:solidFill>
            <a:schemeClr val="tx1"/>
          </a:solidFill>
          <a:latin typeface="+mn-lt"/>
          <a:cs typeface="+mn-cs"/>
        </a:defRPr>
      </a:lvl2pPr>
      <a:lvl3pPr marL="1143000" indent="-228600" algn="r" rtl="1" fontAlgn="base">
        <a:spcBef>
          <a:spcPct val="20000"/>
        </a:spcBef>
        <a:spcAft>
          <a:spcPct val="0"/>
        </a:spcAft>
        <a:buClr>
          <a:schemeClr val="accent2"/>
        </a:buClr>
        <a:buChar char="•"/>
        <a:defRPr sz="2400" b="1">
          <a:solidFill>
            <a:schemeClr val="tx1"/>
          </a:solidFill>
          <a:latin typeface="+mn-lt"/>
          <a:cs typeface="+mn-cs"/>
        </a:defRPr>
      </a:lvl3pPr>
      <a:lvl4pPr marL="1600200" indent="-228600" algn="r" rtl="1" fontAlgn="base">
        <a:spcBef>
          <a:spcPct val="20000"/>
        </a:spcBef>
        <a:spcAft>
          <a:spcPct val="0"/>
        </a:spcAft>
        <a:buChar char="–"/>
        <a:defRPr sz="2000" b="1">
          <a:solidFill>
            <a:schemeClr val="tx1"/>
          </a:solidFill>
          <a:latin typeface="+mn-lt"/>
          <a:cs typeface="+mn-cs"/>
        </a:defRPr>
      </a:lvl4pPr>
      <a:lvl5pPr marL="2057400" indent="-228600" algn="r" rtl="1" fontAlgn="base">
        <a:spcBef>
          <a:spcPct val="20000"/>
        </a:spcBef>
        <a:spcAft>
          <a:spcPct val="0"/>
        </a:spcAft>
        <a:buClr>
          <a:schemeClr val="accent2"/>
        </a:buClr>
        <a:buChar char="•"/>
        <a:defRPr sz="2000" b="1">
          <a:solidFill>
            <a:schemeClr val="tx1"/>
          </a:solidFill>
          <a:latin typeface="+mn-lt"/>
          <a:cs typeface="+mn-cs"/>
        </a:defRPr>
      </a:lvl5pPr>
      <a:lvl6pPr marL="2514600" indent="-228600" algn="r" rtl="1" fontAlgn="base">
        <a:spcBef>
          <a:spcPct val="20000"/>
        </a:spcBef>
        <a:spcAft>
          <a:spcPct val="0"/>
        </a:spcAft>
        <a:buClr>
          <a:schemeClr val="accent2"/>
        </a:buClr>
        <a:buChar char="•"/>
        <a:defRPr sz="2000" b="1">
          <a:solidFill>
            <a:schemeClr val="tx1"/>
          </a:solidFill>
          <a:latin typeface="+mn-lt"/>
          <a:cs typeface="+mn-cs"/>
        </a:defRPr>
      </a:lvl6pPr>
      <a:lvl7pPr marL="2971800" indent="-228600" algn="r" rtl="1" fontAlgn="base">
        <a:spcBef>
          <a:spcPct val="20000"/>
        </a:spcBef>
        <a:spcAft>
          <a:spcPct val="0"/>
        </a:spcAft>
        <a:buClr>
          <a:schemeClr val="accent2"/>
        </a:buClr>
        <a:buChar char="•"/>
        <a:defRPr sz="2000" b="1">
          <a:solidFill>
            <a:schemeClr val="tx1"/>
          </a:solidFill>
          <a:latin typeface="+mn-lt"/>
          <a:cs typeface="+mn-cs"/>
        </a:defRPr>
      </a:lvl7pPr>
      <a:lvl8pPr marL="3429000" indent="-228600" algn="r" rtl="1" fontAlgn="base">
        <a:spcBef>
          <a:spcPct val="20000"/>
        </a:spcBef>
        <a:spcAft>
          <a:spcPct val="0"/>
        </a:spcAft>
        <a:buClr>
          <a:schemeClr val="accent2"/>
        </a:buClr>
        <a:buChar char="•"/>
        <a:defRPr sz="2000" b="1">
          <a:solidFill>
            <a:schemeClr val="tx1"/>
          </a:solidFill>
          <a:latin typeface="+mn-lt"/>
          <a:cs typeface="+mn-cs"/>
        </a:defRPr>
      </a:lvl8pPr>
      <a:lvl9pPr marL="3886200" indent="-228600" algn="r" rtl="1" fontAlgn="base">
        <a:spcBef>
          <a:spcPct val="20000"/>
        </a:spcBef>
        <a:spcAft>
          <a:spcPct val="0"/>
        </a:spcAft>
        <a:buClr>
          <a:schemeClr val="accent2"/>
        </a:buClr>
        <a:buChar char="•"/>
        <a:defRPr sz="2000" b="1">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مستطيل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مستطيل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مستطيل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مستطيل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مستطيل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2" name="مستطيل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5" name="مستطيل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16" name="مستطيل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7" name="مستطيل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22" name="عنصر نائب للعنوان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B8ABB09-4A1D-463E-8065-109CC2B7EFAA}" type="datetimeFigureOut">
              <a:rPr lang="ar-SA" smtClean="0">
                <a:solidFill>
                  <a:prstClr val="black">
                    <a:tint val="75000"/>
                  </a:prstClr>
                </a:solidFill>
              </a:rPr>
              <a:pPr/>
              <a:t>23/04/35</a:t>
            </a:fld>
            <a:endParaRPr lang="ar-SA">
              <a:solidFill>
                <a:prstClr val="black">
                  <a:tint val="75000"/>
                </a:prstClr>
              </a:solidFill>
            </a:endParaRPr>
          </a:p>
        </p:txBody>
      </p:sp>
      <p:sp>
        <p:nvSpPr>
          <p:cNvPr id="3" name="عنصر نائب للتذييل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ar-SA">
              <a:solidFill>
                <a:prstClr val="black">
                  <a:tint val="75000"/>
                </a:prstClr>
              </a:solidFill>
            </a:endParaRPr>
          </a:p>
        </p:txBody>
      </p:sp>
      <p:sp>
        <p:nvSpPr>
          <p:cNvPr id="23" name="عنصر نائب لرقم الشريحة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018056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r" rtl="1"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r" rtl="1"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r" rtl="1"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r" rtl="1"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r" rtl="1"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r" rtl="1"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sa/url?sa=i&amp;rct=j&amp;q=&amp;esrc=s&amp;frm=1&amp;source=images&amp;cd=&amp;cad=rja&amp;docid=XK97PoacdpXWmM&amp;tbnid=ViEWrbr7JDzfSM:&amp;ved=0CAUQjRw&amp;url=http://www.egyppl.com/vb/showthread.php?t=65436&amp;page=1&amp;ei=3cQ8UpmRJIq_0QXhsoHQDw&amp;psig=AFQjCNEUQPjPe8Cdv8s5RrkV3Y0khos9cw&amp;ust=1379800487426769"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sa/url?sa=i&amp;rct=j&amp;q=&amp;esrc=s&amp;frm=1&amp;source=images&amp;cd=&amp;cad=rja&amp;docid=hVlqXNY7t8CP_M&amp;tbnid=6wy1MiiCi-H8XM:&amp;ved=0CAUQjRw&amp;url=http://www.afaqdubai.com/vb/archive/index.php/t-32719.html&amp;ei=hMY8UtunK4nO0wXysYGYCA&amp;psig=AFQjCNEUQPjPe8Cdv8s5RrkV3Y0khos9cw&amp;ust=137980048742676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sa/url?sa=i&amp;rct=j&amp;q=&amp;esrc=s&amp;frm=1&amp;source=images&amp;cd=&amp;cad=rja&amp;docid=hVlqXNY7t8CP_M&amp;tbnid=6wy1MiiCi-H8XM:&amp;ved=0CAUQjRw&amp;url=http://www.iinanews.com/ar/index.php/2012-06-24-10-49-16/717-2012-07-03-12-25-18&amp;ei=Z8Y8Uvb2FujX0QXTgIH4BA&amp;psig=AFQjCNEUQPjPe8Cdv8s5RrkV3Y0khos9cw&amp;ust=1379800487426769"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sa/url?sa=i&amp;rct=j&amp;q=&amp;esrc=s&amp;frm=1&amp;source=images&amp;cd=&amp;cad=rja&amp;docid=g5t1S4okc_QOAM&amp;tbnid=BzysApu4siGDpM:&amp;ved=0CAUQjRw&amp;url=http://www.alarab.net/Article/2140&amp;ei=kMA8UonHEeXK0AXt94HwBg&amp;psig=AFQjCNHNq-l_xZRQnjKZ3BO8IlZOqlG_Ig&amp;ust=1379799481310525"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sa/url?sa=i&amp;rct=j&amp;q=&amp;esrc=s&amp;frm=1&amp;source=images&amp;cd=&amp;cad=rja&amp;docid=g5t1S4okc_QOAM&amp;tbnid=BzysApu4siGDpM:&amp;ved=0CAUQjRw&amp;url=http://majdah.maktoob.com/vb/majdah245977/&amp;ei=YMA8UsLxGo350gXu-YCQDA&amp;psig=AFQjCNHNq-l_xZRQnjKZ3BO8IlZOqlG_Ig&amp;ust=1379799481310525"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m.sa/url?sa=i&amp;rct=j&amp;q=&amp;esrc=s&amp;frm=1&amp;source=images&amp;cd=&amp;cad=rja&amp;docid=HlaO_yv6TGz2PM&amp;tbnid=0Jos0yDsOGnlzM:&amp;ved=0CAUQjRw&amp;url=http://aljazeera.net/NR/exeres/EADECD8F-779B-4CE9-90E6-832877DC8121.htm&amp;ei=9K40UtLCAum70QW0_4FI&amp;psig=AFQjCNGbBv3VcwW4ydospRBdWWPuNk2vNA&amp;ust=1379270558111718" TargetMode="Externa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google.com.sa/url?sa=i&amp;rct=j&amp;q=&amp;esrc=s&amp;frm=1&amp;source=images&amp;cd=&amp;cad=rja&amp;docid=54ytt3ud2kTq4M&amp;tbnid=dcw3xEAUnHWfaM:&amp;ved=0CAUQjRw&amp;url=http://www.startimes.com/?t=19442875&amp;ei=HGlFUsPJD4m10QWohICgAw&amp;psig=AFQjCNFeTo3Hj_qa2jF6Jq7ZExqPOQftdQ&amp;ust=1380366696654385"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com.sa/url?sa=i&amp;rct=j&amp;q=&amp;esrc=s&amp;frm=1&amp;source=images&amp;cd=&amp;cad=rja&amp;docid=54ytt3ud2kTq4M&amp;tbnid=dcw3xEAUnHWfaM:&amp;ved=0CAUQjRw&amp;url=https://freeman-pedia.wikispaces.com/MUGHAL+EMPIRE+AP+WORLD&amp;ei=QWhFUtyIEsv40gXrtoGAAg&amp;psig=AFQjCNFeTo3Hj_qa2jF6Jq7ZExqPOQftdQ&amp;ust=1380366696654385"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upload.wikimedia.org/wikipedia/commons/4/4f/Clive.jp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http://www.google.com.sa/url?sa=i&amp;rct=j&amp;q=&amp;esrc=s&amp;frm=1&amp;source=images&amp;cd=&amp;cad=rja&amp;docid=54ytt3ud2kTq4M&amp;tbnid=dcw3xEAUnHWfaM:&amp;ved=0CAUQjRw&amp;url=http://www.asia.si.edu/exhibitions/current/muraqqa/mughal.htm&amp;ei=5mhFUpOPE8uQ0QWim4GABg&amp;psig=AFQjCNFeTo3Hj_qa2jF6Jq7ZExqPOQftdQ&amp;ust=1380366696654385"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m.sa/url?sa=i&amp;rct=j&amp;q=&amp;esrc=s&amp;frm=1&amp;source=images&amp;cd=&amp;cad=rja&amp;docid=hkAleYAVgImipM&amp;tbnid=bcgZI3SAUWFQCM:&amp;ved=0CAUQjRw&amp;url=http://ar.wikipedia.org/wiki/%D8%A7%D9%84%D8%A5%D8%B3%D9%84%D8%A7%D9%85_%D9%81%D9%8A_%D8%A7%D9%84%D9%87%D9%86%D8%AF&amp;ei=3WpFUpDjLMfU0QX7kIGgBg&amp;psig=AFQjCNFeTo3Hj_qa2jF6Jq7ZExqPOQftdQ&amp;ust=1380366696654385"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google.com.sa/url?sa=i&amp;rct=j&amp;q=&amp;esrc=s&amp;frm=1&amp;source=images&amp;cd=&amp;cad=rja&amp;docid=54ytt3ud2kTq4M&amp;tbnid=dcw3xEAUnHWfaM:&amp;ved=0CAUQjRw&amp;url=http://www.startimes.com/?t=19442875&amp;ei=HGlFUsPJD4m10QWohICgAw&amp;psig=AFQjCNFeTo3Hj_qa2jF6Jq7ZExqPOQftdQ&amp;ust=1380366696654385"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om.sa/url?sa=i&amp;rct=j&amp;q=&amp;esrc=s&amp;frm=1&amp;source=images&amp;cd=&amp;cad=rja&amp;docid=jBMJM5d0vHmvLM&amp;tbnid=Gvtt5n-9P-c2RM:&amp;ved=0CAUQjRw&amp;url=http://ar.wikipedia.org/wiki/%D8%A8%D8%A7%D9%83%D8%B3%D8%AA%D8%A7%D9%86&amp;ei=jGtFUvWZJsnF0QWh3YHQAg&amp;psig=AFQjCNFeTo3Hj_qa2jF6Jq7ZExqPOQftdQ&amp;ust=1380366696654385"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upload.wikimedia.org/wikipedia/commons/4/47/Brit_IndianEmpireReligions3.jpg"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m.sa/url?sa=i&amp;rct=j&amp;q=&amp;esrc=s&amp;frm=1&amp;source=images&amp;cd=&amp;cad=rja&amp;docid=XK97PoacdpXWmM&amp;tbnid=ViEWrbr7JDzfSM:&amp;ved=0CAUQjRw&amp;url=http://www.egyppl.com/vb/showthread.php?t=65436&amp;page=1&amp;ei=rMQ8UoH9NKaU0AWSv4DIDg&amp;psig=AFQjCNEUQPjPe8Cdv8s5RrkV3Y0khos9cw&amp;ust=1379800487426769"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google.com.sa/url?sa=i&amp;rct=j&amp;q=&amp;esrc=s&amp;frm=1&amp;source=images&amp;cd=&amp;cad=rja&amp;docid=XK97PoacdpXWmM&amp;tbnid=ViEWrbr7JDzfSM:&amp;ved=0CAUQjRw&amp;url=http://www.arabic-not-indian-numbers.com/%D8%A7%D9%84%D8%A3%D8%B1%D9%82%D8%A7%D9%85_%D8%A7%D9%84%D8%B9%D8%B1%D8%A8%D9%8A%D8%A9_%D8%A3%D8%B5%D9%84_%D8%A7%D9%84%D9%87%D9%86%D8%AF%D9%8A%D8%A9_fldr/%D9%84%D8%BA%D8%A7%D8%AA_%D8%A7%D9%84%D9%87%D9%86%D8%AF_%D9%88%D9%83%D8%AA%D8%A7%D8%A8%D8%A7%D8%AA%D9%87%D8%A7_2.htm&amp;ei=fMQ8UvbnGsXP0QXrkICACA&amp;psig=AFQjCNEUQPjPe8Cdv8s5RrkV3Y0khos9cw&amp;ust=1379800487426769"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hyperlink" Target="http://www.google.com.sa/url?sa=i&amp;rct=j&amp;q=&amp;esrc=s&amp;frm=1&amp;source=images&amp;cd=&amp;cad=rja&amp;docid=bpD3irEqTblkiM&amp;tbnid=afQGacVKxC1v-M:&amp;ved=0CAUQjRw&amp;url=http://www.700bk.com/vb/bkt106629.html&amp;ei=SMQ8UrSqMsnJ0AXW7YC4Dw&amp;psig=AFQjCNEUQPjPe8Cdv8s5RrkV3Y0khos9cw&amp;ust=1379800487426769"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marefa.org/index.php/%D9%85%D9%84%D9%81:Map_India_ar.png"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hyperlink" Target="http://www.borsaat.com/vb/t358321.html" TargetMode="External"/><Relationship Id="rId7" Type="http://schemas.openxmlformats.org/officeDocument/2006/relationships/hyperlink" Target="http://www.google.com.sa/url?sa=i&amp;rct=j&amp;q=&amp;esrc=s&amp;source=images&amp;cd=&amp;cad=rja&amp;docid=Epgxvqz9jFoCgM&amp;tbnid=BVrhrDoBeo2leM:&amp;ved=0CAUQjRw&amp;url=http://www.roayahnews.com/%D8%A7%D9%84%D9%8A%D9%88%D9%85-%D8%B1%D9%88%D8%AD-%D8%BA%D8%A7%D9%86%D8%AF%D9%8A-%D9%81%D9%8A-%D9%85%D8%B5%D8%B1-%D8%A8%D9%85%D9%86%D8%A7%D8%B3%D8%A8%D8%A9-%D8%A7%D9%84%D9%8A%D9%88/02-169070.html&amp;ei=gr0DU-ruJs6k0AW8hIHgAQ&amp;psig=AFQjCNFf-AephXkMOxNQq43pCNIaIIVAIQ&amp;ust=1392840131054577" TargetMode="External"/><Relationship Id="rId2" Type="http://schemas.openxmlformats.org/officeDocument/2006/relationships/hyperlink" Target="http://www.google.com.sa/url?sa=i&amp;rct=j&amp;q=&amp;esrc=s&amp;source=images&amp;cd=&amp;cad=rja&amp;docid=Epgxvqz9jFoCgM&amp;tbnid=BVrhrDoBeo2leM:&amp;ved=0CAUQjRw&amp;url=http://www.roayahnews.com/%D8%A7%D9%84%D9%8A%D9%88%D9%85-%D8%B1%D9%88%D8%AD-%D8%BA%D8%A7%D9%86%D8%AF%D9%8A-%D9%81%D9%8A-%D9%85%D8%B5%D8%B1-%D8%A8%D9%85%D9%86%D8%A7%D8%B3%D8%A8%D8%A9-%D8%A7%D9%84%D9%8A%D9%88/02-169070.html&amp;ei=qLwDU_KzJuWX1AW09IDoBw&amp;psig=AFQjCNFf-AephXkMOxNQq43pCNIaIIVAIQ&amp;ust=1392840131054577"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hyperlink" Target="http://www.google.com.sa/url?sa=i&amp;rct=j&amp;q=&amp;esrc=s&amp;source=images&amp;cd=&amp;cad=rja&amp;docid=_o3frFW6jbf4LM&amp;tbnid=CDW9sm5nmvdAFM:&amp;ved=0CAUQjRw&amp;url=http://www.moutarjam.com/%D8%AD%D9%90%D9%83%D9%8E%D9%85-%D8%BA%D8%A7%D9%86%D8%AF%D9%8A%D9%91%D8%A9-%D8%A3%D9%81%D8%B6%D9%84-33-%D9%82%D9%88%D9%84-%D9%85%D8%A3%D8%AB%D9%88%D8%B1-%D9%84%D8%BA%D8%A7%D9%86%D8%AF%D9%8A/mohandas-karamchand-gandhi/&amp;ei=ZL0DU5H7Isu60wX3qIDYBA&amp;psig=AFQjCNFf-AephXkMOxNQq43pCNIaIIVAIQ&amp;ust=1392840131054577" TargetMode="External"/><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m.sa/url?sa=i&amp;rct=j&amp;q=&amp;esrc=s&amp;source=images&amp;cd=&amp;cad=rja&amp;docid=LHI2kKz74U9WVM&amp;tbnid=hmTc3XelBDQoKM:&amp;ved=0CAUQjRw&amp;url=http://www.majaless.com/vb/showthread.php?t=11838&amp;page=8&amp;ei=Tb4DU-7lHO_60gW5k4DADQ&amp;psig=AFQjCNFp3d6R7SfeeiCPuaNEFYoNuNfQzA&amp;ust=1392840595932519" TargetMode="Externa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hyperlink" Target="http://www.google.com.sa/url?sa=i&amp;rct=j&amp;q=&amp;esrc=s&amp;source=images&amp;cd=&amp;cad=rja&amp;docid=5DwPr5ux2ver1M&amp;tbnid=hjctkk2sL6zIpM:&amp;ved=0CAUQjRw&amp;url=http://www.cksu.com/vb/showthread.php?t=129141&amp;ei=-L4DU6OKEKe60QWZ_4HgBQ&amp;psig=AFQjCNFp3d6R7SfeeiCPuaNEFYoNuNfQzA&amp;ust=1392840595932519"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2636912"/>
            <a:ext cx="8229600" cy="4785395"/>
          </a:xfrm>
        </p:spPr>
        <p:txBody>
          <a:bodyPr/>
          <a:lstStyle/>
          <a:p>
            <a:endParaRPr lang="ar-EG" dirty="0"/>
          </a:p>
        </p:txBody>
      </p:sp>
      <p:pic>
        <p:nvPicPr>
          <p:cNvPr id="22530" name="Picture 2" descr="https://encrypted-tbn3.gstatic.com/images?q=tbn:ANd9GcQUQCYIOcJJBTNl3U1cgqmZ1J2leTolyYCf6pe27yUhyYqocXV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34" y="980728"/>
            <a:ext cx="9236934" cy="4883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320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49797" y="188640"/>
            <a:ext cx="7772400" cy="864096"/>
          </a:xfrm>
        </p:spPr>
        <p:txBody>
          <a:bodyPr/>
          <a:lstStyle/>
          <a:p>
            <a:pPr algn="ctr"/>
            <a:r>
              <a:rPr lang="ar-EG" altLang="ar-EG" sz="7200" dirty="0"/>
              <a:t>أهلا وسهلا </a:t>
            </a:r>
            <a:r>
              <a:rPr lang="ar-EG" altLang="ar-EG" sz="7200" dirty="0" smtClean="0"/>
              <a:t>بكم</a:t>
            </a:r>
            <a:endParaRPr lang="en-US" altLang="ar-EG" sz="7200" dirty="0"/>
          </a:p>
        </p:txBody>
      </p:sp>
      <p:sp>
        <p:nvSpPr>
          <p:cNvPr id="51203" name="Rectangle 3"/>
          <p:cNvSpPr>
            <a:spLocks noGrp="1" noChangeArrowheads="1"/>
          </p:cNvSpPr>
          <p:nvPr>
            <p:ph type="subTitle" idx="4294967295"/>
          </p:nvPr>
        </p:nvSpPr>
        <p:spPr>
          <a:xfrm>
            <a:off x="0" y="3886200"/>
            <a:ext cx="6400800" cy="1752600"/>
          </a:xfrm>
        </p:spPr>
        <p:txBody>
          <a:bodyPr/>
          <a:lstStyle/>
          <a:p>
            <a:pPr marL="0" indent="0" algn="ctr">
              <a:buFont typeface="Wingdings" pitchFamily="2" charset="2"/>
              <a:buNone/>
            </a:pPr>
            <a:endParaRPr lang="ar-EG" altLang="ar-EG" b="0">
              <a:latin typeface="Times New Roman" pitchFamily="18" charset="0"/>
            </a:endParaRPr>
          </a:p>
          <a:p>
            <a:pPr marL="0" indent="0" algn="ctr">
              <a:buFont typeface="Wingdings" pitchFamily="2" charset="2"/>
              <a:buNone/>
            </a:pPr>
            <a:endParaRPr lang="en-US" altLang="ar-EG" b="0">
              <a:latin typeface="Times New Roman" pitchFamily="18" charset="0"/>
            </a:endParaRPr>
          </a:p>
        </p:txBody>
      </p:sp>
      <p:pic>
        <p:nvPicPr>
          <p:cNvPr id="51204" name="Picture 4" descr="nHU2045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196752"/>
            <a:ext cx="8856984"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76957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2000" fill="hold"/>
                                        <p:tgtEl>
                                          <p:spTgt spid="51202"/>
                                        </p:tgtEl>
                                        <p:attrNameLst>
                                          <p:attrName>ppt_w</p:attrName>
                                        </p:attrNameLst>
                                      </p:cBhvr>
                                      <p:tavLst>
                                        <p:tav tm="0">
                                          <p:val>
                                            <p:strVal val="#ppt_w"/>
                                          </p:val>
                                        </p:tav>
                                        <p:tav tm="100000">
                                          <p:val>
                                            <p:strVal val="#ppt_w"/>
                                          </p:val>
                                        </p:tav>
                                      </p:tavLst>
                                    </p:anim>
                                    <p:anim calcmode="lin" valueType="num">
                                      <p:cBhvr>
                                        <p:cTn id="8" dur="2000" fill="hold"/>
                                        <p:tgtEl>
                                          <p:spTgt spid="51202"/>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51202"/>
                                        </p:tgtEl>
                                        <p:attrNameLst>
                                          <p:attrName>ppt_x</p:attrName>
                                        </p:attrNameLst>
                                      </p:cBhvr>
                                      <p:tavLst>
                                        <p:tav tm="0">
                                          <p:val>
                                            <p:strVal val="#ppt_x-.4"/>
                                          </p:val>
                                        </p:tav>
                                        <p:tav tm="100000">
                                          <p:val>
                                            <p:strVal val="#ppt_x"/>
                                          </p:val>
                                        </p:tav>
                                      </p:tavLst>
                                    </p:anim>
                                    <p:anim calcmode="lin" valueType="num">
                                      <p:cBhvr>
                                        <p:cTn id="10" dur="2000" fill="hold"/>
                                        <p:tgtEl>
                                          <p:spTgt spid="51202"/>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nodePh="1">
                                  <p:stCondLst>
                                    <p:cond delay="0"/>
                                  </p:stCondLst>
                                  <p:endCondLst>
                                    <p:cond evt="begin" delay="0">
                                      <p:tn val="13"/>
                                    </p:cond>
                                  </p:endCondLst>
                                  <p:iterate type="lt">
                                    <p:tmPct val="10000"/>
                                  </p:iterate>
                                  <p:childTnLst>
                                    <p:set>
                                      <p:cBhvr>
                                        <p:cTn id="14" dur="1" fill="hold">
                                          <p:stCondLst>
                                            <p:cond delay="0"/>
                                          </p:stCondLst>
                                        </p:cTn>
                                        <p:tgtEl>
                                          <p:spTgt spid="51203">
                                            <p:txEl>
                                              <p:pRg st="0" end="0"/>
                                            </p:txEl>
                                          </p:spTgt>
                                        </p:tgtEl>
                                        <p:attrNameLst>
                                          <p:attrName>style.visibility</p:attrName>
                                        </p:attrNameLst>
                                      </p:cBhvr>
                                      <p:to>
                                        <p:strVal val="visible"/>
                                      </p:to>
                                    </p:set>
                                    <p:animEffect transition="in" filter="fade">
                                      <p:cBhvr>
                                        <p:cTn id="15" dur="500">
                                          <p:stCondLst>
                                            <p:cond delay="0"/>
                                          </p:stCondLst>
                                        </p:cTn>
                                        <p:tgtEl>
                                          <p:spTgt spid="51203">
                                            <p:txEl>
                                              <p:pRg st="0" end="0"/>
                                            </p:txEl>
                                          </p:spTgt>
                                        </p:tgtEl>
                                      </p:cBhvr>
                                    </p:animEffect>
                                    <p:anim calcmode="lin" valueType="num">
                                      <p:cBhvr>
                                        <p:cTn id="16" dur="500" fill="hold">
                                          <p:stCondLst>
                                            <p:cond delay="0"/>
                                          </p:stCondLst>
                                        </p:cTn>
                                        <p:tgtEl>
                                          <p:spTgt spid="51203">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5120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08720"/>
          </a:xfrm>
        </p:spPr>
        <p:txBody>
          <a:bodyPr>
            <a:normAutofit/>
          </a:bodyPr>
          <a:lstStyle/>
          <a:p>
            <a:r>
              <a:rPr lang="ar-EG" sz="3600" dirty="0" smtClean="0">
                <a:cs typeface="PT Bold Heading" pitchFamily="2" charset="-78"/>
              </a:rPr>
              <a:t>الموقع والأهمية </a:t>
            </a:r>
            <a:endParaRPr lang="ar-EG" sz="3600" dirty="0">
              <a:cs typeface="PT Bold Heading" pitchFamily="2" charset="-78"/>
            </a:endParaRPr>
          </a:p>
        </p:txBody>
      </p:sp>
      <p:sp>
        <p:nvSpPr>
          <p:cNvPr id="3" name="عنصر نائب للمحتوى 2"/>
          <p:cNvSpPr>
            <a:spLocks noGrp="1"/>
          </p:cNvSpPr>
          <p:nvPr>
            <p:ph idx="1"/>
          </p:nvPr>
        </p:nvSpPr>
        <p:spPr>
          <a:xfrm>
            <a:off x="0" y="836712"/>
            <a:ext cx="9144000" cy="6021289"/>
          </a:xfrm>
        </p:spPr>
        <p:txBody>
          <a:bodyPr>
            <a:normAutofit lnSpcReduction="10000"/>
          </a:bodyPr>
          <a:lstStyle/>
          <a:p>
            <a:r>
              <a:rPr lang="ar-EG" dirty="0" smtClean="0">
                <a:cs typeface="PT Bold Heading" pitchFamily="2" charset="-78"/>
              </a:rPr>
              <a:t>الهند شبه جزيرة واسعة تمتد في جنوب قارة آسيا.</a:t>
            </a:r>
          </a:p>
          <a:p>
            <a:r>
              <a:rPr lang="ar-EG" dirty="0" smtClean="0">
                <a:cs typeface="PT Bold Heading" pitchFamily="2" charset="-78"/>
              </a:rPr>
              <a:t>تبلغ مساحتها 4360000كم</a:t>
            </a:r>
          </a:p>
          <a:p>
            <a:r>
              <a:rPr lang="ar-EG" dirty="0" smtClean="0">
                <a:cs typeface="PT Bold Heading" pitchFamily="2" charset="-78"/>
              </a:rPr>
              <a:t>عدد سكانها 850 مليون  ( اليوم مليار وخمسون مليون).</a:t>
            </a:r>
          </a:p>
          <a:p>
            <a:r>
              <a:rPr lang="ar-EG" dirty="0" smtClean="0">
                <a:cs typeface="PT Bold Heading" pitchFamily="2" charset="-78"/>
              </a:rPr>
              <a:t>تقع بين خطي 8 ـ 37 درجة شمالاً</a:t>
            </a:r>
          </a:p>
          <a:p>
            <a:r>
              <a:rPr lang="ar-EG" dirty="0" smtClean="0">
                <a:cs typeface="PT Bold Heading" pitchFamily="2" charset="-78"/>
              </a:rPr>
              <a:t>وتنفصل  الهند عن بقية بلاد آسيا بسلاسل جبال الهيمالايا التي يبلغ ارتفاعها 8888م. وجبل </a:t>
            </a:r>
            <a:r>
              <a:rPr lang="ar-EG" dirty="0" err="1" smtClean="0">
                <a:cs typeface="PT Bold Heading" pitchFamily="2" charset="-78"/>
              </a:rPr>
              <a:t>كراكورم</a:t>
            </a:r>
            <a:r>
              <a:rPr lang="ar-EG" dirty="0" smtClean="0">
                <a:cs typeface="PT Bold Heading" pitchFamily="2" charset="-78"/>
              </a:rPr>
              <a:t> في كشمير. وجبال سليمان عن أفغانستان.</a:t>
            </a:r>
          </a:p>
          <a:p>
            <a:r>
              <a:rPr lang="ar-EG" dirty="0" smtClean="0">
                <a:cs typeface="PT Bold Heading" pitchFamily="2" charset="-78"/>
              </a:rPr>
              <a:t>ومن الغرب خليج بحر العرب، ومن الشرق خليج البنغال. </a:t>
            </a:r>
          </a:p>
          <a:p>
            <a:r>
              <a:rPr lang="ar-EG" dirty="0" smtClean="0">
                <a:cs typeface="PT Bold Heading" pitchFamily="2" charset="-78"/>
              </a:rPr>
              <a:t>وهي ذات سهول واسعة وتتميز بإنتاجها الضخم من الأرز والقطن والقمح وقصب السكر. بالإضافة إلي غناها بالثروة المعدنية </a:t>
            </a:r>
            <a:r>
              <a:rPr lang="ar-EG" dirty="0" smtClean="0"/>
              <a:t>. </a:t>
            </a:r>
          </a:p>
          <a:p>
            <a:endParaRPr lang="ar-EG" dirty="0" smtClean="0"/>
          </a:p>
          <a:p>
            <a:endParaRPr lang="ar-EG" dirty="0" smtClean="0"/>
          </a:p>
          <a:p>
            <a:endParaRPr lang="ar-EG" dirty="0" smtClean="0"/>
          </a:p>
        </p:txBody>
      </p:sp>
    </p:spTree>
    <p:extLst>
      <p:ext uri="{BB962C8B-B14F-4D97-AF65-F5344CB8AC3E}">
        <p14:creationId xmlns:p14="http://schemas.microsoft.com/office/powerpoint/2010/main" val="3725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686800" cy="706090"/>
          </a:xfrm>
        </p:spPr>
        <p:txBody>
          <a:bodyPr>
            <a:normAutofit fontScale="90000"/>
          </a:bodyPr>
          <a:lstStyle/>
          <a:p>
            <a:r>
              <a:rPr lang="ar-EG" dirty="0" smtClean="0">
                <a:solidFill>
                  <a:srgbClr val="002060"/>
                </a:solidFill>
                <a:cs typeface="PT Bold Heading" pitchFamily="2" charset="-78"/>
              </a:rPr>
              <a:t>لمحة تاريخية عن الهند</a:t>
            </a:r>
            <a:r>
              <a:rPr lang="ar-SA" dirty="0" smtClean="0">
                <a:solidFill>
                  <a:srgbClr val="002060"/>
                </a:solidFill>
                <a:cs typeface="PT Bold Heading" pitchFamily="2" charset="-78"/>
              </a:rPr>
              <a:t> قبل العصر الحديث</a:t>
            </a:r>
            <a:endParaRPr lang="ar-EG" dirty="0">
              <a:solidFill>
                <a:srgbClr val="002060"/>
              </a:solidFill>
              <a:cs typeface="PT Bold Heading" pitchFamily="2" charset="-78"/>
            </a:endParaRPr>
          </a:p>
        </p:txBody>
      </p:sp>
      <p:sp>
        <p:nvSpPr>
          <p:cNvPr id="3" name="عنصر نائب للمحتوى 2"/>
          <p:cNvSpPr>
            <a:spLocks noGrp="1"/>
          </p:cNvSpPr>
          <p:nvPr>
            <p:ph idx="1"/>
          </p:nvPr>
        </p:nvSpPr>
        <p:spPr>
          <a:xfrm>
            <a:off x="0" y="908720"/>
            <a:ext cx="9324528" cy="5760640"/>
          </a:xfrm>
        </p:spPr>
        <p:txBody>
          <a:bodyPr>
            <a:normAutofit/>
          </a:bodyPr>
          <a:lstStyle/>
          <a:p>
            <a:r>
              <a:rPr lang="ar-EG" dirty="0" smtClean="0">
                <a:cs typeface="PT Bold Heading" pitchFamily="2" charset="-78"/>
              </a:rPr>
              <a:t>الهند مقر للدينة </a:t>
            </a:r>
            <a:r>
              <a:rPr lang="ar-EG" dirty="0" err="1" smtClean="0">
                <a:cs typeface="PT Bold Heading" pitchFamily="2" charset="-78"/>
              </a:rPr>
              <a:t>البراهمية</a:t>
            </a:r>
            <a:r>
              <a:rPr lang="ar-EG" dirty="0" smtClean="0">
                <a:cs typeface="PT Bold Heading" pitchFamily="2" charset="-78"/>
              </a:rPr>
              <a:t> (</a:t>
            </a:r>
            <a:r>
              <a:rPr lang="ar-EG" dirty="0" err="1" smtClean="0">
                <a:cs typeface="PT Bold Heading" pitchFamily="2" charset="-78"/>
              </a:rPr>
              <a:t>الهندوكية</a:t>
            </a:r>
            <a:r>
              <a:rPr lang="ar-EG" dirty="0" smtClean="0">
                <a:cs typeface="PT Bold Heading" pitchFamily="2" charset="-78"/>
              </a:rPr>
              <a:t>).</a:t>
            </a:r>
          </a:p>
          <a:p>
            <a:r>
              <a:rPr lang="ar-EG" dirty="0" smtClean="0">
                <a:cs typeface="PT Bold Heading" pitchFamily="2" charset="-78"/>
              </a:rPr>
              <a:t>كما </a:t>
            </a:r>
            <a:r>
              <a:rPr lang="ar-EG" dirty="0" err="1" smtClean="0">
                <a:cs typeface="PT Bold Heading" pitchFamily="2" charset="-78"/>
              </a:rPr>
              <a:t>أنتشرت</a:t>
            </a:r>
            <a:r>
              <a:rPr lang="ar-EG" dirty="0" smtClean="0">
                <a:cs typeface="PT Bold Heading" pitchFamily="2" charset="-78"/>
              </a:rPr>
              <a:t> البوذية في شمال شرقي الهند.</a:t>
            </a:r>
          </a:p>
          <a:p>
            <a:r>
              <a:rPr lang="ar-EG" dirty="0" smtClean="0">
                <a:cs typeface="PT Bold Heading" pitchFamily="2" charset="-78"/>
              </a:rPr>
              <a:t>طبقات الشعب الهندي.</a:t>
            </a:r>
          </a:p>
          <a:p>
            <a:r>
              <a:rPr lang="ar-EG" dirty="0" smtClean="0">
                <a:cs typeface="PT Bold Heading" pitchFamily="2" charset="-78"/>
              </a:rPr>
              <a:t>ملامح أنتشار الاسلام في الهند.</a:t>
            </a:r>
            <a:endParaRPr lang="ar-SA" dirty="0" smtClean="0">
              <a:cs typeface="PT Bold Heading" pitchFamily="2" charset="-78"/>
            </a:endParaRPr>
          </a:p>
          <a:p>
            <a:pPr marL="68580" indent="0">
              <a:buNone/>
            </a:pPr>
            <a:r>
              <a:rPr lang="ar-SA" dirty="0">
                <a:cs typeface="PT Bold Heading" pitchFamily="2" charset="-78"/>
              </a:rPr>
              <a:t>1- البراهمة وهي طبقة الكهنة ورجال الدين.</a:t>
            </a:r>
          </a:p>
          <a:p>
            <a:pPr marL="68580" indent="0">
              <a:buNone/>
            </a:pPr>
            <a:r>
              <a:rPr lang="ar-SA" dirty="0">
                <a:cs typeface="PT Bold Heading" pitchFamily="2" charset="-78"/>
              </a:rPr>
              <a:t>2- شتري رجال الحرب.</a:t>
            </a:r>
          </a:p>
          <a:p>
            <a:pPr marL="68580" indent="0">
              <a:buNone/>
            </a:pPr>
            <a:r>
              <a:rPr lang="ar-SA" dirty="0">
                <a:cs typeface="PT Bold Heading" pitchFamily="2" charset="-78"/>
              </a:rPr>
              <a:t>3- ويش رجال الزراعة والتجارة </a:t>
            </a:r>
          </a:p>
          <a:p>
            <a:pPr marL="68580" indent="0">
              <a:buNone/>
            </a:pPr>
            <a:r>
              <a:rPr lang="ar-SA" dirty="0">
                <a:cs typeface="PT Bold Heading" pitchFamily="2" charset="-78"/>
              </a:rPr>
              <a:t>4- </a:t>
            </a:r>
            <a:r>
              <a:rPr lang="ar-SA" dirty="0" err="1">
                <a:cs typeface="PT Bold Heading" pitchFamily="2" charset="-78"/>
              </a:rPr>
              <a:t>شودر</a:t>
            </a:r>
            <a:r>
              <a:rPr lang="ar-SA" dirty="0">
                <a:cs typeface="PT Bold Heading" pitchFamily="2" charset="-78"/>
              </a:rPr>
              <a:t> رجال الخدمة.</a:t>
            </a:r>
          </a:p>
          <a:p>
            <a:pPr marL="68580" indent="0">
              <a:buNone/>
            </a:pPr>
            <a:r>
              <a:rPr lang="ar-SA" dirty="0">
                <a:cs typeface="PT Bold Heading" pitchFamily="2" charset="-78"/>
              </a:rPr>
              <a:t>5- المنبوذون </a:t>
            </a:r>
            <a:r>
              <a:rPr lang="ar-SA" dirty="0" smtClean="0">
                <a:cs typeface="PT Bold Heading" pitchFamily="2" charset="-78"/>
              </a:rPr>
              <a:t>والأشقياء، وهم منبوذون </a:t>
            </a:r>
            <a:r>
              <a:rPr lang="ar-SA" dirty="0">
                <a:cs typeface="PT Bold Heading" pitchFamily="2" charset="-78"/>
              </a:rPr>
              <a:t>من المجتمع.</a:t>
            </a:r>
          </a:p>
          <a:p>
            <a:endParaRPr lang="ar-EG" dirty="0"/>
          </a:p>
        </p:txBody>
      </p:sp>
    </p:spTree>
    <p:extLst>
      <p:ext uri="{BB962C8B-B14F-4D97-AF65-F5344CB8AC3E}">
        <p14:creationId xmlns:p14="http://schemas.microsoft.com/office/powerpoint/2010/main" val="85426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792088"/>
          </a:xfrm>
        </p:spPr>
        <p:txBody>
          <a:bodyPr>
            <a:normAutofit/>
          </a:bodyPr>
          <a:lstStyle/>
          <a:p>
            <a:r>
              <a:rPr lang="ar-SA" dirty="0" smtClean="0">
                <a:solidFill>
                  <a:srgbClr val="FF0000"/>
                </a:solidFill>
                <a:cs typeface="PT Bold Heading" pitchFamily="2" charset="-78"/>
              </a:rPr>
              <a:t>تطور تاريخ الهند قبل العصر الحديث</a:t>
            </a:r>
            <a:endParaRPr lang="ar-SA" dirty="0">
              <a:solidFill>
                <a:srgbClr val="FF0000"/>
              </a:solidFill>
              <a:cs typeface="PT Bold Heading" pitchFamily="2" charset="-78"/>
            </a:endParaRPr>
          </a:p>
        </p:txBody>
      </p:sp>
      <p:sp>
        <p:nvSpPr>
          <p:cNvPr id="3" name="عنصر نائب للمحتوى 2"/>
          <p:cNvSpPr>
            <a:spLocks noGrp="1"/>
          </p:cNvSpPr>
          <p:nvPr>
            <p:ph idx="1"/>
          </p:nvPr>
        </p:nvSpPr>
        <p:spPr>
          <a:xfrm>
            <a:off x="0" y="908720"/>
            <a:ext cx="9252520" cy="5949280"/>
          </a:xfrm>
        </p:spPr>
        <p:txBody>
          <a:bodyPr>
            <a:normAutofit/>
          </a:bodyPr>
          <a:lstStyle/>
          <a:p>
            <a:pPr lvl="0"/>
            <a:endParaRPr lang="ar-EG" sz="3000" dirty="0">
              <a:solidFill>
                <a:prstClr val="black"/>
              </a:solidFill>
              <a:cs typeface="PT Bold Heading" pitchFamily="2" charset="-78"/>
            </a:endParaRPr>
          </a:p>
          <a:p>
            <a:pPr lvl="0"/>
            <a:r>
              <a:rPr lang="ar-EG" sz="3000" dirty="0">
                <a:solidFill>
                  <a:prstClr val="black"/>
                </a:solidFill>
                <a:cs typeface="PT Bold Heading" pitchFamily="2" charset="-78"/>
              </a:rPr>
              <a:t>الهند بها من 850 مليون منهم 150 مليون مسلم.</a:t>
            </a:r>
          </a:p>
          <a:p>
            <a:pPr lvl="0"/>
            <a:r>
              <a:rPr lang="ar-EG" sz="3000" dirty="0">
                <a:solidFill>
                  <a:prstClr val="black"/>
                </a:solidFill>
                <a:cs typeface="PT Bold Heading" pitchFamily="2" charset="-78"/>
              </a:rPr>
              <a:t>الحملات الفتح الإسلامي منذ عهد الخلفاء والدولة الأموية، ووصلت إلي السند في عهد الدولة العباسية.</a:t>
            </a:r>
          </a:p>
          <a:p>
            <a:pPr lvl="0"/>
            <a:r>
              <a:rPr lang="ar-EG" sz="3000" dirty="0">
                <a:solidFill>
                  <a:prstClr val="black"/>
                </a:solidFill>
                <a:cs typeface="PT Bold Heading" pitchFamily="2" charset="-78"/>
              </a:rPr>
              <a:t>قامت الدولة ال</a:t>
            </a:r>
            <a:r>
              <a:rPr lang="ar-SA" sz="3000" dirty="0">
                <a:solidFill>
                  <a:prstClr val="black"/>
                </a:solidFill>
                <a:cs typeface="PT Bold Heading" pitchFamily="2" charset="-78"/>
              </a:rPr>
              <a:t>غ</a:t>
            </a:r>
            <a:r>
              <a:rPr lang="ar-EG" sz="3000" dirty="0" err="1">
                <a:solidFill>
                  <a:prstClr val="black"/>
                </a:solidFill>
                <a:cs typeface="PT Bold Heading" pitchFamily="2" charset="-78"/>
              </a:rPr>
              <a:t>زنوية</a:t>
            </a:r>
            <a:r>
              <a:rPr lang="ar-EG" sz="3000" dirty="0">
                <a:solidFill>
                  <a:prstClr val="black"/>
                </a:solidFill>
                <a:cs typeface="PT Bold Heading" pitchFamily="2" charset="-78"/>
              </a:rPr>
              <a:t> بدور كبير في نشر الإسلام في شمال الهند.</a:t>
            </a:r>
          </a:p>
          <a:p>
            <a:pPr lvl="0"/>
            <a:r>
              <a:rPr lang="ar-EG" sz="3000" dirty="0">
                <a:solidFill>
                  <a:prstClr val="black"/>
                </a:solidFill>
                <a:cs typeface="PT Bold Heading" pitchFamily="2" charset="-78"/>
              </a:rPr>
              <a:t>ويمكننا أبدأ بعض الملاحظات علي انتشر الإسلام في الهند وهي:</a:t>
            </a:r>
          </a:p>
          <a:p>
            <a:pPr lvl="0"/>
            <a:r>
              <a:rPr lang="ar-EG" sz="3000" dirty="0">
                <a:solidFill>
                  <a:prstClr val="black"/>
                </a:solidFill>
                <a:cs typeface="PT Bold Heading" pitchFamily="2" charset="-78"/>
              </a:rPr>
              <a:t>لم يستقر العرب بشكل كبير في الهند.</a:t>
            </a:r>
          </a:p>
          <a:p>
            <a:pPr lvl="0"/>
            <a:r>
              <a:rPr lang="ar-EG" sz="3000" dirty="0">
                <a:solidFill>
                  <a:prstClr val="black"/>
                </a:solidFill>
                <a:cs typeface="PT Bold Heading" pitchFamily="2" charset="-78"/>
              </a:rPr>
              <a:t>أن معظم المسلمين الذين استقروا في الهند كانوا من حديثي العهد بالإسلام وبالتالي كانت إمكانية نشره بشكل كبير ضعيفة.</a:t>
            </a:r>
          </a:p>
          <a:p>
            <a:pPr marL="0" lvl="0" indent="0">
              <a:buNone/>
            </a:pPr>
            <a:endParaRPr lang="ar-EG" sz="3000" dirty="0">
              <a:solidFill>
                <a:prstClr val="black"/>
              </a:solidFill>
            </a:endParaRPr>
          </a:p>
          <a:p>
            <a:endParaRPr lang="ar-SA" dirty="0"/>
          </a:p>
        </p:txBody>
      </p:sp>
    </p:spTree>
    <p:extLst>
      <p:ext uri="{BB962C8B-B14F-4D97-AF65-F5344CB8AC3E}">
        <p14:creationId xmlns:p14="http://schemas.microsoft.com/office/powerpoint/2010/main" val="111812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 y="0"/>
            <a:ext cx="9354065" cy="6858000"/>
          </a:xfrm>
        </p:spPr>
        <p:txBody>
          <a:bodyPr>
            <a:normAutofit fontScale="92500" lnSpcReduction="20000"/>
          </a:bodyPr>
          <a:lstStyle/>
          <a:p>
            <a:endParaRPr lang="ar-EG" dirty="0">
              <a:cs typeface="PT Bold Heading" pitchFamily="2" charset="-78"/>
            </a:endParaRPr>
          </a:p>
          <a:p>
            <a:r>
              <a:rPr lang="ar-EG" dirty="0">
                <a:solidFill>
                  <a:srgbClr val="002060"/>
                </a:solidFill>
                <a:cs typeface="PT Bold Heading" pitchFamily="2" charset="-78"/>
              </a:rPr>
              <a:t>أن معظم الهنود الذين دخلوا الإسلام ظلوا يجهلون الكثير من قيم الإسلام وأهدافه، وظلوا بالتالي علي عادتهم الهندية.</a:t>
            </a:r>
          </a:p>
          <a:p>
            <a:r>
              <a:rPr lang="ar-EG" dirty="0">
                <a:solidFill>
                  <a:srgbClr val="002060"/>
                </a:solidFill>
                <a:cs typeface="PT Bold Heading" pitchFamily="2" charset="-78"/>
              </a:rPr>
              <a:t>أن الحكومات الهندية لم تكن تطبق القيم والمفاهيم الأساسية في الإسلام، كما سعي بعض الحكام إلي تأسيس ديانات مختلطة من أجل كسب السكان حول الدولة مثل السلطان أكبر.</a:t>
            </a:r>
          </a:p>
          <a:p>
            <a:r>
              <a:rPr lang="ar-EG" dirty="0">
                <a:solidFill>
                  <a:srgbClr val="002060"/>
                </a:solidFill>
                <a:cs typeface="PT Bold Heading" pitchFamily="2" charset="-78"/>
              </a:rPr>
              <a:t>دخول الإسلام في الهند أرتبط بالتصوف مما أدي إلي انتشار عادات خاطئة كثيرة لدي الهنود.</a:t>
            </a:r>
          </a:p>
          <a:p>
            <a:r>
              <a:rPr lang="ar-EG" dirty="0">
                <a:solidFill>
                  <a:srgbClr val="002060"/>
                </a:solidFill>
                <a:cs typeface="PT Bold Heading" pitchFamily="2" charset="-78"/>
              </a:rPr>
              <a:t>جهل الهنود باللغة العربية وعدم ترجمة القرآن إلي اللغة الهندية أدي إلي تفسيرات خاطئة كثيرة للهنود.</a:t>
            </a:r>
          </a:p>
          <a:p>
            <a:r>
              <a:rPr lang="ar-EG" dirty="0">
                <a:solidFill>
                  <a:srgbClr val="002060"/>
                </a:solidFill>
                <a:cs typeface="PT Bold Heading" pitchFamily="2" charset="-78"/>
              </a:rPr>
              <a:t>محاولات بعض السلاطين نشر الدين بالقوة كانت توجه بسياسة عكسية خاصة مع وصول الإنجليز للهند من الداخل حيث كانت تدقع هؤلاء الهندوس للتعاون مع الإنجليز كما حدث مع مثل السلطان </a:t>
            </a:r>
            <a:r>
              <a:rPr lang="ar-EG" dirty="0" err="1">
                <a:solidFill>
                  <a:srgbClr val="002060"/>
                </a:solidFill>
                <a:cs typeface="PT Bold Heading" pitchFamily="2" charset="-78"/>
              </a:rPr>
              <a:t>تيبوتيب</a:t>
            </a:r>
            <a:r>
              <a:rPr lang="ar-EG" dirty="0">
                <a:solidFill>
                  <a:srgbClr val="002060"/>
                </a:solidFill>
                <a:cs typeface="PT Bold Heading" pitchFamily="2" charset="-78"/>
              </a:rPr>
              <a:t> سلطان ميسور الذي أستشهد علي أيدي الإنجليز </a:t>
            </a:r>
            <a:r>
              <a:rPr lang="ar-EG" dirty="0" smtClean="0">
                <a:solidFill>
                  <a:srgbClr val="002060"/>
                </a:solidFill>
                <a:cs typeface="PT Bold Heading" pitchFamily="2" charset="-78"/>
              </a:rPr>
              <a:t>1877</a:t>
            </a:r>
            <a:r>
              <a:rPr lang="ar-EG" dirty="0">
                <a:solidFill>
                  <a:srgbClr val="002060"/>
                </a:solidFill>
                <a:cs typeface="PT Bold Heading" pitchFamily="2" charset="-78"/>
              </a:rPr>
              <a:t>.</a:t>
            </a:r>
          </a:p>
          <a:p>
            <a:r>
              <a:rPr lang="ar-EG" dirty="0">
                <a:solidFill>
                  <a:srgbClr val="002060"/>
                </a:solidFill>
                <a:cs typeface="PT Bold Heading" pitchFamily="2" charset="-78"/>
              </a:rPr>
              <a:t>لعب العلماء دوراً كبير في نشر الإسلام </a:t>
            </a:r>
            <a:r>
              <a:rPr lang="ar-EG" dirty="0" smtClean="0">
                <a:solidFill>
                  <a:srgbClr val="002060"/>
                </a:solidFill>
                <a:cs typeface="PT Bold Heading" pitchFamily="2" charset="-78"/>
              </a:rPr>
              <a:t>لكنه ظل دوراً محدود.</a:t>
            </a:r>
            <a:endParaRPr lang="ar-EG" dirty="0">
              <a:solidFill>
                <a:srgbClr val="002060"/>
              </a:solidFill>
              <a:cs typeface="PT Bold Heading" pitchFamily="2" charset="-78"/>
            </a:endParaRPr>
          </a:p>
          <a:p>
            <a:endParaRPr lang="ar-EG" dirty="0"/>
          </a:p>
        </p:txBody>
      </p:sp>
    </p:spTree>
    <p:extLst>
      <p:ext uri="{BB962C8B-B14F-4D97-AF65-F5344CB8AC3E}">
        <p14:creationId xmlns:p14="http://schemas.microsoft.com/office/powerpoint/2010/main" val="18116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1143000"/>
          </a:xfrm>
        </p:spPr>
        <p:txBody>
          <a:bodyPr>
            <a:normAutofit fontScale="90000"/>
          </a:bodyPr>
          <a:lstStyle/>
          <a:p>
            <a:pPr marL="342900" lvl="0" indent="-342900">
              <a:spcBef>
                <a:spcPct val="20000"/>
              </a:spcBef>
            </a:pPr>
            <a:r>
              <a:rPr lang="ar-EG" sz="3200" dirty="0">
                <a:solidFill>
                  <a:srgbClr val="002060"/>
                </a:solidFill>
                <a:cs typeface="PT Bold Heading" pitchFamily="2" charset="-78"/>
              </a:rPr>
              <a:t>خلال حكم الدولة المغولية في الهند </a:t>
            </a:r>
            <a:r>
              <a:rPr lang="ar-EG" sz="2500" dirty="0">
                <a:solidFill>
                  <a:prstClr val="black"/>
                </a:solidFill>
                <a:cs typeface="Arial"/>
              </a:rPr>
              <a:t/>
            </a:r>
            <a:br>
              <a:rPr lang="ar-EG" sz="2500" dirty="0">
                <a:solidFill>
                  <a:prstClr val="black"/>
                </a:solidFill>
                <a:cs typeface="Arial"/>
              </a:rPr>
            </a:br>
            <a:endParaRPr lang="ar-EG" dirty="0"/>
          </a:p>
        </p:txBody>
      </p:sp>
      <p:sp>
        <p:nvSpPr>
          <p:cNvPr id="3" name="عنصر نائب للمحتوى 2"/>
          <p:cNvSpPr>
            <a:spLocks noGrp="1"/>
          </p:cNvSpPr>
          <p:nvPr>
            <p:ph idx="1"/>
          </p:nvPr>
        </p:nvSpPr>
        <p:spPr>
          <a:xfrm>
            <a:off x="-108520" y="620688"/>
            <a:ext cx="9505056" cy="6120680"/>
          </a:xfrm>
        </p:spPr>
        <p:txBody>
          <a:bodyPr>
            <a:normAutofit fontScale="92500"/>
          </a:bodyPr>
          <a:lstStyle/>
          <a:p>
            <a:pPr indent="457200" algn="justLow"/>
            <a:r>
              <a:rPr lang="ar-EG" sz="2600" dirty="0">
                <a:latin typeface="Times New Roman"/>
                <a:ea typeface="Times New Roman"/>
                <a:cs typeface="PT Bold Heading" pitchFamily="2" charset="-78"/>
              </a:rPr>
              <a:t>ينتسب سلاطين الدولة المغولية إلي سلالة تركمانية (فرع من </a:t>
            </a:r>
            <a:r>
              <a:rPr lang="ar-EG" sz="2600" dirty="0" err="1">
                <a:latin typeface="Times New Roman"/>
                <a:ea typeface="Times New Roman"/>
                <a:cs typeface="PT Bold Heading" pitchFamily="2" charset="-78"/>
              </a:rPr>
              <a:t>التيموريين</a:t>
            </a:r>
            <a:r>
              <a:rPr lang="ar-EG" sz="2600" dirty="0" smtClean="0">
                <a:latin typeface="Times New Roman"/>
                <a:ea typeface="Times New Roman"/>
                <a:cs typeface="PT Bold Heading" pitchFamily="2" charset="-78"/>
              </a:rPr>
              <a:t>)</a:t>
            </a:r>
            <a:endParaRPr lang="ar-SA" sz="2600" dirty="0">
              <a:latin typeface="Times New Roman"/>
              <a:ea typeface="Times New Roman"/>
              <a:cs typeface="PT Bold Heading" pitchFamily="2" charset="-78"/>
            </a:endParaRPr>
          </a:p>
          <a:p>
            <a:pPr indent="457200" algn="justLow"/>
            <a:r>
              <a:rPr lang="ar-EG" sz="2600" dirty="0" smtClean="0">
                <a:latin typeface="Times New Roman"/>
                <a:ea typeface="Times New Roman"/>
                <a:cs typeface="PT Bold Heading" pitchFamily="2" charset="-78"/>
              </a:rPr>
              <a:t> </a:t>
            </a:r>
            <a:r>
              <a:rPr lang="ar-EG" sz="2600" dirty="0">
                <a:latin typeface="Times New Roman"/>
                <a:ea typeface="Times New Roman"/>
                <a:cs typeface="PT Bold Heading" pitchFamily="2" charset="-78"/>
              </a:rPr>
              <a:t>وقد حكمت الأسرة المغولية الهند بين أعوام (1526ـ 1857م) وكان مقر حكمها في مدينة أجرا ثم في دلهي</a:t>
            </a:r>
            <a:r>
              <a:rPr lang="ar-EG" sz="2600" dirty="0" smtClean="0">
                <a:latin typeface="Times New Roman"/>
                <a:ea typeface="Times New Roman"/>
                <a:cs typeface="PT Bold Heading" pitchFamily="2" charset="-78"/>
              </a:rPr>
              <a:t>.</a:t>
            </a:r>
            <a:endParaRPr lang="en-US" sz="2600" dirty="0">
              <a:cs typeface="PT Bold Heading" pitchFamily="2" charset="-78"/>
            </a:endParaRPr>
          </a:p>
          <a:p>
            <a:pPr lvl="0"/>
            <a:r>
              <a:rPr lang="ar-SA" sz="2800" dirty="0" smtClean="0">
                <a:cs typeface="PT Bold Heading" pitchFamily="2" charset="-78"/>
              </a:rPr>
              <a:t>ظهر </a:t>
            </a:r>
            <a:r>
              <a:rPr lang="ar-SA" sz="2800" dirty="0">
                <a:cs typeface="PT Bold Heading" pitchFamily="2" charset="-78"/>
              </a:rPr>
              <a:t>الإشعاع الحضاري الإسلامي </a:t>
            </a:r>
            <a:r>
              <a:rPr lang="ar-SA" sz="2800" dirty="0" smtClean="0">
                <a:cs typeface="PT Bold Heading" pitchFamily="2" charset="-78"/>
              </a:rPr>
              <a:t>في الهند </a:t>
            </a:r>
            <a:r>
              <a:rPr lang="ar-SA" sz="2800" dirty="0">
                <a:cs typeface="PT Bold Heading" pitchFamily="2" charset="-78"/>
              </a:rPr>
              <a:t>بعد أن استقر التواجد الإسلامي </a:t>
            </a:r>
            <a:r>
              <a:rPr lang="ar-SA" sz="2800" dirty="0" smtClean="0">
                <a:cs typeface="PT Bold Heading" pitchFamily="2" charset="-78"/>
              </a:rPr>
              <a:t>نهائيا على يد الدولة المغولية.  </a:t>
            </a:r>
            <a:endParaRPr lang="en-US" sz="2800" dirty="0">
              <a:cs typeface="PT Bold Heading" pitchFamily="2" charset="-78"/>
            </a:endParaRPr>
          </a:p>
          <a:p>
            <a:pPr lvl="0"/>
            <a:r>
              <a:rPr lang="ar-SA" sz="2800" dirty="0">
                <a:cs typeface="PT Bold Heading" pitchFamily="2" charset="-78"/>
              </a:rPr>
              <a:t>تأكيد وجود أمتين في شبه القارة </a:t>
            </a:r>
            <a:r>
              <a:rPr lang="ar-SA" sz="2800" dirty="0" smtClean="0">
                <a:cs typeface="PT Bold Heading" pitchFamily="2" charset="-78"/>
              </a:rPr>
              <a:t>الهندية هما  </a:t>
            </a:r>
            <a:r>
              <a:rPr lang="ar-SA" sz="2800" dirty="0">
                <a:cs typeface="PT Bold Heading" pitchFamily="2" charset="-78"/>
              </a:rPr>
              <a:t>الأمة الإسلامية والأمة الهندوسية.  </a:t>
            </a:r>
            <a:endParaRPr lang="en-US" sz="2800" dirty="0">
              <a:cs typeface="PT Bold Heading" pitchFamily="2" charset="-78"/>
            </a:endParaRPr>
          </a:p>
          <a:p>
            <a:pPr lvl="0"/>
            <a:r>
              <a:rPr lang="ar-SA" sz="2800" dirty="0">
                <a:cs typeface="PT Bold Heading" pitchFamily="2" charset="-78"/>
              </a:rPr>
              <a:t> فشل أية محاولة للتوحيد بين هاتين الأمتين. </a:t>
            </a:r>
            <a:endParaRPr lang="ar-SA" sz="2800" dirty="0" smtClean="0">
              <a:cs typeface="PT Bold Heading" pitchFamily="2" charset="-78"/>
            </a:endParaRPr>
          </a:p>
          <a:p>
            <a:pPr lvl="0"/>
            <a:r>
              <a:rPr lang="ar-SA" sz="2800" dirty="0" smtClean="0">
                <a:cs typeface="PT Bold Heading" pitchFamily="2" charset="-78"/>
              </a:rPr>
              <a:t>الحركة </a:t>
            </a:r>
            <a:r>
              <a:rPr lang="ar-SA" sz="2800" dirty="0">
                <a:cs typeface="PT Bold Heading" pitchFamily="2" charset="-78"/>
              </a:rPr>
              <a:t>السيخية - التي قامت أساسا كحركة توحيدية </a:t>
            </a:r>
            <a:r>
              <a:rPr lang="ar-SA" sz="2800" dirty="0" smtClean="0">
                <a:cs typeface="PT Bold Heading" pitchFamily="2" charset="-78"/>
              </a:rPr>
              <a:t>– </a:t>
            </a:r>
            <a:r>
              <a:rPr lang="ar-EG" sz="2800" dirty="0" smtClean="0">
                <a:cs typeface="PT Bold Heading" pitchFamily="2" charset="-78"/>
              </a:rPr>
              <a:t>مصدرها </a:t>
            </a:r>
            <a:r>
              <a:rPr lang="ar-SA" sz="2800" dirty="0" smtClean="0">
                <a:cs typeface="PT Bold Heading" pitchFamily="2" charset="-78"/>
              </a:rPr>
              <a:t>الهندوسية</a:t>
            </a:r>
            <a:r>
              <a:rPr lang="ar-SA" sz="2800" dirty="0">
                <a:cs typeface="PT Bold Heading" pitchFamily="2" charset="-78"/>
              </a:rPr>
              <a:t>.  </a:t>
            </a:r>
            <a:endParaRPr lang="en-US" sz="2800" dirty="0">
              <a:cs typeface="PT Bold Heading" pitchFamily="2" charset="-78"/>
            </a:endParaRPr>
          </a:p>
          <a:p>
            <a:r>
              <a:rPr lang="ar-SA" sz="2800" dirty="0">
                <a:cs typeface="PT Bold Heading" pitchFamily="2" charset="-78"/>
              </a:rPr>
              <a:t> ظهور أباطرة كبار </a:t>
            </a:r>
            <a:r>
              <a:rPr lang="ar-SA" sz="2800" dirty="0" smtClean="0">
                <a:cs typeface="PT Bold Heading" pitchFamily="2" charset="-78"/>
              </a:rPr>
              <a:t>عظام</a:t>
            </a:r>
            <a:r>
              <a:rPr lang="ar-EG" sz="2800" dirty="0" smtClean="0">
                <a:cs typeface="PT Bold Heading" pitchFamily="2" charset="-78"/>
              </a:rPr>
              <a:t> حكموا الهند مثل</a:t>
            </a:r>
            <a:r>
              <a:rPr lang="ar-SA" sz="2800" dirty="0" smtClean="0">
                <a:cs typeface="PT Bold Heading" pitchFamily="2" charset="-78"/>
              </a:rPr>
              <a:t>:</a:t>
            </a:r>
            <a:r>
              <a:rPr lang="ar-EG" sz="2800" dirty="0" smtClean="0">
                <a:cs typeface="PT Bold Heading" pitchFamily="2" charset="-78"/>
              </a:rPr>
              <a:t> </a:t>
            </a:r>
            <a:endParaRPr lang="ar-SA" sz="2800" dirty="0" smtClean="0">
              <a:cs typeface="PT Bold Heading" pitchFamily="2" charset="-78"/>
            </a:endParaRPr>
          </a:p>
          <a:p>
            <a:r>
              <a:rPr lang="ar-SA" sz="2800" b="1" dirty="0" smtClean="0">
                <a:cs typeface="PT Bold Heading" pitchFamily="2" charset="-78"/>
              </a:rPr>
              <a:t>همايون</a:t>
            </a:r>
            <a:r>
              <a:rPr lang="ar-SA" sz="2800" b="1" dirty="0">
                <a:cs typeface="PT Bold Heading" pitchFamily="2" charset="-78"/>
              </a:rPr>
              <a:t>:( 1530ـ1556)</a:t>
            </a:r>
            <a:endParaRPr lang="en-US" sz="2800" dirty="0">
              <a:cs typeface="PT Bold Heading" pitchFamily="2" charset="-78"/>
            </a:endParaRPr>
          </a:p>
          <a:p>
            <a:r>
              <a:rPr lang="ar-EG" sz="2800" b="1" dirty="0">
                <a:cs typeface="PT Bold Heading" pitchFamily="2" charset="-78"/>
              </a:rPr>
              <a:t>الإمبراطور </a:t>
            </a:r>
            <a:r>
              <a:rPr lang="ar-SA" sz="2800" b="1" dirty="0">
                <a:cs typeface="PT Bold Heading" pitchFamily="2" charset="-78"/>
              </a:rPr>
              <a:t>أكبر(1556ـ1605)</a:t>
            </a:r>
            <a:r>
              <a:rPr lang="ar-SA" sz="2800" dirty="0">
                <a:cs typeface="PT Bold Heading" pitchFamily="2" charset="-78"/>
              </a:rPr>
              <a:t> </a:t>
            </a:r>
            <a:r>
              <a:rPr lang="ar-EG" sz="2800" dirty="0" smtClean="0">
                <a:cs typeface="PT Bold Heading" pitchFamily="2" charset="-78"/>
              </a:rPr>
              <a:t>، </a:t>
            </a:r>
            <a:endParaRPr lang="ar-SA" sz="2800" dirty="0" smtClean="0">
              <a:cs typeface="PT Bold Heading" pitchFamily="2" charset="-78"/>
            </a:endParaRPr>
          </a:p>
          <a:p>
            <a:r>
              <a:rPr lang="ar-SA" sz="2800" b="1" dirty="0" smtClean="0">
                <a:cs typeface="PT Bold Heading" pitchFamily="2" charset="-78"/>
              </a:rPr>
              <a:t>الإمبراطور </a:t>
            </a:r>
            <a:r>
              <a:rPr lang="ar-SA" sz="2800" b="1" dirty="0" err="1">
                <a:cs typeface="PT Bold Heading" pitchFamily="2" charset="-78"/>
              </a:rPr>
              <a:t>أورانجزيب</a:t>
            </a:r>
            <a:r>
              <a:rPr lang="ar-SA" sz="2800" b="1" dirty="0">
                <a:cs typeface="PT Bold Heading" pitchFamily="2" charset="-78"/>
              </a:rPr>
              <a:t> </a:t>
            </a:r>
            <a:r>
              <a:rPr lang="ar-SA" sz="2800" dirty="0" smtClean="0">
                <a:cs typeface="PT Bold Heading" pitchFamily="2" charset="-78"/>
              </a:rPr>
              <a:t>( </a:t>
            </a:r>
            <a:r>
              <a:rPr lang="ar-SA" sz="2800" dirty="0">
                <a:cs typeface="PT Bold Heading" pitchFamily="2" charset="-78"/>
              </a:rPr>
              <a:t>1650 - 1707 ) </a:t>
            </a:r>
            <a:endParaRPr lang="en-US" sz="2800" dirty="0">
              <a:cs typeface="PT Bold Heading" pitchFamily="2" charset="-78"/>
            </a:endParaRPr>
          </a:p>
          <a:p>
            <a:endParaRPr lang="en-US" sz="2800" dirty="0"/>
          </a:p>
          <a:p>
            <a:endParaRPr lang="en-US" sz="2800" dirty="0">
              <a:effectLst/>
              <a:latin typeface="Times New Roman"/>
              <a:ea typeface="Times New Roman"/>
            </a:endParaRPr>
          </a:p>
        </p:txBody>
      </p:sp>
    </p:spTree>
    <p:extLst>
      <p:ext uri="{BB962C8B-B14F-4D97-AF65-F5344CB8AC3E}">
        <p14:creationId xmlns:p14="http://schemas.microsoft.com/office/powerpoint/2010/main" val="220305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324528" cy="620688"/>
          </a:xfrm>
        </p:spPr>
        <p:txBody>
          <a:bodyPr>
            <a:normAutofit fontScale="90000"/>
          </a:bodyPr>
          <a:lstStyle/>
          <a:p>
            <a:r>
              <a:rPr lang="ar-EG" sz="4000" dirty="0" smtClean="0">
                <a:solidFill>
                  <a:srgbClr val="002060"/>
                </a:solidFill>
                <a:cs typeface="PT Bold Heading" pitchFamily="2" charset="-78"/>
              </a:rPr>
              <a:t>البرتغاليون والهند 1498ـ 1600</a:t>
            </a:r>
            <a:endParaRPr lang="ar-EG" sz="4000" dirty="0">
              <a:solidFill>
                <a:srgbClr val="002060"/>
              </a:solidFill>
              <a:cs typeface="PT Bold Heading" pitchFamily="2" charset="-78"/>
            </a:endParaRPr>
          </a:p>
        </p:txBody>
      </p:sp>
      <p:sp>
        <p:nvSpPr>
          <p:cNvPr id="3" name="عنصر نائب للمحتوى 2"/>
          <p:cNvSpPr>
            <a:spLocks noGrp="1"/>
          </p:cNvSpPr>
          <p:nvPr>
            <p:ph idx="1"/>
          </p:nvPr>
        </p:nvSpPr>
        <p:spPr>
          <a:xfrm>
            <a:off x="0" y="692696"/>
            <a:ext cx="9324528" cy="6048672"/>
          </a:xfrm>
        </p:spPr>
        <p:txBody>
          <a:bodyPr>
            <a:normAutofit/>
          </a:bodyPr>
          <a:lstStyle/>
          <a:p>
            <a:r>
              <a:rPr lang="ar-EG" dirty="0" smtClean="0">
                <a:solidFill>
                  <a:srgbClr val="C00000"/>
                </a:solidFill>
                <a:cs typeface="PT Bold Heading" pitchFamily="2" charset="-78"/>
              </a:rPr>
              <a:t>العوامل التي كانت تدفع الأوربيين للوصول للهند.</a:t>
            </a:r>
          </a:p>
          <a:p>
            <a:r>
              <a:rPr lang="ar-EG" dirty="0" smtClean="0">
                <a:cs typeface="PT Bold Heading" pitchFamily="2" charset="-78"/>
              </a:rPr>
              <a:t>أهمية تجارة البهارات </a:t>
            </a:r>
            <a:r>
              <a:rPr lang="ar-SA" dirty="0" smtClean="0">
                <a:cs typeface="PT Bold Heading" pitchFamily="2" charset="-78"/>
              </a:rPr>
              <a:t>(</a:t>
            </a:r>
            <a:r>
              <a:rPr lang="ar-EG" dirty="0" smtClean="0">
                <a:cs typeface="PT Bold Heading" pitchFamily="2" charset="-78"/>
              </a:rPr>
              <a:t>التوابل</a:t>
            </a:r>
            <a:r>
              <a:rPr lang="ar-SA" dirty="0" smtClean="0">
                <a:cs typeface="PT Bold Heading" pitchFamily="2" charset="-78"/>
              </a:rPr>
              <a:t>)</a:t>
            </a:r>
            <a:r>
              <a:rPr lang="ar-EG" dirty="0" smtClean="0">
                <a:cs typeface="PT Bold Heading" pitchFamily="2" charset="-78"/>
              </a:rPr>
              <a:t> في حياة </a:t>
            </a:r>
            <a:r>
              <a:rPr lang="ar-EG" dirty="0" err="1" smtClean="0">
                <a:cs typeface="PT Bold Heading" pitchFamily="2" charset="-78"/>
              </a:rPr>
              <a:t>الأورب</a:t>
            </a:r>
            <a:r>
              <a:rPr lang="ar-SA" dirty="0" smtClean="0">
                <a:cs typeface="PT Bold Heading" pitchFamily="2" charset="-78"/>
              </a:rPr>
              <a:t>ي</a:t>
            </a:r>
            <a:r>
              <a:rPr lang="ar-EG" dirty="0" smtClean="0">
                <a:cs typeface="PT Bold Heading" pitchFamily="2" charset="-78"/>
              </a:rPr>
              <a:t>ين.</a:t>
            </a:r>
          </a:p>
          <a:p>
            <a:r>
              <a:rPr lang="ar-EG" dirty="0" smtClean="0">
                <a:cs typeface="PT Bold Heading" pitchFamily="2" charset="-78"/>
              </a:rPr>
              <a:t>إرسال مبعوث برتغالي للهند 1488.</a:t>
            </a:r>
          </a:p>
          <a:p>
            <a:r>
              <a:rPr lang="ar-EG" dirty="0" smtClean="0">
                <a:cs typeface="PT Bold Heading" pitchFamily="2" charset="-78"/>
              </a:rPr>
              <a:t>رحلة فاسكو </a:t>
            </a:r>
            <a:r>
              <a:rPr lang="ar-EG" dirty="0" err="1" smtClean="0">
                <a:cs typeface="PT Bold Heading" pitchFamily="2" charset="-78"/>
              </a:rPr>
              <a:t>دجاما</a:t>
            </a:r>
            <a:r>
              <a:rPr lang="ar-EG" dirty="0" smtClean="0">
                <a:cs typeface="PT Bold Heading" pitchFamily="2" charset="-78"/>
              </a:rPr>
              <a:t> والوصول للهند 1498.</a:t>
            </a:r>
          </a:p>
          <a:p>
            <a:r>
              <a:rPr lang="ar-EG" dirty="0" smtClean="0">
                <a:cs typeface="PT Bold Heading" pitchFamily="2" charset="-78"/>
              </a:rPr>
              <a:t>بداية حركة الكشوف في عام 1454 بمباركة الباب وملك البرتغال يوحنا الأول.</a:t>
            </a:r>
            <a:endParaRPr lang="en-US" dirty="0" smtClean="0">
              <a:cs typeface="PT Bold Heading" pitchFamily="2" charset="-78"/>
            </a:endParaRPr>
          </a:p>
          <a:p>
            <a:r>
              <a:rPr lang="ar-EG" dirty="0" smtClean="0">
                <a:cs typeface="PT Bold Heading" pitchFamily="2" charset="-78"/>
              </a:rPr>
              <a:t>سياسة البرتغاليين في الهند، </a:t>
            </a:r>
          </a:p>
          <a:p>
            <a:r>
              <a:rPr lang="ar-EG" dirty="0" smtClean="0">
                <a:cs typeface="PT Bold Heading" pitchFamily="2" charset="-78"/>
              </a:rPr>
              <a:t>تطويق العالم الإسلامي والتعاون مع أعدائه،. </a:t>
            </a:r>
          </a:p>
          <a:p>
            <a:r>
              <a:rPr lang="ar-EG" dirty="0" smtClean="0">
                <a:cs typeface="PT Bold Heading" pitchFamily="2" charset="-78"/>
              </a:rPr>
              <a:t>نشر الدينة النصراني المسيحية.</a:t>
            </a:r>
          </a:p>
          <a:p>
            <a:r>
              <a:rPr lang="ar-EG" dirty="0" smtClean="0">
                <a:cs typeface="PT Bold Heading" pitchFamily="2" charset="-78"/>
              </a:rPr>
              <a:t>واحتكار التجارة في الهند   </a:t>
            </a:r>
            <a:endParaRPr lang="ar-EG" dirty="0">
              <a:cs typeface="PT Bold Heading" pitchFamily="2" charset="-78"/>
            </a:endParaRPr>
          </a:p>
        </p:txBody>
      </p:sp>
    </p:spTree>
    <p:extLst>
      <p:ext uri="{BB962C8B-B14F-4D97-AF65-F5344CB8AC3E}">
        <p14:creationId xmlns:p14="http://schemas.microsoft.com/office/powerpoint/2010/main" val="2396451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597352"/>
          </a:xfrm>
        </p:spPr>
        <p:txBody>
          <a:bodyPr>
            <a:normAutofit/>
          </a:bodyPr>
          <a:lstStyle/>
          <a:p>
            <a:r>
              <a:rPr lang="ar-EG" dirty="0" smtClean="0">
                <a:cs typeface="PT Bold Heading" pitchFamily="2" charset="-78"/>
              </a:rPr>
              <a:t>التحالف البرتغالي الهندوسي في محاربة المسلمين.</a:t>
            </a:r>
          </a:p>
          <a:p>
            <a:r>
              <a:rPr lang="ar-EG" dirty="0" smtClean="0">
                <a:cs typeface="PT Bold Heading" pitchFamily="2" charset="-78"/>
              </a:rPr>
              <a:t>مما سمح للبرتغاليين  بالتمركز في جوا.</a:t>
            </a:r>
          </a:p>
          <a:p>
            <a:r>
              <a:rPr lang="ar-EG" dirty="0" smtClean="0">
                <a:cs typeface="PT Bold Heading" pitchFamily="2" charset="-78"/>
              </a:rPr>
              <a:t>حيث سمح الصراع بين الإسلام </a:t>
            </a:r>
            <a:r>
              <a:rPr lang="ar-EG" dirty="0" err="1" smtClean="0">
                <a:cs typeface="PT Bold Heading" pitchFamily="2" charset="-78"/>
              </a:rPr>
              <a:t>والهندوكية</a:t>
            </a:r>
            <a:r>
              <a:rPr lang="ar-EG" dirty="0" smtClean="0">
                <a:cs typeface="PT Bold Heading" pitchFamily="2" charset="-78"/>
              </a:rPr>
              <a:t> بذلك التحالف.</a:t>
            </a:r>
          </a:p>
          <a:p>
            <a:r>
              <a:rPr lang="ar-EG" dirty="0" smtClean="0">
                <a:cs typeface="PT Bold Heading" pitchFamily="2" charset="-78"/>
              </a:rPr>
              <a:t>العلاقات التجارية بين العرب والهنود.</a:t>
            </a:r>
          </a:p>
          <a:p>
            <a:r>
              <a:rPr lang="ar-EG" dirty="0" smtClean="0">
                <a:cs typeface="PT Bold Heading" pitchFamily="2" charset="-78"/>
              </a:rPr>
              <a:t>الصراع البرتغالي الهندي وهزيمة البرتغاليين علي يد الزامورين.</a:t>
            </a:r>
          </a:p>
          <a:p>
            <a:r>
              <a:rPr lang="ar-EG" dirty="0" smtClean="0">
                <a:cs typeface="PT Bold Heading" pitchFamily="2" charset="-78"/>
              </a:rPr>
              <a:t>سياسة البرتغال البحرية وقسوتهم في مهاجمة السفن.</a:t>
            </a:r>
          </a:p>
          <a:p>
            <a:r>
              <a:rPr lang="ar-EG" dirty="0" smtClean="0">
                <a:cs typeface="PT Bold Heading" pitchFamily="2" charset="-78"/>
              </a:rPr>
              <a:t>السياسة البرتغالية في المحيط الهندي.</a:t>
            </a:r>
          </a:p>
          <a:p>
            <a:r>
              <a:rPr lang="ar-EG" dirty="0" smtClean="0">
                <a:cs typeface="PT Bold Heading" pitchFamily="2" charset="-78"/>
              </a:rPr>
              <a:t>فرانسيسكو </a:t>
            </a:r>
            <a:r>
              <a:rPr lang="ar-EG" dirty="0" err="1" smtClean="0">
                <a:cs typeface="PT Bold Heading" pitchFamily="2" charset="-78"/>
              </a:rPr>
              <a:t>دالميدا</a:t>
            </a:r>
            <a:r>
              <a:rPr lang="ar-EG" dirty="0" smtClean="0">
                <a:cs typeface="PT Bold Heading" pitchFamily="2" charset="-78"/>
              </a:rPr>
              <a:t> نائب الملك في الهند.</a:t>
            </a:r>
          </a:p>
          <a:p>
            <a:pPr marL="0" indent="0">
              <a:buNone/>
            </a:pPr>
            <a:r>
              <a:rPr lang="ar-EG" dirty="0" smtClean="0">
                <a:cs typeface="PT Bold Heading" pitchFamily="2" charset="-78"/>
              </a:rPr>
              <a:t>    مهاجمته لجدة 1505.</a:t>
            </a:r>
          </a:p>
          <a:p>
            <a:pPr marL="0" indent="0">
              <a:buNone/>
            </a:pPr>
            <a:r>
              <a:rPr lang="ar-EG" dirty="0" smtClean="0">
                <a:cs typeface="PT Bold Heading" pitchFamily="2" charset="-78"/>
              </a:rPr>
              <a:t>  وهزيمة الحملة المملوكية في 1509.</a:t>
            </a:r>
            <a:endParaRPr lang="ar-EG" dirty="0">
              <a:cs typeface="PT Bold Heading" pitchFamily="2" charset="-78"/>
            </a:endParaRPr>
          </a:p>
        </p:txBody>
      </p:sp>
    </p:spTree>
    <p:extLst>
      <p:ext uri="{BB962C8B-B14F-4D97-AF65-F5344CB8AC3E}">
        <p14:creationId xmlns:p14="http://schemas.microsoft.com/office/powerpoint/2010/main" val="162612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6"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144000" cy="6669360"/>
          </a:xfrm>
        </p:spPr>
        <p:txBody>
          <a:bodyPr/>
          <a:lstStyle/>
          <a:p>
            <a:pPr marL="0" lvl="0" indent="0">
              <a:buNone/>
            </a:pPr>
            <a:endParaRPr lang="ar-EG" sz="3000" dirty="0">
              <a:solidFill>
                <a:prstClr val="black"/>
              </a:solidFill>
            </a:endParaRPr>
          </a:p>
          <a:p>
            <a:pPr marL="0" lvl="0" indent="0">
              <a:buNone/>
            </a:pPr>
            <a:r>
              <a:rPr lang="ar-EG" sz="3000" dirty="0">
                <a:solidFill>
                  <a:prstClr val="black"/>
                </a:solidFill>
                <a:cs typeface="PT Bold Heading" pitchFamily="2" charset="-78"/>
              </a:rPr>
              <a:t>ألفونسو </a:t>
            </a:r>
            <a:r>
              <a:rPr lang="ar-EG" sz="3000" dirty="0" err="1" smtClean="0">
                <a:solidFill>
                  <a:prstClr val="black"/>
                </a:solidFill>
                <a:cs typeface="PT Bold Heading" pitchFamily="2" charset="-78"/>
              </a:rPr>
              <a:t>ألبوكيرك</a:t>
            </a:r>
            <a:endParaRPr lang="ar-EG" sz="3000" dirty="0" smtClean="0">
              <a:solidFill>
                <a:prstClr val="black"/>
              </a:solidFill>
              <a:cs typeface="PT Bold Heading" pitchFamily="2" charset="-78"/>
            </a:endParaRPr>
          </a:p>
          <a:p>
            <a:pPr marL="0" lvl="0" indent="0">
              <a:buNone/>
            </a:pPr>
            <a:r>
              <a:rPr lang="ar-EG" sz="3000" dirty="0" smtClean="0">
                <a:solidFill>
                  <a:prstClr val="black"/>
                </a:solidFill>
              </a:rPr>
              <a:t> </a:t>
            </a:r>
            <a:r>
              <a:rPr lang="ar-EG" sz="3000" dirty="0" smtClean="0">
                <a:solidFill>
                  <a:prstClr val="black"/>
                </a:solidFill>
                <a:cs typeface="PT Bold Heading" pitchFamily="2" charset="-78"/>
              </a:rPr>
              <a:t>والسيطرة علي المضايق </a:t>
            </a:r>
            <a:r>
              <a:rPr lang="ar-EG" sz="3000" dirty="0">
                <a:solidFill>
                  <a:prstClr val="black"/>
                </a:solidFill>
                <a:cs typeface="PT Bold Heading" pitchFamily="2" charset="-78"/>
              </a:rPr>
              <a:t>والممرات التجارية </a:t>
            </a:r>
            <a:r>
              <a:rPr lang="ar-EG" sz="3000" dirty="0" smtClean="0">
                <a:solidFill>
                  <a:prstClr val="black"/>
                </a:solidFill>
                <a:cs typeface="PT Bold Heading" pitchFamily="2" charset="-78"/>
              </a:rPr>
              <a:t>في المحيد الهندي</a:t>
            </a:r>
          </a:p>
          <a:p>
            <a:pPr marL="0" lvl="0" indent="0">
              <a:buNone/>
            </a:pPr>
            <a:r>
              <a:rPr lang="ar-EG" sz="3000" dirty="0" smtClean="0">
                <a:solidFill>
                  <a:prstClr val="black"/>
                </a:solidFill>
                <a:cs typeface="PT Bold Heading" pitchFamily="2" charset="-78"/>
              </a:rPr>
              <a:t> </a:t>
            </a:r>
            <a:r>
              <a:rPr lang="ar-EG" sz="3000" dirty="0" err="1" smtClean="0">
                <a:solidFill>
                  <a:prstClr val="black"/>
                </a:solidFill>
                <a:cs typeface="PT Bold Heading" pitchFamily="2" charset="-78"/>
              </a:rPr>
              <a:t>سوقطرة</a:t>
            </a:r>
            <a:r>
              <a:rPr lang="ar-SA" sz="3000" dirty="0" smtClean="0">
                <a:solidFill>
                  <a:prstClr val="black"/>
                </a:solidFill>
                <a:cs typeface="PT Bold Heading" pitchFamily="2" charset="-78"/>
              </a:rPr>
              <a:t> 1509</a:t>
            </a:r>
            <a:r>
              <a:rPr lang="ar-EG" sz="3000" dirty="0" smtClean="0">
                <a:solidFill>
                  <a:prstClr val="black"/>
                </a:solidFill>
                <a:cs typeface="PT Bold Heading" pitchFamily="2" charset="-78"/>
              </a:rPr>
              <a:t>، </a:t>
            </a:r>
            <a:r>
              <a:rPr lang="ar-EG" sz="3000" dirty="0">
                <a:solidFill>
                  <a:prstClr val="black"/>
                </a:solidFill>
                <a:cs typeface="PT Bold Heading" pitchFamily="2" charset="-78"/>
              </a:rPr>
              <a:t>هرمز </a:t>
            </a:r>
            <a:r>
              <a:rPr lang="ar-EG" sz="3000" dirty="0" smtClean="0">
                <a:solidFill>
                  <a:prstClr val="black"/>
                </a:solidFill>
                <a:cs typeface="PT Bold Heading" pitchFamily="2" charset="-78"/>
              </a:rPr>
              <a:t>15</a:t>
            </a:r>
            <a:r>
              <a:rPr lang="ar-SA" sz="3000" dirty="0" smtClean="0">
                <a:solidFill>
                  <a:prstClr val="black"/>
                </a:solidFill>
                <a:cs typeface="PT Bold Heading" pitchFamily="2" charset="-78"/>
              </a:rPr>
              <a:t>07</a:t>
            </a:r>
            <a:r>
              <a:rPr lang="ar-EG" sz="3000" dirty="0" smtClean="0">
                <a:solidFill>
                  <a:prstClr val="black"/>
                </a:solidFill>
                <a:cs typeface="PT Bold Heading" pitchFamily="2" charset="-78"/>
              </a:rPr>
              <a:t>، </a:t>
            </a:r>
            <a:r>
              <a:rPr lang="ar-EG" sz="3000" dirty="0">
                <a:solidFill>
                  <a:prstClr val="black"/>
                </a:solidFill>
                <a:cs typeface="PT Bold Heading" pitchFamily="2" charset="-78"/>
              </a:rPr>
              <a:t>ملقا 1511، واستيلائه علي مسقط ، وتحويل جوا لمركز وقاعدة للبرتغاليين</a:t>
            </a:r>
            <a:r>
              <a:rPr lang="ar-EG" sz="3000" dirty="0" smtClean="0">
                <a:solidFill>
                  <a:prstClr val="black"/>
                </a:solidFill>
                <a:cs typeface="PT Bold Heading" pitchFamily="2" charset="-78"/>
              </a:rPr>
              <a:t>.</a:t>
            </a:r>
          </a:p>
          <a:p>
            <a:pPr marL="0" lvl="0" indent="0">
              <a:buNone/>
            </a:pPr>
            <a:r>
              <a:rPr lang="ar-EG" sz="3000" dirty="0" smtClean="0">
                <a:solidFill>
                  <a:prstClr val="black"/>
                </a:solidFill>
                <a:cs typeface="PT Bold Heading" pitchFamily="2" charset="-78"/>
              </a:rPr>
              <a:t>سيطرة العثمانيين علي مصر ووصولهم للبحر الأحمر.</a:t>
            </a:r>
          </a:p>
          <a:p>
            <a:pPr marL="0" lvl="0" indent="0">
              <a:buNone/>
            </a:pPr>
            <a:r>
              <a:rPr lang="ar-EG" sz="3000" dirty="0" smtClean="0">
                <a:solidFill>
                  <a:prstClr val="black"/>
                </a:solidFill>
                <a:cs typeface="PT Bold Heading" pitchFamily="2" charset="-78"/>
              </a:rPr>
              <a:t>حملة سليمان باشا الخادم 1538.</a:t>
            </a:r>
            <a:endParaRPr lang="ar-SA" sz="3000" dirty="0" smtClean="0">
              <a:solidFill>
                <a:prstClr val="black"/>
              </a:solidFill>
              <a:cs typeface="PT Bold Heading" pitchFamily="2" charset="-78"/>
            </a:endParaRPr>
          </a:p>
          <a:p>
            <a:pPr marL="0" lvl="0" indent="0">
              <a:buNone/>
            </a:pPr>
            <a:r>
              <a:rPr lang="ar-SA" sz="3000" dirty="0" smtClean="0">
                <a:solidFill>
                  <a:prstClr val="black"/>
                </a:solidFill>
                <a:cs typeface="PT Bold Heading" pitchFamily="2" charset="-78"/>
              </a:rPr>
              <a:t>حملة كبيرة مكونة من 70 </a:t>
            </a:r>
            <a:endParaRPr lang="ar-EG" sz="3000" dirty="0" smtClean="0">
              <a:solidFill>
                <a:prstClr val="black"/>
              </a:solidFill>
              <a:cs typeface="PT Bold Heading" pitchFamily="2" charset="-78"/>
            </a:endParaRPr>
          </a:p>
          <a:p>
            <a:pPr marL="0" lvl="0" indent="0">
              <a:buNone/>
            </a:pPr>
            <a:r>
              <a:rPr lang="ar-EG" sz="3000" dirty="0" smtClean="0">
                <a:solidFill>
                  <a:prstClr val="black"/>
                </a:solidFill>
                <a:cs typeface="PT Bold Heading" pitchFamily="2" charset="-78"/>
              </a:rPr>
              <a:t>هزيمة الأسطول العثماني.</a:t>
            </a:r>
          </a:p>
          <a:p>
            <a:pPr marL="0" lvl="0" indent="0">
              <a:buNone/>
            </a:pPr>
            <a:r>
              <a:rPr lang="ar-EG" sz="3000" dirty="0" smtClean="0">
                <a:solidFill>
                  <a:prstClr val="black"/>
                </a:solidFill>
                <a:cs typeface="PT Bold Heading" pitchFamily="2" charset="-78"/>
              </a:rPr>
              <a:t>سيطرة العثمانيين علي اليمن وعدن. </a:t>
            </a:r>
            <a:endParaRPr lang="ar-EG" sz="3000" dirty="0">
              <a:solidFill>
                <a:prstClr val="black"/>
              </a:solidFill>
              <a:cs typeface="PT Bold Heading" pitchFamily="2" charset="-78"/>
            </a:endParaRPr>
          </a:p>
          <a:p>
            <a:r>
              <a:rPr lang="ar-EG" dirty="0" smtClean="0">
                <a:cs typeface="PT Bold Heading" pitchFamily="2" charset="-78"/>
              </a:rPr>
              <a:t>هيمنة البرتغاليين علي النشاط التجاري </a:t>
            </a:r>
          </a:p>
        </p:txBody>
      </p:sp>
    </p:spTree>
    <p:extLst>
      <p:ext uri="{BB962C8B-B14F-4D97-AF65-F5344CB8AC3E}">
        <p14:creationId xmlns:p14="http://schemas.microsoft.com/office/powerpoint/2010/main" val="2668423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32656"/>
            <a:ext cx="8686800" cy="778098"/>
          </a:xfrm>
        </p:spPr>
        <p:txBody>
          <a:bodyPr>
            <a:normAutofit fontScale="90000"/>
          </a:bodyPr>
          <a:lstStyle/>
          <a:p>
            <a:pPr marL="342900" lvl="0" indent="-342900">
              <a:spcBef>
                <a:spcPct val="20000"/>
              </a:spcBef>
            </a:pPr>
            <a:r>
              <a:rPr lang="ar-EG" sz="3200" dirty="0">
                <a:solidFill>
                  <a:srgbClr val="002060"/>
                </a:solidFill>
                <a:cs typeface="PT Bold Heading" pitchFamily="2" charset="-78"/>
              </a:rPr>
              <a:t>عوامل القضاء علي النفوذ البرتغالي في المحيط الهندي</a:t>
            </a:r>
            <a:r>
              <a:rPr lang="ar-EG" sz="3200" dirty="0">
                <a:solidFill>
                  <a:prstClr val="black"/>
                </a:solidFill>
                <a:cs typeface="PT Bold Heading" pitchFamily="2" charset="-78"/>
              </a:rPr>
              <a:t>.</a:t>
            </a:r>
            <a:r>
              <a:rPr lang="ar-EG" sz="3200" dirty="0">
                <a:solidFill>
                  <a:prstClr val="black"/>
                </a:solidFill>
                <a:cs typeface="Arial"/>
              </a:rPr>
              <a:t/>
            </a:r>
            <a:br>
              <a:rPr lang="ar-EG" sz="3200" dirty="0">
                <a:solidFill>
                  <a:prstClr val="black"/>
                </a:solidFill>
                <a:cs typeface="Arial"/>
              </a:rPr>
            </a:br>
            <a:endParaRPr lang="ar-EG" dirty="0"/>
          </a:p>
        </p:txBody>
      </p:sp>
      <p:sp>
        <p:nvSpPr>
          <p:cNvPr id="3" name="عنصر نائب للمحتوى 2"/>
          <p:cNvSpPr>
            <a:spLocks noGrp="1"/>
          </p:cNvSpPr>
          <p:nvPr>
            <p:ph idx="1"/>
          </p:nvPr>
        </p:nvSpPr>
        <p:spPr>
          <a:xfrm>
            <a:off x="0" y="980728"/>
            <a:ext cx="9144000" cy="5688632"/>
          </a:xfrm>
        </p:spPr>
        <p:txBody>
          <a:bodyPr/>
          <a:lstStyle/>
          <a:p>
            <a:pPr lvl="0"/>
            <a:r>
              <a:rPr lang="ar-EG" dirty="0" smtClean="0">
                <a:solidFill>
                  <a:prstClr val="black"/>
                </a:solidFill>
                <a:cs typeface="PT Bold Heading" pitchFamily="2" charset="-78"/>
              </a:rPr>
              <a:t>هزيمة </a:t>
            </a:r>
            <a:r>
              <a:rPr lang="ar-EG" dirty="0">
                <a:solidFill>
                  <a:prstClr val="black"/>
                </a:solidFill>
                <a:cs typeface="PT Bold Heading" pitchFamily="2" charset="-78"/>
              </a:rPr>
              <a:t>البرتغاليين في معركة وادي المخازن </a:t>
            </a:r>
            <a:r>
              <a:rPr lang="ar-EG" dirty="0" smtClean="0">
                <a:solidFill>
                  <a:prstClr val="black"/>
                </a:solidFill>
                <a:cs typeface="PT Bold Heading" pitchFamily="2" charset="-78"/>
              </a:rPr>
              <a:t>1578.</a:t>
            </a:r>
            <a:endParaRPr lang="ar-EG" dirty="0">
              <a:solidFill>
                <a:prstClr val="black"/>
              </a:solidFill>
              <a:cs typeface="PT Bold Heading" pitchFamily="2" charset="-78"/>
            </a:endParaRPr>
          </a:p>
          <a:p>
            <a:pPr lvl="0"/>
            <a:r>
              <a:rPr lang="ar-EG" dirty="0" smtClean="0">
                <a:solidFill>
                  <a:prstClr val="black"/>
                </a:solidFill>
                <a:cs typeface="PT Bold Heading" pitchFamily="2" charset="-78"/>
              </a:rPr>
              <a:t>مقتل </a:t>
            </a:r>
            <a:r>
              <a:rPr lang="ar-EG" dirty="0">
                <a:solidFill>
                  <a:prstClr val="black"/>
                </a:solidFill>
                <a:cs typeface="PT Bold Heading" pitchFamily="2" charset="-78"/>
              </a:rPr>
              <a:t>الملك وولي </a:t>
            </a:r>
            <a:r>
              <a:rPr lang="ar-EG" dirty="0" smtClean="0">
                <a:solidFill>
                  <a:prstClr val="black"/>
                </a:solidFill>
                <a:cs typeface="PT Bold Heading" pitchFamily="2" charset="-78"/>
              </a:rPr>
              <a:t>عهد البرتغال .</a:t>
            </a:r>
            <a:endParaRPr lang="ar-EG" dirty="0">
              <a:solidFill>
                <a:prstClr val="black"/>
              </a:solidFill>
              <a:cs typeface="PT Bold Heading" pitchFamily="2" charset="-78"/>
            </a:endParaRPr>
          </a:p>
          <a:p>
            <a:pPr lvl="0"/>
            <a:r>
              <a:rPr lang="ar-EG" dirty="0">
                <a:solidFill>
                  <a:prstClr val="black"/>
                </a:solidFill>
                <a:cs typeface="PT Bold Heading" pitchFamily="2" charset="-78"/>
              </a:rPr>
              <a:t>احتلال وضم إسبانيا للبرتغال في 1580.</a:t>
            </a:r>
          </a:p>
          <a:p>
            <a:pPr lvl="0"/>
            <a:r>
              <a:rPr lang="ar-EG" dirty="0">
                <a:solidFill>
                  <a:prstClr val="black"/>
                </a:solidFill>
                <a:cs typeface="PT Bold Heading" pitchFamily="2" charset="-78"/>
              </a:rPr>
              <a:t>ظهور منافسين جدد </a:t>
            </a:r>
            <a:r>
              <a:rPr lang="ar-EG" dirty="0" smtClean="0">
                <a:solidFill>
                  <a:prstClr val="black"/>
                </a:solidFill>
                <a:cs typeface="PT Bold Heading" pitchFamily="2" charset="-78"/>
              </a:rPr>
              <a:t>للبرتغاليين في المحيط الهندي وهم </a:t>
            </a:r>
            <a:r>
              <a:rPr lang="ar-EG" dirty="0">
                <a:solidFill>
                  <a:prstClr val="black"/>
                </a:solidFill>
                <a:cs typeface="PT Bold Heading" pitchFamily="2" charset="-78"/>
              </a:rPr>
              <a:t>الإنجليز </a:t>
            </a:r>
            <a:r>
              <a:rPr lang="ar-EG" dirty="0" smtClean="0">
                <a:solidFill>
                  <a:prstClr val="black"/>
                </a:solidFill>
                <a:cs typeface="PT Bold Heading" pitchFamily="2" charset="-78"/>
              </a:rPr>
              <a:t>والهولنديين.</a:t>
            </a:r>
            <a:endParaRPr lang="ar-EG" dirty="0">
              <a:solidFill>
                <a:prstClr val="black"/>
              </a:solidFill>
              <a:cs typeface="PT Bold Heading" pitchFamily="2" charset="-78"/>
            </a:endParaRPr>
          </a:p>
          <a:p>
            <a:pPr lvl="0"/>
            <a:r>
              <a:rPr lang="ar-EG" dirty="0">
                <a:solidFill>
                  <a:prstClr val="black"/>
                </a:solidFill>
                <a:cs typeface="PT Bold Heading" pitchFamily="2" charset="-78"/>
              </a:rPr>
              <a:t>سياسة البرتغاليين القاسية </a:t>
            </a:r>
            <a:r>
              <a:rPr lang="ar-EG" dirty="0" smtClean="0">
                <a:solidFill>
                  <a:prstClr val="black"/>
                </a:solidFill>
                <a:cs typeface="PT Bold Heading" pitchFamily="2" charset="-78"/>
              </a:rPr>
              <a:t>والعنيفة التي </a:t>
            </a:r>
            <a:r>
              <a:rPr lang="ar-EG" dirty="0">
                <a:solidFill>
                  <a:prstClr val="black"/>
                </a:solidFill>
                <a:cs typeface="PT Bold Heading" pitchFamily="2" charset="-78"/>
              </a:rPr>
              <a:t>جعلت الجميع ينفر </a:t>
            </a:r>
            <a:r>
              <a:rPr lang="ar-EG" dirty="0" smtClean="0">
                <a:solidFill>
                  <a:prstClr val="black"/>
                </a:solidFill>
                <a:cs typeface="PT Bold Heading" pitchFamily="2" charset="-78"/>
              </a:rPr>
              <a:t>منهم.</a:t>
            </a:r>
          </a:p>
          <a:p>
            <a:pPr lvl="0"/>
            <a:r>
              <a:rPr lang="ar-EG" dirty="0" smtClean="0">
                <a:solidFill>
                  <a:prstClr val="black"/>
                </a:solidFill>
                <a:cs typeface="PT Bold Heading" pitchFamily="2" charset="-78"/>
              </a:rPr>
              <a:t>صغر التكوين السكاني للبرتغال.</a:t>
            </a:r>
            <a:endParaRPr lang="ar-EG" dirty="0">
              <a:cs typeface="PT Bold Heading" pitchFamily="2" charset="-78"/>
            </a:endParaRPr>
          </a:p>
        </p:txBody>
      </p:sp>
    </p:spTree>
    <p:extLst>
      <p:ext uri="{BB962C8B-B14F-4D97-AF65-F5344CB8AC3E}">
        <p14:creationId xmlns:p14="http://schemas.microsoft.com/office/powerpoint/2010/main" val="3379483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r>
              <a:rPr lang="ar-EG" dirty="0" smtClean="0">
                <a:cs typeface="PT Bold Heading" pitchFamily="2" charset="-78"/>
              </a:rPr>
              <a:t>السيطرة البريطانية علي الهند1600ـ1947</a:t>
            </a:r>
            <a:endParaRPr lang="ar-EG" dirty="0">
              <a:cs typeface="PT Bold Heading" pitchFamily="2" charset="-78"/>
            </a:endParaRPr>
          </a:p>
        </p:txBody>
      </p:sp>
      <p:sp>
        <p:nvSpPr>
          <p:cNvPr id="3" name="عنصر نائب للمحتوى 2"/>
          <p:cNvSpPr>
            <a:spLocks noGrp="1"/>
          </p:cNvSpPr>
          <p:nvPr>
            <p:ph idx="1"/>
          </p:nvPr>
        </p:nvSpPr>
        <p:spPr>
          <a:xfrm>
            <a:off x="0" y="764704"/>
            <a:ext cx="9324528" cy="6093296"/>
          </a:xfrm>
        </p:spPr>
        <p:txBody>
          <a:bodyPr>
            <a:normAutofit fontScale="92500"/>
          </a:bodyPr>
          <a:lstStyle/>
          <a:p>
            <a:r>
              <a:rPr lang="ar-EG" dirty="0" smtClean="0">
                <a:cs typeface="PT Bold Heading" pitchFamily="2" charset="-78"/>
              </a:rPr>
              <a:t>تأسيس شركة الهند الشرقية الإنجليزية 1600</a:t>
            </a:r>
          </a:p>
          <a:p>
            <a:r>
              <a:rPr lang="ar-EG" dirty="0" smtClean="0">
                <a:cs typeface="PT Bold Heading" pitchFamily="2" charset="-78"/>
              </a:rPr>
              <a:t>التنافس الإنجليزي البرتغالي بسبب سياسة الاحتكار البرتغالية.</a:t>
            </a:r>
          </a:p>
          <a:p>
            <a:r>
              <a:rPr lang="ar-EG" dirty="0" smtClean="0">
                <a:cs typeface="PT Bold Heading" pitchFamily="2" charset="-78"/>
              </a:rPr>
              <a:t>تأسيس الشركات الهولندية 1602 والفرنسية 16014</a:t>
            </a:r>
          </a:p>
          <a:p>
            <a:r>
              <a:rPr lang="ar-EG" dirty="0" smtClean="0">
                <a:cs typeface="PT Bold Heading" pitchFamily="2" charset="-78"/>
              </a:rPr>
              <a:t>تنافس الإنجليز والهولنديين والفرنسيين للسيطرة علي الهند.</a:t>
            </a:r>
          </a:p>
          <a:p>
            <a:r>
              <a:rPr lang="ar-EG" dirty="0" smtClean="0">
                <a:cs typeface="PT Bold Heading" pitchFamily="2" charset="-78"/>
              </a:rPr>
              <a:t>حسم ذلك الصراع بسيطرة الإنجليز.</a:t>
            </a:r>
          </a:p>
          <a:p>
            <a:r>
              <a:rPr lang="ar-EG" dirty="0" smtClean="0">
                <a:cs typeface="PT Bold Heading" pitchFamily="2" charset="-78"/>
              </a:rPr>
              <a:t>وبقاء بعض المراكز للبرتغاليين في الساحل الغربي وهي دامان شمال  بومباي وجزيرة ديو وجوا وكل مساحتهم 1800كم.</a:t>
            </a:r>
          </a:p>
          <a:p>
            <a:r>
              <a:rPr lang="ar-EG" dirty="0" smtClean="0">
                <a:cs typeface="PT Bold Heading" pitchFamily="2" charset="-78"/>
              </a:rPr>
              <a:t>وبقي للفرنسيين بعض المراكز أهمها </a:t>
            </a:r>
            <a:r>
              <a:rPr lang="ar-EG" dirty="0" err="1" smtClean="0">
                <a:cs typeface="PT Bold Heading" pitchFamily="2" charset="-78"/>
              </a:rPr>
              <a:t>بوندشيري</a:t>
            </a:r>
            <a:r>
              <a:rPr lang="ar-EG" dirty="0" smtClean="0">
                <a:cs typeface="PT Bold Heading" pitchFamily="2" charset="-78"/>
              </a:rPr>
              <a:t> حيث سمح الإنجليز للفرنسيين بالتواجد من أجل استمرار سياسة التبشير بالمسيحية. </a:t>
            </a:r>
          </a:p>
          <a:p>
            <a:endParaRPr lang="ar-EG" dirty="0" smtClean="0"/>
          </a:p>
          <a:p>
            <a:endParaRPr lang="ar-EG" dirty="0"/>
          </a:p>
        </p:txBody>
      </p:sp>
    </p:spTree>
    <p:extLst>
      <p:ext uri="{BB962C8B-B14F-4D97-AF65-F5344CB8AC3E}">
        <p14:creationId xmlns:p14="http://schemas.microsoft.com/office/powerpoint/2010/main" val="38437488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820472" cy="504056"/>
          </a:xfrm>
        </p:spPr>
        <p:txBody>
          <a:bodyPr>
            <a:normAutofit fontScale="90000"/>
          </a:bodyPr>
          <a:lstStyle/>
          <a:p>
            <a:r>
              <a:rPr lang="ar-EG" sz="2800" b="1" dirty="0" smtClean="0">
                <a:solidFill>
                  <a:srgbClr val="FF0000"/>
                </a:solidFill>
                <a:cs typeface="PT Bold Heading" pitchFamily="2" charset="-78"/>
              </a:rPr>
              <a:t>تفوق الانجليز في الهند</a:t>
            </a:r>
            <a:endParaRPr lang="ar-EG" sz="2800" b="1" dirty="0">
              <a:solidFill>
                <a:srgbClr val="FF0000"/>
              </a:solidFill>
              <a:cs typeface="PT Bold Heading" pitchFamily="2" charset="-78"/>
            </a:endParaRPr>
          </a:p>
        </p:txBody>
      </p:sp>
      <p:sp>
        <p:nvSpPr>
          <p:cNvPr id="3" name="عنصر نائب للمحتوى 2"/>
          <p:cNvSpPr>
            <a:spLocks noGrp="1"/>
          </p:cNvSpPr>
          <p:nvPr>
            <p:ph idx="1"/>
          </p:nvPr>
        </p:nvSpPr>
        <p:spPr>
          <a:xfrm>
            <a:off x="0" y="764704"/>
            <a:ext cx="9252520" cy="6264696"/>
          </a:xfrm>
        </p:spPr>
        <p:txBody>
          <a:bodyPr>
            <a:normAutofit fontScale="85000" lnSpcReduction="10000"/>
          </a:bodyPr>
          <a:lstStyle/>
          <a:p>
            <a:r>
              <a:rPr lang="ar-EG" b="1" dirty="0" smtClean="0">
                <a:solidFill>
                  <a:srgbClr val="7030A0"/>
                </a:solidFill>
                <a:cs typeface="PT Bold Heading" pitchFamily="2" charset="-78"/>
              </a:rPr>
              <a:t>ما هي عوامل تفوق الإنجليز في الهند.</a:t>
            </a:r>
          </a:p>
          <a:p>
            <a:r>
              <a:rPr lang="ar-EG" sz="2200" b="1" dirty="0" smtClean="0">
                <a:cs typeface="PT Bold Heading" pitchFamily="2" charset="-78"/>
              </a:rPr>
              <a:t>كانت هناك العديد من العوامل التي ساهمت في تفوق شركة الهند الإنجليزية علي نظيرتها الهولندية والفرنسية وهي:ـ</a:t>
            </a:r>
          </a:p>
          <a:p>
            <a:r>
              <a:rPr lang="ar-EG" dirty="0" smtClean="0">
                <a:cs typeface="PT Bold Heading" pitchFamily="2" charset="-78"/>
              </a:rPr>
              <a:t>مساهم</a:t>
            </a:r>
            <a:r>
              <a:rPr lang="ar-SA" dirty="0" smtClean="0">
                <a:cs typeface="PT Bold Heading" pitchFamily="2" charset="-78"/>
              </a:rPr>
              <a:t>ة</a:t>
            </a:r>
            <a:r>
              <a:rPr lang="ar-EG" dirty="0" smtClean="0">
                <a:cs typeface="PT Bold Heading" pitchFamily="2" charset="-78"/>
              </a:rPr>
              <a:t> الدولة البريطانية في تأسيس الشركة ومنحها حق احتكار التجارة مع بريطانيا وذلك بمرسوم التأسيس الصادر في 1600م.</a:t>
            </a:r>
          </a:p>
          <a:p>
            <a:r>
              <a:rPr lang="ar-EG" dirty="0" smtClean="0">
                <a:cs typeface="PT Bold Heading" pitchFamily="2" charset="-78"/>
              </a:rPr>
              <a:t>أن الشركة لم تستولي علي أي اراضي هندية بل كانت تقوم بشراء أراضي وتحويلها إلي مراكز ووكالات تجارية مثل المراكز في مواني  بومب</a:t>
            </a:r>
            <a:r>
              <a:rPr lang="ar-SA" dirty="0" smtClean="0">
                <a:cs typeface="PT Bold Heading" pitchFamily="2" charset="-78"/>
              </a:rPr>
              <a:t>ا</a:t>
            </a:r>
            <a:r>
              <a:rPr lang="ar-EG" dirty="0" smtClean="0">
                <a:cs typeface="PT Bold Heading" pitchFamily="2" charset="-78"/>
              </a:rPr>
              <a:t>ي </a:t>
            </a:r>
            <a:r>
              <a:rPr lang="ar-EG" dirty="0" err="1" smtClean="0">
                <a:cs typeface="PT Bold Heading" pitchFamily="2" charset="-78"/>
              </a:rPr>
              <a:t>وسورات</a:t>
            </a:r>
            <a:r>
              <a:rPr lang="ar-EG" dirty="0" smtClean="0">
                <a:cs typeface="PT Bold Heading" pitchFamily="2" charset="-78"/>
              </a:rPr>
              <a:t> ومدراس </a:t>
            </a:r>
            <a:r>
              <a:rPr lang="ar-EG" dirty="0" err="1" smtClean="0">
                <a:cs typeface="PT Bold Heading" pitchFamily="2" charset="-78"/>
              </a:rPr>
              <a:t>وكلكتا</a:t>
            </a:r>
            <a:r>
              <a:rPr lang="ar-EG" dirty="0" smtClean="0">
                <a:cs typeface="PT Bold Heading" pitchFamily="2" charset="-78"/>
              </a:rPr>
              <a:t>، مما جعلها لا تتصادم مع الهنود في البداية.</a:t>
            </a:r>
          </a:p>
          <a:p>
            <a:r>
              <a:rPr lang="ar-EG" dirty="0" smtClean="0">
                <a:cs typeface="PT Bold Heading" pitchFamily="2" charset="-78"/>
              </a:rPr>
              <a:t>لم تكن شركة الهند الشرقية البريطانية تدعي أي سيادة علي أي منطقة خارج جزيرة بومباي منذ عام 1700، ثم استولت علي مدراس 1708، كما منحت حكومة دلهي للشركة خمس قري مجاورة للحصن، وكان لهم حق التجارة في البنغال دون ممارسة أي حقوق سياسية، ولم تكن تراودهم أحلام السيطرة علي القارة الهندية هائلة التكوين السكاني وحاولوا البعد عن ذلك إلي أن استطاعوا تكوين قوة عسكرية كبيرة.</a:t>
            </a:r>
          </a:p>
          <a:p>
            <a:endParaRPr lang="ar-EG" dirty="0" smtClean="0"/>
          </a:p>
          <a:p>
            <a:endParaRPr lang="ar-EG" dirty="0" smtClean="0"/>
          </a:p>
          <a:p>
            <a:endParaRPr lang="ar-EG" dirty="0" smtClean="0"/>
          </a:p>
          <a:p>
            <a:endParaRPr lang="ar-EG" dirty="0"/>
          </a:p>
        </p:txBody>
      </p:sp>
    </p:spTree>
    <p:extLst>
      <p:ext uri="{BB962C8B-B14F-4D97-AF65-F5344CB8AC3E}">
        <p14:creationId xmlns:p14="http://schemas.microsoft.com/office/powerpoint/2010/main" val="365803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normAutofit/>
          </a:bodyPr>
          <a:lstStyle/>
          <a:p>
            <a:r>
              <a:rPr lang="ar-EG" sz="3200" b="1" dirty="0" smtClean="0">
                <a:solidFill>
                  <a:srgbClr val="C00000"/>
                </a:solidFill>
                <a:cs typeface="PT Bold Heading" pitchFamily="2" charset="-78"/>
              </a:rPr>
              <a:t>تابع عوامل تفوق الإنجليز</a:t>
            </a:r>
            <a:endParaRPr lang="ar-EG" sz="3200" b="1" dirty="0">
              <a:solidFill>
                <a:srgbClr val="C00000"/>
              </a:solidFill>
              <a:cs typeface="PT Bold Heading" pitchFamily="2" charset="-78"/>
            </a:endParaRPr>
          </a:p>
        </p:txBody>
      </p:sp>
      <p:sp>
        <p:nvSpPr>
          <p:cNvPr id="3" name="عنصر نائب للمحتوى 2"/>
          <p:cNvSpPr>
            <a:spLocks noGrp="1"/>
          </p:cNvSpPr>
          <p:nvPr>
            <p:ph idx="1"/>
          </p:nvPr>
        </p:nvSpPr>
        <p:spPr>
          <a:xfrm>
            <a:off x="-108520" y="548680"/>
            <a:ext cx="9433048" cy="6480720"/>
          </a:xfrm>
        </p:spPr>
        <p:txBody>
          <a:bodyPr>
            <a:normAutofit fontScale="92500" lnSpcReduction="20000"/>
          </a:bodyPr>
          <a:lstStyle/>
          <a:p>
            <a:r>
              <a:rPr lang="ar-EG" dirty="0" smtClean="0">
                <a:cs typeface="PT Bold Heading" pitchFamily="2" charset="-78"/>
              </a:rPr>
              <a:t>كما أن نجاح الشركة في الهيمنة علي الهند كان يعود كذلك إلي تكون طبقة تجارية كبيرة من التجار الهنود الذين أصبحوا وكلاء للإنجليز في الداخل الهندي، وأصبحت مصالح هؤلاء ترتبط بمصالح شركة الهند الإنجليزية، بخاصة التجار الهندوس، ونتيجة لتكوين هؤلاء أرباح كبيرة ورؤوس أموال من التعاون مع الإنجليز فقد أصبح العلاقات بينهم قوية للغاية.</a:t>
            </a:r>
          </a:p>
          <a:p>
            <a:r>
              <a:rPr lang="ar-EG" dirty="0" smtClean="0">
                <a:cs typeface="PT Bold Heading" pitchFamily="2" charset="-78"/>
              </a:rPr>
              <a:t>وقد انتقلت السلطة والقوة من أيدي النبلاء المغول إلي الرأسماليين الذين ارتبطت مصالحهم بالأجانب نتيجة كراهيتهم للحكم الإسلامي.</a:t>
            </a:r>
          </a:p>
          <a:p>
            <a:r>
              <a:rPr lang="ar-EG" dirty="0" smtClean="0">
                <a:cs typeface="PT Bold Heading" pitchFamily="2" charset="-78"/>
              </a:rPr>
              <a:t>ولا شك في أن التحول الأكبر كان تزايد قوة بريطانيا البحرية العسكرية، نتيجة لتطورات الثورة الصناعية في منتصف القرن الثامن عشر.</a:t>
            </a:r>
          </a:p>
          <a:p>
            <a:r>
              <a:rPr lang="ar-EG" dirty="0" smtClean="0">
                <a:cs typeface="PT Bold Heading" pitchFamily="2" charset="-78"/>
              </a:rPr>
              <a:t>تعيين نائب عام للملك ورئيس عام لكل فروع الشركة في الهند مما وحد الإدارة البريطانية في الهند (كلايف).</a:t>
            </a:r>
          </a:p>
          <a:p>
            <a:pPr marL="0" indent="0">
              <a:buNone/>
            </a:pPr>
            <a:r>
              <a:rPr lang="ar-EG" dirty="0" smtClean="0"/>
              <a:t> </a:t>
            </a:r>
            <a:endParaRPr lang="ar-EG" dirty="0"/>
          </a:p>
        </p:txBody>
      </p:sp>
    </p:spTree>
    <p:extLst>
      <p:ext uri="{BB962C8B-B14F-4D97-AF65-F5344CB8AC3E}">
        <p14:creationId xmlns:p14="http://schemas.microsoft.com/office/powerpoint/2010/main" val="38036284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99392"/>
            <a:ext cx="9144000" cy="864096"/>
          </a:xfrm>
        </p:spPr>
        <p:txBody>
          <a:bodyPr>
            <a:normAutofit fontScale="90000"/>
          </a:bodyPr>
          <a:lstStyle/>
          <a:p>
            <a:pPr marL="342900" lvl="0" indent="-342900">
              <a:spcBef>
                <a:spcPct val="20000"/>
              </a:spcBef>
            </a:pPr>
            <a:r>
              <a:rPr lang="ar-EG" sz="2700" b="1" dirty="0">
                <a:solidFill>
                  <a:srgbClr val="C00000"/>
                </a:solidFill>
                <a:cs typeface="PT Bold Heading" pitchFamily="2" charset="-78"/>
              </a:rPr>
              <a:t>كيف نجحت شركة الهند الشرقية في فرض هيمنتها الاستعمارية علي </a:t>
            </a:r>
            <a:r>
              <a:rPr lang="ar-EG" sz="2700" b="1" dirty="0" smtClean="0">
                <a:solidFill>
                  <a:srgbClr val="C00000"/>
                </a:solidFill>
                <a:cs typeface="PT Bold Heading" pitchFamily="2" charset="-78"/>
              </a:rPr>
              <a:t>الهند؟</a:t>
            </a:r>
            <a:r>
              <a:rPr lang="ar-EG" sz="3200" b="1" dirty="0" smtClean="0">
                <a:solidFill>
                  <a:srgbClr val="C00000"/>
                </a:solidFill>
                <a:cs typeface="PT Bold Heading" pitchFamily="2" charset="-78"/>
              </a:rPr>
              <a:t>.</a:t>
            </a:r>
            <a:endParaRPr lang="ar-EG" sz="3200" b="1" dirty="0">
              <a:solidFill>
                <a:srgbClr val="C00000"/>
              </a:solidFill>
              <a:cs typeface="PT Bold Heading" pitchFamily="2" charset="-78"/>
            </a:endParaRPr>
          </a:p>
        </p:txBody>
      </p:sp>
      <p:sp>
        <p:nvSpPr>
          <p:cNvPr id="3" name="عنصر نائب للمحتوى 2"/>
          <p:cNvSpPr>
            <a:spLocks noGrp="1"/>
          </p:cNvSpPr>
          <p:nvPr>
            <p:ph idx="1"/>
          </p:nvPr>
        </p:nvSpPr>
        <p:spPr>
          <a:xfrm>
            <a:off x="0" y="620688"/>
            <a:ext cx="9396536" cy="5616624"/>
          </a:xfrm>
        </p:spPr>
        <p:txBody>
          <a:bodyPr>
            <a:normAutofit fontScale="77500" lnSpcReduction="20000"/>
          </a:bodyPr>
          <a:lstStyle/>
          <a:p>
            <a:r>
              <a:rPr lang="ar-EG" dirty="0" smtClean="0">
                <a:cs typeface="PT Bold Heading" pitchFamily="2" charset="-78"/>
              </a:rPr>
              <a:t>استغل الانجليز التجار الرأسماليين الهنود من الهندوس وكونوا معهم تحالف قوي ضد الحكومة المركزية المغولية في البنغال.</a:t>
            </a:r>
          </a:p>
          <a:p>
            <a:r>
              <a:rPr lang="ar-EG" dirty="0" smtClean="0">
                <a:cs typeface="PT Bold Heading" pitchFamily="2" charset="-78"/>
              </a:rPr>
              <a:t>وقد دفع ذلك الأمير سراج الدولة نائب الملك في البنغال إلي التحرك للاستيلاء علي المراكز الإنجليزية، وبالفعل نجح سراج الدولة في هزيمة الجيش الانجليزي الهندي واستولي علي حصن فورت وليم في عام 1783.</a:t>
            </a:r>
          </a:p>
          <a:p>
            <a:r>
              <a:rPr lang="ar-EG" dirty="0" smtClean="0">
                <a:cs typeface="PT Bold Heading" pitchFamily="2" charset="-78"/>
              </a:rPr>
              <a:t>كان هذا التفوق المغولي مخيفاً لبريطانيا، خاصة وأن سراج الدولة نجح في توقيع اتفاقية مع الفرنسيين لمساعدته علي بناء جيش حديث</a:t>
            </a:r>
            <a:r>
              <a:rPr lang="ar-SA" dirty="0" smtClean="0">
                <a:cs typeface="PT Bold Heading" pitchFamily="2" charset="-78"/>
              </a:rPr>
              <a:t>.</a:t>
            </a:r>
          </a:p>
          <a:p>
            <a:r>
              <a:rPr lang="ar-SA" dirty="0">
                <a:cs typeface="PT Bold Heading" pitchFamily="2" charset="-78"/>
              </a:rPr>
              <a:t>و</a:t>
            </a:r>
            <a:r>
              <a:rPr lang="ar-EG" dirty="0" smtClean="0">
                <a:cs typeface="PT Bold Heading" pitchFamily="2" charset="-78"/>
              </a:rPr>
              <a:t> كانت بريطانيا قد نجحت في هزيمة فرنسا في حرب السنوات السبعة وأجلت قواتها من أغلب مستعمراتها</a:t>
            </a:r>
            <a:r>
              <a:rPr lang="ar-SA" dirty="0" smtClean="0">
                <a:cs typeface="PT Bold Heading" pitchFamily="2" charset="-78"/>
              </a:rPr>
              <a:t>ز</a:t>
            </a:r>
          </a:p>
          <a:p>
            <a:r>
              <a:rPr lang="ar-EG" dirty="0" smtClean="0">
                <a:cs typeface="PT Bold Heading" pitchFamily="2" charset="-78"/>
              </a:rPr>
              <a:t> لذلك فقد لجأ كلايف إلي أسلوب الخيانة حيث استطاع أقناع مير جعفر نائب سراج الدولة بخيانته في مقابل توليه الحكم في البنغال من قبل الإنجليز. وبالفعل عندما دارت معركة بلاسي  1784 ورغم تفوق جيش سراج الدولة إلا أن ميل مير جعفر بقواته للإنجليز أدي إلي هزيمة سراج الدولة الذي قبض عليه وتم إعدامه من قبل الانجليز.</a:t>
            </a:r>
            <a:endParaRPr lang="ar-SA" dirty="0" smtClean="0">
              <a:cs typeface="PT Bold Heading" pitchFamily="2" charset="-78"/>
            </a:endParaRPr>
          </a:p>
          <a:p>
            <a:r>
              <a:rPr lang="ar-EG" dirty="0" smtClean="0">
                <a:cs typeface="PT Bold Heading" pitchFamily="2" charset="-78"/>
              </a:rPr>
              <a:t> وكانت معركة بلاسي نقطة فاصلة في تاريخ الهند حيث أدت إلي سيطرة الإنجليز بشكل تدريجي علي كل الهند.</a:t>
            </a:r>
            <a:endParaRPr lang="ar-EG" dirty="0">
              <a:cs typeface="PT Bold Heading" pitchFamily="2" charset="-78"/>
            </a:endParaRPr>
          </a:p>
        </p:txBody>
      </p:sp>
    </p:spTree>
    <p:extLst>
      <p:ext uri="{BB962C8B-B14F-4D97-AF65-F5344CB8AC3E}">
        <p14:creationId xmlns:p14="http://schemas.microsoft.com/office/powerpoint/2010/main" val="306816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99392"/>
            <a:ext cx="9144000" cy="792088"/>
          </a:xfrm>
        </p:spPr>
        <p:txBody>
          <a:bodyPr>
            <a:normAutofit/>
          </a:bodyPr>
          <a:lstStyle/>
          <a:p>
            <a:r>
              <a:rPr lang="ar-EG" sz="3200" b="1" dirty="0" smtClean="0">
                <a:solidFill>
                  <a:srgbClr val="C00000"/>
                </a:solidFill>
                <a:cs typeface="PT Bold Heading" pitchFamily="2" charset="-78"/>
              </a:rPr>
              <a:t>تابع فرض الهيمنة البريطانية علي الهند</a:t>
            </a:r>
            <a:endParaRPr lang="ar-EG" sz="3200" b="1" dirty="0">
              <a:solidFill>
                <a:srgbClr val="C00000"/>
              </a:solidFill>
              <a:cs typeface="PT Bold Heading" pitchFamily="2" charset="-78"/>
            </a:endParaRPr>
          </a:p>
        </p:txBody>
      </p:sp>
      <p:sp>
        <p:nvSpPr>
          <p:cNvPr id="3" name="عنصر نائب للمحتوى 2"/>
          <p:cNvSpPr>
            <a:spLocks noGrp="1"/>
          </p:cNvSpPr>
          <p:nvPr>
            <p:ph idx="1"/>
          </p:nvPr>
        </p:nvSpPr>
        <p:spPr>
          <a:xfrm>
            <a:off x="-180528" y="548680"/>
            <a:ext cx="9577064" cy="6309320"/>
          </a:xfrm>
        </p:spPr>
        <p:txBody>
          <a:bodyPr>
            <a:normAutofit/>
          </a:bodyPr>
          <a:lstStyle/>
          <a:p>
            <a:r>
              <a:rPr lang="ar-EG" dirty="0" smtClean="0">
                <a:cs typeface="PT Bold Heading" pitchFamily="2" charset="-78"/>
              </a:rPr>
              <a:t>أدرك الإمبراطور المغولي وكل القوي الإسلامية في الهند خطورة الموقف وبالتالي فقد أرسلوا جيش كبير لمواجهة الإنجليز في عام 1792 إلا أنه مني بهزيمة كبيرة في </a:t>
            </a:r>
            <a:r>
              <a:rPr lang="ar-EG" dirty="0" err="1" smtClean="0">
                <a:cs typeface="PT Bold Heading" pitchFamily="2" charset="-78"/>
              </a:rPr>
              <a:t>بوكسار</a:t>
            </a:r>
            <a:r>
              <a:rPr lang="ar-EG" dirty="0" smtClean="0">
                <a:cs typeface="PT Bold Heading" pitchFamily="2" charset="-78"/>
              </a:rPr>
              <a:t> وبذلك خضع البنغال بشكل نهائي لبريطانيا.</a:t>
            </a:r>
          </a:p>
          <a:p>
            <a:r>
              <a:rPr lang="ar-EG" dirty="0" smtClean="0">
                <a:cs typeface="PT Bold Heading" pitchFamily="2" charset="-78"/>
              </a:rPr>
              <a:t>كما فرضوا سيادتهم علي حيدر أباد وأجبروا حاكمها علي تسريح القوات التي دربها الفرنسيون.</a:t>
            </a:r>
          </a:p>
          <a:p>
            <a:r>
              <a:rPr lang="ar-EG" dirty="0" smtClean="0">
                <a:cs typeface="PT Bold Heading" pitchFamily="2" charset="-78"/>
              </a:rPr>
              <a:t>وفي عام 1803 نجحوا في هزيمة </a:t>
            </a:r>
            <a:r>
              <a:rPr lang="ar-EG" dirty="0" err="1" smtClean="0">
                <a:cs typeface="PT Bold Heading" pitchFamily="2" charset="-78"/>
              </a:rPr>
              <a:t>المهراتا</a:t>
            </a:r>
            <a:r>
              <a:rPr lang="ar-EG" dirty="0" smtClean="0">
                <a:cs typeface="PT Bold Heading" pitchFamily="2" charset="-78"/>
              </a:rPr>
              <a:t> (</a:t>
            </a:r>
            <a:r>
              <a:rPr lang="ar-EG" dirty="0" err="1" smtClean="0">
                <a:cs typeface="PT Bold Heading" pitchFamily="2" charset="-78"/>
              </a:rPr>
              <a:t>المارتا</a:t>
            </a:r>
            <a:r>
              <a:rPr lang="ar-EG" dirty="0" smtClean="0">
                <a:cs typeface="PT Bold Heading" pitchFamily="2" charset="-78"/>
              </a:rPr>
              <a:t>) في شمال الهند في منطقة الدكن في معركة آساي، ثم في معركة بونا عام 1816.</a:t>
            </a:r>
          </a:p>
          <a:p>
            <a:r>
              <a:rPr lang="ar-EG" dirty="0" smtClean="0">
                <a:cs typeface="PT Bold Heading" pitchFamily="2" charset="-78"/>
              </a:rPr>
              <a:t>لم يبقي أمام الإنجليز من القوي الإسلامية إلا حاكم إمارة ميسور، حيث كان يحكمها حيدر أباد.</a:t>
            </a:r>
            <a:endParaRPr lang="ar-EG" dirty="0">
              <a:cs typeface="PT Bold Heading" pitchFamily="2" charset="-78"/>
            </a:endParaRPr>
          </a:p>
        </p:txBody>
      </p:sp>
    </p:spTree>
    <p:extLst>
      <p:ext uri="{BB962C8B-B14F-4D97-AF65-F5344CB8AC3E}">
        <p14:creationId xmlns:p14="http://schemas.microsoft.com/office/powerpoint/2010/main" val="340372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normAutofit/>
          </a:bodyPr>
          <a:lstStyle/>
          <a:p>
            <a:r>
              <a:rPr lang="ar-EG" sz="3200" dirty="0" smtClean="0">
                <a:cs typeface="PT Bold Heading" pitchFamily="2" charset="-78"/>
              </a:rPr>
              <a:t>تابع توسع شركة الهند الشرقية في الهند إمارة (</a:t>
            </a:r>
            <a:r>
              <a:rPr lang="ar-EG" sz="3200" dirty="0" err="1" smtClean="0">
                <a:cs typeface="PT Bold Heading" pitchFamily="2" charset="-78"/>
              </a:rPr>
              <a:t>ميسو</a:t>
            </a:r>
            <a:r>
              <a:rPr lang="ar-EG" sz="3200" dirty="0" smtClean="0">
                <a:cs typeface="PT Bold Heading" pitchFamily="2" charset="-78"/>
              </a:rPr>
              <a:t>)</a:t>
            </a:r>
            <a:endParaRPr lang="ar-EG" sz="3200" dirty="0">
              <a:cs typeface="PT Bold Heading" pitchFamily="2" charset="-78"/>
            </a:endParaRPr>
          </a:p>
        </p:txBody>
      </p:sp>
      <p:sp>
        <p:nvSpPr>
          <p:cNvPr id="3" name="عنصر نائب للمحتوى 2"/>
          <p:cNvSpPr>
            <a:spLocks noGrp="1"/>
          </p:cNvSpPr>
          <p:nvPr>
            <p:ph idx="1"/>
          </p:nvPr>
        </p:nvSpPr>
        <p:spPr>
          <a:xfrm>
            <a:off x="-180528" y="620688"/>
            <a:ext cx="9433048" cy="6408712"/>
          </a:xfrm>
        </p:spPr>
        <p:txBody>
          <a:bodyPr>
            <a:normAutofit/>
          </a:bodyPr>
          <a:lstStyle/>
          <a:p>
            <a:pPr marL="0" lvl="0" indent="0">
              <a:buNone/>
            </a:pPr>
            <a:r>
              <a:rPr lang="ar-EG" sz="2700" dirty="0" smtClean="0">
                <a:solidFill>
                  <a:srgbClr val="002060"/>
                </a:solidFill>
                <a:cs typeface="PT Bold Heading" pitchFamily="2" charset="-78"/>
              </a:rPr>
              <a:t>هاجم</a:t>
            </a:r>
            <a:r>
              <a:rPr lang="ar-SA" sz="2700" dirty="0" smtClean="0">
                <a:solidFill>
                  <a:srgbClr val="002060"/>
                </a:solidFill>
                <a:cs typeface="PT Bold Heading" pitchFamily="2" charset="-78"/>
              </a:rPr>
              <a:t> الإنجليز</a:t>
            </a:r>
            <a:r>
              <a:rPr lang="ar-EG" sz="2700" dirty="0" smtClean="0">
                <a:solidFill>
                  <a:srgbClr val="002060"/>
                </a:solidFill>
                <a:cs typeface="PT Bold Heading" pitchFamily="2" charset="-78"/>
              </a:rPr>
              <a:t> </a:t>
            </a:r>
            <a:r>
              <a:rPr lang="ar-EG" sz="2700" dirty="0">
                <a:solidFill>
                  <a:srgbClr val="002060"/>
                </a:solidFill>
                <a:cs typeface="PT Bold Heading" pitchFamily="2" charset="-78"/>
              </a:rPr>
              <a:t>إمارة ميسور في ظل وجود حاكمها حيدر علي الذي أستطاع الصمود أمامهم واستعان بالفرنسيين في </a:t>
            </a:r>
            <a:r>
              <a:rPr lang="ar-EG" sz="2700" dirty="0" smtClean="0">
                <a:solidFill>
                  <a:srgbClr val="002060"/>
                </a:solidFill>
                <a:cs typeface="PT Bold Heading" pitchFamily="2" charset="-78"/>
              </a:rPr>
              <a:t>ب</a:t>
            </a:r>
            <a:r>
              <a:rPr lang="ar-SA" sz="2700" dirty="0" err="1" smtClean="0">
                <a:solidFill>
                  <a:srgbClr val="002060"/>
                </a:solidFill>
                <a:cs typeface="PT Bold Heading" pitchFamily="2" charset="-78"/>
              </a:rPr>
              <a:t>نا</a:t>
            </a:r>
            <a:r>
              <a:rPr lang="ar-EG" sz="2700" dirty="0" smtClean="0">
                <a:solidFill>
                  <a:srgbClr val="002060"/>
                </a:solidFill>
                <a:cs typeface="PT Bold Heading" pitchFamily="2" charset="-78"/>
              </a:rPr>
              <a:t>ء </a:t>
            </a:r>
            <a:r>
              <a:rPr lang="ar-EG" sz="2700" dirty="0">
                <a:solidFill>
                  <a:srgbClr val="002060"/>
                </a:solidFill>
                <a:cs typeface="PT Bold Heading" pitchFamily="2" charset="-78"/>
              </a:rPr>
              <a:t>جيش حديث إلا أنه توفي في عام </a:t>
            </a:r>
            <a:r>
              <a:rPr lang="ar-EG" sz="2700" dirty="0" smtClean="0">
                <a:solidFill>
                  <a:srgbClr val="002060"/>
                </a:solidFill>
                <a:cs typeface="PT Bold Heading" pitchFamily="2" charset="-78"/>
              </a:rPr>
              <a:t>1782</a:t>
            </a:r>
            <a:r>
              <a:rPr lang="ar-SA" sz="2700" dirty="0" smtClean="0">
                <a:solidFill>
                  <a:srgbClr val="002060"/>
                </a:solidFill>
                <a:cs typeface="PT Bold Heading" pitchFamily="2" charset="-78"/>
              </a:rPr>
              <a:t>.</a:t>
            </a:r>
          </a:p>
          <a:p>
            <a:pPr marL="0" lvl="0" indent="0">
              <a:buNone/>
            </a:pPr>
            <a:r>
              <a:rPr lang="ar-EG" sz="2700" dirty="0" smtClean="0">
                <a:solidFill>
                  <a:srgbClr val="002060"/>
                </a:solidFill>
                <a:cs typeface="PT Bold Heading" pitchFamily="2" charset="-78"/>
              </a:rPr>
              <a:t> </a:t>
            </a:r>
            <a:r>
              <a:rPr lang="ar-EG" sz="2700" dirty="0">
                <a:solidFill>
                  <a:srgbClr val="002060"/>
                </a:solidFill>
                <a:cs typeface="PT Bold Heading" pitchFamily="2" charset="-78"/>
              </a:rPr>
              <a:t>وقد خلفه ابنه فتح علي الشهير </a:t>
            </a:r>
            <a:r>
              <a:rPr lang="ar-EG" sz="2700" dirty="0" err="1">
                <a:solidFill>
                  <a:srgbClr val="002060"/>
                </a:solidFill>
                <a:cs typeface="PT Bold Heading" pitchFamily="2" charset="-78"/>
              </a:rPr>
              <a:t>تيبوتيب</a:t>
            </a:r>
            <a:r>
              <a:rPr lang="ar-EG" sz="2700" dirty="0">
                <a:solidFill>
                  <a:srgbClr val="002060"/>
                </a:solidFill>
                <a:cs typeface="PT Bold Heading" pitchFamily="2" charset="-78"/>
              </a:rPr>
              <a:t>، أو </a:t>
            </a:r>
            <a:r>
              <a:rPr lang="ar-EG" sz="2700" dirty="0" err="1">
                <a:solidFill>
                  <a:srgbClr val="002060"/>
                </a:solidFill>
                <a:cs typeface="PT Bold Heading" pitchFamily="2" charset="-78"/>
              </a:rPr>
              <a:t>تيبو</a:t>
            </a:r>
            <a:r>
              <a:rPr lang="ar-EG" sz="2700" dirty="0">
                <a:solidFill>
                  <a:srgbClr val="002060"/>
                </a:solidFill>
                <a:cs typeface="PT Bold Heading" pitchFamily="2" charset="-78"/>
              </a:rPr>
              <a:t>، وقد نجح الانجليز في ألحاق الهزيمة بقواته وعقد اتفاقية </a:t>
            </a:r>
            <a:r>
              <a:rPr lang="ar-EG" sz="2700" dirty="0" err="1">
                <a:solidFill>
                  <a:srgbClr val="002060"/>
                </a:solidFill>
                <a:cs typeface="PT Bold Heading" pitchFamily="2" charset="-78"/>
              </a:rPr>
              <a:t>سرنكابا</a:t>
            </a:r>
            <a:r>
              <a:rPr lang="ar-EG" sz="2700" dirty="0">
                <a:solidFill>
                  <a:srgbClr val="002060"/>
                </a:solidFill>
                <a:cs typeface="PT Bold Heading" pitchFamily="2" charset="-78"/>
              </a:rPr>
              <a:t> تام، حيث فقد فيها الكثير من أملاكه، كما دفع غرامة حربية باهظة وذلك في عام 1792.</a:t>
            </a:r>
          </a:p>
          <a:p>
            <a:pPr lvl="0"/>
            <a:r>
              <a:rPr lang="ar-EG" sz="2700" dirty="0">
                <a:solidFill>
                  <a:srgbClr val="002060"/>
                </a:solidFill>
                <a:cs typeface="PT Bold Heading" pitchFamily="2" charset="-78"/>
              </a:rPr>
              <a:t>غير أن </a:t>
            </a:r>
            <a:r>
              <a:rPr lang="ar-EG" sz="2700" dirty="0" err="1">
                <a:solidFill>
                  <a:srgbClr val="002060"/>
                </a:solidFill>
                <a:cs typeface="PT Bold Heading" pitchFamily="2" charset="-78"/>
              </a:rPr>
              <a:t>تيبو</a:t>
            </a:r>
            <a:r>
              <a:rPr lang="ar-EG" sz="2700" dirty="0">
                <a:solidFill>
                  <a:srgbClr val="002060"/>
                </a:solidFill>
                <a:cs typeface="PT Bold Heading" pitchFamily="2" charset="-78"/>
              </a:rPr>
              <a:t> أعاد تنظيم قواته </a:t>
            </a:r>
            <a:r>
              <a:rPr lang="ar-EG" sz="2700" dirty="0" smtClean="0">
                <a:solidFill>
                  <a:srgbClr val="002060"/>
                </a:solidFill>
                <a:cs typeface="PT Bold Heading" pitchFamily="2" charset="-78"/>
              </a:rPr>
              <a:t>وتطلع فرنسا فأرسل الفرنسيون إليه رسالة وقعت في أيدي الإنجليز فأدرك الإنجليز ضرورة التخلص منه خاصة بعد وصول الفرنسيين إلي مصر في عام 1798، حيث قاموا بحصار عاصمته </a:t>
            </a:r>
            <a:r>
              <a:rPr lang="ar-EG" sz="2700" dirty="0" err="1" smtClean="0">
                <a:solidFill>
                  <a:srgbClr val="002060"/>
                </a:solidFill>
                <a:cs typeface="PT Bold Heading" pitchFamily="2" charset="-78"/>
              </a:rPr>
              <a:t>سرنكابا</a:t>
            </a:r>
            <a:r>
              <a:rPr lang="ar-EG" sz="2700" dirty="0" smtClean="0">
                <a:solidFill>
                  <a:srgbClr val="002060"/>
                </a:solidFill>
                <a:cs typeface="PT Bold Heading" pitchFamily="2" charset="-78"/>
              </a:rPr>
              <a:t> تام، وتخلصوا منه أيضاً عن طريق الخيانة</a:t>
            </a:r>
            <a:r>
              <a:rPr lang="ar-SA" sz="2700" dirty="0" smtClean="0">
                <a:solidFill>
                  <a:srgbClr val="002060"/>
                </a:solidFill>
                <a:cs typeface="PT Bold Heading" pitchFamily="2" charset="-78"/>
              </a:rPr>
              <a:t>.</a:t>
            </a:r>
          </a:p>
          <a:p>
            <a:pPr lvl="0"/>
            <a:r>
              <a:rPr lang="ar-EG" sz="2700" dirty="0" smtClean="0">
                <a:solidFill>
                  <a:srgbClr val="002060"/>
                </a:solidFill>
                <a:cs typeface="PT Bold Heading" pitchFamily="2" charset="-78"/>
              </a:rPr>
              <a:t> حيث أغروا نائبه «مير صادق» بتعينه محله ففتح أبواب القلعة لهم، وبذلك تخلصت من أخر حاكم مسلم يمكن له مواجهتها</a:t>
            </a:r>
            <a:r>
              <a:rPr lang="ar-SA" sz="2700" dirty="0" smtClean="0">
                <a:solidFill>
                  <a:srgbClr val="002060"/>
                </a:solidFill>
                <a:cs typeface="PT Bold Heading" pitchFamily="2" charset="-78"/>
              </a:rPr>
              <a:t>.</a:t>
            </a:r>
          </a:p>
          <a:p>
            <a:pPr lvl="0"/>
            <a:r>
              <a:rPr lang="ar-EG" sz="2700" dirty="0" smtClean="0">
                <a:solidFill>
                  <a:srgbClr val="002060"/>
                </a:solidFill>
                <a:cs typeface="PT Bold Heading" pitchFamily="2" charset="-78"/>
              </a:rPr>
              <a:t> وسرعان ما دانت الهند لها لشركة الهند الشرقية الإنجليزية، بل سرعان ما أخذ نفوذ الشركة يمتد إلي بورما وسنغافورة.   </a:t>
            </a:r>
            <a:endParaRPr lang="ar-EG" sz="2700" dirty="0">
              <a:solidFill>
                <a:srgbClr val="002060"/>
              </a:solidFill>
              <a:cs typeface="PT Bold Heading" pitchFamily="2" charset="-78"/>
            </a:endParaRPr>
          </a:p>
          <a:p>
            <a:endParaRPr lang="ar-EG" dirty="0"/>
          </a:p>
        </p:txBody>
      </p:sp>
    </p:spTree>
    <p:extLst>
      <p:ext uri="{BB962C8B-B14F-4D97-AF65-F5344CB8AC3E}">
        <p14:creationId xmlns:p14="http://schemas.microsoft.com/office/powerpoint/2010/main" val="324472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r>
              <a:rPr lang="ar-EG" sz="2400" b="1" dirty="0" smtClean="0"/>
              <a:t> </a:t>
            </a:r>
            <a:r>
              <a:rPr lang="ar-EG" sz="2400" b="1" dirty="0" smtClean="0">
                <a:cs typeface="PT Bold Heading" pitchFamily="2" charset="-78"/>
              </a:rPr>
              <a:t>ما هي سياسة شركة الهند الشرقية الإنجليزية في الهند</a:t>
            </a:r>
            <a:endParaRPr lang="ar-EG" sz="2400" b="1" dirty="0">
              <a:cs typeface="PT Bold Heading" pitchFamily="2" charset="-78"/>
            </a:endParaRPr>
          </a:p>
        </p:txBody>
      </p:sp>
      <p:sp>
        <p:nvSpPr>
          <p:cNvPr id="3" name="عنصر نائب للمحتوى 2"/>
          <p:cNvSpPr>
            <a:spLocks noGrp="1"/>
          </p:cNvSpPr>
          <p:nvPr>
            <p:ph idx="1"/>
          </p:nvPr>
        </p:nvSpPr>
        <p:spPr>
          <a:xfrm>
            <a:off x="0" y="620688"/>
            <a:ext cx="9144000" cy="6237312"/>
          </a:xfrm>
        </p:spPr>
        <p:txBody>
          <a:bodyPr>
            <a:normAutofit fontScale="77500" lnSpcReduction="20000"/>
          </a:bodyPr>
          <a:lstStyle/>
          <a:p>
            <a:pPr marL="0" indent="0">
              <a:buNone/>
            </a:pPr>
            <a:r>
              <a:rPr lang="ar-EG" dirty="0">
                <a:cs typeface="PT Bold Heading" pitchFamily="2" charset="-78"/>
              </a:rPr>
              <a:t>1</a:t>
            </a:r>
            <a:r>
              <a:rPr lang="ar-EG" dirty="0" smtClean="0">
                <a:cs typeface="PT Bold Heading" pitchFamily="2" charset="-78"/>
              </a:rPr>
              <a:t>ـ كشرت بريطانيا عن وجهها الاستعماري فاستأثرت بخيرات البلاد وسلبت الأمراء والسلطان المغولي حق الحكم وجعلتهم موظفين في الإدارة البريطانية.</a:t>
            </a:r>
          </a:p>
          <a:p>
            <a:pPr marL="0" indent="0">
              <a:buNone/>
            </a:pPr>
            <a:r>
              <a:rPr lang="ar-EG" dirty="0" smtClean="0">
                <a:cs typeface="PT Bold Heading" pitchFamily="2" charset="-78"/>
              </a:rPr>
              <a:t>2ـ أخذ الانجليز جانب الهندوس وأخذوا في ترسيخ التمييز الطائفي في الهند.</a:t>
            </a:r>
          </a:p>
          <a:p>
            <a:pPr marL="0" indent="0">
              <a:buNone/>
            </a:pPr>
            <a:r>
              <a:rPr lang="ar-EG" dirty="0" smtClean="0">
                <a:cs typeface="PT Bold Heading" pitchFamily="2" charset="-78"/>
              </a:rPr>
              <a:t>3ـ حاول الانجليز التبشير بين المسلمين وعندما أدركوا صعوبة تحول المسلمين إلي المسيحية فقد أطلقوا يد الهندوس والسيخ في التنكيل بهم في مذابح طائفية.</a:t>
            </a:r>
          </a:p>
          <a:p>
            <a:pPr marL="0" indent="0">
              <a:buNone/>
            </a:pPr>
            <a:r>
              <a:rPr lang="ar-EG" dirty="0" smtClean="0">
                <a:cs typeface="PT Bold Heading" pitchFamily="2" charset="-78"/>
              </a:rPr>
              <a:t>4ـ عمل الانجليز علي عدم نشر التعليم بين المسلمين، بل واستولوا علي الأوقاف المخصصة للتعليم في المساجد والكتاتيب.</a:t>
            </a:r>
          </a:p>
          <a:p>
            <a:pPr marL="0" indent="0">
              <a:buNone/>
            </a:pPr>
            <a:r>
              <a:rPr lang="ar-EG" dirty="0" smtClean="0">
                <a:cs typeface="PT Bold Heading" pitchFamily="2" charset="-78"/>
              </a:rPr>
              <a:t>5ـ فتح الإنجليز أبواب التعليم الإنجليزي للهندوس ووظفوهم في الإدارة البريطانية في الهند.</a:t>
            </a:r>
          </a:p>
          <a:p>
            <a:pPr marL="0" indent="0">
              <a:buNone/>
            </a:pPr>
            <a:r>
              <a:rPr lang="ar-EG" dirty="0" smtClean="0">
                <a:cs typeface="PT Bold Heading" pitchFamily="2" charset="-78"/>
              </a:rPr>
              <a:t>6ـ دمر الإنجليز أسس النظام الاقتصادي الهندي، فقد عملوا علي منع تصدير المنسوجات الهندية إلي أوربا بعد أت قامت الثورة الصناعية في بريطانيا، وشرعوا في استيراد القطن الخام وخيوط القطن الهندية مما أدي إلي انهيار النظام الحرفي في الهند التي كانت تعتمد بشكل كبير علي الصناعات الحرفية القطنية، مما أدي إلي تسريح ملايين الحرفيين الذين أصبحوا بلا عمل فأصبحوا وقود للثورة ضد الإنجليز</a:t>
            </a:r>
            <a:r>
              <a:rPr lang="ar-EG" dirty="0" smtClean="0"/>
              <a:t>.</a:t>
            </a:r>
          </a:p>
          <a:p>
            <a:pPr marL="0" indent="0">
              <a:buNone/>
            </a:pPr>
            <a:r>
              <a:rPr lang="ar-EG" dirty="0" smtClean="0"/>
              <a:t>       </a:t>
            </a:r>
            <a:endParaRPr lang="ar-EG" dirty="0"/>
          </a:p>
        </p:txBody>
      </p:sp>
    </p:spTree>
    <p:extLst>
      <p:ext uri="{BB962C8B-B14F-4D97-AF65-F5344CB8AC3E}">
        <p14:creationId xmlns:p14="http://schemas.microsoft.com/office/powerpoint/2010/main" val="6802496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8229600" cy="504056"/>
          </a:xfrm>
        </p:spPr>
        <p:txBody>
          <a:bodyPr>
            <a:normAutofit/>
          </a:bodyPr>
          <a:lstStyle/>
          <a:p>
            <a:r>
              <a:rPr lang="ar-EG" sz="2400" b="1" dirty="0" smtClean="0">
                <a:solidFill>
                  <a:srgbClr val="C00000"/>
                </a:solidFill>
                <a:cs typeface="PT Bold Heading" panose="02010400000000000000" pitchFamily="2" charset="-78"/>
              </a:rPr>
              <a:t>نتائج سياسة شركة النهد الشرقية في الهند خلال القرن </a:t>
            </a:r>
            <a:r>
              <a:rPr lang="ar-EG" sz="2400" b="1" dirty="0" smtClean="0">
                <a:solidFill>
                  <a:srgbClr val="C00000"/>
                </a:solidFill>
                <a:cs typeface="PT Bold Heading" panose="02010400000000000000" pitchFamily="2" charset="-78"/>
              </a:rPr>
              <a:t>ال</a:t>
            </a:r>
            <a:r>
              <a:rPr lang="ar-SA" sz="2400" b="1" smtClean="0">
                <a:solidFill>
                  <a:srgbClr val="C00000"/>
                </a:solidFill>
                <a:cs typeface="PT Bold Heading" panose="02010400000000000000" pitchFamily="2" charset="-78"/>
              </a:rPr>
              <a:t>تاسع </a:t>
            </a:r>
            <a:r>
              <a:rPr lang="ar-EG" sz="2400" b="1" smtClean="0">
                <a:solidFill>
                  <a:srgbClr val="C00000"/>
                </a:solidFill>
                <a:cs typeface="PT Bold Heading" panose="02010400000000000000" pitchFamily="2" charset="-78"/>
              </a:rPr>
              <a:t>عشر</a:t>
            </a:r>
            <a:endParaRPr lang="ar-EG" sz="2400" b="1"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620688"/>
            <a:ext cx="9144000" cy="6408712"/>
          </a:xfrm>
        </p:spPr>
        <p:txBody>
          <a:bodyPr/>
          <a:lstStyle/>
          <a:p>
            <a:r>
              <a:rPr lang="ar-EG" dirty="0" smtClean="0">
                <a:cs typeface="PT Bold Heading" pitchFamily="2" charset="-78"/>
              </a:rPr>
              <a:t>أدت هذه السياسة البريطانية إلي:</a:t>
            </a:r>
          </a:p>
          <a:p>
            <a:pPr marL="0" indent="0">
              <a:buNone/>
            </a:pPr>
            <a:r>
              <a:rPr lang="ar-EG" dirty="0" smtClean="0">
                <a:cs typeface="PT Bold Heading" pitchFamily="2" charset="-78"/>
              </a:rPr>
              <a:t>1ـ تذمر المسلمين وظهور عدد من العلماء يعملون علي تقوية شعورهم الديني الإسلامي، ونادي بعض هؤلاء بأمشاق الحسام دفاعاً عن المسلمين ضد الإنجليز والسيخ والهندوس وكان من هؤلاء السيد أحمد الشهير بالشهيد حيث خاض معارك ضد السيخ واستشهد في 1831.</a:t>
            </a:r>
          </a:p>
          <a:p>
            <a:pPr marL="0" indent="0">
              <a:buNone/>
            </a:pPr>
            <a:r>
              <a:rPr lang="ar-EG" dirty="0" smtClean="0">
                <a:cs typeface="PT Bold Heading" pitchFamily="2" charset="-78"/>
              </a:rPr>
              <a:t>2ـ أدت السياسة الاستعمارية للإنجليز بشكل عام إلي تزايد السخط في كل انحاء الهند مما ادي إلي أندلع الثورة في كل أرجاء الهند 1857.</a:t>
            </a:r>
            <a:endParaRPr lang="ar-EG" dirty="0">
              <a:cs typeface="PT Bold Heading" pitchFamily="2" charset="-78"/>
            </a:endParaRPr>
          </a:p>
        </p:txBody>
      </p:sp>
    </p:spTree>
    <p:extLst>
      <p:ext uri="{BB962C8B-B14F-4D97-AF65-F5344CB8AC3E}">
        <p14:creationId xmlns:p14="http://schemas.microsoft.com/office/powerpoint/2010/main" val="4092194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27584"/>
          </a:xfrm>
        </p:spPr>
        <p:txBody>
          <a:bodyPr>
            <a:normAutofit/>
          </a:bodyPr>
          <a:lstStyle/>
          <a:p>
            <a:r>
              <a:rPr lang="ar-EG" sz="3600" dirty="0" smtClean="0">
                <a:solidFill>
                  <a:srgbClr val="C00000"/>
                </a:solidFill>
                <a:cs typeface="PT Bold Heading" panose="02010400000000000000" pitchFamily="2" charset="-78"/>
              </a:rPr>
              <a:t>الثورة علي الإنجليز 1857</a:t>
            </a:r>
            <a:endParaRPr lang="ar-EG" sz="36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180528" y="620688"/>
            <a:ext cx="9505056" cy="6336704"/>
          </a:xfrm>
        </p:spPr>
        <p:txBody>
          <a:bodyPr/>
          <a:lstStyle/>
          <a:p>
            <a:r>
              <a:rPr lang="ar-EG" dirty="0" smtClean="0">
                <a:cs typeface="PT Bold Heading" pitchFamily="2" charset="-78"/>
              </a:rPr>
              <a:t>عوامل وأسباب الثورة الهندية في عام 1857:</a:t>
            </a:r>
          </a:p>
          <a:p>
            <a:r>
              <a:rPr lang="ar-EG" dirty="0" smtClean="0">
                <a:cs typeface="PT Bold Heading" pitchFamily="2" charset="-78"/>
              </a:rPr>
              <a:t>اـ المعاملة البريطانية السيئة للمسلمين وتمييز الهندوس والسيخ عليهم.</a:t>
            </a:r>
          </a:p>
          <a:p>
            <a:r>
              <a:rPr lang="ar-EG" dirty="0" smtClean="0">
                <a:cs typeface="PT Bold Heading" pitchFamily="2" charset="-78"/>
              </a:rPr>
              <a:t>تدهور الأوضاع الاقتصادية في الهند وتوقف النشاط الحرفي مع وصول البضائع البريطانية بعد الثورة الصناعية.</a:t>
            </a:r>
          </a:p>
          <a:p>
            <a:r>
              <a:rPr lang="ar-EG" dirty="0" smtClean="0">
                <a:cs typeface="PT Bold Heading" pitchFamily="2" charset="-78"/>
              </a:rPr>
              <a:t>استخدام أعداد كبيرة من الهنود في الخدمة العسكرية البريطانية، وإجبارهم علي ممارسة عادات لا تتفق مع قيمهم الدينية وخاصة المسلمين.</a:t>
            </a:r>
          </a:p>
        </p:txBody>
      </p:sp>
    </p:spTree>
    <p:extLst>
      <p:ext uri="{BB962C8B-B14F-4D97-AF65-F5344CB8AC3E}">
        <p14:creationId xmlns:p14="http://schemas.microsoft.com/office/powerpoint/2010/main" val="3973723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648072"/>
          </a:xfrm>
        </p:spPr>
        <p:txBody>
          <a:bodyPr>
            <a:normAutofit fontScale="90000"/>
          </a:bodyPr>
          <a:lstStyle/>
          <a:p>
            <a:pPr marL="342900" lvl="0" indent="-342900">
              <a:spcBef>
                <a:spcPct val="20000"/>
              </a:spcBef>
            </a:pPr>
            <a:r>
              <a:rPr lang="ar-EG" sz="3200" dirty="0">
                <a:solidFill>
                  <a:srgbClr val="C00000"/>
                </a:solidFill>
                <a:cs typeface="PT Bold Heading" pitchFamily="2" charset="-78"/>
              </a:rPr>
              <a:t>عوامل </a:t>
            </a:r>
            <a:r>
              <a:rPr lang="ar-EG" sz="3200" dirty="0" smtClean="0">
                <a:solidFill>
                  <a:srgbClr val="C00000"/>
                </a:solidFill>
                <a:cs typeface="PT Bold Heading" pitchFamily="2" charset="-78"/>
              </a:rPr>
              <a:t>فشل  </a:t>
            </a:r>
            <a:r>
              <a:rPr lang="ar-EG" sz="3200" dirty="0">
                <a:solidFill>
                  <a:srgbClr val="C00000"/>
                </a:solidFill>
                <a:cs typeface="PT Bold Heading" pitchFamily="2" charset="-78"/>
              </a:rPr>
              <a:t>الثورة </a:t>
            </a:r>
            <a:r>
              <a:rPr lang="ar-EG" sz="3200" dirty="0" smtClean="0">
                <a:solidFill>
                  <a:srgbClr val="C00000"/>
                </a:solidFill>
                <a:cs typeface="PT Bold Heading" pitchFamily="2" charset="-78"/>
              </a:rPr>
              <a:t>الهندية في عام 1857</a:t>
            </a:r>
            <a:br>
              <a:rPr lang="ar-EG" sz="3200" dirty="0" smtClean="0">
                <a:solidFill>
                  <a:srgbClr val="C00000"/>
                </a:solidFill>
                <a:cs typeface="PT Bold Heading" pitchFamily="2" charset="-78"/>
              </a:rPr>
            </a:br>
            <a:endParaRPr lang="ar-EG" sz="3200" dirty="0">
              <a:solidFill>
                <a:srgbClr val="C00000"/>
              </a:solidFill>
              <a:cs typeface="PT Bold Heading" pitchFamily="2" charset="-78"/>
            </a:endParaRPr>
          </a:p>
        </p:txBody>
      </p:sp>
      <p:sp>
        <p:nvSpPr>
          <p:cNvPr id="3" name="عنصر نائب للمحتوى 2"/>
          <p:cNvSpPr>
            <a:spLocks noGrp="1"/>
          </p:cNvSpPr>
          <p:nvPr>
            <p:ph idx="1"/>
          </p:nvPr>
        </p:nvSpPr>
        <p:spPr>
          <a:xfrm>
            <a:off x="0" y="476672"/>
            <a:ext cx="9144000" cy="6768752"/>
          </a:xfrm>
        </p:spPr>
        <p:txBody>
          <a:bodyPr/>
          <a:lstStyle/>
          <a:p>
            <a:r>
              <a:rPr lang="ar-EG" dirty="0" smtClean="0">
                <a:cs typeface="PT Bold Heading" pitchFamily="2" charset="-78"/>
              </a:rPr>
              <a:t>كانت هناك العديد من العوامل التي أدت إلي فشل الثورة في الهند:</a:t>
            </a:r>
          </a:p>
          <a:p>
            <a:pPr marL="0" indent="0">
              <a:buNone/>
            </a:pPr>
            <a:r>
              <a:rPr lang="ar-EG" dirty="0" smtClean="0">
                <a:cs typeface="PT Bold Heading" pitchFamily="2" charset="-78"/>
              </a:rPr>
              <a:t>1ـ عدم وجود قيادة ثورية واعية لأهداف الثورة، لذلك فقد لجأ الثوار إلي </a:t>
            </a:r>
            <a:r>
              <a:rPr lang="ar-EG" dirty="0" err="1" smtClean="0">
                <a:cs typeface="PT Bold Heading" pitchFamily="2" charset="-78"/>
              </a:rPr>
              <a:t>بهادور</a:t>
            </a:r>
            <a:r>
              <a:rPr lang="ar-EG" dirty="0" smtClean="0">
                <a:cs typeface="PT Bold Heading" pitchFamily="2" charset="-78"/>
              </a:rPr>
              <a:t> شاه السلطان المغولي ولكنه لم يكن متأهل لذلك، وقد قبض عليه الإنجليز وتم نفيه إلي </a:t>
            </a:r>
            <a:r>
              <a:rPr lang="ar-EG" dirty="0" err="1" smtClean="0">
                <a:cs typeface="PT Bold Heading" pitchFamily="2" charset="-78"/>
              </a:rPr>
              <a:t>بورمان</a:t>
            </a:r>
            <a:r>
              <a:rPr lang="ar-EG" dirty="0" smtClean="0">
                <a:cs typeface="PT Bold Heading" pitchFamily="2" charset="-78"/>
              </a:rPr>
              <a:t>.</a:t>
            </a:r>
          </a:p>
          <a:p>
            <a:pPr marL="0" indent="0">
              <a:buNone/>
            </a:pPr>
            <a:r>
              <a:rPr lang="ar-EG" dirty="0" smtClean="0">
                <a:cs typeface="PT Bold Heading" pitchFamily="2" charset="-78"/>
              </a:rPr>
              <a:t>2ـ أن الثورة تركزت في شمال الهند، ولم تقوم ثورة كبيرة في الجنوب، الذي أستمر علي خضوعه للإنجليز.</a:t>
            </a:r>
          </a:p>
          <a:p>
            <a:pPr marL="0" indent="0">
              <a:buNone/>
            </a:pPr>
            <a:r>
              <a:rPr lang="ar-EG" dirty="0" smtClean="0">
                <a:cs typeface="PT Bold Heading" pitchFamily="2" charset="-78"/>
              </a:rPr>
              <a:t>3ـ انضمام السيخ إلي الإنجليز.</a:t>
            </a:r>
          </a:p>
          <a:p>
            <a:pPr marL="0" indent="0">
              <a:buNone/>
            </a:pPr>
            <a:r>
              <a:rPr lang="ar-EG" dirty="0" smtClean="0">
                <a:cs typeface="PT Bold Heading" pitchFamily="2" charset="-78"/>
              </a:rPr>
              <a:t>4ـ وقوع الخلافات بين زعماء الثورة.</a:t>
            </a:r>
          </a:p>
          <a:p>
            <a:pPr marL="0" indent="0">
              <a:buNone/>
            </a:pPr>
            <a:r>
              <a:rPr lang="ar-EG" dirty="0" smtClean="0"/>
              <a:t>  </a:t>
            </a:r>
            <a:endParaRPr lang="ar-EG" dirty="0"/>
          </a:p>
        </p:txBody>
      </p:sp>
    </p:spTree>
    <p:extLst>
      <p:ext uri="{BB962C8B-B14F-4D97-AF65-F5344CB8AC3E}">
        <p14:creationId xmlns:p14="http://schemas.microsoft.com/office/powerpoint/2010/main" val="351789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60648"/>
            <a:ext cx="9144000" cy="648072"/>
          </a:xfrm>
        </p:spPr>
        <p:txBody>
          <a:bodyPr>
            <a:normAutofit fontScale="90000"/>
          </a:bodyPr>
          <a:lstStyle/>
          <a:p>
            <a:r>
              <a:rPr lang="ar-EG" sz="3600" dirty="0" smtClean="0">
                <a:solidFill>
                  <a:srgbClr val="C00000"/>
                </a:solidFill>
                <a:cs typeface="PT Bold Heading" pitchFamily="2" charset="-78"/>
              </a:rPr>
              <a:t>نتائج فشل الثورة  الهند</a:t>
            </a:r>
            <a:r>
              <a:rPr lang="ar-SA" sz="3600" dirty="0" err="1" smtClean="0">
                <a:solidFill>
                  <a:srgbClr val="C00000"/>
                </a:solidFill>
                <a:cs typeface="PT Bold Heading" pitchFamily="2" charset="-78"/>
              </a:rPr>
              <a:t>ية</a:t>
            </a:r>
            <a:r>
              <a:rPr lang="ar-SA" sz="3600" dirty="0" smtClean="0">
                <a:solidFill>
                  <a:srgbClr val="C00000"/>
                </a:solidFill>
                <a:cs typeface="PT Bold Heading" pitchFamily="2" charset="-78"/>
              </a:rPr>
              <a:t> </a:t>
            </a:r>
            <a:r>
              <a:rPr lang="ar-EG" sz="3600" dirty="0" smtClean="0">
                <a:solidFill>
                  <a:srgbClr val="C00000"/>
                </a:solidFill>
                <a:cs typeface="PT Bold Heading" pitchFamily="2" charset="-78"/>
              </a:rPr>
              <a:t> عام 1857:</a:t>
            </a:r>
            <a:r>
              <a:rPr lang="ar-EG" dirty="0"/>
              <a:t/>
            </a:r>
            <a:br>
              <a:rPr lang="ar-EG" dirty="0"/>
            </a:br>
            <a:endParaRPr lang="ar-EG" dirty="0"/>
          </a:p>
        </p:txBody>
      </p:sp>
      <p:sp>
        <p:nvSpPr>
          <p:cNvPr id="3" name="عنصر نائب للمحتوى 2"/>
          <p:cNvSpPr>
            <a:spLocks noGrp="1"/>
          </p:cNvSpPr>
          <p:nvPr>
            <p:ph idx="1"/>
          </p:nvPr>
        </p:nvSpPr>
        <p:spPr>
          <a:xfrm>
            <a:off x="107504" y="620688"/>
            <a:ext cx="9145016" cy="5433467"/>
          </a:xfrm>
        </p:spPr>
        <p:txBody>
          <a:bodyPr/>
          <a:lstStyle/>
          <a:p>
            <a:endParaRPr lang="ar-SA" dirty="0" smtClean="0">
              <a:cs typeface="PT Bold Heading" pitchFamily="2" charset="-78"/>
            </a:endParaRPr>
          </a:p>
          <a:p>
            <a:r>
              <a:rPr lang="ar-EG" dirty="0" smtClean="0">
                <a:cs typeface="PT Bold Heading" pitchFamily="2" charset="-78"/>
              </a:rPr>
              <a:t>حلت الحكومة البريطانية محل شركة الهند الشرقية، وأصبحت الهند خاضعة مباشرة للإدارة البريطانية.</a:t>
            </a:r>
          </a:p>
          <a:p>
            <a:r>
              <a:rPr lang="ar-EG" dirty="0" smtClean="0">
                <a:cs typeface="PT Bold Heading" pitchFamily="2" charset="-78"/>
              </a:rPr>
              <a:t>عمل الإنجليز علي تقريب السيخ والهندوس مستبعدين المسلمين من أغلب المراكز الإدارية الكبرى.</a:t>
            </a:r>
          </a:p>
          <a:p>
            <a:r>
              <a:rPr lang="ar-EG" dirty="0" smtClean="0">
                <a:cs typeface="PT Bold Heading" pitchFamily="2" charset="-78"/>
              </a:rPr>
              <a:t>حاول الإنجليز إيجاد خلافات بين المسلمين فتم تقريب القاديانية وهم أتباع أحد الهنود من المدعين النبوة.</a:t>
            </a:r>
          </a:p>
          <a:p>
            <a:r>
              <a:rPr lang="ar-EG" dirty="0" smtClean="0">
                <a:cs typeface="PT Bold Heading" pitchFamily="2" charset="-78"/>
              </a:rPr>
              <a:t>أخذت بريطانيا في رسم سياسة فرق تسد، وذلك بإيجاد الصراع بين المسلمين والهندوس والسيخ.</a:t>
            </a:r>
          </a:p>
          <a:p>
            <a:endParaRPr lang="ar-EG" dirty="0" smtClean="0"/>
          </a:p>
          <a:p>
            <a:endParaRPr lang="ar-EG" dirty="0"/>
          </a:p>
        </p:txBody>
      </p:sp>
    </p:spTree>
    <p:extLst>
      <p:ext uri="{BB962C8B-B14F-4D97-AF65-F5344CB8AC3E}">
        <p14:creationId xmlns:p14="http://schemas.microsoft.com/office/powerpoint/2010/main" val="390882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15416"/>
            <a:ext cx="9144000" cy="1417638"/>
          </a:xfrm>
        </p:spPr>
        <p:txBody>
          <a:bodyPr>
            <a:normAutofit/>
          </a:bodyPr>
          <a:lstStyle/>
          <a:p>
            <a:pPr algn="r"/>
            <a:r>
              <a:rPr lang="ar-SA" sz="3200" b="1" dirty="0" smtClean="0">
                <a:solidFill>
                  <a:srgbClr val="C00000"/>
                </a:solidFill>
                <a:cs typeface="PT Bold Heading" pitchFamily="2" charset="-78"/>
              </a:rPr>
              <a:t> </a:t>
            </a:r>
            <a:r>
              <a:rPr lang="ar-EG" sz="3200" b="1" dirty="0" smtClean="0">
                <a:solidFill>
                  <a:srgbClr val="C00000"/>
                </a:solidFill>
                <a:cs typeface="PT Bold Heading" pitchFamily="2" charset="-78"/>
              </a:rPr>
              <a:t>الاستعمار البريطاني المباشر للهند 1858ـ 1947</a:t>
            </a:r>
            <a:endParaRPr lang="ar-EG" sz="3200" b="1" dirty="0">
              <a:solidFill>
                <a:srgbClr val="C00000"/>
              </a:solidFill>
              <a:cs typeface="PT Bold Heading" pitchFamily="2" charset="-78"/>
            </a:endParaRPr>
          </a:p>
        </p:txBody>
      </p:sp>
      <p:sp>
        <p:nvSpPr>
          <p:cNvPr id="3" name="عنصر نائب للمحتوى 2"/>
          <p:cNvSpPr>
            <a:spLocks noGrp="1"/>
          </p:cNvSpPr>
          <p:nvPr>
            <p:ph idx="1"/>
          </p:nvPr>
        </p:nvSpPr>
        <p:spPr>
          <a:xfrm>
            <a:off x="-108520" y="620688"/>
            <a:ext cx="9361040" cy="6336704"/>
          </a:xfrm>
        </p:spPr>
        <p:txBody>
          <a:bodyPr>
            <a:normAutofit lnSpcReduction="10000"/>
          </a:bodyPr>
          <a:lstStyle/>
          <a:p>
            <a:r>
              <a:rPr lang="ar-EG" dirty="0" smtClean="0">
                <a:solidFill>
                  <a:srgbClr val="7030A0"/>
                </a:solidFill>
                <a:cs typeface="PT Bold Heading" pitchFamily="2" charset="-78"/>
              </a:rPr>
              <a:t>أولاً: السياسة البريطانية في الهند:</a:t>
            </a:r>
          </a:p>
          <a:p>
            <a:pPr marL="0" indent="0">
              <a:buNone/>
            </a:pPr>
            <a:r>
              <a:rPr lang="ar-EG" dirty="0" smtClean="0">
                <a:cs typeface="PT Bold Heading" pitchFamily="2" charset="-78"/>
              </a:rPr>
              <a:t>1ـ وضعت الهند تحت الحكم الإنجليزي المباشرة مع عام 1858 حيث خضعت لإشراف أحد الوزراء التابعين مباشرة للبرلمان الإنجليزي.</a:t>
            </a:r>
          </a:p>
          <a:p>
            <a:pPr marL="0" indent="0">
              <a:buNone/>
            </a:pPr>
            <a:r>
              <a:rPr lang="ar-EG" dirty="0" smtClean="0">
                <a:cs typeface="PT Bold Heading" pitchFamily="2" charset="-78"/>
              </a:rPr>
              <a:t>2ـ كان هذا الوزير هو المسئول الأول عن تعيين الموظفين البريطانيين في الهند.</a:t>
            </a:r>
          </a:p>
          <a:p>
            <a:pPr marL="0" indent="0">
              <a:buNone/>
            </a:pPr>
            <a:r>
              <a:rPr lang="ar-SA" dirty="0" smtClean="0">
                <a:cs typeface="PT Bold Heading" pitchFamily="2" charset="-78"/>
              </a:rPr>
              <a:t>3- </a:t>
            </a:r>
            <a:r>
              <a:rPr lang="ar-EG" dirty="0" smtClean="0">
                <a:cs typeface="PT Bold Heading" pitchFamily="2" charset="-78"/>
              </a:rPr>
              <a:t>اقتصر تعيين كبار الموظفين علي الإنجليز وكذلك كبار رجال هيئة الشرطة، إلا الرتب الصغيرة كانوا من الهنود.</a:t>
            </a:r>
          </a:p>
          <a:p>
            <a:pPr marL="0" indent="0">
              <a:buNone/>
            </a:pPr>
            <a:r>
              <a:rPr lang="ar-SA" dirty="0" smtClean="0">
                <a:cs typeface="PT Bold Heading" pitchFamily="2" charset="-78"/>
              </a:rPr>
              <a:t>4- </a:t>
            </a:r>
            <a:r>
              <a:rPr lang="ar-EG" dirty="0" smtClean="0">
                <a:cs typeface="PT Bold Heading" pitchFamily="2" charset="-78"/>
              </a:rPr>
              <a:t>كان الدفاع عن الهند تحت إمرة قائد عام يعين من إنجلترا مباشرة، وكان الجنود من الهنود فيما كان ضباطهم من الإنجليز، وقد عملت بريطانيا علي استرضاء هؤلاء الجنود ومنحهم أوضاع اقتصادية متميزة.</a:t>
            </a:r>
          </a:p>
          <a:p>
            <a:pPr marL="0" indent="0">
              <a:buNone/>
            </a:pPr>
            <a:r>
              <a:rPr lang="ar-SA" dirty="0" smtClean="0">
                <a:cs typeface="PT Bold Heading" pitchFamily="2" charset="-78"/>
              </a:rPr>
              <a:t>5- </a:t>
            </a:r>
            <a:r>
              <a:rPr lang="ar-EG" dirty="0" smtClean="0">
                <a:cs typeface="PT Bold Heading" pitchFamily="2" charset="-78"/>
              </a:rPr>
              <a:t>اتبعت بريطانيا سياسة فرق تسد دائماً داخل الهند.</a:t>
            </a:r>
          </a:p>
          <a:p>
            <a:pPr marL="0" indent="0">
              <a:buNone/>
            </a:pPr>
            <a:endParaRPr lang="ar-EG" dirty="0" smtClean="0"/>
          </a:p>
        </p:txBody>
      </p:sp>
    </p:spTree>
    <p:extLst>
      <p:ext uri="{BB962C8B-B14F-4D97-AF65-F5344CB8AC3E}">
        <p14:creationId xmlns:p14="http://schemas.microsoft.com/office/powerpoint/2010/main" val="20620405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Autofit/>
          </a:bodyPr>
          <a:lstStyle/>
          <a:p>
            <a:pPr algn="r"/>
            <a:r>
              <a:rPr lang="ar-EG" sz="3600" dirty="0" smtClean="0">
                <a:solidFill>
                  <a:srgbClr val="C00000"/>
                </a:solidFill>
                <a:cs typeface="PT Bold Heading" panose="02010400000000000000" pitchFamily="2" charset="-78"/>
              </a:rPr>
              <a:t>الأوضاع الاقتصادية في الهند 1858 ـ 1947 </a:t>
            </a:r>
            <a:endParaRPr lang="ar-EG" sz="36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180528" y="836712"/>
            <a:ext cx="9505056" cy="6408712"/>
          </a:xfrm>
        </p:spPr>
        <p:txBody>
          <a:bodyPr>
            <a:normAutofit fontScale="85000" lnSpcReduction="10000"/>
          </a:bodyPr>
          <a:lstStyle/>
          <a:p>
            <a:r>
              <a:rPr lang="ar-EG" dirty="0" smtClean="0">
                <a:cs typeface="PT Bold Heading" pitchFamily="2" charset="-78"/>
              </a:rPr>
              <a:t>احتكرت بريطانيا السوق الهندي اثناء فترة توسعها ونشاطها الصناعي.</a:t>
            </a:r>
          </a:p>
          <a:p>
            <a:r>
              <a:rPr lang="ar-EG" dirty="0" smtClean="0">
                <a:cs typeface="PT Bold Heading" pitchFamily="2" charset="-78"/>
              </a:rPr>
              <a:t>قام الإدارة البريطانية بفرض ضرائب علي الحرف والصناعات الهندية المنافسة للمنتجات البريطانية مما أدي إلي انهيار هذه الحرف. مما أدي إلي غزو أسواق الهند والقضاء علي هذه الصناعة الهندية.</a:t>
            </a:r>
          </a:p>
          <a:p>
            <a:r>
              <a:rPr lang="ar-EG" dirty="0" smtClean="0">
                <a:cs typeface="PT Bold Heading" pitchFamily="2" charset="-78"/>
              </a:rPr>
              <a:t>قامت بريطانيا بمد خطوط السكك الحديدية من أجل نقل البضائع إضافة إلي فرض الهيمنة ضد أي مناطق رافضة للسيطرة البريطانية.</a:t>
            </a:r>
          </a:p>
          <a:p>
            <a:r>
              <a:rPr lang="ar-EG" dirty="0" smtClean="0">
                <a:cs typeface="PT Bold Heading" pitchFamily="2" charset="-78"/>
              </a:rPr>
              <a:t>تصدير فائض رؤوس الأموال البريطانية إلي الهند، مما ادي إلي أمتلك البريطانيين مساحات هائلة من الأراضي الهندية.</a:t>
            </a:r>
          </a:p>
          <a:p>
            <a:r>
              <a:rPr lang="ar-EG" dirty="0" smtClean="0">
                <a:cs typeface="PT Bold Heading" pitchFamily="2" charset="-78"/>
              </a:rPr>
              <a:t>جعل الهند مصدر رئيسي لتمويل بريطانيا بالمواد الخام مثل القطن والشاي والمطاط والثروة الحيوانية.</a:t>
            </a:r>
          </a:p>
          <a:p>
            <a:r>
              <a:rPr lang="ar-EG" dirty="0" smtClean="0">
                <a:cs typeface="PT Bold Heading" pitchFamily="2" charset="-78"/>
              </a:rPr>
              <a:t>كما نشرت بريطانيا نظرية فكرة تميز الرجل الأبيض وخاصة الإنجليزي، وتمييز الإنجليز بالوظائف </a:t>
            </a:r>
            <a:r>
              <a:rPr lang="ar-EG" dirty="0" err="1" smtClean="0">
                <a:cs typeface="PT Bold Heading" pitchFamily="2" charset="-78"/>
              </a:rPr>
              <a:t>الكبري</a:t>
            </a:r>
            <a:r>
              <a:rPr lang="ar-EG" dirty="0" smtClean="0">
                <a:cs typeface="PT Bold Heading" pitchFamily="2" charset="-78"/>
              </a:rPr>
              <a:t> ورتب الضباط في الجيش والشرطة، وحرم الهنود من دخول الأماكن المخصصة للأوربيين.</a:t>
            </a:r>
          </a:p>
          <a:p>
            <a:endParaRPr lang="ar-EG" dirty="0" smtClean="0"/>
          </a:p>
        </p:txBody>
      </p:sp>
    </p:spTree>
    <p:extLst>
      <p:ext uri="{BB962C8B-B14F-4D97-AF65-F5344CB8AC3E}">
        <p14:creationId xmlns:p14="http://schemas.microsoft.com/office/powerpoint/2010/main" val="323111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pPr algn="r"/>
            <a:r>
              <a:rPr lang="ar-EG" sz="2800" dirty="0" smtClean="0">
                <a:solidFill>
                  <a:srgbClr val="C00000"/>
                </a:solidFill>
                <a:cs typeface="PT Bold Heading" panose="02010400000000000000" pitchFamily="2" charset="-78"/>
              </a:rPr>
              <a:t>النظام الإداري البريطاني في الهند</a:t>
            </a:r>
            <a:endParaRPr lang="ar-EG" sz="28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764704"/>
            <a:ext cx="9396536" cy="6093296"/>
          </a:xfrm>
        </p:spPr>
        <p:txBody>
          <a:bodyPr>
            <a:normAutofit fontScale="92500" lnSpcReduction="10000"/>
          </a:bodyPr>
          <a:lstStyle/>
          <a:p>
            <a:r>
              <a:rPr lang="ar-EG" dirty="0" smtClean="0">
                <a:cs typeface="PT Bold Heading" pitchFamily="2" charset="-78"/>
              </a:rPr>
              <a:t>استطاع بريطانيا أن تأسس نظام إداري قوي في الهند:</a:t>
            </a:r>
          </a:p>
          <a:p>
            <a:r>
              <a:rPr lang="ar-EG" dirty="0" smtClean="0">
                <a:cs typeface="PT Bold Heading" pitchFamily="2" charset="-78"/>
              </a:rPr>
              <a:t>حيث أنشأت قوانين شملت كل البلاد.</a:t>
            </a:r>
          </a:p>
          <a:p>
            <a:r>
              <a:rPr lang="ar-EG" dirty="0" smtClean="0">
                <a:cs typeface="PT Bold Heading" pitchFamily="2" charset="-78"/>
              </a:rPr>
              <a:t>وأنشأت جهازاً قضائياً، وسنت قانون للضرائب، ووضعت نظام خاص بالأراض، وأنشأت شبكة كبيرة للري، كما أدخلت السكك الحديدية والبرق وفتحت الجامعات والمعاهد.</a:t>
            </a:r>
          </a:p>
          <a:p>
            <a:r>
              <a:rPr lang="ar-EG" dirty="0" smtClean="0">
                <a:cs typeface="PT Bold Heading" pitchFamily="2" charset="-78"/>
              </a:rPr>
              <a:t>كما أصدرت قانون المجالس الهندية عام 1861، وكان هدف بريطانيا تطوير الإدارة من خلال الأهالي وممثليهم، لذلك فقد أشركت الهنود في هذه المجالس. وفي عام 1909 كان عدد الهنود أعضاء المجلس التشريعي يصل لـ27 عضواً.</a:t>
            </a:r>
          </a:p>
          <a:p>
            <a:r>
              <a:rPr lang="ar-EG" dirty="0" smtClean="0">
                <a:cs typeface="PT Bold Heading" pitchFamily="2" charset="-78"/>
              </a:rPr>
              <a:t>وكان لكل ولاية مجلس تشريعي منفصل به عدد من الهنود.</a:t>
            </a:r>
          </a:p>
          <a:p>
            <a:r>
              <a:rPr lang="ar-EG" dirty="0" smtClean="0">
                <a:cs typeface="PT Bold Heading" pitchFamily="2" charset="-78"/>
              </a:rPr>
              <a:t>وقد أدي ذلك إلي تطوير الحكم الذاتي بشكل كبير في الهند.</a:t>
            </a:r>
          </a:p>
          <a:p>
            <a:r>
              <a:rPr lang="ar-EG" dirty="0" smtClean="0">
                <a:cs typeface="PT Bold Heading" pitchFamily="2" charset="-78"/>
              </a:rPr>
              <a:t>غير أن إيجاد قوائم انتخابية منفصلة للمسلمين كان مقدمة لفصل الأمتين الهنديتين الهندوس والمسلمين.</a:t>
            </a:r>
            <a:endParaRPr lang="ar-EG" dirty="0">
              <a:cs typeface="PT Bold Heading" pitchFamily="2" charset="-78"/>
            </a:endParaRPr>
          </a:p>
        </p:txBody>
      </p:sp>
    </p:spTree>
    <p:extLst>
      <p:ext uri="{BB962C8B-B14F-4D97-AF65-F5344CB8AC3E}">
        <p14:creationId xmlns:p14="http://schemas.microsoft.com/office/powerpoint/2010/main" val="39549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520" y="-171400"/>
            <a:ext cx="9505056" cy="7416824"/>
          </a:xfrm>
        </p:spPr>
        <p:txBody>
          <a:bodyPr/>
          <a:lstStyle/>
          <a:p>
            <a:r>
              <a:rPr lang="ar-EG" dirty="0" smtClean="0">
                <a:cs typeface="PT Bold Heading" pitchFamily="2" charset="-78"/>
              </a:rPr>
              <a:t>ولا ريب أن الهند استفادة من هذه التنظيمات وأصبح لديها جهاز إداري كفء يتولى الحكم.</a:t>
            </a:r>
          </a:p>
          <a:p>
            <a:r>
              <a:rPr lang="ar-EG" dirty="0" smtClean="0">
                <a:cs typeface="PT Bold Heading" pitchFamily="2" charset="-78"/>
              </a:rPr>
              <a:t>وقد نشأ نزاع بين رجال الإدارة في لندن ورجال الحكم في الهند</a:t>
            </a:r>
            <a:r>
              <a:rPr lang="ar-SA" dirty="0" smtClean="0">
                <a:cs typeface="PT Bold Heading" pitchFamily="2" charset="-78"/>
              </a:rPr>
              <a:t> نتيجة للثراء الكبير الذي كان يتمتع به حكام الهند</a:t>
            </a:r>
            <a:r>
              <a:rPr lang="ar-EG" dirty="0" smtClean="0">
                <a:cs typeface="PT Bold Heading" pitchFamily="2" charset="-78"/>
              </a:rPr>
              <a:t>.</a:t>
            </a:r>
          </a:p>
          <a:p>
            <a:r>
              <a:rPr lang="ar-EG" dirty="0" smtClean="0">
                <a:cs typeface="PT Bold Heading" pitchFamily="2" charset="-78"/>
              </a:rPr>
              <a:t>وقد تحولت </a:t>
            </a:r>
            <a:r>
              <a:rPr lang="ar-EG" dirty="0">
                <a:cs typeface="PT Bold Heading" pitchFamily="2" charset="-78"/>
              </a:rPr>
              <a:t>الهند لمركز للسيطرة علي </a:t>
            </a:r>
            <a:r>
              <a:rPr lang="ar-EG" dirty="0" smtClean="0">
                <a:cs typeface="PT Bold Heading" pitchFamily="2" charset="-78"/>
              </a:rPr>
              <a:t>آسيا، مع وجود جيش قوي ونظام حكم إداري جيد فقد تحولت الإدارة الإنجليزية في الهند إلي مركز لإمبراطورية كبيرة في آسيا.</a:t>
            </a:r>
            <a:endParaRPr lang="ar-SA" dirty="0">
              <a:cs typeface="PT Bold Heading" pitchFamily="2" charset="-78"/>
            </a:endParaRPr>
          </a:p>
          <a:p>
            <a:r>
              <a:rPr lang="ar-EG" dirty="0" smtClean="0">
                <a:cs typeface="PT Bold Heading" pitchFamily="2" charset="-78"/>
              </a:rPr>
              <a:t>حيث تحولت لمركز لبريطانيا لفرض هيمنتها علي الصين وبورما وأفغانستان وفارس وفرضت هيمنتها علي الخليج العربي.</a:t>
            </a:r>
            <a:endParaRPr lang="ar-SA" dirty="0" smtClean="0">
              <a:cs typeface="PT Bold Heading" pitchFamily="2" charset="-78"/>
            </a:endParaRPr>
          </a:p>
          <a:p>
            <a:r>
              <a:rPr lang="ar-EG" dirty="0" smtClean="0">
                <a:cs typeface="PT Bold Heading" pitchFamily="2" charset="-78"/>
              </a:rPr>
              <a:t>هكذا فإنها فرضت هيمنتها علي عدن، وهونج كونج .</a:t>
            </a:r>
          </a:p>
        </p:txBody>
      </p:sp>
    </p:spTree>
    <p:extLst>
      <p:ext uri="{BB962C8B-B14F-4D97-AF65-F5344CB8AC3E}">
        <p14:creationId xmlns:p14="http://schemas.microsoft.com/office/powerpoint/2010/main" val="14082234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548680"/>
          </a:xfrm>
        </p:spPr>
        <p:txBody>
          <a:bodyPr>
            <a:normAutofit fontScale="90000"/>
          </a:bodyPr>
          <a:lstStyle/>
          <a:p>
            <a:r>
              <a:rPr lang="ar-EG" sz="3600" dirty="0" smtClean="0">
                <a:solidFill>
                  <a:srgbClr val="C00000"/>
                </a:solidFill>
                <a:cs typeface="PT Bold Heading" panose="02010400000000000000" pitchFamily="2" charset="-78"/>
              </a:rPr>
              <a:t>تدهور العلاقات الهندية البريطانية</a:t>
            </a:r>
            <a:endParaRPr lang="ar-EG" sz="3600" dirty="0">
              <a:solidFill>
                <a:srgbClr val="C00000"/>
              </a:solidFill>
              <a:cs typeface="PT Bold Heading" panose="02010400000000000000" pitchFamily="2" charset="-78"/>
            </a:endParaRPr>
          </a:p>
        </p:txBody>
      </p:sp>
      <p:sp>
        <p:nvSpPr>
          <p:cNvPr id="3" name="عنصر نائب للمحتوى 2"/>
          <p:cNvSpPr>
            <a:spLocks noGrp="1"/>
          </p:cNvSpPr>
          <p:nvPr>
            <p:ph idx="1"/>
          </p:nvPr>
        </p:nvSpPr>
        <p:spPr>
          <a:xfrm>
            <a:off x="0" y="548680"/>
            <a:ext cx="9396536" cy="6480720"/>
          </a:xfrm>
        </p:spPr>
        <p:txBody>
          <a:bodyPr>
            <a:normAutofit fontScale="92500" lnSpcReduction="20000"/>
          </a:bodyPr>
          <a:lstStyle/>
          <a:p>
            <a:r>
              <a:rPr lang="ar-SA" dirty="0" smtClean="0">
                <a:cs typeface="PT Bold Heading" pitchFamily="2" charset="-78"/>
              </a:rPr>
              <a:t>كانت الحكومة البريطانية قد أنشأت حزب المؤتمر الوطني في عام 1303هـ/1885م على أن يتبادل رئاسته مسلم وهندوسي.</a:t>
            </a:r>
          </a:p>
          <a:p>
            <a:r>
              <a:rPr lang="ar-SA" dirty="0" smtClean="0">
                <a:cs typeface="PT Bold Heading" pitchFamily="2" charset="-78"/>
              </a:rPr>
              <a:t>وكان الحزب يحترم في البداية شعور المسلمين الديني، مما دفع أعداد كبيرة من المسلمين إلي الانضمام إليه، غير أنه سرعان ما ظهر عكس ذلك.</a:t>
            </a:r>
          </a:p>
          <a:p>
            <a:r>
              <a:rPr lang="ar-SA" dirty="0" smtClean="0">
                <a:cs typeface="PT Bold Heading" pitchFamily="2" charset="-78"/>
              </a:rPr>
              <a:t>وكانت بريطانيا تهدف من وراء إنشاء حزب المؤتمر دمج المسلمين والهندوس في </a:t>
            </a:r>
            <a:r>
              <a:rPr lang="ar-SA" dirty="0" err="1" smtClean="0">
                <a:cs typeface="PT Bold Heading" pitchFamily="2" charset="-78"/>
              </a:rPr>
              <a:t>بوتقه</a:t>
            </a:r>
            <a:r>
              <a:rPr lang="ar-SA" dirty="0" smtClean="0">
                <a:cs typeface="PT Bold Heading" pitchFamily="2" charset="-78"/>
              </a:rPr>
              <a:t> واحدة، حتى تعطي فرصة للهندوس لفرض هيمنتهم على البلاد عن طريق دعم بريطانيا.</a:t>
            </a:r>
          </a:p>
          <a:p>
            <a:r>
              <a:rPr lang="ar-SA" dirty="0" smtClean="0">
                <a:cs typeface="PT Bold Heading" pitchFamily="2" charset="-78"/>
              </a:rPr>
              <a:t>غير أن الحزب سرعان ما راح (الطرفين المسلمين والهندوس) يطالب بريطانيا بالرحيل عن الهند، مما دفع بريطانيا إلي إثارة النزعات الدينية والصراع الديني بين المسلمين والهندوس.</a:t>
            </a:r>
          </a:p>
          <a:p>
            <a:r>
              <a:rPr lang="ar-SA" dirty="0" smtClean="0">
                <a:cs typeface="PT Bold Heading" pitchFamily="2" charset="-78"/>
              </a:rPr>
              <a:t>فأعلنت تقسيم البنغال بين المسلمين والهندوس، الأمر الذي رفضه الهندوس بحجة إعطاء المسلمين حقوقاً ليست لهم.</a:t>
            </a:r>
          </a:p>
          <a:p>
            <a:r>
              <a:rPr lang="ar-SA" dirty="0" smtClean="0">
                <a:cs typeface="PT Bold Heading" pitchFamily="2" charset="-78"/>
              </a:rPr>
              <a:t>مما دفع المسلمين إلي الرحيل عن حزب المؤتمر باحثين عن جبهة للدفاع عن حقوقهم، ضد حزب المؤتمر.  </a:t>
            </a:r>
          </a:p>
          <a:p>
            <a:endParaRPr lang="ar-EG" dirty="0"/>
          </a:p>
        </p:txBody>
      </p:sp>
    </p:spTree>
    <p:extLst>
      <p:ext uri="{BB962C8B-B14F-4D97-AF65-F5344CB8AC3E}">
        <p14:creationId xmlns:p14="http://schemas.microsoft.com/office/powerpoint/2010/main" val="1382592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706090"/>
          </a:xfrm>
        </p:spPr>
        <p:txBody>
          <a:bodyPr>
            <a:normAutofit fontScale="90000"/>
          </a:bodyPr>
          <a:lstStyle/>
          <a:p>
            <a:r>
              <a:rPr lang="ar-SA" dirty="0" smtClean="0">
                <a:solidFill>
                  <a:srgbClr val="C00000"/>
                </a:solidFill>
                <a:cs typeface="PT Bold Heading" pitchFamily="2" charset="-78"/>
              </a:rPr>
              <a:t>حزب الرابطة الإسلامية 1324هـ/1906م</a:t>
            </a:r>
            <a:endParaRPr lang="ar-SA" dirty="0">
              <a:solidFill>
                <a:srgbClr val="C00000"/>
              </a:solidFill>
              <a:cs typeface="PT Bold Heading" pitchFamily="2" charset="-78"/>
            </a:endParaRPr>
          </a:p>
        </p:txBody>
      </p:sp>
      <p:sp>
        <p:nvSpPr>
          <p:cNvPr id="3" name="عنصر نائب للمحتوى 2"/>
          <p:cNvSpPr>
            <a:spLocks noGrp="1"/>
          </p:cNvSpPr>
          <p:nvPr>
            <p:ph idx="1"/>
          </p:nvPr>
        </p:nvSpPr>
        <p:spPr>
          <a:xfrm>
            <a:off x="0" y="980728"/>
            <a:ext cx="9144000" cy="5877272"/>
          </a:xfrm>
        </p:spPr>
        <p:txBody>
          <a:bodyPr/>
          <a:lstStyle/>
          <a:p>
            <a:endParaRPr lang="ar-SA" dirty="0" smtClean="0">
              <a:cs typeface="PT Bold Heading" pitchFamily="2" charset="-78"/>
            </a:endParaRPr>
          </a:p>
          <a:p>
            <a:r>
              <a:rPr lang="ar-SA" dirty="0" smtClean="0">
                <a:cs typeface="PT Bold Heading" pitchFamily="2" charset="-78"/>
              </a:rPr>
              <a:t>نتيجة لسياسة حزب المؤتمر المنحازة للهندوس، فقد أسس المسلمون حزب الرابطة الإسلامية في دكا عام 1906.</a:t>
            </a:r>
          </a:p>
          <a:p>
            <a:endParaRPr lang="ar-SA" dirty="0" smtClean="0">
              <a:cs typeface="PT Bold Heading" pitchFamily="2" charset="-78"/>
            </a:endParaRPr>
          </a:p>
          <a:p>
            <a:r>
              <a:rPr lang="ar-SA" dirty="0" smtClean="0">
                <a:cs typeface="PT Bold Heading" pitchFamily="2" charset="-78"/>
              </a:rPr>
              <a:t>غير أن الحزب ظل محدود النشاط ولم يتطور إلا مع انضمام السياسي الكبير محمد علي جناح الذي كان عضواً في حزب المؤتمر له في عام 1914، وكان من قبل يعمل على التوفيق بين الطرفين المسلمين والهندوس. </a:t>
            </a:r>
            <a:endParaRPr lang="ar-SA" dirty="0">
              <a:cs typeface="PT Bold Heading" pitchFamily="2" charset="-78"/>
            </a:endParaRPr>
          </a:p>
        </p:txBody>
      </p:sp>
    </p:spTree>
    <p:extLst>
      <p:ext uri="{BB962C8B-B14F-4D97-AF65-F5344CB8AC3E}">
        <p14:creationId xmlns:p14="http://schemas.microsoft.com/office/powerpoint/2010/main" val="137113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634082"/>
          </a:xfrm>
        </p:spPr>
        <p:txBody>
          <a:bodyPr>
            <a:normAutofit fontScale="90000"/>
          </a:bodyPr>
          <a:lstStyle/>
          <a:p>
            <a:r>
              <a:rPr lang="ar-SA" dirty="0" smtClean="0">
                <a:cs typeface="PT Bold Heading" pitchFamily="2" charset="-78"/>
              </a:rPr>
              <a:t>أثر الحرب العالمية الأولي على الهند</a:t>
            </a:r>
            <a:endParaRPr lang="ar-SA" dirty="0">
              <a:cs typeface="PT Bold Heading" pitchFamily="2" charset="-78"/>
            </a:endParaRPr>
          </a:p>
        </p:txBody>
      </p:sp>
      <p:sp>
        <p:nvSpPr>
          <p:cNvPr id="3" name="عنصر نائب للمحتوى 2"/>
          <p:cNvSpPr>
            <a:spLocks noGrp="1"/>
          </p:cNvSpPr>
          <p:nvPr>
            <p:ph idx="1"/>
          </p:nvPr>
        </p:nvSpPr>
        <p:spPr>
          <a:xfrm>
            <a:off x="0" y="980728"/>
            <a:ext cx="9144000" cy="6048672"/>
          </a:xfrm>
        </p:spPr>
        <p:txBody>
          <a:bodyPr>
            <a:normAutofit lnSpcReduction="10000"/>
          </a:bodyPr>
          <a:lstStyle/>
          <a:p>
            <a:r>
              <a:rPr lang="ar-SA" dirty="0" smtClean="0">
                <a:cs typeface="PT Bold Heading" pitchFamily="2" charset="-78"/>
              </a:rPr>
              <a:t>خلال الحرب العالمية الأولي قويت الدعوات إلي استقلال الشعوب المحتلة.</a:t>
            </a:r>
          </a:p>
          <a:p>
            <a:r>
              <a:rPr lang="ar-SA" dirty="0" smtClean="0">
                <a:cs typeface="PT Bold Heading" pitchFamily="2" charset="-78"/>
              </a:rPr>
              <a:t>وقد ألهبت مبادئ الرئيس الأمريكي ولسون الأربعة عشر حماس الشعوب المحتلة للمطالبة بحق تقرير المصير والاستقلال.</a:t>
            </a:r>
          </a:p>
          <a:p>
            <a:r>
              <a:rPr lang="ar-SA" dirty="0" smtClean="0">
                <a:cs typeface="PT Bold Heading" pitchFamily="2" charset="-78"/>
              </a:rPr>
              <a:t>وقد اتجهت الحركة الوطنية الهندية بزعامة غاندي بعد الحرب العالمية الأولي للضغط على إنجلترا لنيل الاستقلال.</a:t>
            </a:r>
          </a:p>
          <a:p>
            <a:r>
              <a:rPr lang="ar-SA" dirty="0" smtClean="0">
                <a:cs typeface="PT Bold Heading" pitchFamily="2" charset="-78"/>
              </a:rPr>
              <a:t>كما سعي المسلمون الهنود لنيل الاستقلال، وهاجم محمد على جناح الإنجليز، وطالب بالاستقلال، </a:t>
            </a:r>
          </a:p>
          <a:p>
            <a:r>
              <a:rPr lang="ar-SA" dirty="0" smtClean="0">
                <a:cs typeface="PT Bold Heading" pitchFamily="2" charset="-78"/>
              </a:rPr>
              <a:t>وكان المسلمون في الهند مستائين من الشروط القاسية التي تم فرضها على الدولة العثمانية، التي كانت في نظرهم مركز الخلافة والهيبة الإسلامية.</a:t>
            </a:r>
          </a:p>
        </p:txBody>
      </p:sp>
    </p:spTree>
    <p:extLst>
      <p:ext uri="{BB962C8B-B14F-4D97-AF65-F5344CB8AC3E}">
        <p14:creationId xmlns:p14="http://schemas.microsoft.com/office/powerpoint/2010/main" val="310519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0"/>
            <a:ext cx="8229600" cy="908720"/>
          </a:xfrm>
        </p:spPr>
        <p:txBody>
          <a:bodyPr>
            <a:normAutofit/>
          </a:bodyPr>
          <a:lstStyle/>
          <a:p>
            <a:r>
              <a:rPr lang="ar-SA" dirty="0" smtClean="0">
                <a:solidFill>
                  <a:srgbClr val="002060"/>
                </a:solidFill>
                <a:cs typeface="PT Bold Heading" pitchFamily="2" charset="-78"/>
              </a:rPr>
              <a:t>الاستقلال 1947</a:t>
            </a:r>
            <a:endParaRPr lang="ar-SA" dirty="0">
              <a:solidFill>
                <a:srgbClr val="002060"/>
              </a:solidFill>
              <a:cs typeface="PT Bold Heading" pitchFamily="2" charset="-78"/>
            </a:endParaRPr>
          </a:p>
        </p:txBody>
      </p:sp>
      <p:sp>
        <p:nvSpPr>
          <p:cNvPr id="3" name="عنصر نائب للمحتوى 2"/>
          <p:cNvSpPr>
            <a:spLocks noGrp="1"/>
          </p:cNvSpPr>
          <p:nvPr>
            <p:ph idx="1"/>
          </p:nvPr>
        </p:nvSpPr>
        <p:spPr>
          <a:xfrm>
            <a:off x="0" y="1052736"/>
            <a:ext cx="9144000" cy="5805264"/>
          </a:xfrm>
        </p:spPr>
        <p:txBody>
          <a:bodyPr/>
          <a:lstStyle/>
          <a:p>
            <a:r>
              <a:rPr lang="ar-SA" dirty="0" smtClean="0">
                <a:cs typeface="PT Bold Heading" pitchFamily="2" charset="-78"/>
              </a:rPr>
              <a:t>نادي </a:t>
            </a:r>
            <a:r>
              <a:rPr lang="ar-SA" dirty="0">
                <a:cs typeface="PT Bold Heading" pitchFamily="2" charset="-78"/>
              </a:rPr>
              <a:t>غاندي بسلاح المقاطعة السلمية والعصيان المدني،   </a:t>
            </a:r>
            <a:endParaRPr lang="ar-SA" dirty="0" smtClean="0">
              <a:cs typeface="PT Bold Heading" pitchFamily="2" charset="-78"/>
            </a:endParaRPr>
          </a:p>
          <a:p>
            <a:endParaRPr lang="ar-SA" dirty="0">
              <a:cs typeface="PT Bold Heading" pitchFamily="2" charset="-78"/>
            </a:endParaRPr>
          </a:p>
          <a:p>
            <a:endParaRPr lang="ar-SA" dirty="0" smtClean="0">
              <a:cs typeface="PT Bold Heading" pitchFamily="2" charset="-78"/>
            </a:endParaRPr>
          </a:p>
          <a:p>
            <a:endParaRPr lang="ar-SA" dirty="0">
              <a:cs typeface="PT Bold Heading" pitchFamily="2" charset="-78"/>
            </a:endParaRPr>
          </a:p>
          <a:p>
            <a:endParaRPr lang="ar-SA" dirty="0" smtClean="0">
              <a:cs typeface="PT Bold Heading" pitchFamily="2" charset="-78"/>
            </a:endParaRPr>
          </a:p>
          <a:p>
            <a:endParaRPr lang="ar-SA" dirty="0">
              <a:cs typeface="PT Bold Heading" pitchFamily="2" charset="-78"/>
            </a:endParaRPr>
          </a:p>
          <a:p>
            <a:endParaRPr lang="ar-SA" dirty="0">
              <a:cs typeface="PT Bold Heading" pitchFamily="2" charset="-78"/>
            </a:endParaRPr>
          </a:p>
        </p:txBody>
      </p:sp>
    </p:spTree>
    <p:extLst>
      <p:ext uri="{BB962C8B-B14F-4D97-AF65-F5344CB8AC3E}">
        <p14:creationId xmlns:p14="http://schemas.microsoft.com/office/powerpoint/2010/main" val="4916281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39715022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27547851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46050"/>
          </a:xfrm>
        </p:spPr>
        <p:txBody>
          <a:bodyPr>
            <a:normAutofit fontScale="90000"/>
          </a:bodyPr>
          <a:lstStyle/>
          <a:p>
            <a:r>
              <a:rPr lang="ar-EG" dirty="0" smtClean="0"/>
              <a:t>المحيط الهندي</a:t>
            </a:r>
            <a:endParaRPr lang="ar-EG" dirty="0"/>
          </a:p>
        </p:txBody>
      </p:sp>
      <p:sp>
        <p:nvSpPr>
          <p:cNvPr id="3" name="عنصر نائب للمحتوى 2"/>
          <p:cNvSpPr>
            <a:spLocks noGrp="1"/>
          </p:cNvSpPr>
          <p:nvPr>
            <p:ph idx="1"/>
          </p:nvPr>
        </p:nvSpPr>
        <p:spPr/>
        <p:txBody>
          <a:bodyPr/>
          <a:lstStyle/>
          <a:p>
            <a:endParaRPr lang="ar-EG"/>
          </a:p>
        </p:txBody>
      </p:sp>
      <p:pic>
        <p:nvPicPr>
          <p:cNvPr id="40962" name="Picture 2" descr="http://lh5.ggpht.com/_Y1d8AEH13kg/TRuPZMHNS7I/AAAAAAAADh0/l0PVseNZrL0/Copy%20of%2012_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764704"/>
            <a:ext cx="8964488" cy="6093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1735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0242" name="Picture 2" descr="http://im17.gulfup.com/y54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28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3693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14338" name="Picture 2" descr="نقرتين لعرض الصورة في صفحة مستقل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23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dirty="0"/>
          </a:p>
        </p:txBody>
      </p:sp>
      <p:pic>
        <p:nvPicPr>
          <p:cNvPr id="47106" name="Picture 2" descr="http://www.travelzad.com/photo/files/1838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0"/>
            <a:ext cx="896448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0864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48130" name="Picture 2" descr="https://encrypted-tbn1.gstatic.com/images?q=tbn:ANd9GcSInOWYb21D1hIDMxjhiYT80ejaNDcSzttA3f1AtHK-PuXauhYfW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8640"/>
            <a:ext cx="7776864"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3840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pPr marL="0" indent="0">
              <a:buNone/>
            </a:pPr>
            <a:endParaRPr lang="ar-EG" dirty="0"/>
          </a:p>
        </p:txBody>
      </p:sp>
      <p:pic>
        <p:nvPicPr>
          <p:cNvPr id="46082" name="Picture 2" descr="http://www.iinanews.com/ar/images/News/Politics/tt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632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تاج محل</a:t>
            </a:r>
            <a:endParaRPr lang="ar-EG" dirty="0"/>
          </a:p>
        </p:txBody>
      </p:sp>
      <p:sp>
        <p:nvSpPr>
          <p:cNvPr id="3" name="عنصر نائب للمحتوى 2"/>
          <p:cNvSpPr>
            <a:spLocks noGrp="1"/>
          </p:cNvSpPr>
          <p:nvPr>
            <p:ph idx="1"/>
          </p:nvPr>
        </p:nvSpPr>
        <p:spPr/>
        <p:txBody>
          <a:bodyPr/>
          <a:lstStyle/>
          <a:p>
            <a:endParaRPr lang="ar-EG" dirty="0"/>
          </a:p>
        </p:txBody>
      </p:sp>
      <p:pic>
        <p:nvPicPr>
          <p:cNvPr id="31746" name="Picture 2" descr="http://www.alarab.co.il/pics/12/India_a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24744"/>
            <a:ext cx="8928992" cy="544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2038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تاج محل</a:t>
            </a:r>
            <a:endParaRPr lang="ar-EG" dirty="0"/>
          </a:p>
        </p:txBody>
      </p:sp>
      <p:sp>
        <p:nvSpPr>
          <p:cNvPr id="3" name="عنصر نائب للمحتوى 2"/>
          <p:cNvSpPr>
            <a:spLocks noGrp="1"/>
          </p:cNvSpPr>
          <p:nvPr>
            <p:ph idx="1"/>
          </p:nvPr>
        </p:nvSpPr>
        <p:spPr/>
        <p:txBody>
          <a:bodyPr/>
          <a:lstStyle/>
          <a:p>
            <a:endParaRPr lang="ar-EG"/>
          </a:p>
        </p:txBody>
      </p:sp>
      <p:pic>
        <p:nvPicPr>
          <p:cNvPr id="30722" name="Picture 2" descr="http://l.yimg.com/lo/api/res/1.2/96tskYu5jrRXD6LwpGGXbA--/YXBwaWQ9bWti/http:/g.abunawaf.com/2011/7/1/Khalid/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24744"/>
            <a:ext cx="9036496"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163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56531" y="260649"/>
            <a:ext cx="7772400" cy="1008112"/>
          </a:xfrm>
        </p:spPr>
        <p:txBody>
          <a:bodyPr/>
          <a:lstStyle/>
          <a:p>
            <a:r>
              <a:rPr lang="ar-EG" dirty="0" smtClean="0"/>
              <a:t>العالم القديم</a:t>
            </a:r>
            <a:endParaRPr lang="ar-EG" dirty="0"/>
          </a:p>
        </p:txBody>
      </p:sp>
      <p:sp>
        <p:nvSpPr>
          <p:cNvPr id="3" name="عنوان فرعي 2"/>
          <p:cNvSpPr>
            <a:spLocks noGrp="1"/>
          </p:cNvSpPr>
          <p:nvPr>
            <p:ph type="subTitle" idx="1"/>
          </p:nvPr>
        </p:nvSpPr>
        <p:spPr>
          <a:xfrm>
            <a:off x="1371600" y="1988840"/>
            <a:ext cx="6400800" cy="3649960"/>
          </a:xfrm>
        </p:spPr>
        <p:txBody>
          <a:bodyPr/>
          <a:lstStyle/>
          <a:p>
            <a:endParaRPr lang="ar-EG" dirty="0"/>
          </a:p>
        </p:txBody>
      </p:sp>
      <p:pic>
        <p:nvPicPr>
          <p:cNvPr id="17410" name="Picture 2" descr="http://aljazeera.net/mritems/images/2001/3/19/image_map367_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790"/>
            <a:ext cx="9144000" cy="7057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7176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الدولة المغولية </a:t>
            </a:r>
            <a:endParaRPr lang="ar-EG" dirty="0"/>
          </a:p>
        </p:txBody>
      </p:sp>
      <p:sp>
        <p:nvSpPr>
          <p:cNvPr id="3" name="عنصر نائب للمحتوى 2"/>
          <p:cNvSpPr>
            <a:spLocks noGrp="1"/>
          </p:cNvSpPr>
          <p:nvPr>
            <p:ph idx="1"/>
          </p:nvPr>
        </p:nvSpPr>
        <p:spPr/>
        <p:txBody>
          <a:bodyPr/>
          <a:lstStyle/>
          <a:p>
            <a:endParaRPr lang="ar-EG" dirty="0"/>
          </a:p>
        </p:txBody>
      </p:sp>
      <p:pic>
        <p:nvPicPr>
          <p:cNvPr id="4098" name="Picture 2" descr="http://www.majalisna.com/myfiles/128078/2480056458.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052736"/>
            <a:ext cx="8280920"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0267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الدولة المغولية في الهند</a:t>
            </a:r>
            <a:endParaRPr lang="ar-EG" dirty="0"/>
          </a:p>
        </p:txBody>
      </p:sp>
      <p:sp>
        <p:nvSpPr>
          <p:cNvPr id="3" name="عنصر نائب للمحتوى 2"/>
          <p:cNvSpPr>
            <a:spLocks noGrp="1"/>
          </p:cNvSpPr>
          <p:nvPr>
            <p:ph idx="1"/>
          </p:nvPr>
        </p:nvSpPr>
        <p:spPr/>
        <p:txBody>
          <a:bodyPr/>
          <a:lstStyle/>
          <a:p>
            <a:endParaRPr lang="ar-EG"/>
          </a:p>
        </p:txBody>
      </p:sp>
      <p:pic>
        <p:nvPicPr>
          <p:cNvPr id="1026" name="Picture 2" descr="https://freeman-pedia.wikispaces.com/file/view/Mughal%20Empire%20Map.jpg/410091872/800x591/Mughal%20Empire%20Map.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24744"/>
            <a:ext cx="7920880" cy="348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2203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346050"/>
          </a:xfrm>
        </p:spPr>
        <p:txBody>
          <a:bodyPr>
            <a:normAutofit fontScale="90000"/>
          </a:bodyPr>
          <a:lstStyle/>
          <a:p>
            <a:r>
              <a:rPr lang="ar-EG" dirty="0" smtClean="0"/>
              <a:t>انتصار الانجليز في معركة بلاسي 1757 بقيادة روبرت كلايف </a:t>
            </a:r>
            <a:endParaRPr lang="ar-EG" dirty="0"/>
          </a:p>
        </p:txBody>
      </p:sp>
      <p:sp>
        <p:nvSpPr>
          <p:cNvPr id="3" name="عنصر نائب للمحتوى 2"/>
          <p:cNvSpPr>
            <a:spLocks noGrp="1"/>
          </p:cNvSpPr>
          <p:nvPr>
            <p:ph idx="1"/>
          </p:nvPr>
        </p:nvSpPr>
        <p:spPr/>
        <p:txBody>
          <a:bodyPr/>
          <a:lstStyle/>
          <a:p>
            <a:endParaRPr lang="ar-EG"/>
          </a:p>
        </p:txBody>
      </p:sp>
      <p:pic>
        <p:nvPicPr>
          <p:cNvPr id="11266" name="Picture 2" descr="ملف:Cliv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2" y="1113821"/>
            <a:ext cx="8947286"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7107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2050" name="Picture 2" descr="http://www.asia.si.edu/exhibitions/current/muraqqa/maplarge.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952625"/>
            <a:ext cx="7992888"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5938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6146" name="Picture 2" descr="http://upload.wikimedia.org/wikipedia/commons/8/87/Charminar_Hyderaba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548680"/>
            <a:ext cx="7704856"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4646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196" y="-603448"/>
            <a:ext cx="8229600" cy="1517030"/>
          </a:xfrm>
        </p:spPr>
        <p:txBody>
          <a:bodyPr/>
          <a:lstStyle/>
          <a:p>
            <a:r>
              <a:rPr lang="ar-EG" dirty="0" smtClean="0"/>
              <a:t>الدولة المغولية في الهند </a:t>
            </a:r>
            <a:endParaRPr lang="ar-EG" dirty="0"/>
          </a:p>
        </p:txBody>
      </p:sp>
      <p:sp>
        <p:nvSpPr>
          <p:cNvPr id="3" name="عنصر نائب للمحتوى 2"/>
          <p:cNvSpPr>
            <a:spLocks noGrp="1"/>
          </p:cNvSpPr>
          <p:nvPr>
            <p:ph idx="1"/>
          </p:nvPr>
        </p:nvSpPr>
        <p:spPr/>
        <p:txBody>
          <a:bodyPr/>
          <a:lstStyle/>
          <a:p>
            <a:endParaRPr lang="ar-EG"/>
          </a:p>
        </p:txBody>
      </p:sp>
      <p:pic>
        <p:nvPicPr>
          <p:cNvPr id="3074" name="Picture 2" descr="http://www.majalisna.com/myfiles/128078/2480056458.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92696"/>
            <a:ext cx="8424936"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8194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5122" name="Picture 2" descr="http://upload.wikimedia.org/wikipedia/commons/4/45/Jamamasj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924944"/>
            <a:ext cx="8208912"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0677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4082"/>
          </a:xfrm>
        </p:spPr>
        <p:txBody>
          <a:bodyPr>
            <a:normAutofit fontScale="90000"/>
          </a:bodyPr>
          <a:lstStyle/>
          <a:p>
            <a:r>
              <a:rPr lang="ar-EG" dirty="0" smtClean="0"/>
              <a:t>باكستان</a:t>
            </a:r>
            <a:endParaRPr lang="ar-EG" dirty="0"/>
          </a:p>
        </p:txBody>
      </p:sp>
      <p:sp>
        <p:nvSpPr>
          <p:cNvPr id="3" name="عنصر نائب للمحتوى 2"/>
          <p:cNvSpPr>
            <a:spLocks noGrp="1"/>
          </p:cNvSpPr>
          <p:nvPr>
            <p:ph idx="1"/>
          </p:nvPr>
        </p:nvSpPr>
        <p:spPr/>
        <p:txBody>
          <a:bodyPr/>
          <a:lstStyle/>
          <a:p>
            <a:endParaRPr lang="ar-EG"/>
          </a:p>
        </p:txBody>
      </p:sp>
      <p:pic>
        <p:nvPicPr>
          <p:cNvPr id="7170" name="Picture 2" descr="https://encrypted-tbn1.gstatic.com/images?q=tbn:ANd9GcRLawKZdUmEALMgY9M5atddxDVm6KnGc7LIeNbl0KpJZKvLroT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84784"/>
            <a:ext cx="8208912" cy="296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258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2074"/>
          </a:xfrm>
        </p:spPr>
        <p:txBody>
          <a:bodyPr>
            <a:normAutofit fontScale="90000"/>
          </a:bodyPr>
          <a:lstStyle/>
          <a:p>
            <a:r>
              <a:rPr lang="ar-EG" dirty="0" smtClean="0"/>
              <a:t>تقسيم الهند 1947 </a:t>
            </a:r>
            <a:endParaRPr lang="ar-EG" dirty="0"/>
          </a:p>
        </p:txBody>
      </p:sp>
      <p:sp>
        <p:nvSpPr>
          <p:cNvPr id="3" name="عنصر نائب للمحتوى 2"/>
          <p:cNvSpPr>
            <a:spLocks noGrp="1"/>
          </p:cNvSpPr>
          <p:nvPr>
            <p:ph idx="1"/>
          </p:nvPr>
        </p:nvSpPr>
        <p:spPr/>
        <p:txBody>
          <a:bodyPr/>
          <a:lstStyle/>
          <a:p>
            <a:endParaRPr lang="ar-EG"/>
          </a:p>
        </p:txBody>
      </p:sp>
      <p:pic>
        <p:nvPicPr>
          <p:cNvPr id="21508" name="Picture 4" descr="ملف:Brit IndianEmpireReligions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4704"/>
            <a:ext cx="9144000" cy="609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6586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9938" name="Picture 2" descr="http://lh5.ggpht.com/_Y1d8AEH13kg/TRuVEhQvAYI/AAAAAAAADjI/-nLwtVtCZ_s/%D8%A7%D9%84%D9%87%D9%86%D8%AF.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88640"/>
            <a:ext cx="8424936"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641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76672"/>
            <a:ext cx="8229600" cy="4525963"/>
          </a:xfrm>
        </p:spPr>
        <p:txBody>
          <a:bodyPr/>
          <a:lstStyle/>
          <a:p>
            <a:endParaRPr lang="ar-EG" dirty="0"/>
          </a:p>
        </p:txBody>
      </p:sp>
      <p:pic>
        <p:nvPicPr>
          <p:cNvPr id="38914" name="Picture 2" descr="http://www.arabic-not-indian-numbers.com/images/IndiaL.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260648"/>
            <a:ext cx="9865096" cy="698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0600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7890" name="Picture 2" descr="http://www.700bk.com/vb/uploadcenter/uploads/10-2012/PIC-866-1349961522.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7865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5842" name="Picture 2" descr="http://www.alukah.net/UserFiles/الهند.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9036496"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4872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p:txBody>
          <a:bodyPr/>
          <a:lstStyle/>
          <a:p>
            <a:endParaRPr lang="ar-EG"/>
          </a:p>
        </p:txBody>
      </p:sp>
      <p:pic>
        <p:nvPicPr>
          <p:cNvPr id="36866" name="Picture 2" descr="http://www.marefa.org/images/thumb/2/28/Map_India_ar.png/250px-Map_India_ar.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60648"/>
            <a:ext cx="8640960"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0359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الهند بعد التقسيم 1947</a:t>
            </a:r>
            <a:endParaRPr lang="ar-EG" dirty="0"/>
          </a:p>
        </p:txBody>
      </p:sp>
      <p:sp>
        <p:nvSpPr>
          <p:cNvPr id="3" name="عنصر نائب للمحتوى 2"/>
          <p:cNvSpPr>
            <a:spLocks noGrp="1"/>
          </p:cNvSpPr>
          <p:nvPr>
            <p:ph idx="1"/>
          </p:nvPr>
        </p:nvSpPr>
        <p:spPr/>
        <p:txBody>
          <a:bodyPr/>
          <a:lstStyle/>
          <a:p>
            <a:endParaRPr lang="ar-EG"/>
          </a:p>
        </p:txBody>
      </p:sp>
      <p:pic>
        <p:nvPicPr>
          <p:cNvPr id="34818" name="Picture 2" descr="https://encrypted-tbn3.gstatic.com/images?q=tbn:ANd9GcT57gbOYUbBnAF88GwFfjzZtEgqoaLalZ4vlBfSt1r02jRwVvL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52736"/>
            <a:ext cx="8280920"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3512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686800" cy="1143000"/>
          </a:xfrm>
        </p:spPr>
        <p:txBody>
          <a:bodyPr/>
          <a:lstStyle/>
          <a:p>
            <a:r>
              <a:rPr lang="ar-SA" dirty="0" smtClean="0">
                <a:solidFill>
                  <a:srgbClr val="C00000"/>
                </a:solidFill>
                <a:cs typeface="PT Bold Heading" pitchFamily="2" charset="-78"/>
              </a:rPr>
              <a:t>دولة باكستان عقب الاستقلال 1947</a:t>
            </a:r>
            <a:endParaRPr lang="ar-SA" dirty="0">
              <a:solidFill>
                <a:srgbClr val="C00000"/>
              </a:solidFill>
              <a:cs typeface="PT Bold Heading" pitchFamily="2" charset="-78"/>
            </a:endParaRPr>
          </a:p>
        </p:txBody>
      </p:sp>
      <p:sp>
        <p:nvSpPr>
          <p:cNvPr id="3" name="عنصر نائب للمحتوى 2"/>
          <p:cNvSpPr>
            <a:spLocks noGrp="1"/>
          </p:cNvSpPr>
          <p:nvPr>
            <p:ph idx="1"/>
          </p:nvPr>
        </p:nvSpPr>
        <p:spPr/>
        <p:txBody>
          <a:bodyPr/>
          <a:lstStyle/>
          <a:p>
            <a:endParaRPr lang="ar-SA"/>
          </a:p>
        </p:txBody>
      </p:sp>
      <p:pic>
        <p:nvPicPr>
          <p:cNvPr id="4098" name="Picture 2" descr="http://upload.wikimedia.org/wikipedia/commons/a/a6/Pakistan-19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8856984" cy="518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2525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363" y="15874"/>
            <a:ext cx="9205913" cy="1036861"/>
          </a:xfrm>
        </p:spPr>
        <p:txBody>
          <a:bodyPr>
            <a:normAutofit fontScale="90000"/>
          </a:bodyPr>
          <a:lstStyle/>
          <a:p>
            <a:r>
              <a:rPr lang="ar-SA" sz="3600" dirty="0" smtClean="0">
                <a:solidFill>
                  <a:srgbClr val="C00000"/>
                </a:solidFill>
                <a:cs typeface="PT Bold Heading" pitchFamily="2" charset="-78"/>
              </a:rPr>
              <a:t>غاندي قائد الحركة الوطنية الهندية والأب الروحي للهندوس</a:t>
            </a:r>
            <a:endParaRPr lang="ar-EG" sz="3600" dirty="0">
              <a:solidFill>
                <a:srgbClr val="C00000"/>
              </a:solidFill>
              <a:cs typeface="PT Bold Heading" pitchFamily="2" charset="-78"/>
            </a:endParaRPr>
          </a:p>
        </p:txBody>
      </p:sp>
      <p:sp>
        <p:nvSpPr>
          <p:cNvPr id="3" name="عنصر نائب للمحتوى 2"/>
          <p:cNvSpPr>
            <a:spLocks noGrp="1"/>
          </p:cNvSpPr>
          <p:nvPr>
            <p:ph idx="1"/>
          </p:nvPr>
        </p:nvSpPr>
        <p:spPr/>
        <p:txBody>
          <a:bodyPr/>
          <a:lstStyle/>
          <a:p>
            <a:endParaRPr lang="ar-EG" dirty="0"/>
          </a:p>
        </p:txBody>
      </p:sp>
      <p:sp>
        <p:nvSpPr>
          <p:cNvPr id="4" name="AutoShape 2" descr="data:image/jpeg;base64,/9j/4AAQSkZJRgABAQAAAQABAAD/2wCEAAkGBxQTEhUUEhQVFRQXFRQUFBUUFBQUFRUUFxQXFxQVFBQYHCggGBolHBQUITEhJSkrLi4uFx8zODMsNygtLisBCgoKDg0OGhAQGiwkHyQsLCwsLCwsLCwsLCwsLCwsLCwsLCwsLCwsLCwsLCwsLCwsLCwsLCwsLCwsLCwsLCwsLP/AABEIAQIAwwMBEQACEQEDEQH/xAAbAAABBQEBAAAAAAAAAAAAAAAEAQIDBQYAB//EAD8QAAIBAgMFBgIIBQMEAwAAAAECAAMRBCExBRJBUXEGEyJhgZEyoRQjQlJyscHRB2KC4fBDkrIkc8LSM1Nj/8QAGwEAAgMBAQEAAAAAAAAAAAAAAAECAwQFBgf/xAA3EQACAQIEAwYEBQQCAwAAAAAAAQIDEQQSITEFQVETIjJxsdFhgZGhI0LB4fAUFTNSBvEkQ1P/2gAMAwEAAhEDEQA/AKO89NY8ldnXgB14COJgAkYHXgB14APpoW0BP6dTKqtanSV5uxdRw9Ws8tOLYTTwJ+0wHTOcqrxqlHwRb+x2qP8Ax+rLWpJLy1YSmBTjvH1t+UwT41Xfhsjo0+A4aPiu/nb0J1wlP7g92/eZ/wC6Yp/m9DSuEYNf+v19xDhaf3B7t+8f90xX+32Qf2fB/wDz+79xRgqR+yR0Y/rLI8XxK5p/IrlwTCP8rXzZx2Oh0dgfMBh+k1U+NzXiin5GOp/x6k/BNrzs/Ygr7FqDNbOP5df9p/SdCjxahU0l3fM5dfgmJp6xtJfDf6P3K9lINiCDyIsfadKMlJXi7o5E4yi8slZ/E6SEcICFEYh0AOiEKIAOvABbwAWAwOQLDoxHQAQwGdADoAT06I+17fuZxMbxZQeSlq+vI9DgOBuolOvounP59AtDwGQ5DKeeqVZ1JZpu7PUUqMKccsFZfAIppKi0IWnACYJGhCilGFyVcPAi2SLQkhXHbhEBDnw6VBaooPnow6GacPiatF3g/YyYnCUa6tUjf1+pV7R7NuoL0j3iakf6ijoPiHT2nosLxSFTu1NH9v2PL4zg9Sl3qXeXTmvf1KOdU4wogIWAhbQAWACxALAQsBgYkSwWAHQA6ACWgBY0MFaxIu1t4jgq5e7HgOFxOFjse3eFPbmz0nDeGRTVSrvyXTzB1Gc842erQTTWIA6gkaVwCEWAiZRGhEqLGRYQlOSSINky0ZKwrju4hlC530aKwrklO6ySdhNXBNqbBXEAvTslbjwV/wAXI+fvOxguIyp92esfT+dDicQ4XCtecNJfZ+fuY2rSKsVYFWBsQciDyM9FGSks0XdHlJwlCTjJWaGyRAWACiAhYAdEAsQ7gYiLRRAQsBC2gMM2Xht9wPbrwnOx+IcI5I7v0Orw3CqpLtJbR9f2LnaGEFMbxa1hcm1geChb5sbnoee6bNwKkbI9NRleVijC2NuN8+vnOcdQNoJeABlMQETLGImQRiCKaSSIMMopJogEokmkJslFOOxG47u4WC4xqcTQ7kfw5iJOwNXAO0GyxiE7xB9co0/+xR9n8Q4e3Kdjh2N7N5JeF/Y4nFOH9tHPBd5fddPYxNp6M8kcIAOAgI6AhYDFtEO4FIlg4QEOAgA8LEM0nZ3C2IYXvnbmeZ8h/nOeZrVHUqOT/iPXUaSo0lBfxlrtWnlvE2fRct4qdL0gdXzyPPOVsug9TGUE4cjbW+mRF+PWcufiZ2ou8UWVBIrAF0kjBk60oyNyVEgIKprJogwqkJJEQlBJogwhBJIix5EYiJ1kWSRC6yNiRCH3TcRJ2YNXKHtVskD/AKimPCT9aBwY/b6E6+fWek4bjM67KT15e3seU4vgcj7aC0/N7+5m7TrnBFgI6AC2gAsBgYEgWjwsBEqrESRPSp3IHnKas8sHLoi+hTz1Ix6tGlwK2A3fIX0Hpnp/l55pHrJBuJFwxGZ3bb3BVtayjLL8z5RsUTI1U3WsF3V0UcwMixPG7Bs5zaviOxSd4huHkCwNpCNEWTiMiLeAyWk8ERaDKbSy5WEK8lcViVWkiNhxeFwsMarE2Owm9AYPWiY0OwTg3RhdWBUg6EHIiW0ZuMroprU1KLT2MTtbAGjVamdAbqeanNT7fMT2GHrKrTU/5c8Fi8O8PVdPly8uQIJcZhYAKICHQGCgSsuJVWFwJ0SQbJpBFJM8hfy5+vCZMY/wZG7h6/8AIj/ORo9k4FSQWa4Gp0DNwVRwA/ecOKPRSZYYoLmAC1rHdBsCf5jf9fYfFJiRkto0m7wls9APIAaAcBy8rTnYhPMdbDNOFjqJtKS8Pom8ZFktoCG1HtnAaOp4oRXDKF99YAydyFh9LFX0jTIyjYJTHW1Hyk89iDjcnpY5DkRJKa5g4MSph75qfSDV9hJ9Qdt5dQZF3RLca1S8LhYSmbG8aE0C9tMNvU6VYag923QgsvzDe89Bwmrq4fM8xx2j3Y1Fydvk/wB/UyU7Z5s6AhRAB0BkCLKi8IRYrgTqsiTRNTYDMmwAJPTkPM6THjnaizo8NTddW6MvsK28F1LnLjuoOW7oOnvOKjvSLB6u6NwZnje2fEkn5mSIma2r8Wt88yNLngOfGYMQdPCbEdEXmdGsnw53TYxoT1LJBcSRXcR1A1GUQIEqOovlaRJpMdhMVdbWB6xxYSjqGUqpBysPlJpsraCEqvw3ZPMyFkNesftoD5iGbqgUejGU6ov4CR5SKfQk/iFHEMMmEldrchZchprjlC47Cb14CF26u9gqnluN7OP7zq8NlatH+cjj8XhfDT+v0aMHPTnixYAdGA68QxqLKTRYJRZFkkguhhi2nvwmWvi6VHxPXobcNga1fWC068ixo7G3v9RbixAsTmNL+s5dfiEKsciR2cNwudCedyv8v1Btp7XGCNKlVB3Ddi1m8dr+FGta9zc3scwLgWmVPobpRXMsqW2qGIQ2cWAuzA2VeJVOBItm0bkiCg1sZ/G4oO4K5J9hfLQMfM/rMFeV2dLDQsiWi0pRqaD6dmkit6ElmXMZjl+0ZHRk7kkZZQEtCEU+BzisSuOpYAA3EeUHMscNS5yyKKmw2lTHISxFbHPg0by6GSypizNAVXZpU3U366yt07bE1NPcLoVMrML9ZJN8yLXQSoOQA6CDGkQ7hkdRnbUT/pKw/kJ9s/0nRwDtWj5nM4mr4ep5M8/nqjwxwjAWIBYDH0xM5qQSgmbFV1RpOf08zZgsM8RWjT5c/LmA1a9Su3d0yUp/ymxbqeXlPKSqNvNLVs91ToRhFJaJAmP2c+GIZHYN5E/PnCM7uzLHBNXRotm7TTF0e7xdNX3WBIYZE2IDDkczmI+0y7MolR+Bnts9le7u+FdhzVmJy4bra+jb2fGTWIW0ip4Z3vB2ZXUNtuhC1k9QAD7aH0PpIyoRnrBko1pU+7UXzNFgselQXRgedtR1Go9ZnlCUd0ao1Iy1TLPCvEhstKWYkyliVGI4X6SLJJJkKPnoR6QuNoPWsqjMyd0VtMExPaCimrDLzkk77CatuV1ftvRXQ3/z+8kozfIg5QW7Ik7epHlmuQs0HzNBs7tDTq6MPeLP1JZOaD3qiO4JD8M4aNakXoS1Csk7CVzqe64ZDowKnoRb9ZbRnlkmuRTWpqUXF7PQ82q0irMp1UlT1BsfynsYyUoqS5nz6cHCTg+Ta+g2SInRAOtAZNTWZjYiSuPAek43GJPsor4/oeg4DFdrJ/D9R2ylAqJbiJ5xO7PVy8LLja+yxUYG485c46lNOplVjP4zcpVGC8QLypl6eZIOwDF1PEREZaFRisIN4qQCCdCLj2jTa2JaSWpE3ZTe8WHqGlUGly26fLeHiTqL9JphXb0mrmOph0tYaDht3FYPw42hvJoKq2F+jjwMdLKdw85PsYT8DKe2nDxo0mAx61Ka1qV9x72DqUNwSCATkSCDoTM0u7Jxe5pjOM0HNVvkMm5HKG5K1gdtoJaxNmGoOUL6BlZR4qhUxD2Sqqrx4n2Bji0t0EovqNPZOnbxOCebH+8n2j5Mj2ceauBN2SVj4Xp5C5sSAoH2mNzuqOfoLnIvt5RITpUrXaI6+xcNRGVCvijxbv1oL/Qigvb8RB8hJRryb3S+RU8I7XsA1sKgRq2D72m1KzVsPVbfZUuB3lKoFBZQSAwIuL3uRe1qkp92fPZopcZ0tUaHYnaNqoC2ubTNUi4M3U2pq5osVj+4olzwF4432E7bmSTtHi8UWXC0mewuxFgqDm7sQqf1ES3sUvGzM8StoIuuzeOxIqKHbD1NLrSxVCpUHMlFfxf03i7sdUx5213o2ANom9aqbWvUqGxyIu5OYntMO12ULdF6Hz/E/wCad/8AZ+oPLSgUQAeIDJaczGxExS4InP4lRdWg7brU63CK6pYlX2lp7fc7Y+dVb/ZBM8pBantJvuMrds7SqGqwUm17S1W3YQjpoVGJqtmSbniZKMU2Sk7I3exsLuYanf4mXePrn+VopJGZybkUeNa7yhmmOxZ4B7WkokZov6D3HUWlqMz0KfE7JCG9AmieVPwqeqDwn2kZxT3Jxs1ZoAbFVEyqIHX71M90w6Lml/OwleW2w8n+rH1nFQX3rHgMTT3BfkHzU9d4dJLNbcV5R3X09isx2y67EfV0KQOQqDfufwlbBvRjLIyitdWGfNomv1Am2DTUk4hnq+E7u4QoDWyvcEkeo6y+FeK3RVUw8pK6kM2ts2rSpJh6NNnQJvYlkt48QR4d61zuU7iynIm/kZGhKMm6k93t8EUTpz0UCoOEqUdw7/xC5CtmhvkHXnax+XCXSySQ6casZa3L3YVXvKyhtWWpTfky1KLqfQgzLJZNUa6rzU23ugjYIRQAtRQTa4tnITbb1LssYqyCO0CGtiFwYqru7gq1nBv3aAbz352WxPUCXL8KOd69DHUlnTiv5/2U2J28jbtHD0yMOjBaVE2G8ScqjgtepUY5k2yuBllJ9hKWsnqUwxEKatFXNdsPaeHrYeuHpLv00bepuuYcZL5jxWzluGoXrRpy5v7EMXiclCVaL2T+vIr8S5elSqMSX8dF2OrGmEKMebblRQTx3Z3eHrsqtbDp6Raa+CetjyfEX2tOliLayTT81/GCidY5IoiAeBAZIgmY1oIWImiNz3brUGl7N+88njsN2FV22eq9j3HDcUsTQ18S0fv8wg4BC5J+FswZksb1NpAW1dhgU3IIvbKODsyWfNoEYbbYeioPhKgKR5gWyhN62K1CzuU4xO815BxLUXGDeKLCSLrDVcpNMolE53vGFrCpR6Dz4xpCbFqYe+m8fIWAPvHYSkAVNmMoPdgoTY23/CbG/iQZEXkHTJNxluVlsSrAOQUapdgFTMs1znbe1POQqJZGGWKV0D1aNeoxPdG5zJIA1vx9TLFGy3LVKKVkOTs9WbUKL8NP0kvIjnQZs/ZfdVQgF6hUsG4AbrIL3z1e/wDRKajk2l1K52l5FxsnYdWlYd9YeVKl8zaW9knK5Co4y5APaXZxos5ZgTiQiF1pqvhQeMOF+Ik93nxHSTnTacXyXqRoqMtEgDZGwqSPTdVXeUgqzPezA3VtwqbkZEXORF9QJNV2EsNFFrtjZtHDgNuqz1id9ypJZVsSCwIa1yp11HHSb8Jh69WTnRlZx26a8jk8UxVCnCNOrG6lpp0XMrKyKKItl9Y1RRvBsntTFyQp/wBBjfd0IvbK+nh2Iqzx1RTirtd63LLZfdnJ4jQpRwVNwbsn3b882v2QGJ6I8+KICHiIY+mZnNiYQsRIfa+R0OsyYzDKvTy8+Xmb+H4x4aqpcnv5fsNpmvSHgs9O+V87eU8q04uzR7dShUV0x1baVx9ZQPVSQJG6JKHRg1TZb1QLIKaa+cWu43JLRsrTs802te8jKVySLTCGQQ2WNMyZBkiVLRkWrh2GN5OJXJFkgEsKiZaAOskkmRbaB9q7OBpMV+IWdRzKMGC+u7b1hOmnFoIzd7DsJUptTVlNwQCDzHOQg04oO9ewHi8VnZflIykkWxjzYLsdN+q1UnIeBeWV9Dxtds+bHkDIwV5Zn8hMvwJeis7aWzkxFHcqC9jvCxsQRyPS8tXejYhGThK6KnZewqStqxtzMpUI3L51pWGdt8Lvdwb7qL3gc/dXwZgcSbEAcSQJ1sLi1h6c8usnbKur1PPcRwjxE6d3aKvmfRaexka9XeYm1tAFGYVQLKt+NgAL8Z2sFhv6eioPfdvq3uedxuJ/qKzmvDsl8Ft7jJrMgsBDgYhjkMpsaUwhDI2JpkoMQ0PWqRp7c5yOIYB1PxKfi5rr+53uF8SjS/CrPu8n0/b0D8HjEcFX9jPPrR5ZKzPS2/NB3QZicaipYEaSTmraCjBtmOq4gMbiUtGlMMwokUNlpTEmQuOZIwR1GuQY0DQdS2iOcnmK3TJjtQDjHnF2QHiNt3yBg5klRM/W2o9IsUdQCSxQqHXeOpA1UnjukXkFqSlSi9R+y6lXGEhnCIMiKa7hbyLEk28ryTjFOxWklqaSls1qK+BiwHA62jcbaoWdS3DsFit7XWOMiEo2LbCNL4MomjO18a61nppQYkMQG72kqEcCb+IZHTdMqmmpNItUW4ptgPaag/dK9VwXNQAIlxTQbjE65udPEbeQGd+rwales5y1aWnw1RwePzy0Ixjzlr8dGZsCemPIjrQA60AFAgMaplNi4nRomSTJlaRsTTHXiuupOz6EdUA6i/veZ62GoVv8iT+PP6mvD4zEYf8Axt+W6+hm9pVX7xk3jYHIHla+c87Xo06dWUYbI9jg61StRjKe7WvIn2d8NjwmOqtbmuOisW2Hq2lBNlph6saE0E72UkIGr5CMkilxOJKnWCVyYFV2rwBJMsVN8yDmkE7PwdasQBcX0GpjjFN2WpCdVQV5Fsey7Igdhcta2e8d0/bNuFgTle9ul71h3bVmOWOV+6in2ZtL6PVdGy8Wp0vxH+fPImupTa1RdSrRmrPQ2mB26jgZyClYk6XNBPeqDcQuiOVlpg6wPGWQZVNFDjMTbF1bcGA9d1bwq+Iupx/CQH2sxdzTp/dBdur23R/tF/6p6PhFFxpuo+e3yPG8exClVjSX5dX5v9vUoBOucAWACwAcIDBw2crZaaDZPZ96nie6LwH2j6cJz6+NjHSGr+x08Pw6U+9PRdOf7Glw+xqVMfCMuJzPuZzp4ipN6s61PDUqa0QSlIH4RZedtekqbL0ug18KouQM+Z194rskopHlXaWxxdYg38Qz/oWZK2kjrYXWmiLCZHrMktTXYIL2leUYfhMRaK1hlitfKFyNgPG4mMmlYqVw5qtbgMyZYtCL1J9nbOQsWdgig2GVybWvkNBmM+ZGguRfTjn3Mterk0jubjZeKwyKd0oL2APhGoNjdiWIyY3Ou6Wt8O9riorY5k+0b71wxcZdjZiylQqqo3hnqSx+J7AcTbxCxJLSZUYvtBSpOLsSUTe7pKakByc7rUtYrk2lwAhIJ3t54tIti2ZEpVokENlfLkSNbDlp7iVygnuaKdacXoy4w21axXe3XsMiQpIB1zI01HuJmdF8jbHERe+hptg48hWq1DamouebH7oHMnKKKaeo6ne0juM2RUv3uJqjwglyPvOzeFB1J9Bc8Jpw1F16yiuZlx2JjhaDm+W36FTiK7VHZ2+JiSeVzwA4DhPYwgoRUY7I+dVKkqk3OW71GCSKx0AFEAHiAz0tdk0+CKOVlAt0nlc0up7Ps49B30MroSJG5KxGKFzmSQOentHewWuEhJG5NGf7Y7Q7miSNdJKPUi9XY8pRyxJOpN5irPvM7WFVqaDEGUys0jt68Yr2CcOw4yDQy2wmkiNgu1VsI0BDg8QKdM5Xvrzkr3YrAD4JiSGLKGzIBIvyuJb2mXYg4J7kT9jqpzpvvDz1EtjiE90ZnhlfSbXnqC1NhV0ud3eA1IVWGfPK8mqsWTVGpHXNcRcXVB43H3XZbaHNTcaqp/pHIR5viN07q0oJ+Wg9Md4gXUmwsLrYjwhQbrfQDl58pLMyiVCFua+V/Q0Owu1yYdGNDDl3HhFUkDu94XchiCbsbm2QsFGZuTPNlMypZ3o7lzV2jU2m6jc7tVGSBi1zmblrC/tM1SbnKxtpU40IX6gm2sQoC0KfwU/iP3qmhPQaD1npeF4XsqeeW79DxfG8d29bs4+GP3f7bfUrBOocQcIAKIAOEBD4Ej1utV3fMzyZ7dgTlmNietoyO4XSpCIkPYRDMP2xwLYqrTw6EAm7ux+FKa5sx9wAOJPWT/KJeI83pKLndNwCbHS4vkbcMrTn1XqdykrRSLCjpMrLTmpRpgNZssoWBFjs3E85CSsSJdqZrGhEOBwl7E6DhHcC2x2E3gGFrj8obkE7C4DFbusSdgkrkuKqrUzRt1uY4/iHGTUhxvEhULUASvh0qWyFRCA4Hkcj+csjUsKcdbqViGr2awd81xvRAxBHK5pn85cqiRRKEpfmX1L3ZmxaFLDVVpUilNkdj3h3qjNukKWJ5Xk1LNqU5VFpLryKvYZ+j4epV+0R3dP8bcfQXPtLuHYftq2u278jNxnF/wBPQbW+y8/23KMCewPnw4QAWAh0QCgwAkECSZ6nUM8oe2HUKfvEwSCQIEiDGVgiljoATADM7JwT1PpXeHcq11ZAdSiFPqx6FiT5kxyV0KErSTPLTh3pVGpuLOjFWXzGRmCouTO3Tknqg2meUzNFwUhykCSIXXkI0JkfeER2QXJvpd1sZHKMkwNfdNrxsRd4LFwTsRlEMxOEV1uoz5c5OyZUpOLszLYrD1Fbwq3sY0lzLbhGGGI4K0LILoPp4rED4la3SDTI2iaUYgnDFdWYbv8Auyl0ZWiZnH8S5mNs4kMVpp8FMEDzc/G3yA9J6rhmG7Gld7y9OR4rjWN/qK+WPhjp5vm/0RXTpHHFEAFgIWIBRAB4gSR6ta5nkz2wRTWAxxgMq9s1c0T7zXPQZj52jRFiYgbtRG+8Leo/sflBbA9GY7+JmybMmKQZNanVt94DwMfQFfQTNXjpc6GDqfk+hj6Jz8phZ0rBdBs/ylbJJjqlYLBK42Au95ZYjciapzEeULjRVv1jy2FcNwm0LZSMoDuX2z9pyGqIyjcuFxikSeYqyMbQqjegmDWhbI4IlyZS7kG1KNY0SaFMudPDbeUWzYLqTwy5zfgKdOVVOo9F92cziVatCi40VeT+y6r4mGKkEgggjIgixHUHSetTTV0eGlFxdmrHRiFEBDoALEI6Ax4gSR60izyZ7cngA0mAypxNPvHa2q2C9Vz/AHj2ItXJ6679K41HiHpr8rwW4PVEGIwy4nDvSbR1tfk2qt6EA+kUo3TTJ05uLUlyPH0QozKwsysVYcmBII9xOVUjZ2O9BprQndsvKVIkMprvHMxvQZMlQLkYK7GQViXNlW8klbcTIKuz2GZylnaEctwV0txEmmJoWji2XjG4JiUmg+ltg6Xz6yp0iWZMOpbYtnI5GNpFvgtqM2mnHyllKnKbsjPWlGnG7PQaagU6bUjcboI/mGpvOnCKirHFnJyeYlxWAo4pB3iBssjoy9GGYl0Kk6bvF2KatGnWjaauYLtF2YfDeNbvR+99pPJwP+Qy6Ts4bGRq92WkvU89jOHyod6GsfuvP3KGbTmiwELABYDHrIkkevKs8oe3HQGNaAAODGp5kn3MGJElt03+yfkYAQOvdsCPhJ9jyktxbGB/iBs7u8SKqjw1luf+4tg/uN09SZhxMNb9Tq4OpeGXp6FIKWVxmOPlMbVjbchenb9xEMRaTPwvbjHexIlTGbgsoz5wSbBoCqMz/EZYmlsIiqUAJJSbE0i67JdnBiH36oPdLwzHeNyvwUcT6c7XL4marK2iN3U2XQWnuLTRU+6FAF+Z5nzMJWsURve5j9u7KAN0UAcgJmbszbB3RnkZqZupIP8AmREthOzuhTgpKzPUewW1e+wzKfipPmP5XzB6X3pvp1M5x8RR7J/Bl9hH3HK/ZJ9r6H9Ja9TMtGH1RzFwciNRbpEiRgO0/ZZqRNSgpakcyi5mn0GpX8p2cJjVJZaj169Tz2O4c4vPSWnNdPL4GXE6Jxx0AOgA8SJNbHsM8oe3EgMjrnwnoYxFdhKlvCdfzEGuYJliBcRIZCVt4WzUxiKDtps4vhTYb3dsKqHjYZODzG6SfQSqtHNBmjDTyVF0ehhsHTuctJzGdcMxOFpjMmx424xWBNlViau94aa2HMceseiJ3BqeFbzg5IY56NjnEmFxcPQBYb3w3zElmtsDNvgMUoUBBYAWsOEkpmaUHfUmq4q8HISiVuJe95BliRQ4zCX0EV7FiYT2Oxn0fFLvGyVPq35WbQnobGaaNS0kzPiqWem+u56Yg8YU8QyH851Dhh+Ea62Oo8J9JF7kkOXiICKbafZuhXJLLuv9+md0nzI0b1F5qpYqpT0T06Mx18FRrayWvVaP9/mZrH9i6y3NJlqDkfA/scj7ib6fEYPxq33OVV4RUjrTd/PR+3oZ/FYV6bbtRGQ8mFr9Dx9JthUhNXi7nNq0Z0naaaGKJJgloevkzyh7U68YwbGPlbmbQERVsPvAEajMQQWHYPEXFjkRqInoNBbLcQAhsV8x+UYjG9oezRp71XDC6G7PTGqcSU5r5ajppkrYe/eidDD4raM/r7mdGHNXjcTCdC9izweyLcJLKVuoT1sABBxBTKXFYTxSJYmPp4LykbDuXGAoAaycUVzZYigsssiq7I2wSxZQzsQ4JAIZUPOzN7YwgBuJFaMvTujb9lMd9Ip03J8aXp1PxKPC3qvzBnVozzQOJiaWSppsy7pPaqw4Gx9bS17FHMJqZG8QxKmVjGhMkAiGMr4dXUq6hlOoYBh7GNSad0KUVJWauihrdkMMWJCsPIO1h0mlY2suf2RhfDcM3fL937lyTMR0DrxjAcU/jHIC59Y+REKRpEkQYnDm+8uvEc4xEuGr3i2AIjGRMtsx7QEZ7bGwszVw4F9XpDRubJyby49dc1ahm1jubaGJt3Z7dehWYbaAI/zLyMx5jY4DqtS4g2CVgCpTuZAsTLDCYa4zk4xK5SCxgxJZSOYifBtwMWVhmRD9GqRWZLMienhW4xqLE5IA2xhvD6SMkWU5EH8PKxXFsn2WRjbzXMH23veacNLvWM2Nj3L/ABN5jkIYMOFp0EcqQYp3lvziGdu3WxgAmFfgdRGxImMQyNtYhkJkQEMYAGFN2YmNiQQF3T5flEMIgMgrUreIeogIko1bxDJCIwIyLaRAUHaPYu+DWoi1T7QH+oP/AH/OUVqOfVb+prw1fJ3Zbehn8CSwnPSOhLQN+imTyleYNw6kSaRBhaiTEPCwFcduQFcRlgCZW7RpXBlckXQZS9nfq8dRPNmU/wBSkD5kSWHdpoMUs1JnpNZbzpo4zI8GbXWDBBNoAQ1Vs1+cYEwMiMY+sAICZECOucrc40DBsJqfxGDBBpEQDKZsbH0jAmgMgenbMQES02vEMcYwIyLRAZzbuySjGvRFwc6qD51F/UevOZq1K/ejubcPX0yS+T/QHoYoEXmZM0OLQTTrAyVxWCEaMiyUGMiKDABGMBoFxK5GRZJGU2hdKiuuqsGHUG/6SuLszTbNGx6fQrCoiuujAMOhF51Yu+pw5RcXZkZyYGSIhcQxKi3FoxEdF4MEPYRDBCc5ECMm5PlGAJgG16wYolmsBjKiXgAtJuB1gA+0BkLLbTSAiVGvAYpEQEekAMptrAdy+8o+qc8NEY8PIHh7cpir08rzLY6OHq51le6+5HQHGUotZY0TLEQZIzRiGd7ADhViHYSppECM3tenrKnuaYPQ03YTHb9E0zrTOX4WzHzv7zoUJXVjm4uFp36miqplNBjsSUWuB7QAkgAO4s3WAEgiGA1WteRAZop6GMALCZEecGJFtTMSGOMYEVReMQD0e8YHXiGNK2jESIYhnMt4AQVqCupRxdSLEcx+8Gk9xptO6MnWw74d9x/Eh+B/vDkf5hxmCdN038Dp06iqq/PmWFJgdIITJRGIXdEAO3RABtU5RMaM/tUZGUyL4BH8PT9dVH/5/wDmv7zVhtzLjV3V5m9YZTac4iw5zI9YxBMAGVVuIAJT0gwKyuc7ecgB2JPhPSA2CpoIxFhh2yiGECMBCIAQsLRAKTxEBjka8AOtaADwYAcywAHxmGWohRxcH3B4EcjFKKasyUJuLujJOHw9Tu6mYOaNwYfoeYmCcHTduR1ISjVjdb8w6niAYswnElFaSTI2ONSFwsRVqsi2SSKXaJuDK2XQCf4ff/PU/wC2f+aTThfE/IzY7wLzN9NxzCC9mEYgoQAWADdyAFYF8RPnaRGiPF/CYgZDT0gIIwxgMMUxgOgA1lgBAcukQHHLMQGTK14AJpGA8GIBrrAAHaeBWvTKNk2qtxVuB6cxIzgpKzLKVV05ZkY6jVamxp1BZ1NiPyI5gjOc2UXF2Z1k4zjmiHU60kmRaJTVjI2IatWRZNIrsW8gyyKD/wCHo+urH+QfNv7TThN2ZMd4Y+ZvJuOYQVxJCOoO+pGudhoByiAnpueItGA8RAA8+siNA+NHh9RAGQ0tICJaWsBhqRoGPEAOgBFVEQDFGRgAtCMCZhlADkEQCkQAgqDMR8gKLtXRUvSJUXswvYXsCthf1PvKqsU7XRfRnJXSYNSpLb4RpyEqyR6F2eXUJNJbfCOHAczDKuhHPLqdUoL91dTwHKPJHoGeXVgtbDJ9xf8AaIZI9EHaT6v6h/ZWgqvUKqouFvYAcTLKcUtkU1Zykld3NMBLikbUUQAdSGUYIeRADrQA/9k="/>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 name="AutoShape 4" descr="data:image/jpeg;base64,/9j/4AAQSkZJRgABAQAAAQABAAD/2wCEAAkGBxQTEhUUEhQVFRQXFRQUFBUUFBQUFRUUFxQXFxQVFBQYHCggGBolHBQUITEhJSkrLi4uFx8zODMsNygtLisBCgoKDg0OGhAQGiwkHyQsLCwsLCwsLCwsLCwsLCwsLCwsLCwsLCwsLCwsLCwsLCwsLCwsLCwsLCwsLCwsLCwsLP/AABEIAQIAwwMBEQACEQEDEQH/xAAbAAABBQEBAAAAAAAAAAAAAAAEAQIDBQYAB//EAD8QAAIBAgMFBgIIBQMEAwAAAAECAAMRBCExBRJBUXEGEyJhgZEyoRQjQlJyscHRB2KC4fBDkrIkc8LSM1Nj/8QAGwEAAgMBAQEAAAAAAAAAAAAAAAECAwQFBgf/xAA3EQACAQIEAwYEBQQCAwAAAAAAAQIDEQQSITEFQVETIjJxsdFhgZGhI0LB4fAUFTNSBvEkQ1P/2gAMAwEAAhEDEQA/AKO89NY8ldnXgB14COJgAkYHXgB14APpoW0BP6dTKqtanSV5uxdRw9Ws8tOLYTTwJ+0wHTOcqrxqlHwRb+x2qP8Ax+rLWpJLy1YSmBTjvH1t+UwT41Xfhsjo0+A4aPiu/nb0J1wlP7g92/eZ/wC6Yp/m9DSuEYNf+v19xDhaf3B7t+8f90xX+32Qf2fB/wDz+79xRgqR+yR0Y/rLI8XxK5p/IrlwTCP8rXzZx2Oh0dgfMBh+k1U+NzXiin5GOp/x6k/BNrzs/Ygr7FqDNbOP5df9p/SdCjxahU0l3fM5dfgmJp6xtJfDf6P3K9lINiCDyIsfadKMlJXi7o5E4yi8slZ/E6SEcICFEYh0AOiEKIAOvABbwAWAwOQLDoxHQAQwGdADoAT06I+17fuZxMbxZQeSlq+vI9DgOBuolOvounP59AtDwGQ5DKeeqVZ1JZpu7PUUqMKccsFZfAIppKi0IWnACYJGhCilGFyVcPAi2SLQkhXHbhEBDnw6VBaooPnow6GacPiatF3g/YyYnCUa6tUjf1+pV7R7NuoL0j3iakf6ijoPiHT2nosLxSFTu1NH9v2PL4zg9Sl3qXeXTmvf1KOdU4wogIWAhbQAWACxALAQsBgYkSwWAHQA6ACWgBY0MFaxIu1t4jgq5e7HgOFxOFjse3eFPbmz0nDeGRTVSrvyXTzB1Gc842erQTTWIA6gkaVwCEWAiZRGhEqLGRYQlOSSINky0ZKwrju4hlC530aKwrklO6ySdhNXBNqbBXEAvTslbjwV/wAXI+fvOxguIyp92esfT+dDicQ4XCtecNJfZ+fuY2rSKsVYFWBsQciDyM9FGSks0XdHlJwlCTjJWaGyRAWACiAhYAdEAsQ7gYiLRRAQsBC2gMM2Xht9wPbrwnOx+IcI5I7v0Orw3CqpLtJbR9f2LnaGEFMbxa1hcm1geChb5sbnoee6bNwKkbI9NRleVijC2NuN8+vnOcdQNoJeABlMQETLGImQRiCKaSSIMMopJogEokmkJslFOOxG47u4WC4xqcTQ7kfw5iJOwNXAO0GyxiE7xB9co0/+xR9n8Q4e3Kdjh2N7N5JeF/Y4nFOH9tHPBd5fddPYxNp6M8kcIAOAgI6AhYDFtEO4FIlg4QEOAgA8LEM0nZ3C2IYXvnbmeZ8h/nOeZrVHUqOT/iPXUaSo0lBfxlrtWnlvE2fRct4qdL0gdXzyPPOVsug9TGUE4cjbW+mRF+PWcufiZ2ou8UWVBIrAF0kjBk60oyNyVEgIKprJogwqkJJEQlBJogwhBJIix5EYiJ1kWSRC6yNiRCH3TcRJ2YNXKHtVskD/AKimPCT9aBwY/b6E6+fWek4bjM67KT15e3seU4vgcj7aC0/N7+5m7TrnBFgI6AC2gAsBgYEgWjwsBEqrESRPSp3IHnKas8sHLoi+hTz1Ix6tGlwK2A3fIX0Hpnp/l55pHrJBuJFwxGZ3bb3BVtayjLL8z5RsUTI1U3WsF3V0UcwMixPG7Bs5zaviOxSd4huHkCwNpCNEWTiMiLeAyWk8ERaDKbSy5WEK8lcViVWkiNhxeFwsMarE2Owm9AYPWiY0OwTg3RhdWBUg6EHIiW0ZuMroprU1KLT2MTtbAGjVamdAbqeanNT7fMT2GHrKrTU/5c8Fi8O8PVdPly8uQIJcZhYAKICHQGCgSsuJVWFwJ0SQbJpBFJM8hfy5+vCZMY/wZG7h6/8AIj/ORo9k4FSQWa4Gp0DNwVRwA/ecOKPRSZYYoLmAC1rHdBsCf5jf9fYfFJiRkto0m7wls9APIAaAcBy8rTnYhPMdbDNOFjqJtKS8Pom8ZFktoCG1HtnAaOp4oRXDKF99YAydyFh9LFX0jTIyjYJTHW1Hyk89iDjcnpY5DkRJKa5g4MSph75qfSDV9hJ9Qdt5dQZF3RLca1S8LhYSmbG8aE0C9tMNvU6VYag923QgsvzDe89Bwmrq4fM8xx2j3Y1Fydvk/wB/UyU7Z5s6AhRAB0BkCLKi8IRYrgTqsiTRNTYDMmwAJPTkPM6THjnaizo8NTddW6MvsK28F1LnLjuoOW7oOnvOKjvSLB6u6NwZnje2fEkn5mSIma2r8Wt88yNLngOfGYMQdPCbEdEXmdGsnw53TYxoT1LJBcSRXcR1A1GUQIEqOovlaRJpMdhMVdbWB6xxYSjqGUqpBysPlJpsraCEqvw3ZPMyFkNesftoD5iGbqgUejGU6ov4CR5SKfQk/iFHEMMmEldrchZchprjlC47Cb14CF26u9gqnluN7OP7zq8NlatH+cjj8XhfDT+v0aMHPTnixYAdGA68QxqLKTRYJRZFkkguhhi2nvwmWvi6VHxPXobcNga1fWC068ixo7G3v9RbixAsTmNL+s5dfiEKsciR2cNwudCedyv8v1Btp7XGCNKlVB3Ddi1m8dr+FGta9zc3scwLgWmVPobpRXMsqW2qGIQ2cWAuzA2VeJVOBItm0bkiCg1sZ/G4oO4K5J9hfLQMfM/rMFeV2dLDQsiWi0pRqaD6dmkit6ElmXMZjl+0ZHRk7kkZZQEtCEU+BzisSuOpYAA3EeUHMscNS5yyKKmw2lTHISxFbHPg0by6GSypizNAVXZpU3U366yt07bE1NPcLoVMrML9ZJN8yLXQSoOQA6CDGkQ7hkdRnbUT/pKw/kJ9s/0nRwDtWj5nM4mr4ep5M8/nqjwxwjAWIBYDH0xM5qQSgmbFV1RpOf08zZgsM8RWjT5c/LmA1a9Su3d0yUp/ymxbqeXlPKSqNvNLVs91ToRhFJaJAmP2c+GIZHYN5E/PnCM7uzLHBNXRotm7TTF0e7xdNX3WBIYZE2IDDkczmI+0y7MolR+Bnts9le7u+FdhzVmJy4bra+jb2fGTWIW0ip4Z3vB2ZXUNtuhC1k9QAD7aH0PpIyoRnrBko1pU+7UXzNFgselQXRgedtR1Go9ZnlCUd0ao1Iy1TLPCvEhstKWYkyliVGI4X6SLJJJkKPnoR6QuNoPWsqjMyd0VtMExPaCimrDLzkk77CatuV1ftvRXQ3/z+8kozfIg5QW7Ik7epHlmuQs0HzNBs7tDTq6MPeLP1JZOaD3qiO4JD8M4aNakXoS1Csk7CVzqe64ZDowKnoRb9ZbRnlkmuRTWpqUXF7PQ82q0irMp1UlT1BsfynsYyUoqS5nz6cHCTg+Ta+g2SInRAOtAZNTWZjYiSuPAek43GJPsor4/oeg4DFdrJ/D9R2ylAqJbiJ5xO7PVy8LLja+yxUYG485c46lNOplVjP4zcpVGC8QLypl6eZIOwDF1PEREZaFRisIN4qQCCdCLj2jTa2JaSWpE3ZTe8WHqGlUGly26fLeHiTqL9JphXb0mrmOph0tYaDht3FYPw42hvJoKq2F+jjwMdLKdw85PsYT8DKe2nDxo0mAx61Ka1qV9x72DqUNwSCATkSCDoTM0u7Jxe5pjOM0HNVvkMm5HKG5K1gdtoJaxNmGoOUL6BlZR4qhUxD2Sqqrx4n2Bji0t0EovqNPZOnbxOCebH+8n2j5Mj2ceauBN2SVj4Xp5C5sSAoH2mNzuqOfoLnIvt5RITpUrXaI6+xcNRGVCvijxbv1oL/Qigvb8RB8hJRryb3S+RU8I7XsA1sKgRq2D72m1KzVsPVbfZUuB3lKoFBZQSAwIuL3uRe1qkp92fPZopcZ0tUaHYnaNqoC2ubTNUi4M3U2pq5osVj+4olzwF4432E7bmSTtHi8UWXC0mewuxFgqDm7sQqf1ES3sUvGzM8StoIuuzeOxIqKHbD1NLrSxVCpUHMlFfxf03i7sdUx5213o2ANom9aqbWvUqGxyIu5OYntMO12ULdF6Hz/E/wCad/8AZ+oPLSgUQAeIDJaczGxExS4InP4lRdWg7brU63CK6pYlX2lp7fc7Y+dVb/ZBM8pBantJvuMrds7SqGqwUm17S1W3YQjpoVGJqtmSbniZKMU2Sk7I3exsLuYanf4mXePrn+VopJGZybkUeNa7yhmmOxZ4B7WkokZov6D3HUWlqMz0KfE7JCG9AmieVPwqeqDwn2kZxT3Jxs1ZoAbFVEyqIHX71M90w6Lml/OwleW2w8n+rH1nFQX3rHgMTT3BfkHzU9d4dJLNbcV5R3X09isx2y67EfV0KQOQqDfufwlbBvRjLIyitdWGfNomv1Am2DTUk4hnq+E7u4QoDWyvcEkeo6y+FeK3RVUw8pK6kM2ts2rSpJh6NNnQJvYlkt48QR4d61zuU7iynIm/kZGhKMm6k93t8EUTpz0UCoOEqUdw7/xC5CtmhvkHXnax+XCXSySQ6casZa3L3YVXvKyhtWWpTfky1KLqfQgzLJZNUa6rzU23ugjYIRQAtRQTa4tnITbb1LssYqyCO0CGtiFwYqru7gq1nBv3aAbz352WxPUCXL8KOd69DHUlnTiv5/2U2J28jbtHD0yMOjBaVE2G8ScqjgtepUY5k2yuBllJ9hKWsnqUwxEKatFXNdsPaeHrYeuHpLv00bepuuYcZL5jxWzluGoXrRpy5v7EMXiclCVaL2T+vIr8S5elSqMSX8dF2OrGmEKMebblRQTx3Z3eHrsqtbDp6Raa+CetjyfEX2tOliLayTT81/GCidY5IoiAeBAZIgmY1oIWImiNz3brUGl7N+88njsN2FV22eq9j3HDcUsTQ18S0fv8wg4BC5J+FswZksb1NpAW1dhgU3IIvbKODsyWfNoEYbbYeioPhKgKR5gWyhN62K1CzuU4xO815BxLUXGDeKLCSLrDVcpNMolE53vGFrCpR6Dz4xpCbFqYe+m8fIWAPvHYSkAVNmMoPdgoTY23/CbG/iQZEXkHTJNxluVlsSrAOQUapdgFTMs1znbe1POQqJZGGWKV0D1aNeoxPdG5zJIA1vx9TLFGy3LVKKVkOTs9WbUKL8NP0kvIjnQZs/ZfdVQgF6hUsG4AbrIL3z1e/wDRKajk2l1K52l5FxsnYdWlYd9YeVKl8zaW9knK5Co4y5APaXZxos5ZgTiQiF1pqvhQeMOF+Ik93nxHSTnTacXyXqRoqMtEgDZGwqSPTdVXeUgqzPezA3VtwqbkZEXORF9QJNV2EsNFFrtjZtHDgNuqz1id9ypJZVsSCwIa1yp11HHSb8Jh69WTnRlZx26a8jk8UxVCnCNOrG6lpp0XMrKyKKItl9Y1RRvBsntTFyQp/wBBjfd0IvbK+nh2Iqzx1RTirtd63LLZfdnJ4jQpRwVNwbsn3b882v2QGJ6I8+KICHiIY+mZnNiYQsRIfa+R0OsyYzDKvTy8+Xmb+H4x4aqpcnv5fsNpmvSHgs9O+V87eU8q04uzR7dShUV0x1baVx9ZQPVSQJG6JKHRg1TZb1QLIKaa+cWu43JLRsrTs802te8jKVySLTCGQQ2WNMyZBkiVLRkWrh2GN5OJXJFkgEsKiZaAOskkmRbaB9q7OBpMV+IWdRzKMGC+u7b1hOmnFoIzd7DsJUptTVlNwQCDzHOQg04oO9ewHi8VnZflIykkWxjzYLsdN+q1UnIeBeWV9Dxtds+bHkDIwV5Zn8hMvwJeis7aWzkxFHcqC9jvCxsQRyPS8tXejYhGThK6KnZewqStqxtzMpUI3L51pWGdt8Lvdwb7qL3gc/dXwZgcSbEAcSQJ1sLi1h6c8usnbKur1PPcRwjxE6d3aKvmfRaexka9XeYm1tAFGYVQLKt+NgAL8Z2sFhv6eioPfdvq3uedxuJ/qKzmvDsl8Ft7jJrMgsBDgYhjkMpsaUwhDI2JpkoMQ0PWqRp7c5yOIYB1PxKfi5rr+53uF8SjS/CrPu8n0/b0D8HjEcFX9jPPrR5ZKzPS2/NB3QZicaipYEaSTmraCjBtmOq4gMbiUtGlMMwokUNlpTEmQuOZIwR1GuQY0DQdS2iOcnmK3TJjtQDjHnF2QHiNt3yBg5klRM/W2o9IsUdQCSxQqHXeOpA1UnjukXkFqSlSi9R+y6lXGEhnCIMiKa7hbyLEk28ryTjFOxWklqaSls1qK+BiwHA62jcbaoWdS3DsFit7XWOMiEo2LbCNL4MomjO18a61nppQYkMQG72kqEcCb+IZHTdMqmmpNItUW4ptgPaag/dK9VwXNQAIlxTQbjE65udPEbeQGd+rwales5y1aWnw1RwePzy0Ixjzlr8dGZsCemPIjrQA60AFAgMaplNi4nRomSTJlaRsTTHXiuupOz6EdUA6i/veZ62GoVv8iT+PP6mvD4zEYf8Axt+W6+hm9pVX7xk3jYHIHla+c87Xo06dWUYbI9jg61StRjKe7WvIn2d8NjwmOqtbmuOisW2Hq2lBNlph6saE0E72UkIGr5CMkilxOJKnWCVyYFV2rwBJMsVN8yDmkE7PwdasQBcX0GpjjFN2WpCdVQV5Fsey7Igdhcta2e8d0/bNuFgTle9ul71h3bVmOWOV+6in2ZtL6PVdGy8Wp0vxH+fPImupTa1RdSrRmrPQ2mB26jgZyClYk6XNBPeqDcQuiOVlpg6wPGWQZVNFDjMTbF1bcGA9d1bwq+Iupx/CQH2sxdzTp/dBdur23R/tF/6p6PhFFxpuo+e3yPG8exClVjSX5dX5v9vUoBOucAWACwAcIDBw2crZaaDZPZ96nie6LwH2j6cJz6+NjHSGr+x08Pw6U+9PRdOf7Glw+xqVMfCMuJzPuZzp4ipN6s61PDUqa0QSlIH4RZedtekqbL0ug18KouQM+Z194rskopHlXaWxxdYg38Qz/oWZK2kjrYXWmiLCZHrMktTXYIL2leUYfhMRaK1hlitfKFyNgPG4mMmlYqVw5qtbgMyZYtCL1J9nbOQsWdgig2GVybWvkNBmM+ZGguRfTjn3Mterk0jubjZeKwyKd0oL2APhGoNjdiWIyY3Ou6Wt8O9riorY5k+0b71wxcZdjZiylQqqo3hnqSx+J7AcTbxCxJLSZUYvtBSpOLsSUTe7pKakByc7rUtYrk2lwAhIJ3t54tIti2ZEpVokENlfLkSNbDlp7iVygnuaKdacXoy4w21axXe3XsMiQpIB1zI01HuJmdF8jbHERe+hptg48hWq1DamouebH7oHMnKKKaeo6ne0juM2RUv3uJqjwglyPvOzeFB1J9Bc8Jpw1F16yiuZlx2JjhaDm+W36FTiK7VHZ2+JiSeVzwA4DhPYwgoRUY7I+dVKkqk3OW71GCSKx0AFEAHiAz0tdk0+CKOVlAt0nlc0up7Ps49B30MroSJG5KxGKFzmSQOentHewWuEhJG5NGf7Y7Q7miSNdJKPUi9XY8pRyxJOpN5irPvM7WFVqaDEGUys0jt68Yr2CcOw4yDQy2wmkiNgu1VsI0BDg8QKdM5Xvrzkr3YrAD4JiSGLKGzIBIvyuJb2mXYg4J7kT9jqpzpvvDz1EtjiE90ZnhlfSbXnqC1NhV0ud3eA1IVWGfPK8mqsWTVGpHXNcRcXVB43H3XZbaHNTcaqp/pHIR5viN07q0oJ+Wg9Md4gXUmwsLrYjwhQbrfQDl58pLMyiVCFua+V/Q0Owu1yYdGNDDl3HhFUkDu94XchiCbsbm2QsFGZuTPNlMypZ3o7lzV2jU2m6jc7tVGSBi1zmblrC/tM1SbnKxtpU40IX6gm2sQoC0KfwU/iP3qmhPQaD1npeF4XsqeeW79DxfG8d29bs4+GP3f7bfUrBOocQcIAKIAOEBD4Ej1utV3fMzyZ7dgTlmNietoyO4XSpCIkPYRDMP2xwLYqrTw6EAm7ux+FKa5sx9wAOJPWT/KJeI83pKLndNwCbHS4vkbcMrTn1XqdykrRSLCjpMrLTmpRpgNZssoWBFjs3E85CSsSJdqZrGhEOBwl7E6DhHcC2x2E3gGFrj8obkE7C4DFbusSdgkrkuKqrUzRt1uY4/iHGTUhxvEhULUASvh0qWyFRCA4Hkcj+csjUsKcdbqViGr2awd81xvRAxBHK5pn85cqiRRKEpfmX1L3ZmxaFLDVVpUilNkdj3h3qjNukKWJ5Xk1LNqU5VFpLryKvYZ+j4epV+0R3dP8bcfQXPtLuHYftq2u278jNxnF/wBPQbW+y8/23KMCewPnw4QAWAh0QCgwAkECSZ6nUM8oe2HUKfvEwSCQIEiDGVgiljoATADM7JwT1PpXeHcq11ZAdSiFPqx6FiT5kxyV0KErSTPLTh3pVGpuLOjFWXzGRmCouTO3Tknqg2meUzNFwUhykCSIXXkI0JkfeER2QXJvpd1sZHKMkwNfdNrxsRd4LFwTsRlEMxOEV1uoz5c5OyZUpOLszLYrD1Fbwq3sY0lzLbhGGGI4K0LILoPp4rED4la3SDTI2iaUYgnDFdWYbv8Auyl0ZWiZnH8S5mNs4kMVpp8FMEDzc/G3yA9J6rhmG7Gld7y9OR4rjWN/qK+WPhjp5vm/0RXTpHHFEAFgIWIBRAB4gSR6ta5nkz2wRTWAxxgMq9s1c0T7zXPQZj52jRFiYgbtRG+8Leo/sflBbA9GY7+JmybMmKQZNanVt94DwMfQFfQTNXjpc6GDqfk+hj6Jz8phZ0rBdBs/ylbJJjqlYLBK42Au95ZYjciapzEeULjRVv1jy2FcNwm0LZSMoDuX2z9pyGqIyjcuFxikSeYqyMbQqjegmDWhbI4IlyZS7kG1KNY0SaFMudPDbeUWzYLqTwy5zfgKdOVVOo9F92cziVatCi40VeT+y6r4mGKkEgggjIgixHUHSetTTV0eGlFxdmrHRiFEBDoALEI6Ax4gSR60izyZ7cngA0mAypxNPvHa2q2C9Vz/AHj2ItXJ6679K41HiHpr8rwW4PVEGIwy4nDvSbR1tfk2qt6EA+kUo3TTJ05uLUlyPH0QozKwsysVYcmBII9xOVUjZ2O9BprQndsvKVIkMprvHMxvQZMlQLkYK7GQViXNlW8klbcTIKuz2GZylnaEctwV0txEmmJoWji2XjG4JiUmg+ltg6Xz6yp0iWZMOpbYtnI5GNpFvgtqM2mnHyllKnKbsjPWlGnG7PQaagU6bUjcboI/mGpvOnCKirHFnJyeYlxWAo4pB3iBssjoy9GGYl0Kk6bvF2KatGnWjaauYLtF2YfDeNbvR+99pPJwP+Qy6Ts4bGRq92WkvU89jOHyod6GsfuvP3KGbTmiwELABYDHrIkkevKs8oe3HQGNaAAODGp5kn3MGJElt03+yfkYAQOvdsCPhJ9jyktxbGB/iBs7u8SKqjw1luf+4tg/uN09SZhxMNb9Tq4OpeGXp6FIKWVxmOPlMbVjbchenb9xEMRaTPwvbjHexIlTGbgsoz5wSbBoCqMz/EZYmlsIiqUAJJSbE0i67JdnBiH36oPdLwzHeNyvwUcT6c7XL4marK2iN3U2XQWnuLTRU+6FAF+Z5nzMJWsURve5j9u7KAN0UAcgJmbszbB3RnkZqZupIP8AmREthOzuhTgpKzPUewW1e+wzKfipPmP5XzB6X3pvp1M5x8RR7J/Bl9hH3HK/ZJ9r6H9Ja9TMtGH1RzFwciNRbpEiRgO0/ZZqRNSgpakcyi5mn0GpX8p2cJjVJZaj169Tz2O4c4vPSWnNdPL4GXE6Jxx0AOgA8SJNbHsM8oe3EgMjrnwnoYxFdhKlvCdfzEGuYJliBcRIZCVt4WzUxiKDtps4vhTYb3dsKqHjYZODzG6SfQSqtHNBmjDTyVF0ehhsHTuctJzGdcMxOFpjMmx424xWBNlViau94aa2HMceseiJ3BqeFbzg5IY56NjnEmFxcPQBYb3w3zElmtsDNvgMUoUBBYAWsOEkpmaUHfUmq4q8HISiVuJe95BliRQ4zCX0EV7FiYT2Oxn0fFLvGyVPq35WbQnobGaaNS0kzPiqWem+u56Yg8YU8QyH851Dhh+Ea62Oo8J9JF7kkOXiICKbafZuhXJLLuv9+md0nzI0b1F5qpYqpT0T06Mx18FRrayWvVaP9/mZrH9i6y3NJlqDkfA/scj7ib6fEYPxq33OVV4RUjrTd/PR+3oZ/FYV6bbtRGQ8mFr9Dx9JthUhNXi7nNq0Z0naaaGKJJgloevkzyh7U68YwbGPlbmbQERVsPvAEajMQQWHYPEXFjkRqInoNBbLcQAhsV8x+UYjG9oezRp71XDC6G7PTGqcSU5r5ajppkrYe/eidDD4raM/r7mdGHNXjcTCdC9izweyLcJLKVuoT1sABBxBTKXFYTxSJYmPp4LykbDuXGAoAaycUVzZYigsssiq7I2wSxZQzsQ4JAIZUPOzN7YwgBuJFaMvTujb9lMd9Ip03J8aXp1PxKPC3qvzBnVozzQOJiaWSppsy7pPaqw4Gx9bS17FHMJqZG8QxKmVjGhMkAiGMr4dXUq6hlOoYBh7GNSad0KUVJWauihrdkMMWJCsPIO1h0mlY2suf2RhfDcM3fL937lyTMR0DrxjAcU/jHIC59Y+REKRpEkQYnDm+8uvEc4xEuGr3i2AIjGRMtsx7QEZ7bGwszVw4F9XpDRubJyby49dc1ahm1jubaGJt3Z7dehWYbaAI/zLyMx5jY4DqtS4g2CVgCpTuZAsTLDCYa4zk4xK5SCxgxJZSOYifBtwMWVhmRD9GqRWZLMienhW4xqLE5IA2xhvD6SMkWU5EH8PKxXFsn2WRjbzXMH23veacNLvWM2Nj3L/ABN5jkIYMOFp0EcqQYp3lvziGdu3WxgAmFfgdRGxImMQyNtYhkJkQEMYAGFN2YmNiQQF3T5flEMIgMgrUreIeogIko1bxDJCIwIyLaRAUHaPYu+DWoi1T7QH+oP/AH/OUVqOfVb+prw1fJ3Zbehn8CSwnPSOhLQN+imTyleYNw6kSaRBhaiTEPCwFcduQFcRlgCZW7RpXBlckXQZS9nfq8dRPNmU/wBSkD5kSWHdpoMUs1JnpNZbzpo4zI8GbXWDBBNoAQ1Vs1+cYEwMiMY+sAICZECOucrc40DBsJqfxGDBBpEQDKZsbH0jAmgMgenbMQES02vEMcYwIyLRAZzbuySjGvRFwc6qD51F/UevOZq1K/ejubcPX0yS+T/QHoYoEXmZM0OLQTTrAyVxWCEaMiyUGMiKDABGMBoFxK5GRZJGU2hdKiuuqsGHUG/6SuLszTbNGx6fQrCoiuujAMOhF51Yu+pw5RcXZkZyYGSIhcQxKi3FoxEdF4MEPYRDBCc5ECMm5PlGAJgG16wYolmsBjKiXgAtJuB1gA+0BkLLbTSAiVGvAYpEQEekAMptrAdy+8o+qc8NEY8PIHh7cpir08rzLY6OHq51le6+5HQHGUotZY0TLEQZIzRiGd7ADhViHYSppECM3tenrKnuaYPQ03YTHb9E0zrTOX4WzHzv7zoUJXVjm4uFp36miqplNBjsSUWuB7QAkgAO4s3WAEgiGA1WteRAZop6GMALCZEecGJFtTMSGOMYEVReMQD0e8YHXiGNK2jESIYhnMt4AQVqCupRxdSLEcx+8Gk9xptO6MnWw74d9x/Eh+B/vDkf5hxmCdN038Dp06iqq/PmWFJgdIITJRGIXdEAO3RABtU5RMaM/tUZGUyL4BH8PT9dVH/5/wDmv7zVhtzLjV3V5m9YZTac4iw5zI9YxBMAGVVuIAJT0gwKyuc7ecgB2JPhPSA2CpoIxFhh2yiGECMBCIAQsLRAKTxEBjka8AOtaADwYAcywAHxmGWohRxcH3B4EcjFKKasyUJuLujJOHw9Tu6mYOaNwYfoeYmCcHTduR1ISjVjdb8w6niAYswnElFaSTI2ONSFwsRVqsi2SSKXaJuDK2XQCf4ff/PU/wC2f+aTThfE/IzY7wLzN9NxzCC9mEYgoQAWADdyAFYF8RPnaRGiPF/CYgZDT0gIIwxgMMUxgOgA1lgBAcukQHHLMQGTK14AJpGA8GIBrrAAHaeBWvTKNk2qtxVuB6cxIzgpKzLKVV05ZkY6jVamxp1BZ1NiPyI5gjOc2UXF2Z1k4zjmiHU60kmRaJTVjI2IatWRZNIrsW8gyyKD/wCHo+urH+QfNv7TThN2ZMd4Y+ZvJuOYQVxJCOoO+pGudhoByiAnpueItGA8RAA8+siNA+NHh9RAGQ0tICJaWsBhqRoGPEAOgBFVEQDFGRgAtCMCZhlADkEQCkQAgqDMR8gKLtXRUvSJUXswvYXsCthf1PvKqsU7XRfRnJXSYNSpLb4RpyEqyR6F2eXUJNJbfCOHAczDKuhHPLqdUoL91dTwHKPJHoGeXVgtbDJ9xf8AaIZI9EHaT6v6h/ZWgqvUKqouFvYAcTLKcUtkU1Zykld3NMBLikbUUQAdSGUYIeRADrQA/9k="/>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6" name="AutoShape 6" descr="data:image/jpeg;base64,/9j/4AAQSkZJRgABAQAAAQABAAD/2wCEAAkGBxQTEhUUEhQVFRQXFRQUFBUUFBQUFRUUFxQXFxQVFBQYHCggGBolHBQUITEhJSkrLi4uFx8zODMsNygtLisBCgoKDg0OGhAQGiwkHyQsLCwsLCwsLCwsLCwsLCwsLCwsLCwsLCwsLCwsLCwsLCwsLCwsLCwsLCwsLCwsLCwsLP/AABEIAQIAwwMBEQACEQEDEQH/xAAbAAABBQEBAAAAAAAAAAAAAAAEAQIDBQYAB//EAD8QAAIBAgMFBgIIBQMEAwAAAAECAAMRBCExBRJBUXEGEyJhgZEyoRQjQlJyscHRB2KC4fBDkrIkc8LSM1Nj/8QAGwEAAgMBAQEAAAAAAAAAAAAAAAECAwQFBgf/xAA3EQACAQIEAwYEBQQCAwAAAAAAAQIDEQQSITEFQVETIjJxsdFhgZGhI0LB4fAUFTNSBvEkQ1P/2gAMAwEAAhEDEQA/AKO89NY8ldnXgB14COJgAkYHXgB14APpoW0BP6dTKqtanSV5uxdRw9Ws8tOLYTTwJ+0wHTOcqrxqlHwRb+x2qP8Ax+rLWpJLy1YSmBTjvH1t+UwT41Xfhsjo0+A4aPiu/nb0J1wlP7g92/eZ/wC6Yp/m9DSuEYNf+v19xDhaf3B7t+8f90xX+32Qf2fB/wDz+79xRgqR+yR0Y/rLI8XxK5p/IrlwTCP8rXzZx2Oh0dgfMBh+k1U+NzXiin5GOp/x6k/BNrzs/Ygr7FqDNbOP5df9p/SdCjxahU0l3fM5dfgmJp6xtJfDf6P3K9lINiCDyIsfadKMlJXi7o5E4yi8slZ/E6SEcICFEYh0AOiEKIAOvABbwAWAwOQLDoxHQAQwGdADoAT06I+17fuZxMbxZQeSlq+vI9DgOBuolOvounP59AtDwGQ5DKeeqVZ1JZpu7PUUqMKccsFZfAIppKi0IWnACYJGhCilGFyVcPAi2SLQkhXHbhEBDnw6VBaooPnow6GacPiatF3g/YyYnCUa6tUjf1+pV7R7NuoL0j3iakf6ijoPiHT2nosLxSFTu1NH9v2PL4zg9Sl3qXeXTmvf1KOdU4wogIWAhbQAWACxALAQsBgYkSwWAHQA6ACWgBY0MFaxIu1t4jgq5e7HgOFxOFjse3eFPbmz0nDeGRTVSrvyXTzB1Gc842erQTTWIA6gkaVwCEWAiZRGhEqLGRYQlOSSINky0ZKwrju4hlC530aKwrklO6ySdhNXBNqbBXEAvTslbjwV/wAXI+fvOxguIyp92esfT+dDicQ4XCtecNJfZ+fuY2rSKsVYFWBsQciDyM9FGSks0XdHlJwlCTjJWaGyRAWACiAhYAdEAsQ7gYiLRRAQsBC2gMM2Xht9wPbrwnOx+IcI5I7v0Orw3CqpLtJbR9f2LnaGEFMbxa1hcm1geChb5sbnoee6bNwKkbI9NRleVijC2NuN8+vnOcdQNoJeABlMQETLGImQRiCKaSSIMMopJogEokmkJslFOOxG47u4WC4xqcTQ7kfw5iJOwNXAO0GyxiE7xB9co0/+xR9n8Q4e3Kdjh2N7N5JeF/Y4nFOH9tHPBd5fddPYxNp6M8kcIAOAgI6AhYDFtEO4FIlg4QEOAgA8LEM0nZ3C2IYXvnbmeZ8h/nOeZrVHUqOT/iPXUaSo0lBfxlrtWnlvE2fRct4qdL0gdXzyPPOVsug9TGUE4cjbW+mRF+PWcufiZ2ou8UWVBIrAF0kjBk60oyNyVEgIKprJogwqkJJEQlBJogwhBJIix5EYiJ1kWSRC6yNiRCH3TcRJ2YNXKHtVskD/AKimPCT9aBwY/b6E6+fWek4bjM67KT15e3seU4vgcj7aC0/N7+5m7TrnBFgI6AC2gAsBgYEgWjwsBEqrESRPSp3IHnKas8sHLoi+hTz1Ix6tGlwK2A3fIX0Hpnp/l55pHrJBuJFwxGZ3bb3BVtayjLL8z5RsUTI1U3WsF3V0UcwMixPG7Bs5zaviOxSd4huHkCwNpCNEWTiMiLeAyWk8ERaDKbSy5WEK8lcViVWkiNhxeFwsMarE2Owm9AYPWiY0OwTg3RhdWBUg6EHIiW0ZuMroprU1KLT2MTtbAGjVamdAbqeanNT7fMT2GHrKrTU/5c8Fi8O8PVdPly8uQIJcZhYAKICHQGCgSsuJVWFwJ0SQbJpBFJM8hfy5+vCZMY/wZG7h6/8AIj/ORo9k4FSQWa4Gp0DNwVRwA/ecOKPRSZYYoLmAC1rHdBsCf5jf9fYfFJiRkto0m7wls9APIAaAcBy8rTnYhPMdbDNOFjqJtKS8Pom8ZFktoCG1HtnAaOp4oRXDKF99YAydyFh9LFX0jTIyjYJTHW1Hyk89iDjcnpY5DkRJKa5g4MSph75qfSDV9hJ9Qdt5dQZF3RLca1S8LhYSmbG8aE0C9tMNvU6VYag923QgsvzDe89Bwmrq4fM8xx2j3Y1Fydvk/wB/UyU7Z5s6AhRAB0BkCLKi8IRYrgTqsiTRNTYDMmwAJPTkPM6THjnaizo8NTddW6MvsK28F1LnLjuoOW7oOnvOKjvSLB6u6NwZnje2fEkn5mSIma2r8Wt88yNLngOfGYMQdPCbEdEXmdGsnw53TYxoT1LJBcSRXcR1A1GUQIEqOovlaRJpMdhMVdbWB6xxYSjqGUqpBysPlJpsraCEqvw3ZPMyFkNesftoD5iGbqgUejGU6ov4CR5SKfQk/iFHEMMmEldrchZchprjlC47Cb14CF26u9gqnluN7OP7zq8NlatH+cjj8XhfDT+v0aMHPTnixYAdGA68QxqLKTRYJRZFkkguhhi2nvwmWvi6VHxPXobcNga1fWC068ixo7G3v9RbixAsTmNL+s5dfiEKsciR2cNwudCedyv8v1Btp7XGCNKlVB3Ddi1m8dr+FGta9zc3scwLgWmVPobpRXMsqW2qGIQ2cWAuzA2VeJVOBItm0bkiCg1sZ/G4oO4K5J9hfLQMfM/rMFeV2dLDQsiWi0pRqaD6dmkit6ElmXMZjl+0ZHRk7kkZZQEtCEU+BzisSuOpYAA3EeUHMscNS5yyKKmw2lTHISxFbHPg0by6GSypizNAVXZpU3U366yt07bE1NPcLoVMrML9ZJN8yLXQSoOQA6CDGkQ7hkdRnbUT/pKw/kJ9s/0nRwDtWj5nM4mr4ep5M8/nqjwxwjAWIBYDH0xM5qQSgmbFV1RpOf08zZgsM8RWjT5c/LmA1a9Su3d0yUp/ymxbqeXlPKSqNvNLVs91ToRhFJaJAmP2c+GIZHYN5E/PnCM7uzLHBNXRotm7TTF0e7xdNX3WBIYZE2IDDkczmI+0y7MolR+Bnts9le7u+FdhzVmJy4bra+jb2fGTWIW0ip4Z3vB2ZXUNtuhC1k9QAD7aH0PpIyoRnrBko1pU+7UXzNFgselQXRgedtR1Go9ZnlCUd0ao1Iy1TLPCvEhstKWYkyliVGI4X6SLJJJkKPnoR6QuNoPWsqjMyd0VtMExPaCimrDLzkk77CatuV1ftvRXQ3/z+8kozfIg5QW7Ik7epHlmuQs0HzNBs7tDTq6MPeLP1JZOaD3qiO4JD8M4aNakXoS1Csk7CVzqe64ZDowKnoRb9ZbRnlkmuRTWpqUXF7PQ82q0irMp1UlT1BsfynsYyUoqS5nz6cHCTg+Ta+g2SInRAOtAZNTWZjYiSuPAek43GJPsor4/oeg4DFdrJ/D9R2ylAqJbiJ5xO7PVy8LLja+yxUYG485c46lNOplVjP4zcpVGC8QLypl6eZIOwDF1PEREZaFRisIN4qQCCdCLj2jTa2JaSWpE3ZTe8WHqGlUGly26fLeHiTqL9JphXb0mrmOph0tYaDht3FYPw42hvJoKq2F+jjwMdLKdw85PsYT8DKe2nDxo0mAx61Ka1qV9x72DqUNwSCATkSCDoTM0u7Jxe5pjOM0HNVvkMm5HKG5K1gdtoJaxNmGoOUL6BlZR4qhUxD2Sqqrx4n2Bji0t0EovqNPZOnbxOCebH+8n2j5Mj2ceauBN2SVj4Xp5C5sSAoH2mNzuqOfoLnIvt5RITpUrXaI6+xcNRGVCvijxbv1oL/Qigvb8RB8hJRryb3S+RU8I7XsA1sKgRq2D72m1KzVsPVbfZUuB3lKoFBZQSAwIuL3uRe1qkp92fPZopcZ0tUaHYnaNqoC2ubTNUi4M3U2pq5osVj+4olzwF4432E7bmSTtHi8UWXC0mewuxFgqDm7sQqf1ES3sUvGzM8StoIuuzeOxIqKHbD1NLrSxVCpUHMlFfxf03i7sdUx5213o2ANom9aqbWvUqGxyIu5OYntMO12ULdF6Hz/E/wCad/8AZ+oPLSgUQAeIDJaczGxExS4InP4lRdWg7brU63CK6pYlX2lp7fc7Y+dVb/ZBM8pBantJvuMrds7SqGqwUm17S1W3YQjpoVGJqtmSbniZKMU2Sk7I3exsLuYanf4mXePrn+VopJGZybkUeNa7yhmmOxZ4B7WkokZov6D3HUWlqMz0KfE7JCG9AmieVPwqeqDwn2kZxT3Jxs1ZoAbFVEyqIHX71M90w6Lml/OwleW2w8n+rH1nFQX3rHgMTT3BfkHzU9d4dJLNbcV5R3X09isx2y67EfV0KQOQqDfufwlbBvRjLIyitdWGfNomv1Am2DTUk4hnq+E7u4QoDWyvcEkeo6y+FeK3RVUw8pK6kM2ts2rSpJh6NNnQJvYlkt48QR4d61zuU7iynIm/kZGhKMm6k93t8EUTpz0UCoOEqUdw7/xC5CtmhvkHXnax+XCXSySQ6casZa3L3YVXvKyhtWWpTfky1KLqfQgzLJZNUa6rzU23ugjYIRQAtRQTa4tnITbb1LssYqyCO0CGtiFwYqru7gq1nBv3aAbz352WxPUCXL8KOd69DHUlnTiv5/2U2J28jbtHD0yMOjBaVE2G8ScqjgtepUY5k2yuBllJ9hKWsnqUwxEKatFXNdsPaeHrYeuHpLv00bepuuYcZL5jxWzluGoXrRpy5v7EMXiclCVaL2T+vIr8S5elSqMSX8dF2OrGmEKMebblRQTx3Z3eHrsqtbDp6Raa+CetjyfEX2tOliLayTT81/GCidY5IoiAeBAZIgmY1oIWImiNz3brUGl7N+88njsN2FV22eq9j3HDcUsTQ18S0fv8wg4BC5J+FswZksb1NpAW1dhgU3IIvbKODsyWfNoEYbbYeioPhKgKR5gWyhN62K1CzuU4xO815BxLUXGDeKLCSLrDVcpNMolE53vGFrCpR6Dz4xpCbFqYe+m8fIWAPvHYSkAVNmMoPdgoTY23/CbG/iQZEXkHTJNxluVlsSrAOQUapdgFTMs1znbe1POQqJZGGWKV0D1aNeoxPdG5zJIA1vx9TLFGy3LVKKVkOTs9WbUKL8NP0kvIjnQZs/ZfdVQgF6hUsG4AbrIL3z1e/wDRKajk2l1K52l5FxsnYdWlYd9YeVKl8zaW9knK5Co4y5APaXZxos5ZgTiQiF1pqvhQeMOF+Ik93nxHSTnTacXyXqRoqMtEgDZGwqSPTdVXeUgqzPezA3VtwqbkZEXORF9QJNV2EsNFFrtjZtHDgNuqz1id9ypJZVsSCwIa1yp11HHSb8Jh69WTnRlZx26a8jk8UxVCnCNOrG6lpp0XMrKyKKItl9Y1RRvBsntTFyQp/wBBjfd0IvbK+nh2Iqzx1RTirtd63LLZfdnJ4jQpRwVNwbsn3b882v2QGJ6I8+KICHiIY+mZnNiYQsRIfa+R0OsyYzDKvTy8+Xmb+H4x4aqpcnv5fsNpmvSHgs9O+V87eU8q04uzR7dShUV0x1baVx9ZQPVSQJG6JKHRg1TZb1QLIKaa+cWu43JLRsrTs802te8jKVySLTCGQQ2WNMyZBkiVLRkWrh2GN5OJXJFkgEsKiZaAOskkmRbaB9q7OBpMV+IWdRzKMGC+u7b1hOmnFoIzd7DsJUptTVlNwQCDzHOQg04oO9ewHi8VnZflIykkWxjzYLsdN+q1UnIeBeWV9Dxtds+bHkDIwV5Zn8hMvwJeis7aWzkxFHcqC9jvCxsQRyPS8tXejYhGThK6KnZewqStqxtzMpUI3L51pWGdt8Lvdwb7qL3gc/dXwZgcSbEAcSQJ1sLi1h6c8usnbKur1PPcRwjxE6d3aKvmfRaexka9XeYm1tAFGYVQLKt+NgAL8Z2sFhv6eioPfdvq3uedxuJ/qKzmvDsl8Ft7jJrMgsBDgYhjkMpsaUwhDI2JpkoMQ0PWqRp7c5yOIYB1PxKfi5rr+53uF8SjS/CrPu8n0/b0D8HjEcFX9jPPrR5ZKzPS2/NB3QZicaipYEaSTmraCjBtmOq4gMbiUtGlMMwokUNlpTEmQuOZIwR1GuQY0DQdS2iOcnmK3TJjtQDjHnF2QHiNt3yBg5klRM/W2o9IsUdQCSxQqHXeOpA1UnjukXkFqSlSi9R+y6lXGEhnCIMiKa7hbyLEk28ryTjFOxWklqaSls1qK+BiwHA62jcbaoWdS3DsFit7XWOMiEo2LbCNL4MomjO18a61nppQYkMQG72kqEcCb+IZHTdMqmmpNItUW4ptgPaag/dK9VwXNQAIlxTQbjE65udPEbeQGd+rwales5y1aWnw1RwePzy0Ixjzlr8dGZsCemPIjrQA60AFAgMaplNi4nRomSTJlaRsTTHXiuupOz6EdUA6i/veZ62GoVv8iT+PP6mvD4zEYf8Axt+W6+hm9pVX7xk3jYHIHla+c87Xo06dWUYbI9jg61StRjKe7WvIn2d8NjwmOqtbmuOisW2Hq2lBNlph6saE0E72UkIGr5CMkilxOJKnWCVyYFV2rwBJMsVN8yDmkE7PwdasQBcX0GpjjFN2WpCdVQV5Fsey7Igdhcta2e8d0/bNuFgTle9ul71h3bVmOWOV+6in2ZtL6PVdGy8Wp0vxH+fPImupTa1RdSrRmrPQ2mB26jgZyClYk6XNBPeqDcQuiOVlpg6wPGWQZVNFDjMTbF1bcGA9d1bwq+Iupx/CQH2sxdzTp/dBdur23R/tF/6p6PhFFxpuo+e3yPG8exClVjSX5dX5v9vUoBOucAWACwAcIDBw2crZaaDZPZ96nie6LwH2j6cJz6+NjHSGr+x08Pw6U+9PRdOf7Glw+xqVMfCMuJzPuZzp4ipN6s61PDUqa0QSlIH4RZedtekqbL0ug18KouQM+Z194rskopHlXaWxxdYg38Qz/oWZK2kjrYXWmiLCZHrMktTXYIL2leUYfhMRaK1hlitfKFyNgPG4mMmlYqVw5qtbgMyZYtCL1J9nbOQsWdgig2GVybWvkNBmM+ZGguRfTjn3Mterk0jubjZeKwyKd0oL2APhGoNjdiWIyY3Ou6Wt8O9riorY5k+0b71wxcZdjZiylQqqo3hnqSx+J7AcTbxCxJLSZUYvtBSpOLsSUTe7pKakByc7rUtYrk2lwAhIJ3t54tIti2ZEpVokENlfLkSNbDlp7iVygnuaKdacXoy4w21axXe3XsMiQpIB1zI01HuJmdF8jbHERe+hptg48hWq1DamouebH7oHMnKKKaeo6ne0juM2RUv3uJqjwglyPvOzeFB1J9Bc8Jpw1F16yiuZlx2JjhaDm+W36FTiK7VHZ2+JiSeVzwA4DhPYwgoRUY7I+dVKkqk3OW71GCSKx0AFEAHiAz0tdk0+CKOVlAt0nlc0up7Ps49B30MroSJG5KxGKFzmSQOentHewWuEhJG5NGf7Y7Q7miSNdJKPUi9XY8pRyxJOpN5irPvM7WFVqaDEGUys0jt68Yr2CcOw4yDQy2wmkiNgu1VsI0BDg8QKdM5Xvrzkr3YrAD4JiSGLKGzIBIvyuJb2mXYg4J7kT9jqpzpvvDz1EtjiE90ZnhlfSbXnqC1NhV0ud3eA1IVWGfPK8mqsWTVGpHXNcRcXVB43H3XZbaHNTcaqp/pHIR5viN07q0oJ+Wg9Md4gXUmwsLrYjwhQbrfQDl58pLMyiVCFua+V/Q0Owu1yYdGNDDl3HhFUkDu94XchiCbsbm2QsFGZuTPNlMypZ3o7lzV2jU2m6jc7tVGSBi1zmblrC/tM1SbnKxtpU40IX6gm2sQoC0KfwU/iP3qmhPQaD1npeF4XsqeeW79DxfG8d29bs4+GP3f7bfUrBOocQcIAKIAOEBD4Ej1utV3fMzyZ7dgTlmNietoyO4XSpCIkPYRDMP2xwLYqrTw6EAm7ux+FKa5sx9wAOJPWT/KJeI83pKLndNwCbHS4vkbcMrTn1XqdykrRSLCjpMrLTmpRpgNZssoWBFjs3E85CSsSJdqZrGhEOBwl7E6DhHcC2x2E3gGFrj8obkE7C4DFbusSdgkrkuKqrUzRt1uY4/iHGTUhxvEhULUASvh0qWyFRCA4Hkcj+csjUsKcdbqViGr2awd81xvRAxBHK5pn85cqiRRKEpfmX1L3ZmxaFLDVVpUilNkdj3h3qjNukKWJ5Xk1LNqU5VFpLryKvYZ+j4epV+0R3dP8bcfQXPtLuHYftq2u278jNxnF/wBPQbW+y8/23KMCewPnw4QAWAh0QCgwAkECSZ6nUM8oe2HUKfvEwSCQIEiDGVgiljoATADM7JwT1PpXeHcq11ZAdSiFPqx6FiT5kxyV0KErSTPLTh3pVGpuLOjFWXzGRmCouTO3Tknqg2meUzNFwUhykCSIXXkI0JkfeER2QXJvpd1sZHKMkwNfdNrxsRd4LFwTsRlEMxOEV1uoz5c5OyZUpOLszLYrD1Fbwq3sY0lzLbhGGGI4K0LILoPp4rED4la3SDTI2iaUYgnDFdWYbv8Auyl0ZWiZnH8S5mNs4kMVpp8FMEDzc/G3yA9J6rhmG7Gld7y9OR4rjWN/qK+WPhjp5vm/0RXTpHHFEAFgIWIBRAB4gSR6ta5nkz2wRTWAxxgMq9s1c0T7zXPQZj52jRFiYgbtRG+8Leo/sflBbA9GY7+JmybMmKQZNanVt94DwMfQFfQTNXjpc6GDqfk+hj6Jz8phZ0rBdBs/ylbJJjqlYLBK42Au95ZYjciapzEeULjRVv1jy2FcNwm0LZSMoDuX2z9pyGqIyjcuFxikSeYqyMbQqjegmDWhbI4IlyZS7kG1KNY0SaFMudPDbeUWzYLqTwy5zfgKdOVVOo9F92cziVatCi40VeT+y6r4mGKkEgggjIgixHUHSetTTV0eGlFxdmrHRiFEBDoALEI6Ax4gSR60izyZ7cngA0mAypxNPvHa2q2C9Vz/AHj2ItXJ6679K41HiHpr8rwW4PVEGIwy4nDvSbR1tfk2qt6EA+kUo3TTJ05uLUlyPH0QozKwsysVYcmBII9xOVUjZ2O9BprQndsvKVIkMprvHMxvQZMlQLkYK7GQViXNlW8klbcTIKuz2GZylnaEctwV0txEmmJoWji2XjG4JiUmg+ltg6Xz6yp0iWZMOpbYtnI5GNpFvgtqM2mnHyllKnKbsjPWlGnG7PQaagU6bUjcboI/mGpvOnCKirHFnJyeYlxWAo4pB3iBssjoy9GGYl0Kk6bvF2KatGnWjaauYLtF2YfDeNbvR+99pPJwP+Qy6Ts4bGRq92WkvU89jOHyod6GsfuvP3KGbTmiwELABYDHrIkkevKs8oe3HQGNaAAODGp5kn3MGJElt03+yfkYAQOvdsCPhJ9jyktxbGB/iBs7u8SKqjw1luf+4tg/uN09SZhxMNb9Tq4OpeGXp6FIKWVxmOPlMbVjbchenb9xEMRaTPwvbjHexIlTGbgsoz5wSbBoCqMz/EZYmlsIiqUAJJSbE0i67JdnBiH36oPdLwzHeNyvwUcT6c7XL4marK2iN3U2XQWnuLTRU+6FAF+Z5nzMJWsURve5j9u7KAN0UAcgJmbszbB3RnkZqZupIP8AmREthOzuhTgpKzPUewW1e+wzKfipPmP5XzB6X3pvp1M5x8RR7J/Bl9hH3HK/ZJ9r6H9Ja9TMtGH1RzFwciNRbpEiRgO0/ZZqRNSgpakcyi5mn0GpX8p2cJjVJZaj169Tz2O4c4vPSWnNdPL4GXE6Jxx0AOgA8SJNbHsM8oe3EgMjrnwnoYxFdhKlvCdfzEGuYJliBcRIZCVt4WzUxiKDtps4vhTYb3dsKqHjYZODzG6SfQSqtHNBmjDTyVF0ehhsHTuctJzGdcMxOFpjMmx424xWBNlViau94aa2HMceseiJ3BqeFbzg5IY56NjnEmFxcPQBYb3w3zElmtsDNvgMUoUBBYAWsOEkpmaUHfUmq4q8HISiVuJe95BliRQ4zCX0EV7FiYT2Oxn0fFLvGyVPq35WbQnobGaaNS0kzPiqWem+u56Yg8YU8QyH851Dhh+Ea62Oo8J9JF7kkOXiICKbafZuhXJLLuv9+md0nzI0b1F5qpYqpT0T06Mx18FRrayWvVaP9/mZrH9i6y3NJlqDkfA/scj7ib6fEYPxq33OVV4RUjrTd/PR+3oZ/FYV6bbtRGQ8mFr9Dx9JthUhNXi7nNq0Z0naaaGKJJgloevkzyh7U68YwbGPlbmbQERVsPvAEajMQQWHYPEXFjkRqInoNBbLcQAhsV8x+UYjG9oezRp71XDC6G7PTGqcSU5r5ajppkrYe/eidDD4raM/r7mdGHNXjcTCdC9izweyLcJLKVuoT1sABBxBTKXFYTxSJYmPp4LykbDuXGAoAaycUVzZYigsssiq7I2wSxZQzsQ4JAIZUPOzN7YwgBuJFaMvTujb9lMd9Ip03J8aXp1PxKPC3qvzBnVozzQOJiaWSppsy7pPaqw4Gx9bS17FHMJqZG8QxKmVjGhMkAiGMr4dXUq6hlOoYBh7GNSad0KUVJWauihrdkMMWJCsPIO1h0mlY2suf2RhfDcM3fL937lyTMR0DrxjAcU/jHIC59Y+REKRpEkQYnDm+8uvEc4xEuGr3i2AIjGRMtsx7QEZ7bGwszVw4F9XpDRubJyby49dc1ahm1jubaGJt3Z7dehWYbaAI/zLyMx5jY4DqtS4g2CVgCpTuZAsTLDCYa4zk4xK5SCxgxJZSOYifBtwMWVhmRD9GqRWZLMienhW4xqLE5IA2xhvD6SMkWU5EH8PKxXFsn2WRjbzXMH23veacNLvWM2Nj3L/ABN5jkIYMOFp0EcqQYp3lvziGdu3WxgAmFfgdRGxImMQyNtYhkJkQEMYAGFN2YmNiQQF3T5flEMIgMgrUreIeogIko1bxDJCIwIyLaRAUHaPYu+DWoi1T7QH+oP/AH/OUVqOfVb+prw1fJ3Zbehn8CSwnPSOhLQN+imTyleYNw6kSaRBhaiTEPCwFcduQFcRlgCZW7RpXBlckXQZS9nfq8dRPNmU/wBSkD5kSWHdpoMUs1JnpNZbzpo4zI8GbXWDBBNoAQ1Vs1+cYEwMiMY+sAICZECOucrc40DBsJqfxGDBBpEQDKZsbH0jAmgMgenbMQES02vEMcYwIyLRAZzbuySjGvRFwc6qD51F/UevOZq1K/ejubcPX0yS+T/QHoYoEXmZM0OLQTTrAyVxWCEaMiyUGMiKDABGMBoFxK5GRZJGU2hdKiuuqsGHUG/6SuLszTbNGx6fQrCoiuujAMOhF51Yu+pw5RcXZkZyYGSIhcQxKi3FoxEdF4MEPYRDBCc5ECMm5PlGAJgG16wYolmsBjKiXgAtJuB1gA+0BkLLbTSAiVGvAYpEQEekAMptrAdy+8o+qc8NEY8PIHh7cpir08rzLY6OHq51le6+5HQHGUotZY0TLEQZIzRiGd7ADhViHYSppECM3tenrKnuaYPQ03YTHb9E0zrTOX4WzHzv7zoUJXVjm4uFp36miqplNBjsSUWuB7QAkgAO4s3WAEgiGA1WteRAZop6GMALCZEecGJFtTMSGOMYEVReMQD0e8YHXiGNK2jESIYhnMt4AQVqCupRxdSLEcx+8Gk9xptO6MnWw74d9x/Eh+B/vDkf5hxmCdN038Dp06iqq/PmWFJgdIITJRGIXdEAO3RABtU5RMaM/tUZGUyL4BH8PT9dVH/5/wDmv7zVhtzLjV3V5m9YZTac4iw5zI9YxBMAGVVuIAJT0gwKyuc7ecgB2JPhPSA2CpoIxFhh2yiGECMBCIAQsLRAKTxEBjka8AOtaADwYAcywAHxmGWohRxcH3B4EcjFKKasyUJuLujJOHw9Tu6mYOaNwYfoeYmCcHTduR1ISjVjdb8w6niAYswnElFaSTI2ONSFwsRVqsi2SSKXaJuDK2XQCf4ff/PU/wC2f+aTThfE/IzY7wLzN9NxzCC9mEYgoQAWADdyAFYF8RPnaRGiPF/CYgZDT0gIIwxgMMUxgOgA1lgBAcukQHHLMQGTK14AJpGA8GIBrrAAHaeBWvTKNk2qtxVuB6cxIzgpKzLKVV05ZkY6jVamxp1BZ1NiPyI5gjOc2UXF2Z1k4zjmiHU60kmRaJTVjI2IatWRZNIrsW8gyyKD/wCHo+urH+QfNv7TThN2ZMd4Y+ZvJuOYQVxJCOoO+pGudhoByiAnpueItGA8RAA8+siNA+NHh9RAGQ0tICJaWsBhqRoGPEAOgBFVEQDFGRgAtCMCZhlADkEQCkQAgqDMR8gKLtXRUvSJUXswvYXsCthf1PvKqsU7XRfRnJXSYNSpLb4RpyEqyR6F2eXUJNJbfCOHAczDKuhHPLqdUoL91dTwHKPJHoGeXVgtbDJ9xf8AaIZI9EHaT6v6h/ZWgqvUKqouFvYAcTLKcUtkU1Zykld3NMBLikbUUQAdSGUYIeRADrQA/9k="/>
          <p:cNvSpPr>
            <a:spLocks noChangeAspect="1" noChangeArrowheads="1"/>
          </p:cNvSpPr>
          <p:nvPr/>
        </p:nvSpPr>
        <p:spPr bwMode="auto">
          <a:xfrm>
            <a:off x="242887" y="1682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8" name="AutoShape 10" descr="data:image/jpeg;base64,/9j/4AAQSkZJRgABAQAAAQABAAD/2wCEAAkGBxQTEhUUEhQVFRQXFRQUFBUUFBQUFRUUFxQXFxQVFBQYHCggGBolHBQUITEhJSkrLi4uFx8zODMsNygtLisBCgoKDg0OGhAQGiwkHyQsLCwsLCwsLCwsLCwsLCwsLCwsLCwsLCwsLCwsLCwsLCwsLCwsLCwsLCwsLCwsLCwsLP/AABEIAQIAwwMBEQACEQEDEQH/xAAbAAABBQEBAAAAAAAAAAAAAAAEAQIDBQYAB//EAD8QAAIBAgMFBgIIBQMEAwAAAAECAAMRBCExBRJBUXEGEyJhgZEyoRQjQlJyscHRB2KC4fBDkrIkc8LSM1Nj/8QAGwEAAgMBAQEAAAAAAAAAAAAAAAECAwQFBgf/xAA3EQACAQIEAwYEBQQCAwAAAAAAAQIDEQQSITEFQVETIjJxsdFhgZGhI0LB4fAUFTNSBvEkQ1P/2gAMAwEAAhEDEQA/AKO89NY8ldnXgB14COJgAkYHXgB14APpoW0BP6dTKqtanSV5uxdRw9Ws8tOLYTTwJ+0wHTOcqrxqlHwRb+x2qP8Ax+rLWpJLy1YSmBTjvH1t+UwT41Xfhsjo0+A4aPiu/nb0J1wlP7g92/eZ/wC6Yp/m9DSuEYNf+v19xDhaf3B7t+8f90xX+32Qf2fB/wDz+79xRgqR+yR0Y/rLI8XxK5p/IrlwTCP8rXzZx2Oh0dgfMBh+k1U+NzXiin5GOp/x6k/BNrzs/Ygr7FqDNbOP5df9p/SdCjxahU0l3fM5dfgmJp6xtJfDf6P3K9lINiCDyIsfadKMlJXi7o5E4yi8slZ/E6SEcICFEYh0AOiEKIAOvABbwAWAwOQLDoxHQAQwGdADoAT06I+17fuZxMbxZQeSlq+vI9DgOBuolOvounP59AtDwGQ5DKeeqVZ1JZpu7PUUqMKccsFZfAIppKi0IWnACYJGhCilGFyVcPAi2SLQkhXHbhEBDnw6VBaooPnow6GacPiatF3g/YyYnCUa6tUjf1+pV7R7NuoL0j3iakf6ijoPiHT2nosLxSFTu1NH9v2PL4zg9Sl3qXeXTmvf1KOdU4wogIWAhbQAWACxALAQsBgYkSwWAHQA6ACWgBY0MFaxIu1t4jgq5e7HgOFxOFjse3eFPbmz0nDeGRTVSrvyXTzB1Gc842erQTTWIA6gkaVwCEWAiZRGhEqLGRYQlOSSINky0ZKwrju4hlC530aKwrklO6ySdhNXBNqbBXEAvTslbjwV/wAXI+fvOxguIyp92esfT+dDicQ4XCtecNJfZ+fuY2rSKsVYFWBsQciDyM9FGSks0XdHlJwlCTjJWaGyRAWACiAhYAdEAsQ7gYiLRRAQsBC2gMM2Xht9wPbrwnOx+IcI5I7v0Orw3CqpLtJbR9f2LnaGEFMbxa1hcm1geChb5sbnoee6bNwKkbI9NRleVijC2NuN8+vnOcdQNoJeABlMQETLGImQRiCKaSSIMMopJogEokmkJslFOOxG47u4WC4xqcTQ7kfw5iJOwNXAO0GyxiE7xB9co0/+xR9n8Q4e3Kdjh2N7N5JeF/Y4nFOH9tHPBd5fddPYxNp6M8kcIAOAgI6AhYDFtEO4FIlg4QEOAgA8LEM0nZ3C2IYXvnbmeZ8h/nOeZrVHUqOT/iPXUaSo0lBfxlrtWnlvE2fRct4qdL0gdXzyPPOVsug9TGUE4cjbW+mRF+PWcufiZ2ou8UWVBIrAF0kjBk60oyNyVEgIKprJogwqkJJEQlBJogwhBJIix5EYiJ1kWSRC6yNiRCH3TcRJ2YNXKHtVskD/AKimPCT9aBwY/b6E6+fWek4bjM67KT15e3seU4vgcj7aC0/N7+5m7TrnBFgI6AC2gAsBgYEgWjwsBEqrESRPSp3IHnKas8sHLoi+hTz1Ix6tGlwK2A3fIX0Hpnp/l55pHrJBuJFwxGZ3bb3BVtayjLL8z5RsUTI1U3WsF3V0UcwMixPG7Bs5zaviOxSd4huHkCwNpCNEWTiMiLeAyWk8ERaDKbSy5WEK8lcViVWkiNhxeFwsMarE2Owm9AYPWiY0OwTg3RhdWBUg6EHIiW0ZuMroprU1KLT2MTtbAGjVamdAbqeanNT7fMT2GHrKrTU/5c8Fi8O8PVdPly8uQIJcZhYAKICHQGCgSsuJVWFwJ0SQbJpBFJM8hfy5+vCZMY/wZG7h6/8AIj/ORo9k4FSQWa4Gp0DNwVRwA/ecOKPRSZYYoLmAC1rHdBsCf5jf9fYfFJiRkto0m7wls9APIAaAcBy8rTnYhPMdbDNOFjqJtKS8Pom8ZFktoCG1HtnAaOp4oRXDKF99YAydyFh9LFX0jTIyjYJTHW1Hyk89iDjcnpY5DkRJKa5g4MSph75qfSDV9hJ9Qdt5dQZF3RLca1S8LhYSmbG8aE0C9tMNvU6VYag923QgsvzDe89Bwmrq4fM8xx2j3Y1Fydvk/wB/UyU7Z5s6AhRAB0BkCLKi8IRYrgTqsiTRNTYDMmwAJPTkPM6THjnaizo8NTddW6MvsK28F1LnLjuoOW7oOnvOKjvSLB6u6NwZnje2fEkn5mSIma2r8Wt88yNLngOfGYMQdPCbEdEXmdGsnw53TYxoT1LJBcSRXcR1A1GUQIEqOovlaRJpMdhMVdbWB6xxYSjqGUqpBysPlJpsraCEqvw3ZPMyFkNesftoD5iGbqgUejGU6ov4CR5SKfQk/iFHEMMmEldrchZchprjlC47Cb14CF26u9gqnluN7OP7zq8NlatH+cjj8XhfDT+v0aMHPTnixYAdGA68QxqLKTRYJRZFkkguhhi2nvwmWvi6VHxPXobcNga1fWC068ixo7G3v9RbixAsTmNL+s5dfiEKsciR2cNwudCedyv8v1Btp7XGCNKlVB3Ddi1m8dr+FGta9zc3scwLgWmVPobpRXMsqW2qGIQ2cWAuzA2VeJVOBItm0bkiCg1sZ/G4oO4K5J9hfLQMfM/rMFeV2dLDQsiWi0pRqaD6dmkit6ElmXMZjl+0ZHRk7kkZZQEtCEU+BzisSuOpYAA3EeUHMscNS5yyKKmw2lTHISxFbHPg0by6GSypizNAVXZpU3U366yt07bE1NPcLoVMrML9ZJN8yLXQSoOQA6CDGkQ7hkdRnbUT/pKw/kJ9s/0nRwDtWj5nM4mr4ep5M8/nqjwxwjAWIBYDH0xM5qQSgmbFV1RpOf08zZgsM8RWjT5c/LmA1a9Su3d0yUp/ymxbqeXlPKSqNvNLVs91ToRhFJaJAmP2c+GIZHYN5E/PnCM7uzLHBNXRotm7TTF0e7xdNX3WBIYZE2IDDkczmI+0y7MolR+Bnts9le7u+FdhzVmJy4bra+jb2fGTWIW0ip4Z3vB2ZXUNtuhC1k9QAD7aH0PpIyoRnrBko1pU+7UXzNFgselQXRgedtR1Go9ZnlCUd0ao1Iy1TLPCvEhstKWYkyliVGI4X6SLJJJkKPnoR6QuNoPWsqjMyd0VtMExPaCimrDLzkk77CatuV1ftvRXQ3/z+8kozfIg5QW7Ik7epHlmuQs0HzNBs7tDTq6MPeLP1JZOaD3qiO4JD8M4aNakXoS1Csk7CVzqe64ZDowKnoRb9ZbRnlkmuRTWpqUXF7PQ82q0irMp1UlT1BsfynsYyUoqS5nz6cHCTg+Ta+g2SInRAOtAZNTWZjYiSuPAek43GJPsor4/oeg4DFdrJ/D9R2ylAqJbiJ5xO7PVy8LLja+yxUYG485c46lNOplVjP4zcpVGC8QLypl6eZIOwDF1PEREZaFRisIN4qQCCdCLj2jTa2JaSWpE3ZTe8WHqGlUGly26fLeHiTqL9JphXb0mrmOph0tYaDht3FYPw42hvJoKq2F+jjwMdLKdw85PsYT8DKe2nDxo0mAx61Ka1qV9x72DqUNwSCATkSCDoTM0u7Jxe5pjOM0HNVvkMm5HKG5K1gdtoJaxNmGoOUL6BlZR4qhUxD2Sqqrx4n2Bji0t0EovqNPZOnbxOCebH+8n2j5Mj2ceauBN2SVj4Xp5C5sSAoH2mNzuqOfoLnIvt5RITpUrXaI6+xcNRGVCvijxbv1oL/Qigvb8RB8hJRryb3S+RU8I7XsA1sKgRq2D72m1KzVsPVbfZUuB3lKoFBZQSAwIuL3uRe1qkp92fPZopcZ0tUaHYnaNqoC2ubTNUi4M3U2pq5osVj+4olzwF4432E7bmSTtHi8UWXC0mewuxFgqDm7sQqf1ES3sUvGzM8StoIuuzeOxIqKHbD1NLrSxVCpUHMlFfxf03i7sdUx5213o2ANom9aqbWvUqGxyIu5OYntMO12ULdF6Hz/E/wCad/8AZ+oPLSgUQAeIDJaczGxExS4InP4lRdWg7brU63CK6pYlX2lp7fc7Y+dVb/ZBM8pBantJvuMrds7SqGqwUm17S1W3YQjpoVGJqtmSbniZKMU2Sk7I3exsLuYanf4mXePrn+VopJGZybkUeNa7yhmmOxZ4B7WkokZov6D3HUWlqMz0KfE7JCG9AmieVPwqeqDwn2kZxT3Jxs1ZoAbFVEyqIHX71M90w6Lml/OwleW2w8n+rH1nFQX3rHgMTT3BfkHzU9d4dJLNbcV5R3X09isx2y67EfV0KQOQqDfufwlbBvRjLIyitdWGfNomv1Am2DTUk4hnq+E7u4QoDWyvcEkeo6y+FeK3RVUw8pK6kM2ts2rSpJh6NNnQJvYlkt48QR4d61zuU7iynIm/kZGhKMm6k93t8EUTpz0UCoOEqUdw7/xC5CtmhvkHXnax+XCXSySQ6casZa3L3YVXvKyhtWWpTfky1KLqfQgzLJZNUa6rzU23ugjYIRQAtRQTa4tnITbb1LssYqyCO0CGtiFwYqru7gq1nBv3aAbz352WxPUCXL8KOd69DHUlnTiv5/2U2J28jbtHD0yMOjBaVE2G8ScqjgtepUY5k2yuBllJ9hKWsnqUwxEKatFXNdsPaeHrYeuHpLv00bepuuYcZL5jxWzluGoXrRpy5v7EMXiclCVaL2T+vIr8S5elSqMSX8dF2OrGmEKMebblRQTx3Z3eHrsqtbDp6Raa+CetjyfEX2tOliLayTT81/GCidY5IoiAeBAZIgmY1oIWImiNz3brUGl7N+88njsN2FV22eq9j3HDcUsTQ18S0fv8wg4BC5J+FswZksb1NpAW1dhgU3IIvbKODsyWfNoEYbbYeioPhKgKR5gWyhN62K1CzuU4xO815BxLUXGDeKLCSLrDVcpNMolE53vGFrCpR6Dz4xpCbFqYe+m8fIWAPvHYSkAVNmMoPdgoTY23/CbG/iQZEXkHTJNxluVlsSrAOQUapdgFTMs1znbe1POQqJZGGWKV0D1aNeoxPdG5zJIA1vx9TLFGy3LVKKVkOTs9WbUKL8NP0kvIjnQZs/ZfdVQgF6hUsG4AbrIL3z1e/wDRKajk2l1K52l5FxsnYdWlYd9YeVKl8zaW9knK5Co4y5APaXZxos5ZgTiQiF1pqvhQeMOF+Ik93nxHSTnTacXyXqRoqMtEgDZGwqSPTdVXeUgqzPezA3VtwqbkZEXORF9QJNV2EsNFFrtjZtHDgNuqz1id9ypJZVsSCwIa1yp11HHSb8Jh69WTnRlZx26a8jk8UxVCnCNOrG6lpp0XMrKyKKItl9Y1RRvBsntTFyQp/wBBjfd0IvbK+nh2Iqzx1RTirtd63LLZfdnJ4jQpRwVNwbsn3b882v2QGJ6I8+KICHiIY+mZnNiYQsRIfa+R0OsyYzDKvTy8+Xmb+H4x4aqpcnv5fsNpmvSHgs9O+V87eU8q04uzR7dShUV0x1baVx9ZQPVSQJG6JKHRg1TZb1QLIKaa+cWu43JLRsrTs802te8jKVySLTCGQQ2WNMyZBkiVLRkWrh2GN5OJXJFkgEsKiZaAOskkmRbaB9q7OBpMV+IWdRzKMGC+u7b1hOmnFoIzd7DsJUptTVlNwQCDzHOQg04oO9ewHi8VnZflIykkWxjzYLsdN+q1UnIeBeWV9Dxtds+bHkDIwV5Zn8hMvwJeis7aWzkxFHcqC9jvCxsQRyPS8tXejYhGThK6KnZewqStqxtzMpUI3L51pWGdt8Lvdwb7qL3gc/dXwZgcSbEAcSQJ1sLi1h6c8usnbKur1PPcRwjxE6d3aKvmfRaexka9XeYm1tAFGYVQLKt+NgAL8Z2sFhv6eioPfdvq3uedxuJ/qKzmvDsl8Ft7jJrMgsBDgYhjkMpsaUwhDI2JpkoMQ0PWqRp7c5yOIYB1PxKfi5rr+53uF8SjS/CrPu8n0/b0D8HjEcFX9jPPrR5ZKzPS2/NB3QZicaipYEaSTmraCjBtmOq4gMbiUtGlMMwokUNlpTEmQuOZIwR1GuQY0DQdS2iOcnmK3TJjtQDjHnF2QHiNt3yBg5klRM/W2o9IsUdQCSxQqHXeOpA1UnjukXkFqSlSi9R+y6lXGEhnCIMiKa7hbyLEk28ryTjFOxWklqaSls1qK+BiwHA62jcbaoWdS3DsFit7XWOMiEo2LbCNL4MomjO18a61nppQYkMQG72kqEcCb+IZHTdMqmmpNItUW4ptgPaag/dK9VwXNQAIlxTQbjE65udPEbeQGd+rwales5y1aWnw1RwePzy0Ixjzlr8dGZsCemPIjrQA60AFAgMaplNi4nRomSTJlaRsTTHXiuupOz6EdUA6i/veZ62GoVv8iT+PP6mvD4zEYf8Axt+W6+hm9pVX7xk3jYHIHla+c87Xo06dWUYbI9jg61StRjKe7WvIn2d8NjwmOqtbmuOisW2Hq2lBNlph6saE0E72UkIGr5CMkilxOJKnWCVyYFV2rwBJMsVN8yDmkE7PwdasQBcX0GpjjFN2WpCdVQV5Fsey7Igdhcta2e8d0/bNuFgTle9ul71h3bVmOWOV+6in2ZtL6PVdGy8Wp0vxH+fPImupTa1RdSrRmrPQ2mB26jgZyClYk6XNBPeqDcQuiOVlpg6wPGWQZVNFDjMTbF1bcGA9d1bwq+Iupx/CQH2sxdzTp/dBdur23R/tF/6p6PhFFxpuo+e3yPG8exClVjSX5dX5v9vUoBOucAWACwAcIDBw2crZaaDZPZ96nie6LwH2j6cJz6+NjHSGr+x08Pw6U+9PRdOf7Glw+xqVMfCMuJzPuZzp4ipN6s61PDUqa0QSlIH4RZedtekqbL0ug18KouQM+Z194rskopHlXaWxxdYg38Qz/oWZK2kjrYXWmiLCZHrMktTXYIL2leUYfhMRaK1hlitfKFyNgPG4mMmlYqVw5qtbgMyZYtCL1J9nbOQsWdgig2GVybWvkNBmM+ZGguRfTjn3Mterk0jubjZeKwyKd0oL2APhGoNjdiWIyY3Ou6Wt8O9riorY5k+0b71wxcZdjZiylQqqo3hnqSx+J7AcTbxCxJLSZUYvtBSpOLsSUTe7pKakByc7rUtYrk2lwAhIJ3t54tIti2ZEpVokENlfLkSNbDlp7iVygnuaKdacXoy4w21axXe3XsMiQpIB1zI01HuJmdF8jbHERe+hptg48hWq1DamouebH7oHMnKKKaeo6ne0juM2RUv3uJqjwglyPvOzeFB1J9Bc8Jpw1F16yiuZlx2JjhaDm+W36FTiK7VHZ2+JiSeVzwA4DhPYwgoRUY7I+dVKkqk3OW71GCSKx0AFEAHiAz0tdk0+CKOVlAt0nlc0up7Ps49B30MroSJG5KxGKFzmSQOentHewWuEhJG5NGf7Y7Q7miSNdJKPUi9XY8pRyxJOpN5irPvM7WFVqaDEGUys0jt68Yr2CcOw4yDQy2wmkiNgu1VsI0BDg8QKdM5Xvrzkr3YrAD4JiSGLKGzIBIvyuJb2mXYg4J7kT9jqpzpvvDz1EtjiE90ZnhlfSbXnqC1NhV0ud3eA1IVWGfPK8mqsWTVGpHXNcRcXVB43H3XZbaHNTcaqp/pHIR5viN07q0oJ+Wg9Md4gXUmwsLrYjwhQbrfQDl58pLMyiVCFua+V/Q0Owu1yYdGNDDl3HhFUkDu94XchiCbsbm2QsFGZuTPNlMypZ3o7lzV2jU2m6jc7tVGSBi1zmblrC/tM1SbnKxtpU40IX6gm2sQoC0KfwU/iP3qmhPQaD1npeF4XsqeeW79DxfG8d29bs4+GP3f7bfUrBOocQcIAKIAOEBD4Ej1utV3fMzyZ7dgTlmNietoyO4XSpCIkPYRDMP2xwLYqrTw6EAm7ux+FKa5sx9wAOJPWT/KJeI83pKLndNwCbHS4vkbcMrTn1XqdykrRSLCjpMrLTmpRpgNZssoWBFjs3E85CSsSJdqZrGhEOBwl7E6DhHcC2x2E3gGFrj8obkE7C4DFbusSdgkrkuKqrUzRt1uY4/iHGTUhxvEhULUASvh0qWyFRCA4Hkcj+csjUsKcdbqViGr2awd81xvRAxBHK5pn85cqiRRKEpfmX1L3ZmxaFLDVVpUilNkdj3h3qjNukKWJ5Xk1LNqU5VFpLryKvYZ+j4epV+0R3dP8bcfQXPtLuHYftq2u278jNxnF/wBPQbW+y8/23KMCewPnw4QAWAh0QCgwAkECSZ6nUM8oe2HUKfvEwSCQIEiDGVgiljoATADM7JwT1PpXeHcq11ZAdSiFPqx6FiT5kxyV0KErSTPLTh3pVGpuLOjFWXzGRmCouTO3Tknqg2meUzNFwUhykCSIXXkI0JkfeER2QXJvpd1sZHKMkwNfdNrxsRd4LFwTsRlEMxOEV1uoz5c5OyZUpOLszLYrD1Fbwq3sY0lzLbhGGGI4K0LILoPp4rED4la3SDTI2iaUYgnDFdWYbv8Auyl0ZWiZnH8S5mNs4kMVpp8FMEDzc/G3yA9J6rhmG7Gld7y9OR4rjWN/qK+WPhjp5vm/0RXTpHHFEAFgIWIBRAB4gSR6ta5nkz2wRTWAxxgMq9s1c0T7zXPQZj52jRFiYgbtRG+8Leo/sflBbA9GY7+JmybMmKQZNanVt94DwMfQFfQTNXjpc6GDqfk+hj6Jz8phZ0rBdBs/ylbJJjqlYLBK42Au95ZYjciapzEeULjRVv1jy2FcNwm0LZSMoDuX2z9pyGqIyjcuFxikSeYqyMbQqjegmDWhbI4IlyZS7kG1KNY0SaFMudPDbeUWzYLqTwy5zfgKdOVVOo9F92cziVatCi40VeT+y6r4mGKkEgggjIgixHUHSetTTV0eGlFxdmrHRiFEBDoALEI6Ax4gSR60izyZ7cngA0mAypxNPvHa2q2C9Vz/AHj2ItXJ6679K41HiHpr8rwW4PVEGIwy4nDvSbR1tfk2qt6EA+kUo3TTJ05uLUlyPH0QozKwsysVYcmBII9xOVUjZ2O9BprQndsvKVIkMprvHMxvQZMlQLkYK7GQViXNlW8klbcTIKuz2GZylnaEctwV0txEmmJoWji2XjG4JiUmg+ltg6Xz6yp0iWZMOpbYtnI5GNpFvgtqM2mnHyllKnKbsjPWlGnG7PQaagU6bUjcboI/mGpvOnCKirHFnJyeYlxWAo4pB3iBssjoy9GGYl0Kk6bvF2KatGnWjaauYLtF2YfDeNbvR+99pPJwP+Qy6Ts4bGRq92WkvU89jOHyod6GsfuvP3KGbTmiwELABYDHrIkkevKs8oe3HQGNaAAODGp5kn3MGJElt03+yfkYAQOvdsCPhJ9jyktxbGB/iBs7u8SKqjw1luf+4tg/uN09SZhxMNb9Tq4OpeGXp6FIKWVxmOPlMbVjbchenb9xEMRaTPwvbjHexIlTGbgsoz5wSbBoCqMz/EZYmlsIiqUAJJSbE0i67JdnBiH36oPdLwzHeNyvwUcT6c7XL4marK2iN3U2XQWnuLTRU+6FAF+Z5nzMJWsURve5j9u7KAN0UAcgJmbszbB3RnkZqZupIP8AmREthOzuhTgpKzPUewW1e+wzKfipPmP5XzB6X3pvp1M5x8RR7J/Bl9hH3HK/ZJ9r6H9Ja9TMtGH1RzFwciNRbpEiRgO0/ZZqRNSgpakcyi5mn0GpX8p2cJjVJZaj169Tz2O4c4vPSWnNdPL4GXE6Jxx0AOgA8SJNbHsM8oe3EgMjrnwnoYxFdhKlvCdfzEGuYJliBcRIZCVt4WzUxiKDtps4vhTYb3dsKqHjYZODzG6SfQSqtHNBmjDTyVF0ehhsHTuctJzGdcMxOFpjMmx424xWBNlViau94aa2HMceseiJ3BqeFbzg5IY56NjnEmFxcPQBYb3w3zElmtsDNvgMUoUBBYAWsOEkpmaUHfUmq4q8HISiVuJe95BliRQ4zCX0EV7FiYT2Oxn0fFLvGyVPq35WbQnobGaaNS0kzPiqWem+u56Yg8YU8QyH851Dhh+Ea62Oo8J9JF7kkOXiICKbafZuhXJLLuv9+md0nzI0b1F5qpYqpT0T06Mx18FRrayWvVaP9/mZrH9i6y3NJlqDkfA/scj7ib6fEYPxq33OVV4RUjrTd/PR+3oZ/FYV6bbtRGQ8mFr9Dx9JthUhNXi7nNq0Z0naaaGKJJgloevkzyh7U68YwbGPlbmbQERVsPvAEajMQQWHYPEXFjkRqInoNBbLcQAhsV8x+UYjG9oezRp71XDC6G7PTGqcSU5r5ajppkrYe/eidDD4raM/r7mdGHNXjcTCdC9izweyLcJLKVuoT1sABBxBTKXFYTxSJYmPp4LykbDuXGAoAaycUVzZYigsssiq7I2wSxZQzsQ4JAIZUPOzN7YwgBuJFaMvTujb9lMd9Ip03J8aXp1PxKPC3qvzBnVozzQOJiaWSppsy7pPaqw4Gx9bS17FHMJqZG8QxKmVjGhMkAiGMr4dXUq6hlOoYBh7GNSad0KUVJWauihrdkMMWJCsPIO1h0mlY2suf2RhfDcM3fL937lyTMR0DrxjAcU/jHIC59Y+REKRpEkQYnDm+8uvEc4xEuGr3i2AIjGRMtsx7QEZ7bGwszVw4F9XpDRubJyby49dc1ahm1jubaGJt3Z7dehWYbaAI/zLyMx5jY4DqtS4g2CVgCpTuZAsTLDCYa4zk4xK5SCxgxJZSOYifBtwMWVhmRD9GqRWZLMienhW4xqLE5IA2xhvD6SMkWU5EH8PKxXFsn2WRjbzXMH23veacNLvWM2Nj3L/ABN5jkIYMOFp0EcqQYp3lvziGdu3WxgAmFfgdRGxImMQyNtYhkJkQEMYAGFN2YmNiQQF3T5flEMIgMgrUreIeogIko1bxDJCIwIyLaRAUHaPYu+DWoi1T7QH+oP/AH/OUVqOfVb+prw1fJ3Zbehn8CSwnPSOhLQN+imTyleYNw6kSaRBhaiTEPCwFcduQFcRlgCZW7RpXBlckXQZS9nfq8dRPNmU/wBSkD5kSWHdpoMUs1JnpNZbzpo4zI8GbXWDBBNoAQ1Vs1+cYEwMiMY+sAICZECOucrc40DBsJqfxGDBBpEQDKZsbH0jAmgMgenbMQES02vEMcYwIyLRAZzbuySjGvRFwc6qD51F/UevOZq1K/ejubcPX0yS+T/QHoYoEXmZM0OLQTTrAyVxWCEaMiyUGMiKDABGMBoFxK5GRZJGU2hdKiuuqsGHUG/6SuLszTbNGx6fQrCoiuujAMOhF51Yu+pw5RcXZkZyYGSIhcQxKi3FoxEdF4MEPYRDBCc5ECMm5PlGAJgG16wYolmsBjKiXgAtJuB1gA+0BkLLbTSAiVGvAYpEQEekAMptrAdy+8o+qc8NEY8PIHh7cpir08rzLY6OHq51le6+5HQHGUotZY0TLEQZIzRiGd7ADhViHYSppECM3tenrKnuaYPQ03YTHb9E0zrTOX4WzHzv7zoUJXVjm4uFp36miqplNBjsSUWuB7QAkgAO4s3WAEgiGA1WteRAZop6GMALCZEecGJFtTMSGOMYEVReMQD0e8YHXiGNK2jESIYhnMt4AQVqCupRxdSLEcx+8Gk9xptO6MnWw74d9x/Eh+B/vDkf5hxmCdN038Dp06iqq/PmWFJgdIITJRGIXdEAO3RABtU5RMaM/tUZGUyL4BH8PT9dVH/5/wDmv7zVhtzLjV3V5m9YZTac4iw5zI9YxBMAGVVuIAJT0gwKyuc7ecgB2JPhPSA2CpoIxFhh2yiGECMBCIAQsLRAKTxEBjka8AOtaADwYAcywAHxmGWohRxcH3B4EcjFKKasyUJuLujJOHw9Tu6mYOaNwYfoeYmCcHTduR1ISjVjdb8w6niAYswnElFaSTI2ONSFwsRVqsi2SSKXaJuDK2XQCf4ff/PU/wC2f+aTThfE/IzY7wLzN9NxzCC9mEYgoQAWADdyAFYF8RPnaRGiPF/CYgZDT0gIIwxgMMUxgOgA1lgBAcukQHHLMQGTK14AJpGA8GIBrrAAHaeBWvTKNk2qtxVuB6cxIzgpKzLKVV05ZkY6jVamxp1BZ1NiPyI5gjOc2UXF2Z1k4zjmiHU60kmRaJTVjI2IatWRZNIrsW8gyyKD/wCHo+urH+QfNv7TThN2ZMd4Y+ZvJuOYQVxJCOoO+pGudhoByiAnpueItGA8RAA8+siNA+NHh9RAGQ0tICJaWsBhqRoGPEAOgBFVEQDFGRgAtCMCZhlADkEQCkQAgqDMR8gKLtXRUvSJUXswvYXsCthf1PvKqsU7XRfRnJXSYNSpLb4RpyEqyR6F2eXUJNJbfCOHAczDKuhHPLqdUoL91dTwHKPJHoGeXVgtbDJ9xf8AaIZI9EHaT6v6h/ZWgqvUKqouFvYAcTLKcUtkU1Zykld3NMBLikbUUQAdSGUYIeRADrQA/9k=">
            <a:hlinkClick r:id="rId2"/>
          </p:cNvPr>
          <p:cNvSpPr>
            <a:spLocks noChangeAspect="1" noChangeArrowheads="1"/>
          </p:cNvSpPr>
          <p:nvPr/>
        </p:nvSpPr>
        <p:spPr bwMode="auto">
          <a:xfrm>
            <a:off x="5526088" y="-1698625"/>
            <a:ext cx="2933700" cy="38671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038" name="Picture 14" descr="http://www.thefamouspeople.com/profiles/images/mahatma-gandhi-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1700808"/>
            <a:ext cx="2857500" cy="323470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moutarjam.com/wp-content/uploads/2012/12/mohandas-karamchand-gandhi.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36" y="1340768"/>
            <a:ext cx="3419475" cy="38671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www.roayahnews.com/images/2013/10/0affab44d3a9fcd307a1abdae643dbe9.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4044" y="1700808"/>
            <a:ext cx="2933700" cy="386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3784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6632"/>
            <a:ext cx="9144000" cy="936104"/>
          </a:xfrm>
        </p:spPr>
        <p:txBody>
          <a:bodyPr>
            <a:noAutofit/>
          </a:bodyPr>
          <a:lstStyle/>
          <a:p>
            <a:r>
              <a:rPr lang="ar-SA" sz="2800" dirty="0" smtClean="0">
                <a:solidFill>
                  <a:srgbClr val="C00000"/>
                </a:solidFill>
                <a:cs typeface="PT Bold Heading" pitchFamily="2" charset="-78"/>
              </a:rPr>
              <a:t>محمد علي جناح قائد الحركة الوطنية الهندية والأب الروحي للمسلمين في الهند  </a:t>
            </a:r>
            <a:endParaRPr lang="ar-SA" sz="2800" dirty="0">
              <a:solidFill>
                <a:srgbClr val="C00000"/>
              </a:solidFill>
              <a:cs typeface="PT Bold Heading" pitchFamily="2" charset="-78"/>
            </a:endParaRPr>
          </a:p>
        </p:txBody>
      </p:sp>
      <p:sp>
        <p:nvSpPr>
          <p:cNvPr id="3" name="عنصر نائب للمحتوى 2"/>
          <p:cNvSpPr>
            <a:spLocks noGrp="1"/>
          </p:cNvSpPr>
          <p:nvPr>
            <p:ph idx="1"/>
          </p:nvPr>
        </p:nvSpPr>
        <p:spPr/>
        <p:txBody>
          <a:bodyPr/>
          <a:lstStyle/>
          <a:p>
            <a:endParaRPr lang="ar-SA"/>
          </a:p>
        </p:txBody>
      </p:sp>
      <p:pic>
        <p:nvPicPr>
          <p:cNvPr id="2050" name="Picture 2" descr="http://www.majaless.com/up/get-5-2008-88s8c9f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1196752"/>
            <a:ext cx="2880320" cy="47525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1.gstatic.com/images?q=tbn:ANd9GcS_dirtoMtt7BA28EORbOUyl2U7YZgcp4M2RESXTgfTv6FZuBe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1051" y="1196752"/>
            <a:ext cx="2905125" cy="475252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Quaid-e-Azam - Founder of Pakist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96752"/>
            <a:ext cx="3152776" cy="4716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586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274638"/>
            <a:ext cx="9036496" cy="1143000"/>
          </a:xfrm>
        </p:spPr>
        <p:txBody>
          <a:bodyPr>
            <a:normAutofit fontScale="90000"/>
          </a:bodyPr>
          <a:lstStyle/>
          <a:p>
            <a:r>
              <a:rPr lang="ar-SA" dirty="0" smtClean="0">
                <a:cs typeface="PT Bold Heading" pitchFamily="2" charset="-78"/>
              </a:rPr>
              <a:t>خريطة بنجلاديش انفصلت عن باكستان عام 1971</a:t>
            </a:r>
            <a:endParaRPr lang="ar-SA" dirty="0">
              <a:cs typeface="PT Bold Heading" pitchFamily="2" charset="-78"/>
            </a:endParaRPr>
          </a:p>
        </p:txBody>
      </p:sp>
      <p:sp>
        <p:nvSpPr>
          <p:cNvPr id="3" name="عنصر نائب للمحتوى 2"/>
          <p:cNvSpPr>
            <a:spLocks noGrp="1"/>
          </p:cNvSpPr>
          <p:nvPr>
            <p:ph idx="1"/>
          </p:nvPr>
        </p:nvSpPr>
        <p:spPr/>
        <p:txBody>
          <a:bodyPr/>
          <a:lstStyle/>
          <a:p>
            <a:endParaRPr lang="ar-SA"/>
          </a:p>
        </p:txBody>
      </p:sp>
      <p:pic>
        <p:nvPicPr>
          <p:cNvPr id="3074" name="Picture 2" descr="http://www.mukallatoday.com/Images/2b82c951-2f95-4793-9d19-d3e9655d0fc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8712968"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694740"/>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altLang="ar-EG"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altLang="ar-EG"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حركة">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حركة">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حركة">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1286</TotalTime>
  <Words>2883</Words>
  <Application>Microsoft Office PowerPoint</Application>
  <PresentationFormat>عرض على الشاشة (3:4)‏</PresentationFormat>
  <Paragraphs>221</Paragraphs>
  <Slides>60</Slides>
  <Notes>2</Notes>
  <HiddenSlides>0</HiddenSlides>
  <MMClips>0</MMClips>
  <ScaleCrop>false</ScaleCrop>
  <HeadingPairs>
    <vt:vector size="4" baseType="variant">
      <vt:variant>
        <vt:lpstr>نسق</vt:lpstr>
      </vt:variant>
      <vt:variant>
        <vt:i4>3</vt:i4>
      </vt:variant>
      <vt:variant>
        <vt:lpstr>عناوين الشرائح</vt:lpstr>
      </vt:variant>
      <vt:variant>
        <vt:i4>60</vt:i4>
      </vt:variant>
    </vt:vector>
  </HeadingPairs>
  <TitlesOfParts>
    <vt:vector size="63" baseType="lpstr">
      <vt:lpstr>سمة Office</vt:lpstr>
      <vt:lpstr>Project Overview</vt:lpstr>
      <vt:lpstr>حركة</vt:lpstr>
      <vt:lpstr>عرض تقديمي في PowerPoint</vt:lpstr>
      <vt:lpstr>أهلا وسهلا بكم</vt:lpstr>
      <vt:lpstr>الموقع والأهمية </vt:lpstr>
      <vt:lpstr>لمحة تاريخية عن الهند قبل العصر الحديث</vt:lpstr>
      <vt:lpstr>تطور تاريخ الهند قبل العصر الحديث</vt:lpstr>
      <vt:lpstr>عرض تقديمي في PowerPoint</vt:lpstr>
      <vt:lpstr>خلال حكم الدولة المغولية في الهند  </vt:lpstr>
      <vt:lpstr>البرتغاليون والهند 1498ـ 1600</vt:lpstr>
      <vt:lpstr>عرض تقديمي في PowerPoint</vt:lpstr>
      <vt:lpstr>عرض تقديمي في PowerPoint</vt:lpstr>
      <vt:lpstr>عوامل القضاء علي النفوذ البرتغالي في المحيط الهندي. </vt:lpstr>
      <vt:lpstr>السيطرة البريطانية علي الهند1600ـ1947</vt:lpstr>
      <vt:lpstr>تفوق الانجليز في الهند</vt:lpstr>
      <vt:lpstr>تابع عوامل تفوق الإنجليز</vt:lpstr>
      <vt:lpstr>كيف نجحت شركة الهند الشرقية في فرض هيمنتها الاستعمارية علي الهند؟.</vt:lpstr>
      <vt:lpstr>تابع فرض الهيمنة البريطانية علي الهند</vt:lpstr>
      <vt:lpstr>تابع توسع شركة الهند الشرقية في الهند إمارة (ميسو)</vt:lpstr>
      <vt:lpstr> ما هي سياسة شركة الهند الشرقية الإنجليزية في الهند</vt:lpstr>
      <vt:lpstr>نتائج سياسة شركة النهد الشرقية في الهند خلال القرن التاسع عشر</vt:lpstr>
      <vt:lpstr>الثورة علي الإنجليز 1857</vt:lpstr>
      <vt:lpstr>عوامل فشل  الثورة الهندية في عام 1857 </vt:lpstr>
      <vt:lpstr>نتائج فشل الثورة  الهندية  عام 1857: </vt:lpstr>
      <vt:lpstr> الاستعمار البريطاني المباشر للهند 1858ـ 1947</vt:lpstr>
      <vt:lpstr>الأوضاع الاقتصادية في الهند 1858 ـ 1947 </vt:lpstr>
      <vt:lpstr>النظام الإداري البريطاني في الهند</vt:lpstr>
      <vt:lpstr>عرض تقديمي في PowerPoint</vt:lpstr>
      <vt:lpstr>تدهور العلاقات الهندية البريطانية</vt:lpstr>
      <vt:lpstr>حزب الرابطة الإسلامية 1324هـ/1906م</vt:lpstr>
      <vt:lpstr>أثر الحرب العالمية الأولي على الهند</vt:lpstr>
      <vt:lpstr>الاستقلال 1947</vt:lpstr>
      <vt:lpstr>عرض تقديمي في PowerPoint</vt:lpstr>
      <vt:lpstr>عرض تقديمي في PowerPoint</vt:lpstr>
      <vt:lpstr>المحيط الهندي</vt:lpstr>
      <vt:lpstr>عرض تقديمي في PowerPoint</vt:lpstr>
      <vt:lpstr>عرض تقديمي في PowerPoint</vt:lpstr>
      <vt:lpstr>عرض تقديمي في PowerPoint</vt:lpstr>
      <vt:lpstr>عرض تقديمي في PowerPoint</vt:lpstr>
      <vt:lpstr>عرض تقديمي في PowerPoint</vt:lpstr>
      <vt:lpstr>تاج محل</vt:lpstr>
      <vt:lpstr>تاج محل</vt:lpstr>
      <vt:lpstr>العالم القديم</vt:lpstr>
      <vt:lpstr>الدولة المغولية </vt:lpstr>
      <vt:lpstr>الدولة المغولية في الهند</vt:lpstr>
      <vt:lpstr>انتصار الانجليز في معركة بلاسي 1757 بقيادة روبرت كلايف </vt:lpstr>
      <vt:lpstr>عرض تقديمي في PowerPoint</vt:lpstr>
      <vt:lpstr>عرض تقديمي في PowerPoint</vt:lpstr>
      <vt:lpstr>الدولة المغولية في الهند </vt:lpstr>
      <vt:lpstr>عرض تقديمي في PowerPoint</vt:lpstr>
      <vt:lpstr>باكستان</vt:lpstr>
      <vt:lpstr>تقسيم الهند 1947 </vt:lpstr>
      <vt:lpstr>عرض تقديمي في PowerPoint</vt:lpstr>
      <vt:lpstr>عرض تقديمي في PowerPoint</vt:lpstr>
      <vt:lpstr>عرض تقديمي في PowerPoint</vt:lpstr>
      <vt:lpstr>عرض تقديمي في PowerPoint</vt:lpstr>
      <vt:lpstr>عرض تقديمي في PowerPoint</vt:lpstr>
      <vt:lpstr>الهند بعد التقسيم 1947</vt:lpstr>
      <vt:lpstr>دولة باكستان عقب الاستقلال 1947</vt:lpstr>
      <vt:lpstr>غاندي قائد الحركة الوطنية الهندية والأب الروحي للهندوس</vt:lpstr>
      <vt:lpstr>محمد علي جناح قائد الحركة الوطنية الهندية والأب الروحي للمسلمين في الهند  </vt:lpstr>
      <vt:lpstr>خريطة بنجلاديش انفصلت عن باكستان عام 1971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أهلا وسهلا بكم</dc:title>
  <dc:creator>123</dc:creator>
  <cp:lastModifiedBy>user</cp:lastModifiedBy>
  <cp:revision>80</cp:revision>
  <dcterms:created xsi:type="dcterms:W3CDTF">2013-09-20T07:13:44Z</dcterms:created>
  <dcterms:modified xsi:type="dcterms:W3CDTF">2014-02-23T06:25:04Z</dcterms:modified>
</cp:coreProperties>
</file>