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F4A46A-0939-48B7-85CF-4707F9BCFAF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98B66474-0606-4059-A9C3-D8625DDBBB3D}">
      <dgm:prSet phldrT="[نص]"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الاعتداء الجسدي </a:t>
          </a:r>
          <a:endParaRPr lang="ar-SA" sz="2000" dirty="0">
            <a:cs typeface="Akhbar MT" pitchFamily="2" charset="-78"/>
          </a:endParaRPr>
        </a:p>
      </dgm:t>
    </dgm:pt>
    <dgm:pt modelId="{C03D432E-ACC4-41D2-8692-A9694BBEF3EF}" type="parTrans" cxnId="{193F58C6-417D-4A5C-AB3D-72D5146DA4A0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04EF44B6-7B3D-4C74-955C-52DBA38EB4DB}" type="sibTrans" cxnId="{193F58C6-417D-4A5C-AB3D-72D5146DA4A0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CF77DD87-497A-4C79-9D7F-1515CC8A258D}">
      <dgm:prSet phldrT="[نص]"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الاعتداء الجسدي على الموالى من </a:t>
          </a:r>
          <a:r>
            <a:rPr lang="ar-SA" sz="2000" dirty="0" err="1" smtClean="0">
              <a:cs typeface="Akhbar MT" pitchFamily="2" charset="-78"/>
            </a:rPr>
            <a:t>ابرزهم :</a:t>
          </a:r>
          <a:r>
            <a:rPr lang="ar-SA" sz="2000" dirty="0" smtClean="0">
              <a:cs typeface="Akhbar MT" pitchFamily="2" charset="-78"/>
            </a:rPr>
            <a:t> </a:t>
          </a:r>
          <a:endParaRPr lang="ar-SA" sz="2000" dirty="0">
            <a:cs typeface="Akhbar MT" pitchFamily="2" charset="-78"/>
          </a:endParaRPr>
        </a:p>
      </dgm:t>
    </dgm:pt>
    <dgm:pt modelId="{ABBB3529-2C15-4E29-A4BF-6BB01CDB3A45}" type="parTrans" cxnId="{581C5176-FA2A-4911-8547-D01AD870CB34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2B77DEC3-59DE-4A5A-8A8A-BD6AA7CB05BD}" type="sibTrans" cxnId="{581C5176-FA2A-4911-8547-D01AD870CB34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14F383BE-8515-4D68-8BA0-4319C0D2B02E}">
      <dgm:prSet phldrT="[نص]"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ال ياسر</a:t>
          </a:r>
          <a:endParaRPr lang="ar-SA" sz="2000" dirty="0">
            <a:cs typeface="Akhbar MT" pitchFamily="2" charset="-78"/>
          </a:endParaRPr>
        </a:p>
      </dgm:t>
    </dgm:pt>
    <dgm:pt modelId="{39F3A0D1-FC23-432C-9CBC-4265CB595CC2}" type="parTrans" cxnId="{FA9663F0-4C6D-4A38-9233-789DF841D6BA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096B0027-E00A-4273-81E7-AA41EAD7B846}" type="sibTrans" cxnId="{FA9663F0-4C6D-4A38-9233-789DF841D6BA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85BA687C-F47F-4203-A1EA-1858661EED48}">
      <dgm:prSet phldrT="[نص]"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الاعتداء الجسدي على المسلمين </a:t>
          </a:r>
          <a:endParaRPr lang="ar-SA" sz="2000" dirty="0">
            <a:cs typeface="Akhbar MT" pitchFamily="2" charset="-78"/>
          </a:endParaRPr>
        </a:p>
      </dgm:t>
    </dgm:pt>
    <dgm:pt modelId="{8EC6D065-FC26-49C4-AD4A-95558E3037F1}" type="parTrans" cxnId="{D050E139-6560-433D-9895-ADB8816A9A69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807F2ABA-00C7-42DA-9C6D-EAA66AF87F69}" type="sibTrans" cxnId="{D050E139-6560-433D-9895-ADB8816A9A69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104AF742-FC03-49C1-9E7A-C25615280215}">
      <dgm:prSet phldrT="[نص]"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بلال </a:t>
          </a:r>
          <a:endParaRPr lang="ar-SA" sz="2000" dirty="0">
            <a:cs typeface="Akhbar MT" pitchFamily="2" charset="-78"/>
          </a:endParaRPr>
        </a:p>
      </dgm:t>
    </dgm:pt>
    <dgm:pt modelId="{3300E433-18BA-4A7D-B03C-7DE5452A0EEF}" type="sibTrans" cxnId="{BECD24DD-6900-46AB-A188-511DCBB9763A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6D159C87-7307-4D78-95F4-1B24CDF33C48}" type="parTrans" cxnId="{BECD24DD-6900-46AB-A188-511DCBB9763A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01A84083-01C4-4487-9126-B6D6475E339B}">
      <dgm:prSet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عامة الموالى المستضعفين </a:t>
          </a:r>
          <a:endParaRPr lang="ar-SA" sz="2000" dirty="0">
            <a:cs typeface="Akhbar MT" pitchFamily="2" charset="-78"/>
          </a:endParaRPr>
        </a:p>
      </dgm:t>
    </dgm:pt>
    <dgm:pt modelId="{DEF1B6B7-0EE1-42B8-A252-14311AE94F41}" type="parTrans" cxnId="{98BC0AC6-D741-46E1-9CA4-20E0A7CCDF0F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07497E51-EC54-47FF-B547-6B04D53414D4}" type="sibTrans" cxnId="{98BC0AC6-D741-46E1-9CA4-20E0A7CCDF0F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52187229-3F30-4E96-A758-91867C6B9C67}">
      <dgm:prSet custT="1"/>
      <dgm:spPr/>
      <dgm:t>
        <a:bodyPr/>
        <a:lstStyle/>
        <a:p>
          <a:pPr rtl="1"/>
          <a:r>
            <a:rPr lang="ar-SA" sz="2000" dirty="0" smtClean="0">
              <a:cs typeface="Akhbar MT" pitchFamily="2" charset="-78"/>
            </a:rPr>
            <a:t>خباب بن </a:t>
          </a:r>
          <a:r>
            <a:rPr lang="ar-SA" sz="2000" dirty="0" err="1" smtClean="0">
              <a:cs typeface="Akhbar MT" pitchFamily="2" charset="-78"/>
            </a:rPr>
            <a:t>الأرت</a:t>
          </a:r>
          <a:r>
            <a:rPr lang="ar-SA" sz="2000" dirty="0" smtClean="0">
              <a:cs typeface="Akhbar MT" pitchFamily="2" charset="-78"/>
            </a:rPr>
            <a:t> </a:t>
          </a:r>
          <a:endParaRPr lang="ar-SA" sz="2000" dirty="0">
            <a:cs typeface="Akhbar MT" pitchFamily="2" charset="-78"/>
          </a:endParaRPr>
        </a:p>
      </dgm:t>
    </dgm:pt>
    <dgm:pt modelId="{F77A29B0-15C6-4DF4-A3CE-283594168A93}" type="parTrans" cxnId="{0C611134-2F98-4C04-9B8B-5B93CDB505FF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38749F4B-891E-4DDA-8344-48CDDB99FCED}" type="sibTrans" cxnId="{0C611134-2F98-4C04-9B8B-5B93CDB505FF}">
      <dgm:prSet/>
      <dgm:spPr/>
      <dgm:t>
        <a:bodyPr/>
        <a:lstStyle/>
        <a:p>
          <a:pPr rtl="1"/>
          <a:endParaRPr lang="ar-SA" sz="2000">
            <a:cs typeface="Akhbar MT" pitchFamily="2" charset="-78"/>
          </a:endParaRPr>
        </a:p>
      </dgm:t>
    </dgm:pt>
    <dgm:pt modelId="{03C45582-6F20-450A-992D-3701935D92C0}" type="pres">
      <dgm:prSet presAssocID="{04F4A46A-0939-48B7-85CF-4707F9BCFA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98DC807-272D-4818-A3DC-F1C3B53CA10A}" type="pres">
      <dgm:prSet presAssocID="{98B66474-0606-4059-A9C3-D8625DDBBB3D}" presName="hierRoot1" presStyleCnt="0"/>
      <dgm:spPr/>
    </dgm:pt>
    <dgm:pt modelId="{55699D6D-A941-4364-B882-D9AC15F15AEF}" type="pres">
      <dgm:prSet presAssocID="{98B66474-0606-4059-A9C3-D8625DDBBB3D}" presName="composite" presStyleCnt="0"/>
      <dgm:spPr/>
    </dgm:pt>
    <dgm:pt modelId="{A6BDDF85-427F-46DD-B1CC-7D7046022B30}" type="pres">
      <dgm:prSet presAssocID="{98B66474-0606-4059-A9C3-D8625DDBBB3D}" presName="background" presStyleLbl="node0" presStyleIdx="0" presStyleCnt="1"/>
      <dgm:spPr/>
    </dgm:pt>
    <dgm:pt modelId="{902AD4AA-74A9-4FB7-9586-63C77B385922}" type="pres">
      <dgm:prSet presAssocID="{98B66474-0606-4059-A9C3-D8625DDBBB3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06109E-DBE3-4E68-AD48-8309C5E018FA}" type="pres">
      <dgm:prSet presAssocID="{98B66474-0606-4059-A9C3-D8625DDBBB3D}" presName="hierChild2" presStyleCnt="0"/>
      <dgm:spPr/>
    </dgm:pt>
    <dgm:pt modelId="{7C770201-0697-48D7-B25A-867D458E72DE}" type="pres">
      <dgm:prSet presAssocID="{ABBB3529-2C15-4E29-A4BF-6BB01CDB3A45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0C5523B3-E7FB-4D96-8BB4-F061604C8A88}" type="pres">
      <dgm:prSet presAssocID="{CF77DD87-497A-4C79-9D7F-1515CC8A258D}" presName="hierRoot2" presStyleCnt="0"/>
      <dgm:spPr/>
    </dgm:pt>
    <dgm:pt modelId="{09C0A804-6925-4CFD-BD95-8B8F8397050F}" type="pres">
      <dgm:prSet presAssocID="{CF77DD87-497A-4C79-9D7F-1515CC8A258D}" presName="composite2" presStyleCnt="0"/>
      <dgm:spPr/>
    </dgm:pt>
    <dgm:pt modelId="{7EE1EC3D-CE69-41FD-9878-9A2E35AA7C62}" type="pres">
      <dgm:prSet presAssocID="{CF77DD87-497A-4C79-9D7F-1515CC8A258D}" presName="background2" presStyleLbl="node2" presStyleIdx="0" presStyleCnt="2"/>
      <dgm:spPr/>
    </dgm:pt>
    <dgm:pt modelId="{4D94D5F5-A532-4986-87CA-23FDFB98306A}" type="pres">
      <dgm:prSet presAssocID="{CF77DD87-497A-4C79-9D7F-1515CC8A258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C826B7C-6E9A-4B7D-BA0B-1BCE440F9CCA}" type="pres">
      <dgm:prSet presAssocID="{CF77DD87-497A-4C79-9D7F-1515CC8A258D}" presName="hierChild3" presStyleCnt="0"/>
      <dgm:spPr/>
    </dgm:pt>
    <dgm:pt modelId="{A41C28B8-4917-4D6C-8F08-A9F201C3CFA0}" type="pres">
      <dgm:prSet presAssocID="{DEF1B6B7-0EE1-42B8-A252-14311AE94F41}" presName="Name17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B9525C1C-8AAE-4B8E-B13B-5E54C93F182B}" type="pres">
      <dgm:prSet presAssocID="{01A84083-01C4-4487-9126-B6D6475E339B}" presName="hierRoot3" presStyleCnt="0"/>
      <dgm:spPr/>
    </dgm:pt>
    <dgm:pt modelId="{0D54CB23-2186-4425-A75C-4208B2264112}" type="pres">
      <dgm:prSet presAssocID="{01A84083-01C4-4487-9126-B6D6475E339B}" presName="composite3" presStyleCnt="0"/>
      <dgm:spPr/>
    </dgm:pt>
    <dgm:pt modelId="{1B9CD3D5-3DB6-4A36-BA9D-E0A135B19CFF}" type="pres">
      <dgm:prSet presAssocID="{01A84083-01C4-4487-9126-B6D6475E339B}" presName="background3" presStyleLbl="node3" presStyleIdx="0" presStyleCnt="4"/>
      <dgm:spPr/>
    </dgm:pt>
    <dgm:pt modelId="{48F68BDE-8167-4CC8-924C-1DBA1E5237FF}" type="pres">
      <dgm:prSet presAssocID="{01A84083-01C4-4487-9126-B6D6475E339B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166B370-8786-49E8-B241-17772D8F554A}" type="pres">
      <dgm:prSet presAssocID="{01A84083-01C4-4487-9126-B6D6475E339B}" presName="hierChild4" presStyleCnt="0"/>
      <dgm:spPr/>
    </dgm:pt>
    <dgm:pt modelId="{B8F3F0B9-1EA2-4229-A5DB-085ED1208AA8}" type="pres">
      <dgm:prSet presAssocID="{F77A29B0-15C6-4DF4-A3CE-283594168A93}" presName="Name17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3FB4B552-B71E-46B5-8E38-E6EC57D18491}" type="pres">
      <dgm:prSet presAssocID="{52187229-3F30-4E96-A758-91867C6B9C67}" presName="hierRoot3" presStyleCnt="0"/>
      <dgm:spPr/>
    </dgm:pt>
    <dgm:pt modelId="{15F6626B-68D0-421E-BB30-5A4C5BC95DDF}" type="pres">
      <dgm:prSet presAssocID="{52187229-3F30-4E96-A758-91867C6B9C67}" presName="composite3" presStyleCnt="0"/>
      <dgm:spPr/>
    </dgm:pt>
    <dgm:pt modelId="{1528CEEF-B9FB-4704-B9A0-66457C3691B1}" type="pres">
      <dgm:prSet presAssocID="{52187229-3F30-4E96-A758-91867C6B9C67}" presName="background3" presStyleLbl="node3" presStyleIdx="1" presStyleCnt="4"/>
      <dgm:spPr/>
    </dgm:pt>
    <dgm:pt modelId="{36A67255-3B73-4B0E-B682-C4735118B2AC}" type="pres">
      <dgm:prSet presAssocID="{52187229-3F30-4E96-A758-91867C6B9C67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6A583ED-4303-4A90-BC98-B67F14B4DAEE}" type="pres">
      <dgm:prSet presAssocID="{52187229-3F30-4E96-A758-91867C6B9C67}" presName="hierChild4" presStyleCnt="0"/>
      <dgm:spPr/>
    </dgm:pt>
    <dgm:pt modelId="{D31F93CA-F170-4598-BB22-1EE282937CF0}" type="pres">
      <dgm:prSet presAssocID="{6D159C87-7307-4D78-95F4-1B24CDF33C48}" presName="Name17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35D4C948-6A31-4104-B0C0-DA0B204B87BA}" type="pres">
      <dgm:prSet presAssocID="{104AF742-FC03-49C1-9E7A-C25615280215}" presName="hierRoot3" presStyleCnt="0"/>
      <dgm:spPr/>
    </dgm:pt>
    <dgm:pt modelId="{2E88246B-FD00-4B48-8F67-695569CE94E1}" type="pres">
      <dgm:prSet presAssocID="{104AF742-FC03-49C1-9E7A-C25615280215}" presName="composite3" presStyleCnt="0"/>
      <dgm:spPr/>
    </dgm:pt>
    <dgm:pt modelId="{C8BE6227-D3AF-4C41-BDBB-885937A02678}" type="pres">
      <dgm:prSet presAssocID="{104AF742-FC03-49C1-9E7A-C25615280215}" presName="background3" presStyleLbl="node3" presStyleIdx="2" presStyleCnt="4"/>
      <dgm:spPr/>
    </dgm:pt>
    <dgm:pt modelId="{8E5BE258-CBAC-42C3-A0A1-BF1A9749B850}" type="pres">
      <dgm:prSet presAssocID="{104AF742-FC03-49C1-9E7A-C2561528021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FE28BCF-25EC-4952-8ABE-ABE5939E1B82}" type="pres">
      <dgm:prSet presAssocID="{104AF742-FC03-49C1-9E7A-C25615280215}" presName="hierChild4" presStyleCnt="0"/>
      <dgm:spPr/>
    </dgm:pt>
    <dgm:pt modelId="{B20A77D6-2757-45BA-A870-4063D367EEF7}" type="pres">
      <dgm:prSet presAssocID="{39F3A0D1-FC23-432C-9CBC-4265CB595CC2}" presName="Name17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E9D23420-DCB3-4D84-9280-8FEE2231742D}" type="pres">
      <dgm:prSet presAssocID="{14F383BE-8515-4D68-8BA0-4319C0D2B02E}" presName="hierRoot3" presStyleCnt="0"/>
      <dgm:spPr/>
    </dgm:pt>
    <dgm:pt modelId="{5721C7E0-8D6B-495E-BCCE-208706BED9BD}" type="pres">
      <dgm:prSet presAssocID="{14F383BE-8515-4D68-8BA0-4319C0D2B02E}" presName="composite3" presStyleCnt="0"/>
      <dgm:spPr/>
    </dgm:pt>
    <dgm:pt modelId="{97512B7E-1094-4DC6-B6E3-B48BB229F15A}" type="pres">
      <dgm:prSet presAssocID="{14F383BE-8515-4D68-8BA0-4319C0D2B02E}" presName="background3" presStyleLbl="node3" presStyleIdx="3" presStyleCnt="4"/>
      <dgm:spPr/>
    </dgm:pt>
    <dgm:pt modelId="{172B8871-2CE7-442E-9048-C5C7B6E311E9}" type="pres">
      <dgm:prSet presAssocID="{14F383BE-8515-4D68-8BA0-4319C0D2B02E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E791D5E-D251-4D2C-9285-08B440831349}" type="pres">
      <dgm:prSet presAssocID="{14F383BE-8515-4D68-8BA0-4319C0D2B02E}" presName="hierChild4" presStyleCnt="0"/>
      <dgm:spPr/>
    </dgm:pt>
    <dgm:pt modelId="{9A32A3AE-38D6-4036-BEA9-F0ABE5C2432D}" type="pres">
      <dgm:prSet presAssocID="{8EC6D065-FC26-49C4-AD4A-95558E3037F1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3314A52-8587-4914-9E6B-7CA0AD52B08D}" type="pres">
      <dgm:prSet presAssocID="{85BA687C-F47F-4203-A1EA-1858661EED48}" presName="hierRoot2" presStyleCnt="0"/>
      <dgm:spPr/>
    </dgm:pt>
    <dgm:pt modelId="{9C5E265C-BA6F-468E-888B-203ED9163B72}" type="pres">
      <dgm:prSet presAssocID="{85BA687C-F47F-4203-A1EA-1858661EED48}" presName="composite2" presStyleCnt="0"/>
      <dgm:spPr/>
    </dgm:pt>
    <dgm:pt modelId="{C854D472-49E9-45E1-9CAC-CFAA12D79972}" type="pres">
      <dgm:prSet presAssocID="{85BA687C-F47F-4203-A1EA-1858661EED48}" presName="background2" presStyleLbl="node2" presStyleIdx="1" presStyleCnt="2"/>
      <dgm:spPr/>
    </dgm:pt>
    <dgm:pt modelId="{E9445F9E-4C07-4E72-BA31-3416F5BCD075}" type="pres">
      <dgm:prSet presAssocID="{85BA687C-F47F-4203-A1EA-1858661EED4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D5F0262-80B8-4D5D-9C60-944675E1CD94}" type="pres">
      <dgm:prSet presAssocID="{85BA687C-F47F-4203-A1EA-1858661EED48}" presName="hierChild3" presStyleCnt="0"/>
      <dgm:spPr/>
    </dgm:pt>
  </dgm:ptLst>
  <dgm:cxnLst>
    <dgm:cxn modelId="{FF047C65-D7F5-468C-8B08-331E4A6328ED}" type="presOf" srcId="{8EC6D065-FC26-49C4-AD4A-95558E3037F1}" destId="{9A32A3AE-38D6-4036-BEA9-F0ABE5C2432D}" srcOrd="0" destOrd="0" presId="urn:microsoft.com/office/officeart/2005/8/layout/hierarchy1"/>
    <dgm:cxn modelId="{B55929B6-615B-4C8A-8365-98E3EE3EB151}" type="presOf" srcId="{104AF742-FC03-49C1-9E7A-C25615280215}" destId="{8E5BE258-CBAC-42C3-A0A1-BF1A9749B850}" srcOrd="0" destOrd="0" presId="urn:microsoft.com/office/officeart/2005/8/layout/hierarchy1"/>
    <dgm:cxn modelId="{9FF0D66B-EECC-4C93-BE1B-82A5D776E522}" type="presOf" srcId="{6D159C87-7307-4D78-95F4-1B24CDF33C48}" destId="{D31F93CA-F170-4598-BB22-1EE282937CF0}" srcOrd="0" destOrd="0" presId="urn:microsoft.com/office/officeart/2005/8/layout/hierarchy1"/>
    <dgm:cxn modelId="{4DDCFE50-89B0-4511-80F0-5944FED009C7}" type="presOf" srcId="{ABBB3529-2C15-4E29-A4BF-6BB01CDB3A45}" destId="{7C770201-0697-48D7-B25A-867D458E72DE}" srcOrd="0" destOrd="0" presId="urn:microsoft.com/office/officeart/2005/8/layout/hierarchy1"/>
    <dgm:cxn modelId="{6CB5B911-11AD-457B-891E-C1DA62BE2005}" type="presOf" srcId="{98B66474-0606-4059-A9C3-D8625DDBBB3D}" destId="{902AD4AA-74A9-4FB7-9586-63C77B385922}" srcOrd="0" destOrd="0" presId="urn:microsoft.com/office/officeart/2005/8/layout/hierarchy1"/>
    <dgm:cxn modelId="{193F58C6-417D-4A5C-AB3D-72D5146DA4A0}" srcId="{04F4A46A-0939-48B7-85CF-4707F9BCFAF1}" destId="{98B66474-0606-4059-A9C3-D8625DDBBB3D}" srcOrd="0" destOrd="0" parTransId="{C03D432E-ACC4-41D2-8692-A9694BBEF3EF}" sibTransId="{04EF44B6-7B3D-4C74-955C-52DBA38EB4DB}"/>
    <dgm:cxn modelId="{80D88617-535F-468B-A780-C265E9D0182F}" type="presOf" srcId="{DEF1B6B7-0EE1-42B8-A252-14311AE94F41}" destId="{A41C28B8-4917-4D6C-8F08-A9F201C3CFA0}" srcOrd="0" destOrd="0" presId="urn:microsoft.com/office/officeart/2005/8/layout/hierarchy1"/>
    <dgm:cxn modelId="{23D279F8-E25A-462C-9C4C-8D57A88A5945}" type="presOf" srcId="{14F383BE-8515-4D68-8BA0-4319C0D2B02E}" destId="{172B8871-2CE7-442E-9048-C5C7B6E311E9}" srcOrd="0" destOrd="0" presId="urn:microsoft.com/office/officeart/2005/8/layout/hierarchy1"/>
    <dgm:cxn modelId="{5BE6E0FD-DCAF-4DFB-98D9-E8AAB598443B}" type="presOf" srcId="{85BA687C-F47F-4203-A1EA-1858661EED48}" destId="{E9445F9E-4C07-4E72-BA31-3416F5BCD075}" srcOrd="0" destOrd="0" presId="urn:microsoft.com/office/officeart/2005/8/layout/hierarchy1"/>
    <dgm:cxn modelId="{80B5CFC6-8F97-4470-8E7F-3F9FADEC114F}" type="presOf" srcId="{04F4A46A-0939-48B7-85CF-4707F9BCFAF1}" destId="{03C45582-6F20-450A-992D-3701935D92C0}" srcOrd="0" destOrd="0" presId="urn:microsoft.com/office/officeart/2005/8/layout/hierarchy1"/>
    <dgm:cxn modelId="{D050E139-6560-433D-9895-ADB8816A9A69}" srcId="{98B66474-0606-4059-A9C3-D8625DDBBB3D}" destId="{85BA687C-F47F-4203-A1EA-1858661EED48}" srcOrd="1" destOrd="0" parTransId="{8EC6D065-FC26-49C4-AD4A-95558E3037F1}" sibTransId="{807F2ABA-00C7-42DA-9C6D-EAA66AF87F69}"/>
    <dgm:cxn modelId="{217256FE-FB9A-4128-B66C-4F961F2B9BEE}" type="presOf" srcId="{52187229-3F30-4E96-A758-91867C6B9C67}" destId="{36A67255-3B73-4B0E-B682-C4735118B2AC}" srcOrd="0" destOrd="0" presId="urn:microsoft.com/office/officeart/2005/8/layout/hierarchy1"/>
    <dgm:cxn modelId="{8F544AFB-28CE-4F04-BB09-082DD60A184C}" type="presOf" srcId="{01A84083-01C4-4487-9126-B6D6475E339B}" destId="{48F68BDE-8167-4CC8-924C-1DBA1E5237FF}" srcOrd="0" destOrd="0" presId="urn:microsoft.com/office/officeart/2005/8/layout/hierarchy1"/>
    <dgm:cxn modelId="{F3F776EB-A7CF-4A2A-8D83-8E82ED71D184}" type="presOf" srcId="{39F3A0D1-FC23-432C-9CBC-4265CB595CC2}" destId="{B20A77D6-2757-45BA-A870-4063D367EEF7}" srcOrd="0" destOrd="0" presId="urn:microsoft.com/office/officeart/2005/8/layout/hierarchy1"/>
    <dgm:cxn modelId="{D2C93380-83DE-45F0-B448-5FF8C61E25D8}" type="presOf" srcId="{CF77DD87-497A-4C79-9D7F-1515CC8A258D}" destId="{4D94D5F5-A532-4986-87CA-23FDFB98306A}" srcOrd="0" destOrd="0" presId="urn:microsoft.com/office/officeart/2005/8/layout/hierarchy1"/>
    <dgm:cxn modelId="{BECD24DD-6900-46AB-A188-511DCBB9763A}" srcId="{CF77DD87-497A-4C79-9D7F-1515CC8A258D}" destId="{104AF742-FC03-49C1-9E7A-C25615280215}" srcOrd="2" destOrd="0" parTransId="{6D159C87-7307-4D78-95F4-1B24CDF33C48}" sibTransId="{3300E433-18BA-4A7D-B03C-7DE5452A0EEF}"/>
    <dgm:cxn modelId="{581C5176-FA2A-4911-8547-D01AD870CB34}" srcId="{98B66474-0606-4059-A9C3-D8625DDBBB3D}" destId="{CF77DD87-497A-4C79-9D7F-1515CC8A258D}" srcOrd="0" destOrd="0" parTransId="{ABBB3529-2C15-4E29-A4BF-6BB01CDB3A45}" sibTransId="{2B77DEC3-59DE-4A5A-8A8A-BD6AA7CB05BD}"/>
    <dgm:cxn modelId="{FA9663F0-4C6D-4A38-9233-789DF841D6BA}" srcId="{CF77DD87-497A-4C79-9D7F-1515CC8A258D}" destId="{14F383BE-8515-4D68-8BA0-4319C0D2B02E}" srcOrd="3" destOrd="0" parTransId="{39F3A0D1-FC23-432C-9CBC-4265CB595CC2}" sibTransId="{096B0027-E00A-4273-81E7-AA41EAD7B846}"/>
    <dgm:cxn modelId="{0C611134-2F98-4C04-9B8B-5B93CDB505FF}" srcId="{CF77DD87-497A-4C79-9D7F-1515CC8A258D}" destId="{52187229-3F30-4E96-A758-91867C6B9C67}" srcOrd="1" destOrd="0" parTransId="{F77A29B0-15C6-4DF4-A3CE-283594168A93}" sibTransId="{38749F4B-891E-4DDA-8344-48CDDB99FCED}"/>
    <dgm:cxn modelId="{98BC0AC6-D741-46E1-9CA4-20E0A7CCDF0F}" srcId="{CF77DD87-497A-4C79-9D7F-1515CC8A258D}" destId="{01A84083-01C4-4487-9126-B6D6475E339B}" srcOrd="0" destOrd="0" parTransId="{DEF1B6B7-0EE1-42B8-A252-14311AE94F41}" sibTransId="{07497E51-EC54-47FF-B547-6B04D53414D4}"/>
    <dgm:cxn modelId="{CD439F1B-5966-44C6-A4F7-AA6810C268EA}" type="presOf" srcId="{F77A29B0-15C6-4DF4-A3CE-283594168A93}" destId="{B8F3F0B9-1EA2-4229-A5DB-085ED1208AA8}" srcOrd="0" destOrd="0" presId="urn:microsoft.com/office/officeart/2005/8/layout/hierarchy1"/>
    <dgm:cxn modelId="{A97F5F7E-7663-4BE1-8590-77286ECA9825}" type="presParOf" srcId="{03C45582-6F20-450A-992D-3701935D92C0}" destId="{998DC807-272D-4818-A3DC-F1C3B53CA10A}" srcOrd="0" destOrd="0" presId="urn:microsoft.com/office/officeart/2005/8/layout/hierarchy1"/>
    <dgm:cxn modelId="{F31580EF-65ED-4307-B601-774286320227}" type="presParOf" srcId="{998DC807-272D-4818-A3DC-F1C3B53CA10A}" destId="{55699D6D-A941-4364-B882-D9AC15F15AEF}" srcOrd="0" destOrd="0" presId="urn:microsoft.com/office/officeart/2005/8/layout/hierarchy1"/>
    <dgm:cxn modelId="{AD0A6431-A5DF-451B-833E-A50150396A8E}" type="presParOf" srcId="{55699D6D-A941-4364-B882-D9AC15F15AEF}" destId="{A6BDDF85-427F-46DD-B1CC-7D7046022B30}" srcOrd="0" destOrd="0" presId="urn:microsoft.com/office/officeart/2005/8/layout/hierarchy1"/>
    <dgm:cxn modelId="{48455E3F-7F8D-4E0F-941E-57AB6FB57FDE}" type="presParOf" srcId="{55699D6D-A941-4364-B882-D9AC15F15AEF}" destId="{902AD4AA-74A9-4FB7-9586-63C77B385922}" srcOrd="1" destOrd="0" presId="urn:microsoft.com/office/officeart/2005/8/layout/hierarchy1"/>
    <dgm:cxn modelId="{5910BB5B-2014-4AB1-9011-51FD9E18EDE0}" type="presParOf" srcId="{998DC807-272D-4818-A3DC-F1C3B53CA10A}" destId="{7606109E-DBE3-4E68-AD48-8309C5E018FA}" srcOrd="1" destOrd="0" presId="urn:microsoft.com/office/officeart/2005/8/layout/hierarchy1"/>
    <dgm:cxn modelId="{FD0BF1F8-0C93-4006-BC24-FE77FF9F0BED}" type="presParOf" srcId="{7606109E-DBE3-4E68-AD48-8309C5E018FA}" destId="{7C770201-0697-48D7-B25A-867D458E72DE}" srcOrd="0" destOrd="0" presId="urn:microsoft.com/office/officeart/2005/8/layout/hierarchy1"/>
    <dgm:cxn modelId="{CCD3D8FE-88B8-4E53-82D2-414CAF5BC98B}" type="presParOf" srcId="{7606109E-DBE3-4E68-AD48-8309C5E018FA}" destId="{0C5523B3-E7FB-4D96-8BB4-F061604C8A88}" srcOrd="1" destOrd="0" presId="urn:microsoft.com/office/officeart/2005/8/layout/hierarchy1"/>
    <dgm:cxn modelId="{B213ED16-046C-473C-9F8D-9CF40F60B412}" type="presParOf" srcId="{0C5523B3-E7FB-4D96-8BB4-F061604C8A88}" destId="{09C0A804-6925-4CFD-BD95-8B8F8397050F}" srcOrd="0" destOrd="0" presId="urn:microsoft.com/office/officeart/2005/8/layout/hierarchy1"/>
    <dgm:cxn modelId="{2BEAE156-E866-4284-BF68-39937523ED4A}" type="presParOf" srcId="{09C0A804-6925-4CFD-BD95-8B8F8397050F}" destId="{7EE1EC3D-CE69-41FD-9878-9A2E35AA7C62}" srcOrd="0" destOrd="0" presId="urn:microsoft.com/office/officeart/2005/8/layout/hierarchy1"/>
    <dgm:cxn modelId="{A197B268-EAAC-4A51-B03C-51B8A0671BF4}" type="presParOf" srcId="{09C0A804-6925-4CFD-BD95-8B8F8397050F}" destId="{4D94D5F5-A532-4986-87CA-23FDFB98306A}" srcOrd="1" destOrd="0" presId="urn:microsoft.com/office/officeart/2005/8/layout/hierarchy1"/>
    <dgm:cxn modelId="{BEAED091-887D-45F5-8F7D-DEACB8172DA0}" type="presParOf" srcId="{0C5523B3-E7FB-4D96-8BB4-F061604C8A88}" destId="{6C826B7C-6E9A-4B7D-BA0B-1BCE440F9CCA}" srcOrd="1" destOrd="0" presId="urn:microsoft.com/office/officeart/2005/8/layout/hierarchy1"/>
    <dgm:cxn modelId="{4D7005B8-63DF-4DA6-B721-F9DDB5371F3E}" type="presParOf" srcId="{6C826B7C-6E9A-4B7D-BA0B-1BCE440F9CCA}" destId="{A41C28B8-4917-4D6C-8F08-A9F201C3CFA0}" srcOrd="0" destOrd="0" presId="urn:microsoft.com/office/officeart/2005/8/layout/hierarchy1"/>
    <dgm:cxn modelId="{E81DD2AD-1845-44F3-ACF3-040935657011}" type="presParOf" srcId="{6C826B7C-6E9A-4B7D-BA0B-1BCE440F9CCA}" destId="{B9525C1C-8AAE-4B8E-B13B-5E54C93F182B}" srcOrd="1" destOrd="0" presId="urn:microsoft.com/office/officeart/2005/8/layout/hierarchy1"/>
    <dgm:cxn modelId="{88E4078F-5D98-4F53-9762-822434A4F6A7}" type="presParOf" srcId="{B9525C1C-8AAE-4B8E-B13B-5E54C93F182B}" destId="{0D54CB23-2186-4425-A75C-4208B2264112}" srcOrd="0" destOrd="0" presId="urn:microsoft.com/office/officeart/2005/8/layout/hierarchy1"/>
    <dgm:cxn modelId="{CD414648-F7C2-4259-ACB1-56525C64A7CF}" type="presParOf" srcId="{0D54CB23-2186-4425-A75C-4208B2264112}" destId="{1B9CD3D5-3DB6-4A36-BA9D-E0A135B19CFF}" srcOrd="0" destOrd="0" presId="urn:microsoft.com/office/officeart/2005/8/layout/hierarchy1"/>
    <dgm:cxn modelId="{3EB81B07-C222-4BBD-A235-16BA2A8ADA18}" type="presParOf" srcId="{0D54CB23-2186-4425-A75C-4208B2264112}" destId="{48F68BDE-8167-4CC8-924C-1DBA1E5237FF}" srcOrd="1" destOrd="0" presId="urn:microsoft.com/office/officeart/2005/8/layout/hierarchy1"/>
    <dgm:cxn modelId="{BF61CAAD-37A9-48B7-9839-E5ACF626EFDF}" type="presParOf" srcId="{B9525C1C-8AAE-4B8E-B13B-5E54C93F182B}" destId="{D166B370-8786-49E8-B241-17772D8F554A}" srcOrd="1" destOrd="0" presId="urn:microsoft.com/office/officeart/2005/8/layout/hierarchy1"/>
    <dgm:cxn modelId="{31D2E8A3-00CD-423E-846E-4A7CA76F3789}" type="presParOf" srcId="{6C826B7C-6E9A-4B7D-BA0B-1BCE440F9CCA}" destId="{B8F3F0B9-1EA2-4229-A5DB-085ED1208AA8}" srcOrd="2" destOrd="0" presId="urn:microsoft.com/office/officeart/2005/8/layout/hierarchy1"/>
    <dgm:cxn modelId="{B2C1FFB4-E3AE-4FBC-8A7F-7E6628F63596}" type="presParOf" srcId="{6C826B7C-6E9A-4B7D-BA0B-1BCE440F9CCA}" destId="{3FB4B552-B71E-46B5-8E38-E6EC57D18491}" srcOrd="3" destOrd="0" presId="urn:microsoft.com/office/officeart/2005/8/layout/hierarchy1"/>
    <dgm:cxn modelId="{8E8028AA-61F8-4E7C-908B-E69FB3F6D968}" type="presParOf" srcId="{3FB4B552-B71E-46B5-8E38-E6EC57D18491}" destId="{15F6626B-68D0-421E-BB30-5A4C5BC95DDF}" srcOrd="0" destOrd="0" presId="urn:microsoft.com/office/officeart/2005/8/layout/hierarchy1"/>
    <dgm:cxn modelId="{B6099473-3750-4E4D-A56C-6C891EDBAF05}" type="presParOf" srcId="{15F6626B-68D0-421E-BB30-5A4C5BC95DDF}" destId="{1528CEEF-B9FB-4704-B9A0-66457C3691B1}" srcOrd="0" destOrd="0" presId="urn:microsoft.com/office/officeart/2005/8/layout/hierarchy1"/>
    <dgm:cxn modelId="{31ED4644-382C-402A-B04E-D4279D52C906}" type="presParOf" srcId="{15F6626B-68D0-421E-BB30-5A4C5BC95DDF}" destId="{36A67255-3B73-4B0E-B682-C4735118B2AC}" srcOrd="1" destOrd="0" presId="urn:microsoft.com/office/officeart/2005/8/layout/hierarchy1"/>
    <dgm:cxn modelId="{D3B1FD1D-2E15-4940-85DC-024989F2642C}" type="presParOf" srcId="{3FB4B552-B71E-46B5-8E38-E6EC57D18491}" destId="{86A583ED-4303-4A90-BC98-B67F14B4DAEE}" srcOrd="1" destOrd="0" presId="urn:microsoft.com/office/officeart/2005/8/layout/hierarchy1"/>
    <dgm:cxn modelId="{7EC6A674-BBB1-4597-B24D-08604322E20E}" type="presParOf" srcId="{6C826B7C-6E9A-4B7D-BA0B-1BCE440F9CCA}" destId="{D31F93CA-F170-4598-BB22-1EE282937CF0}" srcOrd="4" destOrd="0" presId="urn:microsoft.com/office/officeart/2005/8/layout/hierarchy1"/>
    <dgm:cxn modelId="{EEDF5FE0-77C5-4F35-916C-D44AF1EC54BC}" type="presParOf" srcId="{6C826B7C-6E9A-4B7D-BA0B-1BCE440F9CCA}" destId="{35D4C948-6A31-4104-B0C0-DA0B204B87BA}" srcOrd="5" destOrd="0" presId="urn:microsoft.com/office/officeart/2005/8/layout/hierarchy1"/>
    <dgm:cxn modelId="{49A937B9-3064-41B0-9F1F-96B11669CF64}" type="presParOf" srcId="{35D4C948-6A31-4104-B0C0-DA0B204B87BA}" destId="{2E88246B-FD00-4B48-8F67-695569CE94E1}" srcOrd="0" destOrd="0" presId="urn:microsoft.com/office/officeart/2005/8/layout/hierarchy1"/>
    <dgm:cxn modelId="{8B47B09F-73E2-4E7A-AEAA-BAEED6126415}" type="presParOf" srcId="{2E88246B-FD00-4B48-8F67-695569CE94E1}" destId="{C8BE6227-D3AF-4C41-BDBB-885937A02678}" srcOrd="0" destOrd="0" presId="urn:microsoft.com/office/officeart/2005/8/layout/hierarchy1"/>
    <dgm:cxn modelId="{E875B816-B5A3-41F8-8427-40A2621E6627}" type="presParOf" srcId="{2E88246B-FD00-4B48-8F67-695569CE94E1}" destId="{8E5BE258-CBAC-42C3-A0A1-BF1A9749B850}" srcOrd="1" destOrd="0" presId="urn:microsoft.com/office/officeart/2005/8/layout/hierarchy1"/>
    <dgm:cxn modelId="{2227CB1F-3C77-4BB7-9D01-9F7C4FE701C0}" type="presParOf" srcId="{35D4C948-6A31-4104-B0C0-DA0B204B87BA}" destId="{DFE28BCF-25EC-4952-8ABE-ABE5939E1B82}" srcOrd="1" destOrd="0" presId="urn:microsoft.com/office/officeart/2005/8/layout/hierarchy1"/>
    <dgm:cxn modelId="{7C8DB67A-C940-4E39-9221-2FFB19F712BF}" type="presParOf" srcId="{6C826B7C-6E9A-4B7D-BA0B-1BCE440F9CCA}" destId="{B20A77D6-2757-45BA-A870-4063D367EEF7}" srcOrd="6" destOrd="0" presId="urn:microsoft.com/office/officeart/2005/8/layout/hierarchy1"/>
    <dgm:cxn modelId="{CB0373D7-BC6B-4C41-BDF2-09C0679472FF}" type="presParOf" srcId="{6C826B7C-6E9A-4B7D-BA0B-1BCE440F9CCA}" destId="{E9D23420-DCB3-4D84-9280-8FEE2231742D}" srcOrd="7" destOrd="0" presId="urn:microsoft.com/office/officeart/2005/8/layout/hierarchy1"/>
    <dgm:cxn modelId="{03E8C7A1-3DF7-47C8-B0F3-D274FB021937}" type="presParOf" srcId="{E9D23420-DCB3-4D84-9280-8FEE2231742D}" destId="{5721C7E0-8D6B-495E-BCCE-208706BED9BD}" srcOrd="0" destOrd="0" presId="urn:microsoft.com/office/officeart/2005/8/layout/hierarchy1"/>
    <dgm:cxn modelId="{09E51AE6-0CD4-4BA2-B5DF-67062795C16E}" type="presParOf" srcId="{5721C7E0-8D6B-495E-BCCE-208706BED9BD}" destId="{97512B7E-1094-4DC6-B6E3-B48BB229F15A}" srcOrd="0" destOrd="0" presId="urn:microsoft.com/office/officeart/2005/8/layout/hierarchy1"/>
    <dgm:cxn modelId="{3F685621-B42F-41B8-822B-617F1C519016}" type="presParOf" srcId="{5721C7E0-8D6B-495E-BCCE-208706BED9BD}" destId="{172B8871-2CE7-442E-9048-C5C7B6E311E9}" srcOrd="1" destOrd="0" presId="urn:microsoft.com/office/officeart/2005/8/layout/hierarchy1"/>
    <dgm:cxn modelId="{BC3D8AE9-7371-457C-8F6B-F50A1D8BE05E}" type="presParOf" srcId="{E9D23420-DCB3-4D84-9280-8FEE2231742D}" destId="{FE791D5E-D251-4D2C-9285-08B440831349}" srcOrd="1" destOrd="0" presId="urn:microsoft.com/office/officeart/2005/8/layout/hierarchy1"/>
    <dgm:cxn modelId="{AA366C69-2022-4C16-87E7-5F9ABE56250B}" type="presParOf" srcId="{7606109E-DBE3-4E68-AD48-8309C5E018FA}" destId="{9A32A3AE-38D6-4036-BEA9-F0ABE5C2432D}" srcOrd="2" destOrd="0" presId="urn:microsoft.com/office/officeart/2005/8/layout/hierarchy1"/>
    <dgm:cxn modelId="{20988F29-6EE5-4AAF-BEBD-8BC60AD1A544}" type="presParOf" srcId="{7606109E-DBE3-4E68-AD48-8309C5E018FA}" destId="{A3314A52-8587-4914-9E6B-7CA0AD52B08D}" srcOrd="3" destOrd="0" presId="urn:microsoft.com/office/officeart/2005/8/layout/hierarchy1"/>
    <dgm:cxn modelId="{21EEBF02-3C7D-45F8-B0CE-160D6BABAB2A}" type="presParOf" srcId="{A3314A52-8587-4914-9E6B-7CA0AD52B08D}" destId="{9C5E265C-BA6F-468E-888B-203ED9163B72}" srcOrd="0" destOrd="0" presId="urn:microsoft.com/office/officeart/2005/8/layout/hierarchy1"/>
    <dgm:cxn modelId="{702F3127-33B2-4CE3-B242-B157ECE69A8C}" type="presParOf" srcId="{9C5E265C-BA6F-468E-888B-203ED9163B72}" destId="{C854D472-49E9-45E1-9CAC-CFAA12D79972}" srcOrd="0" destOrd="0" presId="urn:microsoft.com/office/officeart/2005/8/layout/hierarchy1"/>
    <dgm:cxn modelId="{044D688F-EDD6-4AAE-A597-9DC67E172D43}" type="presParOf" srcId="{9C5E265C-BA6F-468E-888B-203ED9163B72}" destId="{E9445F9E-4C07-4E72-BA31-3416F5BCD075}" srcOrd="1" destOrd="0" presId="urn:microsoft.com/office/officeart/2005/8/layout/hierarchy1"/>
    <dgm:cxn modelId="{1AF23EF1-EE36-4DE0-967C-71D89E4F9EB1}" type="presParOf" srcId="{A3314A52-8587-4914-9E6B-7CA0AD52B08D}" destId="{3D5F0262-80B8-4D5D-9C60-944675E1CD9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B79A9E-7EFE-4D61-B65D-2F8E892BAD4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1E7DA42A-962A-4693-ADCA-4C3F04F2B5BE}">
      <dgm:prSet phldrT="[نص]" custT="1"/>
      <dgm:spPr/>
      <dgm:t>
        <a:bodyPr/>
        <a:lstStyle/>
        <a:p>
          <a:pPr rtl="1"/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ام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عمار </a:t>
          </a:r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– سميه بنت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خباط</a:t>
          </a:r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  </a:t>
          </a:r>
          <a:endParaRPr lang="ar-SA" sz="1600" dirty="0"/>
        </a:p>
      </dgm:t>
    </dgm:pt>
    <dgm:pt modelId="{E07B061D-768A-426D-A231-E87D905499FE}" type="parTrans" cxnId="{635F55FC-283B-4D8A-932D-96B2D3C6ABE8}">
      <dgm:prSet/>
      <dgm:spPr/>
      <dgm:t>
        <a:bodyPr/>
        <a:lstStyle/>
        <a:p>
          <a:pPr rtl="1"/>
          <a:endParaRPr lang="ar-SA"/>
        </a:p>
      </dgm:t>
    </dgm:pt>
    <dgm:pt modelId="{90468446-CD51-44B4-B2D4-F8DF6F7777B5}" type="sibTrans" cxnId="{635F55FC-283B-4D8A-932D-96B2D3C6ABE8}">
      <dgm:prSet/>
      <dgm:spPr/>
      <dgm:t>
        <a:bodyPr/>
        <a:lstStyle/>
        <a:p>
          <a:pPr rtl="1"/>
          <a:endParaRPr lang="ar-SA"/>
        </a:p>
      </dgm:t>
    </dgm:pt>
    <dgm:pt modelId="{F8D4C1BA-AAEF-4FF1-8F78-EFE7D75056E1}">
      <dgm:prSet phldrT="[نص]" custT="1"/>
      <dgm:spPr/>
      <dgm:t>
        <a:bodyPr/>
        <a:lstStyle/>
        <a:p>
          <a:pPr rtl="1"/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طعنها ابو جهل بحربه في قلبها فماتت من جراء هذا الاعتداء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الاثم </a:t>
          </a:r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(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البهيقي</a:t>
          </a:r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 :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الدلائل </a:t>
          </a:r>
          <a:r>
            <a:rPr lang="ar-SA" sz="16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, من مرسل </a:t>
          </a:r>
          <a:r>
            <a:rPr lang="ar-SA" sz="1600" b="1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مجاهد ) .</a:t>
          </a:r>
          <a:endParaRPr lang="ar-SA" sz="1600" dirty="0"/>
        </a:p>
      </dgm:t>
    </dgm:pt>
    <dgm:pt modelId="{56FF6739-0F98-40C6-B21C-609A5B3FAA58}" type="parTrans" cxnId="{77AB957E-BFFA-4054-B5B9-A9CBF4B3BB31}">
      <dgm:prSet/>
      <dgm:spPr/>
      <dgm:t>
        <a:bodyPr/>
        <a:lstStyle/>
        <a:p>
          <a:pPr rtl="1"/>
          <a:endParaRPr lang="ar-SA"/>
        </a:p>
      </dgm:t>
    </dgm:pt>
    <dgm:pt modelId="{9C3B5803-EB5C-4F03-B5CD-5D526F6EDC5F}" type="sibTrans" cxnId="{77AB957E-BFFA-4054-B5B9-A9CBF4B3BB31}">
      <dgm:prSet/>
      <dgm:spPr/>
      <dgm:t>
        <a:bodyPr/>
        <a:lstStyle/>
        <a:p>
          <a:pPr rtl="1"/>
          <a:endParaRPr lang="ar-SA"/>
        </a:p>
      </dgm:t>
    </dgm:pt>
    <dgm:pt modelId="{C676F10E-CDAD-4504-8111-E893F0472D7E}" type="pres">
      <dgm:prSet presAssocID="{A2B79A9E-7EFE-4D61-B65D-2F8E892BAD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6F1B9CC-800D-43A8-A289-12BD8B0E6AF5}" type="pres">
      <dgm:prSet presAssocID="{1E7DA42A-962A-4693-ADCA-4C3F04F2B5BE}" presName="parentText" presStyleLbl="node1" presStyleIdx="0" presStyleCnt="1" custLinFactNeighborY="25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4B690E-9DF6-4D86-81FF-B4E6F98CAA35}" type="pres">
      <dgm:prSet presAssocID="{1E7DA42A-962A-4693-ADCA-4C3F04F2B5B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7AB957E-BFFA-4054-B5B9-A9CBF4B3BB31}" srcId="{1E7DA42A-962A-4693-ADCA-4C3F04F2B5BE}" destId="{F8D4C1BA-AAEF-4FF1-8F78-EFE7D75056E1}" srcOrd="0" destOrd="0" parTransId="{56FF6739-0F98-40C6-B21C-609A5B3FAA58}" sibTransId="{9C3B5803-EB5C-4F03-B5CD-5D526F6EDC5F}"/>
    <dgm:cxn modelId="{187EF906-0D12-4C8D-ABE3-58D3241F1F37}" type="presOf" srcId="{1E7DA42A-962A-4693-ADCA-4C3F04F2B5BE}" destId="{36F1B9CC-800D-43A8-A289-12BD8B0E6AF5}" srcOrd="0" destOrd="0" presId="urn:microsoft.com/office/officeart/2005/8/layout/vList2"/>
    <dgm:cxn modelId="{BC541E58-C645-4D92-9127-9583880652D5}" type="presOf" srcId="{F8D4C1BA-AAEF-4FF1-8F78-EFE7D75056E1}" destId="{464B690E-9DF6-4D86-81FF-B4E6F98CAA35}" srcOrd="0" destOrd="0" presId="urn:microsoft.com/office/officeart/2005/8/layout/vList2"/>
    <dgm:cxn modelId="{635F55FC-283B-4D8A-932D-96B2D3C6ABE8}" srcId="{A2B79A9E-7EFE-4D61-B65D-2F8E892BAD41}" destId="{1E7DA42A-962A-4693-ADCA-4C3F04F2B5BE}" srcOrd="0" destOrd="0" parTransId="{E07B061D-768A-426D-A231-E87D905499FE}" sibTransId="{90468446-CD51-44B4-B2D4-F8DF6F7777B5}"/>
    <dgm:cxn modelId="{F71A8F81-C731-4063-A5FC-0E9B68317C4F}" type="presOf" srcId="{A2B79A9E-7EFE-4D61-B65D-2F8E892BAD41}" destId="{C676F10E-CDAD-4504-8111-E893F0472D7E}" srcOrd="0" destOrd="0" presId="urn:microsoft.com/office/officeart/2005/8/layout/vList2"/>
    <dgm:cxn modelId="{E5BDCA51-C923-47F3-95EB-72070358CAF8}" type="presParOf" srcId="{C676F10E-CDAD-4504-8111-E893F0472D7E}" destId="{36F1B9CC-800D-43A8-A289-12BD8B0E6AF5}" srcOrd="0" destOrd="0" presId="urn:microsoft.com/office/officeart/2005/8/layout/vList2"/>
    <dgm:cxn modelId="{EA7D712C-2AFB-4059-9FF6-314F9F709FF6}" type="presParOf" srcId="{C676F10E-CDAD-4504-8111-E893F0472D7E}" destId="{464B690E-9DF6-4D86-81FF-B4E6F98CAA3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D546BE-7FED-495A-B1BA-FCA05AE56322}" type="doc">
      <dgm:prSet loTypeId="urn:microsoft.com/office/officeart/2005/8/layout/process1" loCatId="process" qsTypeId="urn:microsoft.com/office/officeart/2005/8/quickstyle/simple4" qsCatId="simple" csTypeId="urn:microsoft.com/office/officeart/2005/8/colors/colorful3" csCatId="colorful" phldr="1"/>
      <dgm:spPr/>
    </dgm:pt>
    <dgm:pt modelId="{0B44F50A-4954-46B7-9CA4-F7A29E59D91C}">
      <dgm:prSet phldrT="[نص]"/>
      <dgm:spPr/>
      <dgm:t>
        <a:bodyPr/>
        <a:lstStyle/>
        <a:p>
          <a:pPr rtl="1"/>
          <a:r>
            <a:rPr lang="ar-SA" dirty="0" smtClean="0"/>
            <a:t>مات ياسر بالعذاب </a:t>
          </a:r>
          <a:endParaRPr lang="ar-SA" dirty="0"/>
        </a:p>
      </dgm:t>
    </dgm:pt>
    <dgm:pt modelId="{F663E735-086B-4A9A-8FF3-1483391CDF14}" type="parTrans" cxnId="{A46C1A72-F8E2-4F12-8CC5-08F0E503DAB9}">
      <dgm:prSet/>
      <dgm:spPr/>
      <dgm:t>
        <a:bodyPr/>
        <a:lstStyle/>
        <a:p>
          <a:pPr rtl="1"/>
          <a:endParaRPr lang="ar-SA"/>
        </a:p>
      </dgm:t>
    </dgm:pt>
    <dgm:pt modelId="{AF1A2B15-5185-474F-93B0-5A1DE2D4C24D}" type="sibTrans" cxnId="{A46C1A72-F8E2-4F12-8CC5-08F0E503DAB9}">
      <dgm:prSet/>
      <dgm:spPr/>
      <dgm:t>
        <a:bodyPr/>
        <a:lstStyle/>
        <a:p>
          <a:pPr rtl="1"/>
          <a:endParaRPr lang="ar-SA"/>
        </a:p>
      </dgm:t>
    </dgm:pt>
    <dgm:pt modelId="{3BB40375-47F4-4C15-89B0-2D034D6F7EEB}">
      <dgm:prSet phldrT="[نص]"/>
      <dgm:spPr/>
      <dgm:t>
        <a:bodyPr/>
        <a:lstStyle/>
        <a:p>
          <a:pPr rtl="1"/>
          <a:r>
            <a:rPr lang="ar-SA" dirty="0" smtClean="0"/>
            <a:t>رمي ابنه عبد الله فسقط</a:t>
          </a:r>
          <a:endParaRPr lang="ar-SA" dirty="0"/>
        </a:p>
      </dgm:t>
    </dgm:pt>
    <dgm:pt modelId="{714FA1C6-4AC2-4F1B-90E7-3DF4477D3AD1}" type="parTrans" cxnId="{E714CE41-7A8C-4B7C-8EE1-7A8FE90B501D}">
      <dgm:prSet/>
      <dgm:spPr/>
      <dgm:t>
        <a:bodyPr/>
        <a:lstStyle/>
        <a:p>
          <a:pPr rtl="1"/>
          <a:endParaRPr lang="ar-SA"/>
        </a:p>
      </dgm:t>
    </dgm:pt>
    <dgm:pt modelId="{58A2C5AE-8EBA-4AD1-B818-FC6D3172D883}" type="sibTrans" cxnId="{E714CE41-7A8C-4B7C-8EE1-7A8FE90B501D}">
      <dgm:prSet/>
      <dgm:spPr/>
      <dgm:t>
        <a:bodyPr/>
        <a:lstStyle/>
        <a:p>
          <a:pPr rtl="1"/>
          <a:endParaRPr lang="ar-SA"/>
        </a:p>
      </dgm:t>
    </dgm:pt>
    <dgm:pt modelId="{C85329BC-BDA7-43BE-B21A-FD73F8231071}">
      <dgm:prSet phldrT="[نص]"/>
      <dgm:spPr/>
      <dgm:t>
        <a:bodyPr/>
        <a:lstStyle/>
        <a:p>
          <a:pPr rtl="1"/>
          <a:r>
            <a:rPr lang="ar-SA" dirty="0" smtClean="0"/>
            <a:t>و تفتنوا في إيذاء عمار حتى اجبروه أن يتلفظ بكلمه كفر بلسانه </a:t>
          </a:r>
          <a:endParaRPr lang="ar-SA" dirty="0"/>
        </a:p>
      </dgm:t>
    </dgm:pt>
    <dgm:pt modelId="{38F525C9-1734-44C9-8E50-54BC2B92DFC7}" type="parTrans" cxnId="{7DC5F408-90B6-41B7-954F-0086FFE6020B}">
      <dgm:prSet/>
      <dgm:spPr/>
      <dgm:t>
        <a:bodyPr/>
        <a:lstStyle/>
        <a:p>
          <a:pPr rtl="1"/>
          <a:endParaRPr lang="ar-SA"/>
        </a:p>
      </dgm:t>
    </dgm:pt>
    <dgm:pt modelId="{817D35A5-AE4F-42CD-BD6C-3AD244C20B66}" type="sibTrans" cxnId="{7DC5F408-90B6-41B7-954F-0086FFE6020B}">
      <dgm:prSet/>
      <dgm:spPr/>
      <dgm:t>
        <a:bodyPr/>
        <a:lstStyle/>
        <a:p>
          <a:pPr rtl="1"/>
          <a:endParaRPr lang="ar-SA"/>
        </a:p>
      </dgm:t>
    </dgm:pt>
    <dgm:pt modelId="{8F640119-F561-42D3-8092-C40811F35808}" type="pres">
      <dgm:prSet presAssocID="{8ED546BE-7FED-495A-B1BA-FCA05AE56322}" presName="Name0" presStyleCnt="0">
        <dgm:presLayoutVars>
          <dgm:dir val="rev"/>
          <dgm:resizeHandles val="exact"/>
        </dgm:presLayoutVars>
      </dgm:prSet>
      <dgm:spPr/>
    </dgm:pt>
    <dgm:pt modelId="{781E36C7-24F7-4046-8F1B-B70B76145443}" type="pres">
      <dgm:prSet presAssocID="{0B44F50A-4954-46B7-9CA4-F7A29E59D91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FFC5520-0C00-432A-8124-F8BCB94AA16E}" type="pres">
      <dgm:prSet presAssocID="{AF1A2B15-5185-474F-93B0-5A1DE2D4C24D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CCC0A618-3D2E-46A9-A801-DEF9B8A3DE98}" type="pres">
      <dgm:prSet presAssocID="{AF1A2B15-5185-474F-93B0-5A1DE2D4C24D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45C80D26-E378-41E1-B814-BE798CEF0EE1}" type="pres">
      <dgm:prSet presAssocID="{3BB40375-47F4-4C15-89B0-2D034D6F7EE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DDED73-E3BF-4768-8E12-F0608747F579}" type="pres">
      <dgm:prSet presAssocID="{58A2C5AE-8EBA-4AD1-B818-FC6D3172D883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A950EB58-64E4-43A4-B66F-2449765844E8}" type="pres">
      <dgm:prSet presAssocID="{58A2C5AE-8EBA-4AD1-B818-FC6D3172D883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B8A53D2B-F65B-4971-A9E4-EA3868E81191}" type="pres">
      <dgm:prSet presAssocID="{C85329BC-BDA7-43BE-B21A-FD73F823107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DC43492-6097-48DF-9EB7-6F56CD94DB1F}" type="presOf" srcId="{AF1A2B15-5185-474F-93B0-5A1DE2D4C24D}" destId="{BFFC5520-0C00-432A-8124-F8BCB94AA16E}" srcOrd="0" destOrd="0" presId="urn:microsoft.com/office/officeart/2005/8/layout/process1"/>
    <dgm:cxn modelId="{2BF7B13B-A536-4AA3-92E6-B8B6FFEF7B61}" type="presOf" srcId="{3BB40375-47F4-4C15-89B0-2D034D6F7EEB}" destId="{45C80D26-E378-41E1-B814-BE798CEF0EE1}" srcOrd="0" destOrd="0" presId="urn:microsoft.com/office/officeart/2005/8/layout/process1"/>
    <dgm:cxn modelId="{652CFB74-3CD6-45D8-954E-D8A370AA524A}" type="presOf" srcId="{8ED546BE-7FED-495A-B1BA-FCA05AE56322}" destId="{8F640119-F561-42D3-8092-C40811F35808}" srcOrd="0" destOrd="0" presId="urn:microsoft.com/office/officeart/2005/8/layout/process1"/>
    <dgm:cxn modelId="{F1405636-7995-4400-9413-05821FB9EFE0}" type="presOf" srcId="{58A2C5AE-8EBA-4AD1-B818-FC6D3172D883}" destId="{A950EB58-64E4-43A4-B66F-2449765844E8}" srcOrd="1" destOrd="0" presId="urn:microsoft.com/office/officeart/2005/8/layout/process1"/>
    <dgm:cxn modelId="{984F701B-D974-4655-8F81-29F437C7955B}" type="presOf" srcId="{C85329BC-BDA7-43BE-B21A-FD73F8231071}" destId="{B8A53D2B-F65B-4971-A9E4-EA3868E81191}" srcOrd="0" destOrd="0" presId="urn:microsoft.com/office/officeart/2005/8/layout/process1"/>
    <dgm:cxn modelId="{42CB6F84-27C9-4CF4-ACEE-5D432BC7EB00}" type="presOf" srcId="{58A2C5AE-8EBA-4AD1-B818-FC6D3172D883}" destId="{E1DDED73-E3BF-4768-8E12-F0608747F579}" srcOrd="0" destOrd="0" presId="urn:microsoft.com/office/officeart/2005/8/layout/process1"/>
    <dgm:cxn modelId="{02C5F1FA-0EA5-4612-8066-7EA0A86FC97B}" type="presOf" srcId="{0B44F50A-4954-46B7-9CA4-F7A29E59D91C}" destId="{781E36C7-24F7-4046-8F1B-B70B76145443}" srcOrd="0" destOrd="0" presId="urn:microsoft.com/office/officeart/2005/8/layout/process1"/>
    <dgm:cxn modelId="{E714CE41-7A8C-4B7C-8EE1-7A8FE90B501D}" srcId="{8ED546BE-7FED-495A-B1BA-FCA05AE56322}" destId="{3BB40375-47F4-4C15-89B0-2D034D6F7EEB}" srcOrd="1" destOrd="0" parTransId="{714FA1C6-4AC2-4F1B-90E7-3DF4477D3AD1}" sibTransId="{58A2C5AE-8EBA-4AD1-B818-FC6D3172D883}"/>
    <dgm:cxn modelId="{7DC5F408-90B6-41B7-954F-0086FFE6020B}" srcId="{8ED546BE-7FED-495A-B1BA-FCA05AE56322}" destId="{C85329BC-BDA7-43BE-B21A-FD73F8231071}" srcOrd="2" destOrd="0" parTransId="{38F525C9-1734-44C9-8E50-54BC2B92DFC7}" sibTransId="{817D35A5-AE4F-42CD-BD6C-3AD244C20B66}"/>
    <dgm:cxn modelId="{A46C1A72-F8E2-4F12-8CC5-08F0E503DAB9}" srcId="{8ED546BE-7FED-495A-B1BA-FCA05AE56322}" destId="{0B44F50A-4954-46B7-9CA4-F7A29E59D91C}" srcOrd="0" destOrd="0" parTransId="{F663E735-086B-4A9A-8FF3-1483391CDF14}" sibTransId="{AF1A2B15-5185-474F-93B0-5A1DE2D4C24D}"/>
    <dgm:cxn modelId="{FB3AE7D8-C936-4CF9-86F9-957D590F4CED}" type="presOf" srcId="{AF1A2B15-5185-474F-93B0-5A1DE2D4C24D}" destId="{CCC0A618-3D2E-46A9-A801-DEF9B8A3DE98}" srcOrd="1" destOrd="0" presId="urn:microsoft.com/office/officeart/2005/8/layout/process1"/>
    <dgm:cxn modelId="{0D9E71E0-97A7-4D29-A0CB-AB1D9F71881E}" type="presParOf" srcId="{8F640119-F561-42D3-8092-C40811F35808}" destId="{781E36C7-24F7-4046-8F1B-B70B76145443}" srcOrd="0" destOrd="0" presId="urn:microsoft.com/office/officeart/2005/8/layout/process1"/>
    <dgm:cxn modelId="{D277AC66-1800-4764-AE11-CDE1ED245D99}" type="presParOf" srcId="{8F640119-F561-42D3-8092-C40811F35808}" destId="{BFFC5520-0C00-432A-8124-F8BCB94AA16E}" srcOrd="1" destOrd="0" presId="urn:microsoft.com/office/officeart/2005/8/layout/process1"/>
    <dgm:cxn modelId="{739397B7-46F7-43AB-9297-C06B4EB9B3F1}" type="presParOf" srcId="{BFFC5520-0C00-432A-8124-F8BCB94AA16E}" destId="{CCC0A618-3D2E-46A9-A801-DEF9B8A3DE98}" srcOrd="0" destOrd="0" presId="urn:microsoft.com/office/officeart/2005/8/layout/process1"/>
    <dgm:cxn modelId="{48169E0D-43DB-4E73-B209-A58C3684CDCD}" type="presParOf" srcId="{8F640119-F561-42D3-8092-C40811F35808}" destId="{45C80D26-E378-41E1-B814-BE798CEF0EE1}" srcOrd="2" destOrd="0" presId="urn:microsoft.com/office/officeart/2005/8/layout/process1"/>
    <dgm:cxn modelId="{BF80EE7D-27C6-4BD4-9A8B-6F4015FAB331}" type="presParOf" srcId="{8F640119-F561-42D3-8092-C40811F35808}" destId="{E1DDED73-E3BF-4768-8E12-F0608747F579}" srcOrd="3" destOrd="0" presId="urn:microsoft.com/office/officeart/2005/8/layout/process1"/>
    <dgm:cxn modelId="{82F8A6A3-A219-450A-AD6C-89C37BD6D583}" type="presParOf" srcId="{E1DDED73-E3BF-4768-8E12-F0608747F579}" destId="{A950EB58-64E4-43A4-B66F-2449765844E8}" srcOrd="0" destOrd="0" presId="urn:microsoft.com/office/officeart/2005/8/layout/process1"/>
    <dgm:cxn modelId="{3AA7E131-25DB-4932-B25A-4D7C0949C73F}" type="presParOf" srcId="{8F640119-F561-42D3-8092-C40811F35808}" destId="{B8A53D2B-F65B-4971-A9E4-EA3868E8119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17A3BC-7CAB-4A5B-B30C-A19D28EC5208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BB5D8455-5E90-40BD-8D06-135E9ABCF970}">
      <dgm:prSet phldrT="[نص]"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حمامه والده بلال </a:t>
          </a:r>
          <a:endParaRPr lang="ar-SA" dirty="0">
            <a:cs typeface="Akhbar MT" pitchFamily="2" charset="-78"/>
          </a:endParaRPr>
        </a:p>
      </dgm:t>
    </dgm:pt>
    <dgm:pt modelId="{88682116-CBC6-4C5C-8208-75E6493B47C2}" type="parTrans" cxnId="{225D8CF3-FEAE-483F-AF65-1DC5D4050C44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5529A5FE-DF3F-4586-BF6D-FC69B04206A3}" type="sibTrans" cxnId="{225D8CF3-FEAE-483F-AF65-1DC5D4050C44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522ADAA6-9D57-4AE5-B2C9-B293B6393429}">
      <dgm:prSet phldrT="[نص]"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عامر بن </a:t>
          </a:r>
          <a:r>
            <a:rPr lang="ar-SA" dirty="0" err="1" smtClean="0">
              <a:cs typeface="Akhbar MT" pitchFamily="2" charset="-78"/>
            </a:rPr>
            <a:t>فهيره</a:t>
          </a:r>
          <a:endParaRPr lang="ar-SA" dirty="0">
            <a:cs typeface="Akhbar MT" pitchFamily="2" charset="-78"/>
          </a:endParaRPr>
        </a:p>
      </dgm:t>
    </dgm:pt>
    <dgm:pt modelId="{674DD31B-252C-423F-8875-EDFDE7274532}" type="parTrans" cxnId="{BFC0F9C5-4922-4254-B413-FB924EB29BE8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17F702B0-7662-4277-9146-01500AB48891}" type="sibTrans" cxnId="{BFC0F9C5-4922-4254-B413-FB924EB29BE8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CDAE89BC-E1AB-4563-A98F-C7F9879CF10D}">
      <dgm:prSet phldrT="[نص]"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ام </a:t>
          </a:r>
          <a:r>
            <a:rPr lang="ar-SA" dirty="0" err="1" smtClean="0">
              <a:cs typeface="Akhbar MT" pitchFamily="2" charset="-78"/>
            </a:rPr>
            <a:t>عبيس</a:t>
          </a:r>
          <a:endParaRPr lang="ar-SA" dirty="0">
            <a:cs typeface="Akhbar MT" pitchFamily="2" charset="-78"/>
          </a:endParaRPr>
        </a:p>
      </dgm:t>
    </dgm:pt>
    <dgm:pt modelId="{E22D2AB1-A2D5-4A2F-BE0F-A90ECA21132B}" type="parTrans" cxnId="{8D1E1F5B-CCA0-4729-B669-EB1D01916819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5850EA0B-41B0-41E7-9CA4-16AB97FCFAB4}" type="sibTrans" cxnId="{8D1E1F5B-CCA0-4729-B669-EB1D01916819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3F03CB46-8A31-49F4-9825-EE4C77D745DE}">
      <dgm:prSet phldrT="[نص]"/>
      <dgm:spPr/>
      <dgm:t>
        <a:bodyPr/>
        <a:lstStyle/>
        <a:p>
          <a:pPr rtl="1"/>
          <a:r>
            <a:rPr lang="ar-SA" dirty="0" err="1" smtClean="0">
              <a:cs typeface="Akhbar MT" pitchFamily="2" charset="-78"/>
            </a:rPr>
            <a:t>زنيرة</a:t>
          </a:r>
          <a:endParaRPr lang="ar-SA" dirty="0">
            <a:cs typeface="Akhbar MT" pitchFamily="2" charset="-78"/>
          </a:endParaRPr>
        </a:p>
      </dgm:t>
    </dgm:pt>
    <dgm:pt modelId="{C3297DF7-402E-44C3-A664-486A2B839DA9}" type="parTrans" cxnId="{929C7E23-C379-45CB-8F20-C47A1069666B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4472EA5F-5332-4AE1-8254-A8BCCE9E91D6}" type="sibTrans" cxnId="{929C7E23-C379-45CB-8F20-C47A1069666B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F62FBEFC-85DB-4D6A-ADCB-F6082175A896}">
      <dgm:prSet phldrT="[نص]"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النهديه</a:t>
          </a:r>
          <a:endParaRPr lang="ar-SA" dirty="0">
            <a:cs typeface="Akhbar MT" pitchFamily="2" charset="-78"/>
          </a:endParaRPr>
        </a:p>
      </dgm:t>
    </dgm:pt>
    <dgm:pt modelId="{1FB94FE1-6866-4955-BA9A-FABCFBAC7412}" type="parTrans" cxnId="{6BAF681A-BD70-4FFA-86D7-D11BBBBE052F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38976B06-49D9-4BEF-B992-EA630919EA63}" type="sibTrans" cxnId="{6BAF681A-BD70-4FFA-86D7-D11BBBBE052F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89B37945-2CFD-432E-AD58-A12B7506DD28}">
      <dgm:prSet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ابنتها</a:t>
          </a:r>
          <a:endParaRPr lang="ar-SA" dirty="0">
            <a:cs typeface="Akhbar MT" pitchFamily="2" charset="-78"/>
          </a:endParaRPr>
        </a:p>
      </dgm:t>
    </dgm:pt>
    <dgm:pt modelId="{3FD0B62C-9746-4133-9ED9-69BF60A1CE48}" type="parTrans" cxnId="{0CF5A373-4785-4122-8A63-F3FFCFE6BACD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350FDE94-0B0D-4BF6-84FC-CAB1F0F69A13}" type="sibTrans" cxnId="{0CF5A373-4785-4122-8A63-F3FFCFE6BACD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75DE8544-1415-4A33-B736-055CFB1E8859}">
      <dgm:prSet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جاريه عدي </a:t>
          </a:r>
          <a:endParaRPr lang="ar-SA" dirty="0">
            <a:cs typeface="Akhbar MT" pitchFamily="2" charset="-78"/>
          </a:endParaRPr>
        </a:p>
      </dgm:t>
    </dgm:pt>
    <dgm:pt modelId="{EB8E9C24-D14F-4246-8B76-6F14D28817D5}" type="parTrans" cxnId="{8CC2C68E-B156-43B9-A43B-86F3C5B71D55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7847EDEF-B7C7-4635-B4E1-533C9FAF4A42}" type="sibTrans" cxnId="{8CC2C68E-B156-43B9-A43B-86F3C5B71D55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B4D9A442-F57D-4D25-A1C6-40C0CFA3AACB}">
      <dgm:prSet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كان يعذبهم عمر بن الخطاب قبل اسلامة </a:t>
          </a:r>
          <a:endParaRPr lang="ar-SA" dirty="0">
            <a:cs typeface="Akhbar MT" pitchFamily="2" charset="-78"/>
          </a:endParaRPr>
        </a:p>
      </dgm:t>
    </dgm:pt>
    <dgm:pt modelId="{51C13A7D-740E-47E8-90A4-944C1915818F}" type="parTrans" cxnId="{19A4BE74-569A-4F7B-9A4C-9440234CE205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A532F816-74AB-47A6-BCDC-A8C62D86C6AB}" type="sibTrans" cxnId="{19A4BE74-569A-4F7B-9A4C-9440234CE205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FDDF5253-05D9-4747-AC0C-F9B54FB6A642}">
      <dgm:prSet/>
      <dgm:spPr/>
      <dgm:t>
        <a:bodyPr/>
        <a:lstStyle/>
        <a:p>
          <a:pPr rtl="1"/>
          <a:r>
            <a:rPr lang="ar-SA" dirty="0" smtClean="0">
              <a:cs typeface="Akhbar MT" pitchFamily="2" charset="-78"/>
            </a:rPr>
            <a:t>جاريه بن مؤمل </a:t>
          </a:r>
          <a:endParaRPr lang="ar-SA" dirty="0">
            <a:cs typeface="Akhbar MT" pitchFamily="2" charset="-78"/>
          </a:endParaRPr>
        </a:p>
      </dgm:t>
    </dgm:pt>
    <dgm:pt modelId="{F425B7CD-BEF4-4068-BE5E-5D4F6B860FB8}" type="parTrans" cxnId="{8579C4CF-D634-44F7-A240-FCA3BD696933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2BF3592C-B6F5-495F-8B3B-C3535FE84F15}" type="sibTrans" cxnId="{8579C4CF-D634-44F7-A240-FCA3BD696933}">
      <dgm:prSet/>
      <dgm:spPr/>
      <dgm:t>
        <a:bodyPr/>
        <a:lstStyle/>
        <a:p>
          <a:pPr rtl="1"/>
          <a:endParaRPr lang="ar-SA">
            <a:cs typeface="Akhbar MT" pitchFamily="2" charset="-78"/>
          </a:endParaRPr>
        </a:p>
      </dgm:t>
    </dgm:pt>
    <dgm:pt modelId="{070B3D28-13C7-4D70-9CFE-00FC1CFC789C}" type="pres">
      <dgm:prSet presAssocID="{3917A3BC-7CAB-4A5B-B30C-A19D28EC5208}" presName="diagram" presStyleCnt="0">
        <dgm:presLayoutVars>
          <dgm:dir val="rev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2CEF3D3-0316-4745-9DF3-F91389D1966E}" type="pres">
      <dgm:prSet presAssocID="{BB5D8455-5E90-40BD-8D06-135E9ABCF97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CC4619-2470-40B4-94EA-C85FAD4E5AC0}" type="pres">
      <dgm:prSet presAssocID="{5529A5FE-DF3F-4586-BF6D-FC69B04206A3}" presName="sibTrans" presStyleLbl="sibTrans2D1" presStyleIdx="0" presStyleCnt="8"/>
      <dgm:spPr/>
      <dgm:t>
        <a:bodyPr/>
        <a:lstStyle/>
        <a:p>
          <a:pPr rtl="1"/>
          <a:endParaRPr lang="ar-SA"/>
        </a:p>
      </dgm:t>
    </dgm:pt>
    <dgm:pt modelId="{DEFFCED4-AB36-4073-A472-7EC7D073122B}" type="pres">
      <dgm:prSet presAssocID="{5529A5FE-DF3F-4586-BF6D-FC69B04206A3}" presName="connectorText" presStyleLbl="sibTrans2D1" presStyleIdx="0" presStyleCnt="8"/>
      <dgm:spPr/>
      <dgm:t>
        <a:bodyPr/>
        <a:lstStyle/>
        <a:p>
          <a:pPr rtl="1"/>
          <a:endParaRPr lang="ar-SA"/>
        </a:p>
      </dgm:t>
    </dgm:pt>
    <dgm:pt modelId="{AAA38246-697A-47AC-9C07-8290C4CD18F4}" type="pres">
      <dgm:prSet presAssocID="{522ADAA6-9D57-4AE5-B2C9-B293B639342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5C2A2D-06A4-45BE-BE70-D519C5E74C21}" type="pres">
      <dgm:prSet presAssocID="{17F702B0-7662-4277-9146-01500AB48891}" presName="sibTrans" presStyleLbl="sibTrans2D1" presStyleIdx="1" presStyleCnt="8"/>
      <dgm:spPr/>
      <dgm:t>
        <a:bodyPr/>
        <a:lstStyle/>
        <a:p>
          <a:pPr rtl="1"/>
          <a:endParaRPr lang="ar-SA"/>
        </a:p>
      </dgm:t>
    </dgm:pt>
    <dgm:pt modelId="{5F114632-FD18-40C3-80EA-5A5B08DF592F}" type="pres">
      <dgm:prSet presAssocID="{17F702B0-7662-4277-9146-01500AB48891}" presName="connectorText" presStyleLbl="sibTrans2D1" presStyleIdx="1" presStyleCnt="8"/>
      <dgm:spPr/>
      <dgm:t>
        <a:bodyPr/>
        <a:lstStyle/>
        <a:p>
          <a:pPr rtl="1"/>
          <a:endParaRPr lang="ar-SA"/>
        </a:p>
      </dgm:t>
    </dgm:pt>
    <dgm:pt modelId="{9109C680-B7B0-40E0-B5B4-C408E43DE055}" type="pres">
      <dgm:prSet presAssocID="{CDAE89BC-E1AB-4563-A98F-C7F9879CF10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967FF73-5326-4326-9D3F-EF9C75CB6674}" type="pres">
      <dgm:prSet presAssocID="{5850EA0B-41B0-41E7-9CA4-16AB97FCFAB4}" presName="sibTrans" presStyleLbl="sibTrans2D1" presStyleIdx="2" presStyleCnt="8"/>
      <dgm:spPr/>
      <dgm:t>
        <a:bodyPr/>
        <a:lstStyle/>
        <a:p>
          <a:pPr rtl="1"/>
          <a:endParaRPr lang="ar-SA"/>
        </a:p>
      </dgm:t>
    </dgm:pt>
    <dgm:pt modelId="{C1800765-6093-4CEB-9ACC-23C3972912E5}" type="pres">
      <dgm:prSet presAssocID="{5850EA0B-41B0-41E7-9CA4-16AB97FCFAB4}" presName="connectorText" presStyleLbl="sibTrans2D1" presStyleIdx="2" presStyleCnt="8"/>
      <dgm:spPr/>
      <dgm:t>
        <a:bodyPr/>
        <a:lstStyle/>
        <a:p>
          <a:pPr rtl="1"/>
          <a:endParaRPr lang="ar-SA"/>
        </a:p>
      </dgm:t>
    </dgm:pt>
    <dgm:pt modelId="{B26D22B1-CF6E-4553-958D-764F45F9D219}" type="pres">
      <dgm:prSet presAssocID="{3F03CB46-8A31-49F4-9825-EE4C77D745D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CB2284-922C-47C1-87BB-AC3A69D02626}" type="pres">
      <dgm:prSet presAssocID="{4472EA5F-5332-4AE1-8254-A8BCCE9E91D6}" presName="sibTrans" presStyleLbl="sibTrans2D1" presStyleIdx="3" presStyleCnt="8"/>
      <dgm:spPr/>
      <dgm:t>
        <a:bodyPr/>
        <a:lstStyle/>
        <a:p>
          <a:pPr rtl="1"/>
          <a:endParaRPr lang="ar-SA"/>
        </a:p>
      </dgm:t>
    </dgm:pt>
    <dgm:pt modelId="{1DD8B5DE-F2B0-4CBE-BE44-E7BB1350FEBD}" type="pres">
      <dgm:prSet presAssocID="{4472EA5F-5332-4AE1-8254-A8BCCE9E91D6}" presName="connectorText" presStyleLbl="sibTrans2D1" presStyleIdx="3" presStyleCnt="8"/>
      <dgm:spPr/>
      <dgm:t>
        <a:bodyPr/>
        <a:lstStyle/>
        <a:p>
          <a:pPr rtl="1"/>
          <a:endParaRPr lang="ar-SA"/>
        </a:p>
      </dgm:t>
    </dgm:pt>
    <dgm:pt modelId="{256FD8EE-9322-4EC1-9CCE-7CBED7AF2C1B}" type="pres">
      <dgm:prSet presAssocID="{F62FBEFC-85DB-4D6A-ADCB-F6082175A89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95CD849-A57E-472E-B023-8CA3DA208F8B}" type="pres">
      <dgm:prSet presAssocID="{38976B06-49D9-4BEF-B992-EA630919EA63}" presName="sibTrans" presStyleLbl="sibTrans2D1" presStyleIdx="4" presStyleCnt="8"/>
      <dgm:spPr/>
      <dgm:t>
        <a:bodyPr/>
        <a:lstStyle/>
        <a:p>
          <a:pPr rtl="1"/>
          <a:endParaRPr lang="ar-SA"/>
        </a:p>
      </dgm:t>
    </dgm:pt>
    <dgm:pt modelId="{6E5951C0-A592-47A5-B576-E24E1F047E48}" type="pres">
      <dgm:prSet presAssocID="{38976B06-49D9-4BEF-B992-EA630919EA63}" presName="connectorText" presStyleLbl="sibTrans2D1" presStyleIdx="4" presStyleCnt="8"/>
      <dgm:spPr/>
      <dgm:t>
        <a:bodyPr/>
        <a:lstStyle/>
        <a:p>
          <a:pPr rtl="1"/>
          <a:endParaRPr lang="ar-SA"/>
        </a:p>
      </dgm:t>
    </dgm:pt>
    <dgm:pt modelId="{D6856052-BDAB-43CB-81CF-477A4ABF7E2F}" type="pres">
      <dgm:prSet presAssocID="{89B37945-2CFD-432E-AD58-A12B7506DD2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1C80C8-27B2-488D-9BB6-D45B0E97C409}" type="pres">
      <dgm:prSet presAssocID="{350FDE94-0B0D-4BF6-84FC-CAB1F0F69A13}" presName="sibTrans" presStyleLbl="sibTrans2D1" presStyleIdx="5" presStyleCnt="8"/>
      <dgm:spPr/>
      <dgm:t>
        <a:bodyPr/>
        <a:lstStyle/>
        <a:p>
          <a:pPr rtl="1"/>
          <a:endParaRPr lang="ar-SA"/>
        </a:p>
      </dgm:t>
    </dgm:pt>
    <dgm:pt modelId="{AEC88C04-3200-4EA8-9BCA-2EA31FE542D6}" type="pres">
      <dgm:prSet presAssocID="{350FDE94-0B0D-4BF6-84FC-CAB1F0F69A13}" presName="connectorText" presStyleLbl="sibTrans2D1" presStyleIdx="5" presStyleCnt="8"/>
      <dgm:spPr/>
      <dgm:t>
        <a:bodyPr/>
        <a:lstStyle/>
        <a:p>
          <a:pPr rtl="1"/>
          <a:endParaRPr lang="ar-SA"/>
        </a:p>
      </dgm:t>
    </dgm:pt>
    <dgm:pt modelId="{314D93F9-E4D1-4533-A0B3-8CEE77C326BF}" type="pres">
      <dgm:prSet presAssocID="{75DE8544-1415-4A33-B736-055CFB1E8859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987AE6-3564-4708-A36F-93F3DA1B8189}" type="pres">
      <dgm:prSet presAssocID="{7847EDEF-B7C7-4635-B4E1-533C9FAF4A42}" presName="sibTrans" presStyleLbl="sibTrans2D1" presStyleIdx="6" presStyleCnt="8"/>
      <dgm:spPr/>
      <dgm:t>
        <a:bodyPr/>
        <a:lstStyle/>
        <a:p>
          <a:pPr rtl="1"/>
          <a:endParaRPr lang="ar-SA"/>
        </a:p>
      </dgm:t>
    </dgm:pt>
    <dgm:pt modelId="{131C3C72-6103-4896-8B81-413A6CD98B8B}" type="pres">
      <dgm:prSet presAssocID="{7847EDEF-B7C7-4635-B4E1-533C9FAF4A42}" presName="connectorText" presStyleLbl="sibTrans2D1" presStyleIdx="6" presStyleCnt="8"/>
      <dgm:spPr/>
      <dgm:t>
        <a:bodyPr/>
        <a:lstStyle/>
        <a:p>
          <a:pPr rtl="1"/>
          <a:endParaRPr lang="ar-SA"/>
        </a:p>
      </dgm:t>
    </dgm:pt>
    <dgm:pt modelId="{8B9C3CA0-2C4D-41B5-9449-8454CA8875B4}" type="pres">
      <dgm:prSet presAssocID="{FDDF5253-05D9-4747-AC0C-F9B54FB6A642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AD049A-E2E4-4BCE-AA96-EEE143B1A752}" type="pres">
      <dgm:prSet presAssocID="{2BF3592C-B6F5-495F-8B3B-C3535FE84F15}" presName="sibTrans" presStyleLbl="sibTrans2D1" presStyleIdx="7" presStyleCnt="8"/>
      <dgm:spPr/>
      <dgm:t>
        <a:bodyPr/>
        <a:lstStyle/>
        <a:p>
          <a:pPr rtl="1"/>
          <a:endParaRPr lang="ar-SA"/>
        </a:p>
      </dgm:t>
    </dgm:pt>
    <dgm:pt modelId="{0173033A-EBCA-467F-9B5C-22E5D07720A6}" type="pres">
      <dgm:prSet presAssocID="{2BF3592C-B6F5-495F-8B3B-C3535FE84F15}" presName="connectorText" presStyleLbl="sibTrans2D1" presStyleIdx="7" presStyleCnt="8"/>
      <dgm:spPr/>
      <dgm:t>
        <a:bodyPr/>
        <a:lstStyle/>
        <a:p>
          <a:pPr rtl="1"/>
          <a:endParaRPr lang="ar-SA"/>
        </a:p>
      </dgm:t>
    </dgm:pt>
    <dgm:pt modelId="{3EBBE51E-5180-452C-AADF-22105C70BD79}" type="pres">
      <dgm:prSet presAssocID="{B4D9A442-F57D-4D25-A1C6-40C0CFA3AAC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0946C90-F877-4AF7-8BB1-D14A957EE91A}" type="presOf" srcId="{89B37945-2CFD-432E-AD58-A12B7506DD28}" destId="{D6856052-BDAB-43CB-81CF-477A4ABF7E2F}" srcOrd="0" destOrd="0" presId="urn:microsoft.com/office/officeart/2005/8/layout/process5"/>
    <dgm:cxn modelId="{19A4BE74-569A-4F7B-9A4C-9440234CE205}" srcId="{3917A3BC-7CAB-4A5B-B30C-A19D28EC5208}" destId="{B4D9A442-F57D-4D25-A1C6-40C0CFA3AACB}" srcOrd="8" destOrd="0" parTransId="{51C13A7D-740E-47E8-90A4-944C1915818F}" sibTransId="{A532F816-74AB-47A6-BCDC-A8C62D86C6AB}"/>
    <dgm:cxn modelId="{2B16B680-8EFF-4920-BC2C-A661C21779FC}" type="presOf" srcId="{7847EDEF-B7C7-4635-B4E1-533C9FAF4A42}" destId="{10987AE6-3564-4708-A36F-93F3DA1B8189}" srcOrd="0" destOrd="0" presId="urn:microsoft.com/office/officeart/2005/8/layout/process5"/>
    <dgm:cxn modelId="{9E3A0B88-70AC-4F9E-9882-75D2A731FAE6}" type="presOf" srcId="{5529A5FE-DF3F-4586-BF6D-FC69B04206A3}" destId="{59CC4619-2470-40B4-94EA-C85FAD4E5AC0}" srcOrd="0" destOrd="0" presId="urn:microsoft.com/office/officeart/2005/8/layout/process5"/>
    <dgm:cxn modelId="{3BACE161-3B35-4E62-B18A-1494339C9840}" type="presOf" srcId="{350FDE94-0B0D-4BF6-84FC-CAB1F0F69A13}" destId="{AEC88C04-3200-4EA8-9BCA-2EA31FE542D6}" srcOrd="1" destOrd="0" presId="urn:microsoft.com/office/officeart/2005/8/layout/process5"/>
    <dgm:cxn modelId="{B64C9D99-6E6B-4478-B816-F4E64634F130}" type="presOf" srcId="{3F03CB46-8A31-49F4-9825-EE4C77D745DE}" destId="{B26D22B1-CF6E-4553-958D-764F45F9D219}" srcOrd="0" destOrd="0" presId="urn:microsoft.com/office/officeart/2005/8/layout/process5"/>
    <dgm:cxn modelId="{6BAF681A-BD70-4FFA-86D7-D11BBBBE052F}" srcId="{3917A3BC-7CAB-4A5B-B30C-A19D28EC5208}" destId="{F62FBEFC-85DB-4D6A-ADCB-F6082175A896}" srcOrd="4" destOrd="0" parTransId="{1FB94FE1-6866-4955-BA9A-FABCFBAC7412}" sibTransId="{38976B06-49D9-4BEF-B992-EA630919EA63}"/>
    <dgm:cxn modelId="{95A46C96-1A9F-4FD3-B246-A4859FFA598D}" type="presOf" srcId="{38976B06-49D9-4BEF-B992-EA630919EA63}" destId="{295CD849-A57E-472E-B023-8CA3DA208F8B}" srcOrd="0" destOrd="0" presId="urn:microsoft.com/office/officeart/2005/8/layout/process5"/>
    <dgm:cxn modelId="{55B82105-3421-499F-B90F-B981A1B4FAAD}" type="presOf" srcId="{7847EDEF-B7C7-4635-B4E1-533C9FAF4A42}" destId="{131C3C72-6103-4896-8B81-413A6CD98B8B}" srcOrd="1" destOrd="0" presId="urn:microsoft.com/office/officeart/2005/8/layout/process5"/>
    <dgm:cxn modelId="{82DB4093-F0B1-4958-A392-1EC1716039AD}" type="presOf" srcId="{FDDF5253-05D9-4747-AC0C-F9B54FB6A642}" destId="{8B9C3CA0-2C4D-41B5-9449-8454CA8875B4}" srcOrd="0" destOrd="0" presId="urn:microsoft.com/office/officeart/2005/8/layout/process5"/>
    <dgm:cxn modelId="{0EA68985-376E-4EF4-B548-D02E2D99DE95}" type="presOf" srcId="{5529A5FE-DF3F-4586-BF6D-FC69B04206A3}" destId="{DEFFCED4-AB36-4073-A472-7EC7D073122B}" srcOrd="1" destOrd="0" presId="urn:microsoft.com/office/officeart/2005/8/layout/process5"/>
    <dgm:cxn modelId="{81AB0ABC-9DF3-4B04-900B-26C263B18394}" type="presOf" srcId="{2BF3592C-B6F5-495F-8B3B-C3535FE84F15}" destId="{0173033A-EBCA-467F-9B5C-22E5D07720A6}" srcOrd="1" destOrd="0" presId="urn:microsoft.com/office/officeart/2005/8/layout/process5"/>
    <dgm:cxn modelId="{1F938F9E-744E-4D5C-A264-A301FAD3D279}" type="presOf" srcId="{5850EA0B-41B0-41E7-9CA4-16AB97FCFAB4}" destId="{D967FF73-5326-4326-9D3F-EF9C75CB6674}" srcOrd="0" destOrd="0" presId="urn:microsoft.com/office/officeart/2005/8/layout/process5"/>
    <dgm:cxn modelId="{8579C4CF-D634-44F7-A240-FCA3BD696933}" srcId="{3917A3BC-7CAB-4A5B-B30C-A19D28EC5208}" destId="{FDDF5253-05D9-4747-AC0C-F9B54FB6A642}" srcOrd="7" destOrd="0" parTransId="{F425B7CD-BEF4-4068-BE5E-5D4F6B860FB8}" sibTransId="{2BF3592C-B6F5-495F-8B3B-C3535FE84F15}"/>
    <dgm:cxn modelId="{D1B8E43C-1981-42ED-84F7-47B7BE880A68}" type="presOf" srcId="{4472EA5F-5332-4AE1-8254-A8BCCE9E91D6}" destId="{7ECB2284-922C-47C1-87BB-AC3A69D02626}" srcOrd="0" destOrd="0" presId="urn:microsoft.com/office/officeart/2005/8/layout/process5"/>
    <dgm:cxn modelId="{2A0550F6-5550-4722-9A52-1DAA7B908D36}" type="presOf" srcId="{17F702B0-7662-4277-9146-01500AB48891}" destId="{5F114632-FD18-40C3-80EA-5A5B08DF592F}" srcOrd="1" destOrd="0" presId="urn:microsoft.com/office/officeart/2005/8/layout/process5"/>
    <dgm:cxn modelId="{8CC2C68E-B156-43B9-A43B-86F3C5B71D55}" srcId="{3917A3BC-7CAB-4A5B-B30C-A19D28EC5208}" destId="{75DE8544-1415-4A33-B736-055CFB1E8859}" srcOrd="6" destOrd="0" parTransId="{EB8E9C24-D14F-4246-8B76-6F14D28817D5}" sibTransId="{7847EDEF-B7C7-4635-B4E1-533C9FAF4A42}"/>
    <dgm:cxn modelId="{D93B5F0E-1743-453B-ACF7-EC3A374D5BAA}" type="presOf" srcId="{38976B06-49D9-4BEF-B992-EA630919EA63}" destId="{6E5951C0-A592-47A5-B576-E24E1F047E48}" srcOrd="1" destOrd="0" presId="urn:microsoft.com/office/officeart/2005/8/layout/process5"/>
    <dgm:cxn modelId="{0CF5A373-4785-4122-8A63-F3FFCFE6BACD}" srcId="{3917A3BC-7CAB-4A5B-B30C-A19D28EC5208}" destId="{89B37945-2CFD-432E-AD58-A12B7506DD28}" srcOrd="5" destOrd="0" parTransId="{3FD0B62C-9746-4133-9ED9-69BF60A1CE48}" sibTransId="{350FDE94-0B0D-4BF6-84FC-CAB1F0F69A13}"/>
    <dgm:cxn modelId="{64C1434D-9633-4100-A796-8A3C6F64228A}" type="presOf" srcId="{75DE8544-1415-4A33-B736-055CFB1E8859}" destId="{314D93F9-E4D1-4533-A0B3-8CEE77C326BF}" srcOrd="0" destOrd="0" presId="urn:microsoft.com/office/officeart/2005/8/layout/process5"/>
    <dgm:cxn modelId="{8D1E1F5B-CCA0-4729-B669-EB1D01916819}" srcId="{3917A3BC-7CAB-4A5B-B30C-A19D28EC5208}" destId="{CDAE89BC-E1AB-4563-A98F-C7F9879CF10D}" srcOrd="2" destOrd="0" parTransId="{E22D2AB1-A2D5-4A2F-BE0F-A90ECA21132B}" sibTransId="{5850EA0B-41B0-41E7-9CA4-16AB97FCFAB4}"/>
    <dgm:cxn modelId="{89C5853A-A41E-4DD1-A3F4-C4BBB2A3F275}" type="presOf" srcId="{4472EA5F-5332-4AE1-8254-A8BCCE9E91D6}" destId="{1DD8B5DE-F2B0-4CBE-BE44-E7BB1350FEBD}" srcOrd="1" destOrd="0" presId="urn:microsoft.com/office/officeart/2005/8/layout/process5"/>
    <dgm:cxn modelId="{987F073D-B47C-4D33-910E-F0BAAF78A35B}" type="presOf" srcId="{522ADAA6-9D57-4AE5-B2C9-B293B6393429}" destId="{AAA38246-697A-47AC-9C07-8290C4CD18F4}" srcOrd="0" destOrd="0" presId="urn:microsoft.com/office/officeart/2005/8/layout/process5"/>
    <dgm:cxn modelId="{74EC9912-4190-46F9-AD14-B8FB6BB60C81}" type="presOf" srcId="{F62FBEFC-85DB-4D6A-ADCB-F6082175A896}" destId="{256FD8EE-9322-4EC1-9CCE-7CBED7AF2C1B}" srcOrd="0" destOrd="0" presId="urn:microsoft.com/office/officeart/2005/8/layout/process5"/>
    <dgm:cxn modelId="{929C7E23-C379-45CB-8F20-C47A1069666B}" srcId="{3917A3BC-7CAB-4A5B-B30C-A19D28EC5208}" destId="{3F03CB46-8A31-49F4-9825-EE4C77D745DE}" srcOrd="3" destOrd="0" parTransId="{C3297DF7-402E-44C3-A664-486A2B839DA9}" sibTransId="{4472EA5F-5332-4AE1-8254-A8BCCE9E91D6}"/>
    <dgm:cxn modelId="{BFC0F9C5-4922-4254-B413-FB924EB29BE8}" srcId="{3917A3BC-7CAB-4A5B-B30C-A19D28EC5208}" destId="{522ADAA6-9D57-4AE5-B2C9-B293B6393429}" srcOrd="1" destOrd="0" parTransId="{674DD31B-252C-423F-8875-EDFDE7274532}" sibTransId="{17F702B0-7662-4277-9146-01500AB48891}"/>
    <dgm:cxn modelId="{753B34E2-408D-40E0-81F9-B7E8A9525B75}" type="presOf" srcId="{3917A3BC-7CAB-4A5B-B30C-A19D28EC5208}" destId="{070B3D28-13C7-4D70-9CFE-00FC1CFC789C}" srcOrd="0" destOrd="0" presId="urn:microsoft.com/office/officeart/2005/8/layout/process5"/>
    <dgm:cxn modelId="{E2F03969-CFF4-4350-9CD9-ED579FBC90F7}" type="presOf" srcId="{350FDE94-0B0D-4BF6-84FC-CAB1F0F69A13}" destId="{521C80C8-27B2-488D-9BB6-D45B0E97C409}" srcOrd="0" destOrd="0" presId="urn:microsoft.com/office/officeart/2005/8/layout/process5"/>
    <dgm:cxn modelId="{0B0DB3C8-4290-4E03-99E3-1F6F9189986E}" type="presOf" srcId="{2BF3592C-B6F5-495F-8B3B-C3535FE84F15}" destId="{A6AD049A-E2E4-4BCE-AA96-EEE143B1A752}" srcOrd="0" destOrd="0" presId="urn:microsoft.com/office/officeart/2005/8/layout/process5"/>
    <dgm:cxn modelId="{876FF29F-E28B-4BF5-8000-721226D15D5F}" type="presOf" srcId="{5850EA0B-41B0-41E7-9CA4-16AB97FCFAB4}" destId="{C1800765-6093-4CEB-9ACC-23C3972912E5}" srcOrd="1" destOrd="0" presId="urn:microsoft.com/office/officeart/2005/8/layout/process5"/>
    <dgm:cxn modelId="{3B59391C-5210-4BC7-BD05-BA0C3B265B2C}" type="presOf" srcId="{B4D9A442-F57D-4D25-A1C6-40C0CFA3AACB}" destId="{3EBBE51E-5180-452C-AADF-22105C70BD79}" srcOrd="0" destOrd="0" presId="urn:microsoft.com/office/officeart/2005/8/layout/process5"/>
    <dgm:cxn modelId="{790B4EEF-958B-48C8-B8BC-BECEA28E5611}" type="presOf" srcId="{BB5D8455-5E90-40BD-8D06-135E9ABCF970}" destId="{E2CEF3D3-0316-4745-9DF3-F91389D1966E}" srcOrd="0" destOrd="0" presId="urn:microsoft.com/office/officeart/2005/8/layout/process5"/>
    <dgm:cxn modelId="{225D8CF3-FEAE-483F-AF65-1DC5D4050C44}" srcId="{3917A3BC-7CAB-4A5B-B30C-A19D28EC5208}" destId="{BB5D8455-5E90-40BD-8D06-135E9ABCF970}" srcOrd="0" destOrd="0" parTransId="{88682116-CBC6-4C5C-8208-75E6493B47C2}" sibTransId="{5529A5FE-DF3F-4586-BF6D-FC69B04206A3}"/>
    <dgm:cxn modelId="{9CAAB2B5-6099-4C52-99A1-BED30184CB24}" type="presOf" srcId="{17F702B0-7662-4277-9146-01500AB48891}" destId="{2B5C2A2D-06A4-45BE-BE70-D519C5E74C21}" srcOrd="0" destOrd="0" presId="urn:microsoft.com/office/officeart/2005/8/layout/process5"/>
    <dgm:cxn modelId="{237AD980-D441-4963-AB91-AD4B231C59E5}" type="presOf" srcId="{CDAE89BC-E1AB-4563-A98F-C7F9879CF10D}" destId="{9109C680-B7B0-40E0-B5B4-C408E43DE055}" srcOrd="0" destOrd="0" presId="urn:microsoft.com/office/officeart/2005/8/layout/process5"/>
    <dgm:cxn modelId="{08406592-4A0E-4C71-BAE2-480A98FAFAD1}" type="presParOf" srcId="{070B3D28-13C7-4D70-9CFE-00FC1CFC789C}" destId="{E2CEF3D3-0316-4745-9DF3-F91389D1966E}" srcOrd="0" destOrd="0" presId="urn:microsoft.com/office/officeart/2005/8/layout/process5"/>
    <dgm:cxn modelId="{10440698-AC17-4B99-B88E-01948A7AB252}" type="presParOf" srcId="{070B3D28-13C7-4D70-9CFE-00FC1CFC789C}" destId="{59CC4619-2470-40B4-94EA-C85FAD4E5AC0}" srcOrd="1" destOrd="0" presId="urn:microsoft.com/office/officeart/2005/8/layout/process5"/>
    <dgm:cxn modelId="{A3CD8A51-9F30-4C0D-8838-9C571DCE920C}" type="presParOf" srcId="{59CC4619-2470-40B4-94EA-C85FAD4E5AC0}" destId="{DEFFCED4-AB36-4073-A472-7EC7D073122B}" srcOrd="0" destOrd="0" presId="urn:microsoft.com/office/officeart/2005/8/layout/process5"/>
    <dgm:cxn modelId="{3220EBAD-5914-4FE6-A74D-3A307FEC51B2}" type="presParOf" srcId="{070B3D28-13C7-4D70-9CFE-00FC1CFC789C}" destId="{AAA38246-697A-47AC-9C07-8290C4CD18F4}" srcOrd="2" destOrd="0" presId="urn:microsoft.com/office/officeart/2005/8/layout/process5"/>
    <dgm:cxn modelId="{F5C75911-B9E9-4169-B46D-99855251912D}" type="presParOf" srcId="{070B3D28-13C7-4D70-9CFE-00FC1CFC789C}" destId="{2B5C2A2D-06A4-45BE-BE70-D519C5E74C21}" srcOrd="3" destOrd="0" presId="urn:microsoft.com/office/officeart/2005/8/layout/process5"/>
    <dgm:cxn modelId="{56951D9B-96CF-4B0B-AF83-09B75AD23063}" type="presParOf" srcId="{2B5C2A2D-06A4-45BE-BE70-D519C5E74C21}" destId="{5F114632-FD18-40C3-80EA-5A5B08DF592F}" srcOrd="0" destOrd="0" presId="urn:microsoft.com/office/officeart/2005/8/layout/process5"/>
    <dgm:cxn modelId="{DF13B076-26D7-430F-B7BA-163098D47698}" type="presParOf" srcId="{070B3D28-13C7-4D70-9CFE-00FC1CFC789C}" destId="{9109C680-B7B0-40E0-B5B4-C408E43DE055}" srcOrd="4" destOrd="0" presId="urn:microsoft.com/office/officeart/2005/8/layout/process5"/>
    <dgm:cxn modelId="{6900EBC0-7DFE-4592-8E3F-BD04BD3298C4}" type="presParOf" srcId="{070B3D28-13C7-4D70-9CFE-00FC1CFC789C}" destId="{D967FF73-5326-4326-9D3F-EF9C75CB6674}" srcOrd="5" destOrd="0" presId="urn:microsoft.com/office/officeart/2005/8/layout/process5"/>
    <dgm:cxn modelId="{AF620A16-8B45-4837-B4EA-B92E36FA8B26}" type="presParOf" srcId="{D967FF73-5326-4326-9D3F-EF9C75CB6674}" destId="{C1800765-6093-4CEB-9ACC-23C3972912E5}" srcOrd="0" destOrd="0" presId="urn:microsoft.com/office/officeart/2005/8/layout/process5"/>
    <dgm:cxn modelId="{11799A1F-6C17-4FDE-B3A6-0D9EAEAF6FAA}" type="presParOf" srcId="{070B3D28-13C7-4D70-9CFE-00FC1CFC789C}" destId="{B26D22B1-CF6E-4553-958D-764F45F9D219}" srcOrd="6" destOrd="0" presId="urn:microsoft.com/office/officeart/2005/8/layout/process5"/>
    <dgm:cxn modelId="{26C3AFE9-8967-40F6-A076-4930E90F79AA}" type="presParOf" srcId="{070B3D28-13C7-4D70-9CFE-00FC1CFC789C}" destId="{7ECB2284-922C-47C1-87BB-AC3A69D02626}" srcOrd="7" destOrd="0" presId="urn:microsoft.com/office/officeart/2005/8/layout/process5"/>
    <dgm:cxn modelId="{50E23565-D9CB-442E-9E5A-70969E5637DB}" type="presParOf" srcId="{7ECB2284-922C-47C1-87BB-AC3A69D02626}" destId="{1DD8B5DE-F2B0-4CBE-BE44-E7BB1350FEBD}" srcOrd="0" destOrd="0" presId="urn:microsoft.com/office/officeart/2005/8/layout/process5"/>
    <dgm:cxn modelId="{9CEC48B9-1689-45F2-9F0E-7CF4CE37A3DB}" type="presParOf" srcId="{070B3D28-13C7-4D70-9CFE-00FC1CFC789C}" destId="{256FD8EE-9322-4EC1-9CCE-7CBED7AF2C1B}" srcOrd="8" destOrd="0" presId="urn:microsoft.com/office/officeart/2005/8/layout/process5"/>
    <dgm:cxn modelId="{C426DEE5-830A-42EE-BB1C-3A3D97001879}" type="presParOf" srcId="{070B3D28-13C7-4D70-9CFE-00FC1CFC789C}" destId="{295CD849-A57E-472E-B023-8CA3DA208F8B}" srcOrd="9" destOrd="0" presId="urn:microsoft.com/office/officeart/2005/8/layout/process5"/>
    <dgm:cxn modelId="{7F3571FE-7AC6-4015-B882-4840FA7E5385}" type="presParOf" srcId="{295CD849-A57E-472E-B023-8CA3DA208F8B}" destId="{6E5951C0-A592-47A5-B576-E24E1F047E48}" srcOrd="0" destOrd="0" presId="urn:microsoft.com/office/officeart/2005/8/layout/process5"/>
    <dgm:cxn modelId="{83F4E291-39B6-4006-A8C1-3760021BDF47}" type="presParOf" srcId="{070B3D28-13C7-4D70-9CFE-00FC1CFC789C}" destId="{D6856052-BDAB-43CB-81CF-477A4ABF7E2F}" srcOrd="10" destOrd="0" presId="urn:microsoft.com/office/officeart/2005/8/layout/process5"/>
    <dgm:cxn modelId="{0FB8A784-0EAD-4805-8E00-F0FCCFF21FC0}" type="presParOf" srcId="{070B3D28-13C7-4D70-9CFE-00FC1CFC789C}" destId="{521C80C8-27B2-488D-9BB6-D45B0E97C409}" srcOrd="11" destOrd="0" presId="urn:microsoft.com/office/officeart/2005/8/layout/process5"/>
    <dgm:cxn modelId="{6D943AE8-9C6B-48F2-8F62-739D66B861F4}" type="presParOf" srcId="{521C80C8-27B2-488D-9BB6-D45B0E97C409}" destId="{AEC88C04-3200-4EA8-9BCA-2EA31FE542D6}" srcOrd="0" destOrd="0" presId="urn:microsoft.com/office/officeart/2005/8/layout/process5"/>
    <dgm:cxn modelId="{6CCA9125-10F8-4DED-91A3-174EE81F5C93}" type="presParOf" srcId="{070B3D28-13C7-4D70-9CFE-00FC1CFC789C}" destId="{314D93F9-E4D1-4533-A0B3-8CEE77C326BF}" srcOrd="12" destOrd="0" presId="urn:microsoft.com/office/officeart/2005/8/layout/process5"/>
    <dgm:cxn modelId="{3C1FF99F-AD79-4606-9E3E-BECA611FC037}" type="presParOf" srcId="{070B3D28-13C7-4D70-9CFE-00FC1CFC789C}" destId="{10987AE6-3564-4708-A36F-93F3DA1B8189}" srcOrd="13" destOrd="0" presId="urn:microsoft.com/office/officeart/2005/8/layout/process5"/>
    <dgm:cxn modelId="{909AF19D-B477-4582-B759-5DC4BE907690}" type="presParOf" srcId="{10987AE6-3564-4708-A36F-93F3DA1B8189}" destId="{131C3C72-6103-4896-8B81-413A6CD98B8B}" srcOrd="0" destOrd="0" presId="urn:microsoft.com/office/officeart/2005/8/layout/process5"/>
    <dgm:cxn modelId="{E9454B7F-A56B-43EA-8D13-16C75BDB4DB7}" type="presParOf" srcId="{070B3D28-13C7-4D70-9CFE-00FC1CFC789C}" destId="{8B9C3CA0-2C4D-41B5-9449-8454CA8875B4}" srcOrd="14" destOrd="0" presId="urn:microsoft.com/office/officeart/2005/8/layout/process5"/>
    <dgm:cxn modelId="{B93092D6-89CB-4BE0-97FD-8D327D9B6BE6}" type="presParOf" srcId="{070B3D28-13C7-4D70-9CFE-00FC1CFC789C}" destId="{A6AD049A-E2E4-4BCE-AA96-EEE143B1A752}" srcOrd="15" destOrd="0" presId="urn:microsoft.com/office/officeart/2005/8/layout/process5"/>
    <dgm:cxn modelId="{835C5052-EE6D-4D5B-85DE-0014AC657BEF}" type="presParOf" srcId="{A6AD049A-E2E4-4BCE-AA96-EEE143B1A752}" destId="{0173033A-EBCA-467F-9B5C-22E5D07720A6}" srcOrd="0" destOrd="0" presId="urn:microsoft.com/office/officeart/2005/8/layout/process5"/>
    <dgm:cxn modelId="{9FA3CB5D-C108-47B3-B628-0C1F015356A3}" type="presParOf" srcId="{070B3D28-13C7-4D70-9CFE-00FC1CFC789C}" destId="{3EBBE51E-5180-452C-AADF-22105C70BD79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A3AE-38D6-4036-BEA9-F0ABE5C2432D}">
      <dsp:nvSpPr>
        <dsp:cNvPr id="0" name=""/>
        <dsp:cNvSpPr/>
      </dsp:nvSpPr>
      <dsp:spPr>
        <a:xfrm>
          <a:off x="4703444" y="1716753"/>
          <a:ext cx="975722" cy="46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444"/>
              </a:lnTo>
              <a:lnTo>
                <a:pt x="975722" y="316444"/>
              </a:lnTo>
              <a:lnTo>
                <a:pt x="975722" y="46435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0A77D6-2757-45BA-A870-4063D367EEF7}">
      <dsp:nvSpPr>
        <dsp:cNvPr id="0" name=""/>
        <dsp:cNvSpPr/>
      </dsp:nvSpPr>
      <dsp:spPr>
        <a:xfrm>
          <a:off x="3727721" y="3194973"/>
          <a:ext cx="2927167" cy="46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444"/>
              </a:lnTo>
              <a:lnTo>
                <a:pt x="2927167" y="316444"/>
              </a:lnTo>
              <a:lnTo>
                <a:pt x="2927167" y="4643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F93CA-F170-4598-BB22-1EE282937CF0}">
      <dsp:nvSpPr>
        <dsp:cNvPr id="0" name=""/>
        <dsp:cNvSpPr/>
      </dsp:nvSpPr>
      <dsp:spPr>
        <a:xfrm>
          <a:off x="3727721" y="3194973"/>
          <a:ext cx="975722" cy="46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444"/>
              </a:lnTo>
              <a:lnTo>
                <a:pt x="975722" y="316444"/>
              </a:lnTo>
              <a:lnTo>
                <a:pt x="975722" y="4643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3F0B9-1EA2-4229-A5DB-085ED1208AA8}">
      <dsp:nvSpPr>
        <dsp:cNvPr id="0" name=""/>
        <dsp:cNvSpPr/>
      </dsp:nvSpPr>
      <dsp:spPr>
        <a:xfrm>
          <a:off x="2751999" y="3194973"/>
          <a:ext cx="975722" cy="464355"/>
        </a:xfrm>
        <a:custGeom>
          <a:avLst/>
          <a:gdLst/>
          <a:ahLst/>
          <a:cxnLst/>
          <a:rect l="0" t="0" r="0" b="0"/>
          <a:pathLst>
            <a:path>
              <a:moveTo>
                <a:pt x="975722" y="0"/>
              </a:moveTo>
              <a:lnTo>
                <a:pt x="975722" y="316444"/>
              </a:lnTo>
              <a:lnTo>
                <a:pt x="0" y="316444"/>
              </a:lnTo>
              <a:lnTo>
                <a:pt x="0" y="4643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C28B8-4917-4D6C-8F08-A9F201C3CFA0}">
      <dsp:nvSpPr>
        <dsp:cNvPr id="0" name=""/>
        <dsp:cNvSpPr/>
      </dsp:nvSpPr>
      <dsp:spPr>
        <a:xfrm>
          <a:off x="800554" y="3194973"/>
          <a:ext cx="2927167" cy="464355"/>
        </a:xfrm>
        <a:custGeom>
          <a:avLst/>
          <a:gdLst/>
          <a:ahLst/>
          <a:cxnLst/>
          <a:rect l="0" t="0" r="0" b="0"/>
          <a:pathLst>
            <a:path>
              <a:moveTo>
                <a:pt x="2927167" y="0"/>
              </a:moveTo>
              <a:lnTo>
                <a:pt x="2927167" y="316444"/>
              </a:lnTo>
              <a:lnTo>
                <a:pt x="0" y="316444"/>
              </a:lnTo>
              <a:lnTo>
                <a:pt x="0" y="4643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70201-0697-48D7-B25A-867D458E72DE}">
      <dsp:nvSpPr>
        <dsp:cNvPr id="0" name=""/>
        <dsp:cNvSpPr/>
      </dsp:nvSpPr>
      <dsp:spPr>
        <a:xfrm>
          <a:off x="3727721" y="1716753"/>
          <a:ext cx="975722" cy="464355"/>
        </a:xfrm>
        <a:custGeom>
          <a:avLst/>
          <a:gdLst/>
          <a:ahLst/>
          <a:cxnLst/>
          <a:rect l="0" t="0" r="0" b="0"/>
          <a:pathLst>
            <a:path>
              <a:moveTo>
                <a:pt x="975722" y="0"/>
              </a:moveTo>
              <a:lnTo>
                <a:pt x="975722" y="316444"/>
              </a:lnTo>
              <a:lnTo>
                <a:pt x="0" y="316444"/>
              </a:lnTo>
              <a:lnTo>
                <a:pt x="0" y="46435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DDF85-427F-46DD-B1CC-7D7046022B30}">
      <dsp:nvSpPr>
        <dsp:cNvPr id="0" name=""/>
        <dsp:cNvSpPr/>
      </dsp:nvSpPr>
      <dsp:spPr>
        <a:xfrm>
          <a:off x="3905126" y="702889"/>
          <a:ext cx="1596636" cy="10138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AD4AA-74A9-4FB7-9586-63C77B385922}">
      <dsp:nvSpPr>
        <dsp:cNvPr id="0" name=""/>
        <dsp:cNvSpPr/>
      </dsp:nvSpPr>
      <dsp:spPr>
        <a:xfrm>
          <a:off x="4082530" y="871423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الاعتداء الجسدي </a:t>
          </a:r>
          <a:endParaRPr lang="ar-SA" sz="2000" kern="1200" dirty="0">
            <a:cs typeface="Akhbar MT" pitchFamily="2" charset="-78"/>
          </a:endParaRPr>
        </a:p>
      </dsp:txBody>
      <dsp:txXfrm>
        <a:off x="4112225" y="901118"/>
        <a:ext cx="1537246" cy="954474"/>
      </dsp:txXfrm>
    </dsp:sp>
    <dsp:sp modelId="{7EE1EC3D-CE69-41FD-9878-9A2E35AA7C62}">
      <dsp:nvSpPr>
        <dsp:cNvPr id="0" name=""/>
        <dsp:cNvSpPr/>
      </dsp:nvSpPr>
      <dsp:spPr>
        <a:xfrm>
          <a:off x="2929403" y="2181108"/>
          <a:ext cx="1596636" cy="10138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4D5F5-A532-4986-87CA-23FDFB98306A}">
      <dsp:nvSpPr>
        <dsp:cNvPr id="0" name=""/>
        <dsp:cNvSpPr/>
      </dsp:nvSpPr>
      <dsp:spPr>
        <a:xfrm>
          <a:off x="3106807" y="234964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الاعتداء الجسدي على الموالى من </a:t>
          </a:r>
          <a:r>
            <a:rPr lang="ar-SA" sz="2000" kern="1200" dirty="0" err="1" smtClean="0">
              <a:cs typeface="Akhbar MT" pitchFamily="2" charset="-78"/>
            </a:rPr>
            <a:t>ابرزهم :</a:t>
          </a:r>
          <a:r>
            <a:rPr lang="ar-SA" sz="2000" kern="1200" dirty="0" smtClean="0">
              <a:cs typeface="Akhbar MT" pitchFamily="2" charset="-78"/>
            </a:rPr>
            <a:t> </a:t>
          </a:r>
          <a:endParaRPr lang="ar-SA" sz="2000" kern="1200" dirty="0">
            <a:cs typeface="Akhbar MT" pitchFamily="2" charset="-78"/>
          </a:endParaRPr>
        </a:p>
      </dsp:txBody>
      <dsp:txXfrm>
        <a:off x="3136502" y="2379337"/>
        <a:ext cx="1537246" cy="954474"/>
      </dsp:txXfrm>
    </dsp:sp>
    <dsp:sp modelId="{1B9CD3D5-3DB6-4A36-BA9D-E0A135B19CFF}">
      <dsp:nvSpPr>
        <dsp:cNvPr id="0" name=""/>
        <dsp:cNvSpPr/>
      </dsp:nvSpPr>
      <dsp:spPr>
        <a:xfrm>
          <a:off x="2236" y="3659328"/>
          <a:ext cx="1596636" cy="10138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68BDE-8167-4CC8-924C-1DBA1E5237FF}">
      <dsp:nvSpPr>
        <dsp:cNvPr id="0" name=""/>
        <dsp:cNvSpPr/>
      </dsp:nvSpPr>
      <dsp:spPr>
        <a:xfrm>
          <a:off x="179640" y="382786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عامة الموالى المستضعفين </a:t>
          </a:r>
          <a:endParaRPr lang="ar-SA" sz="2000" kern="1200" dirty="0">
            <a:cs typeface="Akhbar MT" pitchFamily="2" charset="-78"/>
          </a:endParaRPr>
        </a:p>
      </dsp:txBody>
      <dsp:txXfrm>
        <a:off x="209335" y="3857557"/>
        <a:ext cx="1537246" cy="954474"/>
      </dsp:txXfrm>
    </dsp:sp>
    <dsp:sp modelId="{1528CEEF-B9FB-4704-B9A0-66457C3691B1}">
      <dsp:nvSpPr>
        <dsp:cNvPr id="0" name=""/>
        <dsp:cNvSpPr/>
      </dsp:nvSpPr>
      <dsp:spPr>
        <a:xfrm>
          <a:off x="1953681" y="3659328"/>
          <a:ext cx="1596636" cy="10138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A67255-3B73-4B0E-B682-C4735118B2AC}">
      <dsp:nvSpPr>
        <dsp:cNvPr id="0" name=""/>
        <dsp:cNvSpPr/>
      </dsp:nvSpPr>
      <dsp:spPr>
        <a:xfrm>
          <a:off x="2131085" y="382786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خباب بن </a:t>
          </a:r>
          <a:r>
            <a:rPr lang="ar-SA" sz="2000" kern="1200" dirty="0" err="1" smtClean="0">
              <a:cs typeface="Akhbar MT" pitchFamily="2" charset="-78"/>
            </a:rPr>
            <a:t>الأرت</a:t>
          </a:r>
          <a:r>
            <a:rPr lang="ar-SA" sz="2000" kern="1200" dirty="0" smtClean="0">
              <a:cs typeface="Akhbar MT" pitchFamily="2" charset="-78"/>
            </a:rPr>
            <a:t> </a:t>
          </a:r>
          <a:endParaRPr lang="ar-SA" sz="2000" kern="1200" dirty="0">
            <a:cs typeface="Akhbar MT" pitchFamily="2" charset="-78"/>
          </a:endParaRPr>
        </a:p>
      </dsp:txBody>
      <dsp:txXfrm>
        <a:off x="2160780" y="3857557"/>
        <a:ext cx="1537246" cy="954474"/>
      </dsp:txXfrm>
    </dsp:sp>
    <dsp:sp modelId="{C8BE6227-D3AF-4C41-BDBB-885937A02678}">
      <dsp:nvSpPr>
        <dsp:cNvPr id="0" name=""/>
        <dsp:cNvSpPr/>
      </dsp:nvSpPr>
      <dsp:spPr>
        <a:xfrm>
          <a:off x="3905126" y="3659328"/>
          <a:ext cx="1596636" cy="10138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5BE258-CBAC-42C3-A0A1-BF1A9749B850}">
      <dsp:nvSpPr>
        <dsp:cNvPr id="0" name=""/>
        <dsp:cNvSpPr/>
      </dsp:nvSpPr>
      <dsp:spPr>
        <a:xfrm>
          <a:off x="4082530" y="382786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بلال </a:t>
          </a:r>
          <a:endParaRPr lang="ar-SA" sz="2000" kern="1200" dirty="0">
            <a:cs typeface="Akhbar MT" pitchFamily="2" charset="-78"/>
          </a:endParaRPr>
        </a:p>
      </dsp:txBody>
      <dsp:txXfrm>
        <a:off x="4112225" y="3857557"/>
        <a:ext cx="1537246" cy="954474"/>
      </dsp:txXfrm>
    </dsp:sp>
    <dsp:sp modelId="{97512B7E-1094-4DC6-B6E3-B48BB229F15A}">
      <dsp:nvSpPr>
        <dsp:cNvPr id="0" name=""/>
        <dsp:cNvSpPr/>
      </dsp:nvSpPr>
      <dsp:spPr>
        <a:xfrm>
          <a:off x="5856570" y="3659328"/>
          <a:ext cx="1596636" cy="10138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B8871-2CE7-442E-9048-C5C7B6E311E9}">
      <dsp:nvSpPr>
        <dsp:cNvPr id="0" name=""/>
        <dsp:cNvSpPr/>
      </dsp:nvSpPr>
      <dsp:spPr>
        <a:xfrm>
          <a:off x="6033975" y="382786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ال ياسر</a:t>
          </a:r>
          <a:endParaRPr lang="ar-SA" sz="2000" kern="1200" dirty="0">
            <a:cs typeface="Akhbar MT" pitchFamily="2" charset="-78"/>
          </a:endParaRPr>
        </a:p>
      </dsp:txBody>
      <dsp:txXfrm>
        <a:off x="6063670" y="3857557"/>
        <a:ext cx="1537246" cy="954474"/>
      </dsp:txXfrm>
    </dsp:sp>
    <dsp:sp modelId="{C854D472-49E9-45E1-9CAC-CFAA12D79972}">
      <dsp:nvSpPr>
        <dsp:cNvPr id="0" name=""/>
        <dsp:cNvSpPr/>
      </dsp:nvSpPr>
      <dsp:spPr>
        <a:xfrm>
          <a:off x="4880848" y="2181108"/>
          <a:ext cx="1596636" cy="10138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45F9E-4C07-4E72-BA31-3416F5BCD075}">
      <dsp:nvSpPr>
        <dsp:cNvPr id="0" name=""/>
        <dsp:cNvSpPr/>
      </dsp:nvSpPr>
      <dsp:spPr>
        <a:xfrm>
          <a:off x="5058252" y="2349642"/>
          <a:ext cx="1596636" cy="101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Akhbar MT" pitchFamily="2" charset="-78"/>
            </a:rPr>
            <a:t>الاعتداء الجسدي على المسلمين </a:t>
          </a:r>
          <a:endParaRPr lang="ar-SA" sz="2000" kern="1200" dirty="0">
            <a:cs typeface="Akhbar MT" pitchFamily="2" charset="-78"/>
          </a:endParaRPr>
        </a:p>
      </dsp:txBody>
      <dsp:txXfrm>
        <a:off x="5087947" y="2379337"/>
        <a:ext cx="1537246" cy="9544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1B9CC-800D-43A8-A289-12BD8B0E6AF5}">
      <dsp:nvSpPr>
        <dsp:cNvPr id="0" name=""/>
        <dsp:cNvSpPr/>
      </dsp:nvSpPr>
      <dsp:spPr>
        <a:xfrm>
          <a:off x="0" y="13706"/>
          <a:ext cx="7032104" cy="393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ام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عمار </a:t>
          </a: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– سميه بنت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خباط</a:t>
          </a: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  </a:t>
          </a:r>
          <a:endParaRPr lang="ar-SA" sz="1600" kern="1200" dirty="0"/>
        </a:p>
      </dsp:txBody>
      <dsp:txXfrm>
        <a:off x="19191" y="32897"/>
        <a:ext cx="6993722" cy="354738"/>
      </dsp:txXfrm>
    </dsp:sp>
    <dsp:sp modelId="{464B690E-9DF6-4D86-81FF-B4E6F98CAA35}">
      <dsp:nvSpPr>
        <dsp:cNvPr id="0" name=""/>
        <dsp:cNvSpPr/>
      </dsp:nvSpPr>
      <dsp:spPr>
        <a:xfrm>
          <a:off x="0" y="394956"/>
          <a:ext cx="7032104" cy="467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269" tIns="20320" rIns="113792" bIns="20320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طعنها ابو جهل بحربه في قلبها فماتت من جراء هذا الاعتداء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الاثم </a:t>
          </a: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(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البهيقي</a:t>
          </a: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 :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الدلائل </a:t>
          </a:r>
          <a:r>
            <a:rPr lang="ar-SA" sz="1600" b="1" kern="1200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, من مرسل </a:t>
          </a:r>
          <a:r>
            <a:rPr lang="ar-SA" sz="1600" b="1" kern="1200" dirty="0" err="1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مجاهد ) .</a:t>
          </a:r>
          <a:endParaRPr lang="ar-SA" sz="1600" kern="1200" dirty="0"/>
        </a:p>
      </dsp:txBody>
      <dsp:txXfrm>
        <a:off x="0" y="394956"/>
        <a:ext cx="7032104" cy="4673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1E36C7-24F7-4046-8F1B-B70B76145443}">
      <dsp:nvSpPr>
        <dsp:cNvPr id="0" name=""/>
        <dsp:cNvSpPr/>
      </dsp:nvSpPr>
      <dsp:spPr>
        <a:xfrm>
          <a:off x="3871083" y="210332"/>
          <a:ext cx="1380879" cy="1411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مات ياسر بالعذاب </a:t>
          </a:r>
          <a:endParaRPr lang="ar-SA" sz="1800" kern="1200" dirty="0"/>
        </a:p>
      </dsp:txBody>
      <dsp:txXfrm>
        <a:off x="3911528" y="250777"/>
        <a:ext cx="1299989" cy="1330196"/>
      </dsp:txXfrm>
    </dsp:sp>
    <dsp:sp modelId="{BFFC5520-0C00-432A-8124-F8BCB94AA16E}">
      <dsp:nvSpPr>
        <dsp:cNvPr id="0" name=""/>
        <dsp:cNvSpPr/>
      </dsp:nvSpPr>
      <dsp:spPr>
        <a:xfrm rot="10800000">
          <a:off x="3440249" y="744646"/>
          <a:ext cx="292746" cy="3424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0800000">
        <a:off x="3528073" y="813138"/>
        <a:ext cx="204922" cy="205474"/>
      </dsp:txXfrm>
    </dsp:sp>
    <dsp:sp modelId="{45C80D26-E378-41E1-B814-BE798CEF0EE1}">
      <dsp:nvSpPr>
        <dsp:cNvPr id="0" name=""/>
        <dsp:cNvSpPr/>
      </dsp:nvSpPr>
      <dsp:spPr>
        <a:xfrm>
          <a:off x="1937852" y="210332"/>
          <a:ext cx="1380879" cy="1411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رمي ابنه عبد الله فسقط</a:t>
          </a:r>
          <a:endParaRPr lang="ar-SA" sz="1800" kern="1200" dirty="0"/>
        </a:p>
      </dsp:txBody>
      <dsp:txXfrm>
        <a:off x="1978297" y="250777"/>
        <a:ext cx="1299989" cy="1330196"/>
      </dsp:txXfrm>
    </dsp:sp>
    <dsp:sp modelId="{E1DDED73-E3BF-4768-8E12-F0608747F579}">
      <dsp:nvSpPr>
        <dsp:cNvPr id="0" name=""/>
        <dsp:cNvSpPr/>
      </dsp:nvSpPr>
      <dsp:spPr>
        <a:xfrm rot="10800000">
          <a:off x="1507017" y="744646"/>
          <a:ext cx="292746" cy="3424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0800000">
        <a:off x="1594841" y="813138"/>
        <a:ext cx="204922" cy="205474"/>
      </dsp:txXfrm>
    </dsp:sp>
    <dsp:sp modelId="{B8A53D2B-F65B-4971-A9E4-EA3868E81191}">
      <dsp:nvSpPr>
        <dsp:cNvPr id="0" name=""/>
        <dsp:cNvSpPr/>
      </dsp:nvSpPr>
      <dsp:spPr>
        <a:xfrm>
          <a:off x="4620" y="210332"/>
          <a:ext cx="1380879" cy="1411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و تفتنوا في إيذاء عمار حتى اجبروه أن يتلفظ بكلمه كفر بلسانه </a:t>
          </a:r>
          <a:endParaRPr lang="ar-SA" sz="1800" kern="1200" dirty="0"/>
        </a:p>
      </dsp:txBody>
      <dsp:txXfrm>
        <a:off x="45065" y="250777"/>
        <a:ext cx="1299989" cy="13301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EF3D3-0316-4745-9DF3-F91389D1966E}">
      <dsp:nvSpPr>
        <dsp:cNvPr id="0" name=""/>
        <dsp:cNvSpPr/>
      </dsp:nvSpPr>
      <dsp:spPr>
        <a:xfrm>
          <a:off x="4136226" y="422160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حمامه والده بلال </a:t>
          </a:r>
          <a:endParaRPr lang="ar-SA" sz="1900" kern="1200" dirty="0">
            <a:cs typeface="Akhbar MT" pitchFamily="2" charset="-78"/>
          </a:endParaRPr>
        </a:p>
      </dsp:txBody>
      <dsp:txXfrm>
        <a:off x="4162155" y="448089"/>
        <a:ext cx="1423602" cy="833418"/>
      </dsp:txXfrm>
    </dsp:sp>
    <dsp:sp modelId="{59CC4619-2470-40B4-94EA-C85FAD4E5AC0}">
      <dsp:nvSpPr>
        <dsp:cNvPr id="0" name=""/>
        <dsp:cNvSpPr/>
      </dsp:nvSpPr>
      <dsp:spPr>
        <a:xfrm rot="10800000">
          <a:off x="3693588" y="681842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10800000">
        <a:off x="3787427" y="755025"/>
        <a:ext cx="218958" cy="219548"/>
      </dsp:txXfrm>
    </dsp:sp>
    <dsp:sp modelId="{AAA38246-697A-47AC-9C07-8290C4CD18F4}">
      <dsp:nvSpPr>
        <dsp:cNvPr id="0" name=""/>
        <dsp:cNvSpPr/>
      </dsp:nvSpPr>
      <dsp:spPr>
        <a:xfrm>
          <a:off x="2070581" y="422160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1406283"/>
            <a:satOff val="-2110"/>
            <a:lumOff val="-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عامر بن </a:t>
          </a:r>
          <a:r>
            <a:rPr lang="ar-SA" sz="1900" kern="1200" dirty="0" err="1" smtClean="0">
              <a:cs typeface="Akhbar MT" pitchFamily="2" charset="-78"/>
            </a:rPr>
            <a:t>فهيره</a:t>
          </a:r>
          <a:endParaRPr lang="ar-SA" sz="1900" kern="1200" dirty="0">
            <a:cs typeface="Akhbar MT" pitchFamily="2" charset="-78"/>
          </a:endParaRPr>
        </a:p>
      </dsp:txBody>
      <dsp:txXfrm>
        <a:off x="2096510" y="448089"/>
        <a:ext cx="1423602" cy="833418"/>
      </dsp:txXfrm>
    </dsp:sp>
    <dsp:sp modelId="{2B5C2A2D-06A4-45BE-BE70-D519C5E74C21}">
      <dsp:nvSpPr>
        <dsp:cNvPr id="0" name=""/>
        <dsp:cNvSpPr/>
      </dsp:nvSpPr>
      <dsp:spPr>
        <a:xfrm rot="10800000">
          <a:off x="1627943" y="681842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10800000">
        <a:off x="1721782" y="755025"/>
        <a:ext cx="218958" cy="219548"/>
      </dsp:txXfrm>
    </dsp:sp>
    <dsp:sp modelId="{9109C680-B7B0-40E0-B5B4-C408E43DE055}">
      <dsp:nvSpPr>
        <dsp:cNvPr id="0" name=""/>
        <dsp:cNvSpPr/>
      </dsp:nvSpPr>
      <dsp:spPr>
        <a:xfrm>
          <a:off x="4936" y="422160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ام </a:t>
          </a:r>
          <a:r>
            <a:rPr lang="ar-SA" sz="1900" kern="1200" dirty="0" err="1" smtClean="0">
              <a:cs typeface="Akhbar MT" pitchFamily="2" charset="-78"/>
            </a:rPr>
            <a:t>عبيس</a:t>
          </a:r>
          <a:endParaRPr lang="ar-SA" sz="1900" kern="1200" dirty="0">
            <a:cs typeface="Akhbar MT" pitchFamily="2" charset="-78"/>
          </a:endParaRPr>
        </a:p>
      </dsp:txBody>
      <dsp:txXfrm>
        <a:off x="30865" y="448089"/>
        <a:ext cx="1423602" cy="833418"/>
      </dsp:txXfrm>
    </dsp:sp>
    <dsp:sp modelId="{D967FF73-5326-4326-9D3F-EF9C75CB6674}">
      <dsp:nvSpPr>
        <dsp:cNvPr id="0" name=""/>
        <dsp:cNvSpPr/>
      </dsp:nvSpPr>
      <dsp:spPr>
        <a:xfrm rot="5400000">
          <a:off x="586268" y="1410719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-5400000">
        <a:off x="632893" y="1437278"/>
        <a:ext cx="219548" cy="218958"/>
      </dsp:txXfrm>
    </dsp:sp>
    <dsp:sp modelId="{B26D22B1-CF6E-4553-958D-764F45F9D219}">
      <dsp:nvSpPr>
        <dsp:cNvPr id="0" name=""/>
        <dsp:cNvSpPr/>
      </dsp:nvSpPr>
      <dsp:spPr>
        <a:xfrm>
          <a:off x="4936" y="1897621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4218849"/>
            <a:satOff val="-6330"/>
            <a:lumOff val="-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>
              <a:cs typeface="Akhbar MT" pitchFamily="2" charset="-78"/>
            </a:rPr>
            <a:t>زنيرة</a:t>
          </a:r>
          <a:endParaRPr lang="ar-SA" sz="1900" kern="1200" dirty="0">
            <a:cs typeface="Akhbar MT" pitchFamily="2" charset="-78"/>
          </a:endParaRPr>
        </a:p>
      </dsp:txBody>
      <dsp:txXfrm>
        <a:off x="30865" y="1923550"/>
        <a:ext cx="1423602" cy="833418"/>
      </dsp:txXfrm>
    </dsp:sp>
    <dsp:sp modelId="{7ECB2284-922C-47C1-87BB-AC3A69D02626}">
      <dsp:nvSpPr>
        <dsp:cNvPr id="0" name=""/>
        <dsp:cNvSpPr/>
      </dsp:nvSpPr>
      <dsp:spPr>
        <a:xfrm>
          <a:off x="1610237" y="2157302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>
        <a:off x="1610237" y="2230485"/>
        <a:ext cx="218958" cy="219548"/>
      </dsp:txXfrm>
    </dsp:sp>
    <dsp:sp modelId="{256FD8EE-9322-4EC1-9CCE-7CBED7AF2C1B}">
      <dsp:nvSpPr>
        <dsp:cNvPr id="0" name=""/>
        <dsp:cNvSpPr/>
      </dsp:nvSpPr>
      <dsp:spPr>
        <a:xfrm>
          <a:off x="2070581" y="1897621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النهديه</a:t>
          </a:r>
          <a:endParaRPr lang="ar-SA" sz="1900" kern="1200" dirty="0">
            <a:cs typeface="Akhbar MT" pitchFamily="2" charset="-78"/>
          </a:endParaRPr>
        </a:p>
      </dsp:txBody>
      <dsp:txXfrm>
        <a:off x="2096510" y="1923550"/>
        <a:ext cx="1423602" cy="833418"/>
      </dsp:txXfrm>
    </dsp:sp>
    <dsp:sp modelId="{295CD849-A57E-472E-B023-8CA3DA208F8B}">
      <dsp:nvSpPr>
        <dsp:cNvPr id="0" name=""/>
        <dsp:cNvSpPr/>
      </dsp:nvSpPr>
      <dsp:spPr>
        <a:xfrm>
          <a:off x="3675882" y="2157302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>
        <a:off x="3675882" y="2230485"/>
        <a:ext cx="218958" cy="219548"/>
      </dsp:txXfrm>
    </dsp:sp>
    <dsp:sp modelId="{D6856052-BDAB-43CB-81CF-477A4ABF7E2F}">
      <dsp:nvSpPr>
        <dsp:cNvPr id="0" name=""/>
        <dsp:cNvSpPr/>
      </dsp:nvSpPr>
      <dsp:spPr>
        <a:xfrm>
          <a:off x="4136226" y="1897621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7031415"/>
            <a:satOff val="-10550"/>
            <a:lumOff val="-17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ابنتها</a:t>
          </a:r>
          <a:endParaRPr lang="ar-SA" sz="1900" kern="1200" dirty="0">
            <a:cs typeface="Akhbar MT" pitchFamily="2" charset="-78"/>
          </a:endParaRPr>
        </a:p>
      </dsp:txBody>
      <dsp:txXfrm>
        <a:off x="4162155" y="1923550"/>
        <a:ext cx="1423602" cy="833418"/>
      </dsp:txXfrm>
    </dsp:sp>
    <dsp:sp modelId="{521C80C8-27B2-488D-9BB6-D45B0E97C409}">
      <dsp:nvSpPr>
        <dsp:cNvPr id="0" name=""/>
        <dsp:cNvSpPr/>
      </dsp:nvSpPr>
      <dsp:spPr>
        <a:xfrm rot="5400000">
          <a:off x="4717558" y="2886180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-5400000">
        <a:off x="4764183" y="2912739"/>
        <a:ext cx="219548" cy="218958"/>
      </dsp:txXfrm>
    </dsp:sp>
    <dsp:sp modelId="{314D93F9-E4D1-4533-A0B3-8CEE77C326BF}">
      <dsp:nvSpPr>
        <dsp:cNvPr id="0" name=""/>
        <dsp:cNvSpPr/>
      </dsp:nvSpPr>
      <dsp:spPr>
        <a:xfrm>
          <a:off x="4136226" y="3373082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جاريه عدي </a:t>
          </a:r>
          <a:endParaRPr lang="ar-SA" sz="1900" kern="1200" dirty="0">
            <a:cs typeface="Akhbar MT" pitchFamily="2" charset="-78"/>
          </a:endParaRPr>
        </a:p>
      </dsp:txBody>
      <dsp:txXfrm>
        <a:off x="4162155" y="3399011"/>
        <a:ext cx="1423602" cy="833418"/>
      </dsp:txXfrm>
    </dsp:sp>
    <dsp:sp modelId="{10987AE6-3564-4708-A36F-93F3DA1B8189}">
      <dsp:nvSpPr>
        <dsp:cNvPr id="0" name=""/>
        <dsp:cNvSpPr/>
      </dsp:nvSpPr>
      <dsp:spPr>
        <a:xfrm rot="10800000">
          <a:off x="3693588" y="3632763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10800000">
        <a:off x="3787427" y="3705946"/>
        <a:ext cx="218958" cy="219548"/>
      </dsp:txXfrm>
    </dsp:sp>
    <dsp:sp modelId="{8B9C3CA0-2C4D-41B5-9449-8454CA8875B4}">
      <dsp:nvSpPr>
        <dsp:cNvPr id="0" name=""/>
        <dsp:cNvSpPr/>
      </dsp:nvSpPr>
      <dsp:spPr>
        <a:xfrm>
          <a:off x="2070581" y="3373082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9843981"/>
            <a:satOff val="-14770"/>
            <a:lumOff val="-24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جاريه بن مؤمل </a:t>
          </a:r>
          <a:endParaRPr lang="ar-SA" sz="1900" kern="1200" dirty="0">
            <a:cs typeface="Akhbar MT" pitchFamily="2" charset="-78"/>
          </a:endParaRPr>
        </a:p>
      </dsp:txBody>
      <dsp:txXfrm>
        <a:off x="2096510" y="3399011"/>
        <a:ext cx="1423602" cy="833418"/>
      </dsp:txXfrm>
    </dsp:sp>
    <dsp:sp modelId="{A6AD049A-E2E4-4BCE-AA96-EEE143B1A752}">
      <dsp:nvSpPr>
        <dsp:cNvPr id="0" name=""/>
        <dsp:cNvSpPr/>
      </dsp:nvSpPr>
      <dsp:spPr>
        <a:xfrm rot="10800000">
          <a:off x="1627943" y="3632763"/>
          <a:ext cx="312797" cy="36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>
            <a:cs typeface="Akhbar MT" pitchFamily="2" charset="-78"/>
          </a:endParaRPr>
        </a:p>
      </dsp:txBody>
      <dsp:txXfrm rot="10800000">
        <a:off x="1721782" y="3705946"/>
        <a:ext cx="218958" cy="219548"/>
      </dsp:txXfrm>
    </dsp:sp>
    <dsp:sp modelId="{3EBBE51E-5180-452C-AADF-22105C70BD79}">
      <dsp:nvSpPr>
        <dsp:cNvPr id="0" name=""/>
        <dsp:cNvSpPr/>
      </dsp:nvSpPr>
      <dsp:spPr>
        <a:xfrm>
          <a:off x="4936" y="3373082"/>
          <a:ext cx="1475460" cy="885276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cs typeface="Akhbar MT" pitchFamily="2" charset="-78"/>
            </a:rPr>
            <a:t>كان يعذبهم عمر بن الخطاب قبل اسلامة </a:t>
          </a:r>
          <a:endParaRPr lang="ar-SA" sz="1900" kern="1200" dirty="0">
            <a:cs typeface="Akhbar MT" pitchFamily="2" charset="-78"/>
          </a:endParaRPr>
        </a:p>
      </dsp:txBody>
      <dsp:txXfrm>
        <a:off x="30865" y="3399011"/>
        <a:ext cx="1423602" cy="833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0A7AC-BEC1-453B-A389-33B88B16DA72}" type="datetimeFigureOut">
              <a:rPr lang="ar-SA" smtClean="0"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E06BB-66EB-4ABE-B9E5-BFA0E75442D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75856" y="404664"/>
            <a:ext cx="338437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2800" b="1" dirty="0" smtClean="0">
                <a:ln>
                  <a:prstDash val="solid"/>
                </a:ln>
                <a:solidFill>
                  <a:srgbClr val="FF99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بسم الله الرحمن الرحيم </a:t>
            </a:r>
            <a:endParaRPr lang="ar-SA" sz="2800" b="1" dirty="0">
              <a:ln>
                <a:prstDash val="solid"/>
              </a:ln>
              <a:solidFill>
                <a:srgbClr val="FF99CC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صورة 4" descr="جا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268760"/>
            <a:ext cx="1755279" cy="963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ستطيل 5"/>
          <p:cNvSpPr/>
          <p:nvPr/>
        </p:nvSpPr>
        <p:spPr>
          <a:xfrm>
            <a:off x="6876256" y="2492896"/>
            <a:ext cx="187220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1400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المملكة العربية السعودية </a:t>
            </a:r>
            <a:endParaRPr lang="ar-SA" sz="1400" b="1" dirty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1400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جامعه </a:t>
            </a:r>
            <a:r>
              <a:rPr lang="ar-SA" sz="1400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الدمام</a:t>
            </a:r>
            <a:r>
              <a:rPr lang="ar-SA" sz="1400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– كلية الاداب </a:t>
            </a:r>
            <a:r>
              <a:rPr lang="ar-SA" sz="1400" b="1" dirty="0" smtClean="0">
                <a:ln>
                  <a:prstDash val="solid"/>
                </a:ln>
                <a:solidFill>
                  <a:srgbClr val="FF99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ar-SA" sz="1400" b="1" dirty="0">
              <a:ln>
                <a:prstDash val="solid"/>
              </a:ln>
              <a:solidFill>
                <a:srgbClr val="FF99CC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869709" y="2967335"/>
            <a:ext cx="740459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المحاضرة </a:t>
            </a:r>
            <a:r>
              <a:rPr lang="ar-SA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الرابعة :</a:t>
            </a:r>
            <a:endParaRPr lang="ar-SA" sz="3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ar-SA" sz="3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المبحث الثالث و </a:t>
            </a:r>
            <a:r>
              <a:rPr lang="ar-SA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العشرون </a:t>
            </a:r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المبحث الرابع و العشرون</a:t>
            </a:r>
          </a:p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المبحث الثامن و العشرون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979712" y="476672"/>
            <a:ext cx="691276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الثاني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1259632" y="836712"/>
          <a:ext cx="763284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3568" y="1340768"/>
            <a:ext cx="8280920" cy="563231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endParaRPr lang="ar-SA" b="1" i="1" dirty="0" smtClean="0">
              <a:ln>
                <a:prstDash val="solid"/>
              </a:ln>
              <a:solidFill>
                <a:srgbClr val="CC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لم يقتصر التعذيب الجسدي على المسلمين بمكة بل امتد كذلك الى بعض الافراد الذين </a:t>
            </a:r>
          </a:p>
          <a:p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اسلموا من القبائل البعيدة عن </a:t>
            </a:r>
            <a:r>
              <a:rPr lang="ar-SA" b="1" i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مكة .</a:t>
            </a:r>
            <a:endParaRPr lang="ar-SA" b="1" i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i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روى ابن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سعد 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أن أم شريك 1-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غزنة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بنت جابر بن حكيم عندما اسلمت هي و</a:t>
            </a:r>
          </a:p>
          <a:p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زوجها .</a:t>
            </a:r>
            <a:endParaRPr lang="ar-SA" b="1" i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2-هاجر زوجها مع ابي هريرة و 3- جماعة من قومها جاء أهل زوجها ابي العكر </a:t>
            </a:r>
          </a:p>
          <a:p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فسألوها إن كانت على دينه فأقرت بإسلامها فأقسموا على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تعذيبها .</a:t>
            </a:r>
            <a:endParaRPr lang="ar-SA" b="1" i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i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فعندما </a:t>
            </a:r>
            <a:r>
              <a:rPr lang="ar-SA" b="1" i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ارتحلوامن</a:t>
            </a:r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مكان الى اخر حملوها على شر ركابهم و أغلطه ثم أطعموها خبزا و عسلا و منعوا عنها الماء و تركوها في الشمس حتى ذهب عقلها و سمعها و بصرها و كرروا ذلك لمدة ثلاث </a:t>
            </a:r>
            <a:r>
              <a:rPr lang="ar-SA" b="1" i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أيام.</a:t>
            </a:r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في اليوم الثالث طلبوا منها ترك دينها فلم تفعل غير الاشارة بأصبعها الى السماء بالتوحيد و لا تعني </a:t>
            </a:r>
            <a:r>
              <a:rPr lang="ar-SA" b="1" i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مايقولون</a:t>
            </a:r>
            <a:r>
              <a:rPr lang="ar-SA" b="1" i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من شده الاعياء و الإغماء و أكرمها الله عز و جل بدلو من ماء شربت منه فكان ذلك سببا في إسلام أهل زوجها و هجرتهم الى النبي محمد صلى الله عليه و </a:t>
            </a:r>
            <a:r>
              <a:rPr lang="ar-SA" b="1" i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سلم .</a:t>
            </a:r>
            <a:endParaRPr lang="ar-SA" b="1" i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i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عندما سمع ابو ذر الغفاري رضي الله عنه بخبر النبي محمد صلى الله عليه و سلم جاء و دخل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أخذ يسأل عن الرسول صلى الله عليه و سلم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فضربقة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أهل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حتى أغشي عليه و كاد أن يموت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فخلصة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العباس رضي الله عنه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منهم </a:t>
            </a:r>
            <a:r>
              <a:rPr lang="ar-SA" b="1" i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متفق </a:t>
            </a:r>
            <a:r>
              <a:rPr lang="ar-SA" b="1" i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عليه )</a:t>
            </a:r>
            <a:endParaRPr lang="ar-SA" b="1" i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وكان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أبوذر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أول من حيا رسول الله بتحية أهل الاسلام السلام عليك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يار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رسول الله فرد عليه الرسول وعليك السلام ورحمة الله 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3707904" y="476672"/>
            <a:ext cx="5004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الثاني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جـ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- الاعتداء الجسدي على المسلمين العرب من خارج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79712" y="332656"/>
            <a:ext cx="6912768" cy="507831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د- الاعتداء الجسدي على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الموالى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لقد نفس الكفار كل أحقادهم على الاسلام و معتنقيه في أشخاص الموالي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لانه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لم تكن لهم</a:t>
            </a:r>
          </a:p>
          <a:p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منفعة .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فكان العذاب اقسى و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أفظع .</a:t>
            </a:r>
            <a:endParaRPr lang="ar-SA" b="1" dirty="0" smtClean="0">
              <a:ln>
                <a:prstDash val="solid"/>
              </a:ln>
              <a:solidFill>
                <a:srgbClr val="CC00CC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قد عذر الله عز و جل المعذبين فيما يقولون حينما بلغ الجهد منهم مبلغة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انزل الله سبحانه و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تعالى :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(مَن كَفَرَ بِاللَّهِ مِن بَعْدِ إِيمَانِهِ إِلَّا مَنْ أُكْرِهَ وَقَلْبُهُ مُطْمَئِنٌّ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بِالْإِيمَانِ وَلَٰكِن مَّن شَرَحَ بِالْكُفْرِ صَدْرًا فَعَلَيْهِمْ غَضَبٌ مِّنَ اللَّهِ وَلَهُمْ عَذَابٌ عَظِيمٌ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سورة النحل اية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106 .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ابن مسعود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اول من اظهر الاسلام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سبعه 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رسول الله صلى الله عليه و سلم و أبو بكر و أمه سمية و صهيب و بلال و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مقداد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فأما رسول الله صلى الله عليه و سلم فمنعه الله بعمة و ابو بكر منعه الله بقومه و اما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سائرهم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فأخذهم المشركون فألبسوهم أدرع الحديد و صهروهم في الشمس فما منهم من أحد إلا و قد واتاهم على ما أرادوا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بلالا فإنه هانت عليه نفسه في الله تعالى و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هانعلى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قومه فأخذوه فأعطوه الوالدان فجعلوه يطوفون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شعاب مكة و هو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يقول 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أحد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أحد .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أحمد 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المسند </a:t>
            </a:r>
            <a:r>
              <a:rPr lang="ar-SA" b="1" dirty="0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بسند </a:t>
            </a:r>
            <a:r>
              <a:rPr lang="ar-SA" b="1" dirty="0" err="1" smtClean="0">
                <a:ln>
                  <a:prstDash val="solid"/>
                </a:ln>
                <a:solidFill>
                  <a:srgbClr val="CC00CC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صحيح )</a:t>
            </a:r>
            <a:endParaRPr lang="ar-SA" b="1" dirty="0" smtClean="0">
              <a:ln>
                <a:prstDash val="solid"/>
              </a:ln>
              <a:solidFill>
                <a:srgbClr val="CC00CC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79712" y="476672"/>
            <a:ext cx="6912768" cy="61863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 ابرز من نالهم الاعتداء الجسدي من الموالي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بمكة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أ- ال ياسر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كانت هذه الاسرة ممن يضرب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بها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المثل فيما لاقاه المستضعفون من الابتلاءات في تاريخ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الاسلام .</a:t>
            </a:r>
            <a:endParaRPr lang="ar-SA" b="1" dirty="0" smtClean="0">
              <a:ln>
                <a:prstDash val="solid"/>
              </a:ln>
              <a:solidFill>
                <a:srgbClr val="FF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F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 بنو مخزوم يخرجون بهم اذا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جميت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الظهيره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فيعذبونهم برمضاء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غطوا عمار في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الماء 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ابن إسحاق في السيره و السير و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المغازي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.</a:t>
            </a:r>
            <a:endParaRPr lang="ar-SA" b="1" dirty="0" smtClean="0">
              <a:ln>
                <a:prstDash val="solid"/>
              </a:ln>
              <a:solidFill>
                <a:srgbClr val="FF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F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مر بهم الرسول صلى الله عليه و سلم ات مره و هم يعذبون فقال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لهم : 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ابشروا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أل عمار و ال ياسر فإن موعدكم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الجنه ) </a:t>
            </a:r>
            <a:r>
              <a:rPr lang="ar-SA" b="1" dirty="0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الحاكم بسند </a:t>
            </a:r>
            <a:r>
              <a:rPr lang="ar-SA" b="1" dirty="0" err="1" smtClean="0">
                <a:ln>
                  <a:prstDash val="solid"/>
                </a:ln>
                <a:solidFill>
                  <a:srgbClr val="FF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صحيح ) .</a:t>
            </a:r>
            <a:endParaRPr lang="ar-SA" b="1" dirty="0" smtClean="0">
              <a:ln>
                <a:prstDash val="solid"/>
              </a:ln>
              <a:solidFill>
                <a:srgbClr val="FF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 اول من استشهد في سبيل الله عز و جل من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الاسره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خاصه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في الاسلام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عامه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1763688" y="3933056"/>
          <a:ext cx="7032104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رسم تخطيطي 3"/>
          <p:cNvGraphicFramePr/>
          <p:nvPr/>
        </p:nvGraphicFramePr>
        <p:xfrm>
          <a:off x="2699792" y="4797152"/>
          <a:ext cx="5256584" cy="1831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وسيلة شرح مع سهم إلى اليمين 4"/>
          <p:cNvSpPr/>
          <p:nvPr/>
        </p:nvSpPr>
        <p:spPr>
          <a:xfrm>
            <a:off x="251520" y="4653136"/>
            <a:ext cx="2160240" cy="2016224"/>
          </a:xfrm>
          <a:prstGeom prst="rightArrowCallou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مَن كَفَرَ بِاللَّهِ مِن بَعْدِ إِيمَانِهِ إِلَّا مَنْ أُكْرِهَ وَقَلْبُهُ مُطْمَئِنٌّ </a:t>
            </a:r>
          </a:p>
          <a:p>
            <a:r>
              <a:rPr lang="ar-SA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بِالْإِيمَانِ...........)</a:t>
            </a:r>
            <a:r>
              <a:rPr lang="ar-SA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ar-SA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سورة النحل اية </a:t>
            </a:r>
            <a:r>
              <a:rPr lang="ar-SA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106 .</a:t>
            </a:r>
            <a:endParaRPr lang="ar-SA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ar-SA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Graphic spid="4" grpId="0">
        <p:bldAsOne/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051720" y="476672"/>
            <a:ext cx="6912768" cy="452431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بلال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 بلال مولى لبعض بنى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جمح .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وهو بلال بن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رباح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أمه حمامه ذكر انه كان حبشيا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هو المشهور و قيل كان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نوبيا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 طاهر القلب صادق الاسلام و كان مولاه أميه بن خلف يخرجه إذا حميت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الظهيره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فيطرحه على ظهره في بطحاء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ثم يأمر بالصخرة العظيمة فتوضع على صدره ثم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يقول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له :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لا تزل هكذا حتى تموت أو تكفر بمحمد و تعبد اللات و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العزى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فيقول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وهو في ذلك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البلاء :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أحد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أحد )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ابن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اسحاق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السيره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يعتضد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روى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البلاذري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–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كذلك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عن مجاهد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: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جعلوا في عنق بلال حبلا و امروا صبيانهم أن يشتدوا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بين أخشبي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– يعني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جبليها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ففعلوا ذلك و هو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يقول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أحد </a:t>
            </a:r>
          </a:p>
          <a:p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حد ).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روى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البلاذري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–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ايضا - :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و روى أن بلالا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أعطشوني يوما و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ليلة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ثم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أخرجوي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فعذبوني في الرمضاء في يوم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حار ) 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79712" y="476672"/>
            <a:ext cx="6912768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جـ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- خباب بن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الأرت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هو خباب بن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الارت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بن جندله بن سعد بن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خزيمه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.........بن تميم التميمي و يقال الخزاعي سبي في الجاهليه فبيع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بمكه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كان مولى لأم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أنمار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الخزاعية و قيل غير ذلك ثم حالف بنى زهرة كان يعمل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قينا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حدادا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– في صناعة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الاسنه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بخاصة السيوف و كان من السابقين الاولين الى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الاسلام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عندما اظهر اسلامه لاقى صنوفا شتى من العذاب في المال و النفس ضمن سائر المستضعفين و مما روى في ذلك انهم كانوا يأخذون بشعر رأسه فيجذبونه جذبا و يلوون عنقه بعنف و أضجعوه مرات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عديده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على صخور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ملتهبه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ثم و ضعوا عليه حجرا حتى لا يستطيع ان يقوم و اوقوا له نار و وضعوه عليها فما أطفأها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ودك ظهره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ذكر خباب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نفسة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قد كشف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ظهرة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رأى أثر ذلك عمر بن الخطاب رضى الله عنه و ذكر ايضا انهم كانوا يضجعونه على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الرضف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مع ذلك لم ينالوا منه ما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أرادوا 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له قصه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مشهوره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مع العاص بن وائل رواها البخارى و مسلم و غيرها من حديث خباب نفسه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: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كنت قينا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بمكه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فعملت للعاص بن وائل السهمي سيفا فجئت أتقاضاه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فقال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لا اعطيك حتى تكفر بمحمد صلى الله عليه و سلم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فقلت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لا أكفر بمحمد صلى الله عليه و سلم حتى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يميتك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الله ثم يحيك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إذا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أماتني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الله ثم بعثني ولي مال وولد فسأقضيك فأنزل الله عز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وجل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(أَفَرَأَيْتَ الَّذِي كَفَرَ بِآيَاتِنَا وَقَالَ لَأُوتَيَنَّ مَالا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وَوَلَدًا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(77)أَطَّلَعَ الْغَيْبَ أَمِ اتَّخَذَ عِندَ الرَّحْمَنِ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عَهْدًا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(78) سوره مريم 77- 78 </a:t>
            </a: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979712" y="476672"/>
            <a:ext cx="6912768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د- عامه الموالى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المستضعفين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2771800" y="908720"/>
          <a:ext cx="56166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وسيلة شرح مع سهم إلى الأعلى 4"/>
          <p:cNvSpPr/>
          <p:nvPr/>
        </p:nvSpPr>
        <p:spPr>
          <a:xfrm>
            <a:off x="4067944" y="5517232"/>
            <a:ext cx="3528392" cy="936104"/>
          </a:xfrm>
          <a:prstGeom prst="up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cs typeface="Akhbar MT" pitchFamily="2" charset="-78"/>
              </a:rPr>
              <a:t>اعتقهم ابو بكر الصديق جميعا </a:t>
            </a:r>
            <a:endParaRPr lang="ar-SA" dirty="0">
              <a:cs typeface="Akhbar MT" pitchFamily="2" charset="-78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79712" y="476672"/>
            <a:ext cx="6912768" cy="53553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العبر و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العظات: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1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- ربما يتساءل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المرء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فيم هذا العذاب الذي لقيه الرسول صلى الله عليه و سلم و أصحابه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هم على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الحق ؟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لماذا لم يعصمهم الله تعالى منه و هم جنوده و فيهم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رسوله ؟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الجواب ان أول صفه للإنسان في الدنيا انه مكلف و امر بالدعوة الى الاسلام و الجهد لإعلاء كلمته من أهم متعلقات التكليف و التكليف من أهم لوازم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العبوديه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لله تعالى و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عبوديه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الإنسان لله عز وجل ضرورة من ضرورات الوهيته قال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تعالى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(وَمَا خَلَقْتُ الْجِنَّ وَالإِنسَ إِلاَّ لِيَعْبُدُونِ) سورة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الذاريات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56.</a:t>
            </a: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فقد استلزمت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العبوديه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اذا التكليف و استلزم التكليف تحميل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المشاق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مجاهده النفس و الأهواء و الصمود في وجه الفتن و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الأبتلاءات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الفتنة و الابتلاء هما الميزان الذي يميز الصاق عن الكاذب و ما دام الامر كذلك فلا ينبغي للمسلم أن يتوهم اليأس اذا ما عانى شيئا من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المشقه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المحنه بل العكس هو المنسجم مع طبيعة هذا الدين أي أن على المسلمين أن يستبشروا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بانصر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كلما رأوا أنهم يتحملون مزيدا من الضر و النكبات سعيا الى تحقيق امر ربهم برهان على هذا قال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تعالى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(أَمْ حَسِبْتُمْ أَن تَدْخُلُواْ الْجَنَّةَ وَلَمَّا يَأْتِكُم مَّثَلُ الَّذِينَ خَلَوْا مِن قَبْلِكُم مَّسَّتْهُمُ الْبَأْسَاء وَالضَّرَّاء وَزُلْزِلُواْ حَتَّى يَقُولَ الرَّسُولُ وَالَّذِينَ آمَنُواْ مَعَهُ مَتَى نَصْرُ اللَّهِ أَلا إِنَّ نَصْرَ اللَّهِ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قَرِيبٌ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سورة البقرة 214</a:t>
            </a: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979712" y="476672"/>
            <a:ext cx="6912768" cy="42473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العبر و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العظات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2-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المقرر عند علماء المسلمين أن الأخذ بالعزيمة في ميدان الإكراه أولى من الرخصة و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أن أخذ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الائمه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القادة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بالعزيمه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هو الأولى و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الاجمل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ان اعداء الإسلام في كل زمان و مكان لم يكفوا و لن يكفوا عن استخدام كافه الوسائل و الاساليب لإطفاء نور الإسلام و محاربه دعاته و ربما تتجدد الأساليب الي مارسها كفار قريش ضد المسلمين المستضعفين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بمكه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سيطول بنا الشرح إذا وقفنا عند كل </a:t>
            </a:r>
          </a:p>
          <a:p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أسلوب و ذكرنا له أمثلة من واقع حركه الإسلام وسط المجتمعات و الشراذم الرافضة لتحكيم شرع الله عز و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جل 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 كانت سيرة النبي محمد صلى الله عليه و سلم دليلا واضحا على انه لم يطلب عليه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الصلاه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 السلام شيئا غير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الاسلام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94222" y="476672"/>
            <a:ext cx="7149778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الثالث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 :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en-US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ملاحقة المسلمين خارج مكة و التحريض عليهم عندما هاجر بعض المسلمين إلى النجاشي و أرسلوا خلفهم من حاول اللحاق بهم قبل العبور إلى الحبشة و عندما استقروا بالحبشة و كثر عددهم أرسلوا في طلبهم و استخدموا في ذلك الرشوة و الحيلة للوقيعة بين المسلمين و النجاشي و لا كنهم فشلوا في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ذلك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749141" y="2374722"/>
            <a:ext cx="3228833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الرابع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المقاطعة العامة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1600" b="1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الخامس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محاولة قتل الرسول صلى الله عليه و سلم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1600" b="1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en-US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الأسلوب السادس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عشر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شن الحرب عليه 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611560" y="476672"/>
            <a:ext cx="8316416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المبحث الرابع و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العشرون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مكان التقاء الرسول صلى الله عليه و سلم بالمسلمين كان الرسول صلى الله عليه و سلم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يلتقي سرا بالداخلين في الإسلام ليعلمهم ما ينزل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الوحي من تعاليم الدين و السنة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الخامسة من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أبتدأ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الدعوة أختار الرسول صلى الله عليه و سلم منزل أحد المسلمين و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هو الأرقم بن ابي الارقم ليلتقي أكبر عدد منهم و حافظوا على كتمان سرية هذا المكان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لأن عامة الصحابة كانوا يخفون إسلامهم و لذا فمن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الحكمة أتباع السرية لما فيها من صالح المسلمين و الإسلام أما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smtClean="0">
                <a:ln>
                  <a:prstDash val="solid"/>
                </a:ln>
                <a:solidFill>
                  <a:schemeClr val="accent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لماذا أختار الرسول صلى الله عليه و سلم دار الأرقم </a:t>
            </a:r>
            <a:r>
              <a:rPr lang="ar-SA" b="1" dirty="0" err="1" smtClean="0">
                <a:ln>
                  <a:prstDash val="solid"/>
                </a:ln>
                <a:solidFill>
                  <a:schemeClr val="accent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بالذات ؟</a:t>
            </a:r>
            <a:r>
              <a:rPr lang="ar-SA" b="1" dirty="0" smtClean="0">
                <a:ln>
                  <a:prstDash val="solid"/>
                </a:ln>
                <a:solidFill>
                  <a:schemeClr val="accent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أجاب عن هذا السؤال استنتاجا المبار كفوري فقال </a:t>
            </a:r>
            <a:r>
              <a:rPr lang="en-US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))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لأن الارقم لم يكن معروفا بإسلامه و لأنه من بني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مخزوم التي تحمل لواء التنافس و الحرب ضد بني هاشم إذ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يتبعد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أن يختفي الرسول صلى الله عليه و سلم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في قلب العدو و لأنه كان فتى صغيرا عندما أسلم في حدود الستة عشر سنه إذا انه في هذه الحالة تنصرف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الأذهان إلى منازل كبار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الصحابة ))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ويلحظ أن دار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الأرقم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هي الدار التي تعرف الآن بدار الخيزران عند الصفا كما قال الشامي في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السبل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(2/430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</a:t>
            </a:r>
            <a:endParaRPr lang="en-US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كانت قرب الصفا و هي منطقة تشتد فيها حركة الناس بصورة طبيعية مما يصعب معه إدراك وجود حركة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خاصه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بأناس تجتمع وتنفض في هذه الدار.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وعندما شك الكفار في وجود مكان يلتقي فيه المسلمون كان كل الذي توصلوا إليه أنه يلتقي بهم في دار عند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الصفا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 ابن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سحاق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720988" y="-16350"/>
            <a:ext cx="7234737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الهجر إلى الحبشة الأول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بعد معاناة كبيرة من تعذيب المسلمين الأوائل من كفر القريش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فرور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الهجرة من مكة إلى الحبشة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 لهم رسول صلى الله عليه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وسلم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(إن بأرض الحبشة ملكا لا يظلم عنده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احد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فالحقوا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ببلاده حتى يجعل الله لكم فرجا و مخرجا مما انتم فيه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وان خرجهم إليها كان في رجب في سنة الخامسة من البعث من النبوة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فتسلسل في جنح الظلام من مسلمين يتكون من 11 رجلا و 4 نسوة وعلى ساحل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البحر الأحمر في سفينتين تجاري وفرو في دينهم مهاجر إلى الحبشة</a:t>
            </a:r>
            <a:endParaRPr lang="en-US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38913" name="صورة 1" descr="بحر.jpg"/>
          <p:cNvPicPr>
            <a:picLocks noChangeAspect="1" noChangeArrowheads="1"/>
          </p:cNvPicPr>
          <p:nvPr/>
        </p:nvPicPr>
        <p:blipFill>
          <a:blip r:embed="rId2" cstate="print"/>
          <a:srcRect b="7317"/>
          <a:stretch>
            <a:fillRect/>
          </a:stretch>
        </p:blipFill>
        <p:spPr bwMode="auto">
          <a:xfrm>
            <a:off x="3059832" y="3284984"/>
            <a:ext cx="4560565" cy="330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39752" y="692696"/>
            <a:ext cx="66247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 هم هؤلاء مهاجرين الى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الحبشة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:ام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سلمة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بن عبد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الاسدو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وزجة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ام سلمه بنت امية وعثمان بن عفان و زوجة رقية بنت رسول صلى اله علية وسلم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وقد قال الرسول صلى الله علية وسلم في عثمان ورقية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(انهما اول بيت هاجر الى سبيل الله بعد ابراهيم و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لوط )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لم يمكث هؤلاء طويلا حتى بلغتهم الإخبار بان أهل مكة قد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اسلموا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,فلذا قرروا العودة إلى أوطنهم مكة في شوال من سنة  نفسها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وعندما اقتربوا من مكة علموا بان الذي بلغهم كان مجرد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إشاعة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,وعرفوا إن نار العداوة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مازلا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مشتعلة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فرجع منهم من رجع إلى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حبشة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,ومن دخل منهم مكة مستخفا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699792" y="859723"/>
            <a:ext cx="629412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</a:t>
            </a: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الهجرة الثانية الى الحبشة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عندما عاد بعض من هاجر الهجرة الاولى الى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الحبشة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,ووجدوا ان الابتلاء الواقع على مسلمين اصبح اشد مما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كان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,ولما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راي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الرسول  صلى الله  علية وسلم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حالهم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اذن لهم مرة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ثانية 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فخرج في رجب من سنة الخامس من البعثة النبوية كان عدد مهاجر مر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الثانية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82رجلا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,19 نسوة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979712" y="421216"/>
            <a:ext cx="7020272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قريش تسعى لإعادة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المهاجرين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روى أبن إسحاق من حديث أم سلمه رضي الله عنها في هجرة الحبشة أنها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قالت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لما نزلنا أرض الحبشة جاورنا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بها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خير جار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النجاشي ،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أمنا على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ديننا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وعبدنا الله ـ تعالى ـ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لانؤذي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، ولا نسمع شيئا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نكرهه .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لما بلغ ذلك قريش ائتمروا بينهم أن يبعثوا إلى النجاشي فينا رجلين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منهم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جلدين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، وأن يهدوا للنجاشي هدايا من متاع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مكه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، وكان أعجب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مايأتيه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منها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الأدم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(الجلود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فجمعوا له أدما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كثيرا ،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ولم يتركوا من بطارقته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بطرقا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إلا أهدوا له هديه ثم بعثوا بذلك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عبدالله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بن أبي ربيعه وعمرو بن العاص وقالوا لهما ادفعا إلى كل بطريق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هديته قبل أن تكلما النجاشي ثم سلاه أن يسلمهم قبل أن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يكلمهم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وقالا لكل بطريق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منهم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إنه قد ضوى إلى بلد الملك منا غلمان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سفهاء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 فارقوا دين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قومهم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ولم يدخلوا في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دينكم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وجاؤوا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بدين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مبتدع ،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339752" y="2852936"/>
            <a:ext cx="6534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وعندما حضروا أمامه تكلم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نيابه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عنهم جعفر بن أبي طالب رضي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عنه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فأوضح للنجاشي حقيقة الدين الذي جاء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محمد صلى الله عليه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وسلم 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وموقف قومهم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منه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وعندما طلب النجاشي شيئا مما جاء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صلى الله عليه وسلم قرأ عليه جعفر صدر سورة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مريم 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فبكى النجاشي حتى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أبتلت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لحيته  .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فأعطى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المسلميين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الأمان في بلاده ورد هدية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قريش 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ومكث المسلمون ما شاء الله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لهم 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فعاد من عاد منهم بعد هجرة 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المسلميين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إلى المدينه  قبل وقعة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بدر .</a:t>
            </a:r>
            <a:endParaRPr lang="ar-SA" dirty="0">
              <a:solidFill>
                <a:srgbClr val="B829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771800" y="1052736"/>
            <a:ext cx="6084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لانعرفه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نحن ولا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أنتم .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.”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واتفق الوفد مع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البطارقه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أن يشيروا على النجاشي بأن يسلمهم إليه ولا يكلمهم ولكن النجاشي رأى أن يدعو المسلمين ويستمع بنفسه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إليهم  .</a:t>
            </a:r>
            <a:endParaRPr lang="en-US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267744" y="55658"/>
            <a:ext cx="6660232" cy="6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المبحث الثامن و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العشرون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المقاطعة </a:t>
            </a:r>
            <a:r>
              <a:rPr lang="ar-SA" b="1" dirty="0" err="1" smtClean="0">
                <a:ln>
                  <a:prstDash val="solid"/>
                </a:ln>
                <a:solidFill>
                  <a:srgbClr val="4383D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العامة :</a:t>
            </a: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b="1" dirty="0" smtClean="0">
              <a:ln>
                <a:prstDash val="solid"/>
              </a:ln>
              <a:solidFill>
                <a:srgbClr val="4383D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لما رأت قريش أن عدد الداخلين في الإسلام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إزداد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وأن أساليبها السابقة في محاربتهم وقمعهم  لم تجد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شيئا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خاصه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بعد إسلام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حمزه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وعمر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وأعادت النظر في تلك الأساليب ثم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أتخذت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أسلوبا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آخر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أقسى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وأشمل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وهو أسلوب المقاطعة العامة.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لما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رات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قريش أن الصحابه قد نزلوا أرضا أصابوا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أمنا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وأن عمر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وحمزه</a:t>
            </a:r>
            <a:endParaRPr lang="ar-SA" b="1" dirty="0" smtClean="0">
              <a:ln>
                <a:prstDash val="solid"/>
              </a:ln>
              <a:solidFill>
                <a:srgbClr val="B829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أسلما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وأن الإسلام فشا في القبائل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أجمعوا على أن يقتلوا رسول الله صلى الله عليه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وسلم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فبلغ ذلك أبا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طالب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فجمع بني هاشم وبني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المطلب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فأدخلوا رسول الله صلى الله عليه وسلم شعبهم ومنعوه ممن أراد قتله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فلما رأت قريش ذلك اجتمعوا وائتمروا بينهم أن يكتبوا كتابا يتعاقدون فيه على بني هاشم وبني المطلب على أن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لايعاملوهم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، ولا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يناكحوهم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حتى يسلموا إليهم رسول الله صلى الله عليه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وسلم .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ففعلوا ذلك وعلقوا الصحيفة في جوف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الكعبة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55776" y="548680"/>
            <a:ext cx="64087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فانحازت بنو هاشم وبنو المطلب إلى أبي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طالب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فكانوا معه كلهم إلا أبا لهب كان مع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قريش 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استمر </a:t>
            </a:r>
            <a:r>
              <a:rPr lang="ar-SA" b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حصارهم سنتين أو 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ثلاث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سنين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حتى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جهدوا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ولم يكن يأتيهم شيء من الأقوات إلا خفية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وكانوا إذا قدمت العير مكة  يأتي أحدهم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السوق 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ليشتري شيئا من الطعام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لعياله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يقوم أبو لهب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فيقول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"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يامعشر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التجار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 غالوا على أصحاب محمد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حتى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لايدركوا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معكم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شيئا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فقد علمتم مالي ووفاء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ذمتي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 فأنا ضامن أن لا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خسار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عليكم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"فيزيدون عليهم حتى يرجع إلى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أطفاله 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وهم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يتضاغون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من الجوع </a:t>
            </a: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وليس في يده شي يطعمهم 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به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،  ويغدو التجار على أبي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لهب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فيربحهم فيما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أشتروا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من الطعام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واللباس </a:t>
            </a:r>
            <a:r>
              <a:rPr lang="ar-SA" b="1" dirty="0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، حتى جهد المؤمنون ومن معهم جوعاً </a:t>
            </a:r>
            <a:r>
              <a:rPr lang="ar-SA" b="1" dirty="0" err="1" smtClean="0">
                <a:ln>
                  <a:prstDash val="solid"/>
                </a:ln>
                <a:solidFill>
                  <a:srgbClr val="F81CFD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وعرياً ..</a:t>
            </a:r>
            <a:endParaRPr lang="ar-SA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b="1" dirty="0" smtClean="0">
              <a:ln>
                <a:prstDash val="solid"/>
              </a:ln>
              <a:solidFill>
                <a:srgbClr val="F81CFD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R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ومع هذه المقاطعة </a:t>
            </a:r>
            <a:r>
              <a:rPr lang="ar-SA" b="1" dirty="0" err="1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وماجرى</a:t>
            </a:r>
            <a:r>
              <a:rPr lang="ar-SA" b="1" dirty="0" smtClean="0">
                <a:ln>
                  <a:prstDash val="solid"/>
                </a:ln>
                <a:solidFill>
                  <a:srgbClr val="B82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للمسلمين لم يتوقف الرسول صلى الله عليه وسلم عن الدعوة</a:t>
            </a:r>
            <a:endParaRPr lang="ar-SA" dirty="0">
              <a:solidFill>
                <a:srgbClr val="B829FF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825285" y="908720"/>
            <a:ext cx="3491131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اعداد </a:t>
            </a:r>
            <a:r>
              <a:rPr lang="ar-SA" sz="32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الطالبات :</a:t>
            </a:r>
            <a:endParaRPr lang="ar-SA" sz="32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ar-SA" sz="3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مريم خالد الخالدي </a:t>
            </a:r>
          </a:p>
          <a:p>
            <a:pPr algn="ctr"/>
            <a:endParaRPr lang="ar-SA" sz="32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طرفة يوسف الرشيد </a:t>
            </a:r>
          </a:p>
          <a:p>
            <a:pPr algn="ctr"/>
            <a:endParaRPr lang="ar-SA" sz="3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32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بشاير</a:t>
            </a:r>
            <a:r>
              <a:rPr lang="ar-SA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هادي </a:t>
            </a:r>
            <a:r>
              <a:rPr lang="ar-SA" sz="32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الدوسري</a:t>
            </a:r>
            <a:endParaRPr lang="ar-SA" sz="32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ar-SA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انوار بركه الرشيدي</a:t>
            </a:r>
            <a:endParaRPr lang="ar-SA" sz="32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2615</Words>
  <Application>Microsoft Office PowerPoint</Application>
  <PresentationFormat>On-screen Show (4:3)</PresentationFormat>
  <Paragraphs>247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 Manzah tel 8277968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Sarah Aziz Alshehri</cp:lastModifiedBy>
  <cp:revision>3</cp:revision>
  <dcterms:created xsi:type="dcterms:W3CDTF">2014-02-21T18:55:04Z</dcterms:created>
  <dcterms:modified xsi:type="dcterms:W3CDTF">2014-03-12T05:18:01Z</dcterms:modified>
</cp:coreProperties>
</file>