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8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868" autoAdjust="0"/>
    <p:restoredTop sz="94660"/>
  </p:normalViewPr>
  <p:slideViewPr>
    <p:cSldViewPr>
      <p:cViewPr varScale="1">
        <p:scale>
          <a:sx n="64" d="100"/>
          <a:sy n="64" d="100"/>
        </p:scale>
        <p:origin x="-159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132E4-6E03-4F49-B700-C1466D43C219}" type="datetimeFigureOut">
              <a:rPr lang="en-US" smtClean="0"/>
              <a:t>3/18/2014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5A992-BDFA-4FE6-A897-7C6B04537D0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132E4-6E03-4F49-B700-C1466D43C219}" type="datetimeFigureOut">
              <a:rPr lang="en-US" smtClean="0"/>
              <a:t>3/18/2014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5A992-BDFA-4FE6-A897-7C6B04537D0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132E4-6E03-4F49-B700-C1466D43C219}" type="datetimeFigureOut">
              <a:rPr lang="en-US" smtClean="0"/>
              <a:t>3/18/2014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5A992-BDFA-4FE6-A897-7C6B04537D0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132E4-6E03-4F49-B700-C1466D43C219}" type="datetimeFigureOut">
              <a:rPr lang="en-US" smtClean="0"/>
              <a:t>3/18/2014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5A992-BDFA-4FE6-A897-7C6B04537D0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132E4-6E03-4F49-B700-C1466D43C219}" type="datetimeFigureOut">
              <a:rPr lang="en-US" smtClean="0"/>
              <a:t>3/18/2014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5A992-BDFA-4FE6-A897-7C6B04537D0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132E4-6E03-4F49-B700-C1466D43C219}" type="datetimeFigureOut">
              <a:rPr lang="en-US" smtClean="0"/>
              <a:t>3/18/2014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5A992-BDFA-4FE6-A897-7C6B04537D0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132E4-6E03-4F49-B700-C1466D43C219}" type="datetimeFigureOut">
              <a:rPr lang="en-US" smtClean="0"/>
              <a:t>3/18/2014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5A992-BDFA-4FE6-A897-7C6B04537D0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132E4-6E03-4F49-B700-C1466D43C219}" type="datetimeFigureOut">
              <a:rPr lang="en-US" smtClean="0"/>
              <a:t>3/18/2014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5A992-BDFA-4FE6-A897-7C6B04537D0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132E4-6E03-4F49-B700-C1466D43C219}" type="datetimeFigureOut">
              <a:rPr lang="en-US" smtClean="0"/>
              <a:t>3/18/2014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5A992-BDFA-4FE6-A897-7C6B04537D0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132E4-6E03-4F49-B700-C1466D43C219}" type="datetimeFigureOut">
              <a:rPr lang="en-US" smtClean="0"/>
              <a:t>3/18/2014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5A992-BDFA-4FE6-A897-7C6B04537D0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132E4-6E03-4F49-B700-C1466D43C219}" type="datetimeFigureOut">
              <a:rPr lang="en-US" smtClean="0"/>
              <a:t>3/18/2014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5A992-BDFA-4FE6-A897-7C6B04537D0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0132E4-6E03-4F49-B700-C1466D43C219}" type="datetimeFigureOut">
              <a:rPr lang="en-US" smtClean="0"/>
              <a:t>3/18/2014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25A992-BDFA-4FE6-A897-7C6B04537D05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 descr="C:\Users\lenovo\AppData\Local\Temp\Rar$DRa0.644\L1\Slide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3" descr="C:\Users\lenovo\AppData\Local\Temp\Rar$DRa0.644\L1\Slide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7" descr="C:\Users\lenovo\AppData\Local\Temp\Rar$DRa0.644\L1\Slide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8" descr="C:\Users\lenovo\AppData\Local\Temp\Rar$DRa0.644\L1\Slide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9" descr="C:\Users\lenovo\AppData\Local\Temp\Rar$DRa0.644\L1\Slide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0" descr="C:\Users\lenovo\AppData\Local\Temp\Rar$DRa0.644\L1\Slide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1" descr="C:\Users\lenovo\AppData\Local\Temp\Rar$DRa0.644\L1\Slide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2" descr="C:\Users\lenovo\AppData\Local\Temp\Rar$DRa0.644\L1\Slide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3" descr="C:\Users\lenovo\AppData\Local\Temp\Rar$DRa0.644\L1\Slide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C:\Users\lenovo\AppData\Local\Temp\Rar$DRa0.644\L1\Slide1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C:\Users\lenovo\AppData\Local\Temp\Rar$DRa0.644\L1\Slide1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C:\Users\lenovo\AppData\Local\Temp\Rar$DRa0.644\L1\Slide1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C:\Users\lenovo\AppData\Local\Temp\Rar$DRa0.644\L1\Slide1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 descr="C:\Users\lenovo\AppData\Local\Temp\Rar$DRa0.644\L1\Slide1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8" descr="C:\Users\lenovo\AppData\Local\Temp\Rar$DRa0.644\L1\Slide1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9" descr="C:\Users\lenovo\AppData\Local\Temp\Rar$DRa0.644\L1\Slide1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0" descr="C:\Users\lenovo\AppData\Local\Temp\Rar$DRa0.644\L1\Slide1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1" descr="C:\Users\lenovo\AppData\Local\Temp\Rar$DRa0.644\L1\Slide1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2" descr="C:\Users\lenovo\AppData\Local\Temp\Rar$DRa0.644\L1\Slide1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4" descr="C:\Users\lenovo\AppData\Local\Temp\Rar$DRa0.644\L1\Slide2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5" descr="C:\Users\lenovo\AppData\Local\Temp\Rar$DRa0.644\L1\Slide2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6" descr="C:\Users\lenovo\AppData\Local\Temp\Rar$DRa0.644\L1\Slide2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0</Words>
  <Application>Microsoft Office PowerPoint</Application>
  <PresentationFormat>On-screen Show (4:3)</PresentationFormat>
  <Paragraphs>0</Paragraphs>
  <Slides>22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lenovo</dc:creator>
  <cp:lastModifiedBy>lenovo</cp:lastModifiedBy>
  <cp:revision>1</cp:revision>
  <dcterms:created xsi:type="dcterms:W3CDTF">2014-03-18T08:11:27Z</dcterms:created>
  <dcterms:modified xsi:type="dcterms:W3CDTF">2014-03-18T08:17:03Z</dcterms:modified>
</cp:coreProperties>
</file>