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88" autoAdjust="0"/>
    <p:restoredTop sz="94660"/>
  </p:normalViewPr>
  <p:slideViewPr>
    <p:cSldViewPr>
      <p:cViewPr varScale="1">
        <p:scale>
          <a:sx n="64" d="100"/>
          <a:sy n="64" d="100"/>
        </p:scale>
        <p:origin x="-18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06FA9-499C-4EF4-AF50-307758C62E8A}" type="datetimeFigureOut">
              <a:rPr lang="en-US" smtClean="0"/>
              <a:t>3/18/2014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C7130-04D6-4463-A176-1156EAF5155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enovo\AppData\Local\Temp\Rar$DRa0.141\L4\Slid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lenovo\AppData\Local\Temp\Rar$DRa0.141\L4\Slid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C:\Users\lenovo\AppData\Local\Temp\Rar$DRa0.141\L4\Slid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C:\Users\lenovo\AppData\Local\Temp\Rar$DRa0.141\L4\Slid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" descr="C:\Users\lenovo\AppData\Local\Temp\Rar$DRa0.141\L4\Slid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" descr="C:\Users\lenovo\AppData\Local\Temp\Rar$DRa0.141\L4\Slid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 descr="C:\Users\lenovo\AppData\Local\Temp\Rar$DRa0.141\L4\Slid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7" descr="C:\Users\lenovo\AppData\Local\Temp\Rar$DRa0.141\L4\Slid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C:\Users\lenovo\AppData\Local\Temp\Rar$DRa0.141\L4\Slide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lenovo\AppData\Local\Temp\Rar$DRa0.141\L4\Slide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lenovo\AppData\Local\Temp\Rar$DRa0.141\L4\Slide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lenovo\AppData\Local\Temp\Rar$DRa0.141\L4\Slide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lenovo\AppData\Local\Temp\Rar$DRa0.141\L4\Slide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lenovo\AppData\Local\Temp\Rar$DRa0.141\L4\Slide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lenovo\AppData\Local\Temp\Rar$DRa0.141\L4\Slide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lenovo\AppData\Local\Temp\Rar$DRa0.141\L4\Slide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:\Users\lenovo\AppData\Local\Temp\Rar$DRa0.141\L4\Slide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lenovo\AppData\Local\Temp\Rar$DRa0.141\L4\Slide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2" descr="C:\Users\lenovo\AppData\Local\Temp\Rar$DRa0.141\L4\Slide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C:\Users\lenovo\AppData\Local\Temp\Rar$DRa0.141\L4\Slide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C:\Users\lenovo\AppData\Local\Temp\Rar$DRa0.141\L4\Slide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C:\Users\lenovo\AppData\Local\Temp\Rar$DRa0.141\L4\Slide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 descr="C:\Users\lenovo\AppData\Local\Temp\Rar$DRa0.141\L4\Slide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C:\Users\lenovo\AppData\Local\Temp\Rar$DRa0.141\L4\Slide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C:\Users\lenovo\AppData\Local\Temp\Rar$DRa0.141\L4\Slide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C:\Users\lenovo\AppData\Local\Temp\Rar$DRa0.141\L4\Slide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C:\Users\lenovo\AppData\Local\Temp\Rar$DRa0.141\L4\Slide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</cp:revision>
  <dcterms:created xsi:type="dcterms:W3CDTF">2014-03-18T08:29:41Z</dcterms:created>
  <dcterms:modified xsi:type="dcterms:W3CDTF">2014-03-18T08:35:38Z</dcterms:modified>
</cp:coreProperties>
</file>