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64"/>
  </p:notesMasterIdLst>
  <p:handoutMasterIdLst>
    <p:handoutMasterId r:id="rId65"/>
  </p:handoutMasterIdLst>
  <p:sldIdLst>
    <p:sldId id="256" r:id="rId2"/>
    <p:sldId id="316" r:id="rId3"/>
    <p:sldId id="313" r:id="rId4"/>
    <p:sldId id="343" r:id="rId5"/>
    <p:sldId id="312" r:id="rId6"/>
    <p:sldId id="259" r:id="rId7"/>
    <p:sldId id="260" r:id="rId8"/>
    <p:sldId id="288" r:id="rId9"/>
    <p:sldId id="289" r:id="rId10"/>
    <p:sldId id="348" r:id="rId11"/>
    <p:sldId id="290" r:id="rId12"/>
    <p:sldId id="352" r:id="rId13"/>
    <p:sldId id="353" r:id="rId14"/>
    <p:sldId id="291" r:id="rId15"/>
    <p:sldId id="344" r:id="rId16"/>
    <p:sldId id="349" r:id="rId17"/>
    <p:sldId id="292" r:id="rId18"/>
    <p:sldId id="322" r:id="rId19"/>
    <p:sldId id="323" r:id="rId20"/>
    <p:sldId id="324" r:id="rId21"/>
    <p:sldId id="354" r:id="rId22"/>
    <p:sldId id="325" r:id="rId23"/>
    <p:sldId id="345" r:id="rId24"/>
    <p:sldId id="326" r:id="rId25"/>
    <p:sldId id="327" r:id="rId26"/>
    <p:sldId id="328" r:id="rId27"/>
    <p:sldId id="329" r:id="rId28"/>
    <p:sldId id="330" r:id="rId29"/>
    <p:sldId id="331" r:id="rId30"/>
    <p:sldId id="355" r:id="rId31"/>
    <p:sldId id="356" r:id="rId32"/>
    <p:sldId id="332" r:id="rId33"/>
    <p:sldId id="351" r:id="rId34"/>
    <p:sldId id="333" r:id="rId35"/>
    <p:sldId id="334" r:id="rId36"/>
    <p:sldId id="335" r:id="rId37"/>
    <p:sldId id="346" r:id="rId38"/>
    <p:sldId id="336" r:id="rId39"/>
    <p:sldId id="347" r:id="rId40"/>
    <p:sldId id="337" r:id="rId41"/>
    <p:sldId id="338" r:id="rId42"/>
    <p:sldId id="339" r:id="rId43"/>
    <p:sldId id="340" r:id="rId44"/>
    <p:sldId id="341" r:id="rId45"/>
    <p:sldId id="342" r:id="rId46"/>
    <p:sldId id="357" r:id="rId47"/>
    <p:sldId id="358" r:id="rId48"/>
    <p:sldId id="360" r:id="rId49"/>
    <p:sldId id="359" r:id="rId50"/>
    <p:sldId id="361" r:id="rId51"/>
    <p:sldId id="368" r:id="rId52"/>
    <p:sldId id="362" r:id="rId53"/>
    <p:sldId id="363" r:id="rId54"/>
    <p:sldId id="364" r:id="rId55"/>
    <p:sldId id="365" r:id="rId56"/>
    <p:sldId id="366" r:id="rId57"/>
    <p:sldId id="367" r:id="rId58"/>
    <p:sldId id="369" r:id="rId59"/>
    <p:sldId id="370" r:id="rId60"/>
    <p:sldId id="371" r:id="rId61"/>
    <p:sldId id="372" r:id="rId62"/>
    <p:sldId id="350" r:id="rId63"/>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140" autoAdjust="0"/>
  </p:normalViewPr>
  <p:slideViewPr>
    <p:cSldViewPr>
      <p:cViewPr>
        <p:scale>
          <a:sx n="75" d="100"/>
          <a:sy n="75" d="100"/>
        </p:scale>
        <p:origin x="-324"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031852-B13C-4E92-9366-F4A016BCFBCF}" type="doc">
      <dgm:prSet loTypeId="urn:microsoft.com/office/officeart/2005/8/layout/hierarchy5" loCatId="hierarchy" qsTypeId="urn:microsoft.com/office/officeart/2005/8/quickstyle/simple2" qsCatId="simple" csTypeId="urn:microsoft.com/office/officeart/2005/8/colors/accent1_4" csCatId="accent1" phldr="1"/>
      <dgm:spPr/>
      <dgm:t>
        <a:bodyPr/>
        <a:lstStyle/>
        <a:p>
          <a:pPr rtl="1"/>
          <a:endParaRPr lang="ar-SA"/>
        </a:p>
      </dgm:t>
    </dgm:pt>
    <dgm:pt modelId="{85C91853-3051-4778-90A4-489CA1470094}">
      <dgm:prSet phldrT="[نص]" custT="1"/>
      <dgm:spPr>
        <a:solidFill>
          <a:schemeClr val="accent3">
            <a:lumMod val="60000"/>
            <a:lumOff val="40000"/>
          </a:schemeClr>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 الوالدية </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4EDE5A9A-8DFA-47D2-BBA2-E074C1E0D1DE}" type="parTrans" cxnId="{BC692B60-B49B-487B-9DAB-61C30D416B1A}">
      <dgm:prSet/>
      <dgm:spPr/>
      <dgm:t>
        <a:bodyPr/>
        <a:lstStyle/>
        <a:p>
          <a:pPr rtl="1"/>
          <a:endParaRPr lang="ar-SA"/>
        </a:p>
      </dgm:t>
    </dgm:pt>
    <dgm:pt modelId="{D6EAB28F-6AC5-4B27-9DD6-3E9A2473643B}" type="sibTrans" cxnId="{BC692B60-B49B-487B-9DAB-61C30D416B1A}">
      <dgm:prSet/>
      <dgm:spPr/>
      <dgm:t>
        <a:bodyPr/>
        <a:lstStyle/>
        <a:p>
          <a:pPr rtl="1"/>
          <a:endParaRPr lang="ar-SA"/>
        </a:p>
      </dgm:t>
    </dgm:pt>
    <dgm:pt modelId="{B1A2FBB6-5D44-4EE2-8A3C-CE537C06A414}">
      <dgm:prSet phldrT="[نص]" custT="1"/>
      <dgm:spPr>
        <a:solidFill>
          <a:schemeClr val="accent1">
            <a:lumMod val="60000"/>
            <a:lumOff val="40000"/>
          </a:schemeClr>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86B9DBFF-87E2-4B8E-9C2B-07D1243DC842}" type="parTrans" cxnId="{BE979D58-3860-4437-B0E6-8475F6F2C054}">
      <dgm:prSet/>
      <dgm:spPr/>
      <dgm:t>
        <a:bodyPr/>
        <a:lstStyle/>
        <a:p>
          <a:pPr rtl="1"/>
          <a:endParaRPr lang="ar-SA" dirty="0"/>
        </a:p>
      </dgm:t>
    </dgm:pt>
    <dgm:pt modelId="{15D82159-E3CB-4217-9499-7D5D5D2C9400}" type="sibTrans" cxnId="{BE979D58-3860-4437-B0E6-8475F6F2C054}">
      <dgm:prSet/>
      <dgm:spPr/>
      <dgm:t>
        <a:bodyPr/>
        <a:lstStyle/>
        <a:p>
          <a:pPr rtl="1"/>
          <a:endParaRPr lang="ar-SA"/>
        </a:p>
      </dgm:t>
    </dgm:pt>
    <dgm:pt modelId="{60140F5D-7A5F-4E04-A092-4D4E8D9B3994}">
      <dgm:prSet phldrT="[نص]" custT="1"/>
      <dgm:spPr>
        <a:solidFill>
          <a:schemeClr val="accent2">
            <a:lumMod val="60000"/>
            <a:lumOff val="40000"/>
          </a:schemeClr>
        </a:solidFill>
      </dgm:spPr>
      <dgm:t>
        <a:bodyPr/>
        <a:lstStyle/>
        <a:p>
          <a:pPr rtl="1"/>
          <a:r>
            <a:rPr lang="ar-SA" sz="40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a:t>
          </a:r>
        </a:p>
      </dgm:t>
    </dgm:pt>
    <dgm:pt modelId="{BC5A1B4E-DCF9-4547-B9BE-C5D3A5075B3E}" type="parTrans" cxnId="{9DAD80DC-F864-4A59-A58F-C2BF30134665}">
      <dgm:prSet/>
      <dgm:spPr/>
      <dgm:t>
        <a:bodyPr/>
        <a:lstStyle/>
        <a:p>
          <a:pPr rtl="1"/>
          <a:endParaRPr lang="ar-SA" dirty="0"/>
        </a:p>
      </dgm:t>
    </dgm:pt>
    <dgm:pt modelId="{2C0CCC43-8067-4E72-AF8B-841F1B2AEAC3}" type="sibTrans" cxnId="{9DAD80DC-F864-4A59-A58F-C2BF30134665}">
      <dgm:prSet/>
      <dgm:spPr/>
      <dgm:t>
        <a:bodyPr/>
        <a:lstStyle/>
        <a:p>
          <a:pPr rtl="1"/>
          <a:endParaRPr lang="ar-SA"/>
        </a:p>
      </dgm:t>
    </dgm:pt>
    <dgm:pt modelId="{652296E5-8650-4E07-8DFA-1006AE785995}">
      <dgm:prSet phldrT="[نص]"/>
      <dgm:spPr>
        <a:solidFill>
          <a:schemeClr val="bg2">
            <a:lumMod val="50000"/>
          </a:schemeClr>
        </a:solidFill>
      </dgm:spPr>
      <dgm:t>
        <a:bodyPr/>
        <a:lstStyle/>
        <a:p>
          <a:pPr rtl="1"/>
          <a:r>
            <a:rPr lang="ar-SA"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الحماية</a:t>
          </a:r>
          <a:r>
            <a:rPr lang="ar-SA" baseline="0" dirty="0" smtClean="0"/>
            <a:t> </a:t>
          </a:r>
          <a:r>
            <a:rPr lang="ar-SA"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الزائدة</a:t>
          </a:r>
        </a:p>
      </dgm:t>
    </dgm:pt>
    <dgm:pt modelId="{F234F45D-5EF4-4DC5-8ED6-50AB47220766}" type="parTrans" cxnId="{661B7F89-6696-4B3C-B973-B2F626A1A22D}">
      <dgm:prSet/>
      <dgm:spPr/>
      <dgm:t>
        <a:bodyPr/>
        <a:lstStyle/>
        <a:p>
          <a:pPr rtl="1"/>
          <a:endParaRPr lang="ar-SA" dirty="0"/>
        </a:p>
      </dgm:t>
    </dgm:pt>
    <dgm:pt modelId="{0FE54AA9-0C8B-406C-9399-EDE775B30F44}" type="sibTrans" cxnId="{661B7F89-6696-4B3C-B973-B2F626A1A22D}">
      <dgm:prSet/>
      <dgm:spPr/>
      <dgm:t>
        <a:bodyPr/>
        <a:lstStyle/>
        <a:p>
          <a:pPr rtl="1"/>
          <a:endParaRPr lang="ar-SA"/>
        </a:p>
      </dgm:t>
    </dgm:pt>
    <dgm:pt modelId="{E4ADF9E2-3700-4369-B93B-754029163241}">
      <dgm:prSet phldrT="[نص]" custT="1"/>
      <dgm:spPr>
        <a:solidFill>
          <a:schemeClr val="accent2"/>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الإهمال</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83750BA8-2B7D-49CC-A3F5-9A2D79FD2FD3}" type="parTrans" cxnId="{14E614D6-1B16-497E-A71B-53E8E31BC728}">
      <dgm:prSet/>
      <dgm:spPr/>
      <dgm:t>
        <a:bodyPr/>
        <a:lstStyle/>
        <a:p>
          <a:pPr rtl="1"/>
          <a:endParaRPr lang="ar-SA" dirty="0"/>
        </a:p>
      </dgm:t>
    </dgm:pt>
    <dgm:pt modelId="{382A4027-762B-4098-B471-AB936E407B44}" type="sibTrans" cxnId="{14E614D6-1B16-497E-A71B-53E8E31BC728}">
      <dgm:prSet/>
      <dgm:spPr/>
      <dgm:t>
        <a:bodyPr/>
        <a:lstStyle/>
        <a:p>
          <a:pPr rtl="1"/>
          <a:endParaRPr lang="ar-SA"/>
        </a:p>
      </dgm:t>
    </dgm:pt>
    <dgm:pt modelId="{9ED3EADC-6AB2-424E-8236-1BDEC839BF3F}">
      <dgm:prSet phldrT="[نص]" custT="1"/>
      <dgm:spPr>
        <a:solidFill>
          <a:srgbClr val="FFFF00"/>
        </a:solidFill>
      </dgm:spPr>
      <dgm:t>
        <a:bodyPr/>
        <a:lstStyle/>
        <a:p>
          <a:pPr rtl="1"/>
          <a:r>
            <a:rPr lang="ar-SA" sz="3600" b="1" kern="1200" dirty="0" smtClean="0">
              <a:solidFill>
                <a:srgbClr val="FF0000"/>
              </a:solidFill>
            </a:rPr>
            <a:t>التدليل</a:t>
          </a:r>
          <a:endParaRPr lang="ar-SA" sz="3600" b="1" kern="12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2A454434-6262-414B-AA17-888AFA41987B}" type="parTrans" cxnId="{AE8D2687-F4CF-4FB2-ACE1-E8840A76EDE9}">
      <dgm:prSet/>
      <dgm:spPr/>
      <dgm:t>
        <a:bodyPr/>
        <a:lstStyle/>
        <a:p>
          <a:pPr rtl="1"/>
          <a:endParaRPr lang="ar-SA" dirty="0"/>
        </a:p>
      </dgm:t>
    </dgm:pt>
    <dgm:pt modelId="{08C76CD3-FA07-4FAD-97D6-BBA71E2B89C2}" type="sibTrans" cxnId="{AE8D2687-F4CF-4FB2-ACE1-E8840A76EDE9}">
      <dgm:prSet/>
      <dgm:spPr/>
      <dgm:t>
        <a:bodyPr/>
        <a:lstStyle/>
        <a:p>
          <a:pPr rtl="1"/>
          <a:endParaRPr lang="ar-SA"/>
        </a:p>
      </dgm:t>
    </dgm:pt>
    <dgm:pt modelId="{E81691FB-1F9C-43D6-B90D-EAC2EBCFE2E6}" type="pres">
      <dgm:prSet presAssocID="{DD031852-B13C-4E92-9366-F4A016BCFBCF}" presName="mainComposite" presStyleCnt="0">
        <dgm:presLayoutVars>
          <dgm:chPref val="1"/>
          <dgm:dir/>
          <dgm:animOne val="branch"/>
          <dgm:animLvl val="lvl"/>
          <dgm:resizeHandles val="exact"/>
        </dgm:presLayoutVars>
      </dgm:prSet>
      <dgm:spPr/>
      <dgm:t>
        <a:bodyPr/>
        <a:lstStyle/>
        <a:p>
          <a:pPr rtl="1"/>
          <a:endParaRPr lang="ar-SA"/>
        </a:p>
      </dgm:t>
    </dgm:pt>
    <dgm:pt modelId="{0575A01A-7A2F-47DF-A2E6-5004E0D348B7}" type="pres">
      <dgm:prSet presAssocID="{DD031852-B13C-4E92-9366-F4A016BCFBCF}" presName="hierFlow" presStyleCnt="0"/>
      <dgm:spPr/>
    </dgm:pt>
    <dgm:pt modelId="{C5763C4B-2F6D-42B4-9EAB-52F6F4FA87AE}" type="pres">
      <dgm:prSet presAssocID="{DD031852-B13C-4E92-9366-F4A016BCFBCF}" presName="hierChild1" presStyleCnt="0">
        <dgm:presLayoutVars>
          <dgm:chPref val="1"/>
          <dgm:animOne val="branch"/>
          <dgm:animLvl val="lvl"/>
        </dgm:presLayoutVars>
      </dgm:prSet>
      <dgm:spPr/>
    </dgm:pt>
    <dgm:pt modelId="{1C161AF6-5E4C-441C-B84C-348F7E7090F9}" type="pres">
      <dgm:prSet presAssocID="{85C91853-3051-4778-90A4-489CA1470094}" presName="Name17" presStyleCnt="0"/>
      <dgm:spPr/>
    </dgm:pt>
    <dgm:pt modelId="{05E4C138-E404-4DF7-9A07-4BE3B39737DD}" type="pres">
      <dgm:prSet presAssocID="{85C91853-3051-4778-90A4-489CA1470094}" presName="level1Shape" presStyleLbl="node0" presStyleIdx="0" presStyleCnt="1" custScaleX="334359" custLinFactNeighborX="-6161" custLinFactNeighborY="-16530">
        <dgm:presLayoutVars>
          <dgm:chPref val="3"/>
        </dgm:presLayoutVars>
      </dgm:prSet>
      <dgm:spPr/>
      <dgm:t>
        <a:bodyPr/>
        <a:lstStyle/>
        <a:p>
          <a:pPr rtl="1"/>
          <a:endParaRPr lang="ar-SA"/>
        </a:p>
      </dgm:t>
    </dgm:pt>
    <dgm:pt modelId="{68D34401-067F-4A77-B44E-FB9B8A412526}" type="pres">
      <dgm:prSet presAssocID="{85C91853-3051-4778-90A4-489CA1470094}" presName="hierChild2" presStyleCnt="0"/>
      <dgm:spPr/>
    </dgm:pt>
    <dgm:pt modelId="{12A31CD3-CD47-4F25-B831-E98177BCFE38}" type="pres">
      <dgm:prSet presAssocID="{F234F45D-5EF4-4DC5-8ED6-50AB47220766}" presName="Name25" presStyleLbl="parChTrans1D2" presStyleIdx="0" presStyleCnt="5"/>
      <dgm:spPr/>
      <dgm:t>
        <a:bodyPr/>
        <a:lstStyle/>
        <a:p>
          <a:pPr rtl="1"/>
          <a:endParaRPr lang="ar-SA"/>
        </a:p>
      </dgm:t>
    </dgm:pt>
    <dgm:pt modelId="{D07C2E54-E698-4943-A0A8-FC0F8E9DAF83}" type="pres">
      <dgm:prSet presAssocID="{F234F45D-5EF4-4DC5-8ED6-50AB47220766}" presName="connTx" presStyleLbl="parChTrans1D2" presStyleIdx="0" presStyleCnt="5"/>
      <dgm:spPr/>
      <dgm:t>
        <a:bodyPr/>
        <a:lstStyle/>
        <a:p>
          <a:pPr rtl="1"/>
          <a:endParaRPr lang="ar-SA"/>
        </a:p>
      </dgm:t>
    </dgm:pt>
    <dgm:pt modelId="{0D0D36FE-3827-413F-8C8E-2EC8D6F10056}" type="pres">
      <dgm:prSet presAssocID="{652296E5-8650-4E07-8DFA-1006AE785995}" presName="Name30" presStyleCnt="0"/>
      <dgm:spPr/>
    </dgm:pt>
    <dgm:pt modelId="{6B493DB7-6B9C-440B-931B-04C9729BFA8B}" type="pres">
      <dgm:prSet presAssocID="{652296E5-8650-4E07-8DFA-1006AE785995}" presName="level2Shape" presStyleLbl="node2" presStyleIdx="0" presStyleCnt="5" custLinFactY="43654" custLinFactNeighborX="95150" custLinFactNeighborY="100000"/>
      <dgm:spPr/>
      <dgm:t>
        <a:bodyPr/>
        <a:lstStyle/>
        <a:p>
          <a:pPr rtl="1"/>
          <a:endParaRPr lang="ar-SA"/>
        </a:p>
      </dgm:t>
    </dgm:pt>
    <dgm:pt modelId="{0876B5BC-87F4-437A-81D4-CEB8155DF776}" type="pres">
      <dgm:prSet presAssocID="{652296E5-8650-4E07-8DFA-1006AE785995}" presName="hierChild3" presStyleCnt="0"/>
      <dgm:spPr/>
    </dgm:pt>
    <dgm:pt modelId="{6BF81D6D-88EF-406B-AE74-4E2042C68B31}" type="pres">
      <dgm:prSet presAssocID="{83750BA8-2B7D-49CC-A3F5-9A2D79FD2FD3}" presName="Name25" presStyleLbl="parChTrans1D2" presStyleIdx="1" presStyleCnt="5"/>
      <dgm:spPr/>
      <dgm:t>
        <a:bodyPr/>
        <a:lstStyle/>
        <a:p>
          <a:pPr rtl="1"/>
          <a:endParaRPr lang="ar-SA"/>
        </a:p>
      </dgm:t>
    </dgm:pt>
    <dgm:pt modelId="{58FE177A-428B-473F-B5D2-2B7DAE9C8D76}" type="pres">
      <dgm:prSet presAssocID="{83750BA8-2B7D-49CC-A3F5-9A2D79FD2FD3}" presName="connTx" presStyleLbl="parChTrans1D2" presStyleIdx="1" presStyleCnt="5"/>
      <dgm:spPr/>
      <dgm:t>
        <a:bodyPr/>
        <a:lstStyle/>
        <a:p>
          <a:pPr rtl="1"/>
          <a:endParaRPr lang="ar-SA"/>
        </a:p>
      </dgm:t>
    </dgm:pt>
    <dgm:pt modelId="{66FC03CA-5A3A-4E3D-BCD3-1A3741C4E255}" type="pres">
      <dgm:prSet presAssocID="{E4ADF9E2-3700-4369-B93B-754029163241}" presName="Name30" presStyleCnt="0"/>
      <dgm:spPr/>
    </dgm:pt>
    <dgm:pt modelId="{346AD154-37B6-433F-9523-429418D353A9}" type="pres">
      <dgm:prSet presAssocID="{E4ADF9E2-3700-4369-B93B-754029163241}" presName="level2Shape" presStyleLbl="node2" presStyleIdx="1" presStyleCnt="5" custLinFactY="94037" custLinFactNeighborX="-11553" custLinFactNeighborY="100000"/>
      <dgm:spPr/>
      <dgm:t>
        <a:bodyPr/>
        <a:lstStyle/>
        <a:p>
          <a:pPr rtl="1"/>
          <a:endParaRPr lang="ar-SA"/>
        </a:p>
      </dgm:t>
    </dgm:pt>
    <dgm:pt modelId="{51A2AFE5-F718-4CB3-94BE-6E957FC1C0F5}" type="pres">
      <dgm:prSet presAssocID="{E4ADF9E2-3700-4369-B93B-754029163241}" presName="hierChild3" presStyleCnt="0"/>
      <dgm:spPr/>
    </dgm:pt>
    <dgm:pt modelId="{E08358CC-FBE2-45C3-8929-3AB1FEF2A06E}" type="pres">
      <dgm:prSet presAssocID="{2A454434-6262-414B-AA17-888AFA41987B}" presName="Name25" presStyleLbl="parChTrans1D2" presStyleIdx="2" presStyleCnt="5"/>
      <dgm:spPr/>
      <dgm:t>
        <a:bodyPr/>
        <a:lstStyle/>
        <a:p>
          <a:pPr rtl="1"/>
          <a:endParaRPr lang="ar-SA"/>
        </a:p>
      </dgm:t>
    </dgm:pt>
    <dgm:pt modelId="{1CD030FB-F84D-4E66-8358-9B2411C7E83B}" type="pres">
      <dgm:prSet presAssocID="{2A454434-6262-414B-AA17-888AFA41987B}" presName="connTx" presStyleLbl="parChTrans1D2" presStyleIdx="2" presStyleCnt="5"/>
      <dgm:spPr/>
      <dgm:t>
        <a:bodyPr/>
        <a:lstStyle/>
        <a:p>
          <a:pPr rtl="1"/>
          <a:endParaRPr lang="ar-SA"/>
        </a:p>
      </dgm:t>
    </dgm:pt>
    <dgm:pt modelId="{53B1C3E6-4226-442E-936D-5052811675C2}" type="pres">
      <dgm:prSet presAssocID="{9ED3EADC-6AB2-424E-8236-1BDEC839BF3F}" presName="Name30" presStyleCnt="0"/>
      <dgm:spPr/>
    </dgm:pt>
    <dgm:pt modelId="{DB5BBCB8-3DC7-42F9-A741-DB7AA8B46883}" type="pres">
      <dgm:prSet presAssocID="{9ED3EADC-6AB2-424E-8236-1BDEC839BF3F}" presName="level2Shape" presStyleLbl="node2" presStyleIdx="2" presStyleCnt="5" custLinFactY="124706" custLinFactNeighborX="-10622" custLinFactNeighborY="200000"/>
      <dgm:spPr/>
      <dgm:t>
        <a:bodyPr/>
        <a:lstStyle/>
        <a:p>
          <a:pPr rtl="1"/>
          <a:endParaRPr lang="ar-SA"/>
        </a:p>
      </dgm:t>
    </dgm:pt>
    <dgm:pt modelId="{0331B69C-023F-4A07-8CF4-7E9483B9E39B}" type="pres">
      <dgm:prSet presAssocID="{9ED3EADC-6AB2-424E-8236-1BDEC839BF3F}" presName="hierChild3" presStyleCnt="0"/>
      <dgm:spPr/>
    </dgm:pt>
    <dgm:pt modelId="{1A5B31B3-1540-4217-B520-ABAB37A12881}" type="pres">
      <dgm:prSet presAssocID="{86B9DBFF-87E2-4B8E-9C2B-07D1243DC842}" presName="Name25" presStyleLbl="parChTrans1D2" presStyleIdx="3" presStyleCnt="5"/>
      <dgm:spPr/>
      <dgm:t>
        <a:bodyPr/>
        <a:lstStyle/>
        <a:p>
          <a:pPr rtl="1"/>
          <a:endParaRPr lang="ar-SA"/>
        </a:p>
      </dgm:t>
    </dgm:pt>
    <dgm:pt modelId="{5D9F18EF-F3F4-4188-9812-8DC86AD0D080}" type="pres">
      <dgm:prSet presAssocID="{86B9DBFF-87E2-4B8E-9C2B-07D1243DC842}" presName="connTx" presStyleLbl="parChTrans1D2" presStyleIdx="3" presStyleCnt="5"/>
      <dgm:spPr/>
      <dgm:t>
        <a:bodyPr/>
        <a:lstStyle/>
        <a:p>
          <a:pPr rtl="1"/>
          <a:endParaRPr lang="ar-SA"/>
        </a:p>
      </dgm:t>
    </dgm:pt>
    <dgm:pt modelId="{4885BBD4-74D6-46CB-BE60-1941178A64A5}" type="pres">
      <dgm:prSet presAssocID="{B1A2FBB6-5D44-4EE2-8A3C-CE537C06A414}" presName="Name30" presStyleCnt="0"/>
      <dgm:spPr/>
    </dgm:pt>
    <dgm:pt modelId="{73B5D88E-4099-4BA0-B39E-6657687021B3}" type="pres">
      <dgm:prSet presAssocID="{B1A2FBB6-5D44-4EE2-8A3C-CE537C06A414}" presName="level2Shape" presStyleLbl="node2" presStyleIdx="3" presStyleCnt="5" custLinFactY="-355803" custLinFactNeighborX="27384" custLinFactNeighborY="-400000"/>
      <dgm:spPr/>
      <dgm:t>
        <a:bodyPr/>
        <a:lstStyle/>
        <a:p>
          <a:pPr rtl="1"/>
          <a:endParaRPr lang="ar-SA"/>
        </a:p>
      </dgm:t>
    </dgm:pt>
    <dgm:pt modelId="{DCF60BF0-1734-49A0-A284-FE03F3AD4EC8}" type="pres">
      <dgm:prSet presAssocID="{B1A2FBB6-5D44-4EE2-8A3C-CE537C06A414}" presName="hierChild3" presStyleCnt="0"/>
      <dgm:spPr/>
    </dgm:pt>
    <dgm:pt modelId="{75C7E0F5-70FE-4BF4-96FB-B6E44EE66F2A}" type="pres">
      <dgm:prSet presAssocID="{BC5A1B4E-DCF9-4547-B9BE-C5D3A5075B3E}" presName="Name25" presStyleLbl="parChTrans1D2" presStyleIdx="4" presStyleCnt="5"/>
      <dgm:spPr/>
      <dgm:t>
        <a:bodyPr/>
        <a:lstStyle/>
        <a:p>
          <a:pPr rtl="1"/>
          <a:endParaRPr lang="ar-SA"/>
        </a:p>
      </dgm:t>
    </dgm:pt>
    <dgm:pt modelId="{A18167FD-C915-4DD5-83B5-73B99E539909}" type="pres">
      <dgm:prSet presAssocID="{BC5A1B4E-DCF9-4547-B9BE-C5D3A5075B3E}" presName="connTx" presStyleLbl="parChTrans1D2" presStyleIdx="4" presStyleCnt="5"/>
      <dgm:spPr/>
      <dgm:t>
        <a:bodyPr/>
        <a:lstStyle/>
        <a:p>
          <a:pPr rtl="1"/>
          <a:endParaRPr lang="ar-SA"/>
        </a:p>
      </dgm:t>
    </dgm:pt>
    <dgm:pt modelId="{43E6B339-4F23-4E89-B4D7-D248C6F7EFBA}" type="pres">
      <dgm:prSet presAssocID="{60140F5D-7A5F-4E04-A092-4D4E8D9B3994}" presName="Name30" presStyleCnt="0"/>
      <dgm:spPr/>
    </dgm:pt>
    <dgm:pt modelId="{434FDDE1-4EB1-4585-950C-CA18C5143B39}" type="pres">
      <dgm:prSet presAssocID="{60140F5D-7A5F-4E04-A092-4D4E8D9B3994}" presName="level2Shape" presStyleLbl="node2" presStyleIdx="4" presStyleCnt="5" custLinFactY="-372235" custLinFactNeighborX="70507" custLinFactNeighborY="-400000"/>
      <dgm:spPr/>
      <dgm:t>
        <a:bodyPr/>
        <a:lstStyle/>
        <a:p>
          <a:pPr rtl="1"/>
          <a:endParaRPr lang="ar-SA"/>
        </a:p>
      </dgm:t>
    </dgm:pt>
    <dgm:pt modelId="{EE00D473-D2C9-4837-8632-49F9BDC17972}" type="pres">
      <dgm:prSet presAssocID="{60140F5D-7A5F-4E04-A092-4D4E8D9B3994}" presName="hierChild3" presStyleCnt="0"/>
      <dgm:spPr/>
    </dgm:pt>
    <dgm:pt modelId="{43A2B1A7-EE59-494E-906F-FE904458F277}" type="pres">
      <dgm:prSet presAssocID="{DD031852-B13C-4E92-9366-F4A016BCFBCF}" presName="bgShapesFlow" presStyleCnt="0"/>
      <dgm:spPr/>
    </dgm:pt>
  </dgm:ptLst>
  <dgm:cxnLst>
    <dgm:cxn modelId="{AE8D2687-F4CF-4FB2-ACE1-E8840A76EDE9}" srcId="{85C91853-3051-4778-90A4-489CA1470094}" destId="{9ED3EADC-6AB2-424E-8236-1BDEC839BF3F}" srcOrd="2" destOrd="0" parTransId="{2A454434-6262-414B-AA17-888AFA41987B}" sibTransId="{08C76CD3-FA07-4FAD-97D6-BBA71E2B89C2}"/>
    <dgm:cxn modelId="{D9E96039-A5B0-47D7-9C45-CFCAFF45B4EA}" type="presOf" srcId="{F234F45D-5EF4-4DC5-8ED6-50AB47220766}" destId="{12A31CD3-CD47-4F25-B831-E98177BCFE38}" srcOrd="0" destOrd="0" presId="urn:microsoft.com/office/officeart/2005/8/layout/hierarchy5"/>
    <dgm:cxn modelId="{B2E174CE-E4AA-4B06-93FF-EA469357E20B}" type="presOf" srcId="{B1A2FBB6-5D44-4EE2-8A3C-CE537C06A414}" destId="{73B5D88E-4099-4BA0-B39E-6657687021B3}" srcOrd="0" destOrd="0" presId="urn:microsoft.com/office/officeart/2005/8/layout/hierarchy5"/>
    <dgm:cxn modelId="{7E7C16FF-E3C2-475D-B45E-317FD620E172}" type="presOf" srcId="{E4ADF9E2-3700-4369-B93B-754029163241}" destId="{346AD154-37B6-433F-9523-429418D353A9}" srcOrd="0" destOrd="0" presId="urn:microsoft.com/office/officeart/2005/8/layout/hierarchy5"/>
    <dgm:cxn modelId="{AF4CB0ED-F9AC-49EA-AF22-CCB111F83D10}" type="presOf" srcId="{BC5A1B4E-DCF9-4547-B9BE-C5D3A5075B3E}" destId="{75C7E0F5-70FE-4BF4-96FB-B6E44EE66F2A}" srcOrd="0" destOrd="0" presId="urn:microsoft.com/office/officeart/2005/8/layout/hierarchy5"/>
    <dgm:cxn modelId="{9DAD80DC-F864-4A59-A58F-C2BF30134665}" srcId="{85C91853-3051-4778-90A4-489CA1470094}" destId="{60140F5D-7A5F-4E04-A092-4D4E8D9B3994}" srcOrd="4" destOrd="0" parTransId="{BC5A1B4E-DCF9-4547-B9BE-C5D3A5075B3E}" sibTransId="{2C0CCC43-8067-4E72-AF8B-841F1B2AEAC3}"/>
    <dgm:cxn modelId="{14E614D6-1B16-497E-A71B-53E8E31BC728}" srcId="{85C91853-3051-4778-90A4-489CA1470094}" destId="{E4ADF9E2-3700-4369-B93B-754029163241}" srcOrd="1" destOrd="0" parTransId="{83750BA8-2B7D-49CC-A3F5-9A2D79FD2FD3}" sibTransId="{382A4027-762B-4098-B471-AB936E407B44}"/>
    <dgm:cxn modelId="{B2263055-F45E-4483-958E-E3BBBD376132}" type="presOf" srcId="{83750BA8-2B7D-49CC-A3F5-9A2D79FD2FD3}" destId="{6BF81D6D-88EF-406B-AE74-4E2042C68B31}" srcOrd="0" destOrd="0" presId="urn:microsoft.com/office/officeart/2005/8/layout/hierarchy5"/>
    <dgm:cxn modelId="{661B7F89-6696-4B3C-B973-B2F626A1A22D}" srcId="{85C91853-3051-4778-90A4-489CA1470094}" destId="{652296E5-8650-4E07-8DFA-1006AE785995}" srcOrd="0" destOrd="0" parTransId="{F234F45D-5EF4-4DC5-8ED6-50AB47220766}" sibTransId="{0FE54AA9-0C8B-406C-9399-EDE775B30F44}"/>
    <dgm:cxn modelId="{A6F7838A-BFE7-474C-8C5B-9955AD09FF3D}" type="presOf" srcId="{BC5A1B4E-DCF9-4547-B9BE-C5D3A5075B3E}" destId="{A18167FD-C915-4DD5-83B5-73B99E539909}" srcOrd="1" destOrd="0" presId="urn:microsoft.com/office/officeart/2005/8/layout/hierarchy5"/>
    <dgm:cxn modelId="{B926FD1C-7C68-49FF-85B6-15E7F00D5B59}" type="presOf" srcId="{F234F45D-5EF4-4DC5-8ED6-50AB47220766}" destId="{D07C2E54-E698-4943-A0A8-FC0F8E9DAF83}" srcOrd="1" destOrd="0" presId="urn:microsoft.com/office/officeart/2005/8/layout/hierarchy5"/>
    <dgm:cxn modelId="{657CE543-5490-48AA-98B5-9589612CD31E}" type="presOf" srcId="{652296E5-8650-4E07-8DFA-1006AE785995}" destId="{6B493DB7-6B9C-440B-931B-04C9729BFA8B}" srcOrd="0" destOrd="0" presId="urn:microsoft.com/office/officeart/2005/8/layout/hierarchy5"/>
    <dgm:cxn modelId="{BC692B60-B49B-487B-9DAB-61C30D416B1A}" srcId="{DD031852-B13C-4E92-9366-F4A016BCFBCF}" destId="{85C91853-3051-4778-90A4-489CA1470094}" srcOrd="0" destOrd="0" parTransId="{4EDE5A9A-8DFA-47D2-BBA2-E074C1E0D1DE}" sibTransId="{D6EAB28F-6AC5-4B27-9DD6-3E9A2473643B}"/>
    <dgm:cxn modelId="{D4E54EB0-655E-4E5F-A7DB-03B400DC8C5E}" type="presOf" srcId="{9ED3EADC-6AB2-424E-8236-1BDEC839BF3F}" destId="{DB5BBCB8-3DC7-42F9-A741-DB7AA8B46883}" srcOrd="0" destOrd="0" presId="urn:microsoft.com/office/officeart/2005/8/layout/hierarchy5"/>
    <dgm:cxn modelId="{1E5DC84C-E894-450C-B2B6-5985796D5AD8}" type="presOf" srcId="{60140F5D-7A5F-4E04-A092-4D4E8D9B3994}" destId="{434FDDE1-4EB1-4585-950C-CA18C5143B39}" srcOrd="0" destOrd="0" presId="urn:microsoft.com/office/officeart/2005/8/layout/hierarchy5"/>
    <dgm:cxn modelId="{3C66BCB0-B140-4128-A61D-788402313747}" type="presOf" srcId="{86B9DBFF-87E2-4B8E-9C2B-07D1243DC842}" destId="{1A5B31B3-1540-4217-B520-ABAB37A12881}" srcOrd="0" destOrd="0" presId="urn:microsoft.com/office/officeart/2005/8/layout/hierarchy5"/>
    <dgm:cxn modelId="{842C976D-1FA4-42D8-B42E-C21EB768FEAD}" type="presOf" srcId="{83750BA8-2B7D-49CC-A3F5-9A2D79FD2FD3}" destId="{58FE177A-428B-473F-B5D2-2B7DAE9C8D76}" srcOrd="1" destOrd="0" presId="urn:microsoft.com/office/officeart/2005/8/layout/hierarchy5"/>
    <dgm:cxn modelId="{5EE7FDD1-07A7-4595-BC62-13F925DA7724}" type="presOf" srcId="{2A454434-6262-414B-AA17-888AFA41987B}" destId="{1CD030FB-F84D-4E66-8358-9B2411C7E83B}" srcOrd="1" destOrd="0" presId="urn:microsoft.com/office/officeart/2005/8/layout/hierarchy5"/>
    <dgm:cxn modelId="{8F9E6126-EAEC-4D65-B4EE-8FE66AE491BD}" type="presOf" srcId="{DD031852-B13C-4E92-9366-F4A016BCFBCF}" destId="{E81691FB-1F9C-43D6-B90D-EAC2EBCFE2E6}" srcOrd="0" destOrd="0" presId="urn:microsoft.com/office/officeart/2005/8/layout/hierarchy5"/>
    <dgm:cxn modelId="{5BD7DCE5-B56E-4874-A77E-C38126F4138A}" type="presOf" srcId="{2A454434-6262-414B-AA17-888AFA41987B}" destId="{E08358CC-FBE2-45C3-8929-3AB1FEF2A06E}" srcOrd="0" destOrd="0" presId="urn:microsoft.com/office/officeart/2005/8/layout/hierarchy5"/>
    <dgm:cxn modelId="{338ED980-6B49-4D77-BF87-70386E5868AC}" type="presOf" srcId="{86B9DBFF-87E2-4B8E-9C2B-07D1243DC842}" destId="{5D9F18EF-F3F4-4188-9812-8DC86AD0D080}" srcOrd="1" destOrd="0" presId="urn:microsoft.com/office/officeart/2005/8/layout/hierarchy5"/>
    <dgm:cxn modelId="{BE979D58-3860-4437-B0E6-8475F6F2C054}" srcId="{85C91853-3051-4778-90A4-489CA1470094}" destId="{B1A2FBB6-5D44-4EE2-8A3C-CE537C06A414}" srcOrd="3" destOrd="0" parTransId="{86B9DBFF-87E2-4B8E-9C2B-07D1243DC842}" sibTransId="{15D82159-E3CB-4217-9499-7D5D5D2C9400}"/>
    <dgm:cxn modelId="{181A9A48-91AE-432A-BE7D-58EB3CF83D85}" type="presOf" srcId="{85C91853-3051-4778-90A4-489CA1470094}" destId="{05E4C138-E404-4DF7-9A07-4BE3B39737DD}" srcOrd="0" destOrd="0" presId="urn:microsoft.com/office/officeart/2005/8/layout/hierarchy5"/>
    <dgm:cxn modelId="{8776B831-3B98-4B21-A6AC-65CAB97A1842}" type="presParOf" srcId="{E81691FB-1F9C-43D6-B90D-EAC2EBCFE2E6}" destId="{0575A01A-7A2F-47DF-A2E6-5004E0D348B7}" srcOrd="0" destOrd="0" presId="urn:microsoft.com/office/officeart/2005/8/layout/hierarchy5"/>
    <dgm:cxn modelId="{8F62342E-906C-4C79-85D1-D4E8F62B95EE}" type="presParOf" srcId="{0575A01A-7A2F-47DF-A2E6-5004E0D348B7}" destId="{C5763C4B-2F6D-42B4-9EAB-52F6F4FA87AE}" srcOrd="0" destOrd="0" presId="urn:microsoft.com/office/officeart/2005/8/layout/hierarchy5"/>
    <dgm:cxn modelId="{0CCA96A1-4D41-40F3-AC1B-F8AAFBB780C6}" type="presParOf" srcId="{C5763C4B-2F6D-42B4-9EAB-52F6F4FA87AE}" destId="{1C161AF6-5E4C-441C-B84C-348F7E7090F9}" srcOrd="0" destOrd="0" presId="urn:microsoft.com/office/officeart/2005/8/layout/hierarchy5"/>
    <dgm:cxn modelId="{FAC40022-5A3E-420D-BF74-B9CD682D5D66}" type="presParOf" srcId="{1C161AF6-5E4C-441C-B84C-348F7E7090F9}" destId="{05E4C138-E404-4DF7-9A07-4BE3B39737DD}" srcOrd="0" destOrd="0" presId="urn:microsoft.com/office/officeart/2005/8/layout/hierarchy5"/>
    <dgm:cxn modelId="{3632B7D8-B39A-4273-A3E9-7D93E5CCD068}" type="presParOf" srcId="{1C161AF6-5E4C-441C-B84C-348F7E7090F9}" destId="{68D34401-067F-4A77-B44E-FB9B8A412526}" srcOrd="1" destOrd="0" presId="urn:microsoft.com/office/officeart/2005/8/layout/hierarchy5"/>
    <dgm:cxn modelId="{F9C59F56-649B-430A-A46C-F0191BD55A7D}" type="presParOf" srcId="{68D34401-067F-4A77-B44E-FB9B8A412526}" destId="{12A31CD3-CD47-4F25-B831-E98177BCFE38}" srcOrd="0" destOrd="0" presId="urn:microsoft.com/office/officeart/2005/8/layout/hierarchy5"/>
    <dgm:cxn modelId="{127CF7ED-02ED-4291-A6AE-459DD4346F08}" type="presParOf" srcId="{12A31CD3-CD47-4F25-B831-E98177BCFE38}" destId="{D07C2E54-E698-4943-A0A8-FC0F8E9DAF83}" srcOrd="0" destOrd="0" presId="urn:microsoft.com/office/officeart/2005/8/layout/hierarchy5"/>
    <dgm:cxn modelId="{475FF5B6-BEB7-4CE3-86DD-B6AA7896C566}" type="presParOf" srcId="{68D34401-067F-4A77-B44E-FB9B8A412526}" destId="{0D0D36FE-3827-413F-8C8E-2EC8D6F10056}" srcOrd="1" destOrd="0" presId="urn:microsoft.com/office/officeart/2005/8/layout/hierarchy5"/>
    <dgm:cxn modelId="{2A3B574B-6EF8-47FD-92CA-814BEB0DE806}" type="presParOf" srcId="{0D0D36FE-3827-413F-8C8E-2EC8D6F10056}" destId="{6B493DB7-6B9C-440B-931B-04C9729BFA8B}" srcOrd="0" destOrd="0" presId="urn:microsoft.com/office/officeart/2005/8/layout/hierarchy5"/>
    <dgm:cxn modelId="{D762CAEA-0E22-4886-9750-ABD53363168F}" type="presParOf" srcId="{0D0D36FE-3827-413F-8C8E-2EC8D6F10056}" destId="{0876B5BC-87F4-437A-81D4-CEB8155DF776}" srcOrd="1" destOrd="0" presId="urn:microsoft.com/office/officeart/2005/8/layout/hierarchy5"/>
    <dgm:cxn modelId="{30F5B5F7-3F9F-4A24-BB02-EEC0294DAE57}" type="presParOf" srcId="{68D34401-067F-4A77-B44E-FB9B8A412526}" destId="{6BF81D6D-88EF-406B-AE74-4E2042C68B31}" srcOrd="2" destOrd="0" presId="urn:microsoft.com/office/officeart/2005/8/layout/hierarchy5"/>
    <dgm:cxn modelId="{09AFE946-45A8-4ECE-A295-C34312922A75}" type="presParOf" srcId="{6BF81D6D-88EF-406B-AE74-4E2042C68B31}" destId="{58FE177A-428B-473F-B5D2-2B7DAE9C8D76}" srcOrd="0" destOrd="0" presId="urn:microsoft.com/office/officeart/2005/8/layout/hierarchy5"/>
    <dgm:cxn modelId="{EB6E1604-058C-4A3C-ADC4-C9A2717FC613}" type="presParOf" srcId="{68D34401-067F-4A77-B44E-FB9B8A412526}" destId="{66FC03CA-5A3A-4E3D-BCD3-1A3741C4E255}" srcOrd="3" destOrd="0" presId="urn:microsoft.com/office/officeart/2005/8/layout/hierarchy5"/>
    <dgm:cxn modelId="{3279F04F-80D3-4BC5-9DB3-33209F1715E8}" type="presParOf" srcId="{66FC03CA-5A3A-4E3D-BCD3-1A3741C4E255}" destId="{346AD154-37B6-433F-9523-429418D353A9}" srcOrd="0" destOrd="0" presId="urn:microsoft.com/office/officeart/2005/8/layout/hierarchy5"/>
    <dgm:cxn modelId="{A1FEEBCD-4CAA-423A-8477-72D1DC170A70}" type="presParOf" srcId="{66FC03CA-5A3A-4E3D-BCD3-1A3741C4E255}" destId="{51A2AFE5-F718-4CB3-94BE-6E957FC1C0F5}" srcOrd="1" destOrd="0" presId="urn:microsoft.com/office/officeart/2005/8/layout/hierarchy5"/>
    <dgm:cxn modelId="{C629AAA8-EDF1-4A99-B7F2-B6E7379D0534}" type="presParOf" srcId="{68D34401-067F-4A77-B44E-FB9B8A412526}" destId="{E08358CC-FBE2-45C3-8929-3AB1FEF2A06E}" srcOrd="4" destOrd="0" presId="urn:microsoft.com/office/officeart/2005/8/layout/hierarchy5"/>
    <dgm:cxn modelId="{272DA692-038C-45F5-B475-D3F9CAFA1121}" type="presParOf" srcId="{E08358CC-FBE2-45C3-8929-3AB1FEF2A06E}" destId="{1CD030FB-F84D-4E66-8358-9B2411C7E83B}" srcOrd="0" destOrd="0" presId="urn:microsoft.com/office/officeart/2005/8/layout/hierarchy5"/>
    <dgm:cxn modelId="{33201C44-A7C4-4C93-816E-D8E7D8EDCB1D}" type="presParOf" srcId="{68D34401-067F-4A77-B44E-FB9B8A412526}" destId="{53B1C3E6-4226-442E-936D-5052811675C2}" srcOrd="5" destOrd="0" presId="urn:microsoft.com/office/officeart/2005/8/layout/hierarchy5"/>
    <dgm:cxn modelId="{5E6F7F6E-B11E-4736-9120-A0DED29989A5}" type="presParOf" srcId="{53B1C3E6-4226-442E-936D-5052811675C2}" destId="{DB5BBCB8-3DC7-42F9-A741-DB7AA8B46883}" srcOrd="0" destOrd="0" presId="urn:microsoft.com/office/officeart/2005/8/layout/hierarchy5"/>
    <dgm:cxn modelId="{2A2FCC0C-25FF-4582-90A7-5DBD1E2EDE25}" type="presParOf" srcId="{53B1C3E6-4226-442E-936D-5052811675C2}" destId="{0331B69C-023F-4A07-8CF4-7E9483B9E39B}" srcOrd="1" destOrd="0" presId="urn:microsoft.com/office/officeart/2005/8/layout/hierarchy5"/>
    <dgm:cxn modelId="{F438CECD-348D-40D1-B7A5-3C52377A49D6}" type="presParOf" srcId="{68D34401-067F-4A77-B44E-FB9B8A412526}" destId="{1A5B31B3-1540-4217-B520-ABAB37A12881}" srcOrd="6" destOrd="0" presId="urn:microsoft.com/office/officeart/2005/8/layout/hierarchy5"/>
    <dgm:cxn modelId="{001A46FD-C4B5-4ECE-88BC-C7DAB5B5C4E0}" type="presParOf" srcId="{1A5B31B3-1540-4217-B520-ABAB37A12881}" destId="{5D9F18EF-F3F4-4188-9812-8DC86AD0D080}" srcOrd="0" destOrd="0" presId="urn:microsoft.com/office/officeart/2005/8/layout/hierarchy5"/>
    <dgm:cxn modelId="{022CDC3F-8766-421F-959A-48DED274F7D5}" type="presParOf" srcId="{68D34401-067F-4A77-B44E-FB9B8A412526}" destId="{4885BBD4-74D6-46CB-BE60-1941178A64A5}" srcOrd="7" destOrd="0" presId="urn:microsoft.com/office/officeart/2005/8/layout/hierarchy5"/>
    <dgm:cxn modelId="{219EA88C-1218-4303-9232-6FB134200FF0}" type="presParOf" srcId="{4885BBD4-74D6-46CB-BE60-1941178A64A5}" destId="{73B5D88E-4099-4BA0-B39E-6657687021B3}" srcOrd="0" destOrd="0" presId="urn:microsoft.com/office/officeart/2005/8/layout/hierarchy5"/>
    <dgm:cxn modelId="{4CF3FAE5-9251-4C8E-A1EA-2142FED923E8}" type="presParOf" srcId="{4885BBD4-74D6-46CB-BE60-1941178A64A5}" destId="{DCF60BF0-1734-49A0-A284-FE03F3AD4EC8}" srcOrd="1" destOrd="0" presId="urn:microsoft.com/office/officeart/2005/8/layout/hierarchy5"/>
    <dgm:cxn modelId="{F30D4466-9D7C-4EE7-B7E9-BC549F64FE04}" type="presParOf" srcId="{68D34401-067F-4A77-B44E-FB9B8A412526}" destId="{75C7E0F5-70FE-4BF4-96FB-B6E44EE66F2A}" srcOrd="8" destOrd="0" presId="urn:microsoft.com/office/officeart/2005/8/layout/hierarchy5"/>
    <dgm:cxn modelId="{7F4AC763-4850-4EAC-9661-104D92D98742}" type="presParOf" srcId="{75C7E0F5-70FE-4BF4-96FB-B6E44EE66F2A}" destId="{A18167FD-C915-4DD5-83B5-73B99E539909}" srcOrd="0" destOrd="0" presId="urn:microsoft.com/office/officeart/2005/8/layout/hierarchy5"/>
    <dgm:cxn modelId="{C549B794-8CC9-4CFB-B94B-11730F27D661}" type="presParOf" srcId="{68D34401-067F-4A77-B44E-FB9B8A412526}" destId="{43E6B339-4F23-4E89-B4D7-D248C6F7EFBA}" srcOrd="9" destOrd="0" presId="urn:microsoft.com/office/officeart/2005/8/layout/hierarchy5"/>
    <dgm:cxn modelId="{3BC82269-B2BD-4DA0-A797-4CB989CF1C9F}" type="presParOf" srcId="{43E6B339-4F23-4E89-B4D7-D248C6F7EFBA}" destId="{434FDDE1-4EB1-4585-950C-CA18C5143B39}" srcOrd="0" destOrd="0" presId="urn:microsoft.com/office/officeart/2005/8/layout/hierarchy5"/>
    <dgm:cxn modelId="{688E4A0B-693E-4D9E-8183-F9D7BA71BC27}" type="presParOf" srcId="{43E6B339-4F23-4E89-B4D7-D248C6F7EFBA}" destId="{EE00D473-D2C9-4837-8632-49F9BDC17972}" srcOrd="1" destOrd="0" presId="urn:microsoft.com/office/officeart/2005/8/layout/hierarchy5"/>
    <dgm:cxn modelId="{622DB6BA-5775-42E6-BF2A-D897E2D2CBCA}" type="presParOf" srcId="{E81691FB-1F9C-43D6-B90D-EAC2EBCFE2E6}" destId="{43A2B1A7-EE59-494E-906F-FE904458F277}"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031852-B13C-4E92-9366-F4A016BCFBCF}" type="doc">
      <dgm:prSet loTypeId="urn:microsoft.com/office/officeart/2005/8/layout/hierarchy5" loCatId="hierarchy" qsTypeId="urn:microsoft.com/office/officeart/2005/8/quickstyle/simple2" qsCatId="simple" csTypeId="urn:microsoft.com/office/officeart/2005/8/colors/accent1_4" csCatId="accent1" phldr="1"/>
      <dgm:spPr/>
      <dgm:t>
        <a:bodyPr/>
        <a:lstStyle/>
        <a:p>
          <a:pPr rtl="1"/>
          <a:endParaRPr lang="ar-SA"/>
        </a:p>
      </dgm:t>
    </dgm:pt>
    <dgm:pt modelId="{85C91853-3051-4778-90A4-489CA1470094}">
      <dgm:prSet phldrT="[نص]" custT="1"/>
      <dgm:spPr>
        <a:solidFill>
          <a:schemeClr val="accent3">
            <a:lumMod val="60000"/>
            <a:lumOff val="40000"/>
          </a:schemeClr>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a:t>
          </a:r>
          <a:r>
            <a:rPr lang="ar-SA" sz="3600" kern="1200" dirty="0" smtClean="0">
              <a:solidFill>
                <a:schemeClr val="tx1"/>
              </a:solidFill>
              <a:latin typeface="Arial Unicode MS" pitchFamily="34" charset="-128"/>
              <a:ea typeface="Arial Unicode MS" pitchFamily="34" charset="-128"/>
              <a:cs typeface="Arial Unicode MS" pitchFamily="34" charset="-128"/>
            </a:rPr>
            <a:t> </a:t>
          </a: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الوالدية</a:t>
          </a:r>
          <a:r>
            <a:rPr lang="ar-SA" sz="3600" kern="1200" dirty="0" smtClean="0">
              <a:solidFill>
                <a:schemeClr val="tx1"/>
              </a:solidFill>
              <a:latin typeface="Arial Unicode MS" pitchFamily="34" charset="-128"/>
              <a:ea typeface="Arial Unicode MS" pitchFamily="34" charset="-128"/>
              <a:cs typeface="Arial Unicode MS" pitchFamily="34" charset="-128"/>
            </a:rPr>
            <a:t> </a:t>
          </a:r>
          <a:endParaRPr lang="ar-SA" sz="3600" kern="1200" dirty="0">
            <a:solidFill>
              <a:schemeClr val="tx1"/>
            </a:solidFill>
            <a:latin typeface="Arial Unicode MS" pitchFamily="34" charset="-128"/>
            <a:ea typeface="Arial Unicode MS" pitchFamily="34" charset="-128"/>
            <a:cs typeface="Arial Unicode MS" pitchFamily="34" charset="-128"/>
          </a:endParaRPr>
        </a:p>
      </dgm:t>
    </dgm:pt>
    <dgm:pt modelId="{4EDE5A9A-8DFA-47D2-BBA2-E074C1E0D1DE}" type="parTrans" cxnId="{BC692B60-B49B-487B-9DAB-61C30D416B1A}">
      <dgm:prSet/>
      <dgm:spPr/>
      <dgm:t>
        <a:bodyPr/>
        <a:lstStyle/>
        <a:p>
          <a:pPr rtl="1"/>
          <a:endParaRPr lang="ar-SA"/>
        </a:p>
      </dgm:t>
    </dgm:pt>
    <dgm:pt modelId="{D6EAB28F-6AC5-4B27-9DD6-3E9A2473643B}" type="sibTrans" cxnId="{BC692B60-B49B-487B-9DAB-61C30D416B1A}">
      <dgm:prSet/>
      <dgm:spPr/>
      <dgm:t>
        <a:bodyPr/>
        <a:lstStyle/>
        <a:p>
          <a:pPr rtl="1"/>
          <a:endParaRPr lang="ar-SA"/>
        </a:p>
      </dgm:t>
    </dgm:pt>
    <dgm:pt modelId="{E4ADF9E2-3700-4369-B93B-754029163241}">
      <dgm:prSet phldrT="[نص]" custT="1"/>
      <dgm:spPr>
        <a:solidFill>
          <a:schemeClr val="accent2"/>
        </a:solidFill>
      </dgm:spPr>
      <dgm:t>
        <a:bodyPr/>
        <a:lstStyle/>
        <a:p>
          <a:pPr rtl="1"/>
          <a:r>
            <a:rPr lang="ar-SA" sz="24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إثارة الألم النفسي</a:t>
          </a:r>
          <a:endParaRPr lang="ar-SA" sz="24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83750BA8-2B7D-49CC-A3F5-9A2D79FD2FD3}" type="parTrans" cxnId="{14E614D6-1B16-497E-A71B-53E8E31BC728}">
      <dgm:prSet/>
      <dgm:spPr/>
      <dgm:t>
        <a:bodyPr/>
        <a:lstStyle/>
        <a:p>
          <a:pPr rtl="1"/>
          <a:endParaRPr lang="ar-SA" dirty="0"/>
        </a:p>
      </dgm:t>
    </dgm:pt>
    <dgm:pt modelId="{382A4027-762B-4098-B471-AB936E407B44}" type="sibTrans" cxnId="{14E614D6-1B16-497E-A71B-53E8E31BC728}">
      <dgm:prSet/>
      <dgm:spPr/>
      <dgm:t>
        <a:bodyPr/>
        <a:lstStyle/>
        <a:p>
          <a:pPr rtl="1"/>
          <a:endParaRPr lang="ar-SA"/>
        </a:p>
      </dgm:t>
    </dgm:pt>
    <dgm:pt modelId="{83BC4DA9-22D0-436F-AE5E-E85BB4F13015}">
      <dgm:prSet phldrT="[نص]" custT="1"/>
      <dgm:spPr>
        <a:solidFill>
          <a:schemeClr val="accent4"/>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السواء</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9F0ED302-E87D-417F-B349-3449294199C0}" type="parTrans" cxnId="{47A99FF9-E4A9-48A2-9AA5-D2ECC0DE8785}">
      <dgm:prSet/>
      <dgm:spPr/>
      <dgm:t>
        <a:bodyPr/>
        <a:lstStyle/>
        <a:p>
          <a:pPr rtl="1"/>
          <a:endParaRPr lang="ar-SA" dirty="0"/>
        </a:p>
      </dgm:t>
    </dgm:pt>
    <dgm:pt modelId="{B3F6ADE5-4EC7-4A50-8EAA-D84B4C86C85D}" type="sibTrans" cxnId="{47A99FF9-E4A9-48A2-9AA5-D2ECC0DE8785}">
      <dgm:prSet/>
      <dgm:spPr/>
      <dgm:t>
        <a:bodyPr/>
        <a:lstStyle/>
        <a:p>
          <a:pPr rtl="1"/>
          <a:endParaRPr lang="ar-SA"/>
        </a:p>
      </dgm:t>
    </dgm:pt>
    <dgm:pt modelId="{D2979ECF-1E90-4DCA-B9FE-477B7B75232A}">
      <dgm:prSet phldrT="[نص]" custT="1"/>
      <dgm:spPr>
        <a:solidFill>
          <a:schemeClr val="accent5">
            <a:lumMod val="60000"/>
            <a:lumOff val="40000"/>
          </a:schemeClr>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القسوة</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CA723B95-3F70-4DFB-A843-AF002DBCA738}" type="parTrans" cxnId="{64D245A9-D93A-4DF0-9A2D-000284551E8E}">
      <dgm:prSet/>
      <dgm:spPr/>
      <dgm:t>
        <a:bodyPr/>
        <a:lstStyle/>
        <a:p>
          <a:pPr rtl="1"/>
          <a:endParaRPr lang="ar-SA" dirty="0"/>
        </a:p>
      </dgm:t>
    </dgm:pt>
    <dgm:pt modelId="{42CEE18E-DA87-4E40-A44F-970FF21A5359}" type="sibTrans" cxnId="{64D245A9-D93A-4DF0-9A2D-000284551E8E}">
      <dgm:prSet/>
      <dgm:spPr/>
      <dgm:t>
        <a:bodyPr/>
        <a:lstStyle/>
        <a:p>
          <a:pPr rtl="1"/>
          <a:endParaRPr lang="ar-SA"/>
        </a:p>
      </dgm:t>
    </dgm:pt>
    <dgm:pt modelId="{9ED3EADC-6AB2-424E-8236-1BDEC839BF3F}">
      <dgm:prSet phldrT="[نص]" custT="1"/>
      <dgm:spPr>
        <a:solidFill>
          <a:srgbClr val="FFFF00"/>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التذبذب</a:t>
          </a:r>
        </a:p>
      </dgm:t>
    </dgm:pt>
    <dgm:pt modelId="{2A454434-6262-414B-AA17-888AFA41987B}" type="parTrans" cxnId="{AE8D2687-F4CF-4FB2-ACE1-E8840A76EDE9}">
      <dgm:prSet/>
      <dgm:spPr/>
      <dgm:t>
        <a:bodyPr/>
        <a:lstStyle/>
        <a:p>
          <a:pPr rtl="1"/>
          <a:endParaRPr lang="ar-SA" dirty="0"/>
        </a:p>
      </dgm:t>
    </dgm:pt>
    <dgm:pt modelId="{08C76CD3-FA07-4FAD-97D6-BBA71E2B89C2}" type="sibTrans" cxnId="{AE8D2687-F4CF-4FB2-ACE1-E8840A76EDE9}">
      <dgm:prSet/>
      <dgm:spPr/>
      <dgm:t>
        <a:bodyPr/>
        <a:lstStyle/>
        <a:p>
          <a:pPr rtl="1"/>
          <a:endParaRPr lang="ar-SA"/>
        </a:p>
      </dgm:t>
    </dgm:pt>
    <dgm:pt modelId="{772BF2AC-B563-4505-8E8C-DDCC3F281AC0}">
      <dgm:prSet phldrT="[نص]" custT="1"/>
      <dgm:spPr>
        <a:solidFill>
          <a:schemeClr val="accent6">
            <a:lumMod val="50000"/>
          </a:schemeClr>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التفرقة</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E7E72E3F-0F09-498B-91F5-CC329E55D2E0}" type="parTrans" cxnId="{AE15FEFF-8BC7-41E2-8369-FB34449187F4}">
      <dgm:prSet/>
      <dgm:spPr/>
      <dgm:t>
        <a:bodyPr/>
        <a:lstStyle/>
        <a:p>
          <a:pPr rtl="1"/>
          <a:endParaRPr lang="ar-SA" dirty="0"/>
        </a:p>
      </dgm:t>
    </dgm:pt>
    <dgm:pt modelId="{3F9ADE9E-CC6B-4D19-B214-B2F46E9C14F4}" type="sibTrans" cxnId="{AE15FEFF-8BC7-41E2-8369-FB34449187F4}">
      <dgm:prSet/>
      <dgm:spPr/>
      <dgm:t>
        <a:bodyPr/>
        <a:lstStyle/>
        <a:p>
          <a:pPr rtl="1"/>
          <a:endParaRPr lang="ar-SA"/>
        </a:p>
      </dgm:t>
    </dgm:pt>
    <dgm:pt modelId="{E81691FB-1F9C-43D6-B90D-EAC2EBCFE2E6}" type="pres">
      <dgm:prSet presAssocID="{DD031852-B13C-4E92-9366-F4A016BCFBCF}" presName="mainComposite" presStyleCnt="0">
        <dgm:presLayoutVars>
          <dgm:chPref val="1"/>
          <dgm:dir/>
          <dgm:animOne val="branch"/>
          <dgm:animLvl val="lvl"/>
          <dgm:resizeHandles val="exact"/>
        </dgm:presLayoutVars>
      </dgm:prSet>
      <dgm:spPr/>
      <dgm:t>
        <a:bodyPr/>
        <a:lstStyle/>
        <a:p>
          <a:pPr rtl="1"/>
          <a:endParaRPr lang="ar-SA"/>
        </a:p>
      </dgm:t>
    </dgm:pt>
    <dgm:pt modelId="{0575A01A-7A2F-47DF-A2E6-5004E0D348B7}" type="pres">
      <dgm:prSet presAssocID="{DD031852-B13C-4E92-9366-F4A016BCFBCF}" presName="hierFlow" presStyleCnt="0"/>
      <dgm:spPr/>
    </dgm:pt>
    <dgm:pt modelId="{C5763C4B-2F6D-42B4-9EAB-52F6F4FA87AE}" type="pres">
      <dgm:prSet presAssocID="{DD031852-B13C-4E92-9366-F4A016BCFBCF}" presName="hierChild1" presStyleCnt="0">
        <dgm:presLayoutVars>
          <dgm:chPref val="1"/>
          <dgm:animOne val="branch"/>
          <dgm:animLvl val="lvl"/>
        </dgm:presLayoutVars>
      </dgm:prSet>
      <dgm:spPr/>
    </dgm:pt>
    <dgm:pt modelId="{1C161AF6-5E4C-441C-B84C-348F7E7090F9}" type="pres">
      <dgm:prSet presAssocID="{85C91853-3051-4778-90A4-489CA1470094}" presName="Name17" presStyleCnt="0"/>
      <dgm:spPr/>
    </dgm:pt>
    <dgm:pt modelId="{05E4C138-E404-4DF7-9A07-4BE3B39737DD}" type="pres">
      <dgm:prSet presAssocID="{85C91853-3051-4778-90A4-489CA1470094}" presName="level1Shape" presStyleLbl="node0" presStyleIdx="0" presStyleCnt="1" custScaleX="334359" custLinFactNeighborX="-115" custLinFactNeighborY="-54965">
        <dgm:presLayoutVars>
          <dgm:chPref val="3"/>
        </dgm:presLayoutVars>
      </dgm:prSet>
      <dgm:spPr/>
      <dgm:t>
        <a:bodyPr/>
        <a:lstStyle/>
        <a:p>
          <a:pPr rtl="1"/>
          <a:endParaRPr lang="ar-SA"/>
        </a:p>
      </dgm:t>
    </dgm:pt>
    <dgm:pt modelId="{68D34401-067F-4A77-B44E-FB9B8A412526}" type="pres">
      <dgm:prSet presAssocID="{85C91853-3051-4778-90A4-489CA1470094}" presName="hierChild2" presStyleCnt="0"/>
      <dgm:spPr/>
    </dgm:pt>
    <dgm:pt modelId="{6BF81D6D-88EF-406B-AE74-4E2042C68B31}" type="pres">
      <dgm:prSet presAssocID="{83750BA8-2B7D-49CC-A3F5-9A2D79FD2FD3}" presName="Name25" presStyleLbl="parChTrans1D2" presStyleIdx="0" presStyleCnt="5"/>
      <dgm:spPr/>
      <dgm:t>
        <a:bodyPr/>
        <a:lstStyle/>
        <a:p>
          <a:pPr rtl="1"/>
          <a:endParaRPr lang="ar-SA"/>
        </a:p>
      </dgm:t>
    </dgm:pt>
    <dgm:pt modelId="{58FE177A-428B-473F-B5D2-2B7DAE9C8D76}" type="pres">
      <dgm:prSet presAssocID="{83750BA8-2B7D-49CC-A3F5-9A2D79FD2FD3}" presName="connTx" presStyleLbl="parChTrans1D2" presStyleIdx="0" presStyleCnt="5"/>
      <dgm:spPr/>
      <dgm:t>
        <a:bodyPr/>
        <a:lstStyle/>
        <a:p>
          <a:pPr rtl="1"/>
          <a:endParaRPr lang="ar-SA"/>
        </a:p>
      </dgm:t>
    </dgm:pt>
    <dgm:pt modelId="{66FC03CA-5A3A-4E3D-BCD3-1A3741C4E255}" type="pres">
      <dgm:prSet presAssocID="{E4ADF9E2-3700-4369-B93B-754029163241}" presName="Name30" presStyleCnt="0"/>
      <dgm:spPr/>
    </dgm:pt>
    <dgm:pt modelId="{346AD154-37B6-433F-9523-429418D353A9}" type="pres">
      <dgm:prSet presAssocID="{E4ADF9E2-3700-4369-B93B-754029163241}" presName="level2Shape" presStyleLbl="node2" presStyleIdx="0" presStyleCnt="5" custLinFactY="-65302" custLinFactNeighborX="-386" custLinFactNeighborY="-100000"/>
      <dgm:spPr/>
      <dgm:t>
        <a:bodyPr/>
        <a:lstStyle/>
        <a:p>
          <a:pPr rtl="1"/>
          <a:endParaRPr lang="ar-SA"/>
        </a:p>
      </dgm:t>
    </dgm:pt>
    <dgm:pt modelId="{51A2AFE5-F718-4CB3-94BE-6E957FC1C0F5}" type="pres">
      <dgm:prSet presAssocID="{E4ADF9E2-3700-4369-B93B-754029163241}" presName="hierChild3" presStyleCnt="0"/>
      <dgm:spPr/>
    </dgm:pt>
    <dgm:pt modelId="{D885713F-624C-4B10-9A10-81F74992E65F}" type="pres">
      <dgm:prSet presAssocID="{9F0ED302-E87D-417F-B349-3449294199C0}" presName="Name25" presStyleLbl="parChTrans1D2" presStyleIdx="1" presStyleCnt="5"/>
      <dgm:spPr/>
      <dgm:t>
        <a:bodyPr/>
        <a:lstStyle/>
        <a:p>
          <a:pPr rtl="1"/>
          <a:endParaRPr lang="ar-SA"/>
        </a:p>
      </dgm:t>
    </dgm:pt>
    <dgm:pt modelId="{8F5E3C0F-2865-4750-9D47-A5207C733FF3}" type="pres">
      <dgm:prSet presAssocID="{9F0ED302-E87D-417F-B349-3449294199C0}" presName="connTx" presStyleLbl="parChTrans1D2" presStyleIdx="1" presStyleCnt="5"/>
      <dgm:spPr/>
      <dgm:t>
        <a:bodyPr/>
        <a:lstStyle/>
        <a:p>
          <a:pPr rtl="1"/>
          <a:endParaRPr lang="ar-SA"/>
        </a:p>
      </dgm:t>
    </dgm:pt>
    <dgm:pt modelId="{ECC5AE77-F762-4654-94A1-5AF8FBDBF711}" type="pres">
      <dgm:prSet presAssocID="{83BC4DA9-22D0-436F-AE5E-E85BB4F13015}" presName="Name30" presStyleCnt="0"/>
      <dgm:spPr/>
    </dgm:pt>
    <dgm:pt modelId="{E713B928-9BC4-424F-99D4-231FAEBDB06A}" type="pres">
      <dgm:prSet presAssocID="{83BC4DA9-22D0-436F-AE5E-E85BB4F13015}" presName="level2Shape" presStyleLbl="node2" presStyleIdx="1" presStyleCnt="5" custLinFactY="200000" custLinFactNeighborX="-5970" custLinFactNeighborY="217373"/>
      <dgm:spPr/>
      <dgm:t>
        <a:bodyPr/>
        <a:lstStyle/>
        <a:p>
          <a:pPr rtl="1"/>
          <a:endParaRPr lang="ar-SA"/>
        </a:p>
      </dgm:t>
    </dgm:pt>
    <dgm:pt modelId="{3CE3637C-D016-43BE-9D8E-A97B9C761134}" type="pres">
      <dgm:prSet presAssocID="{83BC4DA9-22D0-436F-AE5E-E85BB4F13015}" presName="hierChild3" presStyleCnt="0"/>
      <dgm:spPr/>
    </dgm:pt>
    <dgm:pt modelId="{48683C86-C831-4828-A0AB-616F8560F75F}" type="pres">
      <dgm:prSet presAssocID="{CA723B95-3F70-4DFB-A843-AF002DBCA738}" presName="Name25" presStyleLbl="parChTrans1D2" presStyleIdx="2" presStyleCnt="5"/>
      <dgm:spPr/>
      <dgm:t>
        <a:bodyPr/>
        <a:lstStyle/>
        <a:p>
          <a:pPr rtl="1"/>
          <a:endParaRPr lang="ar-SA"/>
        </a:p>
      </dgm:t>
    </dgm:pt>
    <dgm:pt modelId="{7B2A2D05-E7AF-4B65-9509-E2D96C8BE4A5}" type="pres">
      <dgm:prSet presAssocID="{CA723B95-3F70-4DFB-A843-AF002DBCA738}" presName="connTx" presStyleLbl="parChTrans1D2" presStyleIdx="2" presStyleCnt="5"/>
      <dgm:spPr/>
      <dgm:t>
        <a:bodyPr/>
        <a:lstStyle/>
        <a:p>
          <a:pPr rtl="1"/>
          <a:endParaRPr lang="ar-SA"/>
        </a:p>
      </dgm:t>
    </dgm:pt>
    <dgm:pt modelId="{89E253DE-C3E1-4DEB-8369-1268BBADA455}" type="pres">
      <dgm:prSet presAssocID="{D2979ECF-1E90-4DCA-B9FE-477B7B75232A}" presName="Name30" presStyleCnt="0"/>
      <dgm:spPr/>
    </dgm:pt>
    <dgm:pt modelId="{B122FB8A-5DE5-4AFC-A64D-5F98A6E7F8DA}" type="pres">
      <dgm:prSet presAssocID="{D2979ECF-1E90-4DCA-B9FE-477B7B75232A}" presName="level2Shape" presStyleLbl="node2" presStyleIdx="2" presStyleCnt="5" custLinFactY="-100000" custLinFactNeighborX="-5970" custLinFactNeighborY="-109691"/>
      <dgm:spPr/>
      <dgm:t>
        <a:bodyPr/>
        <a:lstStyle/>
        <a:p>
          <a:pPr rtl="1"/>
          <a:endParaRPr lang="ar-SA"/>
        </a:p>
      </dgm:t>
    </dgm:pt>
    <dgm:pt modelId="{EBE1FE03-9A98-4F80-A9C0-8F02FB968D52}" type="pres">
      <dgm:prSet presAssocID="{D2979ECF-1E90-4DCA-B9FE-477B7B75232A}" presName="hierChild3" presStyleCnt="0"/>
      <dgm:spPr/>
    </dgm:pt>
    <dgm:pt modelId="{E08358CC-FBE2-45C3-8929-3AB1FEF2A06E}" type="pres">
      <dgm:prSet presAssocID="{2A454434-6262-414B-AA17-888AFA41987B}" presName="Name25" presStyleLbl="parChTrans1D2" presStyleIdx="3" presStyleCnt="5"/>
      <dgm:spPr/>
      <dgm:t>
        <a:bodyPr/>
        <a:lstStyle/>
        <a:p>
          <a:pPr rtl="1"/>
          <a:endParaRPr lang="ar-SA"/>
        </a:p>
      </dgm:t>
    </dgm:pt>
    <dgm:pt modelId="{1CD030FB-F84D-4E66-8358-9B2411C7E83B}" type="pres">
      <dgm:prSet presAssocID="{2A454434-6262-414B-AA17-888AFA41987B}" presName="connTx" presStyleLbl="parChTrans1D2" presStyleIdx="3" presStyleCnt="5"/>
      <dgm:spPr/>
      <dgm:t>
        <a:bodyPr/>
        <a:lstStyle/>
        <a:p>
          <a:pPr rtl="1"/>
          <a:endParaRPr lang="ar-SA"/>
        </a:p>
      </dgm:t>
    </dgm:pt>
    <dgm:pt modelId="{53B1C3E6-4226-442E-936D-5052811675C2}" type="pres">
      <dgm:prSet presAssocID="{9ED3EADC-6AB2-424E-8236-1BDEC839BF3F}" presName="Name30" presStyleCnt="0"/>
      <dgm:spPr/>
    </dgm:pt>
    <dgm:pt modelId="{DB5BBCB8-3DC7-42F9-A741-DB7AA8B46883}" type="pres">
      <dgm:prSet presAssocID="{9ED3EADC-6AB2-424E-8236-1BDEC839BF3F}" presName="level2Shape" presStyleLbl="node2" presStyleIdx="3" presStyleCnt="5" custLinFactY="-36465" custLinFactNeighborX="-5970" custLinFactNeighborY="-100000"/>
      <dgm:spPr/>
      <dgm:t>
        <a:bodyPr/>
        <a:lstStyle/>
        <a:p>
          <a:pPr rtl="1"/>
          <a:endParaRPr lang="ar-SA"/>
        </a:p>
      </dgm:t>
    </dgm:pt>
    <dgm:pt modelId="{0331B69C-023F-4A07-8CF4-7E9483B9E39B}" type="pres">
      <dgm:prSet presAssocID="{9ED3EADC-6AB2-424E-8236-1BDEC839BF3F}" presName="hierChild3" presStyleCnt="0"/>
      <dgm:spPr/>
    </dgm:pt>
    <dgm:pt modelId="{8224B53F-1C61-4D2F-A6F5-55FB11BA886F}" type="pres">
      <dgm:prSet presAssocID="{E7E72E3F-0F09-498B-91F5-CC329E55D2E0}" presName="Name25" presStyleLbl="parChTrans1D2" presStyleIdx="4" presStyleCnt="5"/>
      <dgm:spPr/>
      <dgm:t>
        <a:bodyPr/>
        <a:lstStyle/>
        <a:p>
          <a:pPr rtl="1"/>
          <a:endParaRPr lang="ar-SA"/>
        </a:p>
      </dgm:t>
    </dgm:pt>
    <dgm:pt modelId="{2347649C-A7CC-4416-AA35-EAAB5D70688B}" type="pres">
      <dgm:prSet presAssocID="{E7E72E3F-0F09-498B-91F5-CC329E55D2E0}" presName="connTx" presStyleLbl="parChTrans1D2" presStyleIdx="4" presStyleCnt="5"/>
      <dgm:spPr/>
      <dgm:t>
        <a:bodyPr/>
        <a:lstStyle/>
        <a:p>
          <a:pPr rtl="1"/>
          <a:endParaRPr lang="ar-SA"/>
        </a:p>
      </dgm:t>
    </dgm:pt>
    <dgm:pt modelId="{56F28FE0-236C-441D-9EE7-8D8B70CA7F9E}" type="pres">
      <dgm:prSet presAssocID="{772BF2AC-B563-4505-8E8C-DDCC3F281AC0}" presName="Name30" presStyleCnt="0"/>
      <dgm:spPr/>
    </dgm:pt>
    <dgm:pt modelId="{8B25578D-C233-4446-B65C-16BC2DB53F7B}" type="pres">
      <dgm:prSet presAssocID="{772BF2AC-B563-4505-8E8C-DDCC3F281AC0}" presName="level2Shape" presStyleLbl="node2" presStyleIdx="4" presStyleCnt="5" custLinFactNeighborX="-5970" custLinFactNeighborY="-95129"/>
      <dgm:spPr/>
      <dgm:t>
        <a:bodyPr/>
        <a:lstStyle/>
        <a:p>
          <a:pPr rtl="1"/>
          <a:endParaRPr lang="ar-SA"/>
        </a:p>
      </dgm:t>
    </dgm:pt>
    <dgm:pt modelId="{ED8BCAA5-E861-42F2-9A5F-59A1510C67E6}" type="pres">
      <dgm:prSet presAssocID="{772BF2AC-B563-4505-8E8C-DDCC3F281AC0}" presName="hierChild3" presStyleCnt="0"/>
      <dgm:spPr/>
    </dgm:pt>
    <dgm:pt modelId="{43A2B1A7-EE59-494E-906F-FE904458F277}" type="pres">
      <dgm:prSet presAssocID="{DD031852-B13C-4E92-9366-F4A016BCFBCF}" presName="bgShapesFlow" presStyleCnt="0"/>
      <dgm:spPr/>
    </dgm:pt>
  </dgm:ptLst>
  <dgm:cxnLst>
    <dgm:cxn modelId="{AE8D2687-F4CF-4FB2-ACE1-E8840A76EDE9}" srcId="{85C91853-3051-4778-90A4-489CA1470094}" destId="{9ED3EADC-6AB2-424E-8236-1BDEC839BF3F}" srcOrd="3" destOrd="0" parTransId="{2A454434-6262-414B-AA17-888AFA41987B}" sibTransId="{08C76CD3-FA07-4FAD-97D6-BBA71E2B89C2}"/>
    <dgm:cxn modelId="{A9D71291-0203-4203-BECF-0A89D540FF78}" type="presOf" srcId="{CA723B95-3F70-4DFB-A843-AF002DBCA738}" destId="{7B2A2D05-E7AF-4B65-9509-E2D96C8BE4A5}" srcOrd="1" destOrd="0" presId="urn:microsoft.com/office/officeart/2005/8/layout/hierarchy5"/>
    <dgm:cxn modelId="{782A85C9-5F90-468F-AEBE-AB2FA7AED57A}" type="presOf" srcId="{83750BA8-2B7D-49CC-A3F5-9A2D79FD2FD3}" destId="{58FE177A-428B-473F-B5D2-2B7DAE9C8D76}" srcOrd="1" destOrd="0" presId="urn:microsoft.com/office/officeart/2005/8/layout/hierarchy5"/>
    <dgm:cxn modelId="{14E614D6-1B16-497E-A71B-53E8E31BC728}" srcId="{85C91853-3051-4778-90A4-489CA1470094}" destId="{E4ADF9E2-3700-4369-B93B-754029163241}" srcOrd="0" destOrd="0" parTransId="{83750BA8-2B7D-49CC-A3F5-9A2D79FD2FD3}" sibTransId="{382A4027-762B-4098-B471-AB936E407B44}"/>
    <dgm:cxn modelId="{17CCCA20-7DD9-485B-AF87-B99A4E2C311C}" type="presOf" srcId="{83750BA8-2B7D-49CC-A3F5-9A2D79FD2FD3}" destId="{6BF81D6D-88EF-406B-AE74-4E2042C68B31}" srcOrd="0" destOrd="0" presId="urn:microsoft.com/office/officeart/2005/8/layout/hierarchy5"/>
    <dgm:cxn modelId="{15323582-3DB9-4696-9A4C-E702A0F48774}" type="presOf" srcId="{83BC4DA9-22D0-436F-AE5E-E85BB4F13015}" destId="{E713B928-9BC4-424F-99D4-231FAEBDB06A}" srcOrd="0" destOrd="0" presId="urn:microsoft.com/office/officeart/2005/8/layout/hierarchy5"/>
    <dgm:cxn modelId="{18818C1B-A148-4FC5-979C-1AA27426CC54}" type="presOf" srcId="{E7E72E3F-0F09-498B-91F5-CC329E55D2E0}" destId="{8224B53F-1C61-4D2F-A6F5-55FB11BA886F}" srcOrd="0" destOrd="0" presId="urn:microsoft.com/office/officeart/2005/8/layout/hierarchy5"/>
    <dgm:cxn modelId="{98A99A77-2391-484C-B84A-E6E49D4199FD}" type="presOf" srcId="{DD031852-B13C-4E92-9366-F4A016BCFBCF}" destId="{E81691FB-1F9C-43D6-B90D-EAC2EBCFE2E6}" srcOrd="0" destOrd="0" presId="urn:microsoft.com/office/officeart/2005/8/layout/hierarchy5"/>
    <dgm:cxn modelId="{764D66CA-809C-4832-B132-F274A47778E5}" type="presOf" srcId="{9F0ED302-E87D-417F-B349-3449294199C0}" destId="{8F5E3C0F-2865-4750-9D47-A5207C733FF3}" srcOrd="1" destOrd="0" presId="urn:microsoft.com/office/officeart/2005/8/layout/hierarchy5"/>
    <dgm:cxn modelId="{BC692B60-B49B-487B-9DAB-61C30D416B1A}" srcId="{DD031852-B13C-4E92-9366-F4A016BCFBCF}" destId="{85C91853-3051-4778-90A4-489CA1470094}" srcOrd="0" destOrd="0" parTransId="{4EDE5A9A-8DFA-47D2-BBA2-E074C1E0D1DE}" sibTransId="{D6EAB28F-6AC5-4B27-9DD6-3E9A2473643B}"/>
    <dgm:cxn modelId="{62FE403F-A0AB-4C90-A9E3-8D4949A0DCEC}" type="presOf" srcId="{2A454434-6262-414B-AA17-888AFA41987B}" destId="{E08358CC-FBE2-45C3-8929-3AB1FEF2A06E}" srcOrd="0" destOrd="0" presId="urn:microsoft.com/office/officeart/2005/8/layout/hierarchy5"/>
    <dgm:cxn modelId="{BECB76E3-B9D2-46A3-9BDF-16B10E6F53E3}" type="presOf" srcId="{9F0ED302-E87D-417F-B349-3449294199C0}" destId="{D885713F-624C-4B10-9A10-81F74992E65F}" srcOrd="0" destOrd="0" presId="urn:microsoft.com/office/officeart/2005/8/layout/hierarchy5"/>
    <dgm:cxn modelId="{AE15FEFF-8BC7-41E2-8369-FB34449187F4}" srcId="{85C91853-3051-4778-90A4-489CA1470094}" destId="{772BF2AC-B563-4505-8E8C-DDCC3F281AC0}" srcOrd="4" destOrd="0" parTransId="{E7E72E3F-0F09-498B-91F5-CC329E55D2E0}" sibTransId="{3F9ADE9E-CC6B-4D19-B214-B2F46E9C14F4}"/>
    <dgm:cxn modelId="{882ACD21-44F2-42DE-B1E1-8DE63702C0F3}" type="presOf" srcId="{85C91853-3051-4778-90A4-489CA1470094}" destId="{05E4C138-E404-4DF7-9A07-4BE3B39737DD}" srcOrd="0" destOrd="0" presId="urn:microsoft.com/office/officeart/2005/8/layout/hierarchy5"/>
    <dgm:cxn modelId="{F5E2E3A7-6C3A-49A1-BCB2-0152755F2744}" type="presOf" srcId="{D2979ECF-1E90-4DCA-B9FE-477B7B75232A}" destId="{B122FB8A-5DE5-4AFC-A64D-5F98A6E7F8DA}" srcOrd="0" destOrd="0" presId="urn:microsoft.com/office/officeart/2005/8/layout/hierarchy5"/>
    <dgm:cxn modelId="{1B20BA74-B7D1-4752-8E15-1EBC9DF68C1B}" type="presOf" srcId="{2A454434-6262-414B-AA17-888AFA41987B}" destId="{1CD030FB-F84D-4E66-8358-9B2411C7E83B}" srcOrd="1" destOrd="0" presId="urn:microsoft.com/office/officeart/2005/8/layout/hierarchy5"/>
    <dgm:cxn modelId="{64D245A9-D93A-4DF0-9A2D-000284551E8E}" srcId="{85C91853-3051-4778-90A4-489CA1470094}" destId="{D2979ECF-1E90-4DCA-B9FE-477B7B75232A}" srcOrd="2" destOrd="0" parTransId="{CA723B95-3F70-4DFB-A843-AF002DBCA738}" sibTransId="{42CEE18E-DA87-4E40-A44F-970FF21A5359}"/>
    <dgm:cxn modelId="{4E154901-AF37-4AB2-95DA-677BE5EB5DEA}" type="presOf" srcId="{E4ADF9E2-3700-4369-B93B-754029163241}" destId="{346AD154-37B6-433F-9523-429418D353A9}" srcOrd="0" destOrd="0" presId="urn:microsoft.com/office/officeart/2005/8/layout/hierarchy5"/>
    <dgm:cxn modelId="{FD70445B-57CD-4A8E-8D62-E074B666CC34}" type="presOf" srcId="{CA723B95-3F70-4DFB-A843-AF002DBCA738}" destId="{48683C86-C831-4828-A0AB-616F8560F75F}" srcOrd="0" destOrd="0" presId="urn:microsoft.com/office/officeart/2005/8/layout/hierarchy5"/>
    <dgm:cxn modelId="{595820DC-802A-468D-A532-B1DD0C499D22}" type="presOf" srcId="{772BF2AC-B563-4505-8E8C-DDCC3F281AC0}" destId="{8B25578D-C233-4446-B65C-16BC2DB53F7B}" srcOrd="0" destOrd="0" presId="urn:microsoft.com/office/officeart/2005/8/layout/hierarchy5"/>
    <dgm:cxn modelId="{B6687C7C-3B5D-425A-B435-0C6AA558D780}" type="presOf" srcId="{9ED3EADC-6AB2-424E-8236-1BDEC839BF3F}" destId="{DB5BBCB8-3DC7-42F9-A741-DB7AA8B46883}" srcOrd="0" destOrd="0" presId="urn:microsoft.com/office/officeart/2005/8/layout/hierarchy5"/>
    <dgm:cxn modelId="{E6A904F6-92EF-4E40-98CC-999F559A91EA}" type="presOf" srcId="{E7E72E3F-0F09-498B-91F5-CC329E55D2E0}" destId="{2347649C-A7CC-4416-AA35-EAAB5D70688B}" srcOrd="1" destOrd="0" presId="urn:microsoft.com/office/officeart/2005/8/layout/hierarchy5"/>
    <dgm:cxn modelId="{47A99FF9-E4A9-48A2-9AA5-D2ECC0DE8785}" srcId="{85C91853-3051-4778-90A4-489CA1470094}" destId="{83BC4DA9-22D0-436F-AE5E-E85BB4F13015}" srcOrd="1" destOrd="0" parTransId="{9F0ED302-E87D-417F-B349-3449294199C0}" sibTransId="{B3F6ADE5-4EC7-4A50-8EAA-D84B4C86C85D}"/>
    <dgm:cxn modelId="{92D59ADD-939B-4CEB-A753-B6D880BD4ACC}" type="presParOf" srcId="{E81691FB-1F9C-43D6-B90D-EAC2EBCFE2E6}" destId="{0575A01A-7A2F-47DF-A2E6-5004E0D348B7}" srcOrd="0" destOrd="0" presId="urn:microsoft.com/office/officeart/2005/8/layout/hierarchy5"/>
    <dgm:cxn modelId="{448E45A6-2D97-4F7F-A979-1A2A493EC66B}" type="presParOf" srcId="{0575A01A-7A2F-47DF-A2E6-5004E0D348B7}" destId="{C5763C4B-2F6D-42B4-9EAB-52F6F4FA87AE}" srcOrd="0" destOrd="0" presId="urn:microsoft.com/office/officeart/2005/8/layout/hierarchy5"/>
    <dgm:cxn modelId="{D991461B-2AB1-494A-B7BB-447195B59E2F}" type="presParOf" srcId="{C5763C4B-2F6D-42B4-9EAB-52F6F4FA87AE}" destId="{1C161AF6-5E4C-441C-B84C-348F7E7090F9}" srcOrd="0" destOrd="0" presId="urn:microsoft.com/office/officeart/2005/8/layout/hierarchy5"/>
    <dgm:cxn modelId="{F9A52622-4214-44B8-A0C7-DF482901D7D0}" type="presParOf" srcId="{1C161AF6-5E4C-441C-B84C-348F7E7090F9}" destId="{05E4C138-E404-4DF7-9A07-4BE3B39737DD}" srcOrd="0" destOrd="0" presId="urn:microsoft.com/office/officeart/2005/8/layout/hierarchy5"/>
    <dgm:cxn modelId="{6054F7B1-91F5-463B-BB82-73C5E3BAA249}" type="presParOf" srcId="{1C161AF6-5E4C-441C-B84C-348F7E7090F9}" destId="{68D34401-067F-4A77-B44E-FB9B8A412526}" srcOrd="1" destOrd="0" presId="urn:microsoft.com/office/officeart/2005/8/layout/hierarchy5"/>
    <dgm:cxn modelId="{1FD38EB8-4CD0-4345-84EA-22EBA361E78A}" type="presParOf" srcId="{68D34401-067F-4A77-B44E-FB9B8A412526}" destId="{6BF81D6D-88EF-406B-AE74-4E2042C68B31}" srcOrd="0" destOrd="0" presId="urn:microsoft.com/office/officeart/2005/8/layout/hierarchy5"/>
    <dgm:cxn modelId="{E8A05451-F4EB-4D07-85F7-AB31626914CB}" type="presParOf" srcId="{6BF81D6D-88EF-406B-AE74-4E2042C68B31}" destId="{58FE177A-428B-473F-B5D2-2B7DAE9C8D76}" srcOrd="0" destOrd="0" presId="urn:microsoft.com/office/officeart/2005/8/layout/hierarchy5"/>
    <dgm:cxn modelId="{F61C4E09-0EC6-46E4-BA34-AE0E95D5173D}" type="presParOf" srcId="{68D34401-067F-4A77-B44E-FB9B8A412526}" destId="{66FC03CA-5A3A-4E3D-BCD3-1A3741C4E255}" srcOrd="1" destOrd="0" presId="urn:microsoft.com/office/officeart/2005/8/layout/hierarchy5"/>
    <dgm:cxn modelId="{815C857A-8162-46E5-9FD8-706F117B57AD}" type="presParOf" srcId="{66FC03CA-5A3A-4E3D-BCD3-1A3741C4E255}" destId="{346AD154-37B6-433F-9523-429418D353A9}" srcOrd="0" destOrd="0" presId="urn:microsoft.com/office/officeart/2005/8/layout/hierarchy5"/>
    <dgm:cxn modelId="{35BEE167-8058-4139-921B-854EBAB0AF2A}" type="presParOf" srcId="{66FC03CA-5A3A-4E3D-BCD3-1A3741C4E255}" destId="{51A2AFE5-F718-4CB3-94BE-6E957FC1C0F5}" srcOrd="1" destOrd="0" presId="urn:microsoft.com/office/officeart/2005/8/layout/hierarchy5"/>
    <dgm:cxn modelId="{6031BE91-E3C1-4139-B91D-FB7E42C3F1AC}" type="presParOf" srcId="{68D34401-067F-4A77-B44E-FB9B8A412526}" destId="{D885713F-624C-4B10-9A10-81F74992E65F}" srcOrd="2" destOrd="0" presId="urn:microsoft.com/office/officeart/2005/8/layout/hierarchy5"/>
    <dgm:cxn modelId="{FF82C52E-18CB-47FC-ACAD-4A2852646526}" type="presParOf" srcId="{D885713F-624C-4B10-9A10-81F74992E65F}" destId="{8F5E3C0F-2865-4750-9D47-A5207C733FF3}" srcOrd="0" destOrd="0" presId="urn:microsoft.com/office/officeart/2005/8/layout/hierarchy5"/>
    <dgm:cxn modelId="{1FA50DDA-C6BE-4357-9ED6-CE18C0DD1384}" type="presParOf" srcId="{68D34401-067F-4A77-B44E-FB9B8A412526}" destId="{ECC5AE77-F762-4654-94A1-5AF8FBDBF711}" srcOrd="3" destOrd="0" presId="urn:microsoft.com/office/officeart/2005/8/layout/hierarchy5"/>
    <dgm:cxn modelId="{130DEA78-6F91-46A7-8DEC-9BA9B177CC4F}" type="presParOf" srcId="{ECC5AE77-F762-4654-94A1-5AF8FBDBF711}" destId="{E713B928-9BC4-424F-99D4-231FAEBDB06A}" srcOrd="0" destOrd="0" presId="urn:microsoft.com/office/officeart/2005/8/layout/hierarchy5"/>
    <dgm:cxn modelId="{970A2F85-AC08-4410-9AFC-73DFAD09B0CD}" type="presParOf" srcId="{ECC5AE77-F762-4654-94A1-5AF8FBDBF711}" destId="{3CE3637C-D016-43BE-9D8E-A97B9C761134}" srcOrd="1" destOrd="0" presId="urn:microsoft.com/office/officeart/2005/8/layout/hierarchy5"/>
    <dgm:cxn modelId="{6A956746-9F96-4350-8552-3F4A02801EE6}" type="presParOf" srcId="{68D34401-067F-4A77-B44E-FB9B8A412526}" destId="{48683C86-C831-4828-A0AB-616F8560F75F}" srcOrd="4" destOrd="0" presId="urn:microsoft.com/office/officeart/2005/8/layout/hierarchy5"/>
    <dgm:cxn modelId="{9E734A6A-02B4-48DC-BEB0-18167BA0FC44}" type="presParOf" srcId="{48683C86-C831-4828-A0AB-616F8560F75F}" destId="{7B2A2D05-E7AF-4B65-9509-E2D96C8BE4A5}" srcOrd="0" destOrd="0" presId="urn:microsoft.com/office/officeart/2005/8/layout/hierarchy5"/>
    <dgm:cxn modelId="{E2C9B316-6A21-443F-A6BE-C566726103D4}" type="presParOf" srcId="{68D34401-067F-4A77-B44E-FB9B8A412526}" destId="{89E253DE-C3E1-4DEB-8369-1268BBADA455}" srcOrd="5" destOrd="0" presId="urn:microsoft.com/office/officeart/2005/8/layout/hierarchy5"/>
    <dgm:cxn modelId="{E7357959-A6A9-43B8-B894-0A12DD28E990}" type="presParOf" srcId="{89E253DE-C3E1-4DEB-8369-1268BBADA455}" destId="{B122FB8A-5DE5-4AFC-A64D-5F98A6E7F8DA}" srcOrd="0" destOrd="0" presId="urn:microsoft.com/office/officeart/2005/8/layout/hierarchy5"/>
    <dgm:cxn modelId="{5F7BD990-6D88-4AF7-98C4-649DFF5CBE44}" type="presParOf" srcId="{89E253DE-C3E1-4DEB-8369-1268BBADA455}" destId="{EBE1FE03-9A98-4F80-A9C0-8F02FB968D52}" srcOrd="1" destOrd="0" presId="urn:microsoft.com/office/officeart/2005/8/layout/hierarchy5"/>
    <dgm:cxn modelId="{E021B120-B591-4C6D-9DE5-8683C150370E}" type="presParOf" srcId="{68D34401-067F-4A77-B44E-FB9B8A412526}" destId="{E08358CC-FBE2-45C3-8929-3AB1FEF2A06E}" srcOrd="6" destOrd="0" presId="urn:microsoft.com/office/officeart/2005/8/layout/hierarchy5"/>
    <dgm:cxn modelId="{96109875-25EA-453F-8C61-8D2E2378CD59}" type="presParOf" srcId="{E08358CC-FBE2-45C3-8929-3AB1FEF2A06E}" destId="{1CD030FB-F84D-4E66-8358-9B2411C7E83B}" srcOrd="0" destOrd="0" presId="urn:microsoft.com/office/officeart/2005/8/layout/hierarchy5"/>
    <dgm:cxn modelId="{D542630C-6887-42AC-8877-5DBE1A45EC60}" type="presParOf" srcId="{68D34401-067F-4A77-B44E-FB9B8A412526}" destId="{53B1C3E6-4226-442E-936D-5052811675C2}" srcOrd="7" destOrd="0" presId="urn:microsoft.com/office/officeart/2005/8/layout/hierarchy5"/>
    <dgm:cxn modelId="{44F274C9-C46E-4DC8-BF7F-A9E152D31CFF}" type="presParOf" srcId="{53B1C3E6-4226-442E-936D-5052811675C2}" destId="{DB5BBCB8-3DC7-42F9-A741-DB7AA8B46883}" srcOrd="0" destOrd="0" presId="urn:microsoft.com/office/officeart/2005/8/layout/hierarchy5"/>
    <dgm:cxn modelId="{ACFABC05-FABF-43D2-8346-35C666E89576}" type="presParOf" srcId="{53B1C3E6-4226-442E-936D-5052811675C2}" destId="{0331B69C-023F-4A07-8CF4-7E9483B9E39B}" srcOrd="1" destOrd="0" presId="urn:microsoft.com/office/officeart/2005/8/layout/hierarchy5"/>
    <dgm:cxn modelId="{77A18696-AF08-4AE4-B0B0-E86D91818A77}" type="presParOf" srcId="{68D34401-067F-4A77-B44E-FB9B8A412526}" destId="{8224B53F-1C61-4D2F-A6F5-55FB11BA886F}" srcOrd="8" destOrd="0" presId="urn:microsoft.com/office/officeart/2005/8/layout/hierarchy5"/>
    <dgm:cxn modelId="{13401ECD-B450-46BD-A624-D69E24EE0882}" type="presParOf" srcId="{8224B53F-1C61-4D2F-A6F5-55FB11BA886F}" destId="{2347649C-A7CC-4416-AA35-EAAB5D70688B}" srcOrd="0" destOrd="0" presId="urn:microsoft.com/office/officeart/2005/8/layout/hierarchy5"/>
    <dgm:cxn modelId="{CE7D37C2-A0A4-4D88-86C5-AB7B22CDEA33}" type="presParOf" srcId="{68D34401-067F-4A77-B44E-FB9B8A412526}" destId="{56F28FE0-236C-441D-9EE7-8D8B70CA7F9E}" srcOrd="9" destOrd="0" presId="urn:microsoft.com/office/officeart/2005/8/layout/hierarchy5"/>
    <dgm:cxn modelId="{64284C93-30FC-425F-9653-B0125BAC9072}" type="presParOf" srcId="{56F28FE0-236C-441D-9EE7-8D8B70CA7F9E}" destId="{8B25578D-C233-4446-B65C-16BC2DB53F7B}" srcOrd="0" destOrd="0" presId="urn:microsoft.com/office/officeart/2005/8/layout/hierarchy5"/>
    <dgm:cxn modelId="{564C24A4-F8CB-4A52-A3CD-4340858F8C15}" type="presParOf" srcId="{56F28FE0-236C-441D-9EE7-8D8B70CA7F9E}" destId="{ED8BCAA5-E861-42F2-9A5F-59A1510C67E6}" srcOrd="1" destOrd="0" presId="urn:microsoft.com/office/officeart/2005/8/layout/hierarchy5"/>
    <dgm:cxn modelId="{DD4C209E-3667-4C34-940E-FC27ECF2FD82}" type="presParOf" srcId="{E81691FB-1F9C-43D6-B90D-EAC2EBCFE2E6}" destId="{43A2B1A7-EE59-494E-906F-FE904458F277}"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E4C138-E404-4DF7-9A07-4BE3B39737DD}">
      <dsp:nvSpPr>
        <dsp:cNvPr id="0" name=""/>
        <dsp:cNvSpPr/>
      </dsp:nvSpPr>
      <dsp:spPr>
        <a:xfrm>
          <a:off x="0" y="2700672"/>
          <a:ext cx="4563198" cy="682380"/>
        </a:xfrm>
        <a:prstGeom prst="roundRect">
          <a:avLst>
            <a:gd name="adj" fmla="val 10000"/>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 الوالدية </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19986" y="2720658"/>
        <a:ext cx="4523226" cy="642408"/>
      </dsp:txXfrm>
    </dsp:sp>
    <dsp:sp modelId="{12A31CD3-CD47-4F25-B831-E98177BCFE38}">
      <dsp:nvSpPr>
        <dsp:cNvPr id="0" name=""/>
        <dsp:cNvSpPr/>
      </dsp:nvSpPr>
      <dsp:spPr>
        <a:xfrm rot="19143084">
          <a:off x="4474258" y="2793923"/>
          <a:ext cx="726920" cy="19467"/>
        </a:xfrm>
        <a:custGeom>
          <a:avLst/>
          <a:gdLst/>
          <a:ahLst/>
          <a:cxnLst/>
          <a:rect l="0" t="0" r="0" b="0"/>
          <a:pathLst>
            <a:path>
              <a:moveTo>
                <a:pt x="0" y="9733"/>
              </a:moveTo>
              <a:lnTo>
                <a:pt x="726920"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dirty="0"/>
        </a:p>
      </dsp:txBody>
      <dsp:txXfrm>
        <a:off x="4819546" y="2785484"/>
        <a:ext cx="36346" cy="36346"/>
      </dsp:txXfrm>
    </dsp:sp>
    <dsp:sp modelId="{6B493DB7-6B9C-440B-931B-04C9729BFA8B}">
      <dsp:nvSpPr>
        <dsp:cNvPr id="0" name=""/>
        <dsp:cNvSpPr/>
      </dsp:nvSpPr>
      <dsp:spPr>
        <a:xfrm>
          <a:off x="5112239" y="2224262"/>
          <a:ext cx="1364760" cy="682380"/>
        </a:xfrm>
        <a:prstGeom prst="roundRect">
          <a:avLst>
            <a:gd name="adj" fmla="val 10000"/>
          </a:avLst>
        </a:prstGeom>
        <a:solidFill>
          <a:schemeClr val="bg2">
            <a:lumMod val="5000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الحماية</a:t>
          </a:r>
          <a:r>
            <a:rPr lang="ar-SA" sz="2400" kern="1200" baseline="0" dirty="0" smtClean="0"/>
            <a:t> </a:t>
          </a:r>
          <a:r>
            <a:rPr lang="ar-SA" sz="24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الزائدة</a:t>
          </a:r>
        </a:p>
      </dsp:txBody>
      <dsp:txXfrm>
        <a:off x="5132225" y="2244248"/>
        <a:ext cx="1324788" cy="642408"/>
      </dsp:txXfrm>
    </dsp:sp>
    <dsp:sp modelId="{6BF81D6D-88EF-406B-AE74-4E2042C68B31}">
      <dsp:nvSpPr>
        <dsp:cNvPr id="0" name=""/>
        <dsp:cNvSpPr/>
      </dsp:nvSpPr>
      <dsp:spPr>
        <a:xfrm rot="3547902">
          <a:off x="4378224" y="3358193"/>
          <a:ext cx="759749" cy="19467"/>
        </a:xfrm>
        <a:custGeom>
          <a:avLst/>
          <a:gdLst/>
          <a:ahLst/>
          <a:cxnLst/>
          <a:rect l="0" t="0" r="0" b="0"/>
          <a:pathLst>
            <a:path>
              <a:moveTo>
                <a:pt x="0" y="9733"/>
              </a:moveTo>
              <a:lnTo>
                <a:pt x="759749"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dirty="0"/>
        </a:p>
      </dsp:txBody>
      <dsp:txXfrm>
        <a:off x="4739105" y="3348933"/>
        <a:ext cx="37987" cy="37987"/>
      </dsp:txXfrm>
    </dsp:sp>
    <dsp:sp modelId="{346AD154-37B6-433F-9523-429418D353A9}">
      <dsp:nvSpPr>
        <dsp:cNvPr id="0" name=""/>
        <dsp:cNvSpPr/>
      </dsp:nvSpPr>
      <dsp:spPr>
        <a:xfrm>
          <a:off x="4953000" y="3352802"/>
          <a:ext cx="1364760" cy="682380"/>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الإهمال</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4972986" y="3372788"/>
        <a:ext cx="1324788" cy="642408"/>
      </dsp:txXfrm>
    </dsp:sp>
    <dsp:sp modelId="{E08358CC-FBE2-45C3-8929-3AB1FEF2A06E}">
      <dsp:nvSpPr>
        <dsp:cNvPr id="0" name=""/>
        <dsp:cNvSpPr/>
      </dsp:nvSpPr>
      <dsp:spPr>
        <a:xfrm rot="4811568">
          <a:off x="3582922" y="4196391"/>
          <a:ext cx="2363059" cy="19467"/>
        </a:xfrm>
        <a:custGeom>
          <a:avLst/>
          <a:gdLst/>
          <a:ahLst/>
          <a:cxnLst/>
          <a:rect l="0" t="0" r="0" b="0"/>
          <a:pathLst>
            <a:path>
              <a:moveTo>
                <a:pt x="0" y="9733"/>
              </a:moveTo>
              <a:lnTo>
                <a:pt x="2363059"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rtl="1">
            <a:lnSpc>
              <a:spcPct val="90000"/>
            </a:lnSpc>
            <a:spcBef>
              <a:spcPct val="0"/>
            </a:spcBef>
            <a:spcAft>
              <a:spcPct val="35000"/>
            </a:spcAft>
          </a:pPr>
          <a:endParaRPr lang="ar-SA" sz="800" kern="1200" dirty="0"/>
        </a:p>
      </dsp:txBody>
      <dsp:txXfrm>
        <a:off x="4705375" y="4147049"/>
        <a:ext cx="118152" cy="118152"/>
      </dsp:txXfrm>
    </dsp:sp>
    <dsp:sp modelId="{DB5BBCB8-3DC7-42F9-A741-DB7AA8B46883}">
      <dsp:nvSpPr>
        <dsp:cNvPr id="0" name=""/>
        <dsp:cNvSpPr/>
      </dsp:nvSpPr>
      <dsp:spPr>
        <a:xfrm>
          <a:off x="4965706" y="5029198"/>
          <a:ext cx="1364760" cy="682380"/>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rgbClr val="FF0000"/>
              </a:solidFill>
            </a:rPr>
            <a:t>التدليل</a:t>
          </a:r>
          <a:endParaRPr lang="ar-SA" sz="3600" b="1" kern="12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4985692" y="5049184"/>
        <a:ext cx="1324788" cy="642408"/>
      </dsp:txXfrm>
    </dsp:sp>
    <dsp:sp modelId="{1A5B31B3-1540-4217-B520-ABAB37A12881}">
      <dsp:nvSpPr>
        <dsp:cNvPr id="0" name=""/>
        <dsp:cNvSpPr/>
      </dsp:nvSpPr>
      <dsp:spPr>
        <a:xfrm rot="16889491">
          <a:off x="3459760" y="1681792"/>
          <a:ext cx="2755917" cy="19467"/>
        </a:xfrm>
        <a:custGeom>
          <a:avLst/>
          <a:gdLst/>
          <a:ahLst/>
          <a:cxnLst/>
          <a:rect l="0" t="0" r="0" b="0"/>
          <a:pathLst>
            <a:path>
              <a:moveTo>
                <a:pt x="0" y="9733"/>
              </a:moveTo>
              <a:lnTo>
                <a:pt x="2755917"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rtl="1">
            <a:lnSpc>
              <a:spcPct val="90000"/>
            </a:lnSpc>
            <a:spcBef>
              <a:spcPct val="0"/>
            </a:spcBef>
            <a:spcAft>
              <a:spcPct val="35000"/>
            </a:spcAft>
          </a:pPr>
          <a:endParaRPr lang="ar-SA" sz="1000" kern="1200" dirty="0"/>
        </a:p>
      </dsp:txBody>
      <dsp:txXfrm>
        <a:off x="4768821" y="1622628"/>
        <a:ext cx="137795" cy="137795"/>
      </dsp:txXfrm>
    </dsp:sp>
    <dsp:sp modelId="{73B5D88E-4099-4BA0-B39E-6657687021B3}">
      <dsp:nvSpPr>
        <dsp:cNvPr id="0" name=""/>
        <dsp:cNvSpPr/>
      </dsp:nvSpPr>
      <dsp:spPr>
        <a:xfrm>
          <a:off x="5112239" y="0"/>
          <a:ext cx="1364760" cy="682380"/>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132225" y="19986"/>
        <a:ext cx="1324788" cy="642408"/>
      </dsp:txXfrm>
    </dsp:sp>
    <dsp:sp modelId="{75C7E0F5-70FE-4BF4-96FB-B6E44EE66F2A}">
      <dsp:nvSpPr>
        <dsp:cNvPr id="0" name=""/>
        <dsp:cNvSpPr/>
      </dsp:nvSpPr>
      <dsp:spPr>
        <a:xfrm rot="16889491">
          <a:off x="3459760" y="1681792"/>
          <a:ext cx="2755917" cy="19467"/>
        </a:xfrm>
        <a:custGeom>
          <a:avLst/>
          <a:gdLst/>
          <a:ahLst/>
          <a:cxnLst/>
          <a:rect l="0" t="0" r="0" b="0"/>
          <a:pathLst>
            <a:path>
              <a:moveTo>
                <a:pt x="0" y="9733"/>
              </a:moveTo>
              <a:lnTo>
                <a:pt x="2755917"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rtl="1">
            <a:lnSpc>
              <a:spcPct val="90000"/>
            </a:lnSpc>
            <a:spcBef>
              <a:spcPct val="0"/>
            </a:spcBef>
            <a:spcAft>
              <a:spcPct val="35000"/>
            </a:spcAft>
          </a:pPr>
          <a:endParaRPr lang="ar-SA" sz="1000" kern="1200" dirty="0"/>
        </a:p>
      </dsp:txBody>
      <dsp:txXfrm>
        <a:off x="4768821" y="1622628"/>
        <a:ext cx="137795" cy="137795"/>
      </dsp:txXfrm>
    </dsp:sp>
    <dsp:sp modelId="{434FDDE1-4EB1-4585-950C-CA18C5143B39}">
      <dsp:nvSpPr>
        <dsp:cNvPr id="0" name=""/>
        <dsp:cNvSpPr/>
      </dsp:nvSpPr>
      <dsp:spPr>
        <a:xfrm>
          <a:off x="5112239" y="0"/>
          <a:ext cx="1364760" cy="682380"/>
        </a:xfrm>
        <a:prstGeom prst="roundRect">
          <a:avLst>
            <a:gd name="adj" fmla="val 100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rtl="1">
            <a:lnSpc>
              <a:spcPct val="90000"/>
            </a:lnSpc>
            <a:spcBef>
              <a:spcPct val="0"/>
            </a:spcBef>
            <a:spcAft>
              <a:spcPct val="35000"/>
            </a:spcAft>
          </a:pPr>
          <a:r>
            <a:rPr lang="ar-SA" sz="40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a:t>
          </a:r>
        </a:p>
      </dsp:txBody>
      <dsp:txXfrm>
        <a:off x="5132225" y="19986"/>
        <a:ext cx="1324788" cy="6424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E4C138-E404-4DF7-9A07-4BE3B39737DD}">
      <dsp:nvSpPr>
        <dsp:cNvPr id="0" name=""/>
        <dsp:cNvSpPr/>
      </dsp:nvSpPr>
      <dsp:spPr>
        <a:xfrm>
          <a:off x="0" y="2438399"/>
          <a:ext cx="4563198" cy="682380"/>
        </a:xfrm>
        <a:prstGeom prst="roundRect">
          <a:avLst>
            <a:gd name="adj" fmla="val 10000"/>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a:t>
          </a:r>
          <a:r>
            <a:rPr lang="ar-SA" sz="3600" kern="1200" dirty="0" smtClean="0">
              <a:solidFill>
                <a:schemeClr val="tx1"/>
              </a:solidFill>
              <a:latin typeface="Arial Unicode MS" pitchFamily="34" charset="-128"/>
              <a:ea typeface="Arial Unicode MS" pitchFamily="34" charset="-128"/>
              <a:cs typeface="Arial Unicode MS" pitchFamily="34" charset="-128"/>
            </a:rPr>
            <a:t> </a:t>
          </a: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الوالدية</a:t>
          </a:r>
          <a:r>
            <a:rPr lang="ar-SA" sz="3600" kern="1200" dirty="0" smtClean="0">
              <a:solidFill>
                <a:schemeClr val="tx1"/>
              </a:solidFill>
              <a:latin typeface="Arial Unicode MS" pitchFamily="34" charset="-128"/>
              <a:ea typeface="Arial Unicode MS" pitchFamily="34" charset="-128"/>
              <a:cs typeface="Arial Unicode MS" pitchFamily="34" charset="-128"/>
            </a:rPr>
            <a:t> </a:t>
          </a:r>
          <a:endParaRPr lang="ar-SA" sz="3600" kern="1200" dirty="0">
            <a:solidFill>
              <a:schemeClr val="tx1"/>
            </a:solidFill>
            <a:latin typeface="Arial Unicode MS" pitchFamily="34" charset="-128"/>
            <a:ea typeface="Arial Unicode MS" pitchFamily="34" charset="-128"/>
            <a:cs typeface="Arial Unicode MS" pitchFamily="34" charset="-128"/>
          </a:endParaRPr>
        </a:p>
      </dsp:txBody>
      <dsp:txXfrm>
        <a:off x="19986" y="2458385"/>
        <a:ext cx="4523226" cy="642408"/>
      </dsp:txXfrm>
    </dsp:sp>
    <dsp:sp modelId="{6BF81D6D-88EF-406B-AE74-4E2042C68B31}">
      <dsp:nvSpPr>
        <dsp:cNvPr id="0" name=""/>
        <dsp:cNvSpPr/>
      </dsp:nvSpPr>
      <dsp:spPr>
        <a:xfrm rot="16988481">
          <a:off x="3641877" y="1608659"/>
          <a:ext cx="2384845" cy="19467"/>
        </a:xfrm>
        <a:custGeom>
          <a:avLst/>
          <a:gdLst/>
          <a:ahLst/>
          <a:cxnLst/>
          <a:rect l="0" t="0" r="0" b="0"/>
          <a:pathLst>
            <a:path>
              <a:moveTo>
                <a:pt x="0" y="9733"/>
              </a:moveTo>
              <a:lnTo>
                <a:pt x="2384845"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rtl="1">
            <a:lnSpc>
              <a:spcPct val="90000"/>
            </a:lnSpc>
            <a:spcBef>
              <a:spcPct val="0"/>
            </a:spcBef>
            <a:spcAft>
              <a:spcPct val="35000"/>
            </a:spcAft>
          </a:pPr>
          <a:endParaRPr lang="ar-SA" sz="900" kern="1200" dirty="0"/>
        </a:p>
      </dsp:txBody>
      <dsp:txXfrm>
        <a:off x="4774679" y="1558772"/>
        <a:ext cx="119242" cy="119242"/>
      </dsp:txXfrm>
    </dsp:sp>
    <dsp:sp modelId="{346AD154-37B6-433F-9523-429418D353A9}">
      <dsp:nvSpPr>
        <dsp:cNvPr id="0" name=""/>
        <dsp:cNvSpPr/>
      </dsp:nvSpPr>
      <dsp:spPr>
        <a:xfrm>
          <a:off x="5105403" y="116007"/>
          <a:ext cx="1364760" cy="682380"/>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إثارة الألم النفسي</a:t>
          </a:r>
          <a:endParaRPr lang="ar-SA" sz="24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125389" y="135993"/>
        <a:ext cx="1324788" cy="642408"/>
      </dsp:txXfrm>
    </dsp:sp>
    <dsp:sp modelId="{D885713F-624C-4B10-9A10-81F74992E65F}">
      <dsp:nvSpPr>
        <dsp:cNvPr id="0" name=""/>
        <dsp:cNvSpPr/>
      </dsp:nvSpPr>
      <dsp:spPr>
        <a:xfrm rot="4750849">
          <a:off x="3554930" y="3989057"/>
          <a:ext cx="2482531" cy="19467"/>
        </a:xfrm>
        <a:custGeom>
          <a:avLst/>
          <a:gdLst/>
          <a:ahLst/>
          <a:cxnLst/>
          <a:rect l="0" t="0" r="0" b="0"/>
          <a:pathLst>
            <a:path>
              <a:moveTo>
                <a:pt x="0" y="9733"/>
              </a:moveTo>
              <a:lnTo>
                <a:pt x="2482531"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rtl="1">
            <a:lnSpc>
              <a:spcPct val="90000"/>
            </a:lnSpc>
            <a:spcBef>
              <a:spcPct val="0"/>
            </a:spcBef>
            <a:spcAft>
              <a:spcPct val="35000"/>
            </a:spcAft>
          </a:pPr>
          <a:endParaRPr lang="ar-SA" sz="900" kern="1200" dirty="0"/>
        </a:p>
      </dsp:txBody>
      <dsp:txXfrm>
        <a:off x="4734133" y="3936728"/>
        <a:ext cx="124126" cy="124126"/>
      </dsp:txXfrm>
    </dsp:sp>
    <dsp:sp modelId="{E713B928-9BC4-424F-99D4-231FAEBDB06A}">
      <dsp:nvSpPr>
        <dsp:cNvPr id="0" name=""/>
        <dsp:cNvSpPr/>
      </dsp:nvSpPr>
      <dsp:spPr>
        <a:xfrm>
          <a:off x="5029194" y="4876803"/>
          <a:ext cx="1364760" cy="682380"/>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السواء</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049180" y="4896789"/>
        <a:ext cx="1324788" cy="642408"/>
      </dsp:txXfrm>
    </dsp:sp>
    <dsp:sp modelId="{48683C86-C831-4828-A0AB-616F8560F75F}">
      <dsp:nvSpPr>
        <dsp:cNvPr id="0" name=""/>
        <dsp:cNvSpPr/>
      </dsp:nvSpPr>
      <dsp:spPr>
        <a:xfrm rot="17628885">
          <a:off x="4219155" y="2241946"/>
          <a:ext cx="1154082" cy="19467"/>
        </a:xfrm>
        <a:custGeom>
          <a:avLst/>
          <a:gdLst/>
          <a:ahLst/>
          <a:cxnLst/>
          <a:rect l="0" t="0" r="0" b="0"/>
          <a:pathLst>
            <a:path>
              <a:moveTo>
                <a:pt x="0" y="9733"/>
              </a:moveTo>
              <a:lnTo>
                <a:pt x="1154082"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dirty="0"/>
        </a:p>
      </dsp:txBody>
      <dsp:txXfrm>
        <a:off x="4767344" y="2222828"/>
        <a:ext cx="57704" cy="57704"/>
      </dsp:txXfrm>
    </dsp:sp>
    <dsp:sp modelId="{B122FB8A-5DE5-4AFC-A64D-5F98A6E7F8DA}">
      <dsp:nvSpPr>
        <dsp:cNvPr id="0" name=""/>
        <dsp:cNvSpPr/>
      </dsp:nvSpPr>
      <dsp:spPr>
        <a:xfrm>
          <a:off x="5029194" y="1382580"/>
          <a:ext cx="1364760" cy="682380"/>
        </a:xfrm>
        <a:prstGeom prst="roundRect">
          <a:avLst>
            <a:gd name="adj" fmla="val 10000"/>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القسوة</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049180" y="1402566"/>
        <a:ext cx="1324788" cy="642408"/>
      </dsp:txXfrm>
    </dsp:sp>
    <dsp:sp modelId="{E08358CC-FBE2-45C3-8929-3AB1FEF2A06E}">
      <dsp:nvSpPr>
        <dsp:cNvPr id="0" name=""/>
        <dsp:cNvSpPr/>
      </dsp:nvSpPr>
      <dsp:spPr>
        <a:xfrm rot="1567832">
          <a:off x="4536673" y="2884154"/>
          <a:ext cx="519046" cy="19467"/>
        </a:xfrm>
        <a:custGeom>
          <a:avLst/>
          <a:gdLst/>
          <a:ahLst/>
          <a:cxnLst/>
          <a:rect l="0" t="0" r="0" b="0"/>
          <a:pathLst>
            <a:path>
              <a:moveTo>
                <a:pt x="0" y="9733"/>
              </a:moveTo>
              <a:lnTo>
                <a:pt x="519046"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dirty="0"/>
        </a:p>
      </dsp:txBody>
      <dsp:txXfrm>
        <a:off x="4783220" y="2880912"/>
        <a:ext cx="25952" cy="25952"/>
      </dsp:txXfrm>
    </dsp:sp>
    <dsp:sp modelId="{DB5BBCB8-3DC7-42F9-A741-DB7AA8B46883}">
      <dsp:nvSpPr>
        <dsp:cNvPr id="0" name=""/>
        <dsp:cNvSpPr/>
      </dsp:nvSpPr>
      <dsp:spPr>
        <a:xfrm>
          <a:off x="5029194" y="2666997"/>
          <a:ext cx="1364760" cy="682380"/>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التذبذب</a:t>
          </a:r>
        </a:p>
      </dsp:txBody>
      <dsp:txXfrm>
        <a:off x="5049180" y="2686983"/>
        <a:ext cx="1324788" cy="642408"/>
      </dsp:txXfrm>
    </dsp:sp>
    <dsp:sp modelId="{8224B53F-1C61-4D2F-A6F5-55FB11BA886F}">
      <dsp:nvSpPr>
        <dsp:cNvPr id="0" name=""/>
        <dsp:cNvSpPr/>
      </dsp:nvSpPr>
      <dsp:spPr>
        <a:xfrm rot="4212886">
          <a:off x="4107861" y="3417557"/>
          <a:ext cx="1376670" cy="19467"/>
        </a:xfrm>
        <a:custGeom>
          <a:avLst/>
          <a:gdLst/>
          <a:ahLst/>
          <a:cxnLst/>
          <a:rect l="0" t="0" r="0" b="0"/>
          <a:pathLst>
            <a:path>
              <a:moveTo>
                <a:pt x="0" y="9733"/>
              </a:moveTo>
              <a:lnTo>
                <a:pt x="1376670"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dirty="0"/>
        </a:p>
      </dsp:txBody>
      <dsp:txXfrm>
        <a:off x="4761779" y="3392874"/>
        <a:ext cx="68833" cy="68833"/>
      </dsp:txXfrm>
    </dsp:sp>
    <dsp:sp modelId="{8B25578D-C233-4446-B65C-16BC2DB53F7B}">
      <dsp:nvSpPr>
        <dsp:cNvPr id="0" name=""/>
        <dsp:cNvSpPr/>
      </dsp:nvSpPr>
      <dsp:spPr>
        <a:xfrm>
          <a:off x="5029194" y="3733802"/>
          <a:ext cx="1364760" cy="682380"/>
        </a:xfrm>
        <a:prstGeom prst="roundRect">
          <a:avLst>
            <a:gd name="adj" fmla="val 10000"/>
          </a:avLst>
        </a:prstGeom>
        <a:solidFill>
          <a:schemeClr val="accent6">
            <a:lumMod val="5000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التفرقة</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049180" y="3753788"/>
        <a:ext cx="1324788" cy="64240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2016" y="0"/>
            <a:ext cx="2945659" cy="496411"/>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74" y="0"/>
            <a:ext cx="2945659" cy="496411"/>
          </a:xfrm>
          <a:prstGeom prst="rect">
            <a:avLst/>
          </a:prstGeom>
        </p:spPr>
        <p:txBody>
          <a:bodyPr vert="horz" lIns="91440" tIns="45720" rIns="91440" bIns="45720" rtlCol="1"/>
          <a:lstStyle>
            <a:lvl1pPr algn="l">
              <a:defRPr sz="1200"/>
            </a:lvl1pPr>
          </a:lstStyle>
          <a:p>
            <a:fld id="{39476483-404A-4539-8765-C6B932F5034B}" type="datetimeFigureOut">
              <a:rPr lang="ar-SA" smtClean="0"/>
              <a:pPr/>
              <a:t>29/04/35</a:t>
            </a:fld>
            <a:endParaRPr lang="ar-SA"/>
          </a:p>
        </p:txBody>
      </p:sp>
      <p:sp>
        <p:nvSpPr>
          <p:cNvPr id="4" name="عنصر نائب للتذييل 3"/>
          <p:cNvSpPr>
            <a:spLocks noGrp="1"/>
          </p:cNvSpPr>
          <p:nvPr>
            <p:ph type="ftr" sz="quarter" idx="2"/>
          </p:nvPr>
        </p:nvSpPr>
        <p:spPr>
          <a:xfrm>
            <a:off x="3852016" y="9430091"/>
            <a:ext cx="2945659" cy="496411"/>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74" y="9430091"/>
            <a:ext cx="2945659" cy="496411"/>
          </a:xfrm>
          <a:prstGeom prst="rect">
            <a:avLst/>
          </a:prstGeom>
        </p:spPr>
        <p:txBody>
          <a:bodyPr vert="horz" lIns="91440" tIns="45720" rIns="91440" bIns="45720" rtlCol="1" anchor="b"/>
          <a:lstStyle>
            <a:lvl1pPr algn="l">
              <a:defRPr sz="1200"/>
            </a:lvl1pPr>
          </a:lstStyle>
          <a:p>
            <a:fld id="{8A16F5DD-0571-4AFF-9357-09E21534D3C2}" type="slidenum">
              <a:rPr lang="ar-SA" smtClean="0"/>
              <a:pPr/>
              <a:t>‹#›</a:t>
            </a:fld>
            <a:endParaRPr lang="ar-SA"/>
          </a:p>
        </p:txBody>
      </p:sp>
    </p:spTree>
    <p:extLst>
      <p:ext uri="{BB962C8B-B14F-4D97-AF65-F5344CB8AC3E}">
        <p14:creationId xmlns:p14="http://schemas.microsoft.com/office/powerpoint/2010/main" val="9373538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1275" y="0"/>
            <a:ext cx="2946400" cy="4968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46400" cy="496888"/>
          </a:xfrm>
          <a:prstGeom prst="rect">
            <a:avLst/>
          </a:prstGeom>
        </p:spPr>
        <p:txBody>
          <a:bodyPr vert="horz" lIns="91440" tIns="45720" rIns="91440" bIns="45720" rtlCol="1"/>
          <a:lstStyle>
            <a:lvl1pPr algn="l">
              <a:defRPr sz="1200"/>
            </a:lvl1pPr>
          </a:lstStyle>
          <a:p>
            <a:fld id="{D09D9C58-D8D3-4996-BC00-1EEF8F64B8C1}" type="datetimeFigureOut">
              <a:rPr lang="ar-SA" smtClean="0"/>
              <a:t>29/04/35</a:t>
            </a:fld>
            <a:endParaRPr lang="ar-SA"/>
          </a:p>
        </p:txBody>
      </p:sp>
      <p:sp>
        <p:nvSpPr>
          <p:cNvPr id="4" name="عنصر نائب لصورة الشريحة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79450" y="4716463"/>
            <a:ext cx="5438775" cy="4467225"/>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51275" y="9429750"/>
            <a:ext cx="2946400" cy="496888"/>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9429750"/>
            <a:ext cx="2946400" cy="496888"/>
          </a:xfrm>
          <a:prstGeom prst="rect">
            <a:avLst/>
          </a:prstGeom>
        </p:spPr>
        <p:txBody>
          <a:bodyPr vert="horz" lIns="91440" tIns="45720" rIns="91440" bIns="45720" rtlCol="1" anchor="b"/>
          <a:lstStyle>
            <a:lvl1pPr algn="l">
              <a:defRPr sz="1200"/>
            </a:lvl1pPr>
          </a:lstStyle>
          <a:p>
            <a:fld id="{AF232B61-E3EF-4931-8071-F8477AFC6E29}" type="slidenum">
              <a:rPr lang="ar-SA" smtClean="0"/>
              <a:t>‹#›</a:t>
            </a:fld>
            <a:endParaRPr lang="ar-SA"/>
          </a:p>
        </p:txBody>
      </p:sp>
    </p:spTree>
    <p:extLst>
      <p:ext uri="{BB962C8B-B14F-4D97-AF65-F5344CB8AC3E}">
        <p14:creationId xmlns:p14="http://schemas.microsoft.com/office/powerpoint/2010/main" val="143207201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8" name="عنوان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6400800" y="6355080"/>
            <a:ext cx="2286000" cy="365760"/>
          </a:xfrm>
        </p:spPr>
        <p:txBody>
          <a:bodyPr/>
          <a:lstStyle>
            <a:lvl1pPr>
              <a:defRPr sz="1400"/>
            </a:lvl1pPr>
          </a:lstStyle>
          <a:p>
            <a:fld id="{7B506568-95AC-48C1-A561-AD9FD76CA891}" type="datetimeFigureOut">
              <a:rPr lang="en-US" smtClean="0"/>
              <a:pPr/>
              <a:t>3/1/2014</a:t>
            </a:fld>
            <a:endParaRPr lang="en-US"/>
          </a:p>
        </p:txBody>
      </p:sp>
      <p:sp>
        <p:nvSpPr>
          <p:cNvPr id="17" name="عنصر نائب للتذييل 16"/>
          <p:cNvSpPr>
            <a:spLocks noGrp="1"/>
          </p:cNvSpPr>
          <p:nvPr>
            <p:ph type="ftr" sz="quarter" idx="11"/>
          </p:nvPr>
        </p:nvSpPr>
        <p:spPr>
          <a:xfrm>
            <a:off x="2898648" y="6355080"/>
            <a:ext cx="3474720" cy="365760"/>
          </a:xfrm>
        </p:spPr>
        <p:txBody>
          <a:bodyPr/>
          <a:lstStyle/>
          <a:p>
            <a:endParaRPr lang="en-US"/>
          </a:p>
        </p:txBody>
      </p:sp>
      <p:sp>
        <p:nvSpPr>
          <p:cNvPr id="29" name="عنصر نائب لرقم الشريحة 28"/>
          <p:cNvSpPr>
            <a:spLocks noGrp="1"/>
          </p:cNvSpPr>
          <p:nvPr>
            <p:ph type="sldNum" sz="quarter" idx="12"/>
          </p:nvPr>
        </p:nvSpPr>
        <p:spPr>
          <a:xfrm>
            <a:off x="1216152" y="6355080"/>
            <a:ext cx="1219200" cy="365760"/>
          </a:xfrm>
        </p:spPr>
        <p:txBody>
          <a:bodyPr/>
          <a:lstStyle/>
          <a:p>
            <a:fld id="{F2EF5D3B-135C-4A64-8FE1-5911C840225A}" type="slidenum">
              <a:rPr lang="en-US" smtClean="0"/>
              <a:pPr/>
              <a:t>‹#›</a:t>
            </a:fld>
            <a:endParaRPr lang="en-US"/>
          </a:p>
        </p:txBody>
      </p:sp>
      <p:sp>
        <p:nvSpPr>
          <p:cNvPr id="21" name="مستطيل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مستطيل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مستطيل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مستطيل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7B506568-95AC-48C1-A561-AD9FD76CA891}" type="datetimeFigureOut">
              <a:rPr lang="en-US" smtClean="0"/>
              <a:pPr/>
              <a:t>3/1/2014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2EF5D3B-135C-4A64-8FE1-5911C840225A}" type="slidenum">
              <a:rPr lang="en-US" smtClean="0"/>
              <a:pPr/>
              <a:t>‹#›</a:t>
            </a:fld>
            <a:endParaRPr lang="en-US"/>
          </a:p>
        </p:txBody>
      </p:sp>
      <p:sp>
        <p:nvSpPr>
          <p:cNvPr id="8" name="عنصر نائب للمحتوى 7"/>
          <p:cNvSpPr>
            <a:spLocks noGrp="1"/>
          </p:cNvSpPr>
          <p:nvPr>
            <p:ph sz="quarter" idx="1"/>
          </p:nvPr>
        </p:nvSpPr>
        <p:spPr>
          <a:xfrm>
            <a:off x="457200" y="1219200"/>
            <a:ext cx="8229600" cy="493776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6400800" y="6355080"/>
            <a:ext cx="2286000" cy="365760"/>
          </a:xfrm>
        </p:spPr>
        <p:txBody>
          <a:bodyPr/>
          <a:lstStyle/>
          <a:p>
            <a:fld id="{7B506568-95AC-48C1-A561-AD9FD76CA891}" type="datetimeFigureOut">
              <a:rPr lang="en-US" smtClean="0"/>
              <a:pPr/>
              <a:t>3/1/2014</a:t>
            </a:fld>
            <a:endParaRPr lang="en-US"/>
          </a:p>
        </p:txBody>
      </p:sp>
      <p:sp>
        <p:nvSpPr>
          <p:cNvPr id="5" name="عنصر نائب للتذييل 4"/>
          <p:cNvSpPr>
            <a:spLocks noGrp="1"/>
          </p:cNvSpPr>
          <p:nvPr>
            <p:ph type="ftr" sz="quarter" idx="11"/>
          </p:nvPr>
        </p:nvSpPr>
        <p:spPr>
          <a:xfrm>
            <a:off x="2898648" y="6355080"/>
            <a:ext cx="3474720" cy="365760"/>
          </a:xfrm>
        </p:spPr>
        <p:txBody>
          <a:bodyPr/>
          <a:lstStyle/>
          <a:p>
            <a:endParaRPr lang="en-US"/>
          </a:p>
        </p:txBody>
      </p:sp>
      <p:sp>
        <p:nvSpPr>
          <p:cNvPr id="6" name="عنصر نائب لرقم الشريحة 5"/>
          <p:cNvSpPr>
            <a:spLocks noGrp="1"/>
          </p:cNvSpPr>
          <p:nvPr>
            <p:ph type="sldNum" sz="quarter" idx="12"/>
          </p:nvPr>
        </p:nvSpPr>
        <p:spPr>
          <a:xfrm>
            <a:off x="1069848" y="6355080"/>
            <a:ext cx="1520952" cy="365760"/>
          </a:xfrm>
        </p:spPr>
        <p:txBody>
          <a:bodyPr/>
          <a:lstStyle/>
          <a:p>
            <a:fld id="{F2EF5D3B-135C-4A64-8FE1-5911C840225A}" type="slidenum">
              <a:rPr lang="en-US" smtClean="0"/>
              <a:pPr/>
              <a:t>‹#›</a:t>
            </a:fld>
            <a:endParaRPr lang="en-US"/>
          </a:p>
        </p:txBody>
      </p:sp>
      <p:sp>
        <p:nvSpPr>
          <p:cNvPr id="7" name="مستطيل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229600" cy="914400"/>
          </a:xfrm>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7B506568-95AC-48C1-A561-AD9FD76CA891}" type="datetimeFigureOut">
              <a:rPr lang="en-US" smtClean="0"/>
              <a:pPr/>
              <a:t>3/1/2014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F2EF5D3B-135C-4A64-8FE1-5911C840225A}" type="slidenum">
              <a:rPr lang="en-US" smtClean="0"/>
              <a:pPr/>
              <a:t>‹#›</a:t>
            </a:fld>
            <a:endParaRPr lang="en-US"/>
          </a:p>
        </p:txBody>
      </p:sp>
      <p:sp>
        <p:nvSpPr>
          <p:cNvPr id="9" name="عنصر نائب للمحتوى 8"/>
          <p:cNvSpPr>
            <a:spLocks noGrp="1"/>
          </p:cNvSpPr>
          <p:nvPr>
            <p:ph sz="quarter" idx="1"/>
          </p:nvPr>
        </p:nvSpPr>
        <p:spPr>
          <a:xfrm>
            <a:off x="457200" y="1219200"/>
            <a:ext cx="4041648" cy="493776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632198" y="1216152"/>
            <a:ext cx="4041648" cy="493776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229600" cy="914400"/>
          </a:xfrm>
        </p:spPr>
        <p:txBody>
          <a:bodyPr anchor="ctr"/>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7B506568-95AC-48C1-A561-AD9FD76CA891}" type="datetimeFigureOut">
              <a:rPr lang="en-US" smtClean="0"/>
              <a:pPr/>
              <a:t>3/1/2014</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F2EF5D3B-135C-4A64-8FE1-5911C840225A}" type="slidenum">
              <a:rPr lang="en-US" smtClean="0"/>
              <a:pPr/>
              <a:t>‹#›</a:t>
            </a:fld>
            <a:endParaRPr lang="en-US"/>
          </a:p>
        </p:txBody>
      </p:sp>
      <p:sp>
        <p:nvSpPr>
          <p:cNvPr id="11" name="عنصر نائب للمحتوى 10"/>
          <p:cNvSpPr>
            <a:spLocks noGrp="1"/>
          </p:cNvSpPr>
          <p:nvPr>
            <p:ph sz="quarter" idx="2"/>
          </p:nvPr>
        </p:nvSpPr>
        <p:spPr>
          <a:xfrm>
            <a:off x="457200" y="2133600"/>
            <a:ext cx="4038600" cy="40386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648200" y="2133600"/>
            <a:ext cx="4038600" cy="40386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229600" cy="914400"/>
          </a:xfrm>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7B506568-95AC-48C1-A561-AD9FD76CA891}" type="datetimeFigureOut">
              <a:rPr lang="en-US" smtClean="0"/>
              <a:pPr/>
              <a:t>3/1/2014</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F2EF5D3B-135C-4A64-8FE1-5911C840225A}" type="slidenum">
              <a:rPr lang="en-US" smtClean="0"/>
              <a:pPr/>
              <a:t>‹#›</a:t>
            </a:fld>
            <a:endParaRPr lang="en-US"/>
          </a:p>
        </p:txBody>
      </p:sp>
      <p:sp>
        <p:nvSpPr>
          <p:cNvPr id="6" name="مثلث متساوي الساقين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B506568-95AC-48C1-A561-AD9FD76CA891}" type="datetimeFigureOut">
              <a:rPr lang="en-US" smtClean="0"/>
              <a:pPr/>
              <a:t>3/1/2014</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F2EF5D3B-135C-4A64-8FE1-5911C840225A}" type="slidenum">
              <a:rPr lang="en-US" smtClean="0"/>
              <a:pPr/>
              <a:t>‹#›</a:t>
            </a:fld>
            <a:endParaRPr lang="en-US"/>
          </a:p>
        </p:txBody>
      </p:sp>
      <p:sp>
        <p:nvSpPr>
          <p:cNvPr id="5" name="رابط مستقيم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مثلث متساوي الساقين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B506568-95AC-48C1-A561-AD9FD76CA891}" type="datetimeFigureOut">
              <a:rPr lang="en-US" smtClean="0"/>
              <a:pPr/>
              <a:t>3/1/2014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F2EF5D3B-135C-4A64-8FE1-5911C840225A}" type="slidenum">
              <a:rPr lang="en-US" smtClean="0"/>
              <a:pPr/>
              <a:t>‹#›</a:t>
            </a:fld>
            <a:endParaRPr lang="en-US"/>
          </a:p>
        </p:txBody>
      </p:sp>
      <p:sp>
        <p:nvSpPr>
          <p:cNvPr id="8" name="رابط مستقيم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رابط مستقيم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مثلث متساوي الساقين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عنصر نائب للمحتوى 11"/>
          <p:cNvSpPr>
            <a:spLocks noGrp="1"/>
          </p:cNvSpPr>
          <p:nvPr>
            <p:ph sz="quarter" idx="1"/>
          </p:nvPr>
        </p:nvSpPr>
        <p:spPr>
          <a:xfrm>
            <a:off x="304800" y="304800"/>
            <a:ext cx="5715000" cy="5715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B506568-95AC-48C1-A561-AD9FD76CA891}" type="datetimeFigureOut">
              <a:rPr lang="en-US" smtClean="0"/>
              <a:pPr/>
              <a:t>3/1/2014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F2EF5D3B-135C-4A64-8FE1-5911C840225A}" type="slidenum">
              <a:rPr lang="en-US" smtClean="0"/>
              <a:pPr/>
              <a:t>‹#›</a:t>
            </a:fld>
            <a:endParaRPr lang="en-US"/>
          </a:p>
        </p:txBody>
      </p:sp>
      <p:sp>
        <p:nvSpPr>
          <p:cNvPr id="8" name="رابط مستقيم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مثلث متساوي الساقين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B506568-95AC-48C1-A561-AD9FD76CA891}" type="datetimeFigureOut">
              <a:rPr lang="en-US" smtClean="0"/>
              <a:pPr/>
              <a:t>3/1/2014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2EF5D3B-135C-4A64-8FE1-5911C840225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B506568-95AC-48C1-A561-AD9FD76CA891}" type="datetimeFigureOut">
              <a:rPr lang="en-US" smtClean="0"/>
              <a:pPr/>
              <a:t>3/1/2014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2EF5D3B-135C-4A64-8FE1-5911C840225A}" type="slidenum">
              <a:rPr lang="en-US" smtClean="0"/>
              <a:pPr/>
              <a:t>‹#›</a:t>
            </a:fld>
            <a:endParaRPr lang="en-US"/>
          </a:p>
        </p:txBody>
      </p:sp>
      <p:sp>
        <p:nvSpPr>
          <p:cNvPr id="7" name="رابط مستقيم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مثلث متساوي الساقين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رابط مستقيم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محتوى">
    <p:spTree>
      <p:nvGrpSpPr>
        <p:cNvPr id="1" name=""/>
        <p:cNvGrpSpPr/>
        <p:nvPr/>
      </p:nvGrpSpPr>
      <p:grpSpPr>
        <a:xfrm>
          <a:off x="0" y="0"/>
          <a:ext cx="0" cy="0"/>
          <a:chOff x="0" y="0"/>
          <a:chExt cx="0" cy="0"/>
        </a:xfrm>
      </p:grpSpPr>
      <p:sp>
        <p:nvSpPr>
          <p:cNvPr id="2" name="عنصر نائب للمحتوى 1"/>
          <p:cNvSpPr>
            <a:spLocks noGrp="1"/>
          </p:cNvSpPr>
          <p:nvPr>
            <p:ph/>
          </p:nvPr>
        </p:nvSpPr>
        <p:spPr>
          <a:xfrm>
            <a:off x="685800" y="609600"/>
            <a:ext cx="7772400" cy="5486400"/>
          </a:xfrm>
        </p:spPr>
        <p:txBody>
          <a:bodyPr/>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ar-SA" dirty="0"/>
          </a:p>
        </p:txBody>
      </p:sp>
      <p:sp>
        <p:nvSpPr>
          <p:cNvPr id="3" name="عنصر نائب للتاريخ 2"/>
          <p:cNvSpPr>
            <a:spLocks noGrp="1"/>
          </p:cNvSpPr>
          <p:nvPr>
            <p:ph type="dt" sz="half" idx="10"/>
          </p:nvPr>
        </p:nvSpPr>
        <p:spPr>
          <a:xfrm>
            <a:off x="2428875" y="4357688"/>
            <a:ext cx="1905000" cy="457200"/>
          </a:xfrm>
        </p:spPr>
        <p:txBody>
          <a:bodyPr/>
          <a:lstStyle>
            <a:lvl1pPr>
              <a:defRPr dirty="0" smtClean="0"/>
            </a:lvl1pPr>
          </a:lstStyle>
          <a:p>
            <a:pPr>
              <a:defRPr/>
            </a:pPr>
            <a:endParaRPr lang="hi-IN"/>
          </a:p>
        </p:txBody>
      </p:sp>
      <p:sp>
        <p:nvSpPr>
          <p:cNvPr id="4" name="عنصر نائب للتذييل 3"/>
          <p:cNvSpPr>
            <a:spLocks noGrp="1"/>
          </p:cNvSpPr>
          <p:nvPr>
            <p:ph type="ftr" sz="quarter" idx="11"/>
          </p:nvPr>
        </p:nvSpPr>
        <p:spPr>
          <a:xfrm>
            <a:off x="6643688" y="6400800"/>
            <a:ext cx="2895600" cy="457200"/>
          </a:xfrm>
        </p:spPr>
        <p:txBody>
          <a:bodyPr/>
          <a:lstStyle>
            <a:lvl1pPr>
              <a:defRPr sz="1800" b="1" dirty="0" smtClean="0">
                <a:solidFill>
                  <a:srgbClr val="C00000"/>
                </a:solidFill>
              </a:defRPr>
            </a:lvl1pPr>
          </a:lstStyle>
          <a:p>
            <a:pPr>
              <a:defRPr/>
            </a:pPr>
            <a:r>
              <a:rPr lang="ar-SA"/>
              <a:t>إعداد : د. </a:t>
            </a:r>
            <a:r>
              <a:rPr lang="ar-SA" err="1"/>
              <a:t>بثينة</a:t>
            </a:r>
            <a:r>
              <a:rPr lang="ar-SA"/>
              <a:t> </a:t>
            </a:r>
            <a:r>
              <a:rPr lang="ar-SA" err="1"/>
              <a:t>جمجوم</a:t>
            </a:r>
            <a:endParaRPr lang="en-US"/>
          </a:p>
        </p:txBody>
      </p:sp>
      <p:sp>
        <p:nvSpPr>
          <p:cNvPr id="5" name="عنصر نائب لرقم الشريحة 4"/>
          <p:cNvSpPr>
            <a:spLocks noGrp="1"/>
          </p:cNvSpPr>
          <p:nvPr>
            <p:ph type="sldNum" sz="quarter" idx="12"/>
          </p:nvPr>
        </p:nvSpPr>
        <p:spPr/>
        <p:txBody>
          <a:bodyPr/>
          <a:lstStyle>
            <a:lvl1pPr>
              <a:defRPr smtClean="0"/>
            </a:lvl1pPr>
          </a:lstStyle>
          <a:p>
            <a:pPr>
              <a:defRPr/>
            </a:pPr>
            <a:fld id="{38BFCDE8-FDFB-4A2C-AFC5-3EE96657649F}" type="slidenum">
              <a:rPr lang="ar-SA"/>
              <a:pPr>
                <a:defRPr/>
              </a:pPr>
              <a:t>‹#›</a:t>
            </a:fld>
            <a:endParaRPr lang="en-US"/>
          </a:p>
        </p:txBody>
      </p:sp>
    </p:spTree>
    <p:extLst>
      <p:ext uri="{BB962C8B-B14F-4D97-AF65-F5344CB8AC3E}">
        <p14:creationId xmlns:p14="http://schemas.microsoft.com/office/powerpoint/2010/main" val="3002527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عنصر نائب للعنوان 21"/>
          <p:cNvSpPr>
            <a:spLocks noGrp="1"/>
          </p:cNvSpPr>
          <p:nvPr>
            <p:ph type="title"/>
          </p:nvPr>
        </p:nvSpPr>
        <p:spPr>
          <a:xfrm>
            <a:off x="457200" y="152400"/>
            <a:ext cx="8229600" cy="990600"/>
          </a:xfrm>
          <a:prstGeom prst="rect">
            <a:avLst/>
          </a:prstGeom>
        </p:spPr>
        <p:txBody>
          <a:bodyPr vert="horz" anchor="b" anchorCtr="0">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7B506568-95AC-48C1-A561-AD9FD76CA891}" type="datetimeFigureOut">
              <a:rPr lang="en-US" smtClean="0"/>
              <a:pPr/>
              <a:t>3/1/2014</a:t>
            </a:fld>
            <a:endParaRPr lang="en-US"/>
          </a:p>
        </p:txBody>
      </p:sp>
      <p:sp>
        <p:nvSpPr>
          <p:cNvPr id="3" name="عنصر نائب للتذييل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عنصر نائب لرقم الشريحة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F2EF5D3B-135C-4A64-8FE1-5911C840225A}" type="slidenum">
              <a:rPr lang="en-US" smtClean="0"/>
              <a:pPr/>
              <a:t>‹#›</a:t>
            </a:fld>
            <a:endParaRPr lang="en-US"/>
          </a:p>
        </p:txBody>
      </p:sp>
      <p:sp>
        <p:nvSpPr>
          <p:cNvPr id="28" name="رابط مستقيم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رابط مستقيم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مثلث متساوي الساقين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l" rtl="1" eaLnBrk="1" latinLnBrk="0" hangingPunct="1">
        <a:spcBef>
          <a:spcPct val="0"/>
        </a:spcBef>
        <a:buNone/>
        <a:defRPr kumimoji="0" sz="3200" kern="120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r" rtl="1"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r" rtl="1"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r" rtl="1"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r" rtl="1"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r" rtl="1"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r" rtl="1"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r" rtl="1"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r" rtl="1"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6.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6.jpe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6.jpeg"/><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6.jpeg"/><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9100" y="2590800"/>
            <a:ext cx="7772400" cy="1905000"/>
          </a:xfrm>
        </p:spPr>
        <p:txBody>
          <a:bodyPr>
            <a:noAutofit/>
          </a:bodyPr>
          <a:lstStyle/>
          <a:p>
            <a:pPr algn="ctr" rtl="1"/>
            <a:r>
              <a:rPr lang="ar-SA" sz="6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أساليب التنشئة الإجتماعية وأثرها على حياة الطفل</a:t>
            </a:r>
            <a:endParaRPr lang="en-US"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Subtitle 2"/>
          <p:cNvSpPr>
            <a:spLocks noGrp="1"/>
          </p:cNvSpPr>
          <p:nvPr>
            <p:ph type="subTitle" idx="1"/>
          </p:nvPr>
        </p:nvSpPr>
        <p:spPr>
          <a:xfrm>
            <a:off x="2514600" y="838200"/>
            <a:ext cx="4114800" cy="917575"/>
          </a:xfrm>
        </p:spPr>
        <p:txBody>
          <a:bodyPr>
            <a:normAutofit fontScale="25000" lnSpcReduction="20000"/>
          </a:bodyPr>
          <a:lstStyle/>
          <a:p>
            <a:endParaRPr lang="en-US" sz="4000" b="1" dirty="0" smtClean="0">
              <a:solidFill>
                <a:schemeClr val="tx2">
                  <a:lumMod val="60000"/>
                  <a:lumOff val="40000"/>
                </a:schemeClr>
              </a:solidFill>
              <a:latin typeface="Arial Unicode MS" pitchFamily="34" charset="-128"/>
              <a:ea typeface="Arial Unicode MS" pitchFamily="34" charset="-128"/>
              <a:cs typeface="Arial Unicode MS" pitchFamily="34" charset="-128"/>
            </a:endParaRPr>
          </a:p>
          <a:p>
            <a:pPr algn="r"/>
            <a:r>
              <a:rPr lang="ar-SA" sz="203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المحاضرة الرابعة بعنوان</a:t>
            </a:r>
            <a:endParaRPr lang="en-US" sz="203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8382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C:\Users\vaio\Downloads\KIDS\hugging.jpg"/>
          <p:cNvPicPr>
            <a:picLocks noChangeAspect="1" noChangeArrowheads="1"/>
          </p:cNvPicPr>
          <p:nvPr/>
        </p:nvPicPr>
        <p:blipFill>
          <a:blip r:embed="rId2" cstate="print"/>
          <a:srcRect/>
          <a:stretch>
            <a:fillRect/>
          </a:stretch>
        </p:blipFill>
        <p:spPr bwMode="auto">
          <a:xfrm>
            <a:off x="0" y="4724400"/>
            <a:ext cx="2133600" cy="2133600"/>
          </a:xfrm>
          <a:prstGeom prst="rect">
            <a:avLst/>
          </a:prstGeom>
          <a:noFill/>
        </p:spPr>
      </p:pic>
      <p:pic>
        <p:nvPicPr>
          <p:cNvPr id="102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1752600" y="4727448"/>
            <a:ext cx="2124414" cy="2130552"/>
          </a:xfrm>
          <a:prstGeom prst="rect">
            <a:avLst/>
          </a:prstGeom>
          <a:noFill/>
        </p:spPr>
      </p:pic>
      <p:pic>
        <p:nvPicPr>
          <p:cNvPr id="1028" name="Picture 4" descr="C:\Users\vaio\Downloads\KIDS\amd_kid.jpg"/>
          <p:cNvPicPr>
            <a:picLocks noChangeAspect="1" noChangeArrowheads="1"/>
          </p:cNvPicPr>
          <p:nvPr/>
        </p:nvPicPr>
        <p:blipFill>
          <a:blip r:embed="rId4" cstate="print"/>
          <a:srcRect/>
          <a:stretch>
            <a:fillRect/>
          </a:stretch>
        </p:blipFill>
        <p:spPr bwMode="auto">
          <a:xfrm>
            <a:off x="3505200" y="4724400"/>
            <a:ext cx="2133600" cy="2133600"/>
          </a:xfrm>
          <a:prstGeom prst="rect">
            <a:avLst/>
          </a:prstGeom>
          <a:noFill/>
        </p:spPr>
      </p:pic>
      <p:pic>
        <p:nvPicPr>
          <p:cNvPr id="1029" name="Picture 5" descr="C:\Users\vaio\Downloads\KIDS\87473khleeg.jpg"/>
          <p:cNvPicPr>
            <a:picLocks noChangeAspect="1" noChangeArrowheads="1"/>
          </p:cNvPicPr>
          <p:nvPr/>
        </p:nvPicPr>
        <p:blipFill>
          <a:blip r:embed="rId5" cstate="print"/>
          <a:srcRect/>
          <a:stretch>
            <a:fillRect/>
          </a:stretch>
        </p:blipFill>
        <p:spPr bwMode="auto">
          <a:xfrm>
            <a:off x="5410200" y="4724400"/>
            <a:ext cx="1981200" cy="2133600"/>
          </a:xfrm>
          <a:prstGeom prst="rect">
            <a:avLst/>
          </a:prstGeom>
          <a:noFill/>
        </p:spPr>
      </p:pic>
      <p:pic>
        <p:nvPicPr>
          <p:cNvPr id="1030" name="Picture 6" descr="C:\Users\vaio\Downloads\KIDS\388c96e032.jpg"/>
          <p:cNvPicPr>
            <a:picLocks noChangeAspect="1" noChangeArrowheads="1"/>
          </p:cNvPicPr>
          <p:nvPr/>
        </p:nvPicPr>
        <p:blipFill>
          <a:blip r:embed="rId6" cstate="print"/>
          <a:srcRect/>
          <a:stretch>
            <a:fillRect/>
          </a:stretch>
        </p:blipFill>
        <p:spPr bwMode="auto">
          <a:xfrm>
            <a:off x="7239000" y="4724400"/>
            <a:ext cx="1905000" cy="2133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09600"/>
            <a:ext cx="8229600" cy="1143000"/>
          </a:xfrm>
        </p:spPr>
        <p:txBody>
          <a:bodyPr>
            <a:normAutofit/>
          </a:bodyPr>
          <a:lstStyle/>
          <a:p>
            <a:pPr algn="ctr"/>
            <a:r>
              <a:rPr lang="ar-SA" sz="6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عناصر المحاضرة</a:t>
            </a:r>
            <a:endParaRPr lang="en-US" sz="6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838200" y="1828801"/>
            <a:ext cx="8001000" cy="4724400"/>
          </a:xfrm>
        </p:spPr>
        <p:txBody>
          <a:bodyPr>
            <a:normAutofit fontScale="70000" lnSpcReduction="20000"/>
          </a:bodyPr>
          <a:lstStyle/>
          <a:p>
            <a:pPr algn="r" rtl="1"/>
            <a:r>
              <a:rPr lang="ar-SA" sz="6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 الوالدية وأثرها </a:t>
            </a:r>
            <a:r>
              <a:rPr lang="ar-SA"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حياة الطفل النفسية:</a:t>
            </a:r>
          </a:p>
          <a:p>
            <a:pPr algn="r" rtl="1"/>
            <a:endParaRPr lang="ar-SA"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endParaRPr lang="ar-SA"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endParaRPr lang="ar-SA"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endParaRPr lang="ar-SA"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endParaRPr lang="ar-SA"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buNone/>
            </a:pPr>
            <a:r>
              <a:rPr lang="ar-SA" sz="6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المحاضرة .</a:t>
            </a:r>
            <a:endParaRPr lang="ar-SA"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buNone/>
            </a:pPr>
            <a:endParaRPr lang="en-US" dirty="0">
              <a:latin typeface="Arial Unicode MS" pitchFamily="34" charset="-128"/>
              <a:ea typeface="Arial Unicode MS" pitchFamily="34" charset="-128"/>
              <a:cs typeface="Arial Unicode MS" pitchFamily="34" charset="-128"/>
            </a:endParaRPr>
          </a:p>
        </p:txBody>
      </p:sp>
      <p:sp>
        <p:nvSpPr>
          <p:cNvPr id="4" name="Rectangle 3"/>
          <p:cNvSpPr/>
          <p:nvPr/>
        </p:nvSpPr>
        <p:spPr>
          <a:xfrm>
            <a:off x="6096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3048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0" y="0"/>
            <a:ext cx="9144000" cy="4572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678688587"/>
              </p:ext>
            </p:extLst>
          </p:nvPr>
        </p:nvGraphicFramePr>
        <p:xfrm>
          <a:off x="1143000" y="2895600"/>
          <a:ext cx="6858000" cy="2590800"/>
        </p:xfrm>
        <a:graphic>
          <a:graphicData uri="http://schemas.openxmlformats.org/drawingml/2006/table">
            <a:tbl>
              <a:tblPr firstRow="1" bandRow="1">
                <a:tableStyleId>{2D5ABB26-0587-4C30-8999-92F81FD0307C}</a:tableStyleId>
              </a:tblPr>
              <a:tblGrid>
                <a:gridCol w="3429000"/>
                <a:gridCol w="3429000"/>
              </a:tblGrid>
              <a:tr h="370840">
                <a:tc>
                  <a:txBody>
                    <a:bodyPr/>
                    <a:lstStyle/>
                    <a:p>
                      <a:pPr marL="0" indent="0" algn="r" rtl="1">
                        <a:buFont typeface="+mj-lt"/>
                        <a:buNone/>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اتجاه إثارة الألم النفسي</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c>
                  <a:txBody>
                    <a:bodyPr/>
                    <a:lstStyle/>
                    <a:p>
                      <a:pPr marL="0" indent="0" algn="r" rtl="1">
                        <a:buFont typeface="+mj-lt"/>
                        <a:buNone/>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التسلط</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 typeface="+mj-lt"/>
                        <a:buNone/>
                        <a:tabLst/>
                        <a:defRPr/>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اتجاه القسوة</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 typeface="+mj-lt"/>
                        <a:buNone/>
                        <a:tabLst/>
                        <a:defRPr/>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الحماية الزائدة</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r>
              <a:tr h="370840">
                <a:tc>
                  <a:txBody>
                    <a:bodyPr/>
                    <a:lstStyle/>
                    <a:p>
                      <a:pPr marL="0" indent="0" algn="r" rtl="1">
                        <a:buFont typeface="+mj-lt"/>
                        <a:buNone/>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إتجاه التذبذب</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c>
                  <a:txBody>
                    <a:bodyPr/>
                    <a:lstStyle/>
                    <a:p>
                      <a:pPr marL="0" indent="0" algn="r" rtl="1">
                        <a:buFont typeface="+mj-lt"/>
                        <a:buNone/>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الاهمال </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r>
              <a:tr h="370840">
                <a:tc>
                  <a:txBody>
                    <a:bodyPr/>
                    <a:lstStyle/>
                    <a:p>
                      <a:pPr marL="0" indent="0" algn="r" rtl="1">
                        <a:buFont typeface="+mj-lt"/>
                        <a:buNone/>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8- إتجاه التفرقة</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c>
                  <a:txBody>
                    <a:bodyPr/>
                    <a:lstStyle/>
                    <a:p>
                      <a:pPr marL="0" indent="0" algn="r" rtl="1">
                        <a:buFont typeface="+mj-lt"/>
                        <a:buNone/>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التدليل</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r>
              <a:tr h="370840">
                <a:tc>
                  <a:txBody>
                    <a:bodyPr/>
                    <a:lstStyle/>
                    <a:p>
                      <a:pPr marL="0" indent="0" algn="r" rtl="1">
                        <a:buFont typeface="+mj-lt"/>
                        <a:buNone/>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9- إتجاه السواء</a:t>
                      </a:r>
                    </a:p>
                  </a:txBody>
                  <a:tcPr/>
                </a:tc>
                <a:tc>
                  <a:txBody>
                    <a:bodyPr/>
                    <a:lstStyle/>
                    <a:p>
                      <a:pPr marL="0" indent="0" algn="r" rtl="1">
                        <a:buFont typeface="+mj-lt"/>
                        <a:buNone/>
                      </a:pPr>
                      <a:endPar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r>
            </a:tbl>
          </a:graphicData>
        </a:graphic>
      </p:graphicFrame>
    </p:spTree>
    <p:extLst>
      <p:ext uri="{BB962C8B-B14F-4D97-AF65-F5344CB8AC3E}">
        <p14:creationId xmlns:p14="http://schemas.microsoft.com/office/powerpoint/2010/main" val="33421920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144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8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أهداف</a:t>
            </a:r>
            <a:r>
              <a:rPr lang="ar-SA" sz="8000" dirty="0" smtClean="0">
                <a:solidFill>
                  <a:srgbClr val="FF0000"/>
                </a:solidFill>
              </a:rPr>
              <a:t> </a:t>
            </a:r>
            <a:r>
              <a:rPr lang="ar-SA" sz="48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المحاضرة</a:t>
            </a:r>
            <a:endParaRPr lang="en-US" sz="48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0" name="مستطيل 9"/>
          <p:cNvSpPr/>
          <p:nvPr/>
        </p:nvSpPr>
        <p:spPr>
          <a:xfrm>
            <a:off x="3124200" y="1066800"/>
            <a:ext cx="5791200" cy="5816977"/>
          </a:xfrm>
          <a:prstGeom prst="rect">
            <a:avLst/>
          </a:prstGeom>
        </p:spPr>
        <p:txBody>
          <a:bodyPr wrap="square">
            <a:spAutoFit/>
          </a:bodyPr>
          <a:lstStyle/>
          <a:p>
            <a:pPr marL="514350" indent="-514350" algn="just" rtl="1">
              <a:lnSpc>
                <a:spcPct val="150000"/>
              </a:lnSpc>
              <a:buFont typeface="+mj-lt"/>
              <a:buAutoNum type="arabicPeriod"/>
            </a:pP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ربط الطلاب والطالبات بين موضوع المحاضرة السابقة والحالية.</a:t>
            </a:r>
          </a:p>
          <a:p>
            <a:pPr marL="514350" indent="-514350" algn="just" rtl="1">
              <a:lnSpc>
                <a:spcPct val="150000"/>
              </a:lnSpc>
              <a:buFont typeface="+mj-lt"/>
              <a:buAutoNum type="arabicPeriod"/>
            </a:pP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تحليل الطلاب والطالبات لاتجاه إثارة الألم النفسي عند الأطفال .</a:t>
            </a:r>
          </a:p>
          <a:p>
            <a:pPr marL="514350" indent="-514350" algn="just" rtl="1">
              <a:lnSpc>
                <a:spcPct val="150000"/>
              </a:lnSpc>
              <a:buFont typeface="+mj-lt"/>
              <a:buAutoNum type="arabicPeriod"/>
            </a:pP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تفسير الطلاب والطالبات لسمات الشخصية الناتجة عن اتجاه القسوة.</a:t>
            </a:r>
          </a:p>
          <a:p>
            <a:pPr marL="514350" indent="-514350" algn="just" rtl="1">
              <a:lnSpc>
                <a:spcPct val="150000"/>
              </a:lnSpc>
              <a:buFont typeface="+mj-lt"/>
              <a:buAutoNum type="arabicPeriod"/>
            </a:pP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تحديد </a:t>
            </a:r>
            <a:r>
              <a:rPr lang="ar-SA" sz="3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الطلاب والطالبات </a:t>
            </a: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لأثار اتجاه التذبذب والتفرقة على الأطفال.</a:t>
            </a:r>
            <a:endParaRPr lang="ar-SA" sz="2000" dirty="0">
              <a:latin typeface="Arial Unicode MS" pitchFamily="34" charset="-128"/>
              <a:ea typeface="Arial Unicode MS" pitchFamily="34" charset="-128"/>
              <a:cs typeface="Arial Unicode MS" pitchFamily="34" charset="-128"/>
            </a:endParaRPr>
          </a:p>
        </p:txBody>
      </p:sp>
      <p:pic>
        <p:nvPicPr>
          <p:cNvPr id="11" name="صورة 10" descr="b53ec02afb(1).jpg"/>
          <p:cNvPicPr>
            <a:picLocks noChangeAspect="1"/>
          </p:cNvPicPr>
          <p:nvPr/>
        </p:nvPicPr>
        <p:blipFill>
          <a:blip r:embed="rId2"/>
          <a:stretch>
            <a:fillRect/>
          </a:stretch>
        </p:blipFill>
        <p:spPr>
          <a:xfrm>
            <a:off x="228600" y="990600"/>
            <a:ext cx="2819400" cy="5562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228600"/>
            <a:ext cx="7467600" cy="5768680"/>
          </a:xfrm>
        </p:spPr>
        <p:txBody>
          <a:bodyPr/>
          <a:lstStyle/>
          <a:p>
            <a:pPr>
              <a:buNone/>
            </a:pPr>
            <a:r>
              <a:rPr lang="ar-SA" dirty="0" smtClean="0"/>
              <a:t>.</a:t>
            </a:r>
            <a:endParaRPr lang="ar-SA" dirty="0"/>
          </a:p>
        </p:txBody>
      </p:sp>
      <p:graphicFrame>
        <p:nvGraphicFramePr>
          <p:cNvPr id="4" name="رسم تخطيطي 3"/>
          <p:cNvGraphicFramePr/>
          <p:nvPr>
            <p:extLst>
              <p:ext uri="{D42A27DB-BD31-4B8C-83A1-F6EECF244321}">
                <p14:modId xmlns:p14="http://schemas.microsoft.com/office/powerpoint/2010/main" val="1142588665"/>
              </p:ext>
            </p:extLst>
          </p:nvPr>
        </p:nvGraphicFramePr>
        <p:xfrm>
          <a:off x="838200" y="304800"/>
          <a:ext cx="6477000" cy="6309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مربع نص 4"/>
          <p:cNvSpPr txBox="1"/>
          <p:nvPr/>
        </p:nvSpPr>
        <p:spPr>
          <a:xfrm>
            <a:off x="457200" y="762000"/>
            <a:ext cx="5334000" cy="1754326"/>
          </a:xfrm>
          <a:prstGeom prst="rect">
            <a:avLst/>
          </a:prstGeom>
          <a:noFill/>
        </p:spPr>
        <p:txBody>
          <a:bodyPr wrap="square" rtlCol="1">
            <a:spAutoFit/>
          </a:bodyPr>
          <a:lstStyle/>
          <a:p>
            <a:pPr algn="just" rtl="1"/>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استعرضنا في المحاضرة السابقة اتجاه التسلط والحماية الزائدة والاهمال والتدليل  وأثرهم على حياه الطفل الاجتماعية  </a:t>
            </a:r>
          </a:p>
        </p:txBody>
      </p:sp>
    </p:spTree>
    <p:extLst>
      <p:ext uri="{BB962C8B-B14F-4D97-AF65-F5344CB8AC3E}">
        <p14:creationId xmlns:p14="http://schemas.microsoft.com/office/powerpoint/2010/main" val="35279293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228600"/>
            <a:ext cx="7467600" cy="5768680"/>
          </a:xfrm>
        </p:spPr>
        <p:txBody>
          <a:bodyPr/>
          <a:lstStyle/>
          <a:p>
            <a:pPr>
              <a:buNone/>
            </a:pPr>
            <a:r>
              <a:rPr lang="ar-SA" dirty="0" smtClean="0"/>
              <a:t>.</a:t>
            </a:r>
            <a:endParaRPr lang="ar-SA" dirty="0"/>
          </a:p>
        </p:txBody>
      </p:sp>
      <p:graphicFrame>
        <p:nvGraphicFramePr>
          <p:cNvPr id="4" name="رسم تخطيطي 3"/>
          <p:cNvGraphicFramePr/>
          <p:nvPr>
            <p:extLst>
              <p:ext uri="{D42A27DB-BD31-4B8C-83A1-F6EECF244321}">
                <p14:modId xmlns:p14="http://schemas.microsoft.com/office/powerpoint/2010/main" val="2396879125"/>
              </p:ext>
            </p:extLst>
          </p:nvPr>
        </p:nvGraphicFramePr>
        <p:xfrm>
          <a:off x="838200" y="304800"/>
          <a:ext cx="6477000" cy="6309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مربع نص 4"/>
          <p:cNvSpPr txBox="1"/>
          <p:nvPr/>
        </p:nvSpPr>
        <p:spPr>
          <a:xfrm>
            <a:off x="914400" y="762000"/>
            <a:ext cx="4495800" cy="1200329"/>
          </a:xfrm>
          <a:prstGeom prst="rect">
            <a:avLst/>
          </a:prstGeom>
          <a:noFill/>
        </p:spPr>
        <p:txBody>
          <a:bodyPr wrap="square" rtlCol="1">
            <a:spAutoFit/>
          </a:bodyPr>
          <a:lstStyle/>
          <a:p>
            <a:pPr algn="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وسوف نستعرض كل اتجاه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وأثره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حياه الطفل الاجتماعية </a:t>
            </a:r>
            <a:r>
              <a:rPr lang="ar-SA" dirty="0" smtClean="0"/>
              <a:t> </a:t>
            </a: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274638"/>
            <a:ext cx="8153400" cy="1143000"/>
          </a:xfrm>
        </p:spPr>
        <p:txBody>
          <a:bodyPr>
            <a:normAutofit/>
          </a:bodyPr>
          <a:lstStyle/>
          <a:p>
            <a:pPr algn="ctr" rtl="1"/>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موجز عن المحاضرة السابقة</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sz="quarter" idx="1"/>
          </p:nvPr>
        </p:nvSpPr>
        <p:spPr>
          <a:xfrm>
            <a:off x="304800" y="1600200"/>
            <a:ext cx="8153400" cy="4525963"/>
          </a:xfrm>
        </p:spPr>
        <p:txBody>
          <a:bodyPr>
            <a:normAutofit/>
          </a:bodyPr>
          <a:lstStyle/>
          <a:p>
            <a:pPr algn="just" rtl="1"/>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تعتبر الأسرة هي النواة الأساسية للمجتمع الإنساني، والتي في أحضانها ينعم الطفل بدفئ العناية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والرعاية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والأمان</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فالأسر تتمايز في طرق تنشئتها لأطفالها وأساليب معاملتهم ومع هذا التمايز نلاحظ اشتراك الأسر في المجتمع الواحد في الإطار العام الذي يجمعهم و يشكل أساليب التنشئة.</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304800" y="1066800"/>
            <a:ext cx="8153400" cy="5410200"/>
          </a:xfrm>
        </p:spPr>
        <p:txBody>
          <a:bodyPr>
            <a:noAutofit/>
          </a:bodyPr>
          <a:lstStyle/>
          <a:p>
            <a:pPr algn="just" rtl="1"/>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بأساليب التنشئة الإجتماعية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والإتجاهات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الوالدية هو إستمرارية أسلوب معين أو مجموعة من الأساليب المتبعة في تربية الطفل وتنشئته ويكون لها أثرها في تشكيل شخصيته. </a:t>
            </a:r>
          </a:p>
          <a:p>
            <a:pPr algn="just" rtl="1"/>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r>
              <a:rPr lang="ar-SA" sz="3600" b="1" u="sng"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وعلى هذا فإن الاتجاهات الو الدية :</a:t>
            </a:r>
          </a:p>
          <a:p>
            <a:pPr algn="just" rtl="1"/>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الإجراءات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والأساليب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يتبعها الوالدان في تطبيع أو تنشئة أبنائهما إجتماعياً – أي تحويلهما من مجرد كائنات بيولوجية إلى كائنات إجتماعية، وما يعتنقاه من اتجاهات توجه سلوكهما في هذا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المجال.</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مربع نص 7"/>
          <p:cNvSpPr txBox="1"/>
          <p:nvPr/>
        </p:nvSpPr>
        <p:spPr>
          <a:xfrm>
            <a:off x="1219200" y="457200"/>
            <a:ext cx="6858000" cy="584775"/>
          </a:xfrm>
          <a:prstGeom prst="rect">
            <a:avLst/>
          </a:prstGeom>
          <a:noFill/>
        </p:spPr>
        <p:txBody>
          <a:bodyPr wrap="square" rtlCol="1">
            <a:spAutoFit/>
          </a:bodyPr>
          <a:lstStyle/>
          <a:p>
            <a:pPr algn="r"/>
            <a:r>
              <a:rPr lang="ar-SA" sz="3200" u="sng" dirty="0" smtClean="0">
                <a:solidFill>
                  <a:srgbClr val="FF0000"/>
                </a:solidFill>
                <a:latin typeface="Arial Unicode MS" pitchFamily="34" charset="-128"/>
                <a:ea typeface="Arial Unicode MS" pitchFamily="34" charset="-128"/>
                <a:cs typeface="Arial Unicode MS" pitchFamily="34" charset="-128"/>
              </a:rPr>
              <a:t>ما المقصود بأساليب التنشئة الاجتماعية؟ </a:t>
            </a:r>
            <a:endParaRPr lang="ar-SA" sz="3200" u="sng"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133600" y="685800"/>
            <a:ext cx="6096000" cy="1362075"/>
          </a:xfrm>
        </p:spPr>
        <p:txBody>
          <a:bodyPr>
            <a:normAutofit/>
          </a:bodyPr>
          <a:lstStyle/>
          <a:p>
            <a:pPr algn="ctr"/>
            <a:r>
              <a:rPr lang="ar-SA" sz="6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اتجاه إثارة الألم النفسي</a:t>
            </a:r>
            <a:endParaRPr lang="en-US" sz="6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
        <p:nvSpPr>
          <p:cNvPr id="13" name="مربع نص 12"/>
          <p:cNvSpPr txBox="1"/>
          <p:nvPr/>
        </p:nvSpPr>
        <p:spPr>
          <a:xfrm>
            <a:off x="1524000" y="1974738"/>
            <a:ext cx="7391400" cy="3347070"/>
          </a:xfrm>
          <a:prstGeom prst="rect">
            <a:avLst/>
          </a:prstGeom>
          <a:noFill/>
        </p:spPr>
        <p:txBody>
          <a:bodyPr wrap="square" rtlCol="1">
            <a:spAutoFit/>
          </a:bodyPr>
          <a:lstStyle/>
          <a:p>
            <a:pPr marL="304800" indent="-304800" algn="just" rtl="1">
              <a:lnSpc>
                <a:spcPct val="150000"/>
              </a:lnSpc>
              <a:buFont typeface="Arial" pitchFamily="34" charset="0"/>
              <a:buChar char="•"/>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بإثارة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الألم النفسي للطفل ؟ </a:t>
            </a:r>
          </a:p>
          <a:p>
            <a:pPr marL="304800" indent="-304800" algn="just" rtl="1">
              <a:lnSpc>
                <a:spcPct val="150000"/>
              </a:lnSpc>
              <a:buFont typeface="Arial" pitchFamily="34" charset="0"/>
              <a:buChar char="•"/>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ما الجوانب السلبية على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اتجاه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إثارة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الألم النفسي ؟ </a:t>
            </a:r>
          </a:p>
          <a:p>
            <a:pPr marL="304800" indent="-304800" algn="just" rtl="1">
              <a:lnSpc>
                <a:spcPct val="150000"/>
              </a:lnSpc>
              <a:buFont typeface="Arial" pitchFamily="34" charset="0"/>
              <a:buChar char="•"/>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اذكر أو اذكري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موقفا سبب لك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ألم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نفسي في الطفولة ؟</a:t>
            </a:r>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286000" y="1143000"/>
            <a:ext cx="6578600" cy="5867400"/>
          </a:xfrm>
        </p:spPr>
        <p:txBody>
          <a:bodyPr>
            <a:noAutofit/>
          </a:bodyPr>
          <a:lstStyle/>
          <a:p>
            <a:pPr algn="just" rtl="1">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ويتمثل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الإتجاه في جميع الأساليب التي تعتمد على إثارة الألم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النفسي،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يكون:</a:t>
            </a:r>
          </a:p>
          <a:p>
            <a:pPr algn="just" rtl="1">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طريق إشعار الطفل بالذنب كلما أتى سلوكاً غير مرغوب فيه أو كلما عبر عن رغبة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800"/>
            <a:ext cx="2133600" cy="5181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286000" y="1143000"/>
            <a:ext cx="6629400" cy="5867400"/>
          </a:xfrm>
        </p:spPr>
        <p:txBody>
          <a:bodyPr>
            <a:noAutofit/>
          </a:bodyPr>
          <a:lstStyle/>
          <a:p>
            <a:pPr algn="just" rtl="1">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طريق تحقير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والتقليل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شأنه أياً كان المستوى الذي يصل إليه في سلوكه أو أدائه</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150000"/>
              </a:lnSpc>
              <a:buFont typeface="Arial" charset="0"/>
              <a:buChar char="•"/>
            </a:pPr>
            <a:endPar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والأمهات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بيحثون عن أخطاء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ويبدون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ملاحظات نقدية هدامة لسلوكه.</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800"/>
            <a:ext cx="2133600" cy="5181600"/>
          </a:xfrm>
          <a:prstGeom prst="rect">
            <a:avLst/>
          </a:prstGeom>
        </p:spPr>
      </p:pic>
    </p:spTree>
    <p:extLst>
      <p:ext uri="{BB962C8B-B14F-4D97-AF65-F5344CB8AC3E}">
        <p14:creationId xmlns:p14="http://schemas.microsoft.com/office/powerpoint/2010/main" val="24579420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743200" y="152400"/>
            <a:ext cx="6248400" cy="5867400"/>
          </a:xfrm>
        </p:spPr>
        <p:txBody>
          <a:bodyPr>
            <a:normAutofit fontScale="92500" lnSpcReduction="20000"/>
          </a:bodyPr>
          <a:lstStyle/>
          <a:p>
            <a:pPr algn="just" rtl="1">
              <a:buNone/>
            </a:pPr>
            <a:endParaRPr lang="ar-SA" sz="2800" b="1" u="sng" dirty="0" smtClean="0">
              <a:latin typeface="Arial Unicode MS" pitchFamily="34" charset="-128"/>
              <a:ea typeface="Arial Unicode MS" pitchFamily="34" charset="-128"/>
              <a:cs typeface="Arial Unicode MS" pitchFamily="34" charset="-128"/>
            </a:endParaRPr>
          </a:p>
          <a:p>
            <a:pPr algn="just" rtl="1">
              <a:buNone/>
            </a:pPr>
            <a:r>
              <a:rPr lang="ar-SA" sz="2800" b="1" u="sng" dirty="0" smtClean="0">
                <a:solidFill>
                  <a:srgbClr val="FF0000"/>
                </a:solidFill>
                <a:latin typeface="Arial Unicode MS" pitchFamily="34" charset="-128"/>
                <a:ea typeface="Arial Unicode MS" pitchFamily="34" charset="-128"/>
                <a:cs typeface="Arial Unicode MS" pitchFamily="34" charset="-128"/>
              </a:rPr>
              <a:t>ما نمط الشخصية </a:t>
            </a:r>
            <a:r>
              <a:rPr lang="ar-SA" sz="2800" b="1" u="sng" dirty="0" err="1" smtClean="0">
                <a:solidFill>
                  <a:srgbClr val="FF0000"/>
                </a:solidFill>
                <a:latin typeface="Arial Unicode MS" pitchFamily="34" charset="-128"/>
                <a:ea typeface="Arial Unicode MS" pitchFamily="34" charset="-128"/>
                <a:cs typeface="Arial Unicode MS" pitchFamily="34" charset="-128"/>
              </a:rPr>
              <a:t>التى</a:t>
            </a:r>
            <a:r>
              <a:rPr lang="ar-SA" sz="2800" b="1" u="sng" dirty="0" smtClean="0">
                <a:solidFill>
                  <a:srgbClr val="FF0000"/>
                </a:solidFill>
                <a:latin typeface="Arial Unicode MS" pitchFamily="34" charset="-128"/>
                <a:ea typeface="Arial Unicode MS" pitchFamily="34" charset="-128"/>
                <a:cs typeface="Arial Unicode MS" pitchFamily="34" charset="-128"/>
              </a:rPr>
              <a:t> تعرضت إلى إثارة الألم النفسي؟ </a:t>
            </a:r>
          </a:p>
          <a:p>
            <a:pPr algn="just">
              <a:lnSpc>
                <a:spcPct val="150000"/>
              </a:lnSpc>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فقد الطفل ثقته بذاته،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ويجعله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متردداً في أي عمل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يُقد</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عليه خوفاً من حرمانه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رضا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الكبار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وحبهم</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a:buFont typeface="Arial" charset="0"/>
              <a:buChar char="•"/>
            </a:pP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الفترة (الطفولة) هي فترة التعليم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وفترة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المحاولة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والأخطاء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لا يجب أن ينتقد فيها الطفل إلا إذا تكررت الأخطاء،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وحتى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هذه الحالة يجب أن يحدث التوجيه برفق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وحنان وليس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صورة تأنيب نفسي عنيف يفقد الطفل ثقته بنفسه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قدراته،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ويشعره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بالخجل</a:t>
            </a:r>
            <a:r>
              <a:rPr lang="ar-SA" sz="2800" b="1" dirty="0" smtClean="0">
                <a:latin typeface="Arial Unicode MS" pitchFamily="34" charset="-128"/>
                <a:ea typeface="Arial Unicode MS" pitchFamily="34" charset="-128"/>
                <a:cs typeface="Arial Unicode MS" pitchFamily="34" charset="-128"/>
              </a:rPr>
              <a:t>.</a:t>
            </a:r>
          </a:p>
          <a:p>
            <a:pPr algn="just" rtl="1">
              <a:buFont typeface="Arial" charset="0"/>
              <a:buChar char="•"/>
            </a:pPr>
            <a:endParaRPr lang="ar-SA" sz="2800" b="1" dirty="0" smtClean="0">
              <a:latin typeface="Arial Unicode MS" pitchFamily="34" charset="-128"/>
              <a:ea typeface="Arial Unicode MS" pitchFamily="34" charset="-128"/>
              <a:cs typeface="Arial Unicode MS" pitchFamily="34" charset="-128"/>
            </a:endParaRPr>
          </a:p>
          <a:p>
            <a:pPr algn="just" rtl="1">
              <a:buNone/>
            </a:pPr>
            <a:endParaRPr lang="ar-SA" sz="28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743200" cy="5105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705100" y="1143000"/>
            <a:ext cx="6248400" cy="5181600"/>
          </a:xfrm>
        </p:spPr>
        <p:txBody>
          <a:bodyPr>
            <a:normAutofit/>
          </a:bodyPr>
          <a:lstStyle/>
          <a:p>
            <a:pPr algn="just" rtl="1">
              <a:buNone/>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وتوجد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أمثلة كثيرة لهذا الأسلوب لمعاملة الآباء للأبناء منها على سبيل المثال :</a:t>
            </a:r>
          </a:p>
          <a:p>
            <a:pPr algn="just" rtl="1">
              <a:buNone/>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طفلة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تعيش مع زوج أمها تلقى تأنيب مستمر على ما تأتيه من سلوك لا يتفق مع معايير زوج الأم ، وما </a:t>
            </a:r>
            <a:r>
              <a:rPr lang="ar-SA" sz="4000" b="1" dirty="0" err="1">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تعودته</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الطفلة في وجود أبيها وأمها عندما كان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يعيشان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معها في ظل أسرة متماسكة، وربما تتعرض لهذا التأنيب من أمها التي تحاول إرضاء زوجها الجديد</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743200" cy="5105400"/>
          </a:xfrm>
          <a:prstGeom prst="rect">
            <a:avLst/>
          </a:prstGeom>
        </p:spPr>
      </p:pic>
    </p:spTree>
    <p:extLst>
      <p:ext uri="{BB962C8B-B14F-4D97-AF65-F5344CB8AC3E}">
        <p14:creationId xmlns:p14="http://schemas.microsoft.com/office/powerpoint/2010/main" val="6578979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705100" y="1143000"/>
            <a:ext cx="6248400" cy="5181600"/>
          </a:xfrm>
        </p:spPr>
        <p:txBody>
          <a:bodyPr>
            <a:normAutofit/>
          </a:bodyPr>
          <a:lstStyle/>
          <a:p>
            <a:pPr algn="just" rtl="1">
              <a:buNone/>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وطفلة أخرى اذا ما حضر زميلاتها الصغار إليها في المنزل تصر زوجة أبيها على جرحها بكلمات التأنيب والتوبيخ والسخرية منها ومن سلوكها مستعرضة لمساوئها، وإذا ما أخطأت الطفلة ولو خطأ بسيط نتيجة ان زوجة أبيها جعلتها تقوم بعمل فوق طاقتها تسخر منها أمام الجميع.</a:t>
            </a:r>
            <a:endParaRPr lang="ar-SA" sz="32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743200" cy="5105400"/>
          </a:xfrm>
          <a:prstGeom prst="rect">
            <a:avLst/>
          </a:prstGeom>
        </p:spPr>
      </p:pic>
    </p:spTree>
    <p:extLst>
      <p:ext uri="{BB962C8B-B14F-4D97-AF65-F5344CB8AC3E}">
        <p14:creationId xmlns:p14="http://schemas.microsoft.com/office/powerpoint/2010/main" val="37015510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667000" y="1166018"/>
            <a:ext cx="6324600" cy="5158582"/>
          </a:xfrm>
        </p:spPr>
        <p:txBody>
          <a:bodyPr>
            <a:noAutofit/>
          </a:bodyPr>
          <a:lstStyle/>
          <a:p>
            <a:pPr algn="just">
              <a:buFont typeface="Arial" charset="0"/>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وغالبا ما يترتب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هذا الإتجاه شخصية إنسحابية منطوية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وغير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واثقة من نفسها، توجه عدوانيتها نحو ذاتها.</a:t>
            </a:r>
          </a:p>
          <a:p>
            <a:pPr algn="just">
              <a:buFont typeface="Arial" charset="0"/>
              <a:buChar char="•"/>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في المدرسة إذا سألت المعلمة سؤالاً فإنها تخاف من الإجابة رغم معرفتها بالإجابة الصحيحة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وذلك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خوفاً من الخطأ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وبالتالي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السخرية و التأنيب.</a:t>
            </a:r>
          </a:p>
          <a:p>
            <a:pPr algn="just">
              <a:buFont typeface="Arial" charset="0"/>
              <a:buChar char="•"/>
            </a:pPr>
            <a:endParaRPr lang="ar-SA" sz="2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buFont typeface="Arial" charset="0"/>
              <a:buChar char="•"/>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لا تشعر بالأمان مع الكبار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وعدم الثقة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قدراتها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وهي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غالباً ما تتوقع أن الأنظار تطاردها لأن بها شيئاً غير عادي في ملبسها أو مظهرها أو سلوكها.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1"/>
            <a:ext cx="2667000" cy="5105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438400" y="1066800"/>
            <a:ext cx="6553200" cy="5105400"/>
          </a:xfrm>
        </p:spPr>
        <p:txBody>
          <a:bodyPr>
            <a:noAutofit/>
          </a:bodyPr>
          <a:lstStyle/>
          <a:p>
            <a:pPr algn="just">
              <a:lnSpc>
                <a:spcPct val="150000"/>
              </a:lnSpc>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تعودت على الشك في كل ما تقوم به من أعمال.</a:t>
            </a:r>
          </a:p>
          <a:p>
            <a:pPr algn="just">
              <a:lnSpc>
                <a:spcPct val="150000"/>
              </a:lnSpc>
              <a:buFont typeface="Arial" charset="0"/>
              <a:buChar char="•"/>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عندما تنجز عملاً تعرضه على أحد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الزملاء أو الزميلات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قبل عرضه على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المسئول،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حيث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يكون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 أخطاء حيث أن الشك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يلازمه أو يلازمها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منذ أن كانت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طفل أو طفلة.</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lnSpc>
                <a:spcPct val="150000"/>
              </a:lnSpc>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800"/>
            <a:ext cx="2514600" cy="5105400"/>
          </a:xfrm>
          <a:prstGeom prst="rect">
            <a:avLst/>
          </a:prstGeom>
        </p:spPr>
      </p:pic>
    </p:spTree>
    <p:extLst>
      <p:ext uri="{BB962C8B-B14F-4D97-AF65-F5344CB8AC3E}">
        <p14:creationId xmlns:p14="http://schemas.microsoft.com/office/powerpoint/2010/main" val="288353655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438400" y="1066800"/>
            <a:ext cx="6553200" cy="5105400"/>
          </a:xfrm>
        </p:spPr>
        <p:txBody>
          <a:bodyPr>
            <a:noAutofit/>
          </a:bodyPr>
          <a:lstStyle/>
          <a:p>
            <a:pPr algn="just">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 تمنح الثقة في نفسها أو في بيئتها، لذلك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فهو أو هي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ترتبك عندما يكلمها المدير أو أي شخص كبير لا تعرفه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حاولت أن تتغلب على </a:t>
            </a:r>
            <a:r>
              <a:rPr lang="ar-SA" sz="3600" b="1" dirty="0" err="1">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إنطوائيتها</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وانسحابيتها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تخطئ كثيراً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تبكي ولذلك فإنها تكون غير واثقة من نفسها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وقليلاً 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نجدها تفخر وتتباهى بما تنجزه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أعمال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800"/>
            <a:ext cx="2514600" cy="5105400"/>
          </a:xfrm>
          <a:prstGeom prst="rect">
            <a:avLst/>
          </a:prstGeom>
        </p:spPr>
      </p:pic>
    </p:spTree>
    <p:extLst>
      <p:ext uri="{BB962C8B-B14F-4D97-AF65-F5344CB8AC3E}">
        <p14:creationId xmlns:p14="http://schemas.microsoft.com/office/powerpoint/2010/main" val="25775942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667000" y="1219201"/>
            <a:ext cx="6324600" cy="4114800"/>
          </a:xfrm>
        </p:spPr>
        <p:txBody>
          <a:bodyPr>
            <a:noAutofit/>
          </a:bodyPr>
          <a:lstStyle/>
          <a:p>
            <a:pPr algn="just">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غالباً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تتباهى بالآخرين من أقربائها الذين تتمنى أن يكون لها قدراتهم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لأن أسلوب تنشئتها حرمها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استغلال وتوظيف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الإمكانيات الخاصة بها.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219200"/>
            <a:ext cx="2057400" cy="3276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600200" y="838200"/>
            <a:ext cx="7046913" cy="1362075"/>
          </a:xfrm>
        </p:spPr>
        <p:txBody>
          <a:bodyPr>
            <a:normAutofit/>
          </a:bodyPr>
          <a:lstStyle/>
          <a:p>
            <a:pPr algn="ctr">
              <a:spcBef>
                <a:spcPct val="20000"/>
              </a:spcBef>
            </a:pPr>
            <a:r>
              <a:rPr lang="ar-SA" sz="6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a:t>
            </a:r>
            <a:r>
              <a:rPr lang="ar-SA" sz="60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اتجاه القسوة</a:t>
            </a:r>
            <a:endParaRPr lang="en-US" sz="6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
        <p:nvSpPr>
          <p:cNvPr id="13" name="مربع نص 12"/>
          <p:cNvSpPr txBox="1"/>
          <p:nvPr/>
        </p:nvSpPr>
        <p:spPr>
          <a:xfrm>
            <a:off x="1905000" y="2209800"/>
            <a:ext cx="6400800" cy="2739211"/>
          </a:xfrm>
          <a:prstGeom prst="rect">
            <a:avLst/>
          </a:prstGeom>
          <a:noFill/>
        </p:spPr>
        <p:txBody>
          <a:bodyPr wrap="square" rtlCol="1">
            <a:spAutoFit/>
          </a:bodyPr>
          <a:lstStyle/>
          <a:p>
            <a:pPr marL="571500" indent="-571500" algn="just" rtl="1">
              <a:buFont typeface="Arial" pitchFamily="34" charset="0"/>
              <a:buChar char="•"/>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 ما المقصود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بالقسوة ؟ </a:t>
            </a:r>
          </a:p>
          <a:p>
            <a:pPr marL="571500" indent="-571500" algn="just" rtl="1">
              <a:buFont typeface="Arial" pitchFamily="34" charset="0"/>
              <a:buChar char="•"/>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أين يمارس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أسلوب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القسوة ؟ </a:t>
            </a:r>
          </a:p>
          <a:p>
            <a:pPr marL="571500" indent="-571500" algn="just" rtl="1">
              <a:buFont typeface="Arial" pitchFamily="34" charset="0"/>
              <a:buChar char="•"/>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الجوانب السلبية على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من اتجاه القسوة ؟</a:t>
            </a:r>
            <a:r>
              <a:rPr lang="ar-SA" sz="3200" b="1" dirty="0" smtClean="0">
                <a:solidFill>
                  <a:srgbClr val="C00000"/>
                </a:solidFill>
              </a:rPr>
              <a:t> </a:t>
            </a:r>
          </a:p>
          <a:p>
            <a:pPr algn="just" rtl="1"/>
            <a:r>
              <a:rPr lang="ar-SA" sz="2800" b="1" dirty="0" smtClean="0">
                <a:solidFill>
                  <a:srgbClr val="C00000"/>
                </a:solidFill>
              </a:rPr>
              <a:t> </a:t>
            </a:r>
            <a:endParaRPr lang="ar-SA" sz="2800" b="1" dirty="0">
              <a:solidFill>
                <a:srgbClr val="C00000"/>
              </a:solidFill>
            </a:endParaRPr>
          </a:p>
        </p:txBody>
      </p:sp>
    </p:spTree>
    <p:extLst>
      <p:ext uri="{BB962C8B-B14F-4D97-AF65-F5344CB8AC3E}">
        <p14:creationId xmlns:p14="http://schemas.microsoft.com/office/powerpoint/2010/main" val="18257355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3200400" y="1143000"/>
            <a:ext cx="4648200" cy="5029200"/>
          </a:xfrm>
        </p:spPr>
        <p:txBody>
          <a:bodyPr>
            <a:noAutofit/>
          </a:bodyPr>
          <a:lstStyle/>
          <a:p>
            <a:pPr algn="just" rtl="1">
              <a:lnSpc>
                <a:spcPct val="150000"/>
              </a:lnSpc>
              <a:buNone/>
            </a:pPr>
            <a:r>
              <a:rPr lang="ar-SA" sz="2800" dirty="0" smtClean="0">
                <a:latin typeface="Arial Unicode MS" pitchFamily="34" charset="-128"/>
                <a:ea typeface="Arial Unicode MS" pitchFamily="34" charset="-128"/>
                <a:cs typeface="Arial Unicode MS" pitchFamily="34" charset="-128"/>
              </a:rPr>
              <a:t> </a:t>
            </a:r>
            <a:r>
              <a:rPr lang="ar-SA" sz="2800" b="1" i="1" u="sng" dirty="0" smtClean="0">
                <a:solidFill>
                  <a:srgbClr val="FF0000"/>
                </a:solidFill>
                <a:latin typeface="Arial Unicode MS" pitchFamily="34" charset="-128"/>
                <a:ea typeface="Arial Unicode MS" pitchFamily="34" charset="-128"/>
                <a:cs typeface="Arial Unicode MS" pitchFamily="34" charset="-128"/>
              </a:rPr>
              <a:t>ما المقصود بأسلوب القسوة ؟  </a:t>
            </a:r>
          </a:p>
          <a:p>
            <a:pPr algn="just" rtl="1">
              <a:lnSpc>
                <a:spcPct val="150000"/>
              </a:lnSpc>
              <a:buNone/>
            </a:pPr>
            <a:r>
              <a:rPr lang="ar-SA" sz="2800" dirty="0" smtClean="0">
                <a:latin typeface="Arial Unicode MS" pitchFamily="34" charset="-128"/>
                <a:ea typeface="Arial Unicode MS" pitchFamily="34" charset="-128"/>
                <a:cs typeface="Arial Unicode MS" pitchFamily="34" charset="-12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يتمثل في إستخدام أساليب العقاب البدني (الضرب)، و التهديد به .. أي كل ما يؤدي إلى إثارة الألم الجسدي كأسلوب أساسي في عملية تنشئة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وتطبيعه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إجتماعياً.</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6" descr="C:\Users\vaio\Downloads\KIDS\388c96e032.jpg"/>
          <p:cNvPicPr>
            <a:picLocks noChangeAspect="1" noChangeArrowheads="1"/>
          </p:cNvPicPr>
          <p:nvPr/>
        </p:nvPicPr>
        <p:blipFill>
          <a:blip r:embed="rId2" cstate="print"/>
          <a:srcRect/>
          <a:stretch>
            <a:fillRect/>
          </a:stretch>
        </p:blipFill>
        <p:spPr bwMode="auto">
          <a:xfrm>
            <a:off x="533400" y="1295400"/>
            <a:ext cx="2514600" cy="4800600"/>
          </a:xfrm>
          <a:prstGeom prst="rect">
            <a:avLst/>
          </a:prstGeom>
          <a:noFill/>
        </p:spPr>
      </p:pic>
    </p:spTree>
    <p:extLst>
      <p:ext uri="{BB962C8B-B14F-4D97-AF65-F5344CB8AC3E}">
        <p14:creationId xmlns:p14="http://schemas.microsoft.com/office/powerpoint/2010/main" val="41414500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286000" y="304800"/>
            <a:ext cx="6705600" cy="5821363"/>
          </a:xfrm>
        </p:spPr>
        <p:txBody>
          <a:bodyPr>
            <a:normAutofit fontScale="92500"/>
          </a:bodyPr>
          <a:lstStyle/>
          <a:p>
            <a:pPr algn="just" rtl="1">
              <a:buNone/>
            </a:pPr>
            <a:r>
              <a:rPr lang="ar-SA" sz="3900" b="1" u="sng"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يمارس هذا الأسلوب في:</a:t>
            </a:r>
          </a:p>
          <a:p>
            <a:pPr algn="just" rtl="1">
              <a:buNone/>
            </a:pPr>
            <a:endParaRPr lang="ar-SA" sz="2400" dirty="0" smtClean="0">
              <a:latin typeface="Arial Unicode MS" pitchFamily="34" charset="-128"/>
              <a:ea typeface="Arial Unicode MS" pitchFamily="34" charset="-128"/>
              <a:cs typeface="Arial Unicode MS" pitchFamily="34" charset="-128"/>
            </a:endParaRP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 التي تفهم الرجولة على أنها الخشونة، وعدم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الابتسامة،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الضحك أو التبسط مع الطفل و خاصة الأطفال الذكور.</a:t>
            </a: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 التي تفهم الرجولة على أنها أوامر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ونواهي وضرب وعقاب،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فالطفل الصغير الذي تعثر في سيره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يشرب مثلاً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ووقع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 الكوب يضرب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ويصفع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وجهه.</a:t>
            </a: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إذا نجح في المدرسة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وأخذ درجة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لايرضى عنها الأب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يُضرب ويُعاقب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لعدم حصوله على الدرجة النهائية التي يريدها الأب دون مراعاة لقدرات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الخاصة.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295400"/>
            <a:ext cx="1752600" cy="4419600"/>
          </a:xfrm>
          <a:prstGeom prst="rect">
            <a:avLst/>
          </a:prstGeom>
        </p:spPr>
      </p:pic>
    </p:spTree>
    <p:extLst>
      <p:ext uri="{BB962C8B-B14F-4D97-AF65-F5344CB8AC3E}">
        <p14:creationId xmlns:p14="http://schemas.microsoft.com/office/powerpoint/2010/main" val="119089429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286000" y="304800"/>
            <a:ext cx="6705600" cy="5821363"/>
          </a:xfrm>
        </p:spPr>
        <p:txBody>
          <a:bodyPr>
            <a:normAutofit lnSpcReduction="10000"/>
          </a:bodyPr>
          <a:lstStyle/>
          <a:p>
            <a:pPr algn="just" rtl="1">
              <a:lnSpc>
                <a:spcPct val="150000"/>
              </a:lnSpc>
              <a:buNone/>
            </a:pPr>
            <a:r>
              <a:rPr lang="ar-SA" sz="3900" b="1" u="sng"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يمارس هذا الأسلوب في:</a:t>
            </a:r>
          </a:p>
          <a:p>
            <a:pPr algn="just" rtl="1">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أرسلته والدته ليشترى لها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شيء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ولم يعجبها تصر على ضربه بقسوة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وشدة.</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وهناك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أمثلة متعددة على هذا الإتجاه،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ومنها عندما يكبر الطفل ويصبح في سن المدرسة اذا حاول أن يعترض على طريقة معاملته اللاإنسانية تعاقبه الأم وتضربه بقسوة.</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295400"/>
            <a:ext cx="1752600" cy="4419600"/>
          </a:xfrm>
          <a:prstGeom prst="rect">
            <a:avLst/>
          </a:prstGeom>
        </p:spPr>
      </p:pic>
    </p:spTree>
    <p:extLst>
      <p:ext uri="{BB962C8B-B14F-4D97-AF65-F5344CB8AC3E}">
        <p14:creationId xmlns:p14="http://schemas.microsoft.com/office/powerpoint/2010/main" val="20662936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1325562"/>
          </a:xfrm>
        </p:spPr>
        <p:txBody>
          <a:bodyPr>
            <a:noAutofit/>
          </a:bodyPr>
          <a:lstStyle/>
          <a:p>
            <a:pPr algn="r"/>
            <a:r>
              <a:rPr lang="ar-SA" sz="2800" b="1" u="sng" dirty="0" smtClean="0">
                <a:solidFill>
                  <a:srgbClr val="FF0000"/>
                </a:solidFill>
                <a:latin typeface="Arial Unicode MS" pitchFamily="34" charset="-128"/>
                <a:ea typeface="Arial Unicode MS" pitchFamily="34" charset="-128"/>
                <a:cs typeface="Arial Unicode MS" pitchFamily="34" charset="-128"/>
              </a:rPr>
              <a:t>ما نمط الشخصية القاسية على الطفل ؟ </a:t>
            </a:r>
            <a:r>
              <a:rPr lang="en-US" sz="2800" b="1" u="sng" dirty="0" smtClean="0">
                <a:solidFill>
                  <a:srgbClr val="FF0000"/>
                </a:solidFill>
                <a:latin typeface="Arial Unicode MS" pitchFamily="34" charset="-128"/>
                <a:ea typeface="Arial Unicode MS" pitchFamily="34" charset="-128"/>
                <a:cs typeface="Arial Unicode MS" pitchFamily="34" charset="-128"/>
              </a:rPr>
              <a:t/>
            </a:r>
            <a:br>
              <a:rPr lang="en-US" sz="2800" b="1" u="sng" dirty="0" smtClean="0">
                <a:solidFill>
                  <a:srgbClr val="FF0000"/>
                </a:solidFill>
                <a:latin typeface="Arial Unicode MS" pitchFamily="34" charset="-128"/>
                <a:ea typeface="Arial Unicode MS" pitchFamily="34" charset="-128"/>
                <a:cs typeface="Arial Unicode MS" pitchFamily="34" charset="-128"/>
              </a:rPr>
            </a:br>
            <a:r>
              <a:rPr lang="ar-SA" sz="2800" b="1" u="sng" dirty="0" smtClean="0">
                <a:solidFill>
                  <a:srgbClr val="FF0000"/>
                </a:solidFill>
                <a:latin typeface="Arial Unicode MS" pitchFamily="34" charset="-128"/>
                <a:ea typeface="Arial Unicode MS" pitchFamily="34" charset="-128"/>
                <a:cs typeface="Arial Unicode MS" pitchFamily="34" charset="-128"/>
              </a:rPr>
              <a:t>ما الجوانب السلبية على شخصية الطفل لهذا الإتجاه؟</a:t>
            </a:r>
            <a:endParaRPr lang="en-US" sz="2800" b="1" u="sng" dirty="0">
              <a:solidFill>
                <a:srgbClr val="FF0000"/>
              </a:solidFill>
              <a:latin typeface="Arial Unicode MS" pitchFamily="34" charset="-128"/>
              <a:ea typeface="Arial Unicode MS" pitchFamily="34" charset="-128"/>
              <a:cs typeface="Arial Unicode MS" pitchFamily="34" charset="-128"/>
            </a:endParaRPr>
          </a:p>
        </p:txBody>
      </p:sp>
      <p:sp>
        <p:nvSpPr>
          <p:cNvPr id="5" name="Content Placeholder 4"/>
          <p:cNvSpPr>
            <a:spLocks noGrp="1"/>
          </p:cNvSpPr>
          <p:nvPr>
            <p:ph sz="quarter" idx="1"/>
          </p:nvPr>
        </p:nvSpPr>
        <p:spPr>
          <a:xfrm>
            <a:off x="762000" y="1447800"/>
            <a:ext cx="8229600" cy="4830763"/>
          </a:xfrm>
        </p:spPr>
        <p:txBody>
          <a:bodyPr>
            <a:normAutofit/>
          </a:bodyPr>
          <a:lstStyle/>
          <a:p>
            <a:pPr algn="just" rtl="1">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يترتب على ذلك وجود:</a:t>
            </a: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متمردة تنزع إلى الخروج على قواعد السلوك المتعارف عليها كوسيلة للتنفيس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والتعويض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عما تعرضت أو تتعرض له من ضروب القسوة.</a:t>
            </a: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عدوانية تتجه نحو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الغير،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إتلاف حاجات زملائه،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وممتلكات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الدولة دون إحساس بالذنب أو التأنيب لأنه لم يشعر بإنتمائه لأسرته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ولا حبهم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له، و لا بالثقة فيهم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وبالتالي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ينفس عن كل هذه الأحاسيس بالتخريب في كل ما يملكه ولا يحس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endParaRPr lang="ar-SA" sz="2800"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583560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مربع نص 10"/>
          <p:cNvSpPr txBox="1"/>
          <p:nvPr/>
        </p:nvSpPr>
        <p:spPr>
          <a:xfrm>
            <a:off x="4343400" y="533400"/>
            <a:ext cx="4267200" cy="5632311"/>
          </a:xfrm>
          <a:prstGeom prst="rect">
            <a:avLst/>
          </a:prstGeom>
          <a:noFill/>
        </p:spPr>
        <p:txBody>
          <a:bodyPr wrap="square" rtlCol="1">
            <a:spAutoFit/>
          </a:bodyPr>
          <a:lstStyle/>
          <a:p>
            <a:pPr algn="just" rtl="1"/>
            <a:r>
              <a:rPr lang="ar-SA" sz="2400" dirty="0" smtClean="0">
                <a:latin typeface="Arial Unicode MS" pitchFamily="34" charset="-128"/>
                <a:ea typeface="Arial Unicode MS" pitchFamily="34" charset="-128"/>
                <a:cs typeface="Arial Unicode MS" pitchFamily="34" charset="-12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يلجأ إلى تعذيب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الحيوانات والطيور،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فمثلاً يربط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قطة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رقبتها ويجرها حتى تختنق ثم تموت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يرمى عصفور في القفص بالنار حتى يحترق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وهناك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ضرير يطلب مساعدته لعبور الطريق فيأخذه بيده إلى وسط الشارع ويتركه ليلقى مصيره دون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شعور بألم أو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مرارة أو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تأنيب ضمير لنتائج أفعاله الشريرة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22534" name="Picture 6" descr="http://sphotos-d.ak.fbcdn.net/hphotos-ak-snc6/207907_194065213969706_3906656_n.jpg"/>
          <p:cNvPicPr>
            <a:picLocks noChangeAspect="1" noChangeArrowheads="1"/>
          </p:cNvPicPr>
          <p:nvPr/>
        </p:nvPicPr>
        <p:blipFill>
          <a:blip r:embed="rId2"/>
          <a:srcRect/>
          <a:stretch>
            <a:fillRect/>
          </a:stretch>
        </p:blipFill>
        <p:spPr bwMode="auto">
          <a:xfrm>
            <a:off x="990600" y="228600"/>
            <a:ext cx="3048000" cy="4800600"/>
          </a:xfrm>
          <a:prstGeom prst="rect">
            <a:avLst/>
          </a:prstGeom>
          <a:noFill/>
        </p:spPr>
      </p:pic>
    </p:spTree>
    <p:extLst>
      <p:ext uri="{BB962C8B-B14F-4D97-AF65-F5344CB8AC3E}">
        <p14:creationId xmlns:p14="http://schemas.microsoft.com/office/powerpoint/2010/main" val="3653471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مربع نص 10"/>
          <p:cNvSpPr txBox="1"/>
          <p:nvPr/>
        </p:nvSpPr>
        <p:spPr>
          <a:xfrm>
            <a:off x="4343400" y="533400"/>
            <a:ext cx="4267200" cy="5632311"/>
          </a:xfrm>
          <a:prstGeom prst="rect">
            <a:avLst/>
          </a:prstGeom>
          <a:noFill/>
        </p:spPr>
        <p:txBody>
          <a:bodyPr wrap="square" rtlCol="1">
            <a:spAutoFit/>
          </a:bodyPr>
          <a:lstStyle/>
          <a:p>
            <a:pPr algn="just" rtl="1"/>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الإنسان اللاانسانى شخص لم يجد الحب بل واجه  القسوة من أقرب الناس إليه فأصبح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يعرف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الرحمة وليس لديه حساسية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اجتماعية،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يشعر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بإنسانية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البشر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 يرحموا إنسانيته في طفولته وغالبا ما يسعده إن يجعل الناس غير سعداء لأن رؤيته للسعادة والحب الذي حرم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طفولته تضايقه وتقلقه </a:t>
            </a:r>
            <a:r>
              <a:rPr lang="ar-SA" sz="2400" dirty="0" smtClean="0">
                <a:latin typeface="Arial Unicode MS" pitchFamily="34" charset="-128"/>
                <a:ea typeface="Arial Unicode MS" pitchFamily="34" charset="-128"/>
                <a:cs typeface="Arial Unicode MS" pitchFamily="34" charset="-128"/>
              </a:rPr>
              <a:t>. </a:t>
            </a:r>
            <a:endParaRPr lang="ar-SA" sz="2400" dirty="0">
              <a:latin typeface="Arial Unicode MS" pitchFamily="34" charset="-128"/>
              <a:ea typeface="Arial Unicode MS" pitchFamily="34" charset="-128"/>
              <a:cs typeface="Arial Unicode MS" pitchFamily="34" charset="-128"/>
            </a:endParaRPr>
          </a:p>
        </p:txBody>
      </p:sp>
      <p:pic>
        <p:nvPicPr>
          <p:cNvPr id="22534" name="Picture 6" descr="http://sphotos-d.ak.fbcdn.net/hphotos-ak-snc6/207907_194065213969706_3906656_n.jpg"/>
          <p:cNvPicPr>
            <a:picLocks noChangeAspect="1" noChangeArrowheads="1"/>
          </p:cNvPicPr>
          <p:nvPr/>
        </p:nvPicPr>
        <p:blipFill>
          <a:blip r:embed="rId2"/>
          <a:srcRect/>
          <a:stretch>
            <a:fillRect/>
          </a:stretch>
        </p:blipFill>
        <p:spPr bwMode="auto">
          <a:xfrm>
            <a:off x="990600" y="228600"/>
            <a:ext cx="3048000" cy="4800600"/>
          </a:xfrm>
          <a:prstGeom prst="rect">
            <a:avLst/>
          </a:prstGeom>
          <a:noFill/>
        </p:spPr>
      </p:pic>
    </p:spTree>
    <p:extLst>
      <p:ext uri="{BB962C8B-B14F-4D97-AF65-F5344CB8AC3E}">
        <p14:creationId xmlns:p14="http://schemas.microsoft.com/office/powerpoint/2010/main" val="709362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304800" y="914400"/>
            <a:ext cx="8153400" cy="4876800"/>
          </a:xfrm>
        </p:spPr>
        <p:txBody>
          <a:bodyPr>
            <a:noAutofit/>
          </a:bodyPr>
          <a:lstStyle/>
          <a:p>
            <a:pPr algn="just">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هذا ويشترك اتجاه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إثارة الألم النفسي </a:t>
            </a:r>
            <a:r>
              <a:rPr lang="ar-SA" sz="36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وإتجاه</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القسوة في أنهما يعتمدان على العقاب كمحور أساسي في تنشئة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وتطبيعه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اجتماعيا –ويتضح أن العقاب في الحالة الثانية (القسوة) هو من نوع العقاب البدني المادي الذي تنعكس آثاره على الغير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وممتلكاتهم</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بينما العقاب في الحالة الأولى – إثارة الألم النفسي – عقاباً نفسياً تنعكس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أثاره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ذلك الطفل.</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72873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28600" y="838200"/>
            <a:ext cx="8305800" cy="4876800"/>
          </a:xfrm>
        </p:spPr>
        <p:txBody>
          <a:bodyPr>
            <a:normAutofit/>
          </a:bodyPr>
          <a:lstStyle/>
          <a:p>
            <a:pPr algn="just" rtl="1">
              <a:lnSpc>
                <a:spcPct val="20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أثبتت البحوث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والدراسات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أجريت في مجال التنشئة الإجتماعية أن كل نمط من هذين النمطين يترتب عليه آثار في سلوك الفرد و شخصيته تختلف عما يمكن أن يترتب على النمط الآخر .</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65648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676400" y="762000"/>
            <a:ext cx="7046913" cy="1362075"/>
          </a:xfrm>
        </p:spPr>
        <p:txBody>
          <a:bodyPr>
            <a:normAutofit/>
          </a:bodyPr>
          <a:lstStyle/>
          <a:p>
            <a:pPr algn="ctr" rtl="1"/>
            <a:r>
              <a:rPr lang="ar-SA" sz="72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7- اتجاه التذبذب</a:t>
            </a:r>
            <a:endParaRPr lang="en-US" sz="72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5" name="Text Placeholder 4"/>
          <p:cNvSpPr>
            <a:spLocks noGrp="1"/>
          </p:cNvSpPr>
          <p:nvPr>
            <p:ph type="body" idx="1"/>
          </p:nvPr>
        </p:nvSpPr>
        <p:spPr>
          <a:xfrm>
            <a:off x="1828800" y="2362200"/>
            <a:ext cx="7010400" cy="3124200"/>
          </a:xfrm>
        </p:spPr>
        <p:txBody>
          <a:bodyPr>
            <a:normAutofit fontScale="25000" lnSpcReduction="20000"/>
          </a:bodyPr>
          <a:lstStyle/>
          <a:p>
            <a:pPr algn="r" rtl="1"/>
            <a:endParaRPr lang="ar-SA" sz="4800" b="1" dirty="0" smtClean="0">
              <a:latin typeface="Arial Unicode MS" pitchFamily="34" charset="-128"/>
              <a:ea typeface="Arial Unicode MS" pitchFamily="34" charset="-128"/>
              <a:cs typeface="Arial Unicode MS" pitchFamily="34" charset="-128"/>
            </a:endParaRPr>
          </a:p>
          <a:p>
            <a:pPr marL="533400" indent="-520700" algn="just" rtl="1">
              <a:lnSpc>
                <a:spcPct val="220000"/>
              </a:lnSpc>
              <a:buFont typeface="Arial" pitchFamily="34" charset="0"/>
              <a:buChar char="•"/>
            </a:pPr>
            <a:r>
              <a:rPr lang="ar-SA" sz="1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a:t>
            </a:r>
            <a:r>
              <a:rPr lang="ar-SA" sz="1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المقصود بالتذبذب ؟</a:t>
            </a:r>
          </a:p>
          <a:p>
            <a:pPr marL="533400" indent="-520700" algn="just" rtl="1">
              <a:buFont typeface="Arial" pitchFamily="34" charset="0"/>
              <a:buChar char="•"/>
            </a:pPr>
            <a:r>
              <a:rPr lang="ar-SA" sz="1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a:t>
            </a:r>
            <a:r>
              <a:rPr lang="ar-SA" sz="1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الجوانب </a:t>
            </a:r>
            <a:r>
              <a:rPr lang="ar-SA" sz="1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السلبية على </a:t>
            </a:r>
            <a:r>
              <a:rPr lang="ar-SA" sz="1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sz="1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من هذا الاتجاه ؟ </a:t>
            </a:r>
          </a:p>
          <a:p>
            <a:pPr algn="r" rtl="1"/>
            <a:r>
              <a:rPr lang="ar-SA" sz="1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r" rtl="1"/>
            <a:r>
              <a:rPr lang="ar-SA" sz="4800" b="1" dirty="0" smtClean="0">
                <a:latin typeface="Arial Unicode MS" pitchFamily="34" charset="-128"/>
                <a:ea typeface="Arial Unicode MS" pitchFamily="34" charset="-128"/>
                <a:cs typeface="Arial Unicode MS" pitchFamily="34" charset="-128"/>
              </a:rPr>
              <a:t> </a:t>
            </a:r>
            <a:endParaRPr lang="en-US" sz="4800" b="1" dirty="0">
              <a:latin typeface="Arial Unicode MS" pitchFamily="34" charset="-128"/>
              <a:ea typeface="Arial Unicode MS" pitchFamily="34" charset="-128"/>
              <a:cs typeface="Arial Unicode MS" pitchFamily="34" charset="-12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Tree>
    <p:extLst>
      <p:ext uri="{BB962C8B-B14F-4D97-AF65-F5344CB8AC3E}">
        <p14:creationId xmlns:p14="http://schemas.microsoft.com/office/powerpoint/2010/main" val="1743288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lnSpcReduction="10000"/>
          </a:bodyPr>
          <a:lstStyle/>
          <a:p>
            <a:pPr algn="just" rtl="1">
              <a:buFont typeface="Arial" charset="0"/>
              <a:buChar char="•"/>
            </a:pPr>
            <a:r>
              <a:rPr lang="ar-SA" sz="2800" b="1" dirty="0" smtClean="0">
                <a:latin typeface="Arial Unicode MS" pitchFamily="34" charset="-128"/>
                <a:ea typeface="Arial Unicode MS" pitchFamily="34" charset="-128"/>
                <a:cs typeface="Arial Unicode MS" pitchFamily="34" charset="-128"/>
              </a:rPr>
              <a:t> </a:t>
            </a:r>
            <a:r>
              <a:rPr lang="ar-SA" sz="2800" b="1" u="sng" dirty="0" smtClean="0">
                <a:solidFill>
                  <a:srgbClr val="C00000"/>
                </a:solidFill>
                <a:latin typeface="Arial Unicode MS" pitchFamily="34" charset="-128"/>
                <a:ea typeface="Arial Unicode MS" pitchFamily="34" charset="-128"/>
                <a:cs typeface="Arial Unicode MS" pitchFamily="34" charset="-128"/>
              </a:rPr>
              <a:t>يتضمن هذا الاتجاه </a:t>
            </a:r>
            <a:r>
              <a:rPr lang="ar-SA" sz="2800" b="1" dirty="0" smtClean="0">
                <a:solidFill>
                  <a:srgbClr val="C00000"/>
                </a:solidFill>
                <a:latin typeface="Arial Unicode MS" pitchFamily="34" charset="-128"/>
                <a:ea typeface="Arial Unicode MS" pitchFamily="34" charset="-128"/>
                <a:cs typeface="Arial Unicode MS" pitchFamily="34" charset="-128"/>
              </a:rPr>
              <a:t>: </a:t>
            </a: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إستقرار الأب أو الأم من حيث استخدام أساليب الثواب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والعقاب</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يعني أن سلوكاً معيناً يثاب عليه الطفل مرة ويعاقب عليه مرة أخرى.</a:t>
            </a:r>
          </a:p>
          <a:p>
            <a:pPr algn="just" rtl="1">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حيرة الأم نفسها إزاء بعض ما يمكن أن يصدر عن الطفل من سلوك بحيث لا تدري متى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يثاب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ومتى تعاقبه.</a:t>
            </a:r>
          </a:p>
          <a:p>
            <a:pPr algn="just" rtl="1">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التباعد بين إتجاه كل من الأب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تنشئة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وتطبيعه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إجتماعياً.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73263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1"/>
            <a:ext cx="8229600" cy="5638800"/>
          </a:xfrm>
        </p:spPr>
        <p:txBody>
          <a:bodyPr>
            <a:normAutofit/>
          </a:bodyPr>
          <a:lstStyle/>
          <a:p>
            <a:pPr algn="just" rtl="1">
              <a:buClrTx/>
              <a:buFont typeface="Arial" pitchFamily="34"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أمثلة متعددة لأساليب المعاملة الوالدية للأبناء تعبر عن هذا الإتجاه.</a:t>
            </a:r>
          </a:p>
          <a:p>
            <a:pPr marL="0" indent="0" algn="just">
              <a:buClrTx/>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منها:</a:t>
            </a:r>
          </a:p>
          <a:p>
            <a:pPr algn="just" rtl="1">
              <a:buClrTx/>
              <a:buFont typeface="Arial" pitchFamily="34"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 في حالة قيامها بأعمال التنظيف المنزلية تطلب منه الخروج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واللعب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أبناء الجيران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أمرته بعدم اللعب معهم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قبل،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فالأم تمتدح السلوك من الطفل في موقف وتذم السلوك نفسه في موقف آخر، فالطفل لا يستطيع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التمييز، لماذا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امتدح على هذا السلوك مرة وعوقب على نفس السلوك مرة أخرى،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هذا التذبذب نتيجة إختلاف الأب و الأم في معاملة الطفل</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9951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a:bodyPr>
          <a:lstStyle/>
          <a:p>
            <a:pPr algn="just" rtl="1">
              <a:buClrTx/>
              <a:buFont typeface="Arial" pitchFamily="34"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أمثلة متعددة لأساليب المعاملة الوالدية للأبناء تعبر عن هذا الإتجاه.</a:t>
            </a:r>
          </a:p>
          <a:p>
            <a:pPr marL="0" indent="0" algn="just">
              <a:buClrTx/>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 آخر: </a:t>
            </a:r>
            <a:endPar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ClrTx/>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عندما يبدأ في تعلم الكلام ويسب أباه أو أمه فإنهما لا ينبهانه الى أن ذلك خطأ أو عيب ، بل قد يضحكان لذلك السلوك ولكن إذا كرر الطفل هذا السلوك في وجود زوار فإن الأبوين أو أحدهما يعاقب الطفل على هذا السلوك ، وهنا نجد الطفل في حيرة من أمره لأنه لا يعرف السبب في ضحك الأبوين مرة أو معاقبته مرة أخرى على نفس السلوك.</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63459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819400" y="533400"/>
            <a:ext cx="6172200" cy="5105400"/>
          </a:xfrm>
        </p:spPr>
        <p:txBody>
          <a:bodyPr>
            <a:normAutofit/>
          </a:bodyPr>
          <a:lstStyle/>
          <a:p>
            <a:pPr algn="just" rtl="1">
              <a:buClrTx/>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تعتبر مصدر الحب والحنان للطفل بينما الأب هو مصدر للقسوة والعقاب والشدة للطفل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ClrTx/>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وكثيراً ما نسمع الرجال يقولون لزوجاتهم عبارة شائعة « أنا أكسر وأنت تصلحي» لأن مفهوم الرجولة عند الغالبية من الجنسين هو القسوة والشدة والعقاب دون الاهتمام بالآثار السيئة لمثل هذا الاختلاف في المعاملة من الأب والأم على شخصية الطفل الصغير. </a:t>
            </a:r>
            <a:endParaRPr lang="ar-SA" sz="2800"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743200" cy="5105400"/>
          </a:xfrm>
          <a:prstGeom prst="rect">
            <a:avLst/>
          </a:prstGeom>
        </p:spPr>
      </p:pic>
    </p:spTree>
    <p:extLst>
      <p:ext uri="{BB962C8B-B14F-4D97-AF65-F5344CB8AC3E}">
        <p14:creationId xmlns:p14="http://schemas.microsoft.com/office/powerpoint/2010/main" val="4763459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944562"/>
          </a:xfrm>
        </p:spPr>
        <p:txBody>
          <a:bodyPr>
            <a:noAutofit/>
          </a:bodyPr>
          <a:lstStyle/>
          <a:p>
            <a:pPr algn="r"/>
            <a:r>
              <a:rPr lang="en-US" sz="2800" b="1" u="sng" dirty="0" smtClean="0">
                <a:latin typeface="Arial Unicode MS" pitchFamily="34" charset="-128"/>
                <a:ea typeface="Arial Unicode MS" pitchFamily="34" charset="-128"/>
                <a:cs typeface="Arial Unicode MS" pitchFamily="34" charset="-128"/>
              </a:rPr>
              <a:t> </a:t>
            </a:r>
            <a:r>
              <a:rPr lang="ar-SA" sz="2800" b="1" u="sng" dirty="0" smtClean="0">
                <a:solidFill>
                  <a:srgbClr val="FF0000"/>
                </a:solidFill>
                <a:latin typeface="Arial Unicode MS" pitchFamily="34" charset="-128"/>
                <a:ea typeface="Arial Unicode MS" pitchFamily="34" charset="-128"/>
                <a:cs typeface="Arial Unicode MS" pitchFamily="34" charset="-128"/>
              </a:rPr>
              <a:t>ما نمط الشخصية التي تعرضت لهذا الاسلوب  ؟ </a:t>
            </a:r>
            <a:br>
              <a:rPr lang="ar-SA" sz="2800" b="1" u="sng" dirty="0" smtClean="0">
                <a:solidFill>
                  <a:srgbClr val="FF0000"/>
                </a:solidFill>
                <a:latin typeface="Arial Unicode MS" pitchFamily="34" charset="-128"/>
                <a:ea typeface="Arial Unicode MS" pitchFamily="34" charset="-128"/>
                <a:cs typeface="Arial Unicode MS" pitchFamily="34" charset="-128"/>
              </a:rPr>
            </a:br>
            <a:r>
              <a:rPr lang="ar-SA" sz="2800" b="1" u="sng" dirty="0" smtClean="0">
                <a:solidFill>
                  <a:srgbClr val="FF0000"/>
                </a:solidFill>
                <a:latin typeface="Arial Unicode MS" pitchFamily="34" charset="-128"/>
                <a:ea typeface="Arial Unicode MS" pitchFamily="34" charset="-128"/>
                <a:cs typeface="Arial Unicode MS" pitchFamily="34" charset="-128"/>
              </a:rPr>
              <a:t>ما الجوانب السلبية على شخصية الطفل لهذا الإتجاه؟</a:t>
            </a:r>
            <a:endParaRPr lang="en-US" sz="2800" b="1" u="sng" dirty="0">
              <a:solidFill>
                <a:srgbClr val="FF0000"/>
              </a:solidFill>
              <a:latin typeface="Arial Unicode MS" pitchFamily="34" charset="-128"/>
              <a:ea typeface="Arial Unicode MS" pitchFamily="34" charset="-128"/>
              <a:cs typeface="Arial Unicode MS" pitchFamily="34" charset="-128"/>
            </a:endParaRPr>
          </a:p>
        </p:txBody>
      </p:sp>
      <p:sp>
        <p:nvSpPr>
          <p:cNvPr id="5" name="Content Placeholder 4"/>
          <p:cNvSpPr>
            <a:spLocks noGrp="1"/>
          </p:cNvSpPr>
          <p:nvPr>
            <p:ph sz="quarter" idx="1"/>
          </p:nvPr>
        </p:nvSpPr>
        <p:spPr>
          <a:xfrm>
            <a:off x="762000" y="1295400"/>
            <a:ext cx="8229600" cy="4800600"/>
          </a:xfrm>
        </p:spPr>
        <p:txBody>
          <a:bodyPr>
            <a:normAutofit/>
          </a:bodyPr>
          <a:lstStyle/>
          <a:p>
            <a:pPr algn="just" rtl="1">
              <a:buNone/>
            </a:pPr>
            <a:r>
              <a:rPr lang="ar-SA" sz="3600" b="1" u="sng"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يترتب على هذا الإتجاه نواحي متعددة منها:</a:t>
            </a:r>
          </a:p>
          <a:p>
            <a:pPr algn="just" rtl="1"/>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تكون شخصية الطفل متقلبة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وازدواجية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منقسمة على نفسها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موجودة في حياتنا اليومية.</a:t>
            </a:r>
          </a:p>
          <a:p>
            <a:pPr algn="just" rtl="1"/>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حيث نجد أن الطفل الذي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عانى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التذبذب في معاملته يكبر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وغالباً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يصبح مذبذباً مزدوج الشخصية هو الآخر في معاملته مع الناس، فمثلاً عندما يتزوج تكون معاملته لزوجته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متذبذبة، نجده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يعاملها برفق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وحنان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وأخرى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ينقلب في معاملتها على النقيض دون وجود أي أسباب أو مبررات لهذا التذبذب.</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27626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743200" y="381000"/>
            <a:ext cx="6248400" cy="5745163"/>
          </a:xfrm>
        </p:spPr>
        <p:txBody>
          <a:bodyPr>
            <a:normAutofit fontScale="92500" lnSpcReduction="20000"/>
          </a:bodyPr>
          <a:lstStyle/>
          <a:p>
            <a:pPr algn="just" rtl="1">
              <a:lnSpc>
                <a:spcPct val="170000"/>
              </a:lnSpc>
              <a:buFont typeface="Arial" charset="0"/>
              <a:buChar char="•"/>
            </a:pP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قد يكون مع أسرته في غاية البخل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والتدقيق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حساباته،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ودائم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التكشير،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ولكنه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أصدقائه شخص كريم متسامح ضاحك باسم</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170000"/>
              </a:lnSpc>
              <a:buFont typeface="Arial" charset="0"/>
              <a:buChar char="•"/>
            </a:pPr>
            <a:endParaRPr lang="ar-SA" sz="1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70000"/>
              </a:lnSpc>
              <a:buFont typeface="Arial" charset="0"/>
              <a:buChar char="•"/>
            </a:pP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نجده يسمح لأبناءه بسلوك وتصرفات معينة ثم في مرات أخرى يعاقبهم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ويؤنبهم ويمنعهم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عما سمح لهم به من قبل دون مبررات لتناقض سلوكه معهم</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2800"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1676400"/>
            <a:ext cx="2641600" cy="2895600"/>
          </a:xfrm>
          <a:prstGeom prst="rect">
            <a:avLst/>
          </a:prstGeom>
        </p:spPr>
      </p:pic>
    </p:spTree>
    <p:extLst>
      <p:ext uri="{BB962C8B-B14F-4D97-AF65-F5344CB8AC3E}">
        <p14:creationId xmlns:p14="http://schemas.microsoft.com/office/powerpoint/2010/main" val="20399648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667000" y="990600"/>
            <a:ext cx="6248400" cy="5257799"/>
          </a:xfrm>
        </p:spPr>
        <p:txBody>
          <a:bodyPr>
            <a:noAutofit/>
          </a:bodyPr>
          <a:lstStyle/>
          <a:p>
            <a:pPr algn="just" rtl="1">
              <a:buFont typeface="Arial" charset="0"/>
              <a:buChar char="•"/>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وقد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مع أبنائه يفضل جنس على جنس وغالباً ما يكون هذا التفضيل في جانب الجنس الذي منحه الحب والحنان في طفولته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(الأب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الأم ) ثم هو على النقيض مع ذلك مع أبنائه من الجنس الذي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حرمه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الحب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وهكذا يظل التذبذب والازدواجية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سمة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مميزة لهذه الشخصية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1828800"/>
            <a:ext cx="2641600" cy="2743200"/>
          </a:xfrm>
          <a:prstGeom prst="rect">
            <a:avLst/>
          </a:prstGeom>
        </p:spPr>
      </p:pic>
    </p:spTree>
    <p:extLst>
      <p:ext uri="{BB962C8B-B14F-4D97-AF65-F5344CB8AC3E}">
        <p14:creationId xmlns:p14="http://schemas.microsoft.com/office/powerpoint/2010/main" val="21358629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447800" y="838200"/>
            <a:ext cx="7046913" cy="1362075"/>
          </a:xfrm>
        </p:spPr>
        <p:txBody>
          <a:bodyPr>
            <a:normAutofit/>
          </a:bodyPr>
          <a:lstStyle/>
          <a:p>
            <a:pPr algn="ctr" rtl="1"/>
            <a:r>
              <a:rPr lang="ar-SA" sz="6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8- اتجاه التفرقة</a:t>
            </a:r>
            <a:endParaRPr lang="en-US" sz="6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
        <p:nvSpPr>
          <p:cNvPr id="13" name="مربع نص 12"/>
          <p:cNvSpPr txBox="1"/>
          <p:nvPr/>
        </p:nvSpPr>
        <p:spPr>
          <a:xfrm>
            <a:off x="1905000" y="2743200"/>
            <a:ext cx="6324600" cy="2862322"/>
          </a:xfrm>
          <a:prstGeom prst="rect">
            <a:avLst/>
          </a:prstGeom>
          <a:noFill/>
        </p:spPr>
        <p:txBody>
          <a:bodyPr wrap="square" rtlCol="1">
            <a:spAutoFit/>
          </a:bodyPr>
          <a:lstStyle/>
          <a:p>
            <a:pPr marL="571500" indent="-571500" algn="just" rtl="1">
              <a:buFont typeface="Arial" pitchFamily="34" charset="0"/>
              <a:buChar char="•"/>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مالمقصود بالتفرقة ؟ </a:t>
            </a:r>
          </a:p>
          <a:p>
            <a:pPr marL="571500" indent="-571500" algn="just" rtl="1">
              <a:buFont typeface="Arial" pitchFamily="34" charset="0"/>
              <a:buChar char="•"/>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هل تختلف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معايير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التفرقة بحسب الجنس وترتيب الطفل أو السن ؟ </a:t>
            </a:r>
          </a:p>
          <a:p>
            <a:pPr marL="571500" indent="-571500" algn="just" rtl="1">
              <a:buFont typeface="Arial" pitchFamily="34" charset="0"/>
              <a:buChar char="•"/>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نمط الشخصية التي عانت من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التفرقة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داخل الأسرة ؟</a:t>
            </a:r>
            <a:r>
              <a:rPr lang="ar-SA" sz="2400" dirty="0" smtClean="0">
                <a:latin typeface="Arial Unicode MS" pitchFamily="34" charset="-128"/>
                <a:ea typeface="Arial Unicode MS" pitchFamily="34" charset="-128"/>
                <a:cs typeface="Arial Unicode MS" pitchFamily="34" charset="-128"/>
              </a:rPr>
              <a:t> </a:t>
            </a:r>
            <a:endParaRPr lang="ar-SA" sz="24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630488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895600" y="1219200"/>
            <a:ext cx="5105400" cy="4419600"/>
          </a:xfrm>
        </p:spPr>
        <p:txBody>
          <a:bodyPr>
            <a:noAutofit/>
          </a:bodyPr>
          <a:lstStyle/>
          <a:p>
            <a:pPr algn="just">
              <a:lnSpc>
                <a:spcPct val="200000"/>
              </a:lnSpc>
              <a:buNone/>
            </a:pPr>
            <a:r>
              <a:rPr lang="ar-SA" sz="2800" dirty="0" smtClean="0">
                <a:latin typeface="Arial Unicode MS" pitchFamily="34" charset="-128"/>
                <a:ea typeface="Arial Unicode MS" pitchFamily="34" charset="-128"/>
                <a:cs typeface="Arial Unicode MS" pitchFamily="34" charset="-128"/>
              </a:rPr>
              <a:t> </a:t>
            </a: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بأسلوب التفرقة : </a:t>
            </a:r>
          </a:p>
          <a:p>
            <a:pPr algn="just">
              <a:lnSpc>
                <a:spcPct val="200000"/>
              </a:lnSpc>
              <a:buNone/>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يتمثل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عدم المساواة بين الأبناء جميعاً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والتفضيل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بينهم بسبب الجنس أو ترتيب المولود أو السن أو أي سبب آخر.</a:t>
            </a: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143000"/>
            <a:ext cx="2667000" cy="4648200"/>
          </a:xfrm>
          <a:prstGeom prst="rect">
            <a:avLst/>
          </a:prstGeom>
        </p:spPr>
      </p:pic>
    </p:spTree>
    <p:extLst>
      <p:ext uri="{BB962C8B-B14F-4D97-AF65-F5344CB8AC3E}">
        <p14:creationId xmlns:p14="http://schemas.microsoft.com/office/powerpoint/2010/main" val="32621584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438400" y="304800"/>
            <a:ext cx="6553200" cy="5821363"/>
          </a:xfrm>
        </p:spPr>
        <p:txBody>
          <a:bodyPr>
            <a:noAutofit/>
          </a:bodyPr>
          <a:lstStyle/>
          <a:p>
            <a:pPr algn="just" rtl="1">
              <a:lnSpc>
                <a:spcPct val="150000"/>
              </a:lnSpc>
              <a:buNone/>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بالنسبة </a:t>
            </a: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للجنس : </a:t>
            </a:r>
          </a:p>
          <a:p>
            <a:pPr algn="just" rtl="1">
              <a:lnSpc>
                <a:spcPct val="150000"/>
              </a:lnSpc>
              <a:buNone/>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نجد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الأسرة التي تحب الذكور (وبها إبن و إبنه) أو بها إبن بين أخوات بنات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لكل من الولد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والبنت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لعبة خاصة .. فإذا قامت البنت باللعب بعروستها يأتي أخوها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ويأخذها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منها تقول لها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 : ”سيبي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أخوك يلعب بيها شويه ..“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تأخذ البنت حصان أخيها تقول لها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 :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هو أنت مش لك لعبتك .. مالك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ومال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لعب أخوك</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438400" cy="3962400"/>
          </a:xfrm>
          <a:prstGeom prst="rect">
            <a:avLst/>
          </a:prstGeom>
        </p:spPr>
      </p:pic>
    </p:spTree>
    <p:extLst>
      <p:ext uri="{BB962C8B-B14F-4D97-AF65-F5344CB8AC3E}">
        <p14:creationId xmlns:p14="http://schemas.microsoft.com/office/powerpoint/2010/main" val="23969857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438400" y="304800"/>
            <a:ext cx="6553200" cy="5821363"/>
          </a:xfrm>
        </p:spPr>
        <p:txBody>
          <a:bodyPr>
            <a:normAutofit/>
          </a:bodyPr>
          <a:lstStyle/>
          <a:p>
            <a:pPr algn="just" rtl="1">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يكبر الأبناء، فإن الولد يسمح له بمقابلة أصدقائه بالمنزل في حين لا يسمح للبنت بذلك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ويعطى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الولد مصروفاً أكثر من البنت.</a:t>
            </a:r>
          </a:p>
          <a:p>
            <a:pPr algn="just" rtl="1">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تجلس الفتاة للمذاكرة تطلب الأم منها أن تعد الطعام لأخيها أو تعمل له الشاي، أو تنظم له غرفته .. إلخ حتى و لو تركت مذاكرتها.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438400" cy="3962400"/>
          </a:xfrm>
          <a:prstGeom prst="rect">
            <a:avLst/>
          </a:prstGeom>
        </p:spPr>
      </p:pic>
    </p:spTree>
    <p:extLst>
      <p:ext uri="{BB962C8B-B14F-4D97-AF65-F5344CB8AC3E}">
        <p14:creationId xmlns:p14="http://schemas.microsoft.com/office/powerpoint/2010/main" val="15007983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438400" y="304800"/>
            <a:ext cx="6553200" cy="5821363"/>
          </a:xfrm>
        </p:spPr>
        <p:txBody>
          <a:bodyPr>
            <a:normAutofit fontScale="92500"/>
          </a:bodyPr>
          <a:lstStyle/>
          <a:p>
            <a:pPr algn="just" rtl="1">
              <a:lnSpc>
                <a:spcPct val="150000"/>
              </a:lnSpc>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أما التفرقة على أساس ترتيب الولد:</a:t>
            </a:r>
          </a:p>
          <a:p>
            <a:pPr algn="just" rtl="1">
              <a:lnSpc>
                <a:spcPct val="150000"/>
              </a:lnSpc>
              <a:buFontTx/>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يكون الطفل هو أصغر إخوته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وبالتالي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فهو يتميز عنهم بالملبس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والمصروف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الإمتيازات الأخرى باعتباره الطفل الأصغر.</a:t>
            </a:r>
          </a:p>
          <a:p>
            <a:pPr algn="just" rtl="1">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ويظل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صغيراً في نظر أمه حتى بعد تخرجه من الجامعة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وتصر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تفضيله عن إخوته كما تعمل على أن يقدموا له الإمتيازات التي كان يتمتع بها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صغير</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438400" cy="3962400"/>
          </a:xfrm>
          <a:prstGeom prst="rect">
            <a:avLst/>
          </a:prstGeom>
        </p:spPr>
      </p:pic>
    </p:spTree>
    <p:extLst>
      <p:ext uri="{BB962C8B-B14F-4D97-AF65-F5344CB8AC3E}">
        <p14:creationId xmlns:p14="http://schemas.microsoft.com/office/powerpoint/2010/main" val="11325301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3124200" y="1036637"/>
            <a:ext cx="5791200" cy="4754563"/>
          </a:xfrm>
        </p:spPr>
        <p:txBody>
          <a:bodyPr>
            <a:normAutofit/>
          </a:bodyPr>
          <a:lstStyle/>
          <a:p>
            <a:pPr algn="just" rtl="1">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وحتى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بعد أن يكبر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ويتخرج ويصبح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موظفاً تصر الأم على تدليله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وتوفير الأموال له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حتى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جيوب الآخرين من إخوته الكبار، فمثلاً عند زواجه تصر على أن يعتمد في تأسيس بيته على مساعدة إخوته الكبار.</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438400" cy="3962400"/>
          </a:xfrm>
          <a:prstGeom prst="rect">
            <a:avLst/>
          </a:prstGeom>
        </p:spPr>
      </p:pic>
    </p:spTree>
    <p:extLst>
      <p:ext uri="{BB962C8B-B14F-4D97-AF65-F5344CB8AC3E}">
        <p14:creationId xmlns:p14="http://schemas.microsoft.com/office/powerpoint/2010/main" val="36094712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944562"/>
          </a:xfrm>
        </p:spPr>
        <p:txBody>
          <a:bodyPr>
            <a:noAutofit/>
          </a:bodyPr>
          <a:lstStyle/>
          <a:p>
            <a:pPr algn="r"/>
            <a:r>
              <a:rPr lang="en-US" sz="2800" b="1" u="sng" dirty="0" smtClean="0">
                <a:latin typeface="Arial Unicode MS" pitchFamily="34" charset="-128"/>
                <a:ea typeface="Arial Unicode MS" pitchFamily="34" charset="-128"/>
                <a:cs typeface="Arial Unicode MS" pitchFamily="34" charset="-128"/>
              </a:rPr>
              <a:t> </a:t>
            </a:r>
            <a:r>
              <a:rPr lang="ar-SA" sz="33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نمط الشخصية التي تتسم </a:t>
            </a:r>
            <a:r>
              <a:rPr lang="ar-SA" sz="33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بالتفرقة </a:t>
            </a:r>
            <a:r>
              <a:rPr lang="ar-SA" sz="33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br>
              <a:rPr lang="ar-SA" sz="33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33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الجوانب السلبية على شخصية الطفل لهذا الإتجاه؟</a:t>
            </a:r>
            <a:endParaRPr lang="en-US" sz="33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sz="quarter" idx="1"/>
          </p:nvPr>
        </p:nvSpPr>
        <p:spPr>
          <a:xfrm>
            <a:off x="2590800" y="1295400"/>
            <a:ext cx="6400800" cy="4800600"/>
          </a:xfrm>
        </p:spPr>
        <p:txBody>
          <a:bodyPr>
            <a:normAutofit fontScale="92500" lnSpcReduction="10000"/>
          </a:bodyPr>
          <a:lstStyle/>
          <a:p>
            <a:pPr algn="just" rtl="1"/>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النتيجة المترتبة على هذا الإتجاه شخصية أنانية حاقدة تعودت أن تأخذ دون أن تعطي، تحب أن تستحوذ على كل شيء لنفسها أو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تأخذ أفضل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الأشياء لنفسها حتى ولو على حساب الآخرين</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endParaRPr lang="ar-SA" sz="1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تصر على عدم إنتهاء واجبات الآخرين نحوها فهي دائماً لا ترى إلا ذاتها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واحتياجاتها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دون إعتبار أو إنتباه لواجباتها نحو هؤلاء الآخرين</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endParaRPr lang="ar-SA" sz="2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تعرف مالها ولا تعرف ما عليها .. تعرف حقوقها ولا تعرف واجباتها.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صورة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438400" cy="3962400"/>
          </a:xfrm>
          <a:prstGeom prst="rect">
            <a:avLst/>
          </a:prstGeom>
        </p:spPr>
      </p:pic>
    </p:spTree>
    <p:extLst>
      <p:ext uri="{BB962C8B-B14F-4D97-AF65-F5344CB8AC3E}">
        <p14:creationId xmlns:p14="http://schemas.microsoft.com/office/powerpoint/2010/main" val="28898817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مربع نص 10"/>
          <p:cNvSpPr txBox="1"/>
          <p:nvPr/>
        </p:nvSpPr>
        <p:spPr>
          <a:xfrm>
            <a:off x="3124200" y="1143000"/>
            <a:ext cx="5321300" cy="3837589"/>
          </a:xfrm>
          <a:prstGeom prst="rect">
            <a:avLst/>
          </a:prstGeom>
          <a:noFill/>
        </p:spPr>
        <p:txBody>
          <a:bodyPr wrap="square" rtlCol="1">
            <a:spAutoFit/>
          </a:bodyPr>
          <a:lstStyle/>
          <a:p>
            <a:pPr algn="just" rtl="1">
              <a:lnSpc>
                <a:spcPct val="150000"/>
              </a:lnSpc>
            </a:pPr>
            <a:r>
              <a:rPr lang="ar-SA" sz="2800" dirty="0" smtClean="0">
                <a:latin typeface="Arial Unicode MS" pitchFamily="34" charset="-128"/>
                <a:ea typeface="Arial Unicode MS" pitchFamily="34" charset="-128"/>
                <a:cs typeface="Arial Unicode MS" pitchFamily="34" charset="-128"/>
              </a:rPr>
              <a:t>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ومما سبق استعراضنا أهم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النماذج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والأساليب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والاتجاهات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الوالدية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تربيه الأبناء والتي تؤدى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غالباً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شخصيات غير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سوية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يسهل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استغلالها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ويظهر عدم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سوائها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نتيجة تنشئتها الاجتماعية الخاطئة في مرحله الطفولة المختلفة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236236"/>
            <a:ext cx="2438400" cy="3962400"/>
          </a:xfrm>
          <a:prstGeom prst="rect">
            <a:avLst/>
          </a:prstGeom>
        </p:spPr>
      </p:pic>
    </p:spTree>
    <p:extLst>
      <p:ext uri="{BB962C8B-B14F-4D97-AF65-F5344CB8AC3E}">
        <p14:creationId xmlns:p14="http://schemas.microsoft.com/office/powerpoint/2010/main" val="22446188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286000" y="2819400"/>
            <a:ext cx="6208712" cy="1362075"/>
          </a:xfrm>
        </p:spPr>
        <p:txBody>
          <a:bodyPr>
            <a:normAutofit/>
          </a:bodyPr>
          <a:lstStyle/>
          <a:p>
            <a:pPr algn="ctr" rtl="1"/>
            <a:r>
              <a:rPr lang="ar-SA" sz="6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9- اتجاه السواء</a:t>
            </a:r>
            <a:endParaRPr lang="en-US" sz="6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609600"/>
            <a:ext cx="3657600" cy="5638800"/>
          </a:xfrm>
          <a:prstGeom prst="rect">
            <a:avLst/>
          </a:prstGeom>
          <a:noFill/>
        </p:spPr>
      </p:pic>
    </p:spTree>
    <p:extLst>
      <p:ext uri="{BB962C8B-B14F-4D97-AF65-F5344CB8AC3E}">
        <p14:creationId xmlns:p14="http://schemas.microsoft.com/office/powerpoint/2010/main" val="5028113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1524000" y="1295400"/>
            <a:ext cx="6629400" cy="3657600"/>
          </a:xfrm>
        </p:spPr>
        <p:txBody>
          <a:bodyPr>
            <a:normAutofit/>
          </a:bodyPr>
          <a:lstStyle/>
          <a:p>
            <a:pPr algn="just" rtl="1">
              <a:lnSpc>
                <a:spcPct val="15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يتمثل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الإتجاه في ممارسة الأساليب السوية من وجهة نظر الحقائق التربوية النفسية، كما أنه يتضمن الإبتعاد قدر الإمكان عن ممارسة الإتجاهات السابق ذكرها.</a:t>
            </a: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74375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a:bodyPr>
          <a:lstStyle/>
          <a:p>
            <a:pPr algn="just" rtl="1">
              <a:lnSpc>
                <a:spcPct val="150000"/>
              </a:lnSpc>
              <a:buNone/>
            </a:pPr>
            <a:r>
              <a:rPr lang="ar-SA" sz="33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ويضمن </a:t>
            </a:r>
            <a:r>
              <a:rPr lang="ar-SA" sz="33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الإتجاه جانبين هما:</a:t>
            </a:r>
          </a:p>
          <a:p>
            <a:pPr algn="just" rtl="1">
              <a:lnSpc>
                <a:spcPct val="150000"/>
              </a:lnSpc>
              <a:buNone/>
            </a:pPr>
            <a:endParaRPr lang="ar-SA" sz="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charset="0"/>
              <a:buChar char="•"/>
            </a:pPr>
            <a:r>
              <a:rPr lang="ar-SA" sz="33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جانب إيجابي</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ويتمثل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ممارسة فعلية لأساليب سوية.</a:t>
            </a:r>
          </a:p>
          <a:p>
            <a:pPr algn="just" rtl="1">
              <a:lnSpc>
                <a:spcPct val="150000"/>
              </a:lnSpc>
              <a:buFont typeface="Arial" charset="0"/>
              <a:buChar char="•"/>
            </a:pPr>
            <a:r>
              <a:rPr lang="ar-SA" sz="33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جانب سلبي</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ويتمثل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ممارسة الأساليب غير السوية السابقة الذكر.</a:t>
            </a:r>
          </a:p>
          <a:p>
            <a:pPr algn="just" rtl="1">
              <a:lnSpc>
                <a:spcPct val="150000"/>
              </a:lnSpc>
              <a:buNone/>
            </a:pPr>
            <a:endParaRPr lang="ar-SA" sz="1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ويعتبر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الإتجاه الأمثل حيث يترتب عليه غالباً شخصية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متزنة سوية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تستمتع بحظ كبير من متطلبات الصحة النفسية السليمة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وخصائصها</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82586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a:bodyPr>
          <a:lstStyle/>
          <a:p>
            <a:pPr algn="just" rtl="1">
              <a:lnSpc>
                <a:spcPct val="15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3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 متطلبات الأسلوب السوى للمعاملة الوالدية مع أطفالهم ما يلي:-</a:t>
            </a:r>
          </a:p>
          <a:p>
            <a:pPr algn="just" rtl="1">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البعد عن الأساليب غير السوية، كالتسلط والإهمال والحماية الزائدة والتدليل والقسوة وإثارة الألم النفسي والتذبذب والتفرقة.</a:t>
            </a:r>
          </a:p>
          <a:p>
            <a:pPr algn="just" rtl="1">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تقبل الطفل ذاته على ما هو عليه، أي تقبله سواء إذا كان ذكراً او أنثى، وتقبل شكله وذكاؤه وقدراته.</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26873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a:bodyPr>
          <a:lstStyle/>
          <a:p>
            <a:pPr algn="just" rtl="1">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3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 متطلبات الأسلوب السوى للمعاملة الوالدية مع أطفالهم ما يلي:-</a:t>
            </a:r>
          </a:p>
          <a:p>
            <a:pPr algn="just" rtl="1">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مساعدة الطفل على فهم ذاته والاستبصار بقدراته واحترامها والعمل على تنميتها إلى أقصى حد ممكن.</a:t>
            </a:r>
          </a:p>
          <a:p>
            <a:pPr algn="just" rtl="1">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منح الطفل الثقة بذاته وبيئته وعدم السخرية من أفعاله وسلوكه.</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74647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a:bodyPr>
          <a:lstStyle/>
          <a:p>
            <a:pPr algn="just" rtl="1">
              <a:lnSpc>
                <a:spcPct val="15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3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 متطلبات الأسلوب السوى للمعاملة الوالدية مع أطفالهم ما يلي:-</a:t>
            </a:r>
          </a:p>
          <a:p>
            <a:pPr algn="just" rtl="1">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مساعدة الطفل على الاستقلال من خلال احترام الآباء لرغبة الطفل في تأكيد ذاته وأن يتجنبوا معاملتهم له بطرق تثير فيه الخجل والشك. </a:t>
            </a:r>
          </a:p>
          <a:p>
            <a:pPr algn="just">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تشجيع الطفل على المبادأة والإقدام  لأن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المبادأة والإقدام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من أبرز سمات الشخصيات المنتجة التي نحتاجها في وطننا .</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74647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a:bodyPr>
          <a:lstStyle/>
          <a:p>
            <a:pPr algn="just" rtl="1">
              <a:lnSpc>
                <a:spcPct val="15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3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 متطلبات الأسلوب السوى للمعاملة الوالدية مع أطفالهم ما يلي:-</a:t>
            </a:r>
          </a:p>
          <a:p>
            <a:pPr algn="just" rtl="1">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تشجيع الطفل على الإنجاز والاستمرار في أعماله .</a:t>
            </a:r>
          </a:p>
          <a:p>
            <a:pPr algn="just">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8- معاونة الطفل على اكتساب الضمير الاجتماعي من خلال اكتساب قيم وعادات وتقاليد مجتمعه. </a:t>
            </a:r>
          </a:p>
          <a:p>
            <a:pPr algn="just">
              <a:lnSpc>
                <a:spcPct val="200000"/>
              </a:lnSpc>
              <a:buNone/>
            </a:pPr>
            <a:r>
              <a:rPr lang="ar-SA" sz="3300" b="1" dirty="0" smtClean="0">
                <a:solidFill>
                  <a:srgbClr val="7030A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وسوف يتم شرح ذلك بالتفصيل في إحدى المحاضرات اللاحقة.</a:t>
            </a:r>
            <a:endParaRPr lang="ar-SA" sz="3300" b="1" dirty="0">
              <a:solidFill>
                <a:srgbClr val="7030A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74647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990600" y="152400"/>
            <a:ext cx="8001000" cy="5867400"/>
          </a:xfrm>
        </p:spPr>
        <p:txBody>
          <a:bodyPr>
            <a:normAutofit/>
          </a:bodyPr>
          <a:lstStyle/>
          <a:p>
            <a:pPr algn="just" rtl="1">
              <a:buNone/>
            </a:pPr>
            <a:r>
              <a:rPr lang="ar-SA" sz="5400" b="1" u="sng" dirty="0" smtClean="0">
                <a:solidFill>
                  <a:srgbClr val="FF0000"/>
                </a:solidFill>
                <a:latin typeface="Arial Unicode MS" pitchFamily="34" charset="-128"/>
                <a:ea typeface="Arial Unicode MS" pitchFamily="34" charset="-128"/>
                <a:cs typeface="Arial Unicode MS" pitchFamily="34" charset="-128"/>
              </a:rPr>
              <a:t>أسئلة المحاضرة </a:t>
            </a:r>
          </a:p>
          <a:p>
            <a:pPr algn="just" rtl="1">
              <a:buNone/>
            </a:pPr>
            <a:endParaRPr lang="ar-SA" sz="5400" b="1" dirty="0" smtClean="0">
              <a:solidFill>
                <a:srgbClr val="FF0000"/>
              </a:solidFill>
              <a:latin typeface="Arial Unicode MS" pitchFamily="34" charset="-128"/>
              <a:ea typeface="Arial Unicode MS" pitchFamily="34" charset="-128"/>
              <a:cs typeface="Arial Unicode MS" pitchFamily="34" charset="-128"/>
            </a:endParaRPr>
          </a:p>
          <a:p>
            <a:pPr algn="just" rtl="1">
              <a:buNone/>
            </a:pPr>
            <a:r>
              <a:rPr lang="ar-SA" sz="5400" b="1" dirty="0" smtClean="0">
                <a:solidFill>
                  <a:srgbClr val="FF0000"/>
                </a:solidFill>
                <a:latin typeface="Arial Unicode MS" pitchFamily="34" charset="-128"/>
                <a:ea typeface="Arial Unicode MS" pitchFamily="34" charset="-128"/>
                <a:cs typeface="Arial Unicode MS" pitchFamily="34" charset="-128"/>
              </a:rPr>
              <a:t>س1: ما نمط الشخصية التي تعرضت إلى إثارة الألم النفسي؟ </a:t>
            </a:r>
          </a:p>
          <a:p>
            <a:pPr marL="0" indent="0" algn="just" rtl="1">
              <a:buNone/>
            </a:pPr>
            <a:endParaRPr lang="ar-SA" sz="5400" b="1" dirty="0" smtClean="0">
              <a:latin typeface="Arial Unicode MS" pitchFamily="34" charset="-128"/>
              <a:ea typeface="Arial Unicode MS" pitchFamily="34" charset="-128"/>
              <a:cs typeface="Arial Unicode MS" pitchFamily="34" charset="-128"/>
            </a:endParaRPr>
          </a:p>
          <a:p>
            <a:pPr algn="just" rtl="1">
              <a:buNone/>
            </a:pPr>
            <a:endParaRPr lang="ar-SA" sz="54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66344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609600" y="152400"/>
            <a:ext cx="8382000" cy="5867400"/>
          </a:xfrm>
        </p:spPr>
        <p:txBody>
          <a:bodyPr>
            <a:normAutofit/>
          </a:bodyPr>
          <a:lstStyle/>
          <a:p>
            <a:pPr algn="just" rtl="1">
              <a:buNone/>
            </a:pPr>
            <a:endParaRPr lang="ar-SA" sz="2800" b="1" u="sng" dirty="0" smtClean="0">
              <a:latin typeface="Arial Unicode MS" pitchFamily="34" charset="-128"/>
              <a:ea typeface="Arial Unicode MS" pitchFamily="34" charset="-128"/>
              <a:cs typeface="Arial Unicode MS" pitchFamily="34" charset="-128"/>
            </a:endParaRPr>
          </a:p>
          <a:p>
            <a:pPr algn="just" rtl="1">
              <a:buNone/>
            </a:pPr>
            <a:r>
              <a:rPr lang="ar-SA" sz="2800" b="1" u="sng" dirty="0" smtClean="0">
                <a:solidFill>
                  <a:srgbClr val="FF0000"/>
                </a:solidFill>
                <a:latin typeface="Arial Unicode MS" pitchFamily="34" charset="-128"/>
                <a:ea typeface="Arial Unicode MS" pitchFamily="34" charset="-128"/>
                <a:cs typeface="Arial Unicode MS" pitchFamily="34" charset="-128"/>
              </a:rPr>
              <a:t>ج1: نمط الشخصية </a:t>
            </a:r>
            <a:r>
              <a:rPr lang="ar-SA" sz="2800" b="1" u="sng" dirty="0" err="1" smtClean="0">
                <a:solidFill>
                  <a:srgbClr val="FF0000"/>
                </a:solidFill>
                <a:latin typeface="Arial Unicode MS" pitchFamily="34" charset="-128"/>
                <a:ea typeface="Arial Unicode MS" pitchFamily="34" charset="-128"/>
                <a:cs typeface="Arial Unicode MS" pitchFamily="34" charset="-128"/>
              </a:rPr>
              <a:t>التى</a:t>
            </a:r>
            <a:r>
              <a:rPr lang="ar-SA" sz="2800" b="1" u="sng" dirty="0" smtClean="0">
                <a:solidFill>
                  <a:srgbClr val="FF0000"/>
                </a:solidFill>
                <a:latin typeface="Arial Unicode MS" pitchFamily="34" charset="-128"/>
                <a:ea typeface="Arial Unicode MS" pitchFamily="34" charset="-128"/>
                <a:cs typeface="Arial Unicode MS" pitchFamily="34" charset="-128"/>
              </a:rPr>
              <a:t> تعرضت إلى إثارة الألم النفسي </a:t>
            </a:r>
          </a:p>
          <a:p>
            <a:pPr algn="just">
              <a:lnSpc>
                <a:spcPct val="150000"/>
              </a:lnSpc>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فقد الطفل ثقته بذاته،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ويجعله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متردداً في أي عمل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يُقد</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عليه خوفاً من حرمانه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رضا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الكبار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وحبهم</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a:buFont typeface="Arial" charset="0"/>
              <a:buChar char="•"/>
            </a:pP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الفترة (الطفولة) هي فترة التعليم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وفترة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المحاولة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والأخطاء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لا يجب أن ينتقد فيها الطفل إلا إذا تكررت الأخطاء،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وحتى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هذه الحالة يجب أن يحدث التوجيه برفق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وحنان وليس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صورة تأنيب نفسي عنيف يفقد الطفل ثقته بنفسه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قدراته،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ويشعره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بالخجل</a:t>
            </a:r>
            <a:r>
              <a:rPr lang="ar-SA" sz="2800" b="1" dirty="0" smtClean="0">
                <a:latin typeface="Arial Unicode MS" pitchFamily="34" charset="-128"/>
                <a:ea typeface="Arial Unicode MS" pitchFamily="34" charset="-128"/>
                <a:cs typeface="Arial Unicode MS" pitchFamily="34" charset="-128"/>
              </a:rPr>
              <a:t>.</a:t>
            </a:r>
          </a:p>
          <a:p>
            <a:pPr algn="just" rtl="1">
              <a:buFont typeface="Arial" charset="0"/>
              <a:buChar char="•"/>
            </a:pPr>
            <a:endParaRPr lang="ar-SA" sz="2800" b="1" dirty="0" smtClean="0">
              <a:latin typeface="Arial Unicode MS" pitchFamily="34" charset="-128"/>
              <a:ea typeface="Arial Unicode MS" pitchFamily="34" charset="-128"/>
              <a:cs typeface="Arial Unicode MS" pitchFamily="34" charset="-128"/>
            </a:endParaRPr>
          </a:p>
          <a:p>
            <a:pPr algn="just" rtl="1">
              <a:buNone/>
            </a:pPr>
            <a:endParaRPr lang="ar-SA" sz="28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12899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685800" y="1143000"/>
            <a:ext cx="8267700" cy="5181600"/>
          </a:xfrm>
        </p:spPr>
        <p:txBody>
          <a:bodyPr>
            <a:normAutofit/>
          </a:bodyPr>
          <a:lstStyle/>
          <a:p>
            <a:pPr algn="just" rtl="1">
              <a:buNone/>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وتوجد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أمثلة كثيرة لهذا الأسلوب لمعاملة الآباء للأبناء منها على سبيل المثال :</a:t>
            </a:r>
          </a:p>
          <a:p>
            <a:pPr algn="just" rtl="1">
              <a:buNone/>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طفلة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تعيش مع زوج أمها تلقى تأنيب مستمر على ما تأتيه من سلوك لا يتفق مع معايير زوج الأم ، وما </a:t>
            </a:r>
            <a:r>
              <a:rPr lang="ar-SA" sz="4000" b="1" dirty="0" err="1">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تعودته</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الطفلة في وجود أبيها وأمها عندما كان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يعيشان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معها في ظل أسرة متماسكة، وربما تتعرض لهذا التأنيب من أمها التي تحاول إرضاء زوجها الجديد</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16152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990600"/>
            <a:ext cx="8229600" cy="5181600"/>
          </a:xfrm>
        </p:spPr>
        <p:txBody>
          <a:bodyPr>
            <a:normAutofit/>
          </a:bodyPr>
          <a:lstStyle/>
          <a:p>
            <a:pPr algn="just" rtl="1">
              <a:lnSpc>
                <a:spcPct val="150000"/>
              </a:lnSpc>
              <a:buNone/>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وطفلة أخرى اذا ما حضر زميلاتها الصغار إليها في المنزل تصر زوجة أبيها على جرحها بكلمات التأنيب والتوبيخ والسخرية منها ومن سلوكها مستعرضة لمساوئها، وإذا ما أخطأت الطفلة ولو خطأ بسيط نتيجة ان زوجة أبيها جعلتها تقوم بعمل فوق طاقتها تسخر منها أمام الجميع.</a:t>
            </a:r>
            <a:endParaRPr lang="ar-SA" sz="32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39345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1166018"/>
            <a:ext cx="8229600" cy="5158582"/>
          </a:xfrm>
        </p:spPr>
        <p:txBody>
          <a:bodyPr>
            <a:noAutofit/>
          </a:bodyPr>
          <a:lstStyle/>
          <a:p>
            <a:pPr algn="just">
              <a:buFont typeface="Arial" charset="0"/>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وغالبا ما يترتب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هذا الإتجاه شخصية إنسحابية منطوية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وغير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واثقة من نفسها، توجه عدوانيتها نحو ذاتها.</a:t>
            </a:r>
          </a:p>
          <a:p>
            <a:pPr algn="just">
              <a:buFont typeface="Arial" charset="0"/>
              <a:buChar char="•"/>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في المدرسة إذا سألت المعلمة سؤالاً فإنها تخاف من الإجابة رغم معرفتها بالإجابة الصحيحة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وذلك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خوفاً من الخطأ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وبالتالي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السخرية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والتأنيب</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a:buFont typeface="Arial" charset="0"/>
              <a:buChar char="•"/>
            </a:pPr>
            <a:endParaRPr lang="ar-SA" sz="2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buFont typeface="Arial" charset="0"/>
              <a:buChar char="•"/>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لا تشعر بالأمان مع الكبار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وعدم الثقة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قدراتها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وهي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غالباً ما تتوقع أن الأنظار تطاردها لأن بها شيئاً غير عادي في ملبسها أو مظهرها أو سلوكها.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995600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685800" y="1066800"/>
            <a:ext cx="8305800" cy="5105400"/>
          </a:xfrm>
        </p:spPr>
        <p:txBody>
          <a:bodyPr>
            <a:noAutofit/>
          </a:bodyPr>
          <a:lstStyle/>
          <a:p>
            <a:pPr algn="just">
              <a:lnSpc>
                <a:spcPct val="150000"/>
              </a:lnSpc>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تعودت على الشك في كل ما تقوم به من أعمال.</a:t>
            </a:r>
          </a:p>
          <a:p>
            <a:pPr algn="just">
              <a:lnSpc>
                <a:spcPct val="150000"/>
              </a:lnSpc>
              <a:buFont typeface="Arial" charset="0"/>
              <a:buChar char="•"/>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عندما تنجز عملاً تعرضه على أحد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الزملاء أو الزميلات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قبل عرضه على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المسئول،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حيث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يكون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 أخطاء حيث أن الشك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يلازمه أو يلازمها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منذ أن كانت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طفل أو طفلة.</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lnSpc>
                <a:spcPct val="150000"/>
              </a:lnSpc>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82535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609600" y="1066800"/>
            <a:ext cx="8382000" cy="5105400"/>
          </a:xfrm>
        </p:spPr>
        <p:txBody>
          <a:bodyPr>
            <a:noAutofit/>
          </a:bodyPr>
          <a:lstStyle/>
          <a:p>
            <a:pPr algn="just">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 تمنح الثقة في نفسها أو في بيئتها، لذلك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فهو أو هي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ترتبك عندما يكلمها المدير أو أي شخص كبير لا تعرفه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حاولت أن تتغلب على </a:t>
            </a:r>
            <a:r>
              <a:rPr lang="ar-SA" sz="3600" b="1" dirty="0" err="1">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إنطوائيتها</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وانسحابيتها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تخطئ كثيراً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تبكي ولذلك فإنها تكون غير واثقة من نفسها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وقليلاً 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نجدها تفخر وتتباهى بما تنجزه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أعمال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86267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609600" y="1219201"/>
            <a:ext cx="8382000" cy="4114800"/>
          </a:xfrm>
        </p:spPr>
        <p:txBody>
          <a:bodyPr>
            <a:noAutofit/>
          </a:bodyPr>
          <a:lstStyle/>
          <a:p>
            <a:pPr algn="just">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غالباً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تتباهى بالآخرين من أقربائها الذين تتمنى أن يكون لها قدراتهم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لأن أسلوب تنشئتها حرمها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استغلال وتوظيف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الإمكانيات الخاصة بها.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74656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p:cNvSpPr>
            <a:spLocks noGrp="1"/>
          </p:cNvSpPr>
          <p:nvPr>
            <p:ph type="body" idx="1"/>
          </p:nvPr>
        </p:nvSpPr>
        <p:spPr>
          <a:xfrm>
            <a:off x="1143000" y="2362200"/>
            <a:ext cx="7696200" cy="3124200"/>
          </a:xfrm>
        </p:spPr>
        <p:txBody>
          <a:bodyPr>
            <a:normAutofit fontScale="25000" lnSpcReduction="20000"/>
          </a:bodyPr>
          <a:lstStyle/>
          <a:p>
            <a:pPr algn="r" rtl="1"/>
            <a:endParaRPr lang="ar-SA" sz="4800" b="1" dirty="0" smtClean="0">
              <a:latin typeface="Arial Unicode MS" pitchFamily="34" charset="-128"/>
              <a:ea typeface="Arial Unicode MS" pitchFamily="34" charset="-128"/>
              <a:cs typeface="Arial Unicode MS" pitchFamily="34" charset="-128"/>
            </a:endParaRPr>
          </a:p>
          <a:p>
            <a:pPr marL="533400" indent="-520700" algn="just" rtl="1">
              <a:lnSpc>
                <a:spcPct val="220000"/>
              </a:lnSpc>
              <a:buFont typeface="Arial" pitchFamily="34" charset="0"/>
              <a:buChar char="•"/>
            </a:pPr>
            <a:r>
              <a:rPr lang="ar-SA" sz="1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2/ ناقشي المقصود باتجاه التذبذب ، مع تدعيم إجابتك بالأمثلة ؟</a:t>
            </a:r>
            <a:endParaRPr lang="ar-SA" sz="1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r>
              <a:rPr lang="ar-SA" sz="1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1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r>
              <a:rPr lang="ar-SA" sz="4800" b="1" dirty="0" smtClean="0">
                <a:latin typeface="Arial Unicode MS" pitchFamily="34" charset="-128"/>
                <a:ea typeface="Arial Unicode MS" pitchFamily="34" charset="-128"/>
                <a:cs typeface="Arial Unicode MS" pitchFamily="34" charset="-128"/>
              </a:rPr>
              <a:t> </a:t>
            </a:r>
            <a:endParaRPr lang="en-US" sz="4800" b="1"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6888688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 calcmode="lin" valueType="num">
                                      <p:cBhvr additive="base">
                                        <p:cTn id="12"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lnSpcReduction="10000"/>
          </a:bodyPr>
          <a:lstStyle/>
          <a:p>
            <a:pPr algn="just" rtl="1">
              <a:buFont typeface="Arial" charset="0"/>
              <a:buChar char="•"/>
            </a:pPr>
            <a:r>
              <a:rPr lang="ar-SA" sz="2800" b="1" dirty="0" smtClean="0">
                <a:latin typeface="Arial Unicode MS" pitchFamily="34" charset="-128"/>
                <a:ea typeface="Arial Unicode MS" pitchFamily="34" charset="-128"/>
                <a:cs typeface="Arial Unicode MS" pitchFamily="34" charset="-128"/>
              </a:rPr>
              <a:t> </a:t>
            </a:r>
            <a:r>
              <a:rPr lang="ar-SA" sz="4000" b="1" dirty="0" smtClean="0">
                <a:solidFill>
                  <a:srgbClr val="FF0000"/>
                </a:solidFill>
                <a:latin typeface="Arial Unicode MS" pitchFamily="34" charset="-128"/>
                <a:ea typeface="Arial Unicode MS" pitchFamily="34" charset="-128"/>
                <a:cs typeface="Arial Unicode MS" pitchFamily="34" charset="-128"/>
              </a:rPr>
              <a:t>ج2: </a:t>
            </a:r>
            <a:r>
              <a:rPr lang="ar-SA" sz="4000" b="1" u="sng" dirty="0" smtClean="0">
                <a:solidFill>
                  <a:srgbClr val="FF0000"/>
                </a:solidFill>
                <a:latin typeface="Arial Unicode MS" pitchFamily="34" charset="-128"/>
                <a:ea typeface="Arial Unicode MS" pitchFamily="34" charset="-128"/>
                <a:cs typeface="Arial Unicode MS" pitchFamily="34" charset="-128"/>
              </a:rPr>
              <a:t>يتضمن هذا الاتجاه </a:t>
            </a:r>
            <a:r>
              <a:rPr lang="ar-SA" sz="2800" b="1" dirty="0" smtClean="0">
                <a:solidFill>
                  <a:srgbClr val="C00000"/>
                </a:solidFill>
                <a:latin typeface="Arial Unicode MS" pitchFamily="34" charset="-128"/>
                <a:ea typeface="Arial Unicode MS" pitchFamily="34" charset="-128"/>
                <a:cs typeface="Arial Unicode MS" pitchFamily="34" charset="-128"/>
              </a:rPr>
              <a:t>: </a:t>
            </a: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إستقرار الأب أو الأم من حيث استخدام أساليب الثواب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والعقاب</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يعني أن سلوكاً معيناً يثاب عليه الطفل مرة ويعاقب عليه مرة أخرى.</a:t>
            </a:r>
          </a:p>
          <a:p>
            <a:pPr algn="just" rtl="1">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حيرة الأم نفسها إزاء بعض ما يمكن أن يصدر عن الطفل من سلوك بحيث لا تدري متى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يثاب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ومتى تعاقبه.</a:t>
            </a:r>
          </a:p>
          <a:p>
            <a:pPr algn="just" rtl="1">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التباعد بين إتجاه كل من الأب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تنشئة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وتطبيعه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إجتماعياً.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30664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1"/>
            <a:ext cx="8229600" cy="5638800"/>
          </a:xfrm>
        </p:spPr>
        <p:txBody>
          <a:bodyPr>
            <a:normAutofit/>
          </a:bodyPr>
          <a:lstStyle/>
          <a:p>
            <a:pPr algn="just" rtl="1">
              <a:buClrTx/>
              <a:buFont typeface="Arial" pitchFamily="34"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أمثلة متعددة لأساليب المعاملة الوالدية للأبناء تعبر عن هذا الإتجاه.</a:t>
            </a:r>
          </a:p>
          <a:p>
            <a:pPr marL="0" indent="0" algn="just">
              <a:buClrTx/>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منها:</a:t>
            </a:r>
          </a:p>
          <a:p>
            <a:pPr algn="just" rtl="1">
              <a:buClrTx/>
              <a:buFont typeface="Arial" pitchFamily="34"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 في حالة قيامها بأعمال التنظيف المنزلية تطلب منه الخروج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واللعب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أبناء الجيران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أمرته بعدم اللعب معهم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قبل،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فالأم تمتدح السلوك من الطفل في موقف وتذم السلوك نفسه في موقف آخر، فالطفل لا يستطيع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التمييز، لماذا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امتدح على هذا السلوك مرة وعوقب على نفس السلوك مرة أخرى،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هذا التذبذب نتيجة إختلاف الأب و الأم في معاملة الطفل</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90503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a:bodyPr>
          <a:lstStyle/>
          <a:p>
            <a:pPr algn="just" rtl="1">
              <a:buClrTx/>
              <a:buFont typeface="Arial" pitchFamily="34"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أمثلة متعددة لأساليب المعاملة الوالدية للأبناء تعبر عن هذا الإتجاه.</a:t>
            </a:r>
          </a:p>
          <a:p>
            <a:pPr marL="0" indent="0" algn="just">
              <a:buClrTx/>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 آخر: </a:t>
            </a:r>
            <a:endPar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ClrTx/>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عندما يبدأ في تعلم الكلام ويسب أباه أو أمه فإنهما لا ينبهانه الى أن ذلك خطأ أو عيب ، بل قد يضحكان لذلك السلوك ولكن إذا كرر الطفل هذا السلوك في وجود زوار فإن الأبوين أو أحدهما يعاقب الطفل على هذا السلوك ، وهنا نجد الطفل في حيرة من أمره لأنه لا يعرف السبب في ضحك الأبوين مرة أو معاقبته مرة أخرى على نفس السلوك.</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50993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عنصر نائب لرقم الشريحة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0B20D09A-EBB7-4AE3-B6F7-6ACDC292E49D}" type="slidenum">
              <a:rPr lang="ar-SA" sz="1400"/>
              <a:pPr eaLnBrk="1" hangingPunct="1"/>
              <a:t>62</a:t>
            </a:fld>
            <a:endParaRPr lang="en-US" sz="1400"/>
          </a:p>
        </p:txBody>
      </p:sp>
      <p:pic>
        <p:nvPicPr>
          <p:cNvPr id="62467" name="Picture 7"/>
          <p:cNvPicPr>
            <a:picLocks noGrp="1" noChangeAspect="1" noChangeArrowheads="1" noCrop="1"/>
          </p:cNvPicPr>
          <p:nvPr>
            <p:ph/>
          </p:nvPr>
        </p:nvPicPr>
        <p:blipFill>
          <a:blip r:embed="rId2">
            <a:extLst>
              <a:ext uri="{28A0092B-C50C-407E-A947-70E740481C1C}">
                <a14:useLocalDpi xmlns:a14="http://schemas.microsoft.com/office/drawing/2010/main" val="0"/>
              </a:ext>
            </a:extLst>
          </a:blip>
          <a:stretch>
            <a:fillRect/>
          </a:stretch>
        </p:blipFill>
        <p:spPr>
          <a:xfrm>
            <a:off x="1648733" y="3429000"/>
            <a:ext cx="3163660" cy="1771650"/>
          </a:xfrm>
        </p:spPr>
      </p:pic>
      <p:sp>
        <p:nvSpPr>
          <p:cNvPr id="62468" name="WordArt 9"/>
          <p:cNvSpPr>
            <a:spLocks noChangeArrowheads="1" noChangeShapeType="1" noTextEdit="1"/>
          </p:cNvSpPr>
          <p:nvPr/>
        </p:nvSpPr>
        <p:spPr bwMode="auto">
          <a:xfrm>
            <a:off x="827088" y="949325"/>
            <a:ext cx="7705725" cy="1758950"/>
          </a:xfrm>
          <a:prstGeom prst="rect">
            <a:avLst/>
          </a:prstGeom>
        </p:spPr>
        <p:txBody>
          <a:bodyPr wrap="none" fromWordArt="1">
            <a:prstTxWarp prst="textPlain">
              <a:avLst>
                <a:gd name="adj" fmla="val 50000"/>
              </a:avLst>
            </a:prstTxWarp>
          </a:bodyPr>
          <a:lstStyle/>
          <a:p>
            <a:pPr algn="ctr"/>
            <a:r>
              <a:rPr lang="ar-SA" sz="3600" b="1" i="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mn-cs"/>
                <a:ea typeface="+mn-cs"/>
                <a:cs typeface="+mn-cs"/>
              </a:rPr>
              <a:t>شكرا لحسن </a:t>
            </a:r>
            <a:r>
              <a:rPr lang="ar-SA" sz="3600" b="1" i="1"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mn-cs"/>
                <a:ea typeface="+mn-cs"/>
                <a:cs typeface="+mn-cs"/>
              </a:rPr>
              <a:t>استماعكن</a:t>
            </a:r>
            <a:endParaRPr lang="ar-SA" sz="3600" b="1" i="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mn-cs"/>
              <a:ea typeface="+mn-cs"/>
              <a:cs typeface="+mn-cs"/>
            </a:endParaRPr>
          </a:p>
        </p:txBody>
      </p:sp>
      <p:sp>
        <p:nvSpPr>
          <p:cNvPr id="62469" name="عنصر نائب للتذييل 6"/>
          <p:cNvSpPr>
            <a:spLocks noGrp="1"/>
          </p:cNvSpPr>
          <p:nvPr>
            <p:ph type="ftr" sz="quarter" idx="11"/>
          </p:nvPr>
        </p:nvSpPr>
        <p:spPr>
          <a:xfrm>
            <a:off x="839788" y="5486400"/>
            <a:ext cx="2895600" cy="914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a:r>
              <a:rPr lang="ar-SA" sz="28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إعداد</a:t>
            </a:r>
            <a:endParaRPr lang="ar-SA" sz="28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ctr"/>
            <a:r>
              <a:rPr lang="ar-SA" sz="28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 </a:t>
            </a:r>
            <a:r>
              <a:rPr lang="ar-SA" sz="28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منى محروس</a:t>
            </a:r>
            <a:endPar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ctr" eaLnBrk="1" hangingPunct="1"/>
            <a:endParaRPr lang="en-US" sz="2800" dirty="0">
              <a:solidFill>
                <a:srgbClr val="C00000"/>
              </a:solidFill>
            </a:endParaRPr>
          </a:p>
        </p:txBody>
      </p:sp>
    </p:spTree>
    <p:extLst>
      <p:ext uri="{BB962C8B-B14F-4D97-AF65-F5344CB8AC3E}">
        <p14:creationId xmlns:p14="http://schemas.microsoft.com/office/powerpoint/2010/main" val="32890446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صل">
  <a:themeElements>
    <a:clrScheme name="أوستن">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أصل">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صل">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2111</TotalTime>
  <Words>3050</Words>
  <Application>Microsoft Office PowerPoint</Application>
  <PresentationFormat>عرض على الشاشة (3:4)‏</PresentationFormat>
  <Paragraphs>208</Paragraphs>
  <Slides>62</Slides>
  <Notes>0</Notes>
  <HiddenSlides>0</HiddenSlides>
  <MMClips>0</MMClips>
  <ScaleCrop>false</ScaleCrop>
  <HeadingPairs>
    <vt:vector size="4" baseType="variant">
      <vt:variant>
        <vt:lpstr>نسق</vt:lpstr>
      </vt:variant>
      <vt:variant>
        <vt:i4>1</vt:i4>
      </vt:variant>
      <vt:variant>
        <vt:lpstr>عناوين الشرائح</vt:lpstr>
      </vt:variant>
      <vt:variant>
        <vt:i4>62</vt:i4>
      </vt:variant>
    </vt:vector>
  </HeadingPairs>
  <TitlesOfParts>
    <vt:vector size="63" baseType="lpstr">
      <vt:lpstr>أصل</vt:lpstr>
      <vt:lpstr>تابع أساليب التنشئة الإجتماعية وأثرها على حياة الطفل</vt:lpstr>
      <vt:lpstr>عناصر المحاضرة</vt:lpstr>
      <vt:lpstr>عرض تقديمي في PowerPoint</vt:lpstr>
      <vt:lpstr>عرض تقديمي في PowerPoint</vt:lpstr>
      <vt:lpstr>عرض تقديمي في PowerPoint</vt:lpstr>
      <vt:lpstr>موجز عن المحاضرة السابقة</vt:lpstr>
      <vt:lpstr>عرض تقديمي في PowerPoint</vt:lpstr>
      <vt:lpstr>5- اتجاه إثارة الألم النفسي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6- اتجاه القسوة</vt:lpstr>
      <vt:lpstr>عرض تقديمي في PowerPoint</vt:lpstr>
      <vt:lpstr>عرض تقديمي في PowerPoint</vt:lpstr>
      <vt:lpstr>عرض تقديمي في PowerPoint</vt:lpstr>
      <vt:lpstr>ما نمط الشخصية القاسية على الطفل ؟  ما الجوانب السلبية على شخصية الطفل لهذا الإتجاه؟</vt:lpstr>
      <vt:lpstr>عرض تقديمي في PowerPoint</vt:lpstr>
      <vt:lpstr>عرض تقديمي في PowerPoint</vt:lpstr>
      <vt:lpstr>عرض تقديمي في PowerPoint</vt:lpstr>
      <vt:lpstr>عرض تقديمي في PowerPoint</vt:lpstr>
      <vt:lpstr>7- اتجاه التذبذب</vt:lpstr>
      <vt:lpstr>عرض تقديمي في PowerPoint</vt:lpstr>
      <vt:lpstr>عرض تقديمي في PowerPoint</vt:lpstr>
      <vt:lpstr>عرض تقديمي في PowerPoint</vt:lpstr>
      <vt:lpstr>عرض تقديمي في PowerPoint</vt:lpstr>
      <vt:lpstr> ما نمط الشخصية التي تعرضت لهذا الاسلوب  ؟  ما الجوانب السلبية على شخصية الطفل لهذا الإتجاه؟</vt:lpstr>
      <vt:lpstr>عرض تقديمي في PowerPoint</vt:lpstr>
      <vt:lpstr>عرض تقديمي في PowerPoint</vt:lpstr>
      <vt:lpstr>8- اتجاه التفرقة</vt:lpstr>
      <vt:lpstr>عرض تقديمي في PowerPoint</vt:lpstr>
      <vt:lpstr>عرض تقديمي في PowerPoint</vt:lpstr>
      <vt:lpstr>عرض تقديمي في PowerPoint</vt:lpstr>
      <vt:lpstr>عرض تقديمي في PowerPoint</vt:lpstr>
      <vt:lpstr>عرض تقديمي في PowerPoint</vt:lpstr>
      <vt:lpstr> ما نمط الشخصية التي تتسم بالتفرقة ؟  ما الجوانب السلبية على شخصية الطفل لهذا الإتجاه؟</vt:lpstr>
      <vt:lpstr>عرض تقديمي في PowerPoint</vt:lpstr>
      <vt:lpstr>9- اتجاه السواء</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UnLike^</dc:creator>
  <cp:lastModifiedBy>mona taha mahrous</cp:lastModifiedBy>
  <cp:revision>214</cp:revision>
  <dcterms:created xsi:type="dcterms:W3CDTF">2011-12-08T19:54:10Z</dcterms:created>
  <dcterms:modified xsi:type="dcterms:W3CDTF">2014-03-01T18:52:18Z</dcterms:modified>
</cp:coreProperties>
</file>