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756" r:id="rId2"/>
  </p:sldMasterIdLst>
  <p:notesMasterIdLst>
    <p:notesMasterId r:id="rId30"/>
  </p:notesMasterIdLst>
  <p:sldIdLst>
    <p:sldId id="275" r:id="rId3"/>
    <p:sldId id="295" r:id="rId4"/>
    <p:sldId id="301" r:id="rId5"/>
    <p:sldId id="302" r:id="rId6"/>
    <p:sldId id="258" r:id="rId7"/>
    <p:sldId id="287" r:id="rId8"/>
    <p:sldId id="257" r:id="rId9"/>
    <p:sldId id="259" r:id="rId10"/>
    <p:sldId id="261" r:id="rId11"/>
    <p:sldId id="288" r:id="rId12"/>
    <p:sldId id="260" r:id="rId13"/>
    <p:sldId id="263" r:id="rId14"/>
    <p:sldId id="290" r:id="rId15"/>
    <p:sldId id="265" r:id="rId16"/>
    <p:sldId id="292" r:id="rId17"/>
    <p:sldId id="267" r:id="rId18"/>
    <p:sldId id="304" r:id="rId19"/>
    <p:sldId id="277" r:id="rId20"/>
    <p:sldId id="283" r:id="rId21"/>
    <p:sldId id="276" r:id="rId22"/>
    <p:sldId id="279" r:id="rId23"/>
    <p:sldId id="278" r:id="rId24"/>
    <p:sldId id="286" r:id="rId25"/>
    <p:sldId id="284" r:id="rId26"/>
    <p:sldId id="280" r:id="rId27"/>
    <p:sldId id="285" r:id="rId28"/>
    <p:sldId id="274" r:id="rId2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66" autoAdjust="0"/>
    <p:restoredTop sz="94671" autoAdjust="0"/>
  </p:normalViewPr>
  <p:slideViewPr>
    <p:cSldViewPr>
      <p:cViewPr varScale="1">
        <p:scale>
          <a:sx n="70" d="100"/>
          <a:sy n="70" d="100"/>
        </p:scale>
        <p:origin x="-138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1B9D8DF-2C7C-4A4D-934B-30B24F478735}" type="datetimeFigureOut">
              <a:rPr lang="ar-EG" smtClean="0"/>
              <a:t>17/04/1435</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49562C6-B7AA-4DBA-968E-411B8A74BBD9}" type="slidenum">
              <a:rPr lang="ar-EG" smtClean="0"/>
              <a:t>‹#›</a:t>
            </a:fld>
            <a:endParaRPr lang="ar-EG"/>
          </a:p>
        </p:txBody>
      </p:sp>
    </p:spTree>
    <p:extLst>
      <p:ext uri="{BB962C8B-B14F-4D97-AF65-F5344CB8AC3E}">
        <p14:creationId xmlns:p14="http://schemas.microsoft.com/office/powerpoint/2010/main" val="95675625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10"/>
          </p:nvPr>
        </p:nvSpPr>
        <p:spPr/>
        <p:txBody>
          <a:bodyPr/>
          <a:lstStyle/>
          <a:p>
            <a:fld id="{449562C6-B7AA-4DBA-968E-411B8A74BBD9}" type="slidenum">
              <a:rPr lang="ar-EG" smtClean="0"/>
              <a:t>13</a:t>
            </a:fld>
            <a:endParaRPr lang="ar-EG"/>
          </a:p>
        </p:txBody>
      </p:sp>
    </p:spTree>
    <p:extLst>
      <p:ext uri="{BB962C8B-B14F-4D97-AF65-F5344CB8AC3E}">
        <p14:creationId xmlns:p14="http://schemas.microsoft.com/office/powerpoint/2010/main" val="3280295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base">
              <a:spcBef>
                <a:spcPct val="0"/>
              </a:spcBef>
              <a:spcAft>
                <a:spcPct val="0"/>
              </a:spcAft>
              <a:defRPr/>
            </a:pPr>
            <a:endParaRPr lang="en-US">
              <a:solidFill>
                <a:prstClr val="black"/>
              </a:solidFill>
            </a:endParaRPr>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base">
              <a:spcBef>
                <a:spcPct val="0"/>
              </a:spcBef>
              <a:spcAft>
                <a:spcPct val="0"/>
              </a:spcAft>
              <a:defRPr/>
            </a:pPr>
            <a:endParaRPr lang="en-US">
              <a:solidFill>
                <a:prstClr val="black"/>
              </a:solidFill>
            </a:endParaRPr>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endParaRPr lang="en-US">
              <a:solidFill>
                <a:srgbClr val="E7DEC9">
                  <a:shade val="50000"/>
                  <a:satMod val="200000"/>
                </a:srgbClr>
              </a:solidFill>
            </a:endParaRPr>
          </a:p>
        </p:txBody>
      </p:sp>
      <p:sp>
        <p:nvSpPr>
          <p:cNvPr id="7" name="Footer Placeholder 19"/>
          <p:cNvSpPr>
            <a:spLocks noGrp="1"/>
          </p:cNvSpPr>
          <p:nvPr>
            <p:ph type="ftr" sz="quarter" idx="11"/>
          </p:nvPr>
        </p:nvSpPr>
        <p:spPr/>
        <p:txBody>
          <a:bodyPr/>
          <a:lstStyle>
            <a:lvl1pPr>
              <a:defRPr/>
            </a:lvl1pPr>
            <a:extLst/>
          </a:lstStyle>
          <a:p>
            <a:pPr>
              <a:defRPr/>
            </a:pPr>
            <a:endParaRPr lang="en-US">
              <a:solidFill>
                <a:srgbClr val="E7DEC9">
                  <a:shade val="50000"/>
                  <a:satMod val="200000"/>
                </a:srgbClr>
              </a:solidFill>
            </a:endParaRPr>
          </a:p>
        </p:txBody>
      </p:sp>
      <p:sp>
        <p:nvSpPr>
          <p:cNvPr id="8" name="Slide Number Placeholder 9"/>
          <p:cNvSpPr>
            <a:spLocks noGrp="1"/>
          </p:cNvSpPr>
          <p:nvPr>
            <p:ph type="sldNum" sz="quarter" idx="12"/>
          </p:nvPr>
        </p:nvSpPr>
        <p:spPr/>
        <p:txBody>
          <a:bodyPr/>
          <a:lstStyle>
            <a:lvl1pPr>
              <a:defRPr/>
            </a:lvl1pPr>
            <a:extLst/>
          </a:lstStyle>
          <a:p>
            <a:pPr>
              <a:defRPr/>
            </a:pPr>
            <a:fld id="{C134C1A3-368A-4128-B6D8-D133A4A65ED5}" type="slidenum">
              <a:rPr lang="ar-SA">
                <a:solidFill>
                  <a:srgbClr val="E7DEC9">
                    <a:shade val="50000"/>
                    <a:satMod val="200000"/>
                  </a:srgbClr>
                </a:solidFill>
              </a:rPr>
              <a:pPr>
                <a:def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1969082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solidFill>
                <a:srgbClr val="E7DEC9">
                  <a:shade val="50000"/>
                  <a:satMod val="200000"/>
                </a:srgbClr>
              </a:solidFill>
            </a:endParaRPr>
          </a:p>
        </p:txBody>
      </p:sp>
      <p:sp>
        <p:nvSpPr>
          <p:cNvPr id="5" name="Footer Placeholder 9"/>
          <p:cNvSpPr>
            <a:spLocks noGrp="1"/>
          </p:cNvSpPr>
          <p:nvPr>
            <p:ph type="ftr" sz="quarter" idx="11"/>
          </p:nvPr>
        </p:nvSpPr>
        <p:spPr/>
        <p:txBody>
          <a:bodyPr/>
          <a:lstStyle>
            <a:lvl1pPr>
              <a:defRPr/>
            </a:lvl1pPr>
          </a:lstStyle>
          <a:p>
            <a:pPr>
              <a:defRPr/>
            </a:pPr>
            <a:endParaRPr lang="en-US">
              <a:solidFill>
                <a:srgbClr val="E7DEC9">
                  <a:shade val="50000"/>
                  <a:satMod val="200000"/>
                </a:srgbClr>
              </a:solidFill>
            </a:endParaRPr>
          </a:p>
        </p:txBody>
      </p:sp>
      <p:sp>
        <p:nvSpPr>
          <p:cNvPr id="6" name="Slide Number Placeholder 21"/>
          <p:cNvSpPr>
            <a:spLocks noGrp="1"/>
          </p:cNvSpPr>
          <p:nvPr>
            <p:ph type="sldNum" sz="quarter" idx="12"/>
          </p:nvPr>
        </p:nvSpPr>
        <p:spPr/>
        <p:txBody>
          <a:bodyPr/>
          <a:lstStyle>
            <a:lvl1pPr>
              <a:defRPr/>
            </a:lvl1pPr>
          </a:lstStyle>
          <a:p>
            <a:pPr>
              <a:defRPr/>
            </a:pPr>
            <a:fld id="{649D9CDD-B6F7-489A-9F06-EE4B8D4FC9F7}" type="slidenum">
              <a:rPr lang="ar-SA">
                <a:solidFill>
                  <a:srgbClr val="E7DEC9">
                    <a:shade val="50000"/>
                    <a:satMod val="200000"/>
                  </a:srgbClr>
                </a:solidFill>
              </a:rPr>
              <a:pPr>
                <a:def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3160169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base">
              <a:spcBef>
                <a:spcPct val="0"/>
              </a:spcBef>
              <a:spcAft>
                <a:spcPct val="0"/>
              </a:spcAft>
              <a:defRPr/>
            </a:pPr>
            <a:endParaRPr lang="en-US">
              <a:solidFill>
                <a:prstClr val="black"/>
              </a:solidFill>
            </a:endParaRPr>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base">
              <a:spcBef>
                <a:spcPct val="0"/>
              </a:spcBef>
              <a:spcAft>
                <a:spcPct val="0"/>
              </a:spcAft>
              <a:defRPr/>
            </a:pPr>
            <a:endParaRPr lang="en-US">
              <a:solidFill>
                <a:prstClr val="black"/>
              </a:solidFill>
            </a:endParaRPr>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endParaRPr lang="en-US">
              <a:solidFill>
                <a:srgbClr val="E7DEC9">
                  <a:shade val="50000"/>
                  <a:satMod val="200000"/>
                </a:srgbClr>
              </a:solidFill>
            </a:endParaRPr>
          </a:p>
        </p:txBody>
      </p:sp>
      <p:sp>
        <p:nvSpPr>
          <p:cNvPr id="9" name="Footer Placeholder 4"/>
          <p:cNvSpPr>
            <a:spLocks noGrp="1"/>
          </p:cNvSpPr>
          <p:nvPr>
            <p:ph type="ftr" sz="quarter" idx="11"/>
          </p:nvPr>
        </p:nvSpPr>
        <p:spPr/>
        <p:txBody>
          <a:bodyPr/>
          <a:lstStyle>
            <a:lvl1pPr>
              <a:defRPr/>
            </a:lvl1pPr>
            <a:extLst/>
          </a:lstStyle>
          <a:p>
            <a:pPr>
              <a:defRPr/>
            </a:pPr>
            <a:endParaRPr lang="en-US">
              <a:solidFill>
                <a:srgbClr val="E7DEC9">
                  <a:shade val="50000"/>
                  <a:satMod val="200000"/>
                </a:srgbClr>
              </a:solidFill>
            </a:endParaRPr>
          </a:p>
        </p:txBody>
      </p:sp>
      <p:sp>
        <p:nvSpPr>
          <p:cNvPr id="10" name="Slide Number Placeholder 5"/>
          <p:cNvSpPr>
            <a:spLocks noGrp="1"/>
          </p:cNvSpPr>
          <p:nvPr>
            <p:ph type="sldNum" sz="quarter" idx="12"/>
          </p:nvPr>
        </p:nvSpPr>
        <p:spPr/>
        <p:txBody>
          <a:bodyPr/>
          <a:lstStyle>
            <a:lvl1pPr>
              <a:defRPr/>
            </a:lvl1pPr>
            <a:extLst/>
          </a:lstStyle>
          <a:p>
            <a:pPr>
              <a:defRPr/>
            </a:pPr>
            <a:fld id="{8C54622D-F030-4046-ABF7-A798C2050794}" type="slidenum">
              <a:rPr lang="ar-SA">
                <a:solidFill>
                  <a:srgbClr val="E7DEC9">
                    <a:shade val="50000"/>
                    <a:satMod val="200000"/>
                  </a:srgbClr>
                </a:solidFill>
              </a:rPr>
              <a:pPr>
                <a:def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1251626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US">
              <a:solidFill>
                <a:srgbClr val="E7DEC9">
                  <a:shade val="50000"/>
                  <a:satMod val="200000"/>
                </a:srgbClr>
              </a:solidFill>
            </a:endParaRPr>
          </a:p>
        </p:txBody>
      </p:sp>
      <p:sp>
        <p:nvSpPr>
          <p:cNvPr id="6" name="Footer Placeholder 9"/>
          <p:cNvSpPr>
            <a:spLocks noGrp="1"/>
          </p:cNvSpPr>
          <p:nvPr>
            <p:ph type="ftr" sz="quarter" idx="11"/>
          </p:nvPr>
        </p:nvSpPr>
        <p:spPr/>
        <p:txBody>
          <a:bodyPr/>
          <a:lstStyle>
            <a:lvl1pPr>
              <a:defRPr/>
            </a:lvl1pPr>
          </a:lstStyle>
          <a:p>
            <a:pPr>
              <a:defRPr/>
            </a:pPr>
            <a:endParaRPr lang="en-US">
              <a:solidFill>
                <a:srgbClr val="E7DEC9">
                  <a:shade val="50000"/>
                  <a:satMod val="200000"/>
                </a:srgbClr>
              </a:solidFill>
            </a:endParaRPr>
          </a:p>
        </p:txBody>
      </p:sp>
      <p:sp>
        <p:nvSpPr>
          <p:cNvPr id="7" name="Slide Number Placeholder 21"/>
          <p:cNvSpPr>
            <a:spLocks noGrp="1"/>
          </p:cNvSpPr>
          <p:nvPr>
            <p:ph type="sldNum" sz="quarter" idx="12"/>
          </p:nvPr>
        </p:nvSpPr>
        <p:spPr/>
        <p:txBody>
          <a:bodyPr/>
          <a:lstStyle>
            <a:lvl1pPr>
              <a:defRPr/>
            </a:lvl1pPr>
          </a:lstStyle>
          <a:p>
            <a:pPr>
              <a:defRPr/>
            </a:pPr>
            <a:fld id="{35FEA2BF-0D22-4D46-9EEA-6EF57DB997FA}" type="slidenum">
              <a:rPr lang="ar-SA">
                <a:solidFill>
                  <a:srgbClr val="E7DEC9">
                    <a:shade val="50000"/>
                    <a:satMod val="200000"/>
                  </a:srgbClr>
                </a:solidFill>
              </a:rPr>
              <a:pPr>
                <a:def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1345689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a:solidFill>
                <a:srgbClr val="E7DEC9">
                  <a:shade val="50000"/>
                  <a:satMod val="200000"/>
                </a:srgbClr>
              </a:solidFill>
            </a:endParaRPr>
          </a:p>
        </p:txBody>
      </p:sp>
      <p:sp>
        <p:nvSpPr>
          <p:cNvPr id="8" name="Footer Placeholder 7"/>
          <p:cNvSpPr>
            <a:spLocks noGrp="1"/>
          </p:cNvSpPr>
          <p:nvPr>
            <p:ph type="ftr" sz="quarter" idx="11"/>
          </p:nvPr>
        </p:nvSpPr>
        <p:spPr/>
        <p:txBody>
          <a:bodyPr/>
          <a:lstStyle>
            <a:lvl1pPr>
              <a:defRPr/>
            </a:lvl1pPr>
            <a:extLst/>
          </a:lstStyle>
          <a:p>
            <a:pPr>
              <a:defRPr/>
            </a:pPr>
            <a:endParaRPr lang="en-US">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lvl1pPr>
              <a:defRPr/>
            </a:lvl1pPr>
            <a:extLst/>
          </a:lstStyle>
          <a:p>
            <a:pPr>
              <a:defRPr/>
            </a:pPr>
            <a:fld id="{9B537B9B-D270-46F0-A90C-167050ABF38D}" type="slidenum">
              <a:rPr lang="ar-SA">
                <a:solidFill>
                  <a:srgbClr val="E7DEC9">
                    <a:shade val="50000"/>
                    <a:satMod val="200000"/>
                  </a:srgbClr>
                </a:solidFill>
              </a:rPr>
              <a:pPr>
                <a:def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2016902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US">
              <a:solidFill>
                <a:srgbClr val="E7DEC9">
                  <a:shade val="50000"/>
                  <a:satMod val="200000"/>
                </a:srgbClr>
              </a:solidFill>
            </a:endParaRPr>
          </a:p>
        </p:txBody>
      </p:sp>
      <p:sp>
        <p:nvSpPr>
          <p:cNvPr id="4" name="Footer Placeholder 9"/>
          <p:cNvSpPr>
            <a:spLocks noGrp="1"/>
          </p:cNvSpPr>
          <p:nvPr>
            <p:ph type="ftr" sz="quarter" idx="11"/>
          </p:nvPr>
        </p:nvSpPr>
        <p:spPr/>
        <p:txBody>
          <a:bodyPr/>
          <a:lstStyle>
            <a:lvl1pPr>
              <a:defRPr/>
            </a:lvl1pPr>
          </a:lstStyle>
          <a:p>
            <a:pPr>
              <a:defRPr/>
            </a:pPr>
            <a:endParaRPr lang="en-US">
              <a:solidFill>
                <a:srgbClr val="E7DEC9">
                  <a:shade val="50000"/>
                  <a:satMod val="200000"/>
                </a:srgbClr>
              </a:solidFill>
            </a:endParaRPr>
          </a:p>
        </p:txBody>
      </p:sp>
      <p:sp>
        <p:nvSpPr>
          <p:cNvPr id="5" name="Slide Number Placeholder 21"/>
          <p:cNvSpPr>
            <a:spLocks noGrp="1"/>
          </p:cNvSpPr>
          <p:nvPr>
            <p:ph type="sldNum" sz="quarter" idx="12"/>
          </p:nvPr>
        </p:nvSpPr>
        <p:spPr/>
        <p:txBody>
          <a:bodyPr/>
          <a:lstStyle>
            <a:lvl1pPr>
              <a:defRPr/>
            </a:lvl1pPr>
          </a:lstStyle>
          <a:p>
            <a:pPr>
              <a:defRPr/>
            </a:pPr>
            <a:fld id="{2EADFDB4-40CF-47C7-BA14-56E34EFB0617}" type="slidenum">
              <a:rPr lang="ar-SA">
                <a:solidFill>
                  <a:srgbClr val="E7DEC9">
                    <a:shade val="50000"/>
                    <a:satMod val="200000"/>
                  </a:srgbClr>
                </a:solidFill>
              </a:rPr>
              <a:pPr>
                <a:def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110766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sp>
        <p:nvSpPr>
          <p:cNvPr id="4" name="Date Placeholder 1"/>
          <p:cNvSpPr>
            <a:spLocks noGrp="1"/>
          </p:cNvSpPr>
          <p:nvPr>
            <p:ph type="dt" sz="half" idx="10"/>
          </p:nvPr>
        </p:nvSpPr>
        <p:spPr/>
        <p:txBody>
          <a:bodyPr/>
          <a:lstStyle>
            <a:lvl1pPr>
              <a:defRPr/>
            </a:lvl1pPr>
            <a:extLst/>
          </a:lstStyle>
          <a:p>
            <a:pPr>
              <a:defRPr/>
            </a:pPr>
            <a:endParaRPr lang="en-US">
              <a:solidFill>
                <a:srgbClr val="E7DEC9">
                  <a:shade val="50000"/>
                  <a:satMod val="200000"/>
                </a:srgbClr>
              </a:solidFill>
            </a:endParaRPr>
          </a:p>
        </p:txBody>
      </p:sp>
      <p:sp>
        <p:nvSpPr>
          <p:cNvPr id="5" name="Footer Placeholder 2"/>
          <p:cNvSpPr>
            <a:spLocks noGrp="1"/>
          </p:cNvSpPr>
          <p:nvPr>
            <p:ph type="ftr" sz="quarter" idx="11"/>
          </p:nvPr>
        </p:nvSpPr>
        <p:spPr/>
        <p:txBody>
          <a:bodyPr/>
          <a:lstStyle>
            <a:lvl1pPr>
              <a:defRPr/>
            </a:lvl1pPr>
            <a:extLst/>
          </a:lstStyle>
          <a:p>
            <a:pPr>
              <a:defRPr/>
            </a:pPr>
            <a:endParaRPr lang="en-US">
              <a:solidFill>
                <a:srgbClr val="E7DEC9">
                  <a:shade val="50000"/>
                  <a:satMod val="200000"/>
                </a:srgbClr>
              </a:solidFill>
            </a:endParaRPr>
          </a:p>
        </p:txBody>
      </p:sp>
      <p:sp>
        <p:nvSpPr>
          <p:cNvPr id="6" name="Slide Number Placeholder 3"/>
          <p:cNvSpPr>
            <a:spLocks noGrp="1"/>
          </p:cNvSpPr>
          <p:nvPr>
            <p:ph type="sldNum" sz="quarter" idx="12"/>
          </p:nvPr>
        </p:nvSpPr>
        <p:spPr/>
        <p:txBody>
          <a:bodyPr/>
          <a:lstStyle>
            <a:lvl1pPr>
              <a:defRPr/>
            </a:lvl1pPr>
            <a:extLst/>
          </a:lstStyle>
          <a:p>
            <a:pPr>
              <a:defRPr/>
            </a:pPr>
            <a:fld id="{EBDA5BF6-0665-4CC9-90A5-25F8F377011A}" type="slidenum">
              <a:rPr lang="ar-SA">
                <a:solidFill>
                  <a:srgbClr val="E7DEC9">
                    <a:shade val="50000"/>
                    <a:satMod val="200000"/>
                  </a:srgbClr>
                </a:solidFill>
              </a:rPr>
              <a:pPr>
                <a:def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522289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lvl1pPr>
              <a:defRPr/>
            </a:lvl1pPr>
            <a:extLst/>
          </a:lstStyle>
          <a:p>
            <a:pPr>
              <a:defRPr/>
            </a:pPr>
            <a:fld id="{FF904863-0640-454F-8A27-0F5E0D361833}" type="slidenum">
              <a:rPr lang="ar-SA">
                <a:solidFill>
                  <a:srgbClr val="E7DEC9">
                    <a:shade val="50000"/>
                    <a:satMod val="200000"/>
                  </a:srgbClr>
                </a:solidFill>
              </a:rPr>
              <a:pPr>
                <a:def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3261769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algn="l" rtl="0" fontAlgn="base">
              <a:lnSpc>
                <a:spcPts val="3000"/>
              </a:lnSpc>
              <a:spcBef>
                <a:spcPts val="600"/>
              </a:spcBef>
              <a:spcAft>
                <a:spcPct val="0"/>
              </a:spcAft>
              <a:buClr>
                <a:srgbClr val="3891A7"/>
              </a:buClr>
              <a:buSzPct val="80000"/>
              <a:buFont typeface="Wingdings 2"/>
              <a:buNone/>
              <a:defRPr/>
            </a:pPr>
            <a:endParaRPr lang="en-US" sz="3200">
              <a:solidFill>
                <a:prstClr val="black"/>
              </a:solidFill>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dirty="0">
              <a:solidFill>
                <a:prstClr val="white"/>
              </a:solidFill>
            </a:endParaRPr>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endParaRPr lang="en-US">
              <a:solidFill>
                <a:srgbClr val="E7DEC9">
                  <a:shade val="50000"/>
                  <a:satMod val="200000"/>
                </a:srgbClr>
              </a:solidFill>
            </a:endParaRPr>
          </a:p>
        </p:txBody>
      </p:sp>
      <p:sp>
        <p:nvSpPr>
          <p:cNvPr id="9" name="Footer Placeholder 5"/>
          <p:cNvSpPr>
            <a:spLocks noGrp="1"/>
          </p:cNvSpPr>
          <p:nvPr>
            <p:ph type="ftr" sz="quarter" idx="11"/>
          </p:nvPr>
        </p:nvSpPr>
        <p:spPr/>
        <p:txBody>
          <a:bodyPr/>
          <a:lstStyle>
            <a:lvl1pPr>
              <a:defRPr/>
            </a:lvl1pPr>
            <a:extLst/>
          </a:lstStyle>
          <a:p>
            <a:pPr>
              <a:defRPr/>
            </a:pPr>
            <a:endParaRPr lang="en-US">
              <a:solidFill>
                <a:srgbClr val="E7DEC9">
                  <a:shade val="50000"/>
                  <a:satMod val="200000"/>
                </a:srgbClr>
              </a:solidFill>
            </a:endParaRPr>
          </a:p>
        </p:txBody>
      </p:sp>
      <p:sp>
        <p:nvSpPr>
          <p:cNvPr id="10" name="Slide Number Placeholder 6"/>
          <p:cNvSpPr>
            <a:spLocks noGrp="1"/>
          </p:cNvSpPr>
          <p:nvPr>
            <p:ph type="sldNum" sz="quarter" idx="12"/>
          </p:nvPr>
        </p:nvSpPr>
        <p:spPr/>
        <p:txBody>
          <a:bodyPr/>
          <a:lstStyle>
            <a:lvl1pPr>
              <a:defRPr/>
            </a:lvl1pPr>
            <a:extLst/>
          </a:lstStyle>
          <a:p>
            <a:pPr>
              <a:defRPr/>
            </a:pPr>
            <a:fld id="{9E42014F-B6FD-4B51-BEDA-C8963C580EA4}" type="slidenum">
              <a:rPr lang="ar-SA">
                <a:solidFill>
                  <a:srgbClr val="E7DEC9">
                    <a:shade val="50000"/>
                    <a:satMod val="200000"/>
                  </a:srgbClr>
                </a:solidFill>
              </a:rPr>
              <a:pPr>
                <a:def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3971582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solidFill>
                <a:srgbClr val="E7DEC9">
                  <a:shade val="50000"/>
                  <a:satMod val="200000"/>
                </a:srgbClr>
              </a:solidFill>
            </a:endParaRPr>
          </a:p>
        </p:txBody>
      </p:sp>
      <p:sp>
        <p:nvSpPr>
          <p:cNvPr id="5" name="Footer Placeholder 9"/>
          <p:cNvSpPr>
            <a:spLocks noGrp="1"/>
          </p:cNvSpPr>
          <p:nvPr>
            <p:ph type="ftr" sz="quarter" idx="11"/>
          </p:nvPr>
        </p:nvSpPr>
        <p:spPr/>
        <p:txBody>
          <a:bodyPr/>
          <a:lstStyle>
            <a:lvl1pPr>
              <a:defRPr/>
            </a:lvl1pPr>
          </a:lstStyle>
          <a:p>
            <a:pPr>
              <a:defRPr/>
            </a:pPr>
            <a:endParaRPr lang="en-US">
              <a:solidFill>
                <a:srgbClr val="E7DEC9">
                  <a:shade val="50000"/>
                  <a:satMod val="200000"/>
                </a:srgbClr>
              </a:solidFill>
            </a:endParaRPr>
          </a:p>
        </p:txBody>
      </p:sp>
      <p:sp>
        <p:nvSpPr>
          <p:cNvPr id="6" name="Slide Number Placeholder 21"/>
          <p:cNvSpPr>
            <a:spLocks noGrp="1"/>
          </p:cNvSpPr>
          <p:nvPr>
            <p:ph type="sldNum" sz="quarter" idx="12"/>
          </p:nvPr>
        </p:nvSpPr>
        <p:spPr/>
        <p:txBody>
          <a:bodyPr/>
          <a:lstStyle>
            <a:lvl1pPr>
              <a:defRPr/>
            </a:lvl1pPr>
          </a:lstStyle>
          <a:p>
            <a:pPr>
              <a:defRPr/>
            </a:pPr>
            <a:fld id="{542C6199-9750-4604-AE46-0C6A9738940D}" type="slidenum">
              <a:rPr lang="ar-SA">
                <a:solidFill>
                  <a:srgbClr val="E7DEC9">
                    <a:shade val="50000"/>
                    <a:satMod val="200000"/>
                  </a:srgbClr>
                </a:solidFill>
              </a:rPr>
              <a:pPr>
                <a:def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320400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US">
              <a:solidFill>
                <a:srgbClr val="E7DEC9">
                  <a:shade val="50000"/>
                  <a:satMod val="200000"/>
                </a:srgbClr>
              </a:solidFill>
            </a:endParaRPr>
          </a:p>
        </p:txBody>
      </p:sp>
      <p:sp>
        <p:nvSpPr>
          <p:cNvPr id="5" name="Footer Placeholder 9"/>
          <p:cNvSpPr>
            <a:spLocks noGrp="1"/>
          </p:cNvSpPr>
          <p:nvPr>
            <p:ph type="ftr" sz="quarter" idx="11"/>
          </p:nvPr>
        </p:nvSpPr>
        <p:spPr/>
        <p:txBody>
          <a:bodyPr/>
          <a:lstStyle>
            <a:lvl1pPr>
              <a:defRPr/>
            </a:lvl1pPr>
          </a:lstStyle>
          <a:p>
            <a:pPr>
              <a:defRPr/>
            </a:pPr>
            <a:endParaRPr lang="en-US">
              <a:solidFill>
                <a:srgbClr val="E7DEC9">
                  <a:shade val="50000"/>
                  <a:satMod val="200000"/>
                </a:srgbClr>
              </a:solidFill>
            </a:endParaRPr>
          </a:p>
        </p:txBody>
      </p:sp>
      <p:sp>
        <p:nvSpPr>
          <p:cNvPr id="6" name="Slide Number Placeholder 21"/>
          <p:cNvSpPr>
            <a:spLocks noGrp="1"/>
          </p:cNvSpPr>
          <p:nvPr>
            <p:ph type="sldNum" sz="quarter" idx="12"/>
          </p:nvPr>
        </p:nvSpPr>
        <p:spPr/>
        <p:txBody>
          <a:bodyPr/>
          <a:lstStyle>
            <a:lvl1pPr>
              <a:defRPr/>
            </a:lvl1pPr>
          </a:lstStyle>
          <a:p>
            <a:pPr>
              <a:defRPr/>
            </a:pPr>
            <a:fld id="{C564DBD5-E35C-4D02-A1E0-2CEA4CA4369A}" type="slidenum">
              <a:rPr lang="ar-SA">
                <a:solidFill>
                  <a:srgbClr val="E7DEC9">
                    <a:shade val="50000"/>
                    <a:satMod val="200000"/>
                  </a:srgbClr>
                </a:solidFill>
              </a:rPr>
              <a:pPr>
                <a:def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873408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endParaRPr lang="en-US" altLang="ar-EG">
              <a:solidFill>
                <a:srgbClr val="FFFFFF"/>
              </a:solidFill>
            </a:endParaRPr>
          </a:p>
        </p:txBody>
      </p:sp>
      <p:sp>
        <p:nvSpPr>
          <p:cNvPr id="5" name="Footer Placeholder 4"/>
          <p:cNvSpPr>
            <a:spLocks noGrp="1"/>
          </p:cNvSpPr>
          <p:nvPr>
            <p:ph type="ftr" sz="quarter" idx="11"/>
          </p:nvPr>
        </p:nvSpPr>
        <p:spPr/>
        <p:txBody>
          <a:bodyPr/>
          <a:lstStyle/>
          <a:p>
            <a:endParaRPr lang="en-US" altLang="ar-EG">
              <a:solidFill>
                <a:srgbClr val="FFFFFF"/>
              </a:solidFill>
            </a:endParaRPr>
          </a:p>
        </p:txBody>
      </p:sp>
      <p:sp>
        <p:nvSpPr>
          <p:cNvPr id="6" name="Slide Number Placeholder 5"/>
          <p:cNvSpPr>
            <a:spLocks noGrp="1"/>
          </p:cNvSpPr>
          <p:nvPr>
            <p:ph type="sldNum" sz="quarter" idx="12"/>
          </p:nvPr>
        </p:nvSpPr>
        <p:spPr/>
        <p:txBody>
          <a:bodyPr/>
          <a:lstStyle/>
          <a:p>
            <a:fld id="{295B0604-BFA4-437F-BFA1-CC174D5F9C5F}" type="slidenum">
              <a:rPr lang="ar-SA" altLang="ar-EG" smtClean="0">
                <a:solidFill>
                  <a:srgbClr val="FFFFFF"/>
                </a:solidFill>
              </a:rPr>
              <a:pPr/>
              <a:t>‹#›</a:t>
            </a:fld>
            <a:endParaRPr lang="en-US" altLang="ar-EG">
              <a:solidFill>
                <a:srgbClr val="FFFFFF"/>
              </a:solidFill>
            </a:endParaRPr>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ar-SA" smtClean="0"/>
              <a:t>انقر لتحرير نمط العنوان الرئيسي</a:t>
            </a:r>
            <a:endParaRPr lang="en-US" dirty="0"/>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dissolve">
                                      <p:cBhvr>
                                        <p:cTn id="7" dur="500">
                                          <p:stCondLst>
                                            <p:cond delay="0"/>
                                          </p:stCondLst>
                                        </p:cTn>
                                        <p:tgtEl>
                                          <p:spTgt spid="2">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dissolve">
                                      <p:cBhvr>
                                        <p:cTn id="10" dur="500">
                                          <p:stCondLst>
                                            <p:cond delay="0"/>
                                          </p:stCondLst>
                                        </p:cTn>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ssolve">
                                      <p:cBhvr>
                                        <p:cTn id="15" dur="500">
                                          <p:stCondLst>
                                            <p:cond delay="0"/>
                                          </p:stCondLst>
                                        </p:cTn>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build="allAtOnce"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ltLang="ar-EG">
              <a:solidFill>
                <a:srgbClr val="FFFFFF"/>
              </a:solidFill>
            </a:endParaRPr>
          </a:p>
        </p:txBody>
      </p:sp>
      <p:sp>
        <p:nvSpPr>
          <p:cNvPr id="5" name="Footer Placeholder 4"/>
          <p:cNvSpPr>
            <a:spLocks noGrp="1"/>
          </p:cNvSpPr>
          <p:nvPr>
            <p:ph type="ftr" sz="quarter" idx="11"/>
          </p:nvPr>
        </p:nvSpPr>
        <p:spPr/>
        <p:txBody>
          <a:bodyPr/>
          <a:lstStyle/>
          <a:p>
            <a:endParaRPr lang="en-US" altLang="ar-EG">
              <a:solidFill>
                <a:srgbClr val="FFFFFF"/>
              </a:solidFill>
            </a:endParaRPr>
          </a:p>
        </p:txBody>
      </p:sp>
      <p:sp>
        <p:nvSpPr>
          <p:cNvPr id="6" name="Slide Number Placeholder 5"/>
          <p:cNvSpPr>
            <a:spLocks noGrp="1"/>
          </p:cNvSpPr>
          <p:nvPr>
            <p:ph type="sldNum" sz="quarter" idx="12"/>
          </p:nvPr>
        </p:nvSpPr>
        <p:spPr/>
        <p:txBody>
          <a:bodyPr/>
          <a:lstStyle/>
          <a:p>
            <a:fld id="{20B323C6-CDB6-4EA8-8E4A-539E7357A9A3}" type="slidenum">
              <a:rPr lang="ar-SA" altLang="ar-EG" smtClean="0">
                <a:solidFill>
                  <a:srgbClr val="FFFFFF"/>
                </a:solidFill>
              </a:rPr>
              <a:pPr/>
              <a:t>‹#›</a:t>
            </a:fld>
            <a:endParaRPr lang="en-US" altLang="ar-EG">
              <a:solidFill>
                <a:srgbClr val="FFFFFF"/>
              </a:solidFill>
            </a:endParaRPr>
          </a:p>
        </p:txBody>
      </p:sp>
      <p:sp>
        <p:nvSpPr>
          <p:cNvPr id="8" name="Title 7"/>
          <p:cNvSpPr>
            <a:spLocks noGrp="1"/>
          </p:cNvSpPr>
          <p:nvPr>
            <p:ph type="title"/>
          </p:nvPr>
        </p:nvSpPr>
        <p:spPr/>
        <p:txBody>
          <a:bodyPr/>
          <a:lstStyle/>
          <a:p>
            <a:r>
              <a:rPr lang="ar-SA" smtClean="0"/>
              <a:t>انقر لتحرير نمط العنوان الرئيسي</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endParaRPr lang="en-US" altLang="ar-EG">
              <a:solidFill>
                <a:srgbClr val="FFFFFF"/>
              </a:solidFill>
            </a:endParaRPr>
          </a:p>
        </p:txBody>
      </p:sp>
      <p:sp>
        <p:nvSpPr>
          <p:cNvPr id="5" name="Footer Placeholder 4"/>
          <p:cNvSpPr>
            <a:spLocks noGrp="1"/>
          </p:cNvSpPr>
          <p:nvPr>
            <p:ph type="ftr" sz="quarter" idx="11"/>
          </p:nvPr>
        </p:nvSpPr>
        <p:spPr/>
        <p:txBody>
          <a:bodyPr/>
          <a:lstStyle/>
          <a:p>
            <a:endParaRPr lang="en-US" altLang="ar-EG">
              <a:solidFill>
                <a:srgbClr val="FFFFFF"/>
              </a:solidFill>
            </a:endParaRPr>
          </a:p>
        </p:txBody>
      </p:sp>
      <p:sp>
        <p:nvSpPr>
          <p:cNvPr id="6" name="Slide Number Placeholder 5"/>
          <p:cNvSpPr>
            <a:spLocks noGrp="1"/>
          </p:cNvSpPr>
          <p:nvPr>
            <p:ph type="sldNum" sz="quarter" idx="12"/>
          </p:nvPr>
        </p:nvSpPr>
        <p:spPr/>
        <p:txBody>
          <a:bodyPr/>
          <a:lstStyle/>
          <a:p>
            <a:fld id="{02C6EFEF-7BBA-4EF2-B7AA-2D33AEAE51B5}" type="slidenum">
              <a:rPr lang="ar-SA" altLang="ar-EG" smtClean="0">
                <a:solidFill>
                  <a:srgbClr val="FFFFFF"/>
                </a:solidFill>
              </a:rPr>
              <a:pPr/>
              <a:t>‹#›</a:t>
            </a:fld>
            <a:endParaRPr lang="en-US" altLang="ar-EG">
              <a:solidFill>
                <a:srgbClr val="FFFFFF"/>
              </a:solidFill>
            </a:endParaRP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ltLang="ar-EG">
              <a:solidFill>
                <a:srgbClr val="FFFFFF"/>
              </a:solidFill>
            </a:endParaRPr>
          </a:p>
        </p:txBody>
      </p:sp>
      <p:sp>
        <p:nvSpPr>
          <p:cNvPr id="6" name="Footer Placeholder 5"/>
          <p:cNvSpPr>
            <a:spLocks noGrp="1"/>
          </p:cNvSpPr>
          <p:nvPr>
            <p:ph type="ftr" sz="quarter" idx="11"/>
          </p:nvPr>
        </p:nvSpPr>
        <p:spPr/>
        <p:txBody>
          <a:bodyPr/>
          <a:lstStyle/>
          <a:p>
            <a:endParaRPr lang="en-US" altLang="ar-EG">
              <a:solidFill>
                <a:srgbClr val="FFFFFF"/>
              </a:solidFill>
            </a:endParaRPr>
          </a:p>
        </p:txBody>
      </p:sp>
      <p:sp>
        <p:nvSpPr>
          <p:cNvPr id="7" name="Slide Number Placeholder 6"/>
          <p:cNvSpPr>
            <a:spLocks noGrp="1"/>
          </p:cNvSpPr>
          <p:nvPr>
            <p:ph type="sldNum" sz="quarter" idx="12"/>
          </p:nvPr>
        </p:nvSpPr>
        <p:spPr/>
        <p:txBody>
          <a:bodyPr/>
          <a:lstStyle/>
          <a:p>
            <a:fld id="{25A5C454-E8CD-4143-AE89-96BDE6AC0488}" type="slidenum">
              <a:rPr lang="ar-SA" altLang="ar-EG" smtClean="0">
                <a:solidFill>
                  <a:srgbClr val="FFFFFF"/>
                </a:solidFill>
              </a:rPr>
              <a:pPr/>
              <a:t>‹#›</a:t>
            </a:fld>
            <a:endParaRPr lang="en-US" altLang="ar-EG">
              <a:solidFill>
                <a:srgbClr val="FFFFFF"/>
              </a:solidFill>
            </a:endParaRPr>
          </a:p>
        </p:txBody>
      </p:sp>
      <p:sp>
        <p:nvSpPr>
          <p:cNvPr id="8" name="Title 7"/>
          <p:cNvSpPr>
            <a:spLocks noGrp="1"/>
          </p:cNvSpPr>
          <p:nvPr>
            <p:ph type="title"/>
          </p:nvPr>
        </p:nvSpPr>
        <p:spPr/>
        <p:txBody>
          <a:bodyPr/>
          <a:lstStyle/>
          <a:p>
            <a:r>
              <a:rPr lang="ar-SA" smtClean="0"/>
              <a:t>انقر لتحرير نمط العنوان الرئيسي</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ar-SA" smtClean="0"/>
              <a:t>انقر لتحرير أنماط النص الرئيسي</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endParaRPr lang="en-US" altLang="ar-EG">
              <a:solidFill>
                <a:srgbClr val="FFFFFF"/>
              </a:solidFill>
            </a:endParaRPr>
          </a:p>
        </p:txBody>
      </p:sp>
      <p:sp>
        <p:nvSpPr>
          <p:cNvPr id="8" name="Footer Placeholder 7"/>
          <p:cNvSpPr>
            <a:spLocks noGrp="1"/>
          </p:cNvSpPr>
          <p:nvPr>
            <p:ph type="ftr" sz="quarter" idx="11"/>
          </p:nvPr>
        </p:nvSpPr>
        <p:spPr/>
        <p:txBody>
          <a:bodyPr/>
          <a:lstStyle/>
          <a:p>
            <a:endParaRPr lang="en-US" altLang="ar-EG">
              <a:solidFill>
                <a:srgbClr val="FFFFFF"/>
              </a:solidFill>
            </a:endParaRPr>
          </a:p>
        </p:txBody>
      </p:sp>
      <p:sp>
        <p:nvSpPr>
          <p:cNvPr id="9" name="Slide Number Placeholder 8"/>
          <p:cNvSpPr>
            <a:spLocks noGrp="1"/>
          </p:cNvSpPr>
          <p:nvPr>
            <p:ph type="sldNum" sz="quarter" idx="12"/>
          </p:nvPr>
        </p:nvSpPr>
        <p:spPr/>
        <p:txBody>
          <a:bodyPr/>
          <a:lstStyle/>
          <a:p>
            <a:fld id="{25B1FE68-BA4E-4E3A-90E5-2BA33C6CCE85}" type="slidenum">
              <a:rPr lang="ar-SA" altLang="ar-EG" smtClean="0">
                <a:solidFill>
                  <a:srgbClr val="FFFFFF"/>
                </a:solidFill>
              </a:rPr>
              <a:pPr/>
              <a:t>‹#›</a:t>
            </a:fld>
            <a:endParaRPr lang="en-US" altLang="ar-EG">
              <a:solidFill>
                <a:srgbClr val="FFFFFF"/>
              </a:solidFill>
            </a:endParaRPr>
          </a:p>
        </p:txBody>
      </p:sp>
      <p:sp>
        <p:nvSpPr>
          <p:cNvPr id="10" name="Title 9"/>
          <p:cNvSpPr>
            <a:spLocks noGrp="1"/>
          </p:cNvSpPr>
          <p:nvPr>
            <p:ph type="title"/>
          </p:nvPr>
        </p:nvSpPr>
        <p:spPr/>
        <p:txBody>
          <a:bodyPr/>
          <a:lstStyle/>
          <a:p>
            <a:r>
              <a:rPr lang="ar-SA" smtClean="0"/>
              <a:t>انقر لتحرير نمط العنوان الرئيسي</a:t>
            </a:r>
            <a:endParaRPr lang="en-US" dirty="0"/>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endParaRPr lang="en-US" altLang="ar-EG">
              <a:solidFill>
                <a:srgbClr val="FFFFFF"/>
              </a:solidFill>
            </a:endParaRPr>
          </a:p>
        </p:txBody>
      </p:sp>
      <p:sp>
        <p:nvSpPr>
          <p:cNvPr id="4" name="Footer Placeholder 3"/>
          <p:cNvSpPr>
            <a:spLocks noGrp="1"/>
          </p:cNvSpPr>
          <p:nvPr>
            <p:ph type="ftr" sz="quarter" idx="11"/>
          </p:nvPr>
        </p:nvSpPr>
        <p:spPr/>
        <p:txBody>
          <a:bodyPr/>
          <a:lstStyle/>
          <a:p>
            <a:endParaRPr lang="en-US" altLang="ar-EG">
              <a:solidFill>
                <a:srgbClr val="FFFFFF"/>
              </a:solidFill>
            </a:endParaRPr>
          </a:p>
        </p:txBody>
      </p:sp>
      <p:sp>
        <p:nvSpPr>
          <p:cNvPr id="5" name="Slide Number Placeholder 4"/>
          <p:cNvSpPr>
            <a:spLocks noGrp="1"/>
          </p:cNvSpPr>
          <p:nvPr>
            <p:ph type="sldNum" sz="quarter" idx="12"/>
          </p:nvPr>
        </p:nvSpPr>
        <p:spPr/>
        <p:txBody>
          <a:bodyPr/>
          <a:lstStyle/>
          <a:p>
            <a:fld id="{9D49C81A-8972-4129-822F-B5D2D693F43A}" type="slidenum">
              <a:rPr lang="ar-SA" altLang="ar-EG" smtClean="0">
                <a:solidFill>
                  <a:srgbClr val="FFFFFF"/>
                </a:solidFill>
              </a:rPr>
              <a:pPr/>
              <a:t>‹#›</a:t>
            </a:fld>
            <a:endParaRPr lang="en-US" altLang="ar-EG">
              <a:solidFill>
                <a:srgbClr val="FFFFFF"/>
              </a:solidFill>
            </a:endParaRPr>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ar-EG">
              <a:solidFill>
                <a:srgbClr val="FFFFFF"/>
              </a:solidFill>
            </a:endParaRPr>
          </a:p>
        </p:txBody>
      </p:sp>
      <p:sp>
        <p:nvSpPr>
          <p:cNvPr id="3" name="Footer Placeholder 2"/>
          <p:cNvSpPr>
            <a:spLocks noGrp="1"/>
          </p:cNvSpPr>
          <p:nvPr>
            <p:ph type="ftr" sz="quarter" idx="11"/>
          </p:nvPr>
        </p:nvSpPr>
        <p:spPr/>
        <p:txBody>
          <a:bodyPr/>
          <a:lstStyle/>
          <a:p>
            <a:endParaRPr lang="en-US" altLang="ar-EG">
              <a:solidFill>
                <a:srgbClr val="FFFFFF"/>
              </a:solidFill>
            </a:endParaRPr>
          </a:p>
        </p:txBody>
      </p:sp>
      <p:sp>
        <p:nvSpPr>
          <p:cNvPr id="4" name="Slide Number Placeholder 3"/>
          <p:cNvSpPr>
            <a:spLocks noGrp="1"/>
          </p:cNvSpPr>
          <p:nvPr>
            <p:ph type="sldNum" sz="quarter" idx="12"/>
          </p:nvPr>
        </p:nvSpPr>
        <p:spPr/>
        <p:txBody>
          <a:bodyPr/>
          <a:lstStyle/>
          <a:p>
            <a:fld id="{F85DB310-4C02-48B9-8C15-3B8C9A80D2BC}" type="slidenum">
              <a:rPr lang="ar-SA" altLang="ar-EG" smtClean="0">
                <a:solidFill>
                  <a:srgbClr val="FFFFFF"/>
                </a:solidFill>
              </a:rPr>
              <a:pPr/>
              <a:t>‹#›</a:t>
            </a:fld>
            <a:endParaRPr lang="en-US" altLang="ar-EG">
              <a:solidFill>
                <a:srgbClr val="FFFFFF"/>
              </a:solidFill>
            </a:endParaRPr>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endParaRPr lang="en-US" altLang="ar-EG">
              <a:solidFill>
                <a:srgbClr val="FFFFFF"/>
              </a:solidFill>
            </a:endParaRPr>
          </a:p>
        </p:txBody>
      </p:sp>
      <p:sp>
        <p:nvSpPr>
          <p:cNvPr id="6" name="Footer Placeholder 5"/>
          <p:cNvSpPr>
            <a:spLocks noGrp="1"/>
          </p:cNvSpPr>
          <p:nvPr>
            <p:ph type="ftr" sz="quarter" idx="11"/>
          </p:nvPr>
        </p:nvSpPr>
        <p:spPr/>
        <p:txBody>
          <a:bodyPr/>
          <a:lstStyle/>
          <a:p>
            <a:endParaRPr lang="en-US" altLang="ar-EG">
              <a:solidFill>
                <a:srgbClr val="FFFFFF"/>
              </a:solidFill>
            </a:endParaRPr>
          </a:p>
        </p:txBody>
      </p:sp>
      <p:sp>
        <p:nvSpPr>
          <p:cNvPr id="7" name="Slide Number Placeholder 6"/>
          <p:cNvSpPr>
            <a:spLocks noGrp="1"/>
          </p:cNvSpPr>
          <p:nvPr>
            <p:ph type="sldNum" sz="quarter" idx="12"/>
          </p:nvPr>
        </p:nvSpPr>
        <p:spPr/>
        <p:txBody>
          <a:bodyPr/>
          <a:lstStyle/>
          <a:p>
            <a:fld id="{FFF69F0E-3D31-4ABB-A089-1F67BC6DB5DE}" type="slidenum">
              <a:rPr lang="ar-SA" altLang="ar-EG" smtClean="0">
                <a:solidFill>
                  <a:srgbClr val="FFFFFF"/>
                </a:solidFill>
              </a:rPr>
              <a:pPr/>
              <a:t>‹#›</a:t>
            </a:fld>
            <a:endParaRPr lang="en-US" altLang="ar-EG">
              <a:solidFill>
                <a:srgbClr val="FFFFFF"/>
              </a:solidFill>
            </a:endParaRPr>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endParaRPr lang="en-US" altLang="ar-EG">
              <a:solidFill>
                <a:srgbClr val="FFFFFF"/>
              </a:solidFill>
            </a:endParaRPr>
          </a:p>
        </p:txBody>
      </p:sp>
      <p:sp>
        <p:nvSpPr>
          <p:cNvPr id="6" name="Footer Placeholder 5"/>
          <p:cNvSpPr>
            <a:spLocks noGrp="1"/>
          </p:cNvSpPr>
          <p:nvPr>
            <p:ph type="ftr" sz="quarter" idx="11"/>
          </p:nvPr>
        </p:nvSpPr>
        <p:spPr/>
        <p:txBody>
          <a:bodyPr/>
          <a:lstStyle/>
          <a:p>
            <a:endParaRPr lang="en-US" altLang="ar-EG">
              <a:solidFill>
                <a:srgbClr val="FFFFFF"/>
              </a:solidFill>
            </a:endParaRPr>
          </a:p>
        </p:txBody>
      </p:sp>
      <p:sp>
        <p:nvSpPr>
          <p:cNvPr id="7" name="Slide Number Placeholder 6"/>
          <p:cNvSpPr>
            <a:spLocks noGrp="1"/>
          </p:cNvSpPr>
          <p:nvPr>
            <p:ph type="sldNum" sz="quarter" idx="12"/>
          </p:nvPr>
        </p:nvSpPr>
        <p:spPr/>
        <p:txBody>
          <a:bodyPr/>
          <a:lstStyle/>
          <a:p>
            <a:fld id="{E096B250-B0A2-4507-B05B-C9B0757FA51E}" type="slidenum">
              <a:rPr lang="ar-SA" altLang="ar-EG" smtClean="0">
                <a:solidFill>
                  <a:srgbClr val="FFFFFF"/>
                </a:solidFill>
              </a:rPr>
              <a:pPr/>
              <a:t>‹#›</a:t>
            </a:fld>
            <a:endParaRPr lang="en-US" altLang="ar-EG">
              <a:solidFill>
                <a:srgbClr val="FFFFFF"/>
              </a:solidFill>
            </a:endParaRP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ar-SA" smtClean="0"/>
              <a:t>انقر لتحرير نمط العنوان الرئيسي</a:t>
            </a:r>
            <a:endParaRPr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endParaRPr lang="en-US" altLang="ar-EG">
              <a:solidFill>
                <a:srgbClr val="FFFFFF"/>
              </a:solidFill>
            </a:endParaRPr>
          </a:p>
        </p:txBody>
      </p:sp>
      <p:sp>
        <p:nvSpPr>
          <p:cNvPr id="5" name="Footer Placeholder 4"/>
          <p:cNvSpPr>
            <a:spLocks noGrp="1"/>
          </p:cNvSpPr>
          <p:nvPr>
            <p:ph type="ftr" sz="quarter" idx="11"/>
          </p:nvPr>
        </p:nvSpPr>
        <p:spPr/>
        <p:txBody>
          <a:bodyPr/>
          <a:lstStyle/>
          <a:p>
            <a:endParaRPr lang="en-US" altLang="ar-EG">
              <a:solidFill>
                <a:srgbClr val="FFFFFF"/>
              </a:solidFill>
            </a:endParaRPr>
          </a:p>
        </p:txBody>
      </p:sp>
      <p:sp>
        <p:nvSpPr>
          <p:cNvPr id="6" name="Slide Number Placeholder 5"/>
          <p:cNvSpPr>
            <a:spLocks noGrp="1"/>
          </p:cNvSpPr>
          <p:nvPr>
            <p:ph type="sldNum" sz="quarter" idx="12"/>
          </p:nvPr>
        </p:nvSpPr>
        <p:spPr/>
        <p:txBody>
          <a:bodyPr/>
          <a:lstStyle/>
          <a:p>
            <a:fld id="{B7679219-58C4-467D-8287-6177353D8D49}" type="slidenum">
              <a:rPr lang="ar-SA" altLang="ar-EG" smtClean="0">
                <a:solidFill>
                  <a:srgbClr val="FFFFFF"/>
                </a:solidFill>
              </a:rPr>
              <a:pPr/>
              <a:t>‹#›</a:t>
            </a:fld>
            <a:endParaRPr lang="en-US" altLang="ar-EG">
              <a:solidFill>
                <a:srgbClr val="FFFFFF"/>
              </a:solidFill>
            </a:endParaRPr>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endParaRPr lang="en-US" altLang="ar-EG">
              <a:solidFill>
                <a:srgbClr val="FFFFFF"/>
              </a:solidFill>
            </a:endParaRPr>
          </a:p>
        </p:txBody>
      </p:sp>
      <p:sp>
        <p:nvSpPr>
          <p:cNvPr id="5" name="Footer Placeholder 4"/>
          <p:cNvSpPr>
            <a:spLocks noGrp="1"/>
          </p:cNvSpPr>
          <p:nvPr>
            <p:ph type="ftr" sz="quarter" idx="11"/>
          </p:nvPr>
        </p:nvSpPr>
        <p:spPr/>
        <p:txBody>
          <a:bodyPr/>
          <a:lstStyle/>
          <a:p>
            <a:endParaRPr lang="en-US" altLang="ar-EG">
              <a:solidFill>
                <a:srgbClr val="FFFFFF"/>
              </a:solidFill>
            </a:endParaRPr>
          </a:p>
        </p:txBody>
      </p:sp>
      <p:sp>
        <p:nvSpPr>
          <p:cNvPr id="6" name="Slide Number Placeholder 5"/>
          <p:cNvSpPr>
            <a:spLocks noGrp="1"/>
          </p:cNvSpPr>
          <p:nvPr>
            <p:ph type="sldNum" sz="quarter" idx="12"/>
          </p:nvPr>
        </p:nvSpPr>
        <p:spPr/>
        <p:txBody>
          <a:bodyPr/>
          <a:lstStyle/>
          <a:p>
            <a:fld id="{59A78399-1DA2-40B0-97F3-28874256FBA0}" type="slidenum">
              <a:rPr lang="ar-SA" altLang="ar-EG" smtClean="0">
                <a:solidFill>
                  <a:srgbClr val="FFFFFF"/>
                </a:solidFill>
              </a:rPr>
              <a:pPr/>
              <a:t>‹#›</a:t>
            </a:fld>
            <a:endParaRPr lang="en-US" altLang="ar-EG">
              <a:solidFill>
                <a:srgbClr val="FFFFFF"/>
              </a:solidFill>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2057" name="Text Placeholder 8"/>
          <p:cNvSpPr>
            <a:spLocks noGrp="1"/>
          </p:cNvSpPr>
          <p:nvPr>
            <p:ph type="body" idx="1"/>
          </p:nvPr>
        </p:nvSpPr>
        <p:spPr bwMode="auto">
          <a:xfrm>
            <a:off x="1435100" y="1447800"/>
            <a:ext cx="7499350" cy="4800600"/>
          </a:xfrm>
          <a:prstGeom prst="rect">
            <a:avLst/>
          </a:prstGeom>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fontAlgn="base">
              <a:spcBef>
                <a:spcPct val="0"/>
              </a:spcBef>
              <a:spcAft>
                <a:spcPct val="0"/>
              </a:spcAft>
              <a:defRPr/>
            </a:pPr>
            <a:endParaRPr lang="en-US">
              <a:solidFill>
                <a:srgbClr val="E7DEC9">
                  <a:shade val="50000"/>
                  <a:satMod val="200000"/>
                </a:srgbClr>
              </a:solidFill>
              <a:latin typeface="Arial" pitchFamily="34" charset="0"/>
              <a:cs typeface="Arial" pitchFamily="34" charset="0"/>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fontAlgn="base">
              <a:spcBef>
                <a:spcPct val="0"/>
              </a:spcBef>
              <a:spcAft>
                <a:spcPct val="0"/>
              </a:spcAft>
              <a:defRPr/>
            </a:pPr>
            <a:endParaRPr lang="en-US">
              <a:solidFill>
                <a:srgbClr val="E7DEC9">
                  <a:shade val="50000"/>
                  <a:satMod val="200000"/>
                </a:srgbClr>
              </a:solidFill>
              <a:latin typeface="Arial" pitchFamily="34" charset="0"/>
              <a:cs typeface="Arial" pitchFamily="34" charset="0"/>
            </a:endParaRPr>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smtClean="0">
                <a:solidFill>
                  <a:schemeClr val="bg2">
                    <a:shade val="50000"/>
                    <a:satMod val="200000"/>
                  </a:schemeClr>
                </a:solidFill>
                <a:effectLst/>
              </a:defRPr>
            </a:lvl1pPr>
            <a:extLst/>
          </a:lstStyle>
          <a:p>
            <a:pPr fontAlgn="base">
              <a:spcBef>
                <a:spcPct val="0"/>
              </a:spcBef>
              <a:spcAft>
                <a:spcPct val="0"/>
              </a:spcAft>
              <a:defRPr/>
            </a:pPr>
            <a:fld id="{7D504914-11C2-4A40-9708-D8B0AF2E0B72}" type="slidenum">
              <a:rPr lang="ar-SA">
                <a:solidFill>
                  <a:srgbClr val="E7DEC9">
                    <a:shade val="50000"/>
                    <a:satMod val="200000"/>
                  </a:srgbClr>
                </a:solidFill>
                <a:latin typeface="Arial" pitchFamily="34" charset="0"/>
                <a:cs typeface="Arial" pitchFamily="34" charset="0"/>
              </a:rPr>
              <a:pPr fontAlgn="base">
                <a:spcBef>
                  <a:spcPct val="0"/>
                </a:spcBef>
                <a:spcAft>
                  <a:spcPct val="0"/>
                </a:spcAft>
                <a:defRPr/>
              </a:pPr>
              <a:t>‹#›</a:t>
            </a:fld>
            <a:endParaRPr lang="en-US">
              <a:solidFill>
                <a:srgbClr val="E7DEC9">
                  <a:shade val="50000"/>
                  <a:satMod val="200000"/>
                </a:srgbClr>
              </a:solidFill>
              <a:latin typeface="Arial" pitchFamily="34" charset="0"/>
              <a:cs typeface="Arial" pitchFamily="34" charset="0"/>
            </a:endParaRPr>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spTree>
    <p:extLst>
      <p:ext uri="{BB962C8B-B14F-4D97-AF65-F5344CB8AC3E}">
        <p14:creationId xmlns:p14="http://schemas.microsoft.com/office/powerpoint/2010/main" val="25790747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fontAlgn="base">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ajalla UI"/>
          <a:cs typeface="+mj-cs"/>
        </a:defRPr>
      </a:lvl1pPr>
      <a:lvl2pPr algn="l" rtl="1" fontAlgn="base">
        <a:spcBef>
          <a:spcPct val="0"/>
        </a:spcBef>
        <a:spcAft>
          <a:spcPct val="0"/>
        </a:spcAft>
        <a:defRPr sz="4300">
          <a:solidFill>
            <a:srgbClr val="572314"/>
          </a:solidFill>
          <a:latin typeface="Gill Sans MT" pitchFamily="34" charset="0"/>
          <a:ea typeface="Majalla UI"/>
          <a:cs typeface="Majalla UI"/>
        </a:defRPr>
      </a:lvl2pPr>
      <a:lvl3pPr algn="l" rtl="1" fontAlgn="base">
        <a:spcBef>
          <a:spcPct val="0"/>
        </a:spcBef>
        <a:spcAft>
          <a:spcPct val="0"/>
        </a:spcAft>
        <a:defRPr sz="4300">
          <a:solidFill>
            <a:srgbClr val="572314"/>
          </a:solidFill>
          <a:latin typeface="Gill Sans MT" pitchFamily="34" charset="0"/>
          <a:ea typeface="Majalla UI"/>
          <a:cs typeface="Majalla UI"/>
        </a:defRPr>
      </a:lvl3pPr>
      <a:lvl4pPr algn="l" rtl="1" fontAlgn="base">
        <a:spcBef>
          <a:spcPct val="0"/>
        </a:spcBef>
        <a:spcAft>
          <a:spcPct val="0"/>
        </a:spcAft>
        <a:defRPr sz="4300">
          <a:solidFill>
            <a:srgbClr val="572314"/>
          </a:solidFill>
          <a:latin typeface="Gill Sans MT" pitchFamily="34" charset="0"/>
          <a:ea typeface="Majalla UI"/>
          <a:cs typeface="Majalla UI"/>
        </a:defRPr>
      </a:lvl4pPr>
      <a:lvl5pPr algn="l" rtl="1" fontAlgn="base">
        <a:spcBef>
          <a:spcPct val="0"/>
        </a:spcBef>
        <a:spcAft>
          <a:spcPct val="0"/>
        </a:spcAft>
        <a:defRPr sz="4300">
          <a:solidFill>
            <a:srgbClr val="572314"/>
          </a:solidFill>
          <a:latin typeface="Gill Sans MT" pitchFamily="34" charset="0"/>
          <a:ea typeface="Majalla UI"/>
          <a:cs typeface="Majalla UI"/>
        </a:defRPr>
      </a:lvl5pPr>
      <a:lvl6pPr marL="457200" algn="l" rtl="1" fontAlgn="base">
        <a:spcBef>
          <a:spcPct val="0"/>
        </a:spcBef>
        <a:spcAft>
          <a:spcPct val="0"/>
        </a:spcAft>
        <a:defRPr sz="4300">
          <a:solidFill>
            <a:srgbClr val="572314"/>
          </a:solidFill>
          <a:latin typeface="Gill Sans MT" pitchFamily="34" charset="0"/>
          <a:ea typeface="Majalla UI"/>
          <a:cs typeface="Majalla UI"/>
        </a:defRPr>
      </a:lvl6pPr>
      <a:lvl7pPr marL="914400" algn="l" rtl="1" fontAlgn="base">
        <a:spcBef>
          <a:spcPct val="0"/>
        </a:spcBef>
        <a:spcAft>
          <a:spcPct val="0"/>
        </a:spcAft>
        <a:defRPr sz="4300">
          <a:solidFill>
            <a:srgbClr val="572314"/>
          </a:solidFill>
          <a:latin typeface="Gill Sans MT" pitchFamily="34" charset="0"/>
          <a:ea typeface="Majalla UI"/>
          <a:cs typeface="Majalla UI"/>
        </a:defRPr>
      </a:lvl7pPr>
      <a:lvl8pPr marL="1371600" algn="l" rtl="1" fontAlgn="base">
        <a:spcBef>
          <a:spcPct val="0"/>
        </a:spcBef>
        <a:spcAft>
          <a:spcPct val="0"/>
        </a:spcAft>
        <a:defRPr sz="4300">
          <a:solidFill>
            <a:srgbClr val="572314"/>
          </a:solidFill>
          <a:latin typeface="Gill Sans MT" pitchFamily="34" charset="0"/>
          <a:ea typeface="Majalla UI"/>
          <a:cs typeface="Majalla UI"/>
        </a:defRPr>
      </a:lvl8pPr>
      <a:lvl9pPr marL="1828800" algn="l" rtl="1" fontAlgn="base">
        <a:spcBef>
          <a:spcPct val="0"/>
        </a:spcBef>
        <a:spcAft>
          <a:spcPct val="0"/>
        </a:spcAft>
        <a:defRPr sz="4300">
          <a:solidFill>
            <a:srgbClr val="572314"/>
          </a:solidFill>
          <a:latin typeface="Gill Sans MT" pitchFamily="34" charset="0"/>
          <a:ea typeface="Majalla UI"/>
          <a:cs typeface="Majalla UI"/>
        </a:defRPr>
      </a:lvl9pPr>
      <a:extLst/>
    </p:titleStyle>
    <p:bodyStyle>
      <a:lvl1pPr marL="365125" indent="-282575" algn="r" rtl="1" fontAlgn="base">
        <a:spcBef>
          <a:spcPts val="600"/>
        </a:spcBef>
        <a:spcAft>
          <a:spcPct val="0"/>
        </a:spcAft>
        <a:buClr>
          <a:schemeClr val="accent1"/>
        </a:buClr>
        <a:buSzPct val="80000"/>
        <a:buFont typeface="Wingdings 2" pitchFamily="18" charset="2"/>
        <a:buChar char=""/>
        <a:defRPr sz="3200" kern="1200">
          <a:solidFill>
            <a:schemeClr val="tx1"/>
          </a:solidFill>
          <a:latin typeface="+mn-lt"/>
          <a:ea typeface="Majalla UI"/>
          <a:cs typeface="+mn-cs"/>
        </a:defRPr>
      </a:lvl1pPr>
      <a:lvl2pPr marL="639763" indent="-236538" algn="r" rtl="1" fontAlgn="base">
        <a:spcBef>
          <a:spcPts val="550"/>
        </a:spcBef>
        <a:spcAft>
          <a:spcPct val="0"/>
        </a:spcAft>
        <a:buClr>
          <a:schemeClr val="accent1"/>
        </a:buClr>
        <a:buFont typeface="Verdana" pitchFamily="34" charset="0"/>
        <a:buChar char="◦"/>
        <a:defRPr sz="2800" kern="1200">
          <a:solidFill>
            <a:schemeClr val="tx1"/>
          </a:solidFill>
          <a:latin typeface="+mn-lt"/>
          <a:ea typeface="Majalla UI"/>
          <a:cs typeface="+mn-cs"/>
        </a:defRPr>
      </a:lvl2pPr>
      <a:lvl3pPr marL="885825" indent="-228600" algn="r" rtl="1" fontAlgn="base">
        <a:spcBef>
          <a:spcPct val="20000"/>
        </a:spcBef>
        <a:spcAft>
          <a:spcPct val="0"/>
        </a:spcAft>
        <a:buClr>
          <a:schemeClr val="accent2"/>
        </a:buClr>
        <a:buFont typeface="Wingdings 2" pitchFamily="18" charset="2"/>
        <a:buChar char=""/>
        <a:defRPr sz="2400" kern="1200">
          <a:solidFill>
            <a:schemeClr val="tx1"/>
          </a:solidFill>
          <a:latin typeface="+mn-lt"/>
          <a:ea typeface="Majalla UI"/>
          <a:cs typeface="+mn-cs"/>
        </a:defRPr>
      </a:lvl3pPr>
      <a:lvl4pPr marL="1096963" indent="-173038" algn="r" rtl="1" fontAlgn="base">
        <a:spcBef>
          <a:spcPct val="20000"/>
        </a:spcBef>
        <a:spcAft>
          <a:spcPct val="0"/>
        </a:spcAft>
        <a:buClr>
          <a:srgbClr val="C32D2E"/>
        </a:buClr>
        <a:buFont typeface="Wingdings 2" pitchFamily="18" charset="2"/>
        <a:buChar char=""/>
        <a:defRPr sz="2000" kern="1200">
          <a:solidFill>
            <a:schemeClr val="tx1"/>
          </a:solidFill>
          <a:latin typeface="+mn-lt"/>
          <a:ea typeface="Majalla UI"/>
          <a:cs typeface="+mn-cs"/>
        </a:defRPr>
      </a:lvl4pPr>
      <a:lvl5pPr marL="1296988" indent="-182563" algn="r" rtl="1" fontAlgn="base">
        <a:spcBef>
          <a:spcPct val="20000"/>
        </a:spcBef>
        <a:spcAft>
          <a:spcPct val="0"/>
        </a:spcAft>
        <a:buClr>
          <a:srgbClr val="84AA33"/>
        </a:buClr>
        <a:buFont typeface="Wingdings 2" pitchFamily="18" charset="2"/>
        <a:buChar char=""/>
        <a:defRPr sz="2000" kern="1200">
          <a:solidFill>
            <a:schemeClr val="tx1"/>
          </a:solidFill>
          <a:latin typeface="+mn-lt"/>
          <a:ea typeface="Majalla UI"/>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fontAlgn="base">
              <a:spcBef>
                <a:spcPct val="0"/>
              </a:spcBef>
              <a:spcAft>
                <a:spcPct val="0"/>
              </a:spcAft>
              <a:defRPr/>
            </a:pPr>
            <a:endParaRPr lang="en-US">
              <a:solidFill>
                <a:srgbClr val="E7DEC9">
                  <a:shade val="50000"/>
                  <a:satMod val="200000"/>
                </a:srgbClr>
              </a:solidFill>
              <a:latin typeface="Arial" pitchFamily="34" charset="0"/>
              <a:cs typeface="Arial" pitchFamily="34" charset="0"/>
            </a:endParaRPr>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fontAlgn="base">
              <a:spcBef>
                <a:spcPct val="0"/>
              </a:spcBef>
              <a:spcAft>
                <a:spcPct val="0"/>
              </a:spcAft>
              <a:defRPr/>
            </a:pPr>
            <a:endParaRPr lang="en-US">
              <a:solidFill>
                <a:srgbClr val="E7DEC9">
                  <a:shade val="50000"/>
                  <a:satMod val="200000"/>
                </a:srgbClr>
              </a:solidFill>
              <a:latin typeface="Arial" pitchFamily="34" charset="0"/>
              <a:cs typeface="Arial" pitchFamily="34" charset="0"/>
            </a:endParaRP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fontAlgn="base">
              <a:spcBef>
                <a:spcPct val="0"/>
              </a:spcBef>
              <a:spcAft>
                <a:spcPct val="0"/>
              </a:spcAft>
              <a:defRPr/>
            </a:pPr>
            <a:fld id="{7D504914-11C2-4A40-9708-D8B0AF2E0B72}" type="slidenum">
              <a:rPr lang="ar-SA" smtClean="0">
                <a:solidFill>
                  <a:srgbClr val="E7DEC9">
                    <a:shade val="50000"/>
                    <a:satMod val="200000"/>
                  </a:srgbClr>
                </a:solidFill>
                <a:latin typeface="Arial" pitchFamily="34" charset="0"/>
                <a:cs typeface="Arial" pitchFamily="34" charset="0"/>
              </a:rPr>
              <a:pPr fontAlgn="base">
                <a:spcBef>
                  <a:spcPct val="0"/>
                </a:spcBef>
                <a:spcAft>
                  <a:spcPct val="0"/>
                </a:spcAft>
                <a:defRPr/>
              </a:pPr>
              <a:t>‹#›</a:t>
            </a:fld>
            <a:endParaRPr lang="en-US">
              <a:solidFill>
                <a:srgbClr val="E7DEC9">
                  <a:shade val="50000"/>
                  <a:satMod val="200000"/>
                </a:srgbClr>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iming>
    <p:tnLst>
      <p:par>
        <p:cTn id="1" dur="indefinite" restart="never" nodeType="tmRoot"/>
      </p:par>
    </p:tnLst>
  </p:timing>
  <p:txStyles>
    <p:titleStyle>
      <a:lvl1pPr marL="320040" indent="-320040" algn="r" defTabSz="914400" rtl="1"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ar.wikipedia.org/wiki/%D9%85%D9%84%D9%81:BritishEmpire1919.png"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sa/url?sa=i&amp;rct=j&amp;q=&amp;esrc=s&amp;frm=1&amp;source=images&amp;cd=&amp;cad=rja&amp;docid=fFnrt08x0sILHM&amp;tbnid=993LdygTnBSJrM:&amp;ved=0CAUQjRw&amp;url=http://ency.kacemb.com/%D8%A7%D9%84%D9%85%D9%85%D9%84%D9%83%D8%A9-%D8%A7%D9%84%D9%85%D8%AA%D8%AD%D8%AF%D8%A9%D8%8C-%D8%AA%D8%A7%D8%B1%D9%8A%D8%AE/&amp;ei=s7k8Uq_jKq330gXsyoGgDw&amp;psig=AFQjCNG6Tk3IRhg9rMxUssJ8KhYCDgzehA&amp;ust=1379797798079298" TargetMode="Externa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49797" y="188640"/>
            <a:ext cx="7772400" cy="1143000"/>
          </a:xfrm>
        </p:spPr>
        <p:txBody>
          <a:bodyPr>
            <a:normAutofit fontScale="90000"/>
          </a:bodyPr>
          <a:lstStyle/>
          <a:p>
            <a:pPr algn="ctr"/>
            <a:r>
              <a:rPr lang="ar-EG" altLang="ar-EG" sz="7200" dirty="0"/>
              <a:t>أهلا وسهلا </a:t>
            </a:r>
            <a:r>
              <a:rPr lang="ar-EG" altLang="ar-EG" sz="7200" dirty="0" smtClean="0"/>
              <a:t>بكم</a:t>
            </a:r>
            <a:endParaRPr lang="en-US" altLang="ar-EG" sz="7200" dirty="0"/>
          </a:p>
        </p:txBody>
      </p:sp>
      <p:sp>
        <p:nvSpPr>
          <p:cNvPr id="51203" name="Rectangle 3"/>
          <p:cNvSpPr>
            <a:spLocks noGrp="1" noChangeArrowheads="1"/>
          </p:cNvSpPr>
          <p:nvPr>
            <p:ph type="subTitle" idx="4294967295"/>
          </p:nvPr>
        </p:nvSpPr>
        <p:spPr>
          <a:xfrm>
            <a:off x="0" y="3886200"/>
            <a:ext cx="6400800" cy="1752600"/>
          </a:xfrm>
        </p:spPr>
        <p:txBody>
          <a:bodyPr/>
          <a:lstStyle/>
          <a:p>
            <a:pPr marL="0" indent="0" algn="ctr">
              <a:buFont typeface="Wingdings" pitchFamily="2" charset="2"/>
              <a:buNone/>
            </a:pPr>
            <a:endParaRPr lang="ar-EG" altLang="ar-EG" b="0">
              <a:latin typeface="Times New Roman" pitchFamily="18" charset="0"/>
            </a:endParaRPr>
          </a:p>
          <a:p>
            <a:pPr marL="0" indent="0" algn="ctr">
              <a:buFont typeface="Wingdings" pitchFamily="2" charset="2"/>
              <a:buNone/>
            </a:pPr>
            <a:endParaRPr lang="en-US" altLang="ar-EG" b="0">
              <a:latin typeface="Times New Roman" pitchFamily="18" charset="0"/>
            </a:endParaRPr>
          </a:p>
        </p:txBody>
      </p:sp>
      <p:pic>
        <p:nvPicPr>
          <p:cNvPr id="51204" name="Picture 4" descr="nHU20454"/>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7505" y="1484784"/>
            <a:ext cx="8856984" cy="554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194201"/>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p:cTn id="7" dur="2000" fill="hold"/>
                                        <p:tgtEl>
                                          <p:spTgt spid="51202"/>
                                        </p:tgtEl>
                                        <p:attrNameLst>
                                          <p:attrName>ppt_w</p:attrName>
                                        </p:attrNameLst>
                                      </p:cBhvr>
                                      <p:tavLst>
                                        <p:tav tm="0">
                                          <p:val>
                                            <p:strVal val="#ppt_w"/>
                                          </p:val>
                                        </p:tav>
                                        <p:tav tm="100000">
                                          <p:val>
                                            <p:strVal val="#ppt_w"/>
                                          </p:val>
                                        </p:tav>
                                      </p:tavLst>
                                    </p:anim>
                                    <p:anim calcmode="lin" valueType="num">
                                      <p:cBhvr>
                                        <p:cTn id="8" dur="2000" fill="hold"/>
                                        <p:tgtEl>
                                          <p:spTgt spid="51202"/>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51202"/>
                                        </p:tgtEl>
                                        <p:attrNameLst>
                                          <p:attrName>ppt_x</p:attrName>
                                        </p:attrNameLst>
                                      </p:cBhvr>
                                      <p:tavLst>
                                        <p:tav tm="0">
                                          <p:val>
                                            <p:strVal val="#ppt_x-.4"/>
                                          </p:val>
                                        </p:tav>
                                        <p:tav tm="100000">
                                          <p:val>
                                            <p:strVal val="#ppt_x"/>
                                          </p:val>
                                        </p:tav>
                                      </p:tavLst>
                                    </p:anim>
                                    <p:anim calcmode="lin" valueType="num">
                                      <p:cBhvr>
                                        <p:cTn id="10" dur="2000" fill="hold"/>
                                        <p:tgtEl>
                                          <p:spTgt spid="51202"/>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40" presetClass="entr" presetSubtype="0" fill="hold" grpId="0" nodeType="clickEffect" nodePh="1">
                                  <p:stCondLst>
                                    <p:cond delay="0"/>
                                  </p:stCondLst>
                                  <p:endCondLst>
                                    <p:cond evt="begin" delay="0">
                                      <p:tn val="13"/>
                                    </p:cond>
                                  </p:endCondLst>
                                  <p:iterate type="lt">
                                    <p:tmPct val="10000"/>
                                  </p:iterate>
                                  <p:childTnLst>
                                    <p:set>
                                      <p:cBhvr>
                                        <p:cTn id="14" dur="1" fill="hold">
                                          <p:stCondLst>
                                            <p:cond delay="0"/>
                                          </p:stCondLst>
                                        </p:cTn>
                                        <p:tgtEl>
                                          <p:spTgt spid="51203">
                                            <p:txEl>
                                              <p:pRg st="0" end="0"/>
                                            </p:txEl>
                                          </p:spTgt>
                                        </p:tgtEl>
                                        <p:attrNameLst>
                                          <p:attrName>style.visibility</p:attrName>
                                        </p:attrNameLst>
                                      </p:cBhvr>
                                      <p:to>
                                        <p:strVal val="visible"/>
                                      </p:to>
                                    </p:set>
                                    <p:animEffect transition="in" filter="fade">
                                      <p:cBhvr>
                                        <p:cTn id="15" dur="500">
                                          <p:stCondLst>
                                            <p:cond delay="0"/>
                                          </p:stCondLst>
                                        </p:cTn>
                                        <p:tgtEl>
                                          <p:spTgt spid="51203">
                                            <p:txEl>
                                              <p:pRg st="0" end="0"/>
                                            </p:txEl>
                                          </p:spTgt>
                                        </p:tgtEl>
                                      </p:cBhvr>
                                    </p:animEffect>
                                    <p:anim calcmode="lin" valueType="num">
                                      <p:cBhvr>
                                        <p:cTn id="16" dur="500" fill="hold">
                                          <p:stCondLst>
                                            <p:cond delay="0"/>
                                          </p:stCondLst>
                                        </p:cTn>
                                        <p:tgtEl>
                                          <p:spTgt spid="51203">
                                            <p:txEl>
                                              <p:pRg st="0" end="0"/>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5120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07504" y="1484784"/>
            <a:ext cx="8856984" cy="4032448"/>
          </a:xfrm>
        </p:spPr>
        <p:txBody>
          <a:bodyPr>
            <a:normAutofit/>
          </a:bodyPr>
          <a:lstStyle/>
          <a:p>
            <a:r>
              <a:rPr lang="ar-EG" sz="4000" b="1" dirty="0" smtClean="0">
                <a:cs typeface="PT Bold Heading" pitchFamily="2" charset="-78"/>
              </a:rPr>
              <a:t>الاستعمار الأوربي في العصر الحديث</a:t>
            </a:r>
          </a:p>
          <a:p>
            <a:endParaRPr lang="ar-EG" sz="4000" b="1" dirty="0" smtClean="0">
              <a:cs typeface="PT Bold Heading" pitchFamily="2" charset="-78"/>
            </a:endParaRPr>
          </a:p>
          <a:p>
            <a:endParaRPr lang="ar-EG" sz="4000" b="1" dirty="0">
              <a:cs typeface="PT Bold Heading" pitchFamily="2" charset="-78"/>
            </a:endParaRPr>
          </a:p>
          <a:p>
            <a:r>
              <a:rPr lang="ar-EG" sz="4000" b="1" dirty="0" smtClean="0">
                <a:cs typeface="PT Bold Heading" pitchFamily="2" charset="-78"/>
              </a:rPr>
              <a:t>د/ حسام عبد المعطي </a:t>
            </a:r>
            <a:endParaRPr lang="ar-EG" sz="4000" b="1" dirty="0">
              <a:cs typeface="PT Bold Heading" pitchFamily="2" charset="-78"/>
            </a:endParaRPr>
          </a:p>
        </p:txBody>
      </p:sp>
      <p:sp>
        <p:nvSpPr>
          <p:cNvPr id="2" name="عنوان 1"/>
          <p:cNvSpPr>
            <a:spLocks noGrp="1"/>
          </p:cNvSpPr>
          <p:nvPr>
            <p:ph type="ctrTitle"/>
          </p:nvPr>
        </p:nvSpPr>
        <p:spPr>
          <a:xfrm>
            <a:off x="0" y="188641"/>
            <a:ext cx="9144000" cy="1368151"/>
          </a:xfrm>
        </p:spPr>
        <p:txBody>
          <a:bodyPr>
            <a:normAutofit/>
          </a:bodyPr>
          <a:lstStyle/>
          <a:p>
            <a:pPr algn="ctr"/>
            <a:r>
              <a:rPr lang="ar-EG" sz="2800" dirty="0" smtClean="0">
                <a:solidFill>
                  <a:srgbClr val="C00000"/>
                </a:solidFill>
                <a:cs typeface="PT Bold Heading" pitchFamily="2" charset="-78"/>
              </a:rPr>
              <a:t>المحاضرة الثانية </a:t>
            </a:r>
            <a:endParaRPr lang="ar-EG" sz="2800" dirty="0">
              <a:solidFill>
                <a:srgbClr val="C00000"/>
              </a:solidFill>
              <a:cs typeface="PT Bold Heading" pitchFamily="2" charset="-78"/>
            </a:endParaRPr>
          </a:p>
        </p:txBody>
      </p:sp>
    </p:spTree>
    <p:extLst>
      <p:ext uri="{BB962C8B-B14F-4D97-AF65-F5344CB8AC3E}">
        <p14:creationId xmlns:p14="http://schemas.microsoft.com/office/powerpoint/2010/main" val="178429336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71400"/>
            <a:ext cx="8934450" cy="792088"/>
          </a:xfrm>
        </p:spPr>
        <p:txBody>
          <a:bodyPr>
            <a:normAutofit/>
          </a:bodyPr>
          <a:lstStyle/>
          <a:p>
            <a:pPr algn="r"/>
            <a:r>
              <a:rPr lang="ar-SA" dirty="0" smtClean="0">
                <a:cs typeface="PT Bold Heading" pitchFamily="2" charset="-78"/>
              </a:rPr>
              <a:t>ما هو الاستعمار؟ </a:t>
            </a:r>
            <a:endParaRPr lang="ar-SA" dirty="0">
              <a:cs typeface="PT Bold Heading" pitchFamily="2" charset="-78"/>
            </a:endParaRPr>
          </a:p>
        </p:txBody>
      </p:sp>
      <p:sp>
        <p:nvSpPr>
          <p:cNvPr id="3" name="عنصر نائب للمحتوى 2"/>
          <p:cNvSpPr>
            <a:spLocks noGrp="1"/>
          </p:cNvSpPr>
          <p:nvPr>
            <p:ph idx="1"/>
          </p:nvPr>
        </p:nvSpPr>
        <p:spPr>
          <a:xfrm>
            <a:off x="-396552" y="404664"/>
            <a:ext cx="10009112" cy="6453336"/>
          </a:xfrm>
        </p:spPr>
        <p:txBody>
          <a:bodyPr/>
          <a:lstStyle/>
          <a:p>
            <a:r>
              <a:rPr lang="ar-SA" dirty="0" smtClean="0">
                <a:solidFill>
                  <a:srgbClr val="002060"/>
                </a:solidFill>
                <a:cs typeface="PT Bold Heading" pitchFamily="2" charset="-78"/>
              </a:rPr>
              <a:t>الاستعمار هو سيطرة دولة قوية عسكرياً على دولة أضعف منها بهدف امتصاص مواردها وخيراتها.</a:t>
            </a:r>
          </a:p>
          <a:p>
            <a:r>
              <a:rPr lang="ar-SA" dirty="0" smtClean="0">
                <a:solidFill>
                  <a:srgbClr val="002060"/>
                </a:solidFill>
                <a:cs typeface="PT Bold Heading" pitchFamily="2" charset="-78"/>
              </a:rPr>
              <a:t>كان الاستعمار في أعقاب حركة الكشوف الجغرافية استعمار </a:t>
            </a:r>
            <a:r>
              <a:rPr lang="ar-SA" dirty="0" err="1" smtClean="0">
                <a:solidFill>
                  <a:srgbClr val="002060"/>
                </a:solidFill>
                <a:cs typeface="PT Bold Heading" pitchFamily="2" charset="-78"/>
              </a:rPr>
              <a:t>كونيولز</a:t>
            </a:r>
            <a:r>
              <a:rPr lang="ar-SA" dirty="0" smtClean="0">
                <a:solidFill>
                  <a:srgbClr val="002060"/>
                </a:solidFill>
                <a:cs typeface="PT Bold Heading" pitchFamily="2" charset="-78"/>
              </a:rPr>
              <a:t> </a:t>
            </a:r>
            <a:r>
              <a:rPr lang="en-US" dirty="0" smtClean="0">
                <a:solidFill>
                  <a:srgbClr val="002060"/>
                </a:solidFill>
                <a:cs typeface="PT Bold Heading" pitchFamily="2" charset="-78"/>
              </a:rPr>
              <a:t>Colonization</a:t>
            </a:r>
            <a:r>
              <a:rPr lang="ar-SA" dirty="0" smtClean="0">
                <a:solidFill>
                  <a:srgbClr val="002060"/>
                </a:solidFill>
                <a:cs typeface="PT Bold Heading" pitchFamily="2" charset="-78"/>
              </a:rPr>
              <a:t> وخلال هذه المرحلة تركز الوجود الأوربي في التجارة وفي مراكز ساحلية كان الأوربيون يقيمون فيها مراكز تجارية لهم. وتميزت هذه الفترة بسيادة الرجل الأبيض وهيمنة أوربا على أعالي البحار.</a:t>
            </a:r>
          </a:p>
          <a:p>
            <a:r>
              <a:rPr lang="ar-SA" dirty="0" smtClean="0">
                <a:solidFill>
                  <a:srgbClr val="002060"/>
                </a:solidFill>
                <a:cs typeface="PT Bold Heading" pitchFamily="2" charset="-78"/>
              </a:rPr>
              <a:t>وقد امتدت هذه المرحلة من ق15 ـ 18. وتميزت بالاستيطان في العالم الجديد، والقضاء علي شعوبه، والهيمنة التجارية الغربية.</a:t>
            </a:r>
          </a:p>
          <a:p>
            <a:r>
              <a:rPr lang="ar-SA" dirty="0" smtClean="0">
                <a:solidFill>
                  <a:srgbClr val="002060"/>
                </a:solidFill>
                <a:cs typeface="PT Bold Heading" pitchFamily="2" charset="-78"/>
              </a:rPr>
              <a:t>وخلال القرن 19 تطورت النظم الغربية لتصل إلي الإمبريالية.</a:t>
            </a:r>
          </a:p>
          <a:p>
            <a:r>
              <a:rPr lang="ar-SA" dirty="0" smtClean="0">
                <a:solidFill>
                  <a:srgbClr val="002060"/>
                </a:solidFill>
                <a:cs typeface="PT Bold Heading" pitchFamily="2" charset="-78"/>
              </a:rPr>
              <a:t>والإمبريالية هي أعلى درجات الاستعمار الأوربي، وللإمبريالية أشكال متعددة  وهي:- </a:t>
            </a:r>
          </a:p>
          <a:p>
            <a:endParaRPr lang="ar-SA" dirty="0"/>
          </a:p>
        </p:txBody>
      </p:sp>
    </p:spTree>
    <p:extLst>
      <p:ext uri="{BB962C8B-B14F-4D97-AF65-F5344CB8AC3E}">
        <p14:creationId xmlns:p14="http://schemas.microsoft.com/office/powerpoint/2010/main" val="335366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7504" y="0"/>
            <a:ext cx="8826946" cy="836712"/>
          </a:xfrm>
        </p:spPr>
        <p:txBody>
          <a:bodyPr>
            <a:normAutofit/>
          </a:bodyPr>
          <a:lstStyle/>
          <a:p>
            <a:r>
              <a:rPr lang="ar-SA" dirty="0">
                <a:solidFill>
                  <a:srgbClr val="002060"/>
                </a:solidFill>
                <a:cs typeface="PT Bold Heading" pitchFamily="2" charset="-78"/>
              </a:rPr>
              <a:t>أشكال الإمبريالية</a:t>
            </a:r>
            <a:endParaRPr lang="ar-SA" dirty="0"/>
          </a:p>
        </p:txBody>
      </p:sp>
      <p:sp>
        <p:nvSpPr>
          <p:cNvPr id="3" name="عنصر نائب للمحتوى 2"/>
          <p:cNvSpPr>
            <a:spLocks noGrp="1"/>
          </p:cNvSpPr>
          <p:nvPr>
            <p:ph idx="1"/>
          </p:nvPr>
        </p:nvSpPr>
        <p:spPr>
          <a:xfrm>
            <a:off x="-540568" y="692696"/>
            <a:ext cx="10153128" cy="6264696"/>
          </a:xfrm>
        </p:spPr>
        <p:txBody>
          <a:bodyPr/>
          <a:lstStyle/>
          <a:p>
            <a:r>
              <a:rPr lang="ar-SA" dirty="0" smtClean="0">
                <a:solidFill>
                  <a:schemeClr val="accent6">
                    <a:lumMod val="50000"/>
                  </a:schemeClr>
                </a:solidFill>
                <a:cs typeface="PT Bold Heading" pitchFamily="2" charset="-78"/>
              </a:rPr>
              <a:t>أو أشكال الاستعمار خلال القرن التاسع عشر والنصف الأول من القرن العشرين هي:</a:t>
            </a:r>
          </a:p>
          <a:p>
            <a:r>
              <a:rPr lang="ar-SA" dirty="0" smtClean="0">
                <a:solidFill>
                  <a:schemeClr val="accent6">
                    <a:lumMod val="50000"/>
                  </a:schemeClr>
                </a:solidFill>
                <a:cs typeface="PT Bold Heading" pitchFamily="2" charset="-78"/>
              </a:rPr>
              <a:t>احتلال عسكري: مثل احتلال انجلترا للهند وأستراليا ونيوزلندا</a:t>
            </a:r>
          </a:p>
          <a:p>
            <a:r>
              <a:rPr lang="ar-SA" dirty="0" smtClean="0">
                <a:solidFill>
                  <a:schemeClr val="accent6">
                    <a:lumMod val="50000"/>
                  </a:schemeClr>
                </a:solidFill>
                <a:cs typeface="PT Bold Heading" pitchFamily="2" charset="-78"/>
              </a:rPr>
              <a:t>وغيرها.</a:t>
            </a:r>
          </a:p>
          <a:p>
            <a:r>
              <a:rPr lang="ar-SA" dirty="0" smtClean="0">
                <a:solidFill>
                  <a:schemeClr val="accent6">
                    <a:lumMod val="50000"/>
                  </a:schemeClr>
                </a:solidFill>
                <a:cs typeface="PT Bold Heading" pitchFamily="2" charset="-78"/>
              </a:rPr>
              <a:t>الحماية وهي قيام دولة بفرض حمايتها على دولة أقل في القوة بدعوي حمايتها من العدوان مثل حماية بريطانيا على الكويت وقطر والبحرين ومصر.</a:t>
            </a:r>
          </a:p>
          <a:p>
            <a:r>
              <a:rPr lang="ar-SA" dirty="0" smtClean="0">
                <a:solidFill>
                  <a:schemeClr val="accent6">
                    <a:lumMod val="50000"/>
                  </a:schemeClr>
                </a:solidFill>
                <a:cs typeface="PT Bold Heading" pitchFamily="2" charset="-78"/>
              </a:rPr>
              <a:t>الوصاية وهو نظام دولي أقرته عصبة الأمم وتكلف فيه دولة بالوصاية على دولة أخري مثل تعيين إيطاليا وصية على </a:t>
            </a:r>
          </a:p>
          <a:p>
            <a:r>
              <a:rPr lang="ar-SA" dirty="0" smtClean="0">
                <a:solidFill>
                  <a:schemeClr val="accent6">
                    <a:lumMod val="50000"/>
                  </a:schemeClr>
                </a:solidFill>
                <a:cs typeface="PT Bold Heading" pitchFamily="2" charset="-78"/>
              </a:rPr>
              <a:t>الصومال وليبيا.</a:t>
            </a:r>
          </a:p>
          <a:p>
            <a:endParaRPr lang="ar-SA" dirty="0" smtClean="0"/>
          </a:p>
          <a:p>
            <a:endParaRPr lang="ar-SA" dirty="0"/>
          </a:p>
        </p:txBody>
      </p:sp>
    </p:spTree>
    <p:extLst>
      <p:ext uri="{BB962C8B-B14F-4D97-AF65-F5344CB8AC3E}">
        <p14:creationId xmlns:p14="http://schemas.microsoft.com/office/powerpoint/2010/main" val="3153153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252520" cy="980728"/>
          </a:xfrm>
        </p:spPr>
        <p:txBody>
          <a:bodyPr>
            <a:noAutofit/>
          </a:bodyPr>
          <a:lstStyle/>
          <a:p>
            <a:r>
              <a:rPr lang="ar-EG" sz="3200" dirty="0" smtClean="0">
                <a:solidFill>
                  <a:srgbClr val="C00000"/>
                </a:solidFill>
                <a:cs typeface="PT Bold Heading" pitchFamily="2" charset="-78"/>
              </a:rPr>
              <a:t>عوامل وأسباب الاستعمار الأوربي وتصاعده خلال القرن التاسع عشر</a:t>
            </a:r>
            <a:endParaRPr lang="ar-EG" sz="3200" dirty="0">
              <a:solidFill>
                <a:srgbClr val="C00000"/>
              </a:solidFill>
              <a:cs typeface="PT Bold Heading" pitchFamily="2" charset="-78"/>
            </a:endParaRPr>
          </a:p>
        </p:txBody>
      </p:sp>
      <p:sp>
        <p:nvSpPr>
          <p:cNvPr id="3" name="عنصر نائب للمحتوى 2"/>
          <p:cNvSpPr>
            <a:spLocks noGrp="1"/>
          </p:cNvSpPr>
          <p:nvPr>
            <p:ph sz="quarter" idx="13"/>
          </p:nvPr>
        </p:nvSpPr>
        <p:spPr>
          <a:xfrm>
            <a:off x="258685" y="1268760"/>
            <a:ext cx="8856984" cy="6048672"/>
          </a:xfrm>
        </p:spPr>
        <p:txBody>
          <a:bodyPr>
            <a:normAutofit fontScale="25000" lnSpcReduction="20000"/>
          </a:bodyPr>
          <a:lstStyle/>
          <a:p>
            <a:pPr marL="45720" indent="0">
              <a:buNone/>
            </a:pPr>
            <a:r>
              <a:rPr lang="ar-EG" sz="9600" b="1" dirty="0">
                <a:solidFill>
                  <a:srgbClr val="002060"/>
                </a:solidFill>
                <a:cs typeface="PT Bold Heading" pitchFamily="2" charset="-78"/>
              </a:rPr>
              <a:t>عوامل وأسباب الاستعمار وتزايده خلال القرن التاسع عشر.</a:t>
            </a:r>
          </a:p>
          <a:p>
            <a:pPr marL="45720" indent="0">
              <a:buNone/>
            </a:pPr>
            <a:r>
              <a:rPr lang="ar-EG" sz="9600" b="1" dirty="0" smtClean="0">
                <a:solidFill>
                  <a:srgbClr val="002060"/>
                </a:solidFill>
                <a:cs typeface="PT Bold Heading" pitchFamily="2" charset="-78"/>
              </a:rPr>
              <a:t>1ـ   عوامل </a:t>
            </a:r>
            <a:r>
              <a:rPr lang="ar-EG" sz="9600" b="1" dirty="0">
                <a:solidFill>
                  <a:srgbClr val="002060"/>
                </a:solidFill>
                <a:cs typeface="PT Bold Heading" pitchFamily="2" charset="-78"/>
              </a:rPr>
              <a:t>اقتصادية:</a:t>
            </a:r>
          </a:p>
          <a:p>
            <a:pPr>
              <a:buFont typeface="Wingdings" pitchFamily="2" charset="2"/>
              <a:buChar char="§"/>
            </a:pPr>
            <a:r>
              <a:rPr lang="ar-EG" sz="9600" b="1" dirty="0">
                <a:solidFill>
                  <a:srgbClr val="002060"/>
                </a:solidFill>
                <a:cs typeface="PT Bold Heading" pitchFamily="2" charset="-78"/>
              </a:rPr>
              <a:t>تنافس دول أوروبا على كسب أسواق جديدة لمنتجاتها الصناعية.</a:t>
            </a:r>
          </a:p>
          <a:p>
            <a:pPr>
              <a:buFont typeface="Wingdings" pitchFamily="2" charset="2"/>
              <a:buChar char="§"/>
            </a:pPr>
            <a:r>
              <a:rPr lang="ar-EG" sz="9600" b="1" dirty="0">
                <a:solidFill>
                  <a:srgbClr val="002060"/>
                </a:solidFill>
                <a:cs typeface="PT Bold Heading" pitchFamily="2" charset="-78"/>
              </a:rPr>
              <a:t>تنافس الدول الأوروبية من أجل التحكم في مصادر الإنتاج الزراعي والمعدني</a:t>
            </a:r>
          </a:p>
          <a:p>
            <a:pPr>
              <a:buFont typeface="Wingdings" pitchFamily="2" charset="2"/>
              <a:buChar char="§"/>
            </a:pPr>
            <a:r>
              <a:rPr lang="ar-EG" sz="9600" b="1" dirty="0">
                <a:solidFill>
                  <a:srgbClr val="002060"/>
                </a:solidFill>
                <a:cs typeface="PT Bold Heading" pitchFamily="2" charset="-78"/>
              </a:rPr>
              <a:t>الرغبة في استثمار رؤوس الأموال الأوروبية في </a:t>
            </a:r>
            <a:r>
              <a:rPr lang="ar-EG" sz="9600" b="1" dirty="0" smtClean="0">
                <a:solidFill>
                  <a:srgbClr val="002060"/>
                </a:solidFill>
                <a:cs typeface="PT Bold Heading" pitchFamily="2" charset="-78"/>
              </a:rPr>
              <a:t>الخارج</a:t>
            </a:r>
          </a:p>
          <a:p>
            <a:pPr lvl="0">
              <a:buFont typeface="Wingdings" pitchFamily="2" charset="2"/>
              <a:buChar char="§"/>
            </a:pPr>
            <a:r>
              <a:rPr lang="ar-EG" sz="9600" b="1" dirty="0">
                <a:solidFill>
                  <a:srgbClr val="002060"/>
                </a:solidFill>
                <a:cs typeface="PT Bold Heading" pitchFamily="2" charset="-78"/>
              </a:rPr>
              <a:t>تزايد ونمو عدد سكان في </a:t>
            </a:r>
            <a:r>
              <a:rPr lang="ar-EG" sz="9600" b="1" dirty="0" smtClean="0">
                <a:solidFill>
                  <a:srgbClr val="002060"/>
                </a:solidFill>
                <a:cs typeface="PT Bold Heading" pitchFamily="2" charset="-78"/>
              </a:rPr>
              <a:t>أوروبا</a:t>
            </a:r>
            <a:r>
              <a:rPr lang="ar-SA" sz="9600" b="1" dirty="0" smtClean="0">
                <a:solidFill>
                  <a:srgbClr val="002060"/>
                </a:solidFill>
                <a:cs typeface="PT Bold Heading" pitchFamily="2" charset="-78"/>
              </a:rPr>
              <a:t>، ورغبة  الدول الأوربية في ايجاد فرص عمل للأوربيين في المستعمرات بمبالغ كبيرة.</a:t>
            </a:r>
            <a:endParaRPr lang="ar-EG" sz="9600" b="1" dirty="0">
              <a:solidFill>
                <a:srgbClr val="002060"/>
              </a:solidFill>
              <a:cs typeface="PT Bold Heading" pitchFamily="2" charset="-78"/>
            </a:endParaRPr>
          </a:p>
          <a:p>
            <a:pPr marL="45720" indent="0">
              <a:buNone/>
            </a:pPr>
            <a:r>
              <a:rPr lang="ar-EG" sz="9600" b="1" dirty="0" smtClean="0">
                <a:solidFill>
                  <a:srgbClr val="002060"/>
                </a:solidFill>
                <a:cs typeface="PT Bold Heading" pitchFamily="2" charset="-78"/>
              </a:rPr>
              <a:t>2ـ  عوامل سياسية:</a:t>
            </a:r>
          </a:p>
          <a:p>
            <a:pPr marL="45720" indent="0">
              <a:buNone/>
            </a:pPr>
            <a:r>
              <a:rPr lang="ar-EG" sz="9600" b="1" dirty="0" smtClean="0">
                <a:solidFill>
                  <a:srgbClr val="002060"/>
                </a:solidFill>
                <a:cs typeface="PT Bold Heading" pitchFamily="2" charset="-78"/>
              </a:rPr>
              <a:t>رغبة الدول الاستعمارية في تكوين امبراطوريات كبيرة علي حساب الدول الصغير.</a:t>
            </a:r>
          </a:p>
          <a:p>
            <a:pPr marL="45720" indent="0">
              <a:buNone/>
            </a:pPr>
            <a:endParaRPr lang="ar-EG" sz="9600" b="1" dirty="0" smtClean="0">
              <a:solidFill>
                <a:srgbClr val="002060"/>
              </a:solidFill>
              <a:cs typeface="PT Bold Heading" pitchFamily="2" charset="-78"/>
            </a:endParaRPr>
          </a:p>
          <a:p>
            <a:pPr marL="45720" indent="0">
              <a:buNone/>
            </a:pPr>
            <a:r>
              <a:rPr lang="ar-EG" sz="9600" b="1" dirty="0">
                <a:solidFill>
                  <a:srgbClr val="002060"/>
                </a:solidFill>
                <a:cs typeface="PT Bold Heading" pitchFamily="2" charset="-78"/>
              </a:rPr>
              <a:t>ظهور دول قومية جديدة طامحة إلى القوة والمجد عن طريق إضافة أراضي جديدة إلى </a:t>
            </a:r>
            <a:r>
              <a:rPr lang="ar-EG" sz="9600" b="1" dirty="0" smtClean="0">
                <a:solidFill>
                  <a:srgbClr val="002060"/>
                </a:solidFill>
                <a:cs typeface="PT Bold Heading" pitchFamily="2" charset="-78"/>
              </a:rPr>
              <a:t>أملاكها. (إيطاليا ـ ألمانياـ بلجيكا)</a:t>
            </a:r>
          </a:p>
          <a:p>
            <a:endParaRPr lang="ar-EG" b="1" dirty="0"/>
          </a:p>
          <a:p>
            <a:pPr marL="0" indent="0">
              <a:buNone/>
            </a:pPr>
            <a:r>
              <a:rPr lang="ar-EG" b="1" dirty="0" smtClean="0"/>
              <a:t>   </a:t>
            </a:r>
            <a:endParaRPr lang="ar-EG" dirty="0"/>
          </a:p>
        </p:txBody>
      </p:sp>
    </p:spTree>
    <p:extLst>
      <p:ext uri="{BB962C8B-B14F-4D97-AF65-F5344CB8AC3E}">
        <p14:creationId xmlns:p14="http://schemas.microsoft.com/office/powerpoint/2010/main" val="149247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60648"/>
            <a:ext cx="9144000" cy="1070992"/>
          </a:xfrm>
        </p:spPr>
        <p:txBody>
          <a:bodyPr/>
          <a:lstStyle/>
          <a:p>
            <a:r>
              <a:rPr lang="ar-EG" sz="2400" dirty="0" smtClean="0">
                <a:solidFill>
                  <a:srgbClr val="C00000"/>
                </a:solidFill>
                <a:cs typeface="PT Bold Heading" pitchFamily="2" charset="-78"/>
              </a:rPr>
              <a:t>تابع عوامل </a:t>
            </a:r>
            <a:r>
              <a:rPr lang="ar-EG" sz="2400" dirty="0">
                <a:solidFill>
                  <a:srgbClr val="C00000"/>
                </a:solidFill>
                <a:cs typeface="PT Bold Heading" pitchFamily="2" charset="-78"/>
              </a:rPr>
              <a:t>وأسباب الاستعمار الأوربي وتصاعده خلال القرن التاسع عشر</a:t>
            </a:r>
          </a:p>
        </p:txBody>
      </p:sp>
      <p:sp>
        <p:nvSpPr>
          <p:cNvPr id="3" name="عنصر نائب للمحتوى 2"/>
          <p:cNvSpPr>
            <a:spLocks noGrp="1"/>
          </p:cNvSpPr>
          <p:nvPr>
            <p:ph sz="quarter" idx="13"/>
          </p:nvPr>
        </p:nvSpPr>
        <p:spPr>
          <a:xfrm>
            <a:off x="0" y="620688"/>
            <a:ext cx="9144000" cy="11737304"/>
          </a:xfrm>
        </p:spPr>
        <p:txBody>
          <a:bodyPr/>
          <a:lstStyle/>
          <a:p>
            <a:pPr lvl="0"/>
            <a:endParaRPr lang="ar-EG" sz="2800" b="1" dirty="0">
              <a:solidFill>
                <a:prstClr val="black"/>
              </a:solidFill>
              <a:cs typeface="PT Bold Heading" pitchFamily="2" charset="-78"/>
            </a:endParaRPr>
          </a:p>
          <a:p>
            <a:pPr lvl="0"/>
            <a:r>
              <a:rPr lang="ar-EG" sz="2800" b="1" dirty="0">
                <a:solidFill>
                  <a:prstClr val="black"/>
                </a:solidFill>
                <a:cs typeface="PT Bold Heading" pitchFamily="2" charset="-78"/>
              </a:rPr>
              <a:t>3ـ العوامل الحربية والاستراتيجية.</a:t>
            </a:r>
          </a:p>
          <a:p>
            <a:pPr lvl="0"/>
            <a:r>
              <a:rPr lang="ar-EG" sz="2800" b="1" dirty="0">
                <a:solidFill>
                  <a:prstClr val="black"/>
                </a:solidFill>
                <a:cs typeface="PT Bold Heading" pitchFamily="2" charset="-78"/>
              </a:rPr>
              <a:t>رغبة الدول الاستعمارية في السيطرة علي الممرات الملاحية البحرية في العالم.</a:t>
            </a:r>
          </a:p>
          <a:p>
            <a:pPr lvl="0"/>
            <a:r>
              <a:rPr lang="ar-EG" sz="2800" b="1" dirty="0">
                <a:solidFill>
                  <a:prstClr val="black"/>
                </a:solidFill>
                <a:cs typeface="PT Bold Heading" pitchFamily="2" charset="-78"/>
              </a:rPr>
              <a:t>تطور صناعة الاسلحة بشكل كبير في أوربا مما دفع الدول للسيطرة.</a:t>
            </a:r>
          </a:p>
          <a:p>
            <a:pPr lvl="0"/>
            <a:r>
              <a:rPr lang="ar-EG" sz="2800" b="1" dirty="0">
                <a:solidFill>
                  <a:prstClr val="black"/>
                </a:solidFill>
                <a:cs typeface="PT Bold Heading" pitchFamily="2" charset="-78"/>
              </a:rPr>
              <a:t>4ـ العوامل الشخصية والفكرية.</a:t>
            </a:r>
          </a:p>
          <a:p>
            <a:pPr lvl="0"/>
            <a:r>
              <a:rPr lang="ar-EG" sz="2800" b="1" dirty="0">
                <a:solidFill>
                  <a:prstClr val="black"/>
                </a:solidFill>
                <a:cs typeface="PT Bold Heading" pitchFamily="2" charset="-78"/>
              </a:rPr>
              <a:t>الادعاء بنشر الحضارة والثقافة الأوربية.</a:t>
            </a:r>
          </a:p>
          <a:p>
            <a:pPr lvl="0"/>
            <a:r>
              <a:rPr lang="ar-EG" sz="2800" b="1" dirty="0">
                <a:solidFill>
                  <a:prstClr val="black"/>
                </a:solidFill>
                <a:cs typeface="PT Bold Heading" pitchFamily="2" charset="-78"/>
              </a:rPr>
              <a:t> إظهار مميزات الاستعمار بأنه رسالة حضارية تؤديها الدول الأوربية </a:t>
            </a:r>
            <a:r>
              <a:rPr lang="ar-EG" sz="2800" b="1" dirty="0" smtClean="0">
                <a:solidFill>
                  <a:prstClr val="black"/>
                </a:solidFill>
                <a:cs typeface="PT Bold Heading" pitchFamily="2" charset="-78"/>
              </a:rPr>
              <a:t>لنقل الشعوب المستعمرة من البربرية إلي المدنية </a:t>
            </a:r>
            <a:r>
              <a:rPr lang="ar-EG" sz="2800" b="1" dirty="0">
                <a:solidFill>
                  <a:prstClr val="black"/>
                </a:solidFill>
                <a:cs typeface="PT Bold Heading" pitchFamily="2" charset="-78"/>
              </a:rPr>
              <a:t>الحديثة.</a:t>
            </a:r>
          </a:p>
          <a:p>
            <a:pPr lvl="0"/>
            <a:endParaRPr lang="ar-EG" sz="800" b="1" dirty="0">
              <a:solidFill>
                <a:prstClr val="black"/>
              </a:solidFill>
            </a:endParaRPr>
          </a:p>
          <a:p>
            <a:pPr lvl="0"/>
            <a:endParaRPr lang="ar-EG" sz="800" b="1" dirty="0">
              <a:solidFill>
                <a:prstClr val="black"/>
              </a:solidFill>
            </a:endParaRPr>
          </a:p>
          <a:p>
            <a:endParaRPr lang="ar-EG" dirty="0"/>
          </a:p>
        </p:txBody>
      </p:sp>
    </p:spTree>
    <p:extLst>
      <p:ext uri="{BB962C8B-B14F-4D97-AF65-F5344CB8AC3E}">
        <p14:creationId xmlns:p14="http://schemas.microsoft.com/office/powerpoint/2010/main" val="334913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686800" cy="620688"/>
          </a:xfrm>
        </p:spPr>
        <p:txBody>
          <a:bodyPr>
            <a:normAutofit fontScale="90000"/>
          </a:bodyPr>
          <a:lstStyle/>
          <a:p>
            <a:pPr lvl="0">
              <a:spcBef>
                <a:spcPct val="20000"/>
              </a:spcBef>
            </a:pPr>
            <a:r>
              <a:rPr lang="ar-EG" sz="3700" b="1" dirty="0">
                <a:solidFill>
                  <a:schemeClr val="accent6">
                    <a:lumMod val="50000"/>
                  </a:schemeClr>
                </a:solidFill>
                <a:cs typeface="PT Bold Heading" pitchFamily="2" charset="-78"/>
              </a:rPr>
              <a:t>المعالم الأساسية للتوسع الاستعماري الحديث</a:t>
            </a:r>
            <a:r>
              <a:rPr lang="ar-EG" sz="3700" b="1" dirty="0">
                <a:solidFill>
                  <a:srgbClr val="0070C0"/>
                </a:solidFill>
                <a:cs typeface="Arial"/>
              </a:rPr>
              <a:t>.</a:t>
            </a:r>
            <a:br>
              <a:rPr lang="ar-EG" sz="3700" b="1" dirty="0">
                <a:solidFill>
                  <a:srgbClr val="0070C0"/>
                </a:solidFill>
                <a:cs typeface="Arial"/>
              </a:rPr>
            </a:br>
            <a:endParaRPr lang="ar-EG" dirty="0"/>
          </a:p>
        </p:txBody>
      </p:sp>
      <p:sp>
        <p:nvSpPr>
          <p:cNvPr id="3" name="عنصر نائب للمحتوى 2"/>
          <p:cNvSpPr>
            <a:spLocks noGrp="1"/>
          </p:cNvSpPr>
          <p:nvPr>
            <p:ph sz="quarter" idx="13"/>
          </p:nvPr>
        </p:nvSpPr>
        <p:spPr>
          <a:xfrm>
            <a:off x="107504" y="980728"/>
            <a:ext cx="8928992" cy="5877272"/>
          </a:xfrm>
        </p:spPr>
        <p:txBody>
          <a:bodyPr>
            <a:normAutofit fontScale="92500"/>
          </a:bodyPr>
          <a:lstStyle/>
          <a:p>
            <a:pPr marL="0" lvl="0" indent="0">
              <a:buNone/>
            </a:pPr>
            <a:r>
              <a:rPr lang="ar-EG" sz="3600" b="1" dirty="0" smtClean="0">
                <a:solidFill>
                  <a:srgbClr val="0070C0"/>
                </a:solidFill>
                <a:cs typeface="PT Bold Heading" pitchFamily="2" charset="-78"/>
              </a:rPr>
              <a:t>1ـ تركز  رأس المال والانتاج بيد فئة محدودة من الأثرياء شكلوا احتكارات ضخمة للشركات التجارية الكبرى.</a:t>
            </a:r>
          </a:p>
          <a:p>
            <a:pPr marL="0" lvl="0" indent="0">
              <a:buNone/>
            </a:pPr>
            <a:r>
              <a:rPr lang="ar-EG" sz="3600" b="1" dirty="0" smtClean="0">
                <a:solidFill>
                  <a:srgbClr val="0070C0"/>
                </a:solidFill>
                <a:cs typeface="PT Bold Heading" pitchFamily="2" charset="-78"/>
              </a:rPr>
              <a:t>2ـ امتزاج رأس مال المصارف براس مال الصناعة الضخمة.</a:t>
            </a:r>
          </a:p>
          <a:p>
            <a:pPr marL="0" lvl="0" indent="0">
              <a:buNone/>
            </a:pPr>
            <a:r>
              <a:rPr lang="ar-EG" sz="3600" b="1" dirty="0" smtClean="0">
                <a:solidFill>
                  <a:srgbClr val="0070C0"/>
                </a:solidFill>
                <a:cs typeface="PT Bold Heading" pitchFamily="2" charset="-78"/>
              </a:rPr>
              <a:t>3ـ تصدير رءوس الأموال للاستثمار في المستعمرات.</a:t>
            </a:r>
          </a:p>
          <a:p>
            <a:pPr marL="0" lvl="0" indent="0">
              <a:buNone/>
            </a:pPr>
            <a:r>
              <a:rPr lang="ar-EG" sz="3600" b="1" dirty="0" smtClean="0">
                <a:solidFill>
                  <a:srgbClr val="0070C0"/>
                </a:solidFill>
                <a:cs typeface="PT Bold Heading" pitchFamily="2" charset="-78"/>
              </a:rPr>
              <a:t>4ـ تكوين احتكارات رأسمالية للسيطرة علي المواد الأولية وأسواق الاستهلاك في المناطق المكتشفة.</a:t>
            </a:r>
          </a:p>
          <a:p>
            <a:pPr marL="0" lvl="0" indent="0">
              <a:buNone/>
            </a:pPr>
            <a:r>
              <a:rPr lang="ar-EG" sz="3600" b="1" dirty="0" smtClean="0">
                <a:solidFill>
                  <a:srgbClr val="0070C0"/>
                </a:solidFill>
                <a:cs typeface="PT Bold Heading" pitchFamily="2" charset="-78"/>
              </a:rPr>
              <a:t>5ـ إتمام التقسيم الاقليمي للعالم بين الدول الرأسمالية، </a:t>
            </a:r>
          </a:p>
          <a:p>
            <a:pPr marL="0" lvl="0" indent="0">
              <a:buNone/>
            </a:pPr>
            <a:r>
              <a:rPr lang="ar-EG" sz="3600" b="1" dirty="0" smtClean="0">
                <a:solidFill>
                  <a:srgbClr val="0070C0"/>
                </a:solidFill>
                <a:cs typeface="PT Bold Heading" pitchFamily="2" charset="-78"/>
              </a:rPr>
              <a:t>ونتيجة لعدم وجود مكان يمكن استعماره من قبل الدول الأوربية الجديدة فقد أدي ذلك للحرب العالمية الأولي.</a:t>
            </a:r>
          </a:p>
          <a:p>
            <a:pPr marL="0" lvl="0" indent="0">
              <a:buNone/>
            </a:pPr>
            <a:endParaRPr lang="ar-EG" sz="3600" b="1" dirty="0" smtClean="0">
              <a:solidFill>
                <a:srgbClr val="0070C0"/>
              </a:solidFill>
            </a:endParaRPr>
          </a:p>
          <a:p>
            <a:pPr marL="0" lvl="0" indent="0">
              <a:buNone/>
            </a:pPr>
            <a:endParaRPr lang="ar-EG" sz="3600" b="1" dirty="0">
              <a:solidFill>
                <a:srgbClr val="0070C0"/>
              </a:solidFill>
            </a:endParaRPr>
          </a:p>
          <a:p>
            <a:endParaRPr lang="ar-EG" dirty="0"/>
          </a:p>
        </p:txBody>
      </p:sp>
    </p:spTree>
    <p:extLst>
      <p:ext uri="{BB962C8B-B14F-4D97-AF65-F5344CB8AC3E}">
        <p14:creationId xmlns:p14="http://schemas.microsoft.com/office/powerpoint/2010/main" val="404870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7504" y="188640"/>
            <a:ext cx="9165704" cy="864096"/>
          </a:xfrm>
        </p:spPr>
        <p:txBody>
          <a:bodyPr>
            <a:normAutofit/>
          </a:bodyPr>
          <a:lstStyle/>
          <a:p>
            <a:pPr lvl="0">
              <a:spcBef>
                <a:spcPct val="20000"/>
              </a:spcBef>
            </a:pPr>
            <a:r>
              <a:rPr lang="ar-EG" sz="3600" b="1" dirty="0">
                <a:solidFill>
                  <a:srgbClr val="C00000"/>
                </a:solidFill>
                <a:cs typeface="PT Bold Heading" pitchFamily="2" charset="-78"/>
              </a:rPr>
              <a:t>سياسة الدول الاستعمارية تجاه </a:t>
            </a:r>
            <a:r>
              <a:rPr lang="ar-EG" sz="3600" b="1" dirty="0" smtClean="0">
                <a:solidFill>
                  <a:srgbClr val="C00000"/>
                </a:solidFill>
                <a:cs typeface="PT Bold Heading" pitchFamily="2" charset="-78"/>
              </a:rPr>
              <a:t>المستعمرات</a:t>
            </a:r>
            <a:endParaRPr lang="ar-EG" sz="3600" dirty="0">
              <a:solidFill>
                <a:srgbClr val="C00000"/>
              </a:solidFill>
              <a:cs typeface="PT Bold Heading" pitchFamily="2" charset="-78"/>
            </a:endParaRPr>
          </a:p>
        </p:txBody>
      </p:sp>
      <p:sp>
        <p:nvSpPr>
          <p:cNvPr id="3" name="عنصر نائب للمحتوى 2"/>
          <p:cNvSpPr>
            <a:spLocks noGrp="1"/>
          </p:cNvSpPr>
          <p:nvPr>
            <p:ph sz="quarter" idx="13"/>
          </p:nvPr>
        </p:nvSpPr>
        <p:spPr>
          <a:xfrm>
            <a:off x="-180528" y="836712"/>
            <a:ext cx="9347763" cy="6309320"/>
          </a:xfrm>
        </p:spPr>
        <p:txBody>
          <a:bodyPr>
            <a:normAutofit/>
          </a:bodyPr>
          <a:lstStyle/>
          <a:p>
            <a:pPr marL="0" lvl="0" indent="0">
              <a:buNone/>
            </a:pPr>
            <a:endParaRPr lang="ar-EG" sz="2000" b="1" dirty="0" smtClean="0">
              <a:solidFill>
                <a:srgbClr val="0070C0"/>
              </a:solidFill>
            </a:endParaRPr>
          </a:p>
          <a:p>
            <a:pPr marL="0" lvl="0" indent="0">
              <a:buNone/>
            </a:pPr>
            <a:r>
              <a:rPr lang="ar-EG" sz="2800" b="1" dirty="0" smtClean="0">
                <a:solidFill>
                  <a:srgbClr val="0070C0"/>
                </a:solidFill>
                <a:cs typeface="PT Bold Heading" pitchFamily="2" charset="-78"/>
              </a:rPr>
              <a:t>مظاهر </a:t>
            </a:r>
            <a:r>
              <a:rPr lang="ar-EG" sz="2800" b="1" dirty="0">
                <a:solidFill>
                  <a:srgbClr val="0070C0"/>
                </a:solidFill>
                <a:cs typeface="PT Bold Heading" pitchFamily="2" charset="-78"/>
              </a:rPr>
              <a:t>تسلط الدول الاستعمارية علي </a:t>
            </a:r>
            <a:r>
              <a:rPr lang="ar-EG" sz="2800" b="1" dirty="0" smtClean="0">
                <a:solidFill>
                  <a:srgbClr val="0070C0"/>
                </a:solidFill>
                <a:cs typeface="PT Bold Heading" pitchFamily="2" charset="-78"/>
              </a:rPr>
              <a:t>المستعمرات </a:t>
            </a:r>
          </a:p>
          <a:p>
            <a:pPr marL="0" lvl="0" indent="0">
              <a:buNone/>
            </a:pPr>
            <a:r>
              <a:rPr lang="ar-EG" sz="2800" b="1" dirty="0" smtClean="0">
                <a:solidFill>
                  <a:srgbClr val="0070C0"/>
                </a:solidFill>
                <a:cs typeface="PT Bold Heading" pitchFamily="2" charset="-78"/>
              </a:rPr>
              <a:t>ما هي السياسة الاستعمارية التي اتبعتها الدول الأوربية في جنوب شرق أسيا؟</a:t>
            </a:r>
            <a:endParaRPr lang="ar-EG" sz="2800" b="1" dirty="0" smtClean="0">
              <a:cs typeface="PT Bold Heading" pitchFamily="2" charset="-78"/>
            </a:endParaRPr>
          </a:p>
          <a:p>
            <a:pPr marL="0" lvl="0" indent="0">
              <a:buNone/>
            </a:pPr>
            <a:r>
              <a:rPr lang="ar-EG" sz="2800" b="1" dirty="0" smtClean="0">
                <a:cs typeface="PT Bold Heading" pitchFamily="2" charset="-78"/>
              </a:rPr>
              <a:t>1ـ القضاء علي الصناعة داخل البلدان المستعمرة، وقتل كل أنواع الحرف بها.</a:t>
            </a:r>
          </a:p>
          <a:p>
            <a:pPr marL="0" lvl="0" indent="0">
              <a:buNone/>
            </a:pPr>
            <a:r>
              <a:rPr lang="ar-EG" sz="2800" b="1" dirty="0" smtClean="0">
                <a:cs typeface="PT Bold Heading" pitchFamily="2" charset="-78"/>
              </a:rPr>
              <a:t>2ـ الحيلولة دون اكتساب أبناء المستعمرات المعرفة والخبرة الفنية التي تعينهم علي تنمية الصناعة الوطنية.</a:t>
            </a:r>
          </a:p>
          <a:p>
            <a:pPr marL="0" lvl="0" indent="0">
              <a:buNone/>
            </a:pPr>
            <a:r>
              <a:rPr lang="ar-EG" sz="2800" b="1" dirty="0" smtClean="0">
                <a:cs typeface="PT Bold Heading" pitchFamily="2" charset="-78"/>
              </a:rPr>
              <a:t>3ـ التحكم في أسعار المواد الخام التي تنتجها المستعمرات بحيث تصل إلي أماكن التصنيع في الدول الكبرى بأقل سعر ممكن. </a:t>
            </a:r>
          </a:p>
          <a:p>
            <a:pPr marL="0" lvl="0" indent="0">
              <a:buNone/>
            </a:pPr>
            <a:r>
              <a:rPr lang="ar-EG" sz="2800" b="1" dirty="0" smtClean="0">
                <a:cs typeface="PT Bold Heading" pitchFamily="2" charset="-78"/>
              </a:rPr>
              <a:t>4ـ الاحتفاظ بمستوي أجور العمال منخفضة في المستعمرات.</a:t>
            </a:r>
            <a:endParaRPr lang="ar-EG" sz="2800" b="1" dirty="0">
              <a:cs typeface="PT Bold Heading" pitchFamily="2" charset="-78"/>
            </a:endParaRPr>
          </a:p>
        </p:txBody>
      </p:sp>
    </p:spTree>
    <p:extLst>
      <p:ext uri="{BB962C8B-B14F-4D97-AF65-F5344CB8AC3E}">
        <p14:creationId xmlns:p14="http://schemas.microsoft.com/office/powerpoint/2010/main" val="1565469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3"/>
          </p:nvPr>
        </p:nvSpPr>
        <p:spPr>
          <a:xfrm>
            <a:off x="-180528" y="-315416"/>
            <a:ext cx="9505056" cy="7272808"/>
          </a:xfrm>
        </p:spPr>
        <p:txBody>
          <a:bodyPr>
            <a:noAutofit/>
          </a:bodyPr>
          <a:lstStyle/>
          <a:p>
            <a:pPr marL="0" lvl="0" indent="0">
              <a:buNone/>
            </a:pPr>
            <a:r>
              <a:rPr lang="ar-EG" sz="2800" b="1" dirty="0" smtClean="0">
                <a:solidFill>
                  <a:srgbClr val="002060"/>
                </a:solidFill>
                <a:cs typeface="PT Bold Heading" pitchFamily="2" charset="-78"/>
              </a:rPr>
              <a:t>تابع سياسة الدول الاستعمارية في المستعمرات </a:t>
            </a:r>
            <a:endParaRPr lang="ar-EG" sz="2800" b="1" i="1" dirty="0">
              <a:solidFill>
                <a:srgbClr val="002060"/>
              </a:solidFill>
              <a:cs typeface="PT Bold Heading" pitchFamily="2" charset="-78"/>
            </a:endParaRPr>
          </a:p>
          <a:p>
            <a:pPr marL="0" lvl="0" indent="0">
              <a:buNone/>
            </a:pPr>
            <a:r>
              <a:rPr lang="ar-EG" sz="2800" b="1" dirty="0">
                <a:solidFill>
                  <a:prstClr val="black"/>
                </a:solidFill>
                <a:cs typeface="PT Bold Heading" pitchFamily="2" charset="-78"/>
              </a:rPr>
              <a:t>5ـ العمل علي توفير الأيدي العاملة من المستعمرات، وإجبار السكان علي القيام بالزراعة لخدمة أهداف المستعمر الصناعي.</a:t>
            </a:r>
          </a:p>
          <a:p>
            <a:pPr marL="0" lvl="0" indent="0">
              <a:buNone/>
            </a:pPr>
            <a:r>
              <a:rPr lang="ar-EG" sz="2800" b="1" dirty="0">
                <a:solidFill>
                  <a:prstClr val="black"/>
                </a:solidFill>
                <a:cs typeface="PT Bold Heading" pitchFamily="2" charset="-78"/>
              </a:rPr>
              <a:t>6ـ منع المستعمرات من الاتجار مع الدول الأخرى مباشرة، ولا يتم التعامل التجاري إلا عن طريق الدولة المستعمرة، وبذا تتحكم الدول الاستعمارية في أسعار المواد الخام التي تنتجها المستعمرة وكذلك في أسعار المنتجات الصناعية التي تستوردها لاستهلاك السكان</a:t>
            </a:r>
            <a:r>
              <a:rPr lang="ar-EG" sz="2800" b="1" dirty="0" smtClean="0">
                <a:solidFill>
                  <a:prstClr val="black"/>
                </a:solidFill>
                <a:cs typeface="PT Bold Heading" pitchFamily="2" charset="-78"/>
              </a:rPr>
              <a:t>.</a:t>
            </a:r>
            <a:endParaRPr lang="ar-EG" sz="2800" b="1" dirty="0">
              <a:solidFill>
                <a:prstClr val="black"/>
              </a:solidFill>
              <a:cs typeface="PT Bold Heading" pitchFamily="2" charset="-78"/>
            </a:endParaRPr>
          </a:p>
          <a:p>
            <a:pPr marL="0" lvl="0" indent="0">
              <a:buNone/>
            </a:pPr>
            <a:r>
              <a:rPr lang="ar-EG" sz="2800" b="1" dirty="0">
                <a:solidFill>
                  <a:prstClr val="black"/>
                </a:solidFill>
                <a:cs typeface="PT Bold Heading" pitchFamily="2" charset="-78"/>
              </a:rPr>
              <a:t>7ـ التفرقة بين السكان من حيث الدين والعرق واللون، عن طريق إثارة النعارات القبلية والطائفية، لفرض الهيمنة والسيطرة الاستعمارية</a:t>
            </a:r>
            <a:r>
              <a:rPr lang="ar-EG" sz="2800" b="1" dirty="0" smtClean="0">
                <a:solidFill>
                  <a:prstClr val="black"/>
                </a:solidFill>
                <a:cs typeface="PT Bold Heading" pitchFamily="2" charset="-78"/>
              </a:rPr>
              <a:t>.</a:t>
            </a:r>
            <a:endParaRPr lang="ar-EG" sz="2800" b="1" dirty="0" smtClean="0">
              <a:solidFill>
                <a:srgbClr val="0070C0"/>
              </a:solidFill>
              <a:cs typeface="PT Bold Heading" pitchFamily="2" charset="-78"/>
            </a:endParaRPr>
          </a:p>
          <a:p>
            <a:pPr marL="0" lvl="0" indent="0">
              <a:buNone/>
            </a:pPr>
            <a:r>
              <a:rPr lang="ar-EG" sz="2800" b="1" dirty="0" smtClean="0">
                <a:solidFill>
                  <a:prstClr val="black"/>
                </a:solidFill>
                <a:cs typeface="PT Bold Heading" pitchFamily="2" charset="-78"/>
              </a:rPr>
              <a:t>8ـ </a:t>
            </a:r>
            <a:r>
              <a:rPr lang="ar-EG" sz="2800" b="1" dirty="0">
                <a:solidFill>
                  <a:prstClr val="black"/>
                </a:solidFill>
                <a:cs typeface="PT Bold Heading" pitchFamily="2" charset="-78"/>
              </a:rPr>
              <a:t>عملت الدول الاستعمارية علي نشر العادات والرذائل والمسكرات، وكل ما يتعارض مع تقاليد وعادات المجتمعات التي </a:t>
            </a:r>
            <a:r>
              <a:rPr lang="ar-EG" sz="3200" b="1" dirty="0">
                <a:solidFill>
                  <a:prstClr val="black"/>
                </a:solidFill>
                <a:cs typeface="PT Bold Heading" pitchFamily="2" charset="-78"/>
              </a:rPr>
              <a:t>يسيطرون عليها وبخاصة المجتمعات الاسلامية، وتشوه التراث الاسلامي والحضارة الاسلامية.</a:t>
            </a:r>
          </a:p>
          <a:p>
            <a:pPr marL="0" lvl="0" indent="0">
              <a:buNone/>
            </a:pPr>
            <a:endParaRPr lang="ar-EG" sz="2800" b="1" dirty="0" smtClean="0">
              <a:solidFill>
                <a:srgbClr val="0070C0"/>
              </a:solidFill>
            </a:endParaRPr>
          </a:p>
          <a:p>
            <a:pPr marL="0" lvl="0" indent="0">
              <a:buNone/>
            </a:pPr>
            <a:endParaRPr lang="ar-EG" sz="2800" b="1" dirty="0">
              <a:solidFill>
                <a:srgbClr val="0070C0"/>
              </a:solidFill>
            </a:endParaRPr>
          </a:p>
          <a:p>
            <a:pPr marL="0" lvl="0" indent="0">
              <a:buNone/>
            </a:pPr>
            <a:endParaRPr lang="ar-EG" sz="2800" b="1" dirty="0" smtClean="0">
              <a:solidFill>
                <a:srgbClr val="0070C0"/>
              </a:solidFill>
            </a:endParaRPr>
          </a:p>
          <a:p>
            <a:pPr marL="0" lvl="0" indent="0">
              <a:buNone/>
            </a:pPr>
            <a:endParaRPr lang="ar-EG" sz="2800" b="1" dirty="0">
              <a:solidFill>
                <a:srgbClr val="0070C0"/>
              </a:solidFill>
            </a:endParaRPr>
          </a:p>
          <a:p>
            <a:pPr marL="0" lvl="0" indent="0">
              <a:buNone/>
            </a:pPr>
            <a:endParaRPr lang="ar-EG" sz="2800" b="1" dirty="0" smtClean="0">
              <a:solidFill>
                <a:srgbClr val="0070C0"/>
              </a:solidFill>
            </a:endParaRPr>
          </a:p>
          <a:p>
            <a:pPr marL="0" lvl="0" indent="0">
              <a:buNone/>
            </a:pPr>
            <a:endParaRPr lang="ar-EG" sz="2800" b="1" dirty="0">
              <a:solidFill>
                <a:srgbClr val="0070C0"/>
              </a:solidFill>
            </a:endParaRPr>
          </a:p>
        </p:txBody>
      </p:sp>
    </p:spTree>
    <p:extLst>
      <p:ext uri="{BB962C8B-B14F-4D97-AF65-F5344CB8AC3E}">
        <p14:creationId xmlns:p14="http://schemas.microsoft.com/office/powerpoint/2010/main" val="77527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74638"/>
            <a:ext cx="9144000" cy="1714202"/>
          </a:xfrm>
        </p:spPr>
        <p:txBody>
          <a:bodyPr>
            <a:normAutofit/>
          </a:bodyPr>
          <a:lstStyle/>
          <a:p>
            <a:pPr lvl="0">
              <a:spcBef>
                <a:spcPct val="20000"/>
              </a:spcBef>
            </a:pPr>
            <a:r>
              <a:rPr lang="ar-EG" sz="2800" b="1" dirty="0">
                <a:solidFill>
                  <a:srgbClr val="C00000"/>
                </a:solidFill>
                <a:cs typeface="PT Bold Heading" pitchFamily="2" charset="-78"/>
              </a:rPr>
              <a:t>تابع سياسة الدول الاستعمارية في المستعمرات </a:t>
            </a:r>
            <a:r>
              <a:rPr lang="ar-EG" sz="2800" b="1" dirty="0">
                <a:solidFill>
                  <a:srgbClr val="0070C0"/>
                </a:solidFill>
                <a:cs typeface="Arial"/>
              </a:rPr>
              <a:t/>
            </a:r>
            <a:br>
              <a:rPr lang="ar-EG" sz="2800" b="1" dirty="0">
                <a:solidFill>
                  <a:srgbClr val="0070C0"/>
                </a:solidFill>
                <a:cs typeface="Arial"/>
              </a:rPr>
            </a:br>
            <a:endParaRPr lang="ar-EG" dirty="0"/>
          </a:p>
        </p:txBody>
      </p:sp>
      <p:sp>
        <p:nvSpPr>
          <p:cNvPr id="3" name="عنصر نائب للمحتوى 2"/>
          <p:cNvSpPr>
            <a:spLocks noGrp="1"/>
          </p:cNvSpPr>
          <p:nvPr>
            <p:ph sz="quarter" idx="13"/>
          </p:nvPr>
        </p:nvSpPr>
        <p:spPr>
          <a:xfrm>
            <a:off x="0" y="731520"/>
            <a:ext cx="8964488" cy="6126480"/>
          </a:xfrm>
        </p:spPr>
        <p:txBody>
          <a:bodyPr>
            <a:normAutofit/>
          </a:bodyPr>
          <a:lstStyle/>
          <a:p>
            <a:pPr marL="0" lvl="0" indent="0">
              <a:buNone/>
            </a:pPr>
            <a:endParaRPr lang="ar-EG" sz="2800" b="1" dirty="0">
              <a:solidFill>
                <a:prstClr val="black"/>
              </a:solidFill>
            </a:endParaRPr>
          </a:p>
          <a:p>
            <a:pPr marL="0" lvl="0" indent="0">
              <a:buNone/>
            </a:pPr>
            <a:r>
              <a:rPr lang="ar-EG" sz="2800" b="1" dirty="0">
                <a:solidFill>
                  <a:prstClr val="black"/>
                </a:solidFill>
                <a:cs typeface="PT Bold Heading" pitchFamily="2" charset="-78"/>
              </a:rPr>
              <a:t>9ـ اضطهاد السكان وتعذيبهم وسجنهم في حالة مقاومة الاحتلال.</a:t>
            </a:r>
          </a:p>
          <a:p>
            <a:pPr marL="0" lvl="0" indent="0">
              <a:buNone/>
            </a:pPr>
            <a:r>
              <a:rPr lang="ar-EG" sz="2800" b="1" dirty="0">
                <a:solidFill>
                  <a:prstClr val="black"/>
                </a:solidFill>
                <a:cs typeface="PT Bold Heading" pitchFamily="2" charset="-78"/>
              </a:rPr>
              <a:t>10ـ ربط اقتصاد المستعمرات بالدولة الاستعمارية واستخدام عملة الدولة في المستعمرات.</a:t>
            </a:r>
          </a:p>
          <a:p>
            <a:pPr marL="0" lvl="0" indent="0">
              <a:buNone/>
            </a:pPr>
            <a:r>
              <a:rPr lang="ar-EG" sz="2800" b="1" dirty="0">
                <a:solidFill>
                  <a:prstClr val="black"/>
                </a:solidFill>
                <a:cs typeface="PT Bold Heading" pitchFamily="2" charset="-78"/>
              </a:rPr>
              <a:t>11ـ نشر اللغة والثقافة والعادات والتقاليد والديانة والحضارة الغربية في البلاد التي يكتشفونها ويستعمرونها.</a:t>
            </a:r>
          </a:p>
          <a:p>
            <a:pPr marL="0" lvl="0" indent="0">
              <a:buNone/>
            </a:pPr>
            <a:r>
              <a:rPr lang="ar-EG" sz="2800" b="1" dirty="0">
                <a:solidFill>
                  <a:prstClr val="black"/>
                </a:solidFill>
                <a:cs typeface="PT Bold Heading" pitchFamily="2" charset="-78"/>
              </a:rPr>
              <a:t>12ـ ترسيم الحدود بين الدول المستعمرة وترك أزمات حدودية بين هذه الدول حتى توجد المشكلات السياسية التي تعيق تطور هذه الدول.</a:t>
            </a:r>
          </a:p>
          <a:p>
            <a:pPr marL="0" lvl="0" indent="0">
              <a:buNone/>
            </a:pPr>
            <a:r>
              <a:rPr lang="ar-EG" sz="2800" b="1" dirty="0">
                <a:solidFill>
                  <a:prstClr val="black"/>
                </a:solidFill>
                <a:cs typeface="PT Bold Heading" pitchFamily="2" charset="-78"/>
              </a:rPr>
              <a:t>13ـ  عمل الاستعمار علي توظيف أبنائه في المناصب الكبرى داخل البلدان المستعمرة وبمرتبات كبيرة.</a:t>
            </a:r>
          </a:p>
          <a:p>
            <a:endParaRPr lang="ar-EG" dirty="0"/>
          </a:p>
        </p:txBody>
      </p:sp>
    </p:spTree>
    <p:extLst>
      <p:ext uri="{BB962C8B-B14F-4D97-AF65-F5344CB8AC3E}">
        <p14:creationId xmlns:p14="http://schemas.microsoft.com/office/powerpoint/2010/main" val="5089100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7504" y="0"/>
            <a:ext cx="9036496" cy="1196752"/>
          </a:xfrm>
        </p:spPr>
        <p:txBody>
          <a:bodyPr>
            <a:normAutofit/>
          </a:bodyPr>
          <a:lstStyle/>
          <a:p>
            <a:pPr lvl="0">
              <a:spcBef>
                <a:spcPct val="20000"/>
              </a:spcBef>
            </a:pPr>
            <a:r>
              <a:rPr lang="ar-EG" sz="2300" b="1" dirty="0">
                <a:solidFill>
                  <a:schemeClr val="accent5">
                    <a:lumMod val="50000"/>
                  </a:schemeClr>
                </a:solidFill>
                <a:cs typeface="PT Bold Heading" pitchFamily="2" charset="-78"/>
              </a:rPr>
              <a:t>الامبراطورية الاستعمارية الانجليزية حتى عام 1914.</a:t>
            </a:r>
            <a:r>
              <a:rPr lang="ar-EG" sz="2300" b="1" dirty="0">
                <a:solidFill>
                  <a:srgbClr val="0070C0"/>
                </a:solidFill>
                <a:cs typeface="Arial"/>
              </a:rPr>
              <a:t/>
            </a:r>
            <a:br>
              <a:rPr lang="ar-EG" sz="2300" b="1" dirty="0">
                <a:solidFill>
                  <a:srgbClr val="0070C0"/>
                </a:solidFill>
                <a:cs typeface="Arial"/>
              </a:rPr>
            </a:br>
            <a:endParaRPr lang="ar-EG" dirty="0"/>
          </a:p>
        </p:txBody>
      </p:sp>
      <p:sp>
        <p:nvSpPr>
          <p:cNvPr id="3" name="عنصر نائب للمحتوى 2"/>
          <p:cNvSpPr>
            <a:spLocks noGrp="1"/>
          </p:cNvSpPr>
          <p:nvPr>
            <p:ph sz="quarter" idx="13"/>
          </p:nvPr>
        </p:nvSpPr>
        <p:spPr>
          <a:xfrm>
            <a:off x="-180528" y="548680"/>
            <a:ext cx="9505056" cy="6341850"/>
          </a:xfrm>
        </p:spPr>
        <p:txBody>
          <a:bodyPr>
            <a:normAutofit fontScale="70000" lnSpcReduction="20000"/>
          </a:bodyPr>
          <a:lstStyle/>
          <a:p>
            <a:pPr lvl="0">
              <a:buFont typeface="Wingdings" panose="05000000000000000000" pitchFamily="2" charset="2"/>
              <a:buChar char="v"/>
            </a:pPr>
            <a:r>
              <a:rPr lang="ar-EG" sz="3600" b="1" dirty="0">
                <a:solidFill>
                  <a:srgbClr val="0070C0"/>
                </a:solidFill>
                <a:cs typeface="PT Bold Heading" pitchFamily="2" charset="-78"/>
              </a:rPr>
              <a:t>تشكلت الإمبراطورية </a:t>
            </a:r>
            <a:r>
              <a:rPr lang="ar-EG" sz="3600" b="1" dirty="0" smtClean="0">
                <a:solidFill>
                  <a:srgbClr val="0070C0"/>
                </a:solidFill>
                <a:cs typeface="PT Bold Heading" pitchFamily="2" charset="-78"/>
              </a:rPr>
              <a:t>البريطانية من مناطق مختلفة في العالم، وهي كندا، جزر جامايكا، وفي أسيا سنغافورة وأستراليا، والهند وبورما وهونج كنج وتايلاند وفي أفريقيا احتلت الكاب (جنوب أفريقيا) ومصر والسودان ووسط أفريقيا الشرقية، كما سيطرت علي رودس وقبرص ومالطة في البحر المتوسط، كما فرضت هيمنتها علي الخليج العربي وجنوب البلاد العربية، وبعد الحرب العالمية الأولي ضمت فلسطين وشرق الاردن والعراق.</a:t>
            </a:r>
          </a:p>
          <a:p>
            <a:pPr marL="0" lvl="0" indent="0">
              <a:buNone/>
            </a:pPr>
            <a:endParaRPr lang="ar-EG" sz="3600" b="1" dirty="0" smtClean="0">
              <a:solidFill>
                <a:srgbClr val="0070C0"/>
              </a:solidFill>
              <a:cs typeface="PT Bold Heading" pitchFamily="2" charset="-78"/>
            </a:endParaRPr>
          </a:p>
          <a:p>
            <a:pPr lvl="0">
              <a:buFont typeface="Wingdings" panose="05000000000000000000" pitchFamily="2" charset="2"/>
              <a:buChar char="v"/>
            </a:pPr>
            <a:r>
              <a:rPr lang="ar-EG" sz="3600" b="1" dirty="0" smtClean="0">
                <a:solidFill>
                  <a:srgbClr val="0070C0"/>
                </a:solidFill>
                <a:cs typeface="PT Bold Heading" pitchFamily="2" charset="-78"/>
              </a:rPr>
              <a:t>غير أن أهمية الإمبراطورية الاستراتيجية كانت ترجع إلي سيطرتها علي أغلب المناطق الاستراتيجية في البحار العالمية فكانت تسيطر علي جبل طارق، وقناة السويس، وعدن، ورأس الرجاء الصالح، وملقا (سنغافورة)، وبذلك فقد أحكمت بريطانيا قبضتها علي الممرات البحرية العالمية حين إذ.</a:t>
            </a:r>
          </a:p>
          <a:p>
            <a:pPr marL="0" lvl="0" indent="0">
              <a:buNone/>
            </a:pPr>
            <a:endParaRPr lang="ar-EG" sz="3600" b="1" dirty="0" smtClean="0">
              <a:solidFill>
                <a:srgbClr val="0070C0"/>
              </a:solidFill>
              <a:cs typeface="PT Bold Heading" pitchFamily="2" charset="-78"/>
            </a:endParaRPr>
          </a:p>
          <a:p>
            <a:pPr>
              <a:buFont typeface="Wingdings" panose="05000000000000000000" pitchFamily="2" charset="2"/>
              <a:buChar char="v"/>
            </a:pPr>
            <a:r>
              <a:rPr lang="ar-EG" sz="3600" b="1" dirty="0" smtClean="0">
                <a:solidFill>
                  <a:srgbClr val="0070C0"/>
                </a:solidFill>
                <a:cs typeface="PT Bold Heading" pitchFamily="2" charset="-78"/>
              </a:rPr>
              <a:t>هكذا </a:t>
            </a:r>
            <a:r>
              <a:rPr lang="ar-EG" sz="3600" b="1" dirty="0">
                <a:solidFill>
                  <a:srgbClr val="0070C0"/>
                </a:solidFill>
                <a:cs typeface="PT Bold Heading" pitchFamily="2" charset="-78"/>
              </a:rPr>
              <a:t>كانت بريطانيا تسيطر علي مساحة 29مليون كم وعدد سكان يبلغ 400مليون نسمة أي أكثر من خمس الكرة الأرضية وربع سكانها، في حين أن بريطانيا لم تكن تمثل أكثر من 1% من المساحة التي تمتلكها، وليس فيها إلا عشر سكانها، وكانت جنسيات الامبراطورية متنوعة.</a:t>
            </a:r>
          </a:p>
        </p:txBody>
      </p:sp>
    </p:spTree>
    <p:extLst>
      <p:ext uri="{BB962C8B-B14F-4D97-AF65-F5344CB8AC3E}">
        <p14:creationId xmlns:p14="http://schemas.microsoft.com/office/powerpoint/2010/main" val="69033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heel(1)">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64704"/>
          </a:xfrm>
        </p:spPr>
        <p:txBody>
          <a:bodyPr>
            <a:normAutofit fontScale="90000"/>
          </a:bodyPr>
          <a:lstStyle/>
          <a:p>
            <a:pPr marL="342900" lvl="0" indent="-342900">
              <a:spcBef>
                <a:spcPct val="20000"/>
              </a:spcBef>
            </a:pPr>
            <a:r>
              <a:rPr lang="ar-EG" sz="2300" b="1" dirty="0">
                <a:solidFill>
                  <a:srgbClr val="0070C0"/>
                </a:solidFill>
                <a:cs typeface="Arial"/>
              </a:rPr>
              <a:t/>
            </a:r>
            <a:br>
              <a:rPr lang="ar-EG" sz="2300" b="1" dirty="0">
                <a:solidFill>
                  <a:srgbClr val="0070C0"/>
                </a:solidFill>
                <a:cs typeface="Arial"/>
              </a:rPr>
            </a:br>
            <a:r>
              <a:rPr lang="ar-EG" sz="2300" b="1" dirty="0" smtClean="0">
                <a:solidFill>
                  <a:srgbClr val="FF0000"/>
                </a:solidFill>
                <a:cs typeface="PT Bold Heading" pitchFamily="2" charset="-78"/>
              </a:rPr>
              <a:t>ما هي </a:t>
            </a:r>
            <a:r>
              <a:rPr lang="ar-EG" sz="3100" b="1" dirty="0" smtClean="0">
                <a:solidFill>
                  <a:srgbClr val="FF0000"/>
                </a:solidFill>
                <a:cs typeface="PT Bold Heading" pitchFamily="2" charset="-78"/>
              </a:rPr>
              <a:t>سياسة </a:t>
            </a:r>
            <a:r>
              <a:rPr lang="ar-EG" sz="3100" b="1" dirty="0">
                <a:solidFill>
                  <a:srgbClr val="FF0000"/>
                </a:solidFill>
                <a:cs typeface="PT Bold Heading" pitchFamily="2" charset="-78"/>
              </a:rPr>
              <a:t>بريطانيا تجاه مستعمراتها (في الشرق الأقصى)؟</a:t>
            </a:r>
            <a:endParaRPr lang="ar-EG" dirty="0">
              <a:solidFill>
                <a:srgbClr val="FF0000"/>
              </a:solidFill>
              <a:cs typeface="PT Bold Heading" pitchFamily="2" charset="-78"/>
            </a:endParaRPr>
          </a:p>
        </p:txBody>
      </p:sp>
      <p:sp>
        <p:nvSpPr>
          <p:cNvPr id="3" name="عنصر نائب للمحتوى 2"/>
          <p:cNvSpPr>
            <a:spLocks noGrp="1"/>
          </p:cNvSpPr>
          <p:nvPr>
            <p:ph sz="quarter" idx="13"/>
          </p:nvPr>
        </p:nvSpPr>
        <p:spPr>
          <a:xfrm>
            <a:off x="179512" y="1124744"/>
            <a:ext cx="8964488" cy="5733256"/>
          </a:xfrm>
        </p:spPr>
        <p:txBody>
          <a:bodyPr>
            <a:noAutofit/>
          </a:bodyPr>
          <a:lstStyle/>
          <a:p>
            <a:pPr>
              <a:buFont typeface="Wingdings" panose="05000000000000000000" pitchFamily="2" charset="2"/>
              <a:buChar char="§"/>
            </a:pPr>
            <a:r>
              <a:rPr lang="ar-EG" sz="2800" b="1" dirty="0">
                <a:solidFill>
                  <a:srgbClr val="0070C0"/>
                </a:solidFill>
                <a:latin typeface="+mj-lt"/>
                <a:ea typeface="+mj-ea"/>
                <a:cs typeface="PT Bold Heading" pitchFamily="2" charset="-78"/>
              </a:rPr>
              <a:t>كانت السياسة البريطانية تجاه مستعمراتها قائمة علي</a:t>
            </a:r>
            <a:r>
              <a:rPr lang="ar-EG" sz="2800" b="1" dirty="0" smtClean="0">
                <a:solidFill>
                  <a:srgbClr val="0070C0"/>
                </a:solidFill>
                <a:latin typeface="+mj-lt"/>
                <a:ea typeface="+mj-ea"/>
                <a:cs typeface="PT Bold Heading" pitchFamily="2" charset="-78"/>
              </a:rPr>
              <a:t>:</a:t>
            </a:r>
          </a:p>
          <a:p>
            <a:pPr>
              <a:buFont typeface="Wingdings" panose="05000000000000000000" pitchFamily="2" charset="2"/>
              <a:buChar char="v"/>
            </a:pPr>
            <a:r>
              <a:rPr lang="ar-EG" sz="2800" b="1" dirty="0" smtClean="0">
                <a:solidFill>
                  <a:srgbClr val="0070C0"/>
                </a:solidFill>
                <a:latin typeface="+mj-lt"/>
                <a:ea typeface="+mj-ea"/>
                <a:cs typeface="PT Bold Heading" pitchFamily="2" charset="-78"/>
              </a:rPr>
              <a:t>مرونة </a:t>
            </a:r>
            <a:r>
              <a:rPr lang="ar-EG" sz="2800" b="1" dirty="0">
                <a:solidFill>
                  <a:srgbClr val="0070C0"/>
                </a:solidFill>
                <a:latin typeface="+mj-lt"/>
                <a:ea typeface="+mj-ea"/>
                <a:cs typeface="PT Bold Heading" pitchFamily="2" charset="-78"/>
              </a:rPr>
              <a:t>الإدارة الاستعمارية واختلافها من مستعمرة لأخرى.</a:t>
            </a:r>
          </a:p>
          <a:p>
            <a:pPr>
              <a:buFont typeface="Wingdings" panose="05000000000000000000" pitchFamily="2" charset="2"/>
              <a:buChar char="v"/>
            </a:pPr>
            <a:r>
              <a:rPr lang="ar-EG" sz="2800" b="1" dirty="0" smtClean="0">
                <a:solidFill>
                  <a:srgbClr val="0070C0"/>
                </a:solidFill>
                <a:latin typeface="+mj-lt"/>
                <a:ea typeface="+mj-ea"/>
                <a:cs typeface="PT Bold Heading" pitchFamily="2" charset="-78"/>
              </a:rPr>
              <a:t>منح </a:t>
            </a:r>
            <a:r>
              <a:rPr lang="ar-EG" sz="2800" b="1" dirty="0">
                <a:solidFill>
                  <a:srgbClr val="0070C0"/>
                </a:solidFill>
                <a:latin typeface="+mj-lt"/>
                <a:ea typeface="+mj-ea"/>
                <a:cs typeface="PT Bold Heading" pitchFamily="2" charset="-78"/>
              </a:rPr>
              <a:t>الحكم الذاتي للممتلكات التي هاجر إليها الأوربيون (الإنجليز خاصة) فأدي ذلك إلي نشؤ الممتلكات الاتحادية الحرة (</a:t>
            </a:r>
            <a:r>
              <a:rPr lang="ar-EG" sz="2800" b="1" dirty="0" err="1">
                <a:solidFill>
                  <a:srgbClr val="0070C0"/>
                </a:solidFill>
                <a:latin typeface="+mj-lt"/>
                <a:ea typeface="+mj-ea"/>
                <a:cs typeface="PT Bold Heading" pitchFamily="2" charset="-78"/>
              </a:rPr>
              <a:t>الدومينيون</a:t>
            </a:r>
            <a:r>
              <a:rPr lang="ar-EG" sz="2800" b="1" dirty="0">
                <a:solidFill>
                  <a:srgbClr val="0070C0"/>
                </a:solidFill>
                <a:latin typeface="+mj-lt"/>
                <a:ea typeface="+mj-ea"/>
                <a:cs typeface="PT Bold Heading" pitchFamily="2" charset="-78"/>
              </a:rPr>
              <a:t>).</a:t>
            </a:r>
          </a:p>
          <a:p>
            <a:pPr>
              <a:buFont typeface="Wingdings" panose="05000000000000000000" pitchFamily="2" charset="2"/>
              <a:buChar char="v"/>
            </a:pPr>
            <a:r>
              <a:rPr lang="ar-EG" sz="2800" b="1" dirty="0">
                <a:solidFill>
                  <a:srgbClr val="0070C0"/>
                </a:solidFill>
                <a:latin typeface="+mj-lt"/>
                <a:ea typeface="+mj-ea"/>
                <a:cs typeface="PT Bold Heading" pitchFamily="2" charset="-78"/>
              </a:rPr>
              <a:t>اختيار الأكفاء من الرجال لإرسالهم للمستعمرات وترك حرية العمل لهم بالشكل الذي يرونه أضمن لمصحة الامبراطورية.</a:t>
            </a:r>
          </a:p>
          <a:p>
            <a:pPr>
              <a:buFont typeface="Wingdings" panose="05000000000000000000" pitchFamily="2" charset="2"/>
              <a:buChar char="v"/>
            </a:pPr>
            <a:r>
              <a:rPr lang="ar-EG" sz="2800" b="1" dirty="0">
                <a:solidFill>
                  <a:srgbClr val="0070C0"/>
                </a:solidFill>
                <a:latin typeface="+mj-lt"/>
                <a:ea typeface="+mj-ea"/>
                <a:cs typeface="PT Bold Heading" pitchFamily="2" charset="-78"/>
              </a:rPr>
              <a:t>سياسة الباب المفتوح في الاقتصاد</a:t>
            </a:r>
            <a:r>
              <a:rPr lang="ar-EG" sz="2800" b="1" dirty="0" smtClean="0">
                <a:solidFill>
                  <a:srgbClr val="0070C0"/>
                </a:solidFill>
                <a:latin typeface="+mj-lt"/>
                <a:ea typeface="+mj-ea"/>
                <a:cs typeface="PT Bold Heading" pitchFamily="2" charset="-78"/>
              </a:rPr>
              <a:t>.</a:t>
            </a:r>
            <a:endParaRPr lang="ar-EG" sz="2800" b="1" dirty="0">
              <a:solidFill>
                <a:srgbClr val="0070C0"/>
              </a:solidFill>
              <a:latin typeface="+mj-lt"/>
              <a:ea typeface="+mj-ea"/>
              <a:cs typeface="PT Bold Heading" pitchFamily="2" charset="-78"/>
            </a:endParaRPr>
          </a:p>
        </p:txBody>
      </p:sp>
    </p:spTree>
    <p:extLst>
      <p:ext uri="{BB962C8B-B14F-4D97-AF65-F5344CB8AC3E}">
        <p14:creationId xmlns:p14="http://schemas.microsoft.com/office/powerpoint/2010/main" val="385749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08720"/>
          </a:xfrm>
        </p:spPr>
        <p:txBody>
          <a:bodyPr/>
          <a:lstStyle/>
          <a:p>
            <a:r>
              <a:rPr lang="ar-EG" sz="2800" b="1" dirty="0" smtClean="0">
                <a:solidFill>
                  <a:srgbClr val="FF0000"/>
                </a:solidFill>
                <a:cs typeface="PT Bold Heading" pitchFamily="2" charset="-78"/>
              </a:rPr>
              <a:t> تابع سياسة بريطانية </a:t>
            </a:r>
            <a:r>
              <a:rPr lang="ar-EG" sz="2800" b="1" dirty="0">
                <a:solidFill>
                  <a:srgbClr val="FF0000"/>
                </a:solidFill>
                <a:cs typeface="PT Bold Heading" pitchFamily="2" charset="-78"/>
              </a:rPr>
              <a:t>تجاه مستعمراتها (في الشرق الأقصى</a:t>
            </a:r>
            <a:endParaRPr lang="ar-EG" dirty="0">
              <a:solidFill>
                <a:srgbClr val="FF0000"/>
              </a:solidFill>
              <a:cs typeface="PT Bold Heading" pitchFamily="2" charset="-78"/>
            </a:endParaRPr>
          </a:p>
        </p:txBody>
      </p:sp>
      <p:sp>
        <p:nvSpPr>
          <p:cNvPr id="3" name="عنصر نائب للمحتوى 2"/>
          <p:cNvSpPr>
            <a:spLocks noGrp="1"/>
          </p:cNvSpPr>
          <p:nvPr>
            <p:ph sz="quarter" idx="13"/>
          </p:nvPr>
        </p:nvSpPr>
        <p:spPr>
          <a:xfrm>
            <a:off x="107504" y="764704"/>
            <a:ext cx="9036496" cy="6093296"/>
          </a:xfrm>
        </p:spPr>
        <p:txBody>
          <a:bodyPr>
            <a:normAutofit/>
          </a:bodyPr>
          <a:lstStyle/>
          <a:p>
            <a:pPr marL="514350" lvl="0" indent="-514350">
              <a:buClr>
                <a:srgbClr val="526DB0"/>
              </a:buClr>
              <a:buFont typeface="+mj-lt"/>
              <a:buAutoNum type="arabicPeriod"/>
            </a:pPr>
            <a:endParaRPr lang="ar-EG" sz="2400" b="1" dirty="0">
              <a:solidFill>
                <a:srgbClr val="0070C0"/>
              </a:solidFill>
              <a:latin typeface="Calibri"/>
              <a:ea typeface="+mj-ea"/>
              <a:cs typeface="PT Bold Heading" pitchFamily="2" charset="-78"/>
            </a:endParaRPr>
          </a:p>
          <a:p>
            <a:pPr lvl="0">
              <a:buClr>
                <a:srgbClr val="526DB0"/>
              </a:buClr>
              <a:buFont typeface="Wingdings" panose="05000000000000000000" pitchFamily="2" charset="2"/>
              <a:buChar char="v"/>
            </a:pPr>
            <a:r>
              <a:rPr lang="ar-EG" sz="2800" b="1" dirty="0">
                <a:solidFill>
                  <a:srgbClr val="0070C0"/>
                </a:solidFill>
                <a:latin typeface="Calibri"/>
                <a:ea typeface="+mj-ea"/>
                <a:cs typeface="PT Bold Heading" pitchFamily="2" charset="-78"/>
              </a:rPr>
              <a:t>الدفاع عن الامبراطورية بحيث تشترك كل شعوب الإمبراطورية معاً في هذا الدفاع، وذلك عن طرق إرسال الجنود وتقديم المساعدات اللازمة للجيش.</a:t>
            </a:r>
          </a:p>
          <a:p>
            <a:pPr lvl="0">
              <a:buClr>
                <a:srgbClr val="526DB0"/>
              </a:buClr>
              <a:buFont typeface="Wingdings" panose="05000000000000000000" pitchFamily="2" charset="2"/>
              <a:buChar char="v"/>
            </a:pPr>
            <a:r>
              <a:rPr lang="ar-EG" sz="2800" b="1" dirty="0">
                <a:solidFill>
                  <a:srgbClr val="0070C0"/>
                </a:solidFill>
                <a:latin typeface="Calibri"/>
                <a:ea typeface="+mj-ea"/>
                <a:cs typeface="PT Bold Heading" pitchFamily="2" charset="-78"/>
              </a:rPr>
              <a:t>عدم التدخل في شئون المواطنين وتقاليدهم الاجتماعية</a:t>
            </a:r>
            <a:r>
              <a:rPr lang="ar-EG" sz="2800" b="1" dirty="0" smtClean="0">
                <a:solidFill>
                  <a:srgbClr val="0070C0"/>
                </a:solidFill>
                <a:latin typeface="Calibri"/>
                <a:ea typeface="+mj-ea"/>
                <a:cs typeface="PT Bold Heading" pitchFamily="2" charset="-78"/>
              </a:rPr>
              <a:t>.</a:t>
            </a:r>
            <a:endParaRPr lang="ar-SA" sz="2800" b="1" dirty="0" smtClean="0">
              <a:solidFill>
                <a:srgbClr val="0070C0"/>
              </a:solidFill>
              <a:latin typeface="Calibri"/>
              <a:ea typeface="+mj-ea"/>
              <a:cs typeface="PT Bold Heading" pitchFamily="2" charset="-78"/>
            </a:endParaRPr>
          </a:p>
          <a:p>
            <a:pPr marL="45720" lvl="0" indent="0">
              <a:buClr>
                <a:srgbClr val="526DB0"/>
              </a:buClr>
              <a:buNone/>
            </a:pPr>
            <a:endParaRPr lang="ar-EG" sz="2800" b="1" dirty="0">
              <a:solidFill>
                <a:srgbClr val="0070C0"/>
              </a:solidFill>
              <a:latin typeface="Calibri"/>
              <a:ea typeface="+mj-ea"/>
              <a:cs typeface="PT Bold Heading" pitchFamily="2" charset="-78"/>
            </a:endParaRPr>
          </a:p>
          <a:p>
            <a:pPr lvl="0">
              <a:buClr>
                <a:srgbClr val="526DB0"/>
              </a:buClr>
              <a:buFont typeface="Wingdings" panose="05000000000000000000" pitchFamily="2" charset="2"/>
              <a:buChar char="v"/>
            </a:pPr>
            <a:r>
              <a:rPr lang="ar-EG" sz="2800" b="1" dirty="0">
                <a:solidFill>
                  <a:srgbClr val="0070C0"/>
                </a:solidFill>
                <a:latin typeface="Calibri"/>
                <a:ea typeface="+mj-ea"/>
                <a:cs typeface="PT Bold Heading" pitchFamily="2" charset="-78"/>
              </a:rPr>
              <a:t>حاولت إنجلترا إشراك ممتلكاتها في توجيه سياستها العامة، وربط أجزاء الإمبراطورية وروجت لفكرة وحدة الإمبراطورية، </a:t>
            </a:r>
            <a:r>
              <a:rPr lang="ar-EG" sz="2800" b="1" dirty="0" smtClean="0">
                <a:solidFill>
                  <a:srgbClr val="0070C0"/>
                </a:solidFill>
                <a:latin typeface="Calibri"/>
                <a:ea typeface="+mj-ea"/>
                <a:cs typeface="PT Bold Heading" pitchFamily="2" charset="-78"/>
              </a:rPr>
              <a:t>منذ1884</a:t>
            </a:r>
            <a:r>
              <a:rPr lang="ar-EG" sz="2800" b="1" dirty="0">
                <a:solidFill>
                  <a:srgbClr val="0070C0"/>
                </a:solidFill>
                <a:latin typeface="Calibri"/>
                <a:ea typeface="+mj-ea"/>
                <a:cs typeface="PT Bold Heading" pitchFamily="2" charset="-78"/>
              </a:rPr>
              <a:t>، حيث ظهرت عصبة الاتحاد الإمبراطوري، وأخيراً دعت إلي تأسيس الكومنولث البريطاني (التراث البريطاني المشترك)</a:t>
            </a:r>
            <a:endParaRPr lang="ar-EG" sz="2800" dirty="0">
              <a:cs typeface="PT Bold Heading" pitchFamily="2" charset="-78"/>
            </a:endParaRPr>
          </a:p>
        </p:txBody>
      </p:sp>
    </p:spTree>
    <p:extLst>
      <p:ext uri="{BB962C8B-B14F-4D97-AF65-F5344CB8AC3E}">
        <p14:creationId xmlns:p14="http://schemas.microsoft.com/office/powerpoint/2010/main" val="168209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16632"/>
            <a:ext cx="9144000" cy="1224136"/>
          </a:xfrm>
        </p:spPr>
        <p:txBody>
          <a:bodyPr>
            <a:normAutofit/>
          </a:bodyPr>
          <a:lstStyle/>
          <a:p>
            <a:pPr lvl="0">
              <a:spcBef>
                <a:spcPct val="20000"/>
              </a:spcBef>
            </a:pPr>
            <a:r>
              <a:rPr lang="ar-EG" sz="2300" b="1" dirty="0" smtClean="0">
                <a:solidFill>
                  <a:srgbClr val="0070C0"/>
                </a:solidFill>
                <a:cs typeface="Arial"/>
              </a:rPr>
              <a:t>.</a:t>
            </a:r>
            <a:r>
              <a:rPr lang="ar-EG" sz="2300" b="1" dirty="0">
                <a:solidFill>
                  <a:srgbClr val="0070C0"/>
                </a:solidFill>
                <a:cs typeface="Arial"/>
              </a:rPr>
              <a:t/>
            </a:r>
            <a:br>
              <a:rPr lang="ar-EG" sz="2300" b="1" dirty="0">
                <a:solidFill>
                  <a:srgbClr val="0070C0"/>
                </a:solidFill>
                <a:cs typeface="Arial"/>
              </a:rPr>
            </a:br>
            <a:r>
              <a:rPr lang="ar-EG" sz="3200" b="1" dirty="0">
                <a:solidFill>
                  <a:srgbClr val="0070C0"/>
                </a:solidFill>
                <a:cs typeface="PT Bold Heading" pitchFamily="2" charset="-78"/>
              </a:rPr>
              <a:t>الامبراطورية الاستعمارية الفرنسية حتى عام 1914</a:t>
            </a:r>
            <a:endParaRPr lang="ar-EG" sz="3200" dirty="0">
              <a:cs typeface="PT Bold Heading" pitchFamily="2" charset="-78"/>
            </a:endParaRPr>
          </a:p>
        </p:txBody>
      </p:sp>
      <p:sp>
        <p:nvSpPr>
          <p:cNvPr id="3" name="عنصر نائب للمحتوى 2"/>
          <p:cNvSpPr>
            <a:spLocks noGrp="1"/>
          </p:cNvSpPr>
          <p:nvPr>
            <p:ph sz="quarter" idx="13"/>
          </p:nvPr>
        </p:nvSpPr>
        <p:spPr>
          <a:xfrm>
            <a:off x="0" y="1268760"/>
            <a:ext cx="9144000" cy="5589240"/>
          </a:xfrm>
        </p:spPr>
        <p:txBody>
          <a:bodyPr>
            <a:normAutofit/>
          </a:bodyPr>
          <a:lstStyle/>
          <a:p>
            <a:r>
              <a:rPr lang="ar-EG" sz="3200" dirty="0" smtClean="0">
                <a:cs typeface="PT Bold Heading" pitchFamily="2" charset="-78"/>
              </a:rPr>
              <a:t>شملت الإمبراطورية الفرنسية ممتلكات عديده أيضاً وهي:</a:t>
            </a:r>
            <a:endParaRPr lang="ar-SA" sz="3200" dirty="0" smtClean="0">
              <a:cs typeface="PT Bold Heading" pitchFamily="2" charset="-78"/>
            </a:endParaRPr>
          </a:p>
          <a:p>
            <a:pPr marL="45720" indent="0">
              <a:buNone/>
            </a:pPr>
            <a:endParaRPr lang="ar-EG" sz="3200" dirty="0" smtClean="0">
              <a:cs typeface="PT Bold Heading" pitchFamily="2" charset="-78"/>
            </a:endParaRPr>
          </a:p>
          <a:p>
            <a:r>
              <a:rPr lang="ar-EG" sz="3200" dirty="0" smtClean="0">
                <a:cs typeface="PT Bold Heading" pitchFamily="2" charset="-78"/>
              </a:rPr>
              <a:t>في أفريقيا بلاد المغرب العربي وهي الجزائر وتونس ومراكش، وموريتانيا بالإضافة إلي جيبوتي والصومال الفرنسي، والغابون والكونغو وساحل العاج والسنغال، وفي آسيا تمركزت في الهند الصينية (فيتنام) وفي أستراليا بعض </a:t>
            </a:r>
            <a:r>
              <a:rPr lang="ar-EG" sz="3200" dirty="0" err="1" smtClean="0">
                <a:cs typeface="PT Bold Heading" pitchFamily="2" charset="-78"/>
              </a:rPr>
              <a:t>الأرخبيلات</a:t>
            </a:r>
            <a:r>
              <a:rPr lang="ar-EG" sz="3200" dirty="0" smtClean="0">
                <a:cs typeface="PT Bold Heading" pitchFamily="2" charset="-78"/>
              </a:rPr>
              <a:t> والجزر، وفي أمريكا </a:t>
            </a:r>
            <a:r>
              <a:rPr lang="ar-EG" sz="3200" dirty="0" err="1" smtClean="0">
                <a:cs typeface="PT Bold Heading" pitchFamily="2" charset="-78"/>
              </a:rPr>
              <a:t>جويانا</a:t>
            </a:r>
            <a:r>
              <a:rPr lang="ar-EG" sz="3200" dirty="0" smtClean="0">
                <a:cs typeface="PT Bold Heading" pitchFamily="2" charset="-78"/>
              </a:rPr>
              <a:t> وجزر الأنتيل.</a:t>
            </a:r>
            <a:endParaRPr lang="ar-EG" sz="3200" dirty="0">
              <a:cs typeface="PT Bold Heading" pitchFamily="2" charset="-78"/>
            </a:endParaRPr>
          </a:p>
        </p:txBody>
      </p:sp>
    </p:spTree>
    <p:extLst>
      <p:ext uri="{BB962C8B-B14F-4D97-AF65-F5344CB8AC3E}">
        <p14:creationId xmlns:p14="http://schemas.microsoft.com/office/powerpoint/2010/main" val="348469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143000"/>
          </a:xfrm>
        </p:spPr>
        <p:txBody>
          <a:bodyPr/>
          <a:lstStyle/>
          <a:p>
            <a:r>
              <a:rPr lang="ar-EG" sz="3600" b="1" dirty="0" smtClean="0">
                <a:solidFill>
                  <a:srgbClr val="C00000"/>
                </a:solidFill>
                <a:cs typeface="PT Bold Heading" pitchFamily="2" charset="-78"/>
              </a:rPr>
              <a:t>تابع الامبراطورية </a:t>
            </a:r>
            <a:r>
              <a:rPr lang="ar-EG" sz="3600" b="1" dirty="0">
                <a:solidFill>
                  <a:srgbClr val="C00000"/>
                </a:solidFill>
                <a:cs typeface="PT Bold Heading" pitchFamily="2" charset="-78"/>
              </a:rPr>
              <a:t>الاستعمارية الفرنسية حتى عام 1914</a:t>
            </a:r>
            <a:endParaRPr lang="ar-EG" sz="3600" dirty="0">
              <a:solidFill>
                <a:srgbClr val="C00000"/>
              </a:solidFill>
              <a:cs typeface="PT Bold Heading" pitchFamily="2" charset="-78"/>
            </a:endParaRPr>
          </a:p>
        </p:txBody>
      </p:sp>
      <p:sp>
        <p:nvSpPr>
          <p:cNvPr id="3" name="عنصر نائب للمحتوى 2"/>
          <p:cNvSpPr>
            <a:spLocks noGrp="1"/>
          </p:cNvSpPr>
          <p:nvPr>
            <p:ph sz="quarter" idx="13"/>
          </p:nvPr>
        </p:nvSpPr>
        <p:spPr>
          <a:xfrm>
            <a:off x="0" y="548680"/>
            <a:ext cx="9144000" cy="6309320"/>
          </a:xfrm>
        </p:spPr>
        <p:txBody>
          <a:bodyPr>
            <a:normAutofit/>
          </a:bodyPr>
          <a:lstStyle/>
          <a:p>
            <a:pPr lvl="0">
              <a:buClr>
                <a:srgbClr val="526DB0"/>
              </a:buClr>
            </a:pPr>
            <a:endParaRPr lang="ar-EG" dirty="0">
              <a:solidFill>
                <a:srgbClr val="000000"/>
              </a:solidFill>
            </a:endParaRPr>
          </a:p>
          <a:p>
            <a:pPr lvl="0">
              <a:buClr>
                <a:srgbClr val="526DB0"/>
              </a:buClr>
            </a:pPr>
            <a:r>
              <a:rPr lang="ar-EG" sz="2800" dirty="0">
                <a:solidFill>
                  <a:srgbClr val="002060"/>
                </a:solidFill>
                <a:cs typeface="PT Bold Heading" pitchFamily="2" charset="-78"/>
              </a:rPr>
              <a:t>وقد اتبعت فرنسا سياسة تختلف عن سياسة بريطانيا في مستعمراتها وتقوم السياسة الفرنسية علي</a:t>
            </a:r>
          </a:p>
          <a:p>
            <a:pPr marL="514350" lvl="0" indent="-514350">
              <a:buClr>
                <a:srgbClr val="526DB0"/>
              </a:buClr>
              <a:buFont typeface="+mj-lt"/>
              <a:buAutoNum type="arabicPeriod"/>
            </a:pPr>
            <a:r>
              <a:rPr lang="ar-EG" sz="2800" dirty="0">
                <a:solidFill>
                  <a:srgbClr val="002060"/>
                </a:solidFill>
                <a:cs typeface="PT Bold Heading" pitchFamily="2" charset="-78"/>
              </a:rPr>
              <a:t> دمج المستعمرات دمجاً كاملاً وتقوم هذه السياسة علي الأسس التالية:</a:t>
            </a:r>
          </a:p>
          <a:p>
            <a:pPr marL="514350" lvl="0" indent="-514350">
              <a:buClr>
                <a:srgbClr val="526DB0"/>
              </a:buClr>
              <a:buFont typeface="+mj-lt"/>
              <a:buAutoNum type="arabicPeriod"/>
            </a:pPr>
            <a:r>
              <a:rPr lang="ar-EG" sz="2800" dirty="0">
                <a:solidFill>
                  <a:srgbClr val="002060"/>
                </a:solidFill>
                <a:cs typeface="PT Bold Heading" pitchFamily="2" charset="-78"/>
              </a:rPr>
              <a:t>نشر الثقافة الفرنسية، وتشجيع الهجرة إلي المستعمرات الفرنسية، وإدخال النظم السياسية والإدارية الفرنسية بها، ومحاولة </a:t>
            </a:r>
            <a:r>
              <a:rPr lang="ar-EG" sz="2800" dirty="0" smtClean="0">
                <a:solidFill>
                  <a:srgbClr val="002060"/>
                </a:solidFill>
                <a:cs typeface="PT Bold Heading" pitchFamily="2" charset="-78"/>
              </a:rPr>
              <a:t>تنصير </a:t>
            </a:r>
            <a:r>
              <a:rPr lang="ar-EG" sz="2800" dirty="0">
                <a:solidFill>
                  <a:srgbClr val="002060"/>
                </a:solidFill>
                <a:cs typeface="PT Bold Heading" pitchFamily="2" charset="-78"/>
              </a:rPr>
              <a:t>السكان علي المذهب الكاثوليكي عن طريق الإرساليات التبشيرية.</a:t>
            </a:r>
          </a:p>
          <a:p>
            <a:pPr marL="514350" lvl="0" indent="-514350">
              <a:buClr>
                <a:srgbClr val="526DB0"/>
              </a:buClr>
              <a:buFont typeface="+mj-lt"/>
              <a:buAutoNum type="arabicPeriod"/>
            </a:pPr>
            <a:r>
              <a:rPr lang="ar-EG" sz="2800" dirty="0">
                <a:solidFill>
                  <a:srgbClr val="002060"/>
                </a:solidFill>
                <a:cs typeface="PT Bold Heading" pitchFamily="2" charset="-78"/>
              </a:rPr>
              <a:t>التأكيد علي المركزية في الحكم، حيث كانت كل الأوامر الإدارية تصدر من باريس.  </a:t>
            </a:r>
          </a:p>
          <a:p>
            <a:pPr marL="514350" lvl="0" indent="-514350">
              <a:buClr>
                <a:srgbClr val="526DB0"/>
              </a:buClr>
              <a:buFont typeface="+mj-lt"/>
              <a:buAutoNum type="arabicPeriod"/>
            </a:pPr>
            <a:r>
              <a:rPr lang="ar-EG" sz="2800" dirty="0">
                <a:solidFill>
                  <a:srgbClr val="002060"/>
                </a:solidFill>
                <a:cs typeface="PT Bold Heading" pitchFamily="2" charset="-78"/>
              </a:rPr>
              <a:t>إغلاق أبواب المستعمرات أمام كل نشاط اقتصادي غير فرنسي بكل ما أوتيت من قوة.</a:t>
            </a:r>
          </a:p>
          <a:p>
            <a:endParaRPr lang="ar-EG" dirty="0"/>
          </a:p>
        </p:txBody>
      </p:sp>
    </p:spTree>
    <p:extLst>
      <p:ext uri="{BB962C8B-B14F-4D97-AF65-F5344CB8AC3E}">
        <p14:creationId xmlns:p14="http://schemas.microsoft.com/office/powerpoint/2010/main" val="177447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heel(1)">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heel(1)">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heel(1)">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2074"/>
          </a:xfrm>
        </p:spPr>
        <p:txBody>
          <a:bodyPr>
            <a:normAutofit/>
          </a:bodyPr>
          <a:lstStyle/>
          <a:p>
            <a:r>
              <a:rPr lang="ar-EG" sz="2800" dirty="0" smtClean="0">
                <a:solidFill>
                  <a:srgbClr val="C00000"/>
                </a:solidFill>
                <a:cs typeface="PT Bold Heading" pitchFamily="2" charset="-78"/>
              </a:rPr>
              <a:t>الصراع الاستعماري والحرب العالمية الأولي </a:t>
            </a:r>
            <a:endParaRPr lang="ar-EG" sz="2800" dirty="0">
              <a:solidFill>
                <a:srgbClr val="C00000"/>
              </a:solidFill>
              <a:cs typeface="PT Bold Heading" pitchFamily="2" charset="-78"/>
            </a:endParaRPr>
          </a:p>
        </p:txBody>
      </p:sp>
      <p:sp>
        <p:nvSpPr>
          <p:cNvPr id="3" name="عنصر نائب للمحتوى 2"/>
          <p:cNvSpPr>
            <a:spLocks noGrp="1"/>
          </p:cNvSpPr>
          <p:nvPr>
            <p:ph sz="quarter" idx="13"/>
          </p:nvPr>
        </p:nvSpPr>
        <p:spPr>
          <a:xfrm>
            <a:off x="0" y="1052736"/>
            <a:ext cx="9144000" cy="5805264"/>
          </a:xfrm>
        </p:spPr>
        <p:txBody>
          <a:bodyPr>
            <a:normAutofit/>
          </a:bodyPr>
          <a:lstStyle/>
          <a:p>
            <a:pPr>
              <a:lnSpc>
                <a:spcPct val="150000"/>
              </a:lnSpc>
            </a:pPr>
            <a:r>
              <a:rPr lang="ar-EG" dirty="0" smtClean="0">
                <a:solidFill>
                  <a:srgbClr val="002060"/>
                </a:solidFill>
                <a:cs typeface="PT Bold Heading" pitchFamily="2" charset="-78"/>
              </a:rPr>
              <a:t>قامت حركة القومية في وسط أوربا خلال بداية النصف الثاني للقرن التاسع عشر.</a:t>
            </a:r>
          </a:p>
          <a:p>
            <a:pPr>
              <a:lnSpc>
                <a:spcPct val="150000"/>
              </a:lnSpc>
            </a:pPr>
            <a:r>
              <a:rPr lang="ar-EG" dirty="0" smtClean="0">
                <a:solidFill>
                  <a:srgbClr val="002060"/>
                </a:solidFill>
                <a:cs typeface="PT Bold Heading" pitchFamily="2" charset="-78"/>
              </a:rPr>
              <a:t>وقد أنجزت ألمانيا وإيطاليا وروسيا وحدتهم وقامت بهم ثورة الصناعية </a:t>
            </a:r>
          </a:p>
          <a:p>
            <a:pPr>
              <a:lnSpc>
                <a:spcPct val="150000"/>
              </a:lnSpc>
            </a:pPr>
            <a:r>
              <a:rPr lang="ar-EG" dirty="0" smtClean="0">
                <a:solidFill>
                  <a:srgbClr val="002060"/>
                </a:solidFill>
                <a:cs typeface="PT Bold Heading" pitchFamily="2" charset="-78"/>
              </a:rPr>
              <a:t>وقد أصبح لدي هذه الدول رغبة في وجود مستعرات لها.</a:t>
            </a:r>
          </a:p>
          <a:p>
            <a:pPr>
              <a:lnSpc>
                <a:spcPct val="150000"/>
              </a:lnSpc>
            </a:pPr>
            <a:r>
              <a:rPr lang="ar-EG" dirty="0" smtClean="0">
                <a:solidFill>
                  <a:srgbClr val="002060"/>
                </a:solidFill>
                <a:cs typeface="PT Bold Heading" pitchFamily="2" charset="-78"/>
              </a:rPr>
              <a:t>إيطاليا واحتلال أريتريا والصومال وليبيا.</a:t>
            </a:r>
          </a:p>
          <a:p>
            <a:pPr>
              <a:lnSpc>
                <a:spcPct val="150000"/>
              </a:lnSpc>
            </a:pPr>
            <a:r>
              <a:rPr lang="ar-EG" dirty="0" smtClean="0">
                <a:solidFill>
                  <a:srgbClr val="002060"/>
                </a:solidFill>
                <a:cs typeface="PT Bold Heading" pitchFamily="2" charset="-78"/>
              </a:rPr>
              <a:t>ألمانيا فقد أحتلت توجو والكاميرون كما وجهت اهتمامها نحو الدولة العثمانية وأنشأ خط حديد برلين بغداد، وبسبب معارضة بريطانيا فقد فشل المشروع.</a:t>
            </a:r>
          </a:p>
          <a:p>
            <a:pPr>
              <a:lnSpc>
                <a:spcPct val="150000"/>
              </a:lnSpc>
            </a:pPr>
            <a:r>
              <a:rPr lang="ar-EG" dirty="0" smtClean="0">
                <a:solidFill>
                  <a:srgbClr val="002060"/>
                </a:solidFill>
                <a:cs typeface="PT Bold Heading" pitchFamily="2" charset="-78"/>
              </a:rPr>
              <a:t>هكذا كان تكالب الدول الاستعمارية علي المستعمرات هو سبب الحرب العالمية الأولي </a:t>
            </a:r>
            <a:r>
              <a:rPr lang="ar-EG" dirty="0" smtClean="0">
                <a:cs typeface="PT Bold Heading" pitchFamily="2" charset="-78"/>
              </a:rPr>
              <a:t>.</a:t>
            </a:r>
            <a:endParaRPr lang="ar-EG" dirty="0">
              <a:cs typeface="PT Bold Heading" pitchFamily="2" charset="-78"/>
            </a:endParaRPr>
          </a:p>
        </p:txBody>
      </p:sp>
    </p:spTree>
    <p:extLst>
      <p:ext uri="{BB962C8B-B14F-4D97-AF65-F5344CB8AC3E}">
        <p14:creationId xmlns:p14="http://schemas.microsoft.com/office/powerpoint/2010/main" val="333730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71400"/>
            <a:ext cx="9252520" cy="1224136"/>
          </a:xfrm>
        </p:spPr>
        <p:txBody>
          <a:bodyPr>
            <a:normAutofit/>
          </a:bodyPr>
          <a:lstStyle/>
          <a:p>
            <a:r>
              <a:rPr lang="ar-SA" sz="2800" dirty="0" smtClean="0">
                <a:solidFill>
                  <a:srgbClr val="002060"/>
                </a:solidFill>
                <a:cs typeface="PT Bold Heading" pitchFamily="2" charset="-78"/>
              </a:rPr>
              <a:t>ما هي المعالم الأساسية للتوسع الاستعماري الحديث خلال القرن 19</a:t>
            </a:r>
            <a:endParaRPr lang="ar-SA" sz="2800" dirty="0">
              <a:solidFill>
                <a:srgbClr val="002060"/>
              </a:solidFill>
              <a:cs typeface="PT Bold Heading" pitchFamily="2" charset="-78"/>
            </a:endParaRPr>
          </a:p>
        </p:txBody>
      </p:sp>
      <p:sp>
        <p:nvSpPr>
          <p:cNvPr id="3" name="عنصر نائب للمحتوى 2"/>
          <p:cNvSpPr>
            <a:spLocks noGrp="1"/>
          </p:cNvSpPr>
          <p:nvPr>
            <p:ph idx="1"/>
          </p:nvPr>
        </p:nvSpPr>
        <p:spPr>
          <a:xfrm>
            <a:off x="0" y="908720"/>
            <a:ext cx="9144000" cy="5949280"/>
          </a:xfrm>
        </p:spPr>
        <p:txBody>
          <a:bodyPr/>
          <a:lstStyle/>
          <a:p>
            <a:r>
              <a:rPr lang="ar-SA" sz="2800" dirty="0" smtClean="0">
                <a:solidFill>
                  <a:srgbClr val="C00000"/>
                </a:solidFill>
                <a:cs typeface="PT Bold Heading" pitchFamily="2" charset="-78"/>
              </a:rPr>
              <a:t>أو بمعني أخر ما هي مظاهر التوسع الاستعماري الحديث:</a:t>
            </a:r>
          </a:p>
          <a:p>
            <a:r>
              <a:rPr lang="ar-SA" sz="2800" dirty="0" smtClean="0">
                <a:solidFill>
                  <a:srgbClr val="C00000"/>
                </a:solidFill>
                <a:cs typeface="PT Bold Heading" pitchFamily="2" charset="-78"/>
              </a:rPr>
              <a:t>1- تمركز الإنتاج ورأس المال بيد فئة محدودة من الأثرياء.</a:t>
            </a:r>
          </a:p>
          <a:p>
            <a:r>
              <a:rPr lang="ar-SA" sz="2800" dirty="0" smtClean="0">
                <a:solidFill>
                  <a:srgbClr val="C00000"/>
                </a:solidFill>
                <a:cs typeface="PT Bold Heading" pitchFamily="2" charset="-78"/>
              </a:rPr>
              <a:t>2- امتزاج رأس مال المصارف (البنوك) برأسمال الصناعة الضخمة.</a:t>
            </a:r>
          </a:p>
          <a:p>
            <a:r>
              <a:rPr lang="ar-SA" sz="2800" dirty="0" smtClean="0">
                <a:solidFill>
                  <a:srgbClr val="C00000"/>
                </a:solidFill>
                <a:cs typeface="PT Bold Heading" pitchFamily="2" charset="-78"/>
              </a:rPr>
              <a:t>3- تصدير فائض رؤوس الأموال في الدول المستعمرة  للمستعمرات.</a:t>
            </a:r>
          </a:p>
          <a:p>
            <a:r>
              <a:rPr lang="ar-SA" sz="2800" dirty="0" smtClean="0">
                <a:solidFill>
                  <a:srgbClr val="C00000"/>
                </a:solidFill>
                <a:cs typeface="PT Bold Heading" pitchFamily="2" charset="-78"/>
              </a:rPr>
              <a:t>4- تكوين احتكارات رأسمالية كبيرة للسيطرة على المواد الخام الأولية.</a:t>
            </a:r>
          </a:p>
          <a:p>
            <a:r>
              <a:rPr lang="ar-SA" sz="2800" dirty="0" smtClean="0">
                <a:solidFill>
                  <a:srgbClr val="C00000"/>
                </a:solidFill>
                <a:cs typeface="PT Bold Heading" pitchFamily="2" charset="-78"/>
              </a:rPr>
              <a:t>5- اتمام التقسيم الإقليمي للعالم بين أعظم الدول الاستعمارية وهو ما كان مقدمة للحرب العالمية الأولي بسبب رغبة الدول الاستعمارية في السيطرة على مزيد من المستعمرات </a:t>
            </a:r>
            <a:endParaRPr lang="ar-SA" sz="2800" dirty="0">
              <a:solidFill>
                <a:srgbClr val="C00000"/>
              </a:solidFill>
              <a:cs typeface="PT Bold Heading" pitchFamily="2" charset="-78"/>
            </a:endParaRPr>
          </a:p>
        </p:txBody>
      </p:sp>
    </p:spTree>
    <p:extLst>
      <p:ext uri="{BB962C8B-B14F-4D97-AF65-F5344CB8AC3E}">
        <p14:creationId xmlns:p14="http://schemas.microsoft.com/office/powerpoint/2010/main" val="1080867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1" y="116632"/>
            <a:ext cx="8229600" cy="490066"/>
          </a:xfrm>
        </p:spPr>
        <p:txBody>
          <a:bodyPr>
            <a:normAutofit fontScale="90000"/>
          </a:bodyPr>
          <a:lstStyle/>
          <a:p>
            <a:r>
              <a:rPr lang="ar-EG" dirty="0" smtClean="0"/>
              <a:t>المستعمرات البريطانية 1882</a:t>
            </a:r>
            <a:endParaRPr lang="ar-EG" dirty="0"/>
          </a:p>
        </p:txBody>
      </p:sp>
      <p:sp>
        <p:nvSpPr>
          <p:cNvPr id="3" name="عنصر نائب للمحتوى 2"/>
          <p:cNvSpPr>
            <a:spLocks noGrp="1"/>
          </p:cNvSpPr>
          <p:nvPr>
            <p:ph sz="quarter" idx="13"/>
          </p:nvPr>
        </p:nvSpPr>
        <p:spPr/>
        <p:txBody>
          <a:bodyPr/>
          <a:lstStyle/>
          <a:p>
            <a:endParaRPr lang="ar-EG"/>
          </a:p>
        </p:txBody>
      </p:sp>
      <p:pic>
        <p:nvPicPr>
          <p:cNvPr id="18434" name="Picture 2" descr="http://www.israj.net/vb/uploaded/20_1939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536" y="836712"/>
            <a:ext cx="9505056" cy="6021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2917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sz="quarter" idx="13"/>
          </p:nvPr>
        </p:nvSpPr>
        <p:spPr/>
        <p:txBody>
          <a:bodyPr/>
          <a:lstStyle/>
          <a:p>
            <a:endParaRPr lang="ar-EG" dirty="0"/>
          </a:p>
        </p:txBody>
      </p:sp>
      <p:pic>
        <p:nvPicPr>
          <p:cNvPr id="16386" name="Picture 2" descr="http://www.israj.net/vb/uploaded/20_193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5909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78098"/>
          </a:xfrm>
        </p:spPr>
        <p:txBody>
          <a:bodyPr>
            <a:normAutofit fontScale="90000"/>
          </a:bodyPr>
          <a:lstStyle/>
          <a:p>
            <a:r>
              <a:rPr lang="ar-EG" dirty="0" smtClean="0"/>
              <a:t>الإمبراطورية البريطانية قبل القرن 19</a:t>
            </a:r>
            <a:endParaRPr lang="ar-EG" dirty="0"/>
          </a:p>
        </p:txBody>
      </p:sp>
      <p:sp>
        <p:nvSpPr>
          <p:cNvPr id="3" name="عنصر نائب للمحتوى 2"/>
          <p:cNvSpPr>
            <a:spLocks noGrp="1"/>
          </p:cNvSpPr>
          <p:nvPr>
            <p:ph sz="quarter" idx="13"/>
          </p:nvPr>
        </p:nvSpPr>
        <p:spPr/>
        <p:txBody>
          <a:bodyPr/>
          <a:lstStyle/>
          <a:p>
            <a:endParaRPr lang="ar-EG"/>
          </a:p>
        </p:txBody>
      </p:sp>
      <p:pic>
        <p:nvPicPr>
          <p:cNvPr id="17410" name="Picture 2" descr="http://www.israj.net/vb/uploaded/20_193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36104"/>
            <a:ext cx="9324528" cy="6021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6276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548680"/>
          </a:xfrm>
        </p:spPr>
        <p:txBody>
          <a:bodyPr>
            <a:normAutofit fontScale="90000"/>
          </a:bodyPr>
          <a:lstStyle/>
          <a:p>
            <a:r>
              <a:rPr lang="ar-EG" dirty="0" smtClean="0"/>
              <a:t>خريطة الإمبراطورية البريطانية 1920 </a:t>
            </a:r>
            <a:endParaRPr lang="ar-EG" dirty="0"/>
          </a:p>
        </p:txBody>
      </p:sp>
      <p:sp>
        <p:nvSpPr>
          <p:cNvPr id="3" name="عنصر نائب للمحتوى 2"/>
          <p:cNvSpPr>
            <a:spLocks noGrp="1"/>
          </p:cNvSpPr>
          <p:nvPr>
            <p:ph sz="quarter" idx="13"/>
          </p:nvPr>
        </p:nvSpPr>
        <p:spPr/>
        <p:txBody>
          <a:bodyPr/>
          <a:lstStyle/>
          <a:p>
            <a:endParaRPr lang="ar-EG"/>
          </a:p>
        </p:txBody>
      </p:sp>
      <p:pic>
        <p:nvPicPr>
          <p:cNvPr id="13314" name="Picture 2" descr="http://www.israj.net/vb/uploaded/20_1937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692696"/>
            <a:ext cx="8856983" cy="6624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7230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dirty="0" smtClean="0"/>
              <a:t>خريطة الإمبراطورية البريطانية</a:t>
            </a:r>
            <a:endParaRPr lang="ar-EG" dirty="0"/>
          </a:p>
        </p:txBody>
      </p:sp>
      <p:sp>
        <p:nvSpPr>
          <p:cNvPr id="3" name="عنصر نائب للمحتوى 2"/>
          <p:cNvSpPr>
            <a:spLocks noGrp="1"/>
          </p:cNvSpPr>
          <p:nvPr>
            <p:ph sz="quarter" idx="13"/>
          </p:nvPr>
        </p:nvSpPr>
        <p:spPr/>
        <p:txBody>
          <a:bodyPr/>
          <a:lstStyle/>
          <a:p>
            <a:endParaRPr lang="ar-EG" dirty="0"/>
          </a:p>
        </p:txBody>
      </p:sp>
      <p:pic>
        <p:nvPicPr>
          <p:cNvPr id="10242" name="Picture 2" descr="http://upload.wikimedia.org/wikipedia/commons/thumb/7/75/BritishEmpire1919.png/400px-BritishEmpire1919.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412776"/>
            <a:ext cx="8640960"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5892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90066"/>
          </a:xfrm>
        </p:spPr>
        <p:txBody>
          <a:bodyPr>
            <a:normAutofit fontScale="90000"/>
          </a:bodyPr>
          <a:lstStyle/>
          <a:p>
            <a:r>
              <a:rPr lang="ar-EG" dirty="0" smtClean="0"/>
              <a:t>تجارة الرقيق</a:t>
            </a:r>
            <a:endParaRPr lang="ar-EG" dirty="0"/>
          </a:p>
        </p:txBody>
      </p:sp>
      <p:sp>
        <p:nvSpPr>
          <p:cNvPr id="3" name="عنصر نائب للمحتوى 2"/>
          <p:cNvSpPr>
            <a:spLocks noGrp="1"/>
          </p:cNvSpPr>
          <p:nvPr>
            <p:ph sz="quarter" idx="13"/>
          </p:nvPr>
        </p:nvSpPr>
        <p:spPr/>
        <p:txBody>
          <a:bodyPr/>
          <a:lstStyle/>
          <a:p>
            <a:endParaRPr lang="ar-EG"/>
          </a:p>
        </p:txBody>
      </p:sp>
      <p:pic>
        <p:nvPicPr>
          <p:cNvPr id="33794" name="Picture 2" descr="https://encrypted-tbn0.gstatic.com/images?q=tbn:ANd9GcRa261gVp1XAT6XJvbtE1X_vZgHSR5Cmub19LbNgI0O-3W6atfjy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764704"/>
            <a:ext cx="8892480" cy="6093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65412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EG"/>
          </a:p>
        </p:txBody>
      </p:sp>
      <p:sp>
        <p:nvSpPr>
          <p:cNvPr id="3" name="عنصر نائب للمحتوى 2"/>
          <p:cNvSpPr>
            <a:spLocks noGrp="1"/>
          </p:cNvSpPr>
          <p:nvPr>
            <p:ph sz="quarter" idx="13"/>
          </p:nvPr>
        </p:nvSpPr>
        <p:spPr/>
        <p:txBody>
          <a:bodyPr/>
          <a:lstStyle/>
          <a:p>
            <a:endParaRPr lang="ar-EG"/>
          </a:p>
        </p:txBody>
      </p:sp>
      <p:pic>
        <p:nvPicPr>
          <p:cNvPr id="20482" name="Picture 2" descr="http://ency.kacemb.com/img/24_200470_0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60648"/>
            <a:ext cx="8820472" cy="6597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8739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4082"/>
          </a:xfrm>
        </p:spPr>
        <p:txBody>
          <a:bodyPr>
            <a:normAutofit fontScale="90000"/>
          </a:bodyPr>
          <a:lstStyle/>
          <a:p>
            <a:r>
              <a:rPr lang="ar-EG" dirty="0" smtClean="0"/>
              <a:t>الإمبراطورية بعد الحرب العالمية الأولي</a:t>
            </a:r>
            <a:endParaRPr lang="ar-EG" dirty="0"/>
          </a:p>
        </p:txBody>
      </p:sp>
      <p:sp>
        <p:nvSpPr>
          <p:cNvPr id="3" name="عنصر نائب للمحتوى 2"/>
          <p:cNvSpPr>
            <a:spLocks noGrp="1"/>
          </p:cNvSpPr>
          <p:nvPr>
            <p:ph sz="quarter" idx="13"/>
          </p:nvPr>
        </p:nvSpPr>
        <p:spPr>
          <a:xfrm>
            <a:off x="457200" y="908720"/>
            <a:ext cx="8229600" cy="5217443"/>
          </a:xfrm>
        </p:spPr>
        <p:txBody>
          <a:bodyPr/>
          <a:lstStyle/>
          <a:p>
            <a:endParaRPr lang="ar-EG" dirty="0"/>
          </a:p>
        </p:txBody>
      </p:sp>
      <p:pic>
        <p:nvPicPr>
          <p:cNvPr id="15362" name="Picture 2" descr="http://www.israj.net/vb/uploaded/20_1938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628800"/>
            <a:ext cx="8820472"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3079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836712"/>
          </a:xfrm>
        </p:spPr>
        <p:txBody>
          <a:bodyPr>
            <a:normAutofit/>
          </a:bodyPr>
          <a:lstStyle/>
          <a:p>
            <a:r>
              <a:rPr lang="ar-EG" dirty="0" smtClean="0"/>
              <a:t>التاج البريطاني</a:t>
            </a:r>
            <a:endParaRPr lang="ar-EG" dirty="0"/>
          </a:p>
        </p:txBody>
      </p:sp>
      <p:sp>
        <p:nvSpPr>
          <p:cNvPr id="3" name="عنصر نائب للمحتوى 2"/>
          <p:cNvSpPr>
            <a:spLocks noGrp="1"/>
          </p:cNvSpPr>
          <p:nvPr>
            <p:ph sz="quarter" idx="13"/>
          </p:nvPr>
        </p:nvSpPr>
        <p:spPr/>
        <p:txBody>
          <a:bodyPr/>
          <a:lstStyle/>
          <a:p>
            <a:endParaRPr lang="ar-EG"/>
          </a:p>
        </p:txBody>
      </p:sp>
      <p:pic>
        <p:nvPicPr>
          <p:cNvPr id="25602" name="Picture 2" descr="https://encrypted-tbn2.gstatic.com/images?q=tbn:ANd9GcRE4WbK_jkn0ssUPu5UhqBNVitwB7YPfC8hfWIiwIYXmrAzguk0v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92696"/>
            <a:ext cx="7920880" cy="5832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7531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Msabri\Desktop\wPyq9101161727.gif"/>
          <p:cNvPicPr>
            <a:picLocks noChangeAspect="1" noChangeArrowheads="1" noCrop="1"/>
          </p:cNvPicPr>
          <p:nvPr/>
        </p:nvPicPr>
        <p:blipFill>
          <a:blip r:embed="rId2">
            <a:extLst/>
          </a:blip>
          <a:srcRect/>
          <a:stretch>
            <a:fillRect/>
          </a:stretch>
        </p:blipFill>
        <p:spPr bwMode="auto">
          <a:xfrm>
            <a:off x="1000100" y="0"/>
            <a:ext cx="8143900" cy="6858000"/>
          </a:xfrm>
          <a:prstGeom prst="rect">
            <a:avLst/>
          </a:prstGeom>
          <a:extLst/>
        </p:spPr>
      </p:pic>
      <p:sp>
        <p:nvSpPr>
          <p:cNvPr id="4" name="TextBox 3"/>
          <p:cNvSpPr txBox="1"/>
          <p:nvPr/>
        </p:nvSpPr>
        <p:spPr>
          <a:xfrm rot="19878508">
            <a:off x="396587" y="2875644"/>
            <a:ext cx="4442196" cy="769441"/>
          </a:xfrm>
          <a:prstGeom prst="rect">
            <a:avLst/>
          </a:prstGeom>
          <a:noFill/>
        </p:spPr>
        <p:txBody>
          <a:bodyPr wrap="square" rtlCol="1">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Bef>
                <a:spcPct val="0"/>
              </a:spcBef>
              <a:spcAft>
                <a:spcPct val="0"/>
              </a:spcAft>
            </a:pPr>
            <a:r>
              <a:rPr lang="en-US" sz="4400" b="1" dirty="0" smtClean="0">
                <a:ln/>
                <a:solidFill>
                  <a:srgbClr val="C32D2E"/>
                </a:solidFill>
                <a:latin typeface="Aristocrat" pitchFamily="34" charset="0"/>
                <a:cs typeface="Arial" pitchFamily="34" charset="0"/>
              </a:rPr>
              <a:t>Thank You</a:t>
            </a:r>
            <a:endParaRPr lang="ar-EG" sz="4400" b="1" dirty="0">
              <a:ln/>
              <a:solidFill>
                <a:srgbClr val="C32D2E"/>
              </a:solidFill>
              <a:latin typeface="Aristocrat" pitchFamily="34" charset="0"/>
              <a:cs typeface="Arial" pitchFamily="34" charset="0"/>
            </a:endParaRPr>
          </a:p>
        </p:txBody>
      </p:sp>
      <p:pic>
        <p:nvPicPr>
          <p:cNvPr id="2051" name="Picture 3" descr="C:\Documents and Settings\Msabri\Desktop\thumb_Blue-rose-2311200992851.jpg"/>
          <p:cNvPicPr>
            <a:picLocks noChangeAspect="1" noChangeArrowheads="1"/>
          </p:cNvPicPr>
          <p:nvPr/>
        </p:nvPicPr>
        <p:blipFill>
          <a:blip r:embed="rId3">
            <a:extLst/>
          </a:blip>
          <a:srcRect/>
          <a:stretch>
            <a:fillRect/>
          </a:stretch>
        </p:blipFill>
        <p:spPr bwMode="auto">
          <a:xfrm>
            <a:off x="899592" y="4581128"/>
            <a:ext cx="2520280" cy="2224502"/>
          </a:xfrm>
          <a:prstGeom prst="rect">
            <a:avLst/>
          </a:prstGeom>
          <a:effectLst>
            <a:softEdge rad="127000"/>
          </a:effectLst>
          <a:extLst/>
        </p:spPr>
      </p:pic>
    </p:spTree>
    <p:extLst>
      <p:ext uri="{BB962C8B-B14F-4D97-AF65-F5344CB8AC3E}">
        <p14:creationId xmlns:p14="http://schemas.microsoft.com/office/powerpoint/2010/main" val="41486633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دفق الهواء">
  <a:themeElements>
    <a:clrScheme name="أصل">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دفق الهواء">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دفق الهواء">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790</TotalTime>
  <Words>1390</Words>
  <Application>Microsoft Office PowerPoint</Application>
  <PresentationFormat>عرض على الشاشة (3:4)‏</PresentationFormat>
  <Paragraphs>125</Paragraphs>
  <Slides>27</Slides>
  <Notes>1</Notes>
  <HiddenSlides>0</HiddenSlides>
  <MMClips>0</MMClips>
  <ScaleCrop>false</ScaleCrop>
  <HeadingPairs>
    <vt:vector size="4" baseType="variant">
      <vt:variant>
        <vt:lpstr>نسق</vt:lpstr>
      </vt:variant>
      <vt:variant>
        <vt:i4>2</vt:i4>
      </vt:variant>
      <vt:variant>
        <vt:lpstr>عناوين الشرائح</vt:lpstr>
      </vt:variant>
      <vt:variant>
        <vt:i4>27</vt:i4>
      </vt:variant>
    </vt:vector>
  </HeadingPairs>
  <TitlesOfParts>
    <vt:vector size="29" baseType="lpstr">
      <vt:lpstr>Solstice</vt:lpstr>
      <vt:lpstr>دفق الهواء</vt:lpstr>
      <vt:lpstr>أهلا وسهلا بكم</vt:lpstr>
      <vt:lpstr>المحاضرة الثانية </vt:lpstr>
      <vt:lpstr>ما هو الاستعمار؟ </vt:lpstr>
      <vt:lpstr>أشكال الإمبريالية</vt:lpstr>
      <vt:lpstr>عوامل وأسباب الاستعمار الأوربي وتصاعده خلال القرن التاسع عشر</vt:lpstr>
      <vt:lpstr>تابع عوامل وأسباب الاستعمار الأوربي وتصاعده خلال القرن التاسع عشر</vt:lpstr>
      <vt:lpstr>المعالم الأساسية للتوسع الاستعماري الحديث. </vt:lpstr>
      <vt:lpstr>سياسة الدول الاستعمارية تجاه المستعمرات</vt:lpstr>
      <vt:lpstr>عرض تقديمي في PowerPoint</vt:lpstr>
      <vt:lpstr>تابع سياسة الدول الاستعمارية في المستعمرات  </vt:lpstr>
      <vt:lpstr>الامبراطورية الاستعمارية الانجليزية حتى عام 1914. </vt:lpstr>
      <vt:lpstr> ما هي سياسة بريطانيا تجاه مستعمراتها (في الشرق الأقصى)؟</vt:lpstr>
      <vt:lpstr> تابع سياسة بريطانية تجاه مستعمراتها (في الشرق الأقصى</vt:lpstr>
      <vt:lpstr>. الامبراطورية الاستعمارية الفرنسية حتى عام 1914</vt:lpstr>
      <vt:lpstr>تابع الامبراطورية الاستعمارية الفرنسية حتى عام 1914</vt:lpstr>
      <vt:lpstr>الصراع الاستعماري والحرب العالمية الأولي </vt:lpstr>
      <vt:lpstr>ما هي المعالم الأساسية للتوسع الاستعماري الحديث خلال القرن 19</vt:lpstr>
      <vt:lpstr>المستعمرات البريطانية 1882</vt:lpstr>
      <vt:lpstr>عرض تقديمي في PowerPoint</vt:lpstr>
      <vt:lpstr>الإمبراطورية البريطانية قبل القرن 19</vt:lpstr>
      <vt:lpstr>خريطة الإمبراطورية البريطانية 1920 </vt:lpstr>
      <vt:lpstr>خريطة الإمبراطورية البريطانية</vt:lpstr>
      <vt:lpstr>تجارة الرقيق</vt:lpstr>
      <vt:lpstr>عرض تقديمي في PowerPoint</vt:lpstr>
      <vt:lpstr>الإمبراطورية بعد الحرب العالمية الأولي</vt:lpstr>
      <vt:lpstr>التاج البريطاني</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  الاستعمار الأوربي في العصر الحديث  </dc:title>
  <dc:creator>123</dc:creator>
  <cp:lastModifiedBy>user</cp:lastModifiedBy>
  <cp:revision>48</cp:revision>
  <dcterms:created xsi:type="dcterms:W3CDTF">2013-09-16T20:32:06Z</dcterms:created>
  <dcterms:modified xsi:type="dcterms:W3CDTF">2014-02-17T08:32:47Z</dcterms:modified>
</cp:coreProperties>
</file>