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59" r:id="rId8"/>
    <p:sldId id="257" r:id="rId9"/>
    <p:sldId id="267" r:id="rId10"/>
    <p:sldId id="266" r:id="rId11"/>
    <p:sldId id="268" r:id="rId12"/>
    <p:sldId id="260" r:id="rId13"/>
    <p:sldId id="25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29/03/33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النون </a:t>
            </a:r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الساكنة </a:t>
            </a:r>
            <a:r>
              <a:rPr lang="ar-SA" sz="6600" dirty="0" err="1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و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 التنوين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24128" y="4221088"/>
            <a:ext cx="2324944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نْ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4149080"/>
            <a:ext cx="302433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ً     </a:t>
            </a:r>
            <a:r>
              <a:rPr lang="ar-SA" sz="720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ٌ</a:t>
            </a: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   </a:t>
            </a:r>
            <a:r>
              <a:rPr lang="ar-SA" sz="7200" dirty="0" smtClean="0">
                <a:latin typeface="+mj-lt"/>
                <a:ea typeface="+mj-ea"/>
                <a:cs typeface="SKR HEAD1" pitchFamily="2" charset="-78"/>
              </a:rPr>
              <a:t>ٍ</a:t>
            </a:r>
            <a:endParaRPr kumimoji="0" lang="ar-SA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3933056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سميعٌ عليم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539552" y="4941168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سميعُن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عليم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3933056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فريقاً هدى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539552" y="4941168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00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فريقنْ </a:t>
            </a:r>
            <a:r>
              <a:rPr lang="ar-SA" sz="40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هدى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323528" y="3933056"/>
            <a:ext cx="38164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قومٍ هاد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23528" y="5013176"/>
            <a:ext cx="38164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قومن هاد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4716016" y="4149080"/>
            <a:ext cx="413995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نون تثبت لفظاً وخطاً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وصلاً ووقفاً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179512" y="4221088"/>
            <a:ext cx="413995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نون ساكنة زائدة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تثبت لفظاً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لاخطاً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ووصلاً لا وقفاً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Autofit/>
          </a:bodyPr>
          <a:lstStyle/>
          <a:p>
            <a:r>
              <a:rPr lang="ar-SA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الفرق بين النون الساكنة والتنوين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395536" y="2420890"/>
          <a:ext cx="8229600" cy="36290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114800"/>
                <a:gridCol w="4114800"/>
              </a:tblGrid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AL-Mohanad Bold" pitchFamily="2" charset="-78"/>
                        </a:rPr>
                        <a:t>النون الساكنة</a:t>
                      </a:r>
                      <a:endParaRPr lang="ar-SA" sz="3200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kern="120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AL-Mohanad Bold" pitchFamily="2" charset="-78"/>
                        </a:rPr>
                        <a:t>التنوين</a:t>
                      </a:r>
                      <a:endParaRPr lang="ar-SA" sz="3200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حرف أصلي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يكون إلا زائـدا فقط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ثابتة في اللفظ والخط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ثابت في اللفظ فقط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توجد في الأسماء والأفعال والحروف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يوجد سوى في الأسـماء فقط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تكون متوسطة ومتطرفة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يكون إلا متطرفا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2987" y="3003832"/>
            <a:ext cx="70960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6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أحكام النون الساكنة</a:t>
            </a:r>
            <a:endParaRPr lang="en-US" sz="6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0" y="332656"/>
            <a:ext cx="2026568" cy="108012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الإدغام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7812360" y="1484784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668344" y="3501008"/>
            <a:ext cx="1080120" cy="27363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أ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هـ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ع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ح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غ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خ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1728192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الإخفاء</a:t>
            </a:r>
            <a:endParaRPr lang="ar-SA" sz="5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899592" y="1412776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0" y="3501008"/>
            <a:ext cx="2483768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باقي الأحرف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6956648" y="485056"/>
            <a:ext cx="2026568" cy="10801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الإظهار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2411760" y="476672"/>
            <a:ext cx="2026568" cy="10801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الإقلاب</a:t>
            </a:r>
            <a:endParaRPr kumimoji="0" lang="ar-SA" sz="5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2" name="سهم للأسفل 11"/>
          <p:cNvSpPr/>
          <p:nvPr/>
        </p:nvSpPr>
        <p:spPr>
          <a:xfrm>
            <a:off x="5508104" y="1412776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للأسفل 12"/>
          <p:cNvSpPr/>
          <p:nvPr/>
        </p:nvSpPr>
        <p:spPr>
          <a:xfrm>
            <a:off x="3347864" y="1412776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4932040" y="3284984"/>
            <a:ext cx="1584176" cy="22322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يرملون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2987824" y="3212976"/>
            <a:ext cx="1584176" cy="22322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ب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11" grpId="0"/>
      <p:bldP spid="9" grpId="0"/>
      <p:bldP spid="10" grpId="0"/>
      <p:bldP spid="12" grpId="0" animBg="1"/>
      <p:bldP spid="13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الإظهار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الإيضاح والبيان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إخراج كل حرف من مخرجه من غير غنة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005064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3843300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72008" y="4158208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همزٌ فهاءٌ ثم عينٌ حاء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مهملتان</a:t>
            </a:r>
            <a:r>
              <a:rPr kumimoji="0" lang="ar-SA" sz="5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ثم غينٌ خاءُ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764705"/>
          <a:ext cx="8075240" cy="5098141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18810"/>
                <a:gridCol w="2018810"/>
                <a:gridCol w="2018810"/>
                <a:gridCol w="2018810"/>
              </a:tblGrid>
              <a:tr h="1379131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أ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يَنْئَوْن</a:t>
                      </a:r>
                      <a:r>
                        <a:rPr lang="ar-SA" sz="2800" b="0" dirty="0" smtClean="0">
                          <a:cs typeface="SKR HEAD1" pitchFamily="2" charset="-78"/>
                        </a:rPr>
                        <a:t>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أعْطى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عَذَابٌ ألِيمٌ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هـ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0" dirty="0" smtClean="0">
                          <a:cs typeface="SKR HEAD1" pitchFamily="2" charset="-78"/>
                        </a:rPr>
                        <a:t>يَنْهَوْنَ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 marL="0" marR="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هَاجر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قومٍ هاد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ع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أَنعَمْتَ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عَلَق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سواءٌ عليهم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ح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وَانْحَرْ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حَاد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عليمٌ حكيم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غ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فَسَيُنْغِضُونَ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غِسْلِينٍ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إلهٌ غير الله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خ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وَالمُنخنِقَةُ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خَشِى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عليمٌ خبير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الإدغام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الإدخال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إدخال الحرف الأول في الحرف الثاني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بحيث يصيران حرفاً واحداً مشدداً .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005064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3843300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-756592" y="400506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يرملون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إدغام بغنة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24128" y="4221088"/>
            <a:ext cx="2324944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ينمو</a:t>
            </a:r>
            <a:endParaRPr kumimoji="0" lang="ar-SA" sz="7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إدغام بغير غنة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4149080"/>
            <a:ext cx="302433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ل ، 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115616" y="836712"/>
          <a:ext cx="7056783" cy="5098141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352261"/>
                <a:gridCol w="2352261"/>
                <a:gridCol w="2352261"/>
              </a:tblGrid>
              <a:tr h="1379131">
                <a:tc gridSpan="3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نون ساكنة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ي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إنْ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يَشأ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ءايةً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يُعرِضُوا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مَال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عذابٌ مُقيم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و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واق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يومئذٍ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وَاهية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نَذير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شيءٍ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نُكُر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ر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ربك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لرءوفٌ رحيم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ل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ومَنْ لم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يومئذٍ لَخبير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249</Words>
  <Application>Microsoft Office PowerPoint</Application>
  <PresentationFormat>عرض على الشاشة (3:4)‏</PresentationFormat>
  <Paragraphs>125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أحكام  النون الساكنة و التنوين</vt:lpstr>
      <vt:lpstr>النون الساكنة</vt:lpstr>
      <vt:lpstr>النون الساكنة</vt:lpstr>
      <vt:lpstr>النون الساكنة</vt:lpstr>
      <vt:lpstr>النون الساكنة</vt:lpstr>
      <vt:lpstr>النون الساكنة</vt:lpstr>
      <vt:lpstr>الفرق بين النون الساكنة والتنوين</vt:lpstr>
      <vt:lpstr>الشريحة 8</vt:lpstr>
      <vt:lpstr>الإدغام</vt:lpstr>
      <vt:lpstr>الشريحة 10</vt:lpstr>
      <vt:lpstr>لغةً </vt:lpstr>
      <vt:lpstr>الشريحة 12</vt:lpstr>
      <vt:lpstr>الشريحة 13</vt:lpstr>
      <vt:lpstr>لغةً </vt:lpstr>
      <vt:lpstr>إدغام بغنة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14</cp:revision>
  <dcterms:created xsi:type="dcterms:W3CDTF">2012-02-17T16:01:01Z</dcterms:created>
  <dcterms:modified xsi:type="dcterms:W3CDTF">2012-02-21T09:13:57Z</dcterms:modified>
</cp:coreProperties>
</file>