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84" r:id="rId1"/>
    <p:sldMasterId id="2147483900" r:id="rId2"/>
    <p:sldMasterId id="2147483912" r:id="rId3"/>
  </p:sldMasterIdLst>
  <p:sldIdLst>
    <p:sldId id="321" r:id="rId4"/>
    <p:sldId id="316" r:id="rId5"/>
    <p:sldId id="314" r:id="rId6"/>
    <p:sldId id="315" r:id="rId7"/>
    <p:sldId id="295" r:id="rId8"/>
    <p:sldId id="305" r:id="rId9"/>
    <p:sldId id="322" r:id="rId10"/>
    <p:sldId id="306" r:id="rId11"/>
    <p:sldId id="307" r:id="rId12"/>
    <p:sldId id="310" r:id="rId13"/>
    <p:sldId id="312" r:id="rId14"/>
    <p:sldId id="311" r:id="rId15"/>
    <p:sldId id="308" r:id="rId16"/>
    <p:sldId id="296" r:id="rId17"/>
    <p:sldId id="318" r:id="rId18"/>
    <p:sldId id="317" r:id="rId19"/>
    <p:sldId id="297" r:id="rId20"/>
    <p:sldId id="319" r:id="rId21"/>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51" d="100"/>
          <a:sy n="51" d="100"/>
        </p:scale>
        <p:origin x="1229" y="53"/>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solidFill>
                  <a:prstClr val="black">
                    <a:tint val="75000"/>
                  </a:prstClr>
                </a:solidFill>
              </a:rPr>
              <a:pPr/>
              <a:t>02/07/35</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5290257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solidFill>
                  <a:prstClr val="black">
                    <a:tint val="75000"/>
                  </a:prstClr>
                </a:solidFill>
              </a:rPr>
              <a:pPr/>
              <a:t>02/07/35</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1218519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solidFill>
                  <a:prstClr val="black">
                    <a:tint val="75000"/>
                  </a:prstClr>
                </a:solidFill>
              </a:rPr>
              <a:pPr/>
              <a:t>02/07/35</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0979643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solidFill>
                  <a:prstClr val="black">
                    <a:tint val="75000"/>
                  </a:prstClr>
                </a:solidFill>
              </a:rPr>
              <a:pPr/>
              <a:t>02/07/35</a:t>
            </a:fld>
            <a:endParaRPr lang="ar-SA">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SA">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469729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solidFill>
                  <a:prstClr val="black">
                    <a:tint val="75000"/>
                  </a:prstClr>
                </a:solidFill>
              </a:rPr>
              <a:pPr/>
              <a:t>02/07/35</a:t>
            </a:fld>
            <a:endParaRPr lang="ar-SA">
              <a:solidFill>
                <a:prstClr val="black">
                  <a:tint val="75000"/>
                </a:prstClr>
              </a:solidFill>
            </a:endParaRPr>
          </a:p>
        </p:txBody>
      </p:sp>
      <p:sp>
        <p:nvSpPr>
          <p:cNvPr id="8" name="عنصر نائب للتذييل 7"/>
          <p:cNvSpPr>
            <a:spLocks noGrp="1"/>
          </p:cNvSpPr>
          <p:nvPr>
            <p:ph type="ftr" sz="quarter" idx="11"/>
          </p:nvPr>
        </p:nvSpPr>
        <p:spPr/>
        <p:txBody>
          <a:bodyPr/>
          <a:lstStyle/>
          <a:p>
            <a:endParaRPr lang="ar-SA">
              <a:solidFill>
                <a:prstClr val="black">
                  <a:tint val="75000"/>
                </a:prstClr>
              </a:solidFill>
            </a:endParaRPr>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6630386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solidFill>
                  <a:prstClr val="black">
                    <a:tint val="75000"/>
                  </a:prstClr>
                </a:solidFill>
              </a:rPr>
              <a:pPr/>
              <a:t>02/07/35</a:t>
            </a:fld>
            <a:endParaRPr lang="ar-SA">
              <a:solidFill>
                <a:prstClr val="black">
                  <a:tint val="75000"/>
                </a:prstClr>
              </a:solidFill>
            </a:endParaRPr>
          </a:p>
        </p:txBody>
      </p:sp>
      <p:sp>
        <p:nvSpPr>
          <p:cNvPr id="4" name="عنصر نائب للتذييل 3"/>
          <p:cNvSpPr>
            <a:spLocks noGrp="1"/>
          </p:cNvSpPr>
          <p:nvPr>
            <p:ph type="ftr" sz="quarter" idx="11"/>
          </p:nvPr>
        </p:nvSpPr>
        <p:spPr/>
        <p:txBody>
          <a:bodyPr/>
          <a:lstStyle/>
          <a:p>
            <a:endParaRPr lang="ar-SA">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3752660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solidFill>
                  <a:prstClr val="black">
                    <a:tint val="75000"/>
                  </a:prstClr>
                </a:solidFill>
              </a:rPr>
              <a:pPr/>
              <a:t>02/07/35</a:t>
            </a:fld>
            <a:endParaRPr lang="ar-SA">
              <a:solidFill>
                <a:prstClr val="black">
                  <a:tint val="75000"/>
                </a:prstClr>
              </a:solidFill>
            </a:endParaRPr>
          </a:p>
        </p:txBody>
      </p:sp>
      <p:sp>
        <p:nvSpPr>
          <p:cNvPr id="3" name="عنصر نائب للتذييل 2"/>
          <p:cNvSpPr>
            <a:spLocks noGrp="1"/>
          </p:cNvSpPr>
          <p:nvPr>
            <p:ph type="ftr" sz="quarter" idx="11"/>
          </p:nvPr>
        </p:nvSpPr>
        <p:spPr/>
        <p:txBody>
          <a:bodyPr/>
          <a:lstStyle/>
          <a:p>
            <a:endParaRPr lang="ar-SA">
              <a:solidFill>
                <a:prstClr val="black">
                  <a:tint val="75000"/>
                </a:prstClr>
              </a:solidFill>
            </a:endParaRPr>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1292959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solidFill>
                  <a:prstClr val="black">
                    <a:tint val="75000"/>
                  </a:prstClr>
                </a:solidFill>
              </a:rPr>
              <a:pPr/>
              <a:t>02/07/35</a:t>
            </a:fld>
            <a:endParaRPr lang="ar-SA">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SA">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681872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solidFill>
                  <a:prstClr val="black">
                    <a:tint val="75000"/>
                  </a:prstClr>
                </a:solidFill>
              </a:rPr>
              <a:pPr/>
              <a:t>02/07/35</a:t>
            </a:fld>
            <a:endParaRPr lang="ar-SA">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SA">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4670718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solidFill>
                  <a:prstClr val="black">
                    <a:tint val="75000"/>
                  </a:prstClr>
                </a:solidFill>
              </a:rPr>
              <a:pPr/>
              <a:t>02/07/35</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9245954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solidFill>
                  <a:prstClr val="black">
                    <a:tint val="75000"/>
                  </a:prstClr>
                </a:solidFill>
              </a:rPr>
              <a:pPr/>
              <a:t>02/07/35</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9244779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solidFill>
                  <a:prstClr val="black">
                    <a:tint val="75000"/>
                  </a:prstClr>
                </a:solidFill>
              </a:rPr>
              <a:pPr/>
              <a:t>02/07/35</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9552412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solidFill>
                  <a:prstClr val="black">
                    <a:tint val="75000"/>
                  </a:prstClr>
                </a:solidFill>
              </a:rPr>
              <a:pPr/>
              <a:t>02/07/35</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2730188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solidFill>
                  <a:prstClr val="black">
                    <a:tint val="75000"/>
                  </a:prstClr>
                </a:solidFill>
              </a:rPr>
              <a:pPr/>
              <a:t>02/07/35</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4455084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solidFill>
                  <a:prstClr val="black">
                    <a:tint val="75000"/>
                  </a:prstClr>
                </a:solidFill>
              </a:rPr>
              <a:pPr/>
              <a:t>02/07/35</a:t>
            </a:fld>
            <a:endParaRPr lang="ar-SA">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SA">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9179460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solidFill>
                  <a:prstClr val="black">
                    <a:tint val="75000"/>
                  </a:prstClr>
                </a:solidFill>
              </a:rPr>
              <a:pPr/>
              <a:t>02/07/35</a:t>
            </a:fld>
            <a:endParaRPr lang="ar-SA">
              <a:solidFill>
                <a:prstClr val="black">
                  <a:tint val="75000"/>
                </a:prstClr>
              </a:solidFill>
            </a:endParaRPr>
          </a:p>
        </p:txBody>
      </p:sp>
      <p:sp>
        <p:nvSpPr>
          <p:cNvPr id="8" name="عنصر نائب للتذييل 7"/>
          <p:cNvSpPr>
            <a:spLocks noGrp="1"/>
          </p:cNvSpPr>
          <p:nvPr>
            <p:ph type="ftr" sz="quarter" idx="11"/>
          </p:nvPr>
        </p:nvSpPr>
        <p:spPr/>
        <p:txBody>
          <a:bodyPr/>
          <a:lstStyle/>
          <a:p>
            <a:endParaRPr lang="ar-SA">
              <a:solidFill>
                <a:prstClr val="black">
                  <a:tint val="75000"/>
                </a:prstClr>
              </a:solidFill>
            </a:endParaRPr>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7156624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solidFill>
                  <a:prstClr val="black">
                    <a:tint val="75000"/>
                  </a:prstClr>
                </a:solidFill>
              </a:rPr>
              <a:pPr/>
              <a:t>02/07/35</a:t>
            </a:fld>
            <a:endParaRPr lang="ar-SA">
              <a:solidFill>
                <a:prstClr val="black">
                  <a:tint val="75000"/>
                </a:prstClr>
              </a:solidFill>
            </a:endParaRPr>
          </a:p>
        </p:txBody>
      </p:sp>
      <p:sp>
        <p:nvSpPr>
          <p:cNvPr id="4" name="عنصر نائب للتذييل 3"/>
          <p:cNvSpPr>
            <a:spLocks noGrp="1"/>
          </p:cNvSpPr>
          <p:nvPr>
            <p:ph type="ftr" sz="quarter" idx="11"/>
          </p:nvPr>
        </p:nvSpPr>
        <p:spPr/>
        <p:txBody>
          <a:bodyPr/>
          <a:lstStyle/>
          <a:p>
            <a:endParaRPr lang="ar-SA">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0623567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solidFill>
                  <a:prstClr val="black">
                    <a:tint val="75000"/>
                  </a:prstClr>
                </a:solidFill>
              </a:rPr>
              <a:pPr/>
              <a:t>02/07/35</a:t>
            </a:fld>
            <a:endParaRPr lang="ar-SA">
              <a:solidFill>
                <a:prstClr val="black">
                  <a:tint val="75000"/>
                </a:prstClr>
              </a:solidFill>
            </a:endParaRPr>
          </a:p>
        </p:txBody>
      </p:sp>
      <p:sp>
        <p:nvSpPr>
          <p:cNvPr id="3" name="عنصر نائب للتذييل 2"/>
          <p:cNvSpPr>
            <a:spLocks noGrp="1"/>
          </p:cNvSpPr>
          <p:nvPr>
            <p:ph type="ftr" sz="quarter" idx="11"/>
          </p:nvPr>
        </p:nvSpPr>
        <p:spPr/>
        <p:txBody>
          <a:bodyPr/>
          <a:lstStyle/>
          <a:p>
            <a:endParaRPr lang="ar-SA">
              <a:solidFill>
                <a:prstClr val="black">
                  <a:tint val="75000"/>
                </a:prstClr>
              </a:solidFill>
            </a:endParaRPr>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4509066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solidFill>
                  <a:prstClr val="black">
                    <a:tint val="75000"/>
                  </a:prstClr>
                </a:solidFill>
              </a:rPr>
              <a:pPr/>
              <a:t>02/07/35</a:t>
            </a:fld>
            <a:endParaRPr lang="ar-SA">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SA">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5089310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solidFill>
                  <a:prstClr val="black">
                    <a:tint val="75000"/>
                  </a:prstClr>
                </a:solidFill>
              </a:rPr>
              <a:pPr/>
              <a:t>02/07/35</a:t>
            </a:fld>
            <a:endParaRPr lang="ar-SA">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SA">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3432990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solidFill>
                  <a:prstClr val="black">
                    <a:tint val="75000"/>
                  </a:prstClr>
                </a:solidFill>
              </a:rPr>
              <a:pPr/>
              <a:t>02/07/35</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1168668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solidFill>
                  <a:prstClr val="black">
                    <a:tint val="75000"/>
                  </a:prstClr>
                </a:solidFill>
              </a:rPr>
              <a:pPr/>
              <a:t>02/07/35</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5515792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solidFill>
                  <a:prstClr val="black">
                    <a:tint val="75000"/>
                  </a:prstClr>
                </a:solidFill>
              </a:rPr>
              <a:pPr/>
              <a:t>02/07/35</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35348526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solidFill>
                  <a:prstClr val="black">
                    <a:tint val="75000"/>
                  </a:prstClr>
                </a:solidFill>
              </a:rPr>
              <a:pPr/>
              <a:t>02/07/35</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68332666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solidFill>
                  <a:prstClr val="black">
                    <a:tint val="75000"/>
                  </a:prstClr>
                </a:solidFill>
              </a:rPr>
              <a:pPr/>
              <a:t>02/07/35</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49119591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solidFill>
                  <a:prstClr val="black">
                    <a:tint val="75000"/>
                  </a:prstClr>
                </a:solidFill>
              </a:rPr>
              <a:pPr/>
              <a:t>02/07/35</a:t>
            </a:fld>
            <a:endParaRPr lang="ar-SA">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SA">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68057415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solidFill>
                  <a:prstClr val="black">
                    <a:tint val="75000"/>
                  </a:prstClr>
                </a:solidFill>
              </a:rPr>
              <a:pPr/>
              <a:t>02/07/35</a:t>
            </a:fld>
            <a:endParaRPr lang="ar-SA">
              <a:solidFill>
                <a:prstClr val="black">
                  <a:tint val="75000"/>
                </a:prstClr>
              </a:solidFill>
            </a:endParaRPr>
          </a:p>
        </p:txBody>
      </p:sp>
      <p:sp>
        <p:nvSpPr>
          <p:cNvPr id="8" name="عنصر نائب للتذييل 7"/>
          <p:cNvSpPr>
            <a:spLocks noGrp="1"/>
          </p:cNvSpPr>
          <p:nvPr>
            <p:ph type="ftr" sz="quarter" idx="11"/>
          </p:nvPr>
        </p:nvSpPr>
        <p:spPr/>
        <p:txBody>
          <a:bodyPr/>
          <a:lstStyle/>
          <a:p>
            <a:endParaRPr lang="ar-SA">
              <a:solidFill>
                <a:prstClr val="black">
                  <a:tint val="75000"/>
                </a:prstClr>
              </a:solidFill>
            </a:endParaRPr>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62416431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solidFill>
                  <a:prstClr val="black">
                    <a:tint val="75000"/>
                  </a:prstClr>
                </a:solidFill>
              </a:rPr>
              <a:pPr/>
              <a:t>02/07/35</a:t>
            </a:fld>
            <a:endParaRPr lang="ar-SA">
              <a:solidFill>
                <a:prstClr val="black">
                  <a:tint val="75000"/>
                </a:prstClr>
              </a:solidFill>
            </a:endParaRPr>
          </a:p>
        </p:txBody>
      </p:sp>
      <p:sp>
        <p:nvSpPr>
          <p:cNvPr id="4" name="عنصر نائب للتذييل 3"/>
          <p:cNvSpPr>
            <a:spLocks noGrp="1"/>
          </p:cNvSpPr>
          <p:nvPr>
            <p:ph type="ftr" sz="quarter" idx="11"/>
          </p:nvPr>
        </p:nvSpPr>
        <p:spPr/>
        <p:txBody>
          <a:bodyPr/>
          <a:lstStyle/>
          <a:p>
            <a:endParaRPr lang="ar-SA">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58595641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solidFill>
                  <a:prstClr val="black">
                    <a:tint val="75000"/>
                  </a:prstClr>
                </a:solidFill>
              </a:rPr>
              <a:pPr/>
              <a:t>02/07/35</a:t>
            </a:fld>
            <a:endParaRPr lang="ar-SA">
              <a:solidFill>
                <a:prstClr val="black">
                  <a:tint val="75000"/>
                </a:prstClr>
              </a:solidFill>
            </a:endParaRPr>
          </a:p>
        </p:txBody>
      </p:sp>
      <p:sp>
        <p:nvSpPr>
          <p:cNvPr id="3" name="عنصر نائب للتذييل 2"/>
          <p:cNvSpPr>
            <a:spLocks noGrp="1"/>
          </p:cNvSpPr>
          <p:nvPr>
            <p:ph type="ftr" sz="quarter" idx="11"/>
          </p:nvPr>
        </p:nvSpPr>
        <p:spPr/>
        <p:txBody>
          <a:bodyPr/>
          <a:lstStyle/>
          <a:p>
            <a:endParaRPr lang="ar-SA">
              <a:solidFill>
                <a:prstClr val="black">
                  <a:tint val="75000"/>
                </a:prstClr>
              </a:solidFill>
            </a:endParaRPr>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74482423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solidFill>
                  <a:prstClr val="black">
                    <a:tint val="75000"/>
                  </a:prstClr>
                </a:solidFill>
              </a:rPr>
              <a:pPr/>
              <a:t>02/07/35</a:t>
            </a:fld>
            <a:endParaRPr lang="ar-SA">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SA">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09913393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solidFill>
                  <a:prstClr val="black">
                    <a:tint val="75000"/>
                  </a:prstClr>
                </a:solidFill>
              </a:rPr>
              <a:pPr/>
              <a:t>02/07/35</a:t>
            </a:fld>
            <a:endParaRPr lang="ar-SA">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SA">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09904785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solidFill>
                  <a:prstClr val="black">
                    <a:tint val="75000"/>
                  </a:prstClr>
                </a:solidFill>
              </a:rPr>
              <a:pPr/>
              <a:t>02/07/35</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81202248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solidFill>
                  <a:prstClr val="black">
                    <a:tint val="75000"/>
                  </a:prstClr>
                </a:solidFill>
              </a:rPr>
              <a:pPr/>
              <a:t>02/07/35</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40177381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solidFill>
                  <a:prstClr val="black">
                    <a:tint val="75000"/>
                  </a:prstClr>
                </a:solidFill>
              </a:rPr>
              <a:pPr/>
              <a:t>02/07/35</a:t>
            </a:fld>
            <a:endParaRPr lang="ar-SA">
              <a:solidFill>
                <a:prstClr val="black">
                  <a:tint val="75000"/>
                </a:prstClr>
              </a:solidFill>
            </a:endParaRPr>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solidFill>
                <a:prstClr val="black">
                  <a:tint val="75000"/>
                </a:prstClr>
              </a:solidFill>
            </a:endParaRPr>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71070535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solidFill>
                  <a:prstClr val="black">
                    <a:tint val="75000"/>
                  </a:prstClr>
                </a:solidFill>
              </a:rPr>
              <a:pPr/>
              <a:t>02/07/35</a:t>
            </a:fld>
            <a:endParaRPr lang="ar-SA">
              <a:solidFill>
                <a:prstClr val="black">
                  <a:tint val="75000"/>
                </a:prstClr>
              </a:solidFill>
            </a:endParaRPr>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solidFill>
                <a:prstClr val="black">
                  <a:tint val="75000"/>
                </a:prstClr>
              </a:solidFill>
            </a:endParaRPr>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954847898"/>
      </p:ext>
    </p:extLst>
  </p:cSld>
  <p:clrMap bg1="lt1" tx1="dk1" bg2="lt2" tx2="dk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solidFill>
                  <a:prstClr val="black">
                    <a:tint val="75000"/>
                  </a:prstClr>
                </a:solidFill>
              </a:rPr>
              <a:pPr/>
              <a:t>02/07/35</a:t>
            </a:fld>
            <a:endParaRPr lang="ar-SA">
              <a:solidFill>
                <a:prstClr val="black">
                  <a:tint val="75000"/>
                </a:prstClr>
              </a:solidFill>
            </a:endParaRPr>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solidFill>
                <a:prstClr val="black">
                  <a:tint val="75000"/>
                </a:prstClr>
              </a:solidFill>
            </a:endParaRPr>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556647331"/>
      </p:ext>
    </p:extLst>
  </p:cSld>
  <p:clrMap bg1="lt1" tx1="dk1" bg2="lt2" tx2="dk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google.com.sa/url?sa=i&amp;rct=j&amp;q=&amp;esrc=s&amp;source=images&amp;cd=&amp;cad=rja&amp;docid=JbN6kLnQ5WACkM&amp;tbnid=0NLqMRc3z8vjHM:&amp;ved=&amp;url=http://sas.edu.pk/?cat=4&amp;ei=JMHuUoicDMSb0QWu_IG4BQ&amp;psig=AFQjCNErBLXHVMU35YV8_4f-MBg10pqyKg&amp;ust=1391465124623622" TargetMode="External"/><Relationship Id="rId2" Type="http://schemas.openxmlformats.org/officeDocument/2006/relationships/hyperlink" Target="http://www.google.com.sa/url?sa=i&amp;rct=j&amp;q=&amp;esrc=s&amp;source=images&amp;cd=&amp;cad=rja&amp;docid=JbN6kLnQ5WACkM&amp;tbnid=0NLqMRc3z8vjHM:&amp;ved=0CAUQjRw&amp;url=http://www.girls-ly.com/vb/girls-ly15409/&amp;ei=SMHuUsHPFqn40gXvnIGgCA&amp;psig=AFQjCNErBLXHVMU35YV8_4f-MBg10pqyKg&amp;ust=1391465124623622" TargetMode="Externa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hyperlink" Target="http://www.google.com.sa/url?sa=i&amp;rct=j&amp;q=&amp;esrc=s&amp;source=images&amp;cd=&amp;docid=pvD7cCvyF49g_M&amp;tbnid=0AV2wPBfwGyX9M:&amp;ved=0CAUQjRw&amp;url=http://www.alriyadh.com/2012/02/24/article712682.html&amp;ei=mb7FUsO8D6iP0AXz9oDIDQ&amp;psig=AFQjCNEk4RAlQcfvpkDRi-xUO-DXevraBA&amp;ust=1388777378505404" TargetMode="External"/><Relationship Id="rId2" Type="http://schemas.openxmlformats.org/officeDocument/2006/relationships/hyperlink" Target="http://www.google.com.sa/url?sa=i&amp;rct=j&amp;q=&amp;esrc=s&amp;source=images&amp;cd=&amp;cad=rja&amp;docid=pvD7cCvyF49g_M&amp;tbnid=0AV2wPBfwGyX9M:&amp;ved=0CAUQjRw&amp;url=http://www.alriyadh.com/2012/02/24/article712682.html&amp;ei=Mb7FUu_PHey70wX4tICgDw&amp;psig=AFQjCNEk4RAlQcfvpkDRi-xUO-DXevraBA&amp;ust=1388777378505404" TargetMode="External"/><Relationship Id="rId1" Type="http://schemas.openxmlformats.org/officeDocument/2006/relationships/slideLayout" Target="../slideLayouts/slideLayout24.xml"/><Relationship Id="rId5" Type="http://schemas.openxmlformats.org/officeDocument/2006/relationships/image" Target="../media/image2.jpeg"/><Relationship Id="rId4" Type="http://schemas.openxmlformats.org/officeDocument/2006/relationships/hyperlink" Target="https://www.google.com.sa/imgres?imgurl=http://s.alriyadh.com/2012/02/24/img/158226734406.jpg&amp;imgrefurl=http://www.alriyadh.com/2012/02/24/article712682.html&amp;docid=pvD7cCvyF49g_M&amp;tbnid=0AV2wPBfwGyX9M:&amp;w=579&amp;h=378&amp;ei=Mb7FUrOTG-vZ0QXQvoCADw&amp;ved=0CAIQxiAwAA&amp;iact=c"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dirty="0"/>
          </a:p>
        </p:txBody>
      </p:sp>
      <p:sp>
        <p:nvSpPr>
          <p:cNvPr id="3" name="Content Placeholder 2"/>
          <p:cNvSpPr>
            <a:spLocks noGrp="1"/>
          </p:cNvSpPr>
          <p:nvPr>
            <p:ph idx="1"/>
          </p:nvPr>
        </p:nvSpPr>
        <p:spPr/>
        <p:txBody>
          <a:bodyPr/>
          <a:lstStyle/>
          <a:p>
            <a:endParaRPr lang="ar-SA" dirty="0"/>
          </a:p>
        </p:txBody>
      </p:sp>
      <p:sp>
        <p:nvSpPr>
          <p:cNvPr id="4" name="AutoShape 2" descr="data:image/jpeg;base64,/9j/4AAQSkZJRgABAQAAAQABAAD/2wCEAAkGBxQSEhUUDxQVFRQUFBcUFhUUFRUUFBQVFBUXFxQUFRQYHCggGB0lHBQUITEhJSkrLi4uFx8zODMsNygtLisBCgoKBQUFDgUFDisZExkrKysrKysrKysrKysrKysrKysrKysrKysrKysrKysrKysrKysrKysrKysrKysrKysrK//AABEIAKkBKgMBIgACEQEDEQH/xAAcAAACAwADAQAAAAAAAAAAAAAAAQUGBwMECAL/xABDEAACAQMCAwUFBQUGBQUBAAABAgMABBESIQUGMQcTIkFRFDJhcYEjQlJikQgzcoKhFUNTkqKxY3OjssE0s8LR8CT/xAAUAQEAAAAAAAAAAAAAAAAAAAAA/8QAFBEBAAAAAAAAAAAAAAAAAAAAAP/aAAwDAQACEQMRAD8A2uiinQI0qdKgKdKnQOilToFRTpUBSNOvk0BTFKmKB0xSFMUBSNM18mgKVBoFAxTFAp0BRQaKApUUUBRRRQFFFFAUUCigKKKBQKnRilQOjFFLNA6KKdAUqdFAqKKVA6dKigdFAoNAjSpmvk0AKYpCnQOnXT4txOK1iea5cRxRjLMc7Z2AAG5JJAAG5Jp8J4lFcxLNbOskb+669Dg4I33BBBBB3FBnvONrxPic00PDpltrW2bumcyPG1xOAGddSAsEXIXyGcnxeU92acOvILMLxKVpJGYsquxd4kIGI2kJOo5ycb4zis24hwPiV3xG4uODpc2kMsm8skzQRyMo0tKFG7KxGQAG69RnA0TkPlGazMkt7dPd3EgC63LsIkB1MiFyT4mwT09xdqC4imKVKOQNnSQcEqcHOCpwQfiCKDkFOvkU6ANKiuC2u0kBMTo4DMhKMrgMpwykg7EHYjyoOeilX0KBUU8UUCooooCiiigKKdKgKKKKAooooHSp0qB0UqdAqWKdBoPiSUKCWIUDqWIAHzJ6V8XN0kaNJIwWNFLs5OFVQMlifTFVztG5WfiVoIIpRERMkhLAlXVQwKMB5eIN81HzFU5RgkGjg10dZs7hppDhtMtnGElthv5NLNH4dxpiZelBf+WOY4L+HvrRiyB2jOpSpDLg7qfUMrD4MKlq6PCOEw2ystvGI1eV5mA6GSQ5Y/DyGOgAAHSu9QRHNfFmtLSadInmaNMrGiliSdgWA3CjOWPkAaxbs47SL43iwS6rtbmUnTkB4y5LO0bdAgGSUOwA20+e/VDWPLFrBcSXMEKJNKul2UYB3yxC9FLHGSOuBQTFfMkqqpZyFVQWZmOAoAySSegAr4mmVFZ5GVUUFmZiFVVAySzHYD4msW5t5sl43crw3hWRAzfay4IEiqfE7eaxL6Hdjj1AoOvzLNd8yXDpw8AWdrkqZCyJJJggOcAkuwzpXHhXrjVUv+zpcuYbyM/u1kidfg8iuJB+iR/rWmcs8CisbeO3txhE6k+87n3pHPmxP/gDYCoTkDld+HWUkfg9okkllOklk1HwwrnAOAqp+poJ/hfGIrkzCFtRgmaCT4SIAWH9cfQ136879ivMrQcQMM7HTeeFtXUXAJZGbPmxLr82HpXocUD+dYl2S86s/E7mFyTFfSyzxg/dlBZx8tUYwfii1q3OF20NjdSICXWCTSFBJLlSqYA+JFYRdctNwfiPC9TEs/s8kh6gSd9onRfgFYCg9ICq32hreGxlHDNXtBKAaCFfRqHeaCSADj69cb1Y6KDMOWuN3c1obC8Z0v8A2kWkjZXvVgaMztNqU4z3KyKrjzKHerdyZypFw2OWKBmKSztMob+7DKiiMHqwAQbnc12By9EL432/em3FuR93AfVr/ix4flUwKBivqlisw4zzY8HMcMAY9zJBFbSJnw95KzvG+PxZeMfJiKDUKVGaWaB0VFWvMNtJcyWkcqtPEut0GfCMgHxYxkFlyM5GoVK0BRRRQFFFFAUUUUBRRRQOlRRQFFFFAUGiigK6icPjEzThAJXjSNn3yUjLMi46dXbfz29BXaY43OwHU+QHrVa5N50t+JK5gOHjZg0bEa9AbCSgeasMb+RyPmFmrEO3DmSeG/thbMy+yIJ9S5x3sxbCvjbBSIjB6h3HTNbYzgDJIAAySdgAOpJrz3zBc+3W/Gr4bx+02kURPnHE+gEZHmrRtj81B6CglDqrDoyhh8mGRWe869rVtZs0NsvtM6+E6SBCjDqGk31Eeig+hINdrhMlxecBgFhIqzyWscIkdmXSUxFM2pQSHwj4PkTms3bsQv8AqJbP5d5N9N+5+dBX77mDiHG7hLd5Ae8bwQg9zbp6sRnxY3OW1N6elb5yLydDwyHRH45XwZZiMNIw8gPuoN8L9Tk1hXEuyficX9wJQPOGRH/0sQx+gris+cOLcNKo0lxGPKK7jZlwNsATDKj4KRQaL298VukjihijkW2Yh5Z1zpMisDHEWX3MEBt8ZOnHumpfsY49e3ds5vRrjjISKdsiWUj3g3k4XYa+udjk5IpVp23SshjvbOCZGGlgjMgZTsQ0bhw3ntsKnuDdsvD4o0iW1uIUQBVSNYnRR6fvFP8ATJ3oKxw7lJLnjfELYu0To0s9vIn93IJo5I20/eXEnT06Yrf7fVpXXjVpGrT01Y8WPhnNef7XnW1TmBr5XYWsqaWYo2pc2yocoMk/aRr09fhXoC3l1qrAEBgGAZSrAEZGpTup+B3FBy1jH7RSFTYyrkEd+NQ8mBhdPrsx+lbPWV/tDW2qxgf8FzjPoHik/wDKrQajHJqAb1AP6710OYuOQ2Vu9xcthEHQYLOx91EHmxO39dgDXDyrdiSxtZDtqtYXJJ6ZiUkk/rWDdo3PK316nhMtlbvhYg5j7/yeQuN11dFPUL6ajQWfhvbkWuQLm2WO1YhdSMzSxg/fbycdMgAHrjPStnjYEAgggjII3BB6EGvO/ONnwm6tPaeEslvPEB3lq50O6HGdKucMy5zlCQQD54raez1ieGWRbr7LF19AgC/0AoLHXnztpBtuMw3CjrHBP82hkZT9cRr+or0HWMftGWWVs5h5GaEn+II6f9r0Gu3qNJFIsT6GeNgj9dDMpCv9CQfpWP8ALNpecBd4rho3F5C/swR3ZDeoyrGh1quC3ejO24A/DWo8o3nfWNrIer20LH+Ixrq/rmu1xLhMU5haZNRgmWeP8sighW+PvdPUA+VBGcB5OtrSRZo1+3EHcPLnebLB5JZB96RmGSx3xt0FWGlVT5t7QrLh+Vlk7yYf3EOHkB/PviPrnxEHHQGgtuaieO8y2tkM3k8cW2QrNmRh+WMZZvoKwnmLtZv7xu7tf/5kc4VYMvcNny73Gc/wBTXBwbss4ndnvJVEIc5L3TESHPUlAC+f4sUGx8udpNje3Hs8DyCQ50d4mhZcAkhDnOcAnBA6VcKwLlHkk2/HooI5u+FoguJ3VDGsbFTpiHiOSdUfmPeb0rfRQOiiigKKVFA6KKKAr5dwASSABuSTgAepNcEF8jySxo2XhKrIMHwl0DqM+Z0kH6iofn3l97+ylto5BGzlCCwJU6HV9LAb4On/AGoJ4yjTqJGnGrVkadOM6s9MY3zUVy3zLb36O9m5dY5DGxKlfEADkZ6gggg1nvLVjLb54HcN3g75Jda5CtYMjSyqAegMsXdEf8Y4rSuFcHhtu9NvGI++kMsmnoXKhSQOg2UbDbr60H3xqxM9vNCHKGWJ49a9U1qV1D5ZryWXuLC6YKzQ3EDlCUJUqVODj1U+h2IPxr2Aaxbtg5ejHE7CcoCt1NHDMvQOY5IxvjfxRvp+SCgovGO0TiV7F7PJLlXwhWGNUaXJACtpGTk7aRgHPQ1rNhyS0PL81oy5uJYZJ3UYz3+A6R9cZHdxp6ZU1bOEcnWNq4ktrWGNx0cLqdc/hZslfpU7QYF2P9oUVmptb1isLNrilwWEbN76vjcKTvkDYls9cjW5+eeHIupr62x+WZHb/IhLf0rLu0HsknEzzcMUSRSMXMAZUeJicsEDEBkydgDkdMHGaq9h2WcUlbBtxEPNpZI1UfRSzH6Cg0rjXbZZR5FrHLcN5EjuY8+mWy/+iqNxDtE4pxRjBaRgK23dQRd62Dt43fVgb+94RVu5b7EoEw1/M05/w4cxxZGxBf323z001qHC+Fw20YjtokiQfdjUKPmcdT8TvQYZwbsPunUNczxQEgeBQZ3X4Ngqufkxqbh7B0Hv3zk/lgUD9C5rY6eKDztxfkxOE8V4cpk7+OWeNjrQINplUqQCQcalNeiBWQftCRMi2NwmMxSyL/MRHIn0HdN+ta6kgYBh0YAj5HcUHJVE7bLfXwiY4z3bwyfL7VUJ/Rz/AFq9Vjva52jwtFLY2emUyDRNL1jQZBKxke+23UbD4noFbuOdJJ+GWXC7EHvpUEEx+HeNGkIP5gAzHyU48zjSeMdldnPaQwbxywRCNLhANRPVjIuwkBcs2NjljgjJql9gXLSu0l/IQTExhiX8LlFMkh+Olwo/ib4VuFB5xvOxviSyaEWGRScCUShVA/Eyt4h8gD9a9C8JslghihT3YYkiX5RqFH+1fdxcpGMyOqD1dlUfqTXJBMrjKMGX1Uhh+o2oOSs57ebLvOF6/wDBuIpPo2qIj/qj9K0bNVrtIs+94XerjOLd3HziHeDH1Sgjex277zhNtnqneR/5JX0/6SKnuZ+Zrewi727k0g7Ko8UkhH3Y08z8egzuRWf9hPFFThlyZGwlvPJIxP3YzCjn+qSGobgvJ1zx6f8AtDiLtFbOT3UY/eNECdKRA7Rp+Y7scnG+aCN492l8Q4nJ7PwyOSJW2CQAvcOucZeQe4NxnTgDzY1Jcrdicj4fikvdg79zCQ0hzudcpyqn+HV862HgnBLezjEVpEkSeYUbscY1Ox3c7dSSakaCH5f5YtLFcWcCRnGC4GZG/ikbLH9a7HH+Ji1tprhhkQxPJj8RVSQv1OB9akKgOfbMzcPuIwM61UEDqR3iFgMfAGg6PZxy8bW272fxXd4faLlz72uTLLH8lDEfMt61bRQRToClRToCiijNAUqdA60FO7O7rvjxCXrr4nOoP5YkijT6YQVcKyHsS42FmvrKU4kNxJOgPVjq0TKPiNCHHxb0rXc0HWPD4u+E+gd8IzCJPvd2WDlPlqGa7NFVvmjnmysARcSgyAZEMfjmPzUe582IFBZCax/mjmKHinFuHWlniRba6E0kw3Ru7Id1T8ShYz4uhJGM+dR5t7RbzirezWqNHFIdAgi8cs2fKRx1GOqjC+uetab2V9n/APZyNNc6WupVwQu6wx7Hu1PmxIGphtsANhkhoIp18g1014xAbg23ep7QEEhiz49DE4IHn0Ow3AIJ2IyED2l81nhtmZEUtLIe6i2JRXI99z0AA3A8zgepGf8AJnaXf3MMlqkHtF4sTNDKulRhcAtOpwCRkYI95ioIGc1s11bpKjRyqro40sjgMrA9QVOxqG5Y5RteH977GhXvn1NqYsQAPDGrHfSNyAc+8d6DEeyvjPEU4h7PEWfvJGa5in14XB+2lfO8cgJ6+ZIBztWtdp3OY4bbfZ73E2pIQcELgeKVgeoXI28yQOmcd7mTj1jw4me6KJLKoXwpqnlVM4GFGSBnqcAZG/So7hfHeHceilgKFwmGaKZdEig7LLGwJxvtlTkefXcOp2Z9o44l9hOmi6RNZKAmKRBgFx/hnJGx23GCegn+X+boLue4t0Ome2leNkJ3dUfT3qfiGdiOqnr1BPFyPyXBwyORYCztI+ppHA1lR+7jONsKCfmSTt0GI85cLlsuOOY5xbtJKbmG4fIRe/LN4yAcLrLxnIIwNxjNBpnb3aa+F6h/dXEb/Rg8Z/8Acqd4VzNBBwu1ubyVY1a2h3Jyzv3a5VF6u2QdgKje0GC4m4FP7UsaTrGskgjYvGe5mVy0Z6gMqAgHONWN8Zqhcg9nScTtY7i6u5iiloUhQD7JY2I0q7lgAcg4Cjr59aCJ597T7i/Jht9UFsfDoH72bO32hXyP4F2331VK8k9kskkb3HEVMa905htzkOXKHQ8w+4AcEJ1JxnAGDqvLfItjYkNbQDvB/eyEyS+mzN7v8oFWRRvQZP8As7T5tLlPw3Cvj/mRKM/9M/pU12s89Nw6JYrbHtMwJViARDHnHeYOxYnIUHbYk9MGrfs/fZzX8JO6iL/pPMhP+oV2bzj8cHM8gu1Qo0cNvFI6gmFmijdHVj7oLvIpI/F8DQUC25D4tft3zwyMX3Mt04Rm+P2p1kfIYqX4d2b8bs2720wjjH7m4RSfgwYhWHwORXoQV9igpnJfMV87Lb8Ws5YpSDpnRNVvJpBJDshZY2wD54Pw2BuFxAHRkPR1Kn5MMH/euSuk3F4faBbBwZyhkMa7ska4Gt8e6MsoGepO3ngMK7KIZHteMWkYLSva4VARkuEmiIGfUsorj5J7Vbu10288bXUS+BVwRcRhdtKsB48AHwsM7e8AKmOzhfZ+Y76E7avalA9R36Sof8o/3rsdrXZ+6u3EeHBg4PeTJHlXVhubiIrvnzYDfPi9aDUeXuPw3sfeQa9sBkkjaN0JGQGVh89xkbdalax3kDthVwsHFTpbYLcgeBvL7ZQPAfzjw+unqdfgmVlDIwZWGVZSGVgehBGxFByUUUUBToooClTooClRRigdFFFB547WuXJrC/N7b6limk71JY8gwzneRSw6EtqYeoYjyNde37YuJqoUvA5H3nhGs/PQVX+leirq2SRGSVVdGGGR1DKw9Cp2IqoXHZZwp2LG1AyckJLOi/RVcAfQCgwrjPaHxG4BEt1Iqn7sWmBflmMAkfMmublLs8vb8hkj7qEnJnmBRCDjdF96Tb02+Ir0FwjkqwtSDb2kKsOjsveOPk8hLf1qfxQVbknkS24av2I1zMuHncDvGHmq/gXI90egyT1qf4pLIkMjW8feyqjGOMsFDvjwqWOw3rt0UHmnlbmTisXEikZdrm4mPfW84IR3O7GROsYVRnUuMKo6gYrscz8icUW/UnVNJcTZS7jLKusnOpiN4SoGceQXwk4r0MbCPvRN3ad8EMYk0jXoJBKauuMgHFc4FB1uGQPHFGkshlkRFV5SApkYDxMVGwyf/wAetfd5dLFG8spwkaM7n0VAWY/oDXNVW7UnYcJvNHXucfyllD/6S1Bi1rwO+5hup7pcJHq065Se7jUe5AgAJYhSM4GMkk4LbyXKvCJ+B8YtlvCnd3IeESRklGEhAHUAgiTus5HnWqdlskTcKtPZ8aRFpceffAnv8/HXqPyIqC7duC99YLOoy1rIHOM57uTCSdPQ923yU0Gk1SO1Xkr+0rYGHHtMGposkAOG9+Ik7DOAQT0IHkTVN5Q7aUWJY+JJIzoAvfxBW1gDYyISCG6bjOfQU+Zu28FSvDYWDEEd9cAAL8ViUnUfixHyNBI9mlzNdcHvbO5Da7dZrVQ2Q6q0JCxtnzVtS/AADyrpdjXMCWvCLuWcnRbzmQgYye8jjCovxZxgZ82qy9jllcC2kub5maW8mE2XPiMYRVRmGNs4OB006cVjltG8XDuKwqSVju7RG9MLJcrqPzMcdBPzdtl8ZNSR24jztGUdtvQyagSfiAPlWw8k81xcStxNCNLA6ZYictE48s+YPUN5j0IIGFpx3g3sogbh84k0AG4EiGXvNO8gYnHX7uNPwp9inHDb8SSMnCXSmFhnbUAWibHrqGn+c0E92dXfs/MN1CdhNJdwgfmWUypn+WNh/NUh29cqu+i/hXUFTurjHVVUkxy48x4ipPl4fjisdrHDprDi3tURKiZxcwyDykXT3i+hIbfHo4qfTtzcpiSxjZiMNichGyMHwGI7HfYk0HByD2vmFVg4mGdFAVLhfFIo8llXq4H4h4tujda0KbtT4Uqa/ag3oqxTFz8NJQY6eeBXm7i9wk87NbwCFZD4YY2ZwCfJM77nyH0q7co9kd5dYe5HssJ3zIMzMPyw9V+bY+RoJbmXteurtu44VE8Qc6VYDvLqT4Iq5Efn01H4irz2Rcny2MU0t4MXNy4LAtrZUXcB282LM7Hc+XmKn+U+TrThyYtY/GRh5nOuV/m/kNvdUAfCrDQYrdjuObUPQTFfr3toU/71zW0Vinaue549w+boMWzZ/wCXdNq/0lf1rbMUGZc99kcV0WnsCsE7bshH2Ep8zgfu2PqAQfTOTWXWfFuJ8Cl7s64cnPcyjXbyepTBwf4kIPxr1BXU4pw2K5jMVzGksbdUcBh8CPQ+hG4oKbyJ2nW/EGEMg7i5I2jY6kkx/hSbZON9JAPpnGavuawPtB7LHss3fDGdooz3jR5Jmg0nUHRurqvX8Qxnfcjb+CXhnt4JmGDLDHIR6GRFYj+tB3adFFAUUUUCp0qeKANFFFAjRTooFRTooOG7uUjRpJWCIil2ZjgKqjLEn0AFVTkvmC44jJJcgCKwBMcCFftp2UkNMzH3VztpHn57HMP2nTPe3NtwiBionxPdOvVbdCcD6lWPzVPWtBsrVIo0jiUKkahEUdFVRgD9BQc9FGapfPXaNbcNyn765xkQoQNORsZX+4Om27HPTG9Bc6qPNnNPDjBPbT3kCmWKSIgOHZS6ldwmcEE5rCuO858R4o5jLSOG6W1sraMehRMtJ/MTXLadlvFZMEWugf8AElhT6FS+ofpQdrso58/s6Vo7nJtZiC+AWMUgAAlCjqMbMBvgAjpg+iopIriIFSksMqdRh45EYYPwIIJFeYeMdnXErZS8tq5QblomSYAepEZLAfEirv8As8mdpbjEjezIg1R9UM0jeBlB6EKj5xjOVz5UEjxnsPheQmyuTCvUxOnfaM5xpbWGxscBs9OtT/KfZLZWbLJLm6mU5DSgCNSPNYQSP8xbHlXe5Yui/F+Lg/3YsUHyEMhOP5mY/WrmKBCsn7N+XY5zxqO4XXDLetAR0/cySuGB8mBkUg+RArWaieXOBraLMFOoz3U1yxxp3mfIXqeihRnzx5UGfN2GWnlc3P17o/10VSubuRG4NcWlwkvewe0x4ZlCPG6MHAbfBBCsQRj3TkevomWQKCWICgEkk4AA3JJPQfGsQ585zHFbiDhtgA0L3EYebTlpGDdYwfdRRqJbqceQ94Lv21TInCZ9aqxZo0j1AHS7OPEvowQPgiiHsk4WMaoHJxvmefBPn0cVC/tA3Wm3tFPum6Lt57Rof/DmtVJ3oIrg3Ltraf8ApLeKI9NSIA5Hxf3j9TUriiigKdKuK6uUjRnlZURBqZ3IVVA8yx2FBjP7RcJDWUo2P2yZ9CDEy/8AyrTeS+ZI+IWsc8RGrSBKgOTFLjxqw69c4PmMGso5tuJOYrtouHfuLKGSRHYEd9KxAxvjTr0hVz5KxPXbL9c9pMRmW3mXwnd4ZV+Bxg+VB7FBqG5g5qtLIZu50jONkzqlP8MS5Y/PGK8yx8xcQuCI0ubyUkY0JNO5I/hU79anuAdlXEbohpI/ZkbcvceFznr9kPGT/EF+dBP8x9otxxaVbDhqGGO4bui7bzSI3vlgNo0C6iQCSQOoyRW5WkCxosabKiqi/BVAUf0Aqrci8gW3DAWjzLOy6XncAMR5qi9I1z5bk7ZJwKt1A6KVFAU6VFAU8UUUBRRRQFFFFAUqdFBmfBbpRzNfLKcO9tEsGdsqscLyKvrnc/yN6VpEsgUFmIVVBJJIAUDqST0FZp2uckT3DR33Ds+0wgKyo2mR1U5R4myMOpLbeYO24AOacQTjnEMQzpeyqD7jwtFHkbgyeFUJHq1Bce0Ltgxqg4U35XusbfEQA9f4z9B0aq1yD2aT8RIuLtnitmJbUd5rgk5JTV0B3zIevkD1Fu5B7HliYTcV0SOMFbdfFGp9ZW6SH8o8PqWrXQtBHcB4Db2UYjtIliXz0jxMfV3O7n4k1J4p0UHziuvbWUcZcxoqGRtblVC62wBqbHU4A3rs0YoMd4fzIllzJfJcEJHc92ms7KjiKNoix8lOphn1YeWTWwVk/bVyJJckXtmheRECTRqMu6LnTIgHvEAkEdSMY6VlPCed+IWyCO3upURdgh0uqY+6ocHSPgMUHq+qhzR2kWNjlXl72Uf3MGJHB9HbOlOvmc/A1544tzbe3XhuLqaQHbRrKo2fLu0wrfpU/wAqdlV9eYaRPZYT9+ZSHI/JDsx+ukb9aD55q55veMOtvGpWN2AS2hyxkI3HeNsZMYz0CjGcbZrUuyzs3HDx7Rd4e7YEAKcpbq3VVP3nI2LfMDbJNj5P5KteGpi2TMjDDzSYaV/hnoq/lXA9c9asgFBmPb/w0yWEcoGRBOC3wSVSmf8AOYx9aOzPtKhngS3vpViuYwEDyEIk6jZWDnYPjAIJ3IyOuBo3ErGOeJ4Z1DxyKUdT5qwwd/L5+Veeebuya8tWY2qNdQZJUxgGZR5LJEN2PxUEHHQdKD0QLpMZ1p/mX/7qJ4pzfY2+e/u4FI+73iu/+RMsf0ry4eXrrOPZLjPp7PLn9NNTXB+zfic+NFo8anbVPiAD4lXw36A0GmcxdtsCZXh8TTN0EkuYoh8Qvvt8jp+dZ53/ABPj82jLShSDj93awDPvMBsDgn1Y+Wa0DljsSiTD8SlMx691FqSLPo0mzuPlprU+H2EUEYjt40ijXokahVGepwPP40EJyLyjHw237qM63c65ZSMGR8Y2HkoGwHzPUmrBJCre8obH4gD/AL1yU6D5RMbKMD0Gwr6Ap0qAxToooA0qdKgKdFKgKdKigdFFFAUUUUBRSp0CNLFOnQICnRRQFFFFAUqdKgRqI4nyvZ3Da7i1gkfzd4kLn5vjJ/WpigCgjOF8u2tsc21tBEfxRxIrfVgMnqfOpPFMUzQfFOnRQKginRQKlinRQKnRRQFFFOgVFOigVOiigKKKKBUU6VAU8UqKB0UUUBRQaKAoopUAaYpGigdFFAoCig0UCNKnSNA6dFFAU6VOgRpU6KAopU6BUU6VAUUzQKBUUGgUDzRSoFA6KVOgDRSFMUBSooFACnSFOg//2Q=="/>
          <p:cNvSpPr>
            <a:spLocks noChangeAspect="1" noChangeArrowheads="1"/>
          </p:cNvSpPr>
          <p:nvPr/>
        </p:nvSpPr>
        <p:spPr bwMode="auto">
          <a:xfrm>
            <a:off x="-61913" y="-136525"/>
            <a:ext cx="304801"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a:p>
        </p:txBody>
      </p:sp>
      <p:sp>
        <p:nvSpPr>
          <p:cNvPr id="5" name="AutoShape 4" descr="data:image/jpeg;base64,/9j/4AAQSkZJRgABAQAAAQABAAD/2wCEAAkGBxQSEhUUDxQVFRQUFBcUFhUUFRUUFBQVFBUXFxQUFRQYHCggGB0lHBQUITEhJSkrLi4uFx8zODMsNygtLisBCgoKBQUFDgUFDisZExkrKysrKysrKysrKysrKysrKysrKysrKysrKysrKysrKysrKysrKysrKysrKysrKysrK//AABEIAKkBKgMBIgACEQEDEQH/xAAcAAACAwADAQAAAAAAAAAAAAAAAQUGBwMECAL/xABDEAACAQMCAwUFBQUGBQUBAAABAgMABBESIQUGMQcTIkFRFDJhcYEjQlJikQgzcoKhFUNTkqKxY3OjssE0s8LR8CT/xAAUAQEAAAAAAAAAAAAAAAAAAAAA/8QAFBEBAAAAAAAAAAAAAAAAAAAAAP/aAAwDAQACEQMRAD8A2uiinQI0qdKgKdKnQOilToFRTpUBSNOvk0BTFKmKB0xSFMUBSNM18mgKVBoFAxTFAp0BRQaKApUUUBRRRQFFFFAUUCigKKKBQKnRilQOjFFLNA6KKdAUqdFAqKKVA6dKigdFAoNAjSpmvk0AKYpCnQOnXT4txOK1iea5cRxRjLMc7Z2AAG5JJAAG5Jp8J4lFcxLNbOskb+669Dg4I33BBBBB3FBnvONrxPic00PDpltrW2bumcyPG1xOAGddSAsEXIXyGcnxeU92acOvILMLxKVpJGYsquxd4kIGI2kJOo5ycb4zis24hwPiV3xG4uODpc2kMsm8skzQRyMo0tKFG7KxGQAG69RnA0TkPlGazMkt7dPd3EgC63LsIkB1MiFyT4mwT09xdqC4imKVKOQNnSQcEqcHOCpwQfiCKDkFOvkU6ANKiuC2u0kBMTo4DMhKMrgMpwykg7EHYjyoOeilX0KBUU8UUCooooCiiigKKdKgKKKKAooooHSp0qB0UqdAqWKdBoPiSUKCWIUDqWIAHzJ6V8XN0kaNJIwWNFLs5OFVQMlifTFVztG5WfiVoIIpRERMkhLAlXVQwKMB5eIN81HzFU5RgkGjg10dZs7hppDhtMtnGElthv5NLNH4dxpiZelBf+WOY4L+HvrRiyB2jOpSpDLg7qfUMrD4MKlq6PCOEw2ystvGI1eV5mA6GSQ5Y/DyGOgAAHSu9QRHNfFmtLSadInmaNMrGiliSdgWA3CjOWPkAaxbs47SL43iwS6rtbmUnTkB4y5LO0bdAgGSUOwA20+e/VDWPLFrBcSXMEKJNKul2UYB3yxC9FLHGSOuBQTFfMkqqpZyFVQWZmOAoAySSegAr4mmVFZ5GVUUFmZiFVVAySzHYD4msW5t5sl43crw3hWRAzfay4IEiqfE7eaxL6Hdjj1AoOvzLNd8yXDpw8AWdrkqZCyJJJggOcAkuwzpXHhXrjVUv+zpcuYbyM/u1kidfg8iuJB+iR/rWmcs8CisbeO3txhE6k+87n3pHPmxP/gDYCoTkDld+HWUkfg9okkllOklk1HwwrnAOAqp+poJ/hfGIrkzCFtRgmaCT4SIAWH9cfQ136879ivMrQcQMM7HTeeFtXUXAJZGbPmxLr82HpXocUD+dYl2S86s/E7mFyTFfSyzxg/dlBZx8tUYwfii1q3OF20NjdSICXWCTSFBJLlSqYA+JFYRdctNwfiPC9TEs/s8kh6gSd9onRfgFYCg9ICq32hreGxlHDNXtBKAaCFfRqHeaCSADj69cb1Y6KDMOWuN3c1obC8Z0v8A2kWkjZXvVgaMztNqU4z3KyKrjzKHerdyZypFw2OWKBmKSztMob+7DKiiMHqwAQbnc12By9EL432/em3FuR93AfVr/ix4flUwKBivqlisw4zzY8HMcMAY9zJBFbSJnw95KzvG+PxZeMfJiKDUKVGaWaB0VFWvMNtJcyWkcqtPEut0GfCMgHxYxkFlyM5GoVK0BRRRQFFFFAUUUUBRRRQOlRRQFFFFAUGiigK6icPjEzThAJXjSNn3yUjLMi46dXbfz29BXaY43OwHU+QHrVa5N50t+JK5gOHjZg0bEa9AbCSgeasMb+RyPmFmrEO3DmSeG/thbMy+yIJ9S5x3sxbCvjbBSIjB6h3HTNbYzgDJIAAySdgAOpJrz3zBc+3W/Gr4bx+02kURPnHE+gEZHmrRtj81B6CglDqrDoyhh8mGRWe869rVtZs0NsvtM6+E6SBCjDqGk31Eeig+hINdrhMlxecBgFhIqzyWscIkdmXSUxFM2pQSHwj4PkTms3bsQv8AqJbP5d5N9N+5+dBX77mDiHG7hLd5Ae8bwQg9zbp6sRnxY3OW1N6elb5yLydDwyHRH45XwZZiMNIw8gPuoN8L9Tk1hXEuyficX9wJQPOGRH/0sQx+gris+cOLcNKo0lxGPKK7jZlwNsATDKj4KRQaL298VukjihijkW2Yh5Z1zpMisDHEWX3MEBt8ZOnHumpfsY49e3ds5vRrjjISKdsiWUj3g3k4XYa+udjk5IpVp23SshjvbOCZGGlgjMgZTsQ0bhw3ntsKnuDdsvD4o0iW1uIUQBVSNYnRR6fvFP8ATJ3oKxw7lJLnjfELYu0To0s9vIn93IJo5I20/eXEnT06Yrf7fVpXXjVpGrT01Y8WPhnNef7XnW1TmBr5XYWsqaWYo2pc2yocoMk/aRr09fhXoC3l1qrAEBgGAZSrAEZGpTup+B3FBy1jH7RSFTYyrkEd+NQ8mBhdPrsx+lbPWV/tDW2qxgf8FzjPoHik/wDKrQajHJqAb1AP6710OYuOQ2Vu9xcthEHQYLOx91EHmxO39dgDXDyrdiSxtZDtqtYXJJ6ZiUkk/rWDdo3PK316nhMtlbvhYg5j7/yeQuN11dFPUL6ajQWfhvbkWuQLm2WO1YhdSMzSxg/fbycdMgAHrjPStnjYEAgggjII3BB6EGvO/ONnwm6tPaeEslvPEB3lq50O6HGdKucMy5zlCQQD54raez1ieGWRbr7LF19AgC/0AoLHXnztpBtuMw3CjrHBP82hkZT9cRr+or0HWMftGWWVs5h5GaEn+II6f9r0Gu3qNJFIsT6GeNgj9dDMpCv9CQfpWP8ALNpecBd4rho3F5C/swR3ZDeoyrGh1quC3ejO24A/DWo8o3nfWNrIer20LH+Ixrq/rmu1xLhMU5haZNRgmWeP8sighW+PvdPUA+VBGcB5OtrSRZo1+3EHcPLnebLB5JZB96RmGSx3xt0FWGlVT5t7QrLh+Vlk7yYf3EOHkB/PviPrnxEHHQGgtuaieO8y2tkM3k8cW2QrNmRh+WMZZvoKwnmLtZv7xu7tf/5kc4VYMvcNny73Gc/wBTXBwbss4ndnvJVEIc5L3TESHPUlAC+f4sUGx8udpNje3Hs8DyCQ50d4mhZcAkhDnOcAnBA6VcKwLlHkk2/HooI5u+FoguJ3VDGsbFTpiHiOSdUfmPeb0rfRQOiiigKKVFA6KKKAr5dwASSABuSTgAepNcEF8jySxo2XhKrIMHwl0DqM+Z0kH6iofn3l97+ylto5BGzlCCwJU6HV9LAb4On/AGoJ4yjTqJGnGrVkadOM6s9MY3zUVy3zLb36O9m5dY5DGxKlfEADkZ6gggg1nvLVjLb54HcN3g75Jda5CtYMjSyqAegMsXdEf8Y4rSuFcHhtu9NvGI++kMsmnoXKhSQOg2UbDbr60H3xqxM9vNCHKGWJ49a9U1qV1D5ZryWXuLC6YKzQ3EDlCUJUqVODj1U+h2IPxr2Aaxbtg5ejHE7CcoCt1NHDMvQOY5IxvjfxRvp+SCgovGO0TiV7F7PJLlXwhWGNUaXJACtpGTk7aRgHPQ1rNhyS0PL81oy5uJYZJ3UYz3+A6R9cZHdxp6ZU1bOEcnWNq4ktrWGNx0cLqdc/hZslfpU7QYF2P9oUVmptb1isLNrilwWEbN76vjcKTvkDYls9cjW5+eeHIupr62x+WZHb/IhLf0rLu0HsknEzzcMUSRSMXMAZUeJicsEDEBkydgDkdMHGaq9h2WcUlbBtxEPNpZI1UfRSzH6Cg0rjXbZZR5FrHLcN5EjuY8+mWy/+iqNxDtE4pxRjBaRgK23dQRd62Dt43fVgb+94RVu5b7EoEw1/M05/w4cxxZGxBf323z001qHC+Fw20YjtokiQfdjUKPmcdT8TvQYZwbsPunUNczxQEgeBQZ3X4Ngqufkxqbh7B0Hv3zk/lgUD9C5rY6eKDztxfkxOE8V4cpk7+OWeNjrQINplUqQCQcalNeiBWQftCRMi2NwmMxSyL/MRHIn0HdN+ta6kgYBh0YAj5HcUHJVE7bLfXwiY4z3bwyfL7VUJ/Rz/AFq9Vjva52jwtFLY2emUyDRNL1jQZBKxke+23UbD4noFbuOdJJ+GWXC7EHvpUEEx+HeNGkIP5gAzHyU48zjSeMdldnPaQwbxywRCNLhANRPVjIuwkBcs2NjljgjJql9gXLSu0l/IQTExhiX8LlFMkh+Olwo/ib4VuFB5xvOxviSyaEWGRScCUShVA/Eyt4h8gD9a9C8JslghihT3YYkiX5RqFH+1fdxcpGMyOqD1dlUfqTXJBMrjKMGX1Uhh+o2oOSs57ebLvOF6/wDBuIpPo2qIj/qj9K0bNVrtIs+94XerjOLd3HziHeDH1Sgjex277zhNtnqneR/5JX0/6SKnuZ+Zrewi727k0g7Ko8UkhH3Y08z8egzuRWf9hPFFThlyZGwlvPJIxP3YzCjn+qSGobgvJ1zx6f8AtDiLtFbOT3UY/eNECdKRA7Rp+Y7scnG+aCN492l8Q4nJ7PwyOSJW2CQAvcOucZeQe4NxnTgDzY1Jcrdicj4fikvdg79zCQ0hzudcpyqn+HV862HgnBLezjEVpEkSeYUbscY1Ox3c7dSSakaCH5f5YtLFcWcCRnGC4GZG/ikbLH9a7HH+Ji1tprhhkQxPJj8RVSQv1OB9akKgOfbMzcPuIwM61UEDqR3iFgMfAGg6PZxy8bW272fxXd4faLlz72uTLLH8lDEfMt61bRQRToClRToCiijNAUqdA60FO7O7rvjxCXrr4nOoP5YkijT6YQVcKyHsS42FmvrKU4kNxJOgPVjq0TKPiNCHHxb0rXc0HWPD4u+E+gd8IzCJPvd2WDlPlqGa7NFVvmjnmysARcSgyAZEMfjmPzUe582IFBZCax/mjmKHinFuHWlniRba6E0kw3Ru7Id1T8ShYz4uhJGM+dR5t7RbzirezWqNHFIdAgi8cs2fKRx1GOqjC+uetab2V9n/APZyNNc6WupVwQu6wx7Hu1PmxIGphtsANhkhoIp18g1014xAbg23ep7QEEhiz49DE4IHn0Ow3AIJ2IyED2l81nhtmZEUtLIe6i2JRXI99z0AA3A8zgepGf8AJnaXf3MMlqkHtF4sTNDKulRhcAtOpwCRkYI95ioIGc1s11bpKjRyqro40sjgMrA9QVOxqG5Y5RteH977GhXvn1NqYsQAPDGrHfSNyAc+8d6DEeyvjPEU4h7PEWfvJGa5in14XB+2lfO8cgJ6+ZIBztWtdp3OY4bbfZ73E2pIQcELgeKVgeoXI28yQOmcd7mTj1jw4me6KJLKoXwpqnlVM4GFGSBnqcAZG/So7hfHeHceilgKFwmGaKZdEig7LLGwJxvtlTkefXcOp2Z9o44l9hOmi6RNZKAmKRBgFx/hnJGx23GCegn+X+boLue4t0Ome2leNkJ3dUfT3qfiGdiOqnr1BPFyPyXBwyORYCztI+ppHA1lR+7jONsKCfmSTt0GI85cLlsuOOY5xbtJKbmG4fIRe/LN4yAcLrLxnIIwNxjNBpnb3aa+F6h/dXEb/Rg8Z/8Acqd4VzNBBwu1ubyVY1a2h3Jyzv3a5VF6u2QdgKje0GC4m4FP7UsaTrGskgjYvGe5mVy0Z6gMqAgHONWN8Zqhcg9nScTtY7i6u5iiloUhQD7JY2I0q7lgAcg4Cjr59aCJ597T7i/Jht9UFsfDoH72bO32hXyP4F2331VK8k9kskkb3HEVMa905htzkOXKHQ8w+4AcEJ1JxnAGDqvLfItjYkNbQDvB/eyEyS+mzN7v8oFWRRvQZP8As7T5tLlPw3Cvj/mRKM/9M/pU12s89Nw6JYrbHtMwJViARDHnHeYOxYnIUHbYk9MGrfs/fZzX8JO6iL/pPMhP+oV2bzj8cHM8gu1Qo0cNvFI6gmFmijdHVj7oLvIpI/F8DQUC25D4tft3zwyMX3Mt04Rm+P2p1kfIYqX4d2b8bs2720wjjH7m4RSfgwYhWHwORXoQV9igpnJfMV87Lb8Ws5YpSDpnRNVvJpBJDshZY2wD54Pw2BuFxAHRkPR1Kn5MMH/euSuk3F4faBbBwZyhkMa7ska4Gt8e6MsoGepO3ngMK7KIZHteMWkYLSva4VARkuEmiIGfUsorj5J7Vbu10288bXUS+BVwRcRhdtKsB48AHwsM7e8AKmOzhfZ+Y76E7avalA9R36Sof8o/3rsdrXZ+6u3EeHBg4PeTJHlXVhubiIrvnzYDfPi9aDUeXuPw3sfeQa9sBkkjaN0JGQGVh89xkbdalax3kDthVwsHFTpbYLcgeBvL7ZQPAfzjw+unqdfgmVlDIwZWGVZSGVgehBGxFByUUUUBToooClTooClRRigdFFFB547WuXJrC/N7b6limk71JY8gwzneRSw6EtqYeoYjyNde37YuJqoUvA5H3nhGs/PQVX+leirq2SRGSVVdGGGR1DKw9Cp2IqoXHZZwp2LG1AyckJLOi/RVcAfQCgwrjPaHxG4BEt1Iqn7sWmBflmMAkfMmublLs8vb8hkj7qEnJnmBRCDjdF96Tb02+Ir0FwjkqwtSDb2kKsOjsveOPk8hLf1qfxQVbknkS24av2I1zMuHncDvGHmq/gXI90egyT1qf4pLIkMjW8feyqjGOMsFDvjwqWOw3rt0UHmnlbmTisXEikZdrm4mPfW84IR3O7GROsYVRnUuMKo6gYrscz8icUW/UnVNJcTZS7jLKusnOpiN4SoGceQXwk4r0MbCPvRN3ad8EMYk0jXoJBKauuMgHFc4FB1uGQPHFGkshlkRFV5SApkYDxMVGwyf/wAetfd5dLFG8spwkaM7n0VAWY/oDXNVW7UnYcJvNHXucfyllD/6S1Bi1rwO+5hup7pcJHq065Se7jUe5AgAJYhSM4GMkk4LbyXKvCJ+B8YtlvCnd3IeESRklGEhAHUAgiTus5HnWqdlskTcKtPZ8aRFpceffAnv8/HXqPyIqC7duC99YLOoy1rIHOM57uTCSdPQ923yU0Gk1SO1Xkr+0rYGHHtMGposkAOG9+Ik7DOAQT0IHkTVN5Q7aUWJY+JJIzoAvfxBW1gDYyISCG6bjOfQU+Zu28FSvDYWDEEd9cAAL8ViUnUfixHyNBI9mlzNdcHvbO5Da7dZrVQ2Q6q0JCxtnzVtS/AADyrpdjXMCWvCLuWcnRbzmQgYye8jjCovxZxgZ82qy9jllcC2kub5maW8mE2XPiMYRVRmGNs4OB006cVjltG8XDuKwqSVju7RG9MLJcrqPzMcdBPzdtl8ZNSR24jztGUdtvQyagSfiAPlWw8k81xcStxNCNLA6ZYictE48s+YPUN5j0IIGFpx3g3sogbh84k0AG4EiGXvNO8gYnHX7uNPwp9inHDb8SSMnCXSmFhnbUAWibHrqGn+c0E92dXfs/MN1CdhNJdwgfmWUypn+WNh/NUh29cqu+i/hXUFTurjHVVUkxy48x4ipPl4fjisdrHDprDi3tURKiZxcwyDykXT3i+hIbfHo4qfTtzcpiSxjZiMNichGyMHwGI7HfYk0HByD2vmFVg4mGdFAVLhfFIo8llXq4H4h4tujda0KbtT4Uqa/ag3oqxTFz8NJQY6eeBXm7i9wk87NbwCFZD4YY2ZwCfJM77nyH0q7co9kd5dYe5HssJ3zIMzMPyw9V+bY+RoJbmXteurtu44VE8Qc6VYDvLqT4Iq5Efn01H4irz2Rcny2MU0t4MXNy4LAtrZUXcB282LM7Hc+XmKn+U+TrThyYtY/GRh5nOuV/m/kNvdUAfCrDQYrdjuObUPQTFfr3toU/71zW0Vinaue549w+boMWzZ/wCXdNq/0lf1rbMUGZc99kcV0WnsCsE7bshH2Ep8zgfu2PqAQfTOTWXWfFuJ8Cl7s64cnPcyjXbyepTBwf4kIPxr1BXU4pw2K5jMVzGksbdUcBh8CPQ+hG4oKbyJ2nW/EGEMg7i5I2jY6kkx/hSbZON9JAPpnGavuawPtB7LHss3fDGdooz3jR5Jmg0nUHRurqvX8Qxnfcjb+CXhnt4JmGDLDHIR6GRFYj+tB3adFFAUUUUCp0qeKANFFFAjRTooFRTooOG7uUjRpJWCIil2ZjgKqjLEn0AFVTkvmC44jJJcgCKwBMcCFftp2UkNMzH3VztpHn57HMP2nTPe3NtwiBionxPdOvVbdCcD6lWPzVPWtBsrVIo0jiUKkahEUdFVRgD9BQc9FGapfPXaNbcNyn765xkQoQNORsZX+4Om27HPTG9Bc6qPNnNPDjBPbT3kCmWKSIgOHZS6ldwmcEE5rCuO858R4o5jLSOG6W1sraMehRMtJ/MTXLadlvFZMEWugf8AElhT6FS+ofpQdrso58/s6Vo7nJtZiC+AWMUgAAlCjqMbMBvgAjpg+iopIriIFSksMqdRh45EYYPwIIJFeYeMdnXErZS8tq5QblomSYAepEZLAfEirv8As8mdpbjEjezIg1R9UM0jeBlB6EKj5xjOVz5UEjxnsPheQmyuTCvUxOnfaM5xpbWGxscBs9OtT/KfZLZWbLJLm6mU5DSgCNSPNYQSP8xbHlXe5Yui/F+Lg/3YsUHyEMhOP5mY/WrmKBCsn7N+XY5zxqO4XXDLetAR0/cySuGB8mBkUg+RArWaieXOBraLMFOoz3U1yxxp3mfIXqeihRnzx5UGfN2GWnlc3P17o/10VSubuRG4NcWlwkvewe0x4ZlCPG6MHAbfBBCsQRj3TkevomWQKCWICgEkk4AA3JJPQfGsQ585zHFbiDhtgA0L3EYebTlpGDdYwfdRRqJbqceQ94Lv21TInCZ9aqxZo0j1AHS7OPEvowQPgiiHsk4WMaoHJxvmefBPn0cVC/tA3Wm3tFPum6Lt57Rof/DmtVJ3oIrg3Ltraf8ApLeKI9NSIA5Hxf3j9TUriiigKdKuK6uUjRnlZURBqZ3IVVA8yx2FBjP7RcJDWUo2P2yZ9CDEy/8AyrTeS+ZI+IWsc8RGrSBKgOTFLjxqw69c4PmMGso5tuJOYrtouHfuLKGSRHYEd9KxAxvjTr0hVz5KxPXbL9c9pMRmW3mXwnd4ZV+Bxg+VB7FBqG5g5qtLIZu50jONkzqlP8MS5Y/PGK8yx8xcQuCI0ubyUkY0JNO5I/hU79anuAdlXEbohpI/ZkbcvceFznr9kPGT/EF+dBP8x9otxxaVbDhqGGO4bui7bzSI3vlgNo0C6iQCSQOoyRW5WkCxosabKiqi/BVAUf0Aqrci8gW3DAWjzLOy6XncAMR5qi9I1z5bk7ZJwKt1A6KVFAU6VFAU8UUUBRRRQFFFFAUqdFBmfBbpRzNfLKcO9tEsGdsqscLyKvrnc/yN6VpEsgUFmIVVBJJIAUDqST0FZp2uckT3DR33Ds+0wgKyo2mR1U5R4myMOpLbeYO24AOacQTjnEMQzpeyqD7jwtFHkbgyeFUJHq1Bce0Ltgxqg4U35XusbfEQA9f4z9B0aq1yD2aT8RIuLtnitmJbUd5rgk5JTV0B3zIevkD1Fu5B7HliYTcV0SOMFbdfFGp9ZW6SH8o8PqWrXQtBHcB4Db2UYjtIliXz0jxMfV3O7n4k1J4p0UHziuvbWUcZcxoqGRtblVC62wBqbHU4A3rs0YoMd4fzIllzJfJcEJHc92ms7KjiKNoix8lOphn1YeWTWwVk/bVyJJckXtmheRECTRqMu6LnTIgHvEAkEdSMY6VlPCed+IWyCO3upURdgh0uqY+6ocHSPgMUHq+qhzR2kWNjlXl72Uf3MGJHB9HbOlOvmc/A1544tzbe3XhuLqaQHbRrKo2fLu0wrfpU/wAqdlV9eYaRPZYT9+ZSHI/JDsx+ukb9aD55q55veMOtvGpWN2AS2hyxkI3HeNsZMYz0CjGcbZrUuyzs3HDx7Rd4e7YEAKcpbq3VVP3nI2LfMDbJNj5P5KteGpi2TMjDDzSYaV/hnoq/lXA9c9asgFBmPb/w0yWEcoGRBOC3wSVSmf8AOYx9aOzPtKhngS3vpViuYwEDyEIk6jZWDnYPjAIJ3IyOuBo3ErGOeJ4Z1DxyKUdT5qwwd/L5+Veeebuya8tWY2qNdQZJUxgGZR5LJEN2PxUEHHQdKD0QLpMZ1p/mX/7qJ4pzfY2+e/u4FI+73iu/+RMsf0ry4eXrrOPZLjPp7PLn9NNTXB+zfic+NFo8anbVPiAD4lXw36A0GmcxdtsCZXh8TTN0EkuYoh8Qvvt8jp+dZ53/ABPj82jLShSDj93awDPvMBsDgn1Y+Wa0DljsSiTD8SlMx691FqSLPo0mzuPlprU+H2EUEYjt40ijXokahVGepwPP40EJyLyjHw237qM63c65ZSMGR8Y2HkoGwHzPUmrBJCre8obH4gD/AL1yU6D5RMbKMD0Gwr6Ap0qAxToooA0qdKgKdFKgKdKigdFFFAUUUUBRSp0CNLFOnQICnRRQFFFFAUqdKgRqI4nyvZ3Da7i1gkfzd4kLn5vjJ/WpigCgjOF8u2tsc21tBEfxRxIrfVgMnqfOpPFMUzQfFOnRQKginRQKlinRQKnRRQFFFOgVFOigVOiigKKKKBUU6VAU8UqKB0UUUBRQaKAoopUAaYpGigdFFAoCig0UCNKnSNA6dFFAU6VOgRpU6KAopU6BUU6VAUUzQKBUUGgUDzRSoFA6KVOgDRSFMUBSooFACnSFOg//2Q=="/>
          <p:cNvSpPr>
            <a:spLocks noChangeAspect="1" noChangeArrowheads="1"/>
          </p:cNvSpPr>
          <p:nvPr/>
        </p:nvSpPr>
        <p:spPr bwMode="auto">
          <a:xfrm>
            <a:off x="90487" y="15875"/>
            <a:ext cx="304801"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a:p>
        </p:txBody>
      </p:sp>
      <p:sp>
        <p:nvSpPr>
          <p:cNvPr id="6" name="AutoShape 6" descr="data:image/jpeg;base64,/9j/4AAQSkZJRgABAQAAAQABAAD/2wCEAAkGBxQSEhUUDxQVFRQUFBcUFhUUFRUUFBQVFBUXFxQUFRQYHCggGB0lHBQUITEhJSkrLi4uFx8zODMsNygtLisBCgoKBQUFDgUFDisZExkrKysrKysrKysrKysrKysrKysrKysrKysrKysrKysrKysrKysrKysrKysrKysrKysrK//AABEIAKkBKgMBIgACEQEDEQH/xAAcAAACAwADAQAAAAAAAAAAAAAAAQUGBwMECAL/xABDEAACAQMCAwUFBQUGBQUBAAABAgMABBESIQUGMQcTIkFRFDJhcYEjQlJikQgzcoKhFUNTkqKxY3OjssE0s8LR8CT/xAAUAQEAAAAAAAAAAAAAAAAAAAAA/8QAFBEBAAAAAAAAAAAAAAAAAAAAAP/aAAwDAQACEQMRAD8A2uiinQI0qdKgKdKnQOilToFRTpUBSNOvk0BTFKmKB0xSFMUBSNM18mgKVBoFAxTFAp0BRQaKApUUUBRRRQFFFFAUUCigKKKBQKnRilQOjFFLNA6KKdAUqdFAqKKVA6dKigdFAoNAjSpmvk0AKYpCnQOnXT4txOK1iea5cRxRjLMc7Z2AAG5JJAAG5Jp8J4lFcxLNbOskb+669Dg4I33BBBBB3FBnvONrxPic00PDpltrW2bumcyPG1xOAGddSAsEXIXyGcnxeU92acOvILMLxKVpJGYsquxd4kIGI2kJOo5ycb4zis24hwPiV3xG4uODpc2kMsm8skzQRyMo0tKFG7KxGQAG69RnA0TkPlGazMkt7dPd3EgC63LsIkB1MiFyT4mwT09xdqC4imKVKOQNnSQcEqcHOCpwQfiCKDkFOvkU6ANKiuC2u0kBMTo4DMhKMrgMpwykg7EHYjyoOeilX0KBUU8UUCooooCiiigKKdKgKKKKAooooHSp0qB0UqdAqWKdBoPiSUKCWIUDqWIAHzJ6V8XN0kaNJIwWNFLs5OFVQMlifTFVztG5WfiVoIIpRERMkhLAlXVQwKMB5eIN81HzFU5RgkGjg10dZs7hppDhtMtnGElthv5NLNH4dxpiZelBf+WOY4L+HvrRiyB2jOpSpDLg7qfUMrD4MKlq6PCOEw2ystvGI1eV5mA6GSQ5Y/DyGOgAAHSu9QRHNfFmtLSadInmaNMrGiliSdgWA3CjOWPkAaxbs47SL43iwS6rtbmUnTkB4y5LO0bdAgGSUOwA20+e/VDWPLFrBcSXMEKJNKul2UYB3yxC9FLHGSOuBQTFfMkqqpZyFVQWZmOAoAySSegAr4mmVFZ5GVUUFmZiFVVAySzHYD4msW5t5sl43crw3hWRAzfay4IEiqfE7eaxL6Hdjj1AoOvzLNd8yXDpw8AWdrkqZCyJJJggOcAkuwzpXHhXrjVUv+zpcuYbyM/u1kidfg8iuJB+iR/rWmcs8CisbeO3txhE6k+87n3pHPmxP/gDYCoTkDld+HWUkfg9okkllOklk1HwwrnAOAqp+poJ/hfGIrkzCFtRgmaCT4SIAWH9cfQ136879ivMrQcQMM7HTeeFtXUXAJZGbPmxLr82HpXocUD+dYl2S86s/E7mFyTFfSyzxg/dlBZx8tUYwfii1q3OF20NjdSICXWCTSFBJLlSqYA+JFYRdctNwfiPC9TEs/s8kh6gSd9onRfgFYCg9ICq32hreGxlHDNXtBKAaCFfRqHeaCSADj69cb1Y6KDMOWuN3c1obC8Z0v8A2kWkjZXvVgaMztNqU4z3KyKrjzKHerdyZypFw2OWKBmKSztMob+7DKiiMHqwAQbnc12By9EL432/em3FuR93AfVr/ix4flUwKBivqlisw4zzY8HMcMAY9zJBFbSJnw95KzvG+PxZeMfJiKDUKVGaWaB0VFWvMNtJcyWkcqtPEut0GfCMgHxYxkFlyM5GoVK0BRRRQFFFFAUUUUBRRRQOlRRQFFFFAUGiigK6icPjEzThAJXjSNn3yUjLMi46dXbfz29BXaY43OwHU+QHrVa5N50t+JK5gOHjZg0bEa9AbCSgeasMb+RyPmFmrEO3DmSeG/thbMy+yIJ9S5x3sxbCvjbBSIjB6h3HTNbYzgDJIAAySdgAOpJrz3zBc+3W/Gr4bx+02kURPnHE+gEZHmrRtj81B6CglDqrDoyhh8mGRWe869rVtZs0NsvtM6+E6SBCjDqGk31Eeig+hINdrhMlxecBgFhIqzyWscIkdmXSUxFM2pQSHwj4PkTms3bsQv8AqJbP5d5N9N+5+dBX77mDiHG7hLd5Ae8bwQg9zbp6sRnxY3OW1N6elb5yLydDwyHRH45XwZZiMNIw8gPuoN8L9Tk1hXEuyficX9wJQPOGRH/0sQx+gris+cOLcNKo0lxGPKK7jZlwNsATDKj4KRQaL298VukjihijkW2Yh5Z1zpMisDHEWX3MEBt8ZOnHumpfsY49e3ds5vRrjjISKdsiWUj3g3k4XYa+udjk5IpVp23SshjvbOCZGGlgjMgZTsQ0bhw3ntsKnuDdsvD4o0iW1uIUQBVSNYnRR6fvFP8ATJ3oKxw7lJLnjfELYu0To0s9vIn93IJo5I20/eXEnT06Yrf7fVpXXjVpGrT01Y8WPhnNef7XnW1TmBr5XYWsqaWYo2pc2yocoMk/aRr09fhXoC3l1qrAEBgGAZSrAEZGpTup+B3FBy1jH7RSFTYyrkEd+NQ8mBhdPrsx+lbPWV/tDW2qxgf8FzjPoHik/wDKrQajHJqAb1AP6710OYuOQ2Vu9xcthEHQYLOx91EHmxO39dgDXDyrdiSxtZDtqtYXJJ6ZiUkk/rWDdo3PK316nhMtlbvhYg5j7/yeQuN11dFPUL6ajQWfhvbkWuQLm2WO1YhdSMzSxg/fbycdMgAHrjPStnjYEAgggjII3BB6EGvO/ONnwm6tPaeEslvPEB3lq50O6HGdKucMy5zlCQQD54raez1ieGWRbr7LF19AgC/0AoLHXnztpBtuMw3CjrHBP82hkZT9cRr+or0HWMftGWWVs5h5GaEn+II6f9r0Gu3qNJFIsT6GeNgj9dDMpCv9CQfpWP8ALNpecBd4rho3F5C/swR3ZDeoyrGh1quC3ejO24A/DWo8o3nfWNrIer20LH+Ixrq/rmu1xLhMU5haZNRgmWeP8sighW+PvdPUA+VBGcB5OtrSRZo1+3EHcPLnebLB5JZB96RmGSx3xt0FWGlVT5t7QrLh+Vlk7yYf3EOHkB/PviPrnxEHHQGgtuaieO8y2tkM3k8cW2QrNmRh+WMZZvoKwnmLtZv7xu7tf/5kc4VYMvcNny73Gc/wBTXBwbss4ndnvJVEIc5L3TESHPUlAC+f4sUGx8udpNje3Hs8DyCQ50d4mhZcAkhDnOcAnBA6VcKwLlHkk2/HooI5u+FoguJ3VDGsbFTpiHiOSdUfmPeb0rfRQOiiigKKVFA6KKKAr5dwASSABuSTgAepNcEF8jySxo2XhKrIMHwl0DqM+Z0kH6iofn3l97+ylto5BGzlCCwJU6HV9LAb4On/AGoJ4yjTqJGnGrVkadOM6s9MY3zUVy3zLb36O9m5dY5DGxKlfEADkZ6gggg1nvLVjLb54HcN3g75Jda5CtYMjSyqAegMsXdEf8Y4rSuFcHhtu9NvGI++kMsmnoXKhSQOg2UbDbr60H3xqxM9vNCHKGWJ49a9U1qV1D5ZryWXuLC6YKzQ3EDlCUJUqVODj1U+h2IPxr2Aaxbtg5ejHE7CcoCt1NHDMvQOY5IxvjfxRvp+SCgovGO0TiV7F7PJLlXwhWGNUaXJACtpGTk7aRgHPQ1rNhyS0PL81oy5uJYZJ3UYz3+A6R9cZHdxp6ZU1bOEcnWNq4ktrWGNx0cLqdc/hZslfpU7QYF2P9oUVmptb1isLNrilwWEbN76vjcKTvkDYls9cjW5+eeHIupr62x+WZHb/IhLf0rLu0HsknEzzcMUSRSMXMAZUeJicsEDEBkydgDkdMHGaq9h2WcUlbBtxEPNpZI1UfRSzH6Cg0rjXbZZR5FrHLcN5EjuY8+mWy/+iqNxDtE4pxRjBaRgK23dQRd62Dt43fVgb+94RVu5b7EoEw1/M05/w4cxxZGxBf323z001qHC+Fw20YjtokiQfdjUKPmcdT8TvQYZwbsPunUNczxQEgeBQZ3X4Ngqufkxqbh7B0Hv3zk/lgUD9C5rY6eKDztxfkxOE8V4cpk7+OWeNjrQINplUqQCQcalNeiBWQftCRMi2NwmMxSyL/MRHIn0HdN+ta6kgYBh0YAj5HcUHJVE7bLfXwiY4z3bwyfL7VUJ/Rz/AFq9Vjva52jwtFLY2emUyDRNL1jQZBKxke+23UbD4noFbuOdJJ+GWXC7EHvpUEEx+HeNGkIP5gAzHyU48zjSeMdldnPaQwbxywRCNLhANRPVjIuwkBcs2NjljgjJql9gXLSu0l/IQTExhiX8LlFMkh+Olwo/ib4VuFB5xvOxviSyaEWGRScCUShVA/Eyt4h8gD9a9C8JslghihT3YYkiX5RqFH+1fdxcpGMyOqD1dlUfqTXJBMrjKMGX1Uhh+o2oOSs57ebLvOF6/wDBuIpPo2qIj/qj9K0bNVrtIs+94XerjOLd3HziHeDH1Sgjex277zhNtnqneR/5JX0/6SKnuZ+Zrewi727k0g7Ko8UkhH3Y08z8egzuRWf9hPFFThlyZGwlvPJIxP3YzCjn+qSGobgvJ1zx6f8AtDiLtFbOT3UY/eNECdKRA7Rp+Y7scnG+aCN492l8Q4nJ7PwyOSJW2CQAvcOucZeQe4NxnTgDzY1Jcrdicj4fikvdg79zCQ0hzudcpyqn+HV862HgnBLezjEVpEkSeYUbscY1Ox3c7dSSakaCH5f5YtLFcWcCRnGC4GZG/ikbLH9a7HH+Ji1tprhhkQxPJj8RVSQv1OB9akKgOfbMzcPuIwM61UEDqR3iFgMfAGg6PZxy8bW272fxXd4faLlz72uTLLH8lDEfMt61bRQRToClRToCiijNAUqdA60FO7O7rvjxCXrr4nOoP5YkijT6YQVcKyHsS42FmvrKU4kNxJOgPVjq0TKPiNCHHxb0rXc0HWPD4u+E+gd8IzCJPvd2WDlPlqGa7NFVvmjnmysARcSgyAZEMfjmPzUe582IFBZCax/mjmKHinFuHWlniRba6E0kw3Ru7Id1T8ShYz4uhJGM+dR5t7RbzirezWqNHFIdAgi8cs2fKRx1GOqjC+uetab2V9n/APZyNNc6WupVwQu6wx7Hu1PmxIGphtsANhkhoIp18g1014xAbg23ep7QEEhiz49DE4IHn0Ow3AIJ2IyED2l81nhtmZEUtLIe6i2JRXI99z0AA3A8zgepGf8AJnaXf3MMlqkHtF4sTNDKulRhcAtOpwCRkYI95ioIGc1s11bpKjRyqro40sjgMrA9QVOxqG5Y5RteH977GhXvn1NqYsQAPDGrHfSNyAc+8d6DEeyvjPEU4h7PEWfvJGa5in14XB+2lfO8cgJ6+ZIBztWtdp3OY4bbfZ73E2pIQcELgeKVgeoXI28yQOmcd7mTj1jw4me6KJLKoXwpqnlVM4GFGSBnqcAZG/So7hfHeHceilgKFwmGaKZdEig7LLGwJxvtlTkefXcOp2Z9o44l9hOmi6RNZKAmKRBgFx/hnJGx23GCegn+X+boLue4t0Ome2leNkJ3dUfT3qfiGdiOqnr1BPFyPyXBwyORYCztI+ppHA1lR+7jONsKCfmSTt0GI85cLlsuOOY5xbtJKbmG4fIRe/LN4yAcLrLxnIIwNxjNBpnb3aa+F6h/dXEb/Rg8Z/8Acqd4VzNBBwu1ubyVY1a2h3Jyzv3a5VF6u2QdgKje0GC4m4FP7UsaTrGskgjYvGe5mVy0Z6gMqAgHONWN8Zqhcg9nScTtY7i6u5iiloUhQD7JY2I0q7lgAcg4Cjr59aCJ597T7i/Jht9UFsfDoH72bO32hXyP4F2331VK8k9kskkb3HEVMa905htzkOXKHQ8w+4AcEJ1JxnAGDqvLfItjYkNbQDvB/eyEyS+mzN7v8oFWRRvQZP8As7T5tLlPw3Cvj/mRKM/9M/pU12s89Nw6JYrbHtMwJViARDHnHeYOxYnIUHbYk9MGrfs/fZzX8JO6iL/pPMhP+oV2bzj8cHM8gu1Qo0cNvFI6gmFmijdHVj7oLvIpI/F8DQUC25D4tft3zwyMX3Mt04Rm+P2p1kfIYqX4d2b8bs2720wjjH7m4RSfgwYhWHwORXoQV9igpnJfMV87Lb8Ws5YpSDpnRNVvJpBJDshZY2wD54Pw2BuFxAHRkPR1Kn5MMH/euSuk3F4faBbBwZyhkMa7ska4Gt8e6MsoGepO3ngMK7KIZHteMWkYLSva4VARkuEmiIGfUsorj5J7Vbu10288bXUS+BVwRcRhdtKsB48AHwsM7e8AKmOzhfZ+Y76E7avalA9R36Sof8o/3rsdrXZ+6u3EeHBg4PeTJHlXVhubiIrvnzYDfPi9aDUeXuPw3sfeQa9sBkkjaN0JGQGVh89xkbdalax3kDthVwsHFTpbYLcgeBvL7ZQPAfzjw+unqdfgmVlDIwZWGVZSGVgehBGxFByUUUUBToooClTooClRRigdFFFB547WuXJrC/N7b6limk71JY8gwzneRSw6EtqYeoYjyNde37YuJqoUvA5H3nhGs/PQVX+leirq2SRGSVVdGGGR1DKw9Cp2IqoXHZZwp2LG1AyckJLOi/RVcAfQCgwrjPaHxG4BEt1Iqn7sWmBflmMAkfMmublLs8vb8hkj7qEnJnmBRCDjdF96Tb02+Ir0FwjkqwtSDb2kKsOjsveOPk8hLf1qfxQVbknkS24av2I1zMuHncDvGHmq/gXI90egyT1qf4pLIkMjW8feyqjGOMsFDvjwqWOw3rt0UHmnlbmTisXEikZdrm4mPfW84IR3O7GROsYVRnUuMKo6gYrscz8icUW/UnVNJcTZS7jLKusnOpiN4SoGceQXwk4r0MbCPvRN3ad8EMYk0jXoJBKauuMgHFc4FB1uGQPHFGkshlkRFV5SApkYDxMVGwyf/wAetfd5dLFG8spwkaM7n0VAWY/oDXNVW7UnYcJvNHXucfyllD/6S1Bi1rwO+5hup7pcJHq065Se7jUe5AgAJYhSM4GMkk4LbyXKvCJ+B8YtlvCnd3IeESRklGEhAHUAgiTus5HnWqdlskTcKtPZ8aRFpceffAnv8/HXqPyIqC7duC99YLOoy1rIHOM57uTCSdPQ923yU0Gk1SO1Xkr+0rYGHHtMGposkAOG9+Ik7DOAQT0IHkTVN5Q7aUWJY+JJIzoAvfxBW1gDYyISCG6bjOfQU+Zu28FSvDYWDEEd9cAAL8ViUnUfixHyNBI9mlzNdcHvbO5Da7dZrVQ2Q6q0JCxtnzVtS/AADyrpdjXMCWvCLuWcnRbzmQgYye8jjCovxZxgZ82qy9jllcC2kub5maW8mE2XPiMYRVRmGNs4OB006cVjltG8XDuKwqSVju7RG9MLJcrqPzMcdBPzdtl8ZNSR24jztGUdtvQyagSfiAPlWw8k81xcStxNCNLA6ZYictE48s+YPUN5j0IIGFpx3g3sogbh84k0AG4EiGXvNO8gYnHX7uNPwp9inHDb8SSMnCXSmFhnbUAWibHrqGn+c0E92dXfs/MN1CdhNJdwgfmWUypn+WNh/NUh29cqu+i/hXUFTurjHVVUkxy48x4ipPl4fjisdrHDprDi3tURKiZxcwyDykXT3i+hIbfHo4qfTtzcpiSxjZiMNichGyMHwGI7HfYk0HByD2vmFVg4mGdFAVLhfFIo8llXq4H4h4tujda0KbtT4Uqa/ag3oqxTFz8NJQY6eeBXm7i9wk87NbwCFZD4YY2ZwCfJM77nyH0q7co9kd5dYe5HssJ3zIMzMPyw9V+bY+RoJbmXteurtu44VE8Qc6VYDvLqT4Iq5Efn01H4irz2Rcny2MU0t4MXNy4LAtrZUXcB282LM7Hc+XmKn+U+TrThyYtY/GRh5nOuV/m/kNvdUAfCrDQYrdjuObUPQTFfr3toU/71zW0Vinaue549w+boMWzZ/wCXdNq/0lf1rbMUGZc99kcV0WnsCsE7bshH2Ep8zgfu2PqAQfTOTWXWfFuJ8Cl7s64cnPcyjXbyepTBwf4kIPxr1BXU4pw2K5jMVzGksbdUcBh8CPQ+hG4oKbyJ2nW/EGEMg7i5I2jY6kkx/hSbZON9JAPpnGavuawPtB7LHss3fDGdooz3jR5Jmg0nUHRurqvX8Qxnfcjb+CXhnt4JmGDLDHIR6GRFYj+tB3adFFAUUUUCp0qeKANFFFAjRTooFRTooOG7uUjRpJWCIil2ZjgKqjLEn0AFVTkvmC44jJJcgCKwBMcCFftp2UkNMzH3VztpHn57HMP2nTPe3NtwiBionxPdOvVbdCcD6lWPzVPWtBsrVIo0jiUKkahEUdFVRgD9BQc9FGapfPXaNbcNyn765xkQoQNORsZX+4Om27HPTG9Bc6qPNnNPDjBPbT3kCmWKSIgOHZS6ldwmcEE5rCuO858R4o5jLSOG6W1sraMehRMtJ/MTXLadlvFZMEWugf8AElhT6FS+ofpQdrso58/s6Vo7nJtZiC+AWMUgAAlCjqMbMBvgAjpg+iopIriIFSksMqdRh45EYYPwIIJFeYeMdnXErZS8tq5QblomSYAepEZLAfEirv8As8mdpbjEjezIg1R9UM0jeBlB6EKj5xjOVz5UEjxnsPheQmyuTCvUxOnfaM5xpbWGxscBs9OtT/KfZLZWbLJLm6mU5DSgCNSPNYQSP8xbHlXe5Yui/F+Lg/3YsUHyEMhOP5mY/WrmKBCsn7N+XY5zxqO4XXDLetAR0/cySuGB8mBkUg+RArWaieXOBraLMFOoz3U1yxxp3mfIXqeihRnzx5UGfN2GWnlc3P17o/10VSubuRG4NcWlwkvewe0x4ZlCPG6MHAbfBBCsQRj3TkevomWQKCWICgEkk4AA3JJPQfGsQ585zHFbiDhtgA0L3EYebTlpGDdYwfdRRqJbqceQ94Lv21TInCZ9aqxZo0j1AHS7OPEvowQPgiiHsk4WMaoHJxvmefBPn0cVC/tA3Wm3tFPum6Lt57Rof/DmtVJ3oIrg3Ltraf8ApLeKI9NSIA5Hxf3j9TUriiigKdKuK6uUjRnlZURBqZ3IVVA8yx2FBjP7RcJDWUo2P2yZ9CDEy/8AyrTeS+ZI+IWsc8RGrSBKgOTFLjxqw69c4PmMGso5tuJOYrtouHfuLKGSRHYEd9KxAxvjTr0hVz5KxPXbL9c9pMRmW3mXwnd4ZV+Bxg+VB7FBqG5g5qtLIZu50jONkzqlP8MS5Y/PGK8yx8xcQuCI0ubyUkY0JNO5I/hU79anuAdlXEbohpI/ZkbcvceFznr9kPGT/EF+dBP8x9otxxaVbDhqGGO4bui7bzSI3vlgNo0C6iQCSQOoyRW5WkCxosabKiqi/BVAUf0Aqrci8gW3DAWjzLOy6XncAMR5qi9I1z5bk7ZJwKt1A6KVFAU6VFAU8UUUBRRRQFFFFAUqdFBmfBbpRzNfLKcO9tEsGdsqscLyKvrnc/yN6VpEsgUFmIVVBJJIAUDqST0FZp2uckT3DR33Ds+0wgKyo2mR1U5R4myMOpLbeYO24AOacQTjnEMQzpeyqD7jwtFHkbgyeFUJHq1Bce0Ltgxqg4U35XusbfEQA9f4z9B0aq1yD2aT8RIuLtnitmJbUd5rgk5JTV0B3zIevkD1Fu5B7HliYTcV0SOMFbdfFGp9ZW6SH8o8PqWrXQtBHcB4Db2UYjtIliXz0jxMfV3O7n4k1J4p0UHziuvbWUcZcxoqGRtblVC62wBqbHU4A3rs0YoMd4fzIllzJfJcEJHc92ms7KjiKNoix8lOphn1YeWTWwVk/bVyJJckXtmheRECTRqMu6LnTIgHvEAkEdSMY6VlPCed+IWyCO3upURdgh0uqY+6ocHSPgMUHq+qhzR2kWNjlXl72Uf3MGJHB9HbOlOvmc/A1544tzbe3XhuLqaQHbRrKo2fLu0wrfpU/wAqdlV9eYaRPZYT9+ZSHI/JDsx+ukb9aD55q55veMOtvGpWN2AS2hyxkI3HeNsZMYz0CjGcbZrUuyzs3HDx7Rd4e7YEAKcpbq3VVP3nI2LfMDbJNj5P5KteGpi2TMjDDzSYaV/hnoq/lXA9c9asgFBmPb/w0yWEcoGRBOC3wSVSmf8AOYx9aOzPtKhngS3vpViuYwEDyEIk6jZWDnYPjAIJ3IyOuBo3ErGOeJ4Z1DxyKUdT5qwwd/L5+Veeebuya8tWY2qNdQZJUxgGZR5LJEN2PxUEHHQdKD0QLpMZ1p/mX/7qJ4pzfY2+e/u4FI+73iu/+RMsf0ry4eXrrOPZLjPp7PLn9NNTXB+zfic+NFo8anbVPiAD4lXw36A0GmcxdtsCZXh8TTN0EkuYoh8Qvvt8jp+dZ53/ABPj82jLShSDj93awDPvMBsDgn1Y+Wa0DljsSiTD8SlMx691FqSLPo0mzuPlprU+H2EUEYjt40ijXokahVGepwPP40EJyLyjHw237qM63c65ZSMGR8Y2HkoGwHzPUmrBJCre8obH4gD/AL1yU6D5RMbKMD0Gwr6Ap0qAxToooA0qdKgKdFKgKdKigdFFFAUUUUBRSp0CNLFOnQICnRRQFFFFAUqdKgRqI4nyvZ3Da7i1gkfzd4kLn5vjJ/WpigCgjOF8u2tsc21tBEfxRxIrfVgMnqfOpPFMUzQfFOnRQKginRQKlinRQKnRRQFFFOgVFOigVOiigKKKKBUU6VAU8UqKB0UUUBRQaKAoopUAaYpGigdFFAoCig0UCNKnSNA6dFFAU6VOgRpU6KAopU6BUU6VAUUzQKBUUGgUDzRSoFA6KVOgDRSFMUBSooFACnSFOg//2Q==">
            <a:hlinkClick r:id="rId2"/>
          </p:cNvPr>
          <p:cNvSpPr>
            <a:spLocks noChangeAspect="1" noChangeArrowheads="1"/>
          </p:cNvSpPr>
          <p:nvPr/>
        </p:nvSpPr>
        <p:spPr bwMode="auto">
          <a:xfrm>
            <a:off x="5057775" y="-990600"/>
            <a:ext cx="3638550" cy="20669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a:p>
        </p:txBody>
      </p:sp>
      <p:sp>
        <p:nvSpPr>
          <p:cNvPr id="7" name="AutoShape 8" descr="data:image/jpeg;base64,/9j/4AAQSkZJRgABAQAAAQABAAD/2wCEAAkGBxQSEhUUDxQVFRQUFBcUFhUUFRUUFBQVFBUXFxQUFRQYHCggGB0lHBQUITEhJSkrLi4uFx8zODMsNygtLisBCgoKBQUFDgUFDisZExkrKysrKysrKysrKysrKysrKysrKysrKysrKysrKysrKysrKysrKysrKysrKysrKysrK//AABEIAKkBKgMBIgACEQEDEQH/xAAcAAACAwADAQAAAAAAAAAAAAAAAQUGBwMECAL/xABDEAACAQMCAwUFBQUGBQUBAAABAgMABBESIQUGMQcTIkFRFDJhcYEjQlJikQgzcoKhFUNTkqKxY3OjssE0s8LR8CT/xAAUAQEAAAAAAAAAAAAAAAAAAAAA/8QAFBEBAAAAAAAAAAAAAAAAAAAAAP/aAAwDAQACEQMRAD8A2uiinQI0qdKgKdKnQOilToFRTpUBSNOvk0BTFKmKB0xSFMUBSNM18mgKVBoFAxTFAp0BRQaKApUUUBRRRQFFFFAUUCigKKKBQKnRilQOjFFLNA6KKdAUqdFAqKKVA6dKigdFAoNAjSpmvk0AKYpCnQOnXT4txOK1iea5cRxRjLMc7Z2AAG5JJAAG5Jp8J4lFcxLNbOskb+669Dg4I33BBBBB3FBnvONrxPic00PDpltrW2bumcyPG1xOAGddSAsEXIXyGcnxeU92acOvILMLxKVpJGYsquxd4kIGI2kJOo5ycb4zis24hwPiV3xG4uODpc2kMsm8skzQRyMo0tKFG7KxGQAG69RnA0TkPlGazMkt7dPd3EgC63LsIkB1MiFyT4mwT09xdqC4imKVKOQNnSQcEqcHOCpwQfiCKDkFOvkU6ANKiuC2u0kBMTo4DMhKMrgMpwykg7EHYjyoOeilX0KBUU8UUCooooCiiigKKdKgKKKKAooooHSp0qB0UqdAqWKdBoPiSUKCWIUDqWIAHzJ6V8XN0kaNJIwWNFLs5OFVQMlifTFVztG5WfiVoIIpRERMkhLAlXVQwKMB5eIN81HzFU5RgkGjg10dZs7hppDhtMtnGElthv5NLNH4dxpiZelBf+WOY4L+HvrRiyB2jOpSpDLg7qfUMrD4MKlq6PCOEw2ystvGI1eV5mA6GSQ5Y/DyGOgAAHSu9QRHNfFmtLSadInmaNMrGiliSdgWA3CjOWPkAaxbs47SL43iwS6rtbmUnTkB4y5LO0bdAgGSUOwA20+e/VDWPLFrBcSXMEKJNKul2UYB3yxC9FLHGSOuBQTFfMkqqpZyFVQWZmOAoAySSegAr4mmVFZ5GVUUFmZiFVVAySzHYD4msW5t5sl43crw3hWRAzfay4IEiqfE7eaxL6Hdjj1AoOvzLNd8yXDpw8AWdrkqZCyJJJggOcAkuwzpXHhXrjVUv+zpcuYbyM/u1kidfg8iuJB+iR/rWmcs8CisbeO3txhE6k+87n3pHPmxP/gDYCoTkDld+HWUkfg9okkllOklk1HwwrnAOAqp+poJ/hfGIrkzCFtRgmaCT4SIAWH9cfQ136879ivMrQcQMM7HTeeFtXUXAJZGbPmxLr82HpXocUD+dYl2S86s/E7mFyTFfSyzxg/dlBZx8tUYwfii1q3OF20NjdSICXWCTSFBJLlSqYA+JFYRdctNwfiPC9TEs/s8kh6gSd9onRfgFYCg9ICq32hreGxlHDNXtBKAaCFfRqHeaCSADj69cb1Y6KDMOWuN3c1obC8Z0v8A2kWkjZXvVgaMztNqU4z3KyKrjzKHerdyZypFw2OWKBmKSztMob+7DKiiMHqwAQbnc12By9EL432/em3FuR93AfVr/ix4flUwKBivqlisw4zzY8HMcMAY9zJBFbSJnw95KzvG+PxZeMfJiKDUKVGaWaB0VFWvMNtJcyWkcqtPEut0GfCMgHxYxkFlyM5GoVK0BRRRQFFFFAUUUUBRRRQOlRRQFFFFAUGiigK6icPjEzThAJXjSNn3yUjLMi46dXbfz29BXaY43OwHU+QHrVa5N50t+JK5gOHjZg0bEa9AbCSgeasMb+RyPmFmrEO3DmSeG/thbMy+yIJ9S5x3sxbCvjbBSIjB6h3HTNbYzgDJIAAySdgAOpJrz3zBc+3W/Gr4bx+02kURPnHE+gEZHmrRtj81B6CglDqrDoyhh8mGRWe869rVtZs0NsvtM6+E6SBCjDqGk31Eeig+hINdrhMlxecBgFhIqzyWscIkdmXSUxFM2pQSHwj4PkTms3bsQv8AqJbP5d5N9N+5+dBX77mDiHG7hLd5Ae8bwQg9zbp6sRnxY3OW1N6elb5yLydDwyHRH45XwZZiMNIw8gPuoN8L9Tk1hXEuyficX9wJQPOGRH/0sQx+gris+cOLcNKo0lxGPKK7jZlwNsATDKj4KRQaL298VukjihijkW2Yh5Z1zpMisDHEWX3MEBt8ZOnHumpfsY49e3ds5vRrjjISKdsiWUj3g3k4XYa+udjk5IpVp23SshjvbOCZGGlgjMgZTsQ0bhw3ntsKnuDdsvD4o0iW1uIUQBVSNYnRR6fvFP8ATJ3oKxw7lJLnjfELYu0To0s9vIn93IJo5I20/eXEnT06Yrf7fVpXXjVpGrT01Y8WPhnNef7XnW1TmBr5XYWsqaWYo2pc2yocoMk/aRr09fhXoC3l1qrAEBgGAZSrAEZGpTup+B3FBy1jH7RSFTYyrkEd+NQ8mBhdPrsx+lbPWV/tDW2qxgf8FzjPoHik/wDKrQajHJqAb1AP6710OYuOQ2Vu9xcthEHQYLOx91EHmxO39dgDXDyrdiSxtZDtqtYXJJ6ZiUkk/rWDdo3PK316nhMtlbvhYg5j7/yeQuN11dFPUL6ajQWfhvbkWuQLm2WO1YhdSMzSxg/fbycdMgAHrjPStnjYEAgggjII3BB6EGvO/ONnwm6tPaeEslvPEB3lq50O6HGdKucMy5zlCQQD54raez1ieGWRbr7LF19AgC/0AoLHXnztpBtuMw3CjrHBP82hkZT9cRr+or0HWMftGWWVs5h5GaEn+II6f9r0Gu3qNJFIsT6GeNgj9dDMpCv9CQfpWP8ALNpecBd4rho3F5C/swR3ZDeoyrGh1quC3ejO24A/DWo8o3nfWNrIer20LH+Ixrq/rmu1xLhMU5haZNRgmWeP8sighW+PvdPUA+VBGcB5OtrSRZo1+3EHcPLnebLB5JZB96RmGSx3xt0FWGlVT5t7QrLh+Vlk7yYf3EOHkB/PviPrnxEHHQGgtuaieO8y2tkM3k8cW2QrNmRh+WMZZvoKwnmLtZv7xu7tf/5kc4VYMvcNny73Gc/wBTXBwbss4ndnvJVEIc5L3TESHPUlAC+f4sUGx8udpNje3Hs8DyCQ50d4mhZcAkhDnOcAnBA6VcKwLlHkk2/HooI5u+FoguJ3VDGsbFTpiHiOSdUfmPeb0rfRQOiiigKKVFA6KKKAr5dwASSABuSTgAepNcEF8jySxo2XhKrIMHwl0DqM+Z0kH6iofn3l97+ylto5BGzlCCwJU6HV9LAb4On/AGoJ4yjTqJGnGrVkadOM6s9MY3zUVy3zLb36O9m5dY5DGxKlfEADkZ6gggg1nvLVjLb54HcN3g75Jda5CtYMjSyqAegMsXdEf8Y4rSuFcHhtu9NvGI++kMsmnoXKhSQOg2UbDbr60H3xqxM9vNCHKGWJ49a9U1qV1D5ZryWXuLC6YKzQ3EDlCUJUqVODj1U+h2IPxr2Aaxbtg5ejHE7CcoCt1NHDMvQOY5IxvjfxRvp+SCgovGO0TiV7F7PJLlXwhWGNUaXJACtpGTk7aRgHPQ1rNhyS0PL81oy5uJYZJ3UYz3+A6R9cZHdxp6ZU1bOEcnWNq4ktrWGNx0cLqdc/hZslfpU7QYF2P9oUVmptb1isLNrilwWEbN76vjcKTvkDYls9cjW5+eeHIupr62x+WZHb/IhLf0rLu0HsknEzzcMUSRSMXMAZUeJicsEDEBkydgDkdMHGaq9h2WcUlbBtxEPNpZI1UfRSzH6Cg0rjXbZZR5FrHLcN5EjuY8+mWy/+iqNxDtE4pxRjBaRgK23dQRd62Dt43fVgb+94RVu5b7EoEw1/M05/w4cxxZGxBf323z001qHC+Fw20YjtokiQfdjUKPmcdT8TvQYZwbsPunUNczxQEgeBQZ3X4Ngqufkxqbh7B0Hv3zk/lgUD9C5rY6eKDztxfkxOE8V4cpk7+OWeNjrQINplUqQCQcalNeiBWQftCRMi2NwmMxSyL/MRHIn0HdN+ta6kgYBh0YAj5HcUHJVE7bLfXwiY4z3bwyfL7VUJ/Rz/AFq9Vjva52jwtFLY2emUyDRNL1jQZBKxke+23UbD4noFbuOdJJ+GWXC7EHvpUEEx+HeNGkIP5gAzHyU48zjSeMdldnPaQwbxywRCNLhANRPVjIuwkBcs2NjljgjJql9gXLSu0l/IQTExhiX8LlFMkh+Olwo/ib4VuFB5xvOxviSyaEWGRScCUShVA/Eyt4h8gD9a9C8JslghihT3YYkiX5RqFH+1fdxcpGMyOqD1dlUfqTXJBMrjKMGX1Uhh+o2oOSs57ebLvOF6/wDBuIpPo2qIj/qj9K0bNVrtIs+94XerjOLd3HziHeDH1Sgjex277zhNtnqneR/5JX0/6SKnuZ+Zrewi727k0g7Ko8UkhH3Y08z8egzuRWf9hPFFThlyZGwlvPJIxP3YzCjn+qSGobgvJ1zx6f8AtDiLtFbOT3UY/eNECdKRA7Rp+Y7scnG+aCN492l8Q4nJ7PwyOSJW2CQAvcOucZeQe4NxnTgDzY1Jcrdicj4fikvdg79zCQ0hzudcpyqn+HV862HgnBLezjEVpEkSeYUbscY1Ox3c7dSSakaCH5f5YtLFcWcCRnGC4GZG/ikbLH9a7HH+Ji1tprhhkQxPJj8RVSQv1OB9akKgOfbMzcPuIwM61UEDqR3iFgMfAGg6PZxy8bW272fxXd4faLlz72uTLLH8lDEfMt61bRQRToClRToCiijNAUqdA60FO7O7rvjxCXrr4nOoP5YkijT6YQVcKyHsS42FmvrKU4kNxJOgPVjq0TKPiNCHHxb0rXc0HWPD4u+E+gd8IzCJPvd2WDlPlqGa7NFVvmjnmysARcSgyAZEMfjmPzUe582IFBZCax/mjmKHinFuHWlniRba6E0kw3Ru7Id1T8ShYz4uhJGM+dR5t7RbzirezWqNHFIdAgi8cs2fKRx1GOqjC+uetab2V9n/APZyNNc6WupVwQu6wx7Hu1PmxIGphtsANhkhoIp18g1014xAbg23ep7QEEhiz49DE4IHn0Ow3AIJ2IyED2l81nhtmZEUtLIe6i2JRXI99z0AA3A8zgepGf8AJnaXf3MMlqkHtF4sTNDKulRhcAtOpwCRkYI95ioIGc1s11bpKjRyqro40sjgMrA9QVOxqG5Y5RteH977GhXvn1NqYsQAPDGrHfSNyAc+8d6DEeyvjPEU4h7PEWfvJGa5in14XB+2lfO8cgJ6+ZIBztWtdp3OY4bbfZ73E2pIQcELgeKVgeoXI28yQOmcd7mTj1jw4me6KJLKoXwpqnlVM4GFGSBnqcAZG/So7hfHeHceilgKFwmGaKZdEig7LLGwJxvtlTkefXcOp2Z9o44l9hOmi6RNZKAmKRBgFx/hnJGx23GCegn+X+boLue4t0Ome2leNkJ3dUfT3qfiGdiOqnr1BPFyPyXBwyORYCztI+ppHA1lR+7jONsKCfmSTt0GI85cLlsuOOY5xbtJKbmG4fIRe/LN4yAcLrLxnIIwNxjNBpnb3aa+F6h/dXEb/Rg8Z/8Acqd4VzNBBwu1ubyVY1a2h3Jyzv3a5VF6u2QdgKje0GC4m4FP7UsaTrGskgjYvGe5mVy0Z6gMqAgHONWN8Zqhcg9nScTtY7i6u5iiloUhQD7JY2I0q7lgAcg4Cjr59aCJ597T7i/Jht9UFsfDoH72bO32hXyP4F2331VK8k9kskkb3HEVMa905htzkOXKHQ8w+4AcEJ1JxnAGDqvLfItjYkNbQDvB/eyEyS+mzN7v8oFWRRvQZP8As7T5tLlPw3Cvj/mRKM/9M/pU12s89Nw6JYrbHtMwJViARDHnHeYOxYnIUHbYk9MGrfs/fZzX8JO6iL/pPMhP+oV2bzj8cHM8gu1Qo0cNvFI6gmFmijdHVj7oLvIpI/F8DQUC25D4tft3zwyMX3Mt04Rm+P2p1kfIYqX4d2b8bs2720wjjH7m4RSfgwYhWHwORXoQV9igpnJfMV87Lb8Ws5YpSDpnRNVvJpBJDshZY2wD54Pw2BuFxAHRkPR1Kn5MMH/euSuk3F4faBbBwZyhkMa7ska4Gt8e6MsoGepO3ngMK7KIZHteMWkYLSva4VARkuEmiIGfUsorj5J7Vbu10288bXUS+BVwRcRhdtKsB48AHwsM7e8AKmOzhfZ+Y76E7avalA9R36Sof8o/3rsdrXZ+6u3EeHBg4PeTJHlXVhubiIrvnzYDfPi9aDUeXuPw3sfeQa9sBkkjaN0JGQGVh89xkbdalax3kDthVwsHFTpbYLcgeBvL7ZQPAfzjw+unqdfgmVlDIwZWGVZSGVgehBGxFByUUUUBToooClTooClRRigdFFFB547WuXJrC/N7b6limk71JY8gwzneRSw6EtqYeoYjyNde37YuJqoUvA5H3nhGs/PQVX+leirq2SRGSVVdGGGR1DKw9Cp2IqoXHZZwp2LG1AyckJLOi/RVcAfQCgwrjPaHxG4BEt1Iqn7sWmBflmMAkfMmublLs8vb8hkj7qEnJnmBRCDjdF96Tb02+Ir0FwjkqwtSDb2kKsOjsveOPk8hLf1qfxQVbknkS24av2I1zMuHncDvGHmq/gXI90egyT1qf4pLIkMjW8feyqjGOMsFDvjwqWOw3rt0UHmnlbmTisXEikZdrm4mPfW84IR3O7GROsYVRnUuMKo6gYrscz8icUW/UnVNJcTZS7jLKusnOpiN4SoGceQXwk4r0MbCPvRN3ad8EMYk0jXoJBKauuMgHFc4FB1uGQPHFGkshlkRFV5SApkYDxMVGwyf/wAetfd5dLFG8spwkaM7n0VAWY/oDXNVW7UnYcJvNHXucfyllD/6S1Bi1rwO+5hup7pcJHq065Se7jUe5AgAJYhSM4GMkk4LbyXKvCJ+B8YtlvCnd3IeESRklGEhAHUAgiTus5HnWqdlskTcKtPZ8aRFpceffAnv8/HXqPyIqC7duC99YLOoy1rIHOM57uTCSdPQ923yU0Gk1SO1Xkr+0rYGHHtMGposkAOG9+Ik7DOAQT0IHkTVN5Q7aUWJY+JJIzoAvfxBW1gDYyISCG6bjOfQU+Zu28FSvDYWDEEd9cAAL8ViUnUfixHyNBI9mlzNdcHvbO5Da7dZrVQ2Q6q0JCxtnzVtS/AADyrpdjXMCWvCLuWcnRbzmQgYye8jjCovxZxgZ82qy9jllcC2kub5maW8mE2XPiMYRVRmGNs4OB006cVjltG8XDuKwqSVju7RG9MLJcrqPzMcdBPzdtl8ZNSR24jztGUdtvQyagSfiAPlWw8k81xcStxNCNLA6ZYictE48s+YPUN5j0IIGFpx3g3sogbh84k0AG4EiGXvNO8gYnHX7uNPwp9inHDb8SSMnCXSmFhnbUAWibHrqGn+c0E92dXfs/MN1CdhNJdwgfmWUypn+WNh/NUh29cqu+i/hXUFTurjHVVUkxy48x4ipPl4fjisdrHDprDi3tURKiZxcwyDykXT3i+hIbfHo4qfTtzcpiSxjZiMNichGyMHwGI7HfYk0HByD2vmFVg4mGdFAVLhfFIo8llXq4H4h4tujda0KbtT4Uqa/ag3oqxTFz8NJQY6eeBXm7i9wk87NbwCFZD4YY2ZwCfJM77nyH0q7co9kd5dYe5HssJ3zIMzMPyw9V+bY+RoJbmXteurtu44VE8Qc6VYDvLqT4Iq5Efn01H4irz2Rcny2MU0t4MXNy4LAtrZUXcB282LM7Hc+XmKn+U+TrThyYtY/GRh5nOuV/m/kNvdUAfCrDQYrdjuObUPQTFfr3toU/71zW0Vinaue549w+boMWzZ/wCXdNq/0lf1rbMUGZc99kcV0WnsCsE7bshH2Ep8zgfu2PqAQfTOTWXWfFuJ8Cl7s64cnPcyjXbyepTBwf4kIPxr1BXU4pw2K5jMVzGksbdUcBh8CPQ+hG4oKbyJ2nW/EGEMg7i5I2jY6kkx/hSbZON9JAPpnGavuawPtB7LHss3fDGdooz3jR5Jmg0nUHRurqvX8Qxnfcjb+CXhnt4JmGDLDHIR6GRFYj+tB3adFFAUUUUCp0qeKANFFFAjRTooFRTooOG7uUjRpJWCIil2ZjgKqjLEn0AFVTkvmC44jJJcgCKwBMcCFftp2UkNMzH3VztpHn57HMP2nTPe3NtwiBionxPdOvVbdCcD6lWPzVPWtBsrVIo0jiUKkahEUdFVRgD9BQc9FGapfPXaNbcNyn765xkQoQNORsZX+4Om27HPTG9Bc6qPNnNPDjBPbT3kCmWKSIgOHZS6ldwmcEE5rCuO858R4o5jLSOG6W1sraMehRMtJ/MTXLadlvFZMEWugf8AElhT6FS+ofpQdrso58/s6Vo7nJtZiC+AWMUgAAlCjqMbMBvgAjpg+iopIriIFSksMqdRh45EYYPwIIJFeYeMdnXErZS8tq5QblomSYAepEZLAfEirv8As8mdpbjEjezIg1R9UM0jeBlB6EKj5xjOVz5UEjxnsPheQmyuTCvUxOnfaM5xpbWGxscBs9OtT/KfZLZWbLJLm6mU5DSgCNSPNYQSP8xbHlXe5Yui/F+Lg/3YsUHyEMhOP5mY/WrmKBCsn7N+XY5zxqO4XXDLetAR0/cySuGB8mBkUg+RArWaieXOBraLMFOoz3U1yxxp3mfIXqeihRnzx5UGfN2GWnlc3P17o/10VSubuRG4NcWlwkvewe0x4ZlCPG6MHAbfBBCsQRj3TkevomWQKCWICgEkk4AA3JJPQfGsQ585zHFbiDhtgA0L3EYebTlpGDdYwfdRRqJbqceQ94Lv21TInCZ9aqxZo0j1AHS7OPEvowQPgiiHsk4WMaoHJxvmefBPn0cVC/tA3Wm3tFPum6Lt57Rof/DmtVJ3oIrg3Ltraf8ApLeKI9NSIA5Hxf3j9TUriiigKdKuK6uUjRnlZURBqZ3IVVA8yx2FBjP7RcJDWUo2P2yZ9CDEy/8AyrTeS+ZI+IWsc8RGrSBKgOTFLjxqw69c4PmMGso5tuJOYrtouHfuLKGSRHYEd9KxAxvjTr0hVz5KxPXbL9c9pMRmW3mXwnd4ZV+Bxg+VB7FBqG5g5qtLIZu50jONkzqlP8MS5Y/PGK8yx8xcQuCI0ubyUkY0JNO5I/hU79anuAdlXEbohpI/ZkbcvceFznr9kPGT/EF+dBP8x9otxxaVbDhqGGO4bui7bzSI3vlgNo0C6iQCSQOoyRW5WkCxosabKiqi/BVAUf0Aqrci8gW3DAWjzLOy6XncAMR5qi9I1z5bk7ZJwKt1A6KVFAU6VFAU8UUUBRRRQFFFFAUqdFBmfBbpRzNfLKcO9tEsGdsqscLyKvrnc/yN6VpEsgUFmIVVBJJIAUDqST0FZp2uckT3DR33Ds+0wgKyo2mR1U5R4myMOpLbeYO24AOacQTjnEMQzpeyqD7jwtFHkbgyeFUJHq1Bce0Ltgxqg4U35XusbfEQA9f4z9B0aq1yD2aT8RIuLtnitmJbUd5rgk5JTV0B3zIevkD1Fu5B7HliYTcV0SOMFbdfFGp9ZW6SH8o8PqWrXQtBHcB4Db2UYjtIliXz0jxMfV3O7n4k1J4p0UHziuvbWUcZcxoqGRtblVC62wBqbHU4A3rs0YoMd4fzIllzJfJcEJHc92ms7KjiKNoix8lOphn1YeWTWwVk/bVyJJckXtmheRECTRqMu6LnTIgHvEAkEdSMY6VlPCed+IWyCO3upURdgh0uqY+6ocHSPgMUHq+qhzR2kWNjlXl72Uf3MGJHB9HbOlOvmc/A1544tzbe3XhuLqaQHbRrKo2fLu0wrfpU/wAqdlV9eYaRPZYT9+ZSHI/JDsx+ukb9aD55q55veMOtvGpWN2AS2hyxkI3HeNsZMYz0CjGcbZrUuyzs3HDx7Rd4e7YEAKcpbq3VVP3nI2LfMDbJNj5P5KteGpi2TMjDDzSYaV/hnoq/lXA9c9asgFBmPb/w0yWEcoGRBOC3wSVSmf8AOYx9aOzPtKhngS3vpViuYwEDyEIk6jZWDnYPjAIJ3IyOuBo3ErGOeJ4Z1DxyKUdT5qwwd/L5+Veeebuya8tWY2qNdQZJUxgGZR5LJEN2PxUEHHQdKD0QLpMZ1p/mX/7qJ4pzfY2+e/u4FI+73iu/+RMsf0ry4eXrrOPZLjPp7PLn9NNTXB+zfic+NFo8anbVPiAD4lXw36A0GmcxdtsCZXh8TTN0EkuYoh8Qvvt8jp+dZ53/ABPj82jLShSDj93awDPvMBsDgn1Y+Wa0DljsSiTD8SlMx691FqSLPo0mzuPlprU+H2EUEYjt40ijXokahVGepwPP40EJyLyjHw237qM63c65ZSMGR8Y2HkoGwHzPUmrBJCre8obH4gD/AL1yU6D5RMbKMD0Gwr6Ap0qAxToooA0qdKgKdFKgKdKigdFFFAUUUUBRSp0CNLFOnQICnRRQFFFFAUqdKgRqI4nyvZ3Da7i1gkfzd4kLn5vjJ/WpigCgjOF8u2tsc21tBEfxRxIrfVgMnqfOpPFMUzQfFOnRQKginRQKlinRQKnRRQFFFOgVFOigVOiigKKKKBUU6VAU8UqKB0UUUBRQaKAoopUAaYpGigdFFAoCig0UCNKnSNA6dFFAU6VOgRpU6KAopU6BUU6VAUUzQKBUUGgUDzRSoFA6KVOgDRSFMUBSooFACnSFOg//2Q==">
            <a:hlinkClick r:id="rId2"/>
          </p:cNvPr>
          <p:cNvSpPr>
            <a:spLocks noChangeAspect="1" noChangeArrowheads="1"/>
          </p:cNvSpPr>
          <p:nvPr/>
        </p:nvSpPr>
        <p:spPr bwMode="auto">
          <a:xfrm>
            <a:off x="5210175" y="-838200"/>
            <a:ext cx="3638550" cy="20669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a:p>
        </p:txBody>
      </p:sp>
      <p:pic>
        <p:nvPicPr>
          <p:cNvPr id="1034" name="Picture 10" descr="https://encrypted-tbn1.gstatic.com/images?q=tbn:ANd9GcT9EP7PciA4kyTHWKIMsh7nJrA7TnMKXMkF2rerIKAzKBWFJ2zP">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5763" y="366486"/>
            <a:ext cx="8758237" cy="59428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952421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p:txBody>
          <a:bodyPr/>
          <a:lstStyle/>
          <a:p>
            <a:endParaRPr lang="ar-EG"/>
          </a:p>
        </p:txBody>
      </p:sp>
      <p:sp>
        <p:nvSpPr>
          <p:cNvPr id="4" name="AutoShape 2" descr="data:image/jpeg;base64,/9j/4AAQSkZJRgABAQAAAQABAAD/2wCEAAkGBxQTEhUUEhQWFhUXGB0ZGBgYGBkgHRocHBwcHhgaHR0fICggHBolHB4cITEhJSkrLi4uGh8zODMsNygtLisBCgoKDg0OGxAQGywkHyQsLCwvLCwsLCwtLCwvLCwsLCwsLCwsLCwsLCwsLCwsLCwsLCwsLCwsMCwsLCwsLCwsLP/AABEIALUBFgMBIgACEQEDEQH/xAAbAAACAgMBAAAAAAAAAAAAAAAEBQMGAAECB//EAEUQAAIBAgQDBgIHBgUDAgcAAAECEQADBBIhMQVBUQYTImFxgTKRB0JSobHB8BRictHh8SMzgpKiFUPCU7IWJDREc5PS/8QAGQEAAwEBAQAAAAAAAAAAAAAAAQIDAAQF/8QALREAAgIBAwMCBQQDAQAAAAAAAAECEQMSITETQVEEYSJCcYGRMqGx8HLB4iP/2gAMAwEAAhEDEQA/APFsDZLuAKa4rhzG4YBjzJphwHhoTVhqacXWXkKqobEnLc64IgtpAzT6mmQxP7zH1J/nSv8AaQBGnvQ97G/r+2lPwKOr3EgoJzt8z/Oq3xFnxBlizdJY6ek/jQuPx2bTXSh0vEDQ+36ile4yVGXeD3OTA+RYzXI4ZdG428z/AHqY32InX13qNL91mCpmJJ0EST6VqQbZo2HG+nua3btN56/xVYeF9nrphroGu4nXf9dasOHsIjDKkEjcBZEcpilco9g7lFt2iI3HlmIqVcawOUH7z/OrzjMKj6MEaf3R+Mb/ACrjD8DtAyLeYxG4gf8AGtqQKZSXxjgxz/WuhqXCXLtwHLmy7SJ/n86uHEOA23YM1sqYg5SAPwoqxhLaKqhQI2/XXzoOaoNMpV7C3lHxZjPV/wAaWLxOWIMgjkSd/wA69ObBaSG9taQ3OyyNcNwgFt41iaHUNQjwYuOYllH2i0+wANLL2Oe27I5YEHWSfbpuIq7XsMynSBOhKAqfnrHtQrdnVa4LlxWZ+eYlp9diaXqm0lVt41W3J9cx/nTOxwy64kBgI11P57mm9zs3bFzPkaQZifDPWPXz9qc28zCMsD9eVZ5V2NpPOuIIy6EMrATBJ1+Rp2eFHu1ay7klQYzGGkAyOhPy/GnHFuELeTu5ysDKtAJ8x6R59KOwnDstu2hglFC5gAJC6A1nlRtLKF+2jUM7SNCCSIjkagvYkcrjf7j/ADr0vE9nrNzV7Sljz0keeulVwfRzbFzMXbJ9gwD5eIcvSisqNpKtbvNOtxvdjUjYt/tMfRj/ADqw8S7H25BskoNoGZh6mT+cUbhezaquTLnXmdNfxrdRB0sp4xtxmCjNMxox5+9E8U4betw2dmU85Mj1En51bsJwNLOcokEwTOuWOnSiC4fwsoK7a8/0aDyKzUUSzibgH+YxH8Tfzrp8Q322/wBzUf2g4G9ibluTa5zEqZ28x5xyM9Tz2UVLl+LmsKWWfhlY3AGvpoKpaqxdxZJ3LE+5qG5ePM1aO1/BIJvpGWBnA3BmMw8jInp7mqtkrJp8BOBcWgMfZEyu1GMhrq7EUDIU2RW6Jw1vVue3XzrKUcsHDMfO00z76lnD0yDLAg8/61PlM7wOn6NUtkmju7iY/tQF69m2qa+tC3mjlM7f2omIbOEZ5hh7k/kD+Vbu2mtEBxE7HkfTSn/AsDcZbcAqfPXc/F01n8asZwBLeJvF1gk/Lr+FS6jsppVFNwVt7miCfPl9wOtXbsxwRLTB7ktcgwNAAOZ5yeW/l1qS1h0taW4Z+ZgFV/m3l8+lTydDJ8ydz+h8qEsjZlEOvXwpgaee/wDb0pffw2Yy10x5QKy6s8/fnWW8IxIBBI5evrtSag0d+G2YGp9ddfvopLjHaRWNhG2C/KjsNwy4eUDmSR+dLqs1AwsFuppjhODzvp6ijcLcRBAALdZn8qy9i2I1+UN95NGzAzcK5eI+hFd/9NUaEj0nauLvEYGg99P51B+0EgQI9/yilcg0T3OFLyBJ9BA+fOubWAXp+vauEdjry8gZ+dTh2nUMfYfzpNZqO1wK8xHrUeJwajqSfkPaK2+JjyPTT8JqG7iyB+v0KV5A6TTYdQIEUEbMGRr+vWurmLn4tPU/0qNsZHL3k0ms2k7LuNlHzqDH3rkZgvigCTU6YgHXxTUOIv5tAZoaxkgezdJGqiecH8awqV1mOoFH4cIu+np+utR38KrfWkU6lsBoXXb2++uh9P1FANfUDz/XWisThiHiDHkay5ZR9ANuR60WzUcG4ty2JEwdZG/UHkZoLBcLtW7he3K5lywDoNRt8vurt7JtkoJI8h8tevny+VQnGZZDGOk8vKYptboGkPCKxKXIZWXK3oZ2038+oqg8XwTYe4bbEGNQRzUzB8ttquL5j4tDryInyn9c6U9o+EviAty3JZVylT0knedDqdKtinWwkkVPEXJHOowwj+dY6lSQwII3BGoNaLrV2KGcOQeL2/OsqThUS3oPzrKQdDrFqqzDUuN7oTpSi13gJzEmplvfr9CqXZOgq9egE6n9frpXFvUySfL+kc6K4apAz+IHfnBHKf7daZ2uGJdBiASZJAj5Db8K2o2nYa8Exlx7ZYkFg2WQADEAyQoA55RHQ+7ZMQQIIyDpJzN666eg/pSTDobQyKJUc1JJ8yyky2u5Ue2lY95mjlr+9B9sqn2E1GXJRDW7fYwFgdNSAOk6n9RTPC4cEAlwI5nTX3j8KW4Xhl8jQ92P3lg/cQY9aLtcJC6d4zP5AVJyoahj3yIcxM8h09tNfajTjgRIUn2qp9ouJW8HbVymd2OUAtBOkkliDoNNPMUt7P8Aa5sTiEsLh4zEyRcJygCS0ZNo/KlqTVpB2PQLXETyQD1iosVjTILOBJgAmNTsPurVxFXbfqf71539JWIZf2d0YiHYzp8awVb21pYS1OjNUeiPjidAWP8ADt929CY3EZUzvcYKInykgDcxvFa4GovWrd5DIuKGGpMTuPUHT2NJfpQsv+xyp8IuLnE6QQw57w2U6c/Ssk3KmbsWKzYIPihvMxoanwPEUvL/AIdxSJifMctv0INJ+x/Flv4W3cOtwDIw/eXQn30b3objOH/Z7wxVkZVYquItropDGBdA5MpMk8wT5yvdx7hruWa25krK+HQwdQSJE9NIPoa1fvxz+Rqs9o+DlmXEWnazcDKt5rbGbikhfFPhYqDIldgR9mBLnDMUI/8AniQdicPbJ/8AePnSuqu/yaiw3sWo5anmT/WkGL7SjVbQa8y/F3eqr1lpyg+UzUF3s8hk379y4BvncKgjeQsAD1NMcI9l8lvCW3uKpALIuWyIO+ZoVoOsIGOlKop+/wDAeDleIL33dkjOEzx+7MCJ5zRAGsjQVRu0N44XiveO2ngLfwMoVtB0GseVemW+ELElpnodPKPKjLFSVG1CDinFVs22dmMLEx5kCPPWgWv3zfcW3U5EDLbO90al+7OxZVE5ec+VFfSJwtFwLOQcyujb9TlM+zUo4PxkPhrFxnhsNdQFuYVCCPYrp5wa3T+C1zwGMvioNx3E7gg21YgpnJEaLKifmwo/h+IYOQ/28khiQTkRwdtmV1I9G6UNgcIlkqL9pkm1BC6lbdyHtkDyKhSOqMBOhOXh+0MEwtl0u5lPiuAhlw9u4tsnQ5WKNBIMZgo5zSa0uOPPYro2DuM4vu1JgtJgAbydAB1M1zw/Bvh7rWLpzOVW6D5MIYA/uuGXTkAdJio8ReF7CuR4XCkjSCrLsY3BBHqCKe9tLZNu1ilH+WRmidbVyA3+05WnWAG61GebROEeztffagRhcX7ANwhtANtidp/E0BicMCDI350ejSJFC4lWPKK6rtkQVbAiVMxuBE/IGa1YLaxXGJEjVQT1jaKhsX/D4RJGoXNAOu2gMT6e1WiIyr9tMCwuC6Bo3xHXfSJny0mq4jEdKvmO4th7+FxC953d0JJS5o0qZ7tZ0YyI018q89O9dEW63FG/Dr2rbbD86yoMCPi9vzrVEI4xuHKFvU/iaTYoEDpJppicfnJ23PTrQF4qVaW8QjKCGIPXUbQOszVewiGXCLwICmY8tvU/rpVtwF62RIBMchpQnBuCq9hWtFbhjx5CMykb5k+JfcViWChEqWB6Eg+51E+UCpNjjS++YABdOY3rpMUbZEkLpGwn8ZijOHGw4Ai4D++ZmicZwxOXy2qUmMiu43iN5bguBw2HiHH1k11cDmIOo5BatHZ/gvdlrpuuxuawxlRqYKiNPCQD6CluGFvMVLRpqGAiD57dflTjh+HVUVUMhVCjMeQAAGnKKlOdIZROuN8JRyM2GTEOB4c4hFnqx0id8oLaDSlnBOBjCl7jC131zQ90uVEXfIggGJ1LHU6dKl4hx5Ubu1m7d527IzEfxGYT3IoC7hcVf1uuuHT7Fvx3Pdz4F/0hqRylprgKSsKx/ErVsTccIvVoHy1maqPb3Lcwdu6hJXvBBIMwVaPnA38qs/DeCWEbOqZnG9y4Sz+uZpj/AExQf0i2AcA7QJDIQY1PiAPtqaTE0pIaSbQV2U4Tds2QqsrWWi5ZOYZstwZoI8jJnY5vYdfSDZb/AKfdkzlKNoI/7iz9xJqfsjdZsFh3Bkd2Fjpk8B3MHVai7ecXS3grlu54TdUoogEsd+Ww8/Smt9TfyL8oP9H3DVSytxHlL1tWZNytxZDEfusOXLLTvjSo1i8jQA1t1+akcq8y7OdvGwuHSx3OYKTLBoJBJMbefWrTwvtfhL58ZyE/VcKvP7R0PpQyrIp6qGjpaosuL4pZtAm/cCo2knruIA1Y+QBNKAcTdJW1bW0p2uYgEMR1S1IPmMxHpTPD8JTObq227xo8ZOaByVDso6hdSeZpx3OmXcrsBy6jr7Vz619/72GoqmL4Zg8IEu4+810zA7wFhmjQLbUZV2Ose9Zhu2eFv3Fs2XKljlUG22p5coUVJ2j7O2sSwa4L9xkWEs2up1JY5fDMASzKNBQ/ZDsTbsO+IvKLZIy20NwMbYO5LgAFztpoATvOlbi8dybsWnqpCHtdhEPFMMLoVrdxAhHWS68tmlhB6gVb7V0WLKq7ZhbVUBjxP9VBHNjoNNz61VPpUwfcXsJdElQx/wCJRh59atGFu5L1y7enu8JbN1gRs5kJpzIAeB1K0MmZxxRl7ce/H7hjC5NC3tlcuPh8TZvLldbK3QM0+HNmAOnxAoQQJ9TS7s/wJL2AW6ijO1vKVIGV3tOchI5nTKeoNP8AtMGu3cWOZw4tEb+I2y3/AJge1JfowxZOEKD6txgBPUKfzPypsWRywKT52f7Czioz2Lhx9lu28Nil0zAAyIIW6AVB5Zg+Ua/aal3Cv8PG2m5Or2mIiRIzg/7rYH+qprNwnh2ItkD/AAXuET+6wvLrG0mN+VLMS7EeCCyMHU8syEMvtIHOvOxxThLF4bX2fH8nTJ1JSJ+NsgxV1FVgXEvI8LEqMtxSPtDQiN1O8zXXGA5wOBZT4igsuDqrBrMMGHMEp66jXSie0iC6tjFpAHhD6EeB/hmd2VzH+pqhQluFAyS1q8emwxB/8GpYTvHjfdOnfmmhnHd/QEwpZEtqx1ynNPMKIb7yDUrpmmGOnLpQeO4hZa/3V1CGtjvbbMNGKrJKHmy66eXlRFm1cdQbqZWJ1AYMPLxCJka7V6m9JnE+RffJ1gwQOR+e/wCdC4LYfl6+R09aYY/DGRCqfUx77H8qBsWzsD99VTFKd2o4Y1q8zCSlwllYzuTJUk7kT7giktxKv3a25GEIcyxdQvkdzH+kEe9UWuuLtCBHDhOb2/OsonhdoFmnoPzrKwTMamUvHIn8TUnCuFG4Q5nLuANzroTr+Fa4sIL9czfiaacIxKASmbLAyg7yAA08pmfnVBSTF8LVW7xCy3RqGG8/OR67014Z2svgZcRNwDTxKD7k6P8A8jXAnNI59dfxopuGB9RM9eh/KpMYdftlu4MwBEc0ggeZGhHoAa4PElCsxfwKCZPlvI5em9KsOj2Tq0g7ieXpNEcVS213D2gs52LuQNclsZoI6F8vyNTbsZI0+INtBcdWL3WAW2vxSR4bcTGgGpJicxqfCcMvXv8A6h+6T/0LJIJ8rlwQT6LAojF8NtXUNs2gw31kEeYO4OvKp8LYyKoY7ADxakwIBJ5mOdc+SVcFYqya2tuygt2lRUGwAj5kafME1EMQTvp01n76ruIxP+XOIAz9/aJkDLJIDHoQVVZ6sBzpza4kxw/fEAKLXeQdfqZoHSuecJXbKJoV9pe2hw5Fmwqvd5yCQvkddWjWBEc52oZOOPjuG4oOB3iKc8aCAQ6kCSZOUj2p32e4HbtWRelTeugO10shLM3iOUjVV1/nVO7Td5g8VddTmtYpGVwhMNmEOJjVpObbmarBwlLQuV380JLUlbLB9H10vglXOQqM6wBr8WbQ/wCrpTHj/ZFMUMzDESiNlAe3E7zBUk8p15VW/owxqi3cteEtnzBTcg6qASBInbU+Yr0LD8Tw9qTiMXbs9FzgH1jNJ9qM4yWRuJHVtR5l9HfZnD4tLj30vMbbrpbYKpUifFpO4OxFWHiX0V27gzYa49qZIS6My+QDDxAeob7qqfY7tKnD3xEBrgaAkQA2UtBYnUAgzsaZ43t7xHGtkwyd2BysqSdftO0xz18NXaya209gWhdjeF8R4WcyXCijWbV0FfdDr81qbhf0l4u0wa4tu71JBVj7qY/40Tgfo8xF5s+Mv5Z8+8uHymcvvJirXwz6OMCo/wAVblzpmcj/ANmX9dalkzYeJ037IpGMuxDhfpisZQHw11TzysjD78s1PZ7V2OIMtm0HzEhirIBoDzgkakqInnRa9i+HZNcOFDEgEXLuoGk/HqJmOoIrX/R8Pg0Z7Foqy3LdxvE7FxabNpmM7TpNc83i+VOykVK9ysfSe2fBYZwdAwA/1If/AORVgv3luYZipnv7+DQmTOVu7uRp5MfnSf6QFCYK5hwdLbpctnSGtsxFsg89Gj1Brrh+EuDhuFcgi4X79Rzy2bapb9jCt/qFLJqWKP8Al/1/oeMfja9iz2rqticWGGneDbQwbab86pP0Utl/abZ3VkPv41P4ffVz4pgLruuKwn+ItxVL21YZmEeG4paATlgEEjQCKrXZbs5jLeLxR7lkt3WbK7iNM5IOUeImDyHuN6h6f1EOg7aWy791zsNkxvWqRauB2xeXFKxCh3ZdY18CgnXpmFK7QlRI8Y8LiDoymGBPr89K64niTYxNkYcF7WEVu9Gn+IbsF1PVwAH5QWA9HtzheHxgF+zdYZh8do6GOTKwIzDbUSIjlXO8nTl1Jfpl+z4V/VUx3DUtK5Qo4ESUxWFfSFa5bPLK4MxH2X11+0Kg4A5fB463P13YCetm2w6aZtfWp+N4G3hbbf4j3L95GspmgQHjOQqqNABMmYMCRNb7HJF7E2ydGS0wBH8anf0FaTi8U8sOLT+6atjK1JRkQ3MOMRZUNpORgZ2IIOnqJHoTTB2VRB1n7J1/lVLx/Gmw+BtlTLhlT3U+IH1Cke9WDg/Ebd60txC0MNhuDzU7ag6V6yi1H2OF8sGxN85iICjkXgn2AJAjqaWuSzgDU+ZAzT0n8po/iFgLLMwE+cn2A8X3Uov2m1VtjuWA19pkR5wfKngKxX21vsBbs6RJY/akaQY0Ag+u1Vju63jcK1m4yvqeRnfz9aHe/pXbFUiYz4Q3ib0Fbpfgrxk68q3WCMOKXwSY5sfxNE9nLpzAQWUf8Z18PPfzjU6dIOJWAJ5anb1NT9nwBIDQBr850/rtTibF0ssGUnLt5/jE686OS7lQ5VCeZ3P8hSHB4/UZ2kepn0jp50zs4hX8JE9N6kw6kG90jLuXJ3J/IVU+1eLfC4nDX0Giqw6Tqcy+Ug1aTh3txl19I++gBZGJlr4BtTlTMSBMwXB01J0EawNPiNT1bjpbBHAu0ZxbSqMlq2PEWy+JyIVRAiAJJ88tG38QM+UECACZ3OYkKB5GG+QqNf2fDlMOgVGYEqmsmNSZP4kydd6ixGDTvVveMOAV+LwkakSo3Ikx6+Qjly1Z0QujZ4bYBdmtqDc+MEA5+YmTA11rrGXEFtlu3ES26MslgNCI08teVVXtD2mVCUsANc2Nw7KegGxP3etL8D2NxeIPeXfAD9a63iI8l39jFCOJupTdI0ppbR3GPYntglgHDYlmyAwl1WJCa6ggDxJ0I2npt6PjMNhMZY7tzmR4I1k+TqVjX+cHmK8/f6LnKSmJXNGz2yB81LH7qL7BYK9g7923ige5ySB8SFyyhWUieWaduUjaqShBvXB7k9TSqXBVuDdlHxeIv4ezcQGyWg3JAKh8u6gwdjVq4f8AQ7eb/MxFpRP/AG1Ln78tb7OZbfG8UAWAZXPhBJ8RR+Y21NXXhOJug3S+RLY+AgklhrmLFgByEHbfUgAm8pu9iR5v2f7N204pewtxBeFoXMueRJUqVYrMHQ/CZGtXvifHMNZKoXt2lUeFAyhV9EXQeoFUbHXHHG2IzTcBI1iQbPl1I/CouzXYdcchv3cdaVmJZkUZ7mv2gWWDPt50k4KbtvakFOi6r2uwQHhxKA7/AFvvJFHWu1GDC6Yqyx83Ue2sVVm+iVIBGNJ02Fmf/MUFjPorZP8A7pSRuDbIgHYnxGud+nw3dsoskixcNRbahLeIF0D4Bntkqv1V8J5DmZJ+QDjE3VZBmDSd52/XnXluJ+jy+sRdsNPLMwPyy6Ujxlm9hWyC8AefdXZiI3g6e9M/Tqb+GRlkrk9gGNtWbXd460L2GUzbdkDm2N4Yc1HIjWABBipbfFkxzd8n+SAbduRBIB8bR9UEgadFHWB5z2ZxGLxFu+r3bjWRZuTmg5mKkBcxBPnoeVWb6JELYV99LzD/AIoa483pY405/Mvxvzt5fcvDK5NIt+BuX8MhFgI9oyShJBBO8NBgEySIOp5aykudscRexRwSW1w7ZZa4WzkCAfAIAnXcyPKrFi8SEgb6zAqmtbnjebLAOGze3w/jUcWHFkbcoq0m/wC9mPOco8DvCcPW0uUExJJLGSSTqxPMk6k0FjsBatBnVjanVrisUHSSQR6Cmd99fP7jVd7V4Dv7WVr/AHNoHNcZlmY2HxARP3x0q+NNvd8kpSokwWLwIbM2It3HiM73AWPlLGfvp1wbEqMaAqEBrLjlqVdCNJ6TVB7M9kFbELdBuNh7ZzZrlvJ3jDVQgLGV2JJjaKvtm6BjMKY3a4vztsflpTesgljcU72f8GwSbmmxDxbAG5hMZaCGRdukGRutwuoGnlHvSrsAymw3dBs85bi5vCTqVcAnQlfCeRy+VW/D3Ja83I4i7Hs5H5GqBhL/AP07iLLtZu/IKx8J/wBDSPQGujC3KDj9yeRVKy938gGsjT39Jml+NNs8p0maIxzoTBIzdCQaX4jDmSZEeUAee0DzowYrQFxThlm8IaNBCtrP6mqHxrhfcXSmcNoCCN9eTDkfLpB51deI4pLGtwmCRAXWeonYe5qiXiWZmOpYlj5yZ+ddeO2TZzg0kmsqfh9vxH0rKoYb8VvA/rrS3DOw1XfWPu96KKhnyuwUEb9PvFT4bh4zqo1BO55aidvIc+tUbEodWbPIEknaFb+W9OOE4kruDPpQpgGWbLAk+QA3k7RU1niCTLJf5eI2rgWDzJiY8yAKjMyQfxjGOtl2DFTEL0lvCv3kVJirFq7bFh0BtCBA0+EQIPKPKoONWRiMM6WmQ5l8JDaEgyuu24FV3AduLaIBdt3O8GhAC5ZG+5BB8qi062KoufBcAcrq5zKrBUcxJthQUzE7lczLPlPM1SO1HHjcufs2DJuAnLmUSWJ+qkbjzG/LTUh8T7R4nHsMPh0Kq2ndodX/AIjpC+Ww51bOwvZxcMGuvD3GlARyUaNknq0ieYA+1ST0w+KfPgpG5fDEF7L9kP2cC7fAN37IykJ6QTLefLl1LxnJY+FsgG7PHqdxQXE+3WHsYk2CkooytcWDlfmIjUDnB3nelXabth3N9FtIGt5VdmZSpcNqCkjQAc4IJJ6VCccspXVt/gdaKpul7cluxnHltWi/RSYk65RMD5VFw7jq3ra3EQFW18RO86iOoOlJsPet4yySFYrcBSG0OuhZY0kQdaoF3hWIt33w6FgRro2UMukNvroRUvTx6jak6kmV9RFQS07xZdbONT/rF68dAbI57NFtRt/DTa3+zWyAHuXMv2rjuFj7IYwI2BAnzqocAsWsKtw3s7PGYhVMabCd+Z105b1nZ3jou3e7NmWcnJlkiACYI9BqdvKu2an8pxbB2PvoOMYZ7c/CJ1kz4wdfSKY8Z7BWnJvYO4bNyZCfUnopXxJ9/OABQWK4eW4jhyywAjuVHICQI9yKL452otYcwjG5c+wp+H+I8vTeoPLk1RUF2KKMadsEwvaHG4FlTHBzaJgXVgn1zCc3XKYaju0HbjCoIszeucwNEB6lzqdNYAPqKrq2eJ8VUkBjZWSBJW3InQT8baeceVSfRRh8PcxbJfsJdOQtbznwhl1Iy7GR1B+GryxRl8UuVykKm1sjWBwfEuJ/5YKWSd5KWum58T9IGb0qw4TsFhcKZvv39xbltGWIRGuFQkgE5gcwMkx5cq9IcOBqY5BZ2HQdBFVriWAxb3LgtJbW3dVSt244Co9vVVK/ExLKsEbSTyik6lrbZfgzVOgnh+FV0lScpDAIIEQSrAgARBBHtVP+ifFZMJe//LI/2D+lei9mly2vGipcZy9xVYsEkyRmgTzbpJOpia857BcMZcGbkwLlxmURrlEKNxpqprkyUsU0vKLQ/UrG13FXGxDW2RhIDrcPwFcuizOri5m06Hy1CxmKt4a5cxd4z/gpaQKdS2ZmZf8A26nlNO+7InnHUa1X8faS9jLa3CItWu8VDrmZnK5o2IXKNPMVPF+q2qVbmk/AiwHavEPi7RxCZLF1oUZSBB+Fgx1aCVk7a16G2EWQzKGI2nWPSdvalXbTg5xWEYKS1y3FxQdyRoyj1WYHUCqtwf6RStsLftG44EZ1Opj7QPPzrs09SOqCr2I3XJduNcXWzbLuNoABO5OijnGvy1NDY/HC09i7kJCsSMo1JKEAD1J++qWe/wCLd8wQrbtITbUHe4YgE/WbKD6SOuq1O0+NcDDjV5yjwf4k7HfY9TE760z9PqVPnuGM6dlz4FxpWuvhSJe2BGvxvqb3kIY+fPpQv0hcDZ8P33hzWtYH2T8Xy0PoDQnHOxtxbFh8N/nWkh8pgsZLFlOniDE+ojpqow2F4himW1eN9bUjOXBURz3AzGNhrrFPCCT1RYHJvkuuFuE2bbeFXNtC0/aKideWtBlyZBMjllAIJ9RP5U8vhImYA5BR7CkfEuIQISffSfvJ/CprkIFicKLqsr7HeTqPMdDVHu4fK7Kd1Yr6wYr0Dh9vMwzFROpk/jNVjtVhkt4gi0uVSitA2kyDHLWJ0611Ym+CciPg6rmP8P5ispfZv5fKtVYCOcc8nzqzcIuZiGXWBp6xBqtY1lHnTLgeJVV8Ik6ZvX8YotmSHF60+rLq0qwU/WysGy+8RVg4HxS3cQlCCejfEp2II5GlXCbsnbXyobiuEtreR2uNh7jhourABIKwGBIB0J6TFRluFIecUtIA10xbI1ZlETAJOYbOYB5ZomCKWrwOxiAt24k5hIdMwzaaSAZB9ZjrSK7ibSly2IZw7uUYZXyN9YGyW8SupKZ9BvpGtOOF4uyt22uJm09uDaW74UVYBD6HKXZjqNlAKjalaaQyG7YNMJYc4dBbYjKDuxZjlWSdTqRpNGqqoAupCgKsAaBRAE7e1D9tXjBtdDZgrW20OhAuKeWnTWrFhLqXLaMmquJBGsg9On9K8/LFtW/J1QkkVnGcGw99u8u2xmVhJQfHEEh/tDkTAO4mpePsmJAsFA5bYmP8NVjOyxsdQvqwnSmuDwd1WdHZWVmY2wqeLKzFjnJO4mBHIcyYC84uxZfEXrzqoVu5Qcz3YBuQOZLsw018A6UyhJvnjgRzS7chWCRVyxb0UZVEaAdANvupInFrOIxudZUWrRtu6EANmcFVBHIQ2vOfKqtx7tG+LbusOnd2jvJhm83OwWOX3nanHZ7ArbQ21BJOruZE9AB+FMsSxXJ8v+7iubmqLTwrC4csxtMMwOrEkk9NfTT2NEWuC2Fum8UtqzLDMp3G5O8T1OnnSnhmBW0Xd7oFvUwYGUHVgTOomfTaqjxvjt3HXf2fCAi0dOmYDdmP1bY6H1PQXhcuCDVBHantILuJdMFmIKLZV0nM0FiwQD7TEa88gjrT7sf9HlpIu46HaAwsgyF6ZyPiP7o09abdi+xluxZS4RmvOoLlhtInKukqBOvMn5CThuAIuvi1JLuGtsmVQq5WiG1LOyFcuYmOgAgVPNlUU1Hb/ZbFC2i0JjIEABRsBoIHKOnpVWHBMLh8aMcH7uAxZJXIGYEFpJAXQkxrqdIrnjvElw1o3bxk7KoOrNyAH49PuqhWMDi+KvnYi3ZBgEg5F8lA1dvP5kbVL00ZyWq6Q+VxToufFfpMwqtCK12Ps7fMxM9dar/EfpSvXD/hWFU7AsxYx5AZfkKaD6PMNZVVZnvXbhygyVCgAl3CjXQTGYkTlHOmuN4hhcJNnCWEN6NUtIM4HLO+yjb4jNdXSx1xf1Ia2ip4TD8S4gYvO1nDn49O7BHMBfiefOR+FWm/xy1bC2cOGvtbUKEt/CgAgZn+FdvXypXcw97ET+0OAv8A6VolR6O+jP6LApRx7jiYRe4shS/2VACp6gbt+jSuKlSr7LgTXfA04ncZYu4rEKgBkWrbEJI2knxXD5DTTaqlxnjwN61ew7PnQEEsNCJ0ETJG80bwnsdisWe+xDlFOxcS5HLKuyj1j0NWb/4DwiABhcZupcyfZYFH/wA4u3ux9zns72xsXYVmFq50ubH+Foj5wac8Q7O4K8c92wjPzYF0JPmFYSfM61SOLdi0JJsMy6fC+oJ8joQPWavdhMttAd8q/cAPxqTUYq8bMnYZZsrathbSKiDZVAAE7nTnUNxmgseem8Trp+WlJMdxG5dc2bF0Jl/zL0Bsh5IgkBn5noPM6CJh8QxTvr6kAgMqosMqsGUy2quSNSNBpG1Oo7bg7mu03aRcIbaqudm1ZZiE8j1J205GmGF4gl+yLlqdQYzCCOo89emlL+0d+xdQi+yZdSJMEH909fSaVft8qFw9lsoAAZyUUCNIHxH2FMorSqQRhiCc0F/UttHpSy9cTWSY66Qf51PdzNAcT1A59TvoKgOHUTAWBtrv91MkZkTcdWwuilmO3IDaST6HkOVVnG4x7jNcY6seuw5AeQpnxK3mQ6iF8QJ9NV/XQUkNXikhSN0NaqRpArKYBNcJVgw5Gm/CcOHm6iwQY+7XQaRrSPEYzNMU54HiwLeXTcn9ecae1EKLNwuyWEkHw6eGQfem1ki4Ml2HVo0dQehB1GvqKrdq6W0zGPUx8hFNOG3RIB220J/Eax71GZSIvL22AZLVtXtgWxb7oTiW+G4sgE5cvwnTUkmIo21axRsi3+z2srW+7Heurd2VBGdhBzEzsoMRruabWsMFM27ahiCO8J8UebHxR/SuVzg66RoP7VFz8DKJ1wfgs4a7avKtoXWY92hJFsMAIBJ+0C0edUr9rxvC3Ns6258OYEoecqeRO8T6ir73j+Z6eIipXZyMpIyn6sAz60qnV6u4dPgoF/6Q8W2iC2hOkhST95P4UJwTgdzGMz3boVVc55MuWJzMFTcEk7xE9Yr0LDYe1bbMtu2pj6ttFj3VRVM433uCxLX7Um1dMsDtJ1KnoZkg+frTwknagqYJRa3luNV4baX/AA7dvQeep6ltZ9uXlTbFcRtWULs3rrMfd8h8qp17trKwLCg/xkj5QPxoPh/DcVxB5iEG7kQiDy6nyEnaetSXp5PebNKcflRJicZfx90WLCnLMx5D6znkB09NzVvtcCGDweICMCTaYPcG5kRp0UToPemGCwWGwFoLIUtqzMSbl0+SgT6Ksx6yTPdxrX1a2bTpZdCpNwgMcwjRNSBBOrEHbSmlLhLZCUWS3eZhkHhUbRpp1odmt4bvb1xotwGZnLRIGUwAN4VdOZNeeL21u4X/AAMTaLXLYhWBADgfCxBHTmKR4niGK4ndW0uizOUTlXq7HnH9hrUF6bI5tye3kv1IqNLkNZ34ti2u3P8ADw1oS2uiJvE7Z2jU+XkBXpPZ3GYZ7YOHZTbt+AAAjLABiGAJ3BnnNLsJw44TC93hUzuIInKpdiRmbMZAaJidNAKJwVy4YBsdykal7neXCeZ8Okn7TMfQ107SW3CINeSPHYvNjRrDCyxX0Z1Dx5+FamuKMpCpBLZiQIJJ1LGlHbLh9253d7CeG9amIjxKw8Q10Ow0OmpqmYnjXEsQO5COJ0IS2Vn1PIddRzmglKS2f1A4oZ9p+04tk2cN4rnwsw1ynov2m/CmXZHsT3YGIxYm6fEqNrkO+Zp+J/Ll67Fdi+yNvCjvrxD3+Wkrb9Or+fy6lnxLC3L7eK662R9RPCW653Hiy/uiKzkktMfyFRIeJdoLaPkE3LnK2gLP7qPh94oXvcZeO1vDL1J7x/8AaPAPcmmmAwluypW0iKPsqAJ9TuT5kmo7gIJIWpqlwvyGvIPhsKbIYg3sRcaJkppE7ZmVVGvLypdiDibpi6wwtvYqjhrrD+IeFR6a0ffduWlC3LIPxka6c/upvc1Cy/irKxYwys+XQW7YmOpY7DzJNdJwfENGd+5X7Ctmf3Y+EH0Bptg7du0sKgA5AbfKoji5OgHt/KqfQSldgq8HtWzKoM322JZ/mdvasYuRpr6nWucVdJ0Vsvp/ahExhkBpieVK02MmiLGG+p0b7l99RQt28wBkAimV1gZIbQ9TP3Uhxj8l/XWrQQLBce+a22XSAD6wZNJCadO8ct9D6HQ0niKqhTqdNaytZZFZRMDZab8KBFslW1zQR8vx/KuLuEEUKuZD4TvvWow+s4gz1gRrrR2GxRBBOp6Dl+VVfv30M/d+tKaYG7mllXLGu8jz5Cg0Gy94LiAJWef3UbimnrVWw+JPhI32im/f5gdwTy5VLRuM5B2EusSdI9aKFxRqxj33pPexYVYB1oG5xQNGbX8qXpgUiwDEoToTHnR6FGQhkDAiMpEgjzB3FVROJZOh9f1rRVrjJP1dqXp0x+pYfZ7O4TMW/ZkmZ1Gn+2YimmIw5Kqlq53IBHwqui66KDKqZjWDpOnMJjxItoIHpWhj/wB6R0/W1bTIFoc4LBWbMlEBc6NcZi1xvV219tqlxDgDUDWq8nFY0195MflXC44u2s6UrxtvcKkhriMLavAC4iuBtmAPynameAw9m0mW1bRBuQoAHr5mq+L3PX3qQY0HaT6UVB1QHIf3fXU8q2wK7xVfXHbkbTG/T+s1HbxCs2twL5f2pumDUPLhHMz10MVwLgG0xS69xBVB8Skcv7ilr8SVpK8uYOnuaWWJsKkWb9sXbetXMXzbbz2++qpexeVc2dcp2IOh96jTiAYf5gGmk/dpWWPsaxzi8cp1za+UfjEUGOIjk0jaf7UOc5EwCsbrGvz/AJ0FcugbTr0FHphsJvYw/Vc+c0Ldxxjb5/2oS45BOY5ddKFussEmTHKmUAWMCC2oYH9e1SLfAEvp+8JK/wAx94pbg8QJ1KqNYBfU+3PnRpZSPCPedDR0CtmXb6qNTodjOnsaBv4mYj8/7UQ+HOpGg5zqp/L5QaBxZKKGeFUmAYJBPMaCf1vTaRSRb/IyKHvKNyR5dSPIbmoUvmJAEH60A1t743A96agWwS7dkmZE7A0tvuxY5t51pnfuhGDgeaz1HP0BpW28nXrTIJyHNbrpUrKJhjdxFDwKkF+2d64d15H8KIDTKToBqdBTvhtpzoBpoCTsPL8qTo72mDRBWCJGkOsrP8SGR5U74TjmuWrpgDulDHKGIy7E84IPz9qwQ1Wy+EtRFviS7J4iOYBifX56VUMVfzOSz+HykE01wOMQWvAyLl5Gc3qBzPoaFIV2M2vgkgnbddNPXpUBj6oB9KTd5LFomeoA/Cjk41cEKoAA9Yo0FB5skatz5TUsty/CgMJjwzjvF0Okzz5abAefKn921kEd2+boQAfLSfypGggtjMfOsOOgwgJI6fma4xzlBF4FZ2UzJHWI2/rUxxdsWpN5SNItpJY9Bt4fOdvkK1GOsO5M5yOWlEWrwP8AllWP7pB32kDz0qn4m+1zcwNSF6e/OPOuUsnQnlR0msu6WGb4j7bVl606iFBQHdiIgepqsNxS6wg3X05gwf8AcIY+pM0LcSfrSZnUk69dTv502kFjrG8SVPCjBm66ED3jU/dTOzgQ5gmWjViInqfKqj3RGsj2pwvH7mWFGRj9cGSP4QQAD89Om9BxNY6v20t6O+XeMxGsbxzPLz1qu8b4kHhLZJUakxAJ5aHWB5/lQuKxWaSxLMTJY7n9dBoBAG1CFun41qo1jDDq9zDkZQVUlT6nUelL7eHZMxgCNTpp8x51PgsULZMiQ0AiTsDrp9bTlI9a3xbiK3GIsqy2QRlzABmIEZmjbnCgxEbnWhW417EZ406iBn8pOg66Dc/ryqfE8YuanLM/CRtHrzpcFHOtrA209NKNAsnsFnZZtzJ1IH9TTLjNhbQ+qGmMmcFhp8TKNQPXmRSzD4goSUuXFJ3K3GE+pBFbRVn861GsWXSSdT+v10prgePvbABQPEa5okfI6+f41xdRDz+6tELRoFh2M7QoUPdrc7w/aC5VnnIPi+Q5elKMTxHEXbYtu5ZA2YAx8UEToJ2J+dEi2vOuitsDU/KhRrFSAiYJE6GDv5HrXdlmX4Wjy0IPqDoaJdV+qDUTW6ILNcQxT3Glo2AAUQBHQD50KoomQOdZC1gghJrKKNtaygYaYXtleRUUJbIRQolTqoCiDrrID/8A7XiNIjbtXcZrTPbts1mShhhqchLGGALEqW9bjdFjVZQCHYvttevZyyWxmUKAoIClS+RhJMEF82ka206EEr/48vgQtu0ugEjONBET49TAAk6xpWVlEwBgu0729EtWxAIj/Ey+IqSSueCSy69QcvwgAQcb47cxTK1wKCogZZ8t5J6T7msrKIAG1cJ0qZSaysrGOmTSi7PGcRbUKl+6ABAGc6DaB0HkKysrGBHvsxzMzMx3LEk/M11a1NZWUTBJs+dbTCzzrKygYlt4CT8Ue39aIXg37/8Ax/rWVlYxMODwPj/4/wBajPDf3vurKysYhucPA5n7q0cABzP3fyrKygE5/YV6t938qjuYVR1+Y/lWVlYxhwqRs3z/AKVwLVv7B/3GsrKwDXdJ9j/k3865uBR9X7zWVlYJESq/Vn/UaIs4lB/2x8/6VlZWMSXcdb/9EfP+lQ/t1vlZX5j+VZWUQHJxan/tqPl/KtXbg+wvyrVZQMc96Psr8q5N/wDdX5VlZWMRvif3V+VZWVlYx//Z">
            <a:hlinkClick r:id="rId2"/>
          </p:cNvPr>
          <p:cNvSpPr>
            <a:spLocks noChangeAspect="1" noChangeArrowheads="1"/>
          </p:cNvSpPr>
          <p:nvPr/>
        </p:nvSpPr>
        <p:spPr bwMode="auto">
          <a:xfrm>
            <a:off x="3749675" y="-1470025"/>
            <a:ext cx="4714875" cy="30765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EG">
              <a:solidFill>
                <a:prstClr val="black"/>
              </a:solidFill>
            </a:endParaRPr>
          </a:p>
        </p:txBody>
      </p:sp>
      <p:sp>
        <p:nvSpPr>
          <p:cNvPr id="5" name="AutoShape 4" descr="data:image/jpeg;base64,/9j/4AAQSkZJRgABAQAAAQABAAD/2wCEAAkGBxQTEhUUEhQWFhUXGB0ZGBgYGBkgHRocHBwcHhgaHR0fICggHBolHB4cITEhJSkrLi4uGh8zODMsNygtLisBCgoKDg0OGxAQGywkHyQsLCwvLCwsLCwtLCwvLCwsLCwsLCwsLCwsLCwsLCwsLCwsLCwsLCwsMCwsLCwsLCwsLP/AABEIALUBFgMBIgACEQEDEQH/xAAbAAACAgMBAAAAAAAAAAAAAAAEBQMGAAECB//EAEUQAAIBAgQDBgIHBgUDAgcAAAECEQADBBIhMQVBUQYTImFxgTKRB0JSobHB8BRictHh8SMzgpKiFUPCU7IWJDREc5PS/8QAGQEAAwEBAQAAAAAAAAAAAAAAAQIDAAQF/8QALREAAgIBAwMCBQQDAQAAAAAAAAECEQMSITETQVEEYSJCcYGRMqGx8HLB4iP/2gAMAwEAAhEDEQA/APFsDZLuAKa4rhzG4YBjzJphwHhoTVhqacXWXkKqobEnLc64IgtpAzT6mmQxP7zH1J/nSv8AaQBGnvQ97G/r+2lPwKOr3EgoJzt8z/Oq3xFnxBlizdJY6ek/jQuPx2bTXSh0vEDQ+36ile4yVGXeD3OTA+RYzXI4ZdG428z/AHqY32InX13qNL91mCpmJJ0EST6VqQbZo2HG+nua3btN56/xVYeF9nrphroGu4nXf9dasOHsIjDKkEjcBZEcpilco9g7lFt2iI3HlmIqVcawOUH7z/OrzjMKj6MEaf3R+Mb/ACrjD8DtAyLeYxG4gf8AGtqQKZSXxjgxz/WuhqXCXLtwHLmy7SJ/n86uHEOA23YM1sqYg5SAPwoqxhLaKqhQI2/XXzoOaoNMpV7C3lHxZjPV/wAaWLxOWIMgjkSd/wA69ObBaSG9taQ3OyyNcNwgFt41iaHUNQjwYuOYllH2i0+wANLL2Oe27I5YEHWSfbpuIq7XsMynSBOhKAqfnrHtQrdnVa4LlxWZ+eYlp9diaXqm0lVt41W3J9cx/nTOxwy64kBgI11P57mm9zs3bFzPkaQZifDPWPXz9qc28zCMsD9eVZ5V2NpPOuIIy6EMrATBJ1+Rp2eFHu1ay7klQYzGGkAyOhPy/GnHFuELeTu5ysDKtAJ8x6R59KOwnDstu2hglFC5gAJC6A1nlRtLKF+2jUM7SNCCSIjkagvYkcrjf7j/ADr0vE9nrNzV7Sljz0keeulVwfRzbFzMXbJ9gwD5eIcvSisqNpKtbvNOtxvdjUjYt/tMfRj/ADqw8S7H25BskoNoGZh6mT+cUbhezaquTLnXmdNfxrdRB0sp4xtxmCjNMxox5+9E8U4betw2dmU85Mj1En51bsJwNLOcokEwTOuWOnSiC4fwsoK7a8/0aDyKzUUSzibgH+YxH8Tfzrp8Q322/wBzUf2g4G9ibluTa5zEqZ28x5xyM9Tz2UVLl+LmsKWWfhlY3AGvpoKpaqxdxZJ3LE+5qG5ePM1aO1/BIJvpGWBnA3BmMw8jInp7mqtkrJp8BOBcWgMfZEyu1GMhrq7EUDIU2RW6Jw1vVue3XzrKUcsHDMfO00z76lnD0yDLAg8/61PlM7wOn6NUtkmju7iY/tQF69m2qa+tC3mjlM7f2omIbOEZ5hh7k/kD+Vbu2mtEBxE7HkfTSn/AsDcZbcAqfPXc/F01n8asZwBLeJvF1gk/Lr+FS6jsppVFNwVt7miCfPl9wOtXbsxwRLTB7ktcgwNAAOZ5yeW/l1qS1h0taW4Z+ZgFV/m3l8+lTydDJ8ydz+h8qEsjZlEOvXwpgaee/wDb0pffw2Yy10x5QKy6s8/fnWW8IxIBBI5evrtSag0d+G2YGp9ddfvopLjHaRWNhG2C/KjsNwy4eUDmSR+dLqs1AwsFuppjhODzvp6ijcLcRBAALdZn8qy9i2I1+UN95NGzAzcK5eI+hFd/9NUaEj0nauLvEYGg99P51B+0EgQI9/yilcg0T3OFLyBJ9BA+fOubWAXp+vauEdjry8gZ+dTh2nUMfYfzpNZqO1wK8xHrUeJwajqSfkPaK2+JjyPTT8JqG7iyB+v0KV5A6TTYdQIEUEbMGRr+vWurmLn4tPU/0qNsZHL3k0ms2k7LuNlHzqDH3rkZgvigCTU6YgHXxTUOIv5tAZoaxkgezdJGqiecH8awqV1mOoFH4cIu+np+utR38KrfWkU6lsBoXXb2++uh9P1FANfUDz/XWisThiHiDHkay5ZR9ANuR60WzUcG4ty2JEwdZG/UHkZoLBcLtW7he3K5lywDoNRt8vurt7JtkoJI8h8tevny+VQnGZZDGOk8vKYptboGkPCKxKXIZWXK3oZ2038+oqg8XwTYe4bbEGNQRzUzB8ttquL5j4tDryInyn9c6U9o+EviAty3JZVylT0knedDqdKtinWwkkVPEXJHOowwj+dY6lSQwII3BGoNaLrV2KGcOQeL2/OsqThUS3oPzrKQdDrFqqzDUuN7oTpSi13gJzEmplvfr9CqXZOgq9egE6n9frpXFvUySfL+kc6K4apAz+IHfnBHKf7daZ2uGJdBiASZJAj5Db8K2o2nYa8Exlx7ZYkFg2WQADEAyQoA55RHQ+7ZMQQIIyDpJzN666eg/pSTDobQyKJUc1JJ8yyky2u5Ue2lY95mjlr+9B9sqn2E1GXJRDW7fYwFgdNSAOk6n9RTPC4cEAlwI5nTX3j8KW4Xhl8jQ92P3lg/cQY9aLtcJC6d4zP5AVJyoahj3yIcxM8h09tNfajTjgRIUn2qp9ouJW8HbVymd2OUAtBOkkliDoNNPMUt7P8Aa5sTiEsLh4zEyRcJygCS0ZNo/KlqTVpB2PQLXETyQD1iosVjTILOBJgAmNTsPurVxFXbfqf71539JWIZf2d0YiHYzp8awVb21pYS1OjNUeiPjidAWP8ADt929CY3EZUzvcYKInykgDcxvFa4GovWrd5DIuKGGpMTuPUHT2NJfpQsv+xyp8IuLnE6QQw57w2U6c/Ssk3KmbsWKzYIPihvMxoanwPEUvL/AIdxSJifMctv0INJ+x/Flv4W3cOtwDIw/eXQn30b3objOH/Z7wxVkZVYquItropDGBdA5MpMk8wT5yvdx7hruWa25krK+HQwdQSJE9NIPoa1fvxz+Rqs9o+DlmXEWnazcDKt5rbGbikhfFPhYqDIldgR9mBLnDMUI/8AniQdicPbJ/8AePnSuqu/yaiw3sWo5anmT/WkGL7SjVbQa8y/F3eqr1lpyg+UzUF3s8hk379y4BvncKgjeQsAD1NMcI9l8lvCW3uKpALIuWyIO+ZoVoOsIGOlKop+/wDAeDleIL33dkjOEzx+7MCJ5zRAGsjQVRu0N44XiveO2ngLfwMoVtB0GseVemW+ELElpnodPKPKjLFSVG1CDinFVs22dmMLEx5kCPPWgWv3zfcW3U5EDLbO90al+7OxZVE5ec+VFfSJwtFwLOQcyujb9TlM+zUo4PxkPhrFxnhsNdQFuYVCCPYrp5wa3T+C1zwGMvioNx3E7gg21YgpnJEaLKifmwo/h+IYOQ/28khiQTkRwdtmV1I9G6UNgcIlkqL9pkm1BC6lbdyHtkDyKhSOqMBOhOXh+0MEwtl0u5lPiuAhlw9u4tsnQ5WKNBIMZgo5zSa0uOPPYro2DuM4vu1JgtJgAbydAB1M1zw/Bvh7rWLpzOVW6D5MIYA/uuGXTkAdJio8ReF7CuR4XCkjSCrLsY3BBHqCKe9tLZNu1ilH+WRmidbVyA3+05WnWAG61GebROEeztffagRhcX7ANwhtANtidp/E0BicMCDI350ejSJFC4lWPKK6rtkQVbAiVMxuBE/IGa1YLaxXGJEjVQT1jaKhsX/D4RJGoXNAOu2gMT6e1WiIyr9tMCwuC6Bo3xHXfSJny0mq4jEdKvmO4th7+FxC953d0JJS5o0qZ7tZ0YyI018q89O9dEW63FG/Dr2rbbD86yoMCPi9vzrVEI4xuHKFvU/iaTYoEDpJppicfnJ23PTrQF4qVaW8QjKCGIPXUbQOszVewiGXCLwICmY8tvU/rpVtwF62RIBMchpQnBuCq9hWtFbhjx5CMykb5k+JfcViWChEqWB6Eg+51E+UCpNjjS++YABdOY3rpMUbZEkLpGwn8ZijOHGw4Ai4D++ZmicZwxOXy2qUmMiu43iN5bguBw2HiHH1k11cDmIOo5BatHZ/gvdlrpuuxuawxlRqYKiNPCQD6CluGFvMVLRpqGAiD57dflTjh+HVUVUMhVCjMeQAAGnKKlOdIZROuN8JRyM2GTEOB4c4hFnqx0id8oLaDSlnBOBjCl7jC131zQ90uVEXfIggGJ1LHU6dKl4hx5Ubu1m7d527IzEfxGYT3IoC7hcVf1uuuHT7Fvx3Pdz4F/0hqRylprgKSsKx/ErVsTccIvVoHy1maqPb3Lcwdu6hJXvBBIMwVaPnA38qs/DeCWEbOqZnG9y4Sz+uZpj/AExQf0i2AcA7QJDIQY1PiAPtqaTE0pIaSbQV2U4Tds2QqsrWWi5ZOYZstwZoI8jJnY5vYdfSDZb/AKfdkzlKNoI/7iz9xJqfsjdZsFh3Bkd2Fjpk8B3MHVai7ecXS3grlu54TdUoogEsd+Ww8/Smt9TfyL8oP9H3DVSytxHlL1tWZNytxZDEfusOXLLTvjSo1i8jQA1t1+akcq8y7OdvGwuHSx3OYKTLBoJBJMbefWrTwvtfhL58ZyE/VcKvP7R0PpQyrIp6qGjpaosuL4pZtAm/cCo2knruIA1Y+QBNKAcTdJW1bW0p2uYgEMR1S1IPmMxHpTPD8JTObq227xo8ZOaByVDso6hdSeZpx3OmXcrsBy6jr7Vz619/72GoqmL4Zg8IEu4+810zA7wFhmjQLbUZV2Ose9Zhu2eFv3Fs2XKljlUG22p5coUVJ2j7O2sSwa4L9xkWEs2up1JY5fDMASzKNBQ/ZDsTbsO+IvKLZIy20NwMbYO5LgAFztpoATvOlbi8dybsWnqpCHtdhEPFMMLoVrdxAhHWS68tmlhB6gVb7V0WLKq7ZhbVUBjxP9VBHNjoNNz61VPpUwfcXsJdElQx/wCJRh59atGFu5L1y7enu8JbN1gRs5kJpzIAeB1K0MmZxxRl7ce/H7hjC5NC3tlcuPh8TZvLldbK3QM0+HNmAOnxAoQQJ9TS7s/wJL2AW6ijO1vKVIGV3tOchI5nTKeoNP8AtMGu3cWOZw4tEb+I2y3/AJge1JfowxZOEKD6txgBPUKfzPypsWRywKT52f7Czioz2Lhx9lu28Nil0zAAyIIW6AVB5Zg+Ua/aal3Cv8PG2m5Or2mIiRIzg/7rYH+qprNwnh2ItkD/AAXuET+6wvLrG0mN+VLMS7EeCCyMHU8syEMvtIHOvOxxThLF4bX2fH8nTJ1JSJ+NsgxV1FVgXEvI8LEqMtxSPtDQiN1O8zXXGA5wOBZT4igsuDqrBrMMGHMEp66jXSie0iC6tjFpAHhD6EeB/hmd2VzH+pqhQluFAyS1q8emwxB/8GpYTvHjfdOnfmmhnHd/QEwpZEtqx1ynNPMKIb7yDUrpmmGOnLpQeO4hZa/3V1CGtjvbbMNGKrJKHmy66eXlRFm1cdQbqZWJ1AYMPLxCJka7V6m9JnE+RffJ1gwQOR+e/wCdC4LYfl6+R09aYY/DGRCqfUx77H8qBsWzsD99VTFKd2o4Y1q8zCSlwllYzuTJUk7kT7giktxKv3a25GEIcyxdQvkdzH+kEe9UWuuLtCBHDhOb2/OsonhdoFmnoPzrKwTMamUvHIn8TUnCuFG4Q5nLuANzroTr+Fa4sIL9czfiaacIxKASmbLAyg7yAA08pmfnVBSTF8LVW7xCy3RqGG8/OR67014Z2svgZcRNwDTxKD7k6P8A8jXAnNI59dfxopuGB9RM9eh/KpMYdftlu4MwBEc0ggeZGhHoAa4PElCsxfwKCZPlvI5em9KsOj2Tq0g7ieXpNEcVS213D2gs52LuQNclsZoI6F8vyNTbsZI0+INtBcdWL3WAW2vxSR4bcTGgGpJicxqfCcMvXv8A6h+6T/0LJIJ8rlwQT6LAojF8NtXUNs2gw31kEeYO4OvKp8LYyKoY7ADxakwIBJ5mOdc+SVcFYqya2tuygt2lRUGwAj5kafME1EMQTvp01n76ruIxP+XOIAz9/aJkDLJIDHoQVVZ6sBzpza4kxw/fEAKLXeQdfqZoHSuecJXbKJoV9pe2hw5Fmwqvd5yCQvkddWjWBEc52oZOOPjuG4oOB3iKc8aCAQ6kCSZOUj2p32e4HbtWRelTeugO10shLM3iOUjVV1/nVO7Td5g8VddTmtYpGVwhMNmEOJjVpObbmarBwlLQuV380JLUlbLB9H10vglXOQqM6wBr8WbQ/wCrpTHj/ZFMUMzDESiNlAe3E7zBUk8p15VW/owxqi3cteEtnzBTcg6qASBInbU+Yr0LD8Tw9qTiMXbs9FzgH1jNJ9qM4yWRuJHVtR5l9HfZnD4tLj30vMbbrpbYKpUifFpO4OxFWHiX0V27gzYa49qZIS6My+QDDxAeob7qqfY7tKnD3xEBrgaAkQA2UtBYnUAgzsaZ43t7xHGtkwyd2BysqSdftO0xz18NXaya209gWhdjeF8R4WcyXCijWbV0FfdDr81qbhf0l4u0wa4tu71JBVj7qY/40Tgfo8xF5s+Mv5Z8+8uHymcvvJirXwz6OMCo/wAVblzpmcj/ANmX9dalkzYeJ037IpGMuxDhfpisZQHw11TzysjD78s1PZ7V2OIMtm0HzEhirIBoDzgkakqInnRa9i+HZNcOFDEgEXLuoGk/HqJmOoIrX/R8Pg0Z7Foqy3LdxvE7FxabNpmM7TpNc83i+VOykVK9ysfSe2fBYZwdAwA/1If/AORVgv3luYZipnv7+DQmTOVu7uRp5MfnSf6QFCYK5hwdLbpctnSGtsxFsg89Gj1Brrh+EuDhuFcgi4X79Rzy2bapb9jCt/qFLJqWKP8Al/1/oeMfja9iz2rqticWGGneDbQwbab86pP0Utl/abZ3VkPv41P4ffVz4pgLruuKwn+ItxVL21YZmEeG4paATlgEEjQCKrXZbs5jLeLxR7lkt3WbK7iNM5IOUeImDyHuN6h6f1EOg7aWy791zsNkxvWqRauB2xeXFKxCh3ZdY18CgnXpmFK7QlRI8Y8LiDoymGBPr89K64niTYxNkYcF7WEVu9Gn+IbsF1PVwAH5QWA9HtzheHxgF+zdYZh8do6GOTKwIzDbUSIjlXO8nTl1Jfpl+z4V/VUx3DUtK5Qo4ESUxWFfSFa5bPLK4MxH2X11+0Kg4A5fB463P13YCetm2w6aZtfWp+N4G3hbbf4j3L95GspmgQHjOQqqNABMmYMCRNb7HJF7E2ydGS0wBH8anf0FaTi8U8sOLT+6atjK1JRkQ3MOMRZUNpORgZ2IIOnqJHoTTB2VRB1n7J1/lVLx/Gmw+BtlTLhlT3U+IH1Cke9WDg/Ebd60txC0MNhuDzU7ag6V6yi1H2OF8sGxN85iICjkXgn2AJAjqaWuSzgDU+ZAzT0n8po/iFgLLMwE+cn2A8X3Uov2m1VtjuWA19pkR5wfKngKxX21vsBbs6RJY/akaQY0Ag+u1Vju63jcK1m4yvqeRnfz9aHe/pXbFUiYz4Q3ib0Fbpfgrxk68q3WCMOKXwSY5sfxNE9nLpzAQWUf8Z18PPfzjU6dIOJWAJ5anb1NT9nwBIDQBr850/rtTibF0ssGUnLt5/jE686OS7lQ5VCeZ3P8hSHB4/UZ2kepn0jp50zs4hX8JE9N6kw6kG90jLuXJ3J/IVU+1eLfC4nDX0Giqw6Tqcy+Ug1aTh3txl19I++gBZGJlr4BtTlTMSBMwXB01J0EawNPiNT1bjpbBHAu0ZxbSqMlq2PEWy+JyIVRAiAJJ88tG38QM+UECACZ3OYkKB5GG+QqNf2fDlMOgVGYEqmsmNSZP4kydd6ixGDTvVveMOAV+LwkakSo3Ikx6+Qjly1Z0QujZ4bYBdmtqDc+MEA5+YmTA11rrGXEFtlu3ES26MslgNCI08teVVXtD2mVCUsANc2Nw7KegGxP3etL8D2NxeIPeXfAD9a63iI8l39jFCOJupTdI0ppbR3GPYntglgHDYlmyAwl1WJCa6ggDxJ0I2npt6PjMNhMZY7tzmR4I1k+TqVjX+cHmK8/f6LnKSmJXNGz2yB81LH7qL7BYK9g7923ige5ySB8SFyyhWUieWaduUjaqShBvXB7k9TSqXBVuDdlHxeIv4ezcQGyWg3JAKh8u6gwdjVq4f8AQ7eb/MxFpRP/AG1Ln78tb7OZbfG8UAWAZXPhBJ8RR+Y21NXXhOJug3S+RLY+AgklhrmLFgByEHbfUgAm8pu9iR5v2f7N204pewtxBeFoXMueRJUqVYrMHQ/CZGtXvifHMNZKoXt2lUeFAyhV9EXQeoFUbHXHHG2IzTcBI1iQbPl1I/CouzXYdcchv3cdaVmJZkUZ7mv2gWWDPt50k4KbtvakFOi6r2uwQHhxKA7/AFvvJFHWu1GDC6Yqyx83Ue2sVVm+iVIBGNJ02Fmf/MUFjPorZP8A7pSRuDbIgHYnxGud+nw3dsoskixcNRbahLeIF0D4Bntkqv1V8J5DmZJ+QDjE3VZBmDSd52/XnXluJ+jy+sRdsNPLMwPyy6Ujxlm9hWyC8AefdXZiI3g6e9M/Tqb+GRlkrk9gGNtWbXd460L2GUzbdkDm2N4Yc1HIjWABBipbfFkxzd8n+SAbduRBIB8bR9UEgadFHWB5z2ZxGLxFu+r3bjWRZuTmg5mKkBcxBPnoeVWb6JELYV99LzD/AIoa483pY405/Mvxvzt5fcvDK5NIt+BuX8MhFgI9oyShJBBO8NBgEySIOp5aykudscRexRwSW1w7ZZa4WzkCAfAIAnXcyPKrFi8SEgb6zAqmtbnjebLAOGze3w/jUcWHFkbcoq0m/wC9mPOco8DvCcPW0uUExJJLGSSTqxPMk6k0FjsBatBnVjanVrisUHSSQR6Cmd99fP7jVd7V4Dv7WVr/AHNoHNcZlmY2HxARP3x0q+NNvd8kpSokwWLwIbM2It3HiM73AWPlLGfvp1wbEqMaAqEBrLjlqVdCNJ6TVB7M9kFbELdBuNh7ZzZrlvJ3jDVQgLGV2JJjaKvtm6BjMKY3a4vztsflpTesgljcU72f8GwSbmmxDxbAG5hMZaCGRdukGRutwuoGnlHvSrsAymw3dBs85bi5vCTqVcAnQlfCeRy+VW/D3Ja83I4i7Hs5H5GqBhL/AP07iLLtZu/IKx8J/wBDSPQGujC3KDj9yeRVKy938gGsjT39Jml+NNs8p0maIxzoTBIzdCQaX4jDmSZEeUAee0DzowYrQFxThlm8IaNBCtrP6mqHxrhfcXSmcNoCCN9eTDkfLpB51deI4pLGtwmCRAXWeonYe5qiXiWZmOpYlj5yZ+ddeO2TZzg0kmsqfh9vxH0rKoYb8VvA/rrS3DOw1XfWPu96KKhnyuwUEb9PvFT4bh4zqo1BO55aidvIc+tUbEodWbPIEknaFb+W9OOE4kruDPpQpgGWbLAk+QA3k7RU1niCTLJf5eI2rgWDzJiY8yAKjMyQfxjGOtl2DFTEL0lvCv3kVJirFq7bFh0BtCBA0+EQIPKPKoONWRiMM6WmQ5l8JDaEgyuu24FV3AduLaIBdt3O8GhAC5ZG+5BB8qi062KoufBcAcrq5zKrBUcxJthQUzE7lczLPlPM1SO1HHjcufs2DJuAnLmUSWJ+qkbjzG/LTUh8T7R4nHsMPh0Kq2ndodX/AIjpC+Ww51bOwvZxcMGuvD3GlARyUaNknq0ieYA+1ST0w+KfPgpG5fDEF7L9kP2cC7fAN37IykJ6QTLefLl1LxnJY+FsgG7PHqdxQXE+3WHsYk2CkooytcWDlfmIjUDnB3nelXabth3N9FtIGt5VdmZSpcNqCkjQAc4IJJ6VCccspXVt/gdaKpul7cluxnHltWi/RSYk65RMD5VFw7jq3ra3EQFW18RO86iOoOlJsPet4yySFYrcBSG0OuhZY0kQdaoF3hWIt33w6FgRro2UMukNvroRUvTx6jak6kmV9RFQS07xZdbONT/rF68dAbI57NFtRt/DTa3+zWyAHuXMv2rjuFj7IYwI2BAnzqocAsWsKtw3s7PGYhVMabCd+Z105b1nZ3jou3e7NmWcnJlkiACYI9BqdvKu2an8pxbB2PvoOMYZ7c/CJ1kz4wdfSKY8Z7BWnJvYO4bNyZCfUnopXxJ9/OABQWK4eW4jhyywAjuVHICQI9yKL452otYcwjG5c+wp+H+I8vTeoPLk1RUF2KKMadsEwvaHG4FlTHBzaJgXVgn1zCc3XKYaju0HbjCoIszeucwNEB6lzqdNYAPqKrq2eJ8VUkBjZWSBJW3InQT8baeceVSfRRh8PcxbJfsJdOQtbznwhl1Iy7GR1B+GryxRl8UuVykKm1sjWBwfEuJ/5YKWSd5KWum58T9IGb0qw4TsFhcKZvv39xbltGWIRGuFQkgE5gcwMkx5cq9IcOBqY5BZ2HQdBFVriWAxb3LgtJbW3dVSt244Co9vVVK/ExLKsEbSTyik6lrbZfgzVOgnh+FV0lScpDAIIEQSrAgARBBHtVP+ifFZMJe//LI/2D+lei9mly2vGipcZy9xVYsEkyRmgTzbpJOpia857BcMZcGbkwLlxmURrlEKNxpqprkyUsU0vKLQ/UrG13FXGxDW2RhIDrcPwFcuizOri5m06Hy1CxmKt4a5cxd4z/gpaQKdS2ZmZf8A26nlNO+7InnHUa1X8faS9jLa3CItWu8VDrmZnK5o2IXKNPMVPF+q2qVbmk/AiwHavEPi7RxCZLF1oUZSBB+Fgx1aCVk7a16G2EWQzKGI2nWPSdvalXbTg5xWEYKS1y3FxQdyRoyj1WYHUCqtwf6RStsLftG44EZ1Opj7QPPzrs09SOqCr2I3XJduNcXWzbLuNoABO5OijnGvy1NDY/HC09i7kJCsSMo1JKEAD1J++qWe/wCLd8wQrbtITbUHe4YgE/WbKD6SOuq1O0+NcDDjV5yjwf4k7HfY9TE760z9PqVPnuGM6dlz4FxpWuvhSJe2BGvxvqb3kIY+fPpQv0hcDZ8P33hzWtYH2T8Xy0PoDQnHOxtxbFh8N/nWkh8pgsZLFlOniDE+ojpqow2F4himW1eN9bUjOXBURz3AzGNhrrFPCCT1RYHJvkuuFuE2bbeFXNtC0/aKideWtBlyZBMjllAIJ9RP5U8vhImYA5BR7CkfEuIQISffSfvJ/CprkIFicKLqsr7HeTqPMdDVHu4fK7Kd1Yr6wYr0Dh9vMwzFROpk/jNVjtVhkt4gi0uVSitA2kyDHLWJ0611Ym+CciPg6rmP8P5ispfZv5fKtVYCOcc8nzqzcIuZiGXWBp6xBqtY1lHnTLgeJVV8Ik6ZvX8YotmSHF60+rLq0qwU/WysGy+8RVg4HxS3cQlCCejfEp2II5GlXCbsnbXyobiuEtreR2uNh7jhourABIKwGBIB0J6TFRluFIecUtIA10xbI1ZlETAJOYbOYB5ZomCKWrwOxiAt24k5hIdMwzaaSAZB9ZjrSK7ibSly2IZw7uUYZXyN9YGyW8SupKZ9BvpGtOOF4uyt22uJm09uDaW74UVYBD6HKXZjqNlAKjalaaQyG7YNMJYc4dBbYjKDuxZjlWSdTqRpNGqqoAupCgKsAaBRAE7e1D9tXjBtdDZgrW20OhAuKeWnTWrFhLqXLaMmquJBGsg9On9K8/LFtW/J1QkkVnGcGw99u8u2xmVhJQfHEEh/tDkTAO4mpePsmJAsFA5bYmP8NVjOyxsdQvqwnSmuDwd1WdHZWVmY2wqeLKzFjnJO4mBHIcyYC84uxZfEXrzqoVu5Qcz3YBuQOZLsw018A6UyhJvnjgRzS7chWCRVyxb0UZVEaAdANvupInFrOIxudZUWrRtu6EANmcFVBHIQ2vOfKqtx7tG+LbusOnd2jvJhm83OwWOX3nanHZ7ArbQ21BJOruZE9AB+FMsSxXJ8v+7iubmqLTwrC4csxtMMwOrEkk9NfTT2NEWuC2Fum8UtqzLDMp3G5O8T1OnnSnhmBW0Xd7oFvUwYGUHVgTOomfTaqjxvjt3HXf2fCAi0dOmYDdmP1bY6H1PQXhcuCDVBHantILuJdMFmIKLZV0nM0FiwQD7TEa88gjrT7sf9HlpIu46HaAwsgyF6ZyPiP7o09abdi+xluxZS4RmvOoLlhtInKukqBOvMn5CThuAIuvi1JLuGtsmVQq5WiG1LOyFcuYmOgAgVPNlUU1Hb/ZbFC2i0JjIEABRsBoIHKOnpVWHBMLh8aMcH7uAxZJXIGYEFpJAXQkxrqdIrnjvElw1o3bxk7KoOrNyAH49PuqhWMDi+KvnYi3ZBgEg5F8lA1dvP5kbVL00ZyWq6Q+VxToufFfpMwqtCK12Ps7fMxM9dar/EfpSvXD/hWFU7AsxYx5AZfkKaD6PMNZVVZnvXbhygyVCgAl3CjXQTGYkTlHOmuN4hhcJNnCWEN6NUtIM4HLO+yjb4jNdXSx1xf1Ia2ip4TD8S4gYvO1nDn49O7BHMBfiefOR+FWm/xy1bC2cOGvtbUKEt/CgAgZn+FdvXypXcw97ET+0OAv8A6VolR6O+jP6LApRx7jiYRe4shS/2VACp6gbt+jSuKlSr7LgTXfA04ncZYu4rEKgBkWrbEJI2knxXD5DTTaqlxnjwN61ew7PnQEEsNCJ0ETJG80bwnsdisWe+xDlFOxcS5HLKuyj1j0NWb/4DwiABhcZupcyfZYFH/wA4u3ux9zns72xsXYVmFq50ubH+Foj5wac8Q7O4K8c92wjPzYF0JPmFYSfM61SOLdi0JJsMy6fC+oJ8joQPWavdhMttAd8q/cAPxqTUYq8bMnYZZsrathbSKiDZVAAE7nTnUNxmgseem8Trp+WlJMdxG5dc2bF0Jl/zL0Bsh5IgkBn5noPM6CJh8QxTvr6kAgMqosMqsGUy2quSNSNBpG1Oo7bg7mu03aRcIbaqudm1ZZiE8j1J205GmGF4gl+yLlqdQYzCCOo89emlL+0d+xdQi+yZdSJMEH909fSaVft8qFw9lsoAAZyUUCNIHxH2FMorSqQRhiCc0F/UttHpSy9cTWSY66Qf51PdzNAcT1A59TvoKgOHUTAWBtrv91MkZkTcdWwuilmO3IDaST6HkOVVnG4x7jNcY6seuw5AeQpnxK3mQ6iF8QJ9NV/XQUkNXikhSN0NaqRpArKYBNcJVgw5Gm/CcOHm6iwQY+7XQaRrSPEYzNMU54HiwLeXTcn9ecae1EKLNwuyWEkHw6eGQfem1ki4Ml2HVo0dQehB1GvqKrdq6W0zGPUx8hFNOG3RIB220J/Eax71GZSIvL22AZLVtXtgWxb7oTiW+G4sgE5cvwnTUkmIo21axRsi3+z2srW+7Heurd2VBGdhBzEzsoMRruabWsMFM27ahiCO8J8UebHxR/SuVzg66RoP7VFz8DKJ1wfgs4a7avKtoXWY92hJFsMAIBJ+0C0edUr9rxvC3Ns6258OYEoecqeRO8T6ir73j+Z6eIipXZyMpIyn6sAz60qnV6u4dPgoF/6Q8W2iC2hOkhST95P4UJwTgdzGMz3boVVc55MuWJzMFTcEk7xE9Yr0LDYe1bbMtu2pj6ttFj3VRVM433uCxLX7Um1dMsDtJ1KnoZkg+frTwknagqYJRa3luNV4baX/AA7dvQeep6ltZ9uXlTbFcRtWULs3rrMfd8h8qp17trKwLCg/xkj5QPxoPh/DcVxB5iEG7kQiDy6nyEnaetSXp5PebNKcflRJicZfx90WLCnLMx5D6znkB09NzVvtcCGDweICMCTaYPcG5kRp0UToPemGCwWGwFoLIUtqzMSbl0+SgT6Ksx6yTPdxrX1a2bTpZdCpNwgMcwjRNSBBOrEHbSmlLhLZCUWS3eZhkHhUbRpp1odmt4bvb1xotwGZnLRIGUwAN4VdOZNeeL21u4X/AAMTaLXLYhWBADgfCxBHTmKR4niGK4ndW0uizOUTlXq7HnH9hrUF6bI5tye3kv1IqNLkNZ34ti2u3P8ADw1oS2uiJvE7Z2jU+XkBXpPZ3GYZ7YOHZTbt+AAAjLABiGAJ3BnnNLsJw44TC93hUzuIInKpdiRmbMZAaJidNAKJwVy4YBsdykal7neXCeZ8Okn7TMfQ107SW3CINeSPHYvNjRrDCyxX0Z1Dx5+FamuKMpCpBLZiQIJJ1LGlHbLh9253d7CeG9amIjxKw8Q10Ow0OmpqmYnjXEsQO5COJ0IS2Vn1PIddRzmglKS2f1A4oZ9p+04tk2cN4rnwsw1ynov2m/CmXZHsT3YGIxYm6fEqNrkO+Zp+J/Ll67Fdi+yNvCjvrxD3+Wkrb9Or+fy6lnxLC3L7eK662R9RPCW653Hiy/uiKzkktMfyFRIeJdoLaPkE3LnK2gLP7qPh94oXvcZeO1vDL1J7x/8AaPAPcmmmAwluypW0iKPsqAJ9TuT5kmo7gIJIWpqlwvyGvIPhsKbIYg3sRcaJkppE7ZmVVGvLypdiDibpi6wwtvYqjhrrD+IeFR6a0ffduWlC3LIPxka6c/upvc1Cy/irKxYwys+XQW7YmOpY7DzJNdJwfENGd+5X7Ctmf3Y+EH0Bptg7du0sKgA5AbfKoji5OgHt/KqfQSldgq8HtWzKoM322JZ/mdvasYuRpr6nWucVdJ0Vsvp/ahExhkBpieVK02MmiLGG+p0b7l99RQt28wBkAimV1gZIbQ9TP3Uhxj8l/XWrQQLBce+a22XSAD6wZNJCadO8ct9D6HQ0niKqhTqdNaytZZFZRMDZab8KBFslW1zQR8vx/KuLuEEUKuZD4TvvWow+s4gz1gRrrR2GxRBBOp6Dl+VVfv30M/d+tKaYG7mllXLGu8jz5Cg0Gy94LiAJWef3UbimnrVWw+JPhI32im/f5gdwTy5VLRuM5B2EusSdI9aKFxRqxj33pPexYVYB1oG5xQNGbX8qXpgUiwDEoToTHnR6FGQhkDAiMpEgjzB3FVROJZOh9f1rRVrjJP1dqXp0x+pYfZ7O4TMW/ZkmZ1Gn+2YimmIw5Kqlq53IBHwqui66KDKqZjWDpOnMJjxItoIHpWhj/wB6R0/W1bTIFoc4LBWbMlEBc6NcZi1xvV219tqlxDgDUDWq8nFY0195MflXC44u2s6UrxtvcKkhriMLavAC4iuBtmAPynameAw9m0mW1bRBuQoAHr5mq+L3PX3qQY0HaT6UVB1QHIf3fXU8q2wK7xVfXHbkbTG/T+s1HbxCs2twL5f2pumDUPLhHMz10MVwLgG0xS69xBVB8Skcv7ilr8SVpK8uYOnuaWWJsKkWb9sXbetXMXzbbz2++qpexeVc2dcp2IOh96jTiAYf5gGmk/dpWWPsaxzi8cp1za+UfjEUGOIjk0jaf7UOc5EwCsbrGvz/AJ0FcugbTr0FHphsJvYw/Vc+c0Ldxxjb5/2oS45BOY5ddKFussEmTHKmUAWMCC2oYH9e1SLfAEvp+8JK/wAx94pbg8QJ1KqNYBfU+3PnRpZSPCPedDR0CtmXb6qNTodjOnsaBv4mYj8/7UQ+HOpGg5zqp/L5QaBxZKKGeFUmAYJBPMaCf1vTaRSRb/IyKHvKNyR5dSPIbmoUvmJAEH60A1t743A96agWwS7dkmZE7A0tvuxY5t51pnfuhGDgeaz1HP0BpW28nXrTIJyHNbrpUrKJhjdxFDwKkF+2d64d15H8KIDTKToBqdBTvhtpzoBpoCTsPL8qTo72mDRBWCJGkOsrP8SGR5U74TjmuWrpgDulDHKGIy7E84IPz9qwQ1Wy+EtRFviS7J4iOYBifX56VUMVfzOSz+HykE01wOMQWvAyLl5Gc3qBzPoaFIV2M2vgkgnbddNPXpUBj6oB9KTd5LFomeoA/Cjk41cEKoAA9Yo0FB5skatz5TUsty/CgMJjwzjvF0Okzz5abAefKn921kEd2+boQAfLSfypGggtjMfOsOOgwgJI6fma4xzlBF4FZ2UzJHWI2/rUxxdsWpN5SNItpJY9Bt4fOdvkK1GOsO5M5yOWlEWrwP8AllWP7pB32kDz0qn4m+1zcwNSF6e/OPOuUsnQnlR0msu6WGb4j7bVl606iFBQHdiIgepqsNxS6wg3X05gwf8AcIY+pM0LcSfrSZnUk69dTv502kFjrG8SVPCjBm66ED3jU/dTOzgQ5gmWjViInqfKqj3RGsj2pwvH7mWFGRj9cGSP4QQAD89Om9BxNY6v20t6O+XeMxGsbxzPLz1qu8b4kHhLZJUakxAJ5aHWB5/lQuKxWaSxLMTJY7n9dBoBAG1CFun41qo1jDDq9zDkZQVUlT6nUelL7eHZMxgCNTpp8x51PgsULZMiQ0AiTsDrp9bTlI9a3xbiK3GIsqy2QRlzABmIEZmjbnCgxEbnWhW417EZ406iBn8pOg66Dc/ryqfE8YuanLM/CRtHrzpcFHOtrA209NKNAsnsFnZZtzJ1IH9TTLjNhbQ+qGmMmcFhp8TKNQPXmRSzD4goSUuXFJ3K3GE+pBFbRVn861GsWXSSdT+v10prgePvbABQPEa5okfI6+f41xdRDz+6tELRoFh2M7QoUPdrc7w/aC5VnnIPi+Q5elKMTxHEXbYtu5ZA2YAx8UEToJ2J+dEi2vOuitsDU/KhRrFSAiYJE6GDv5HrXdlmX4Wjy0IPqDoaJdV+qDUTW6ILNcQxT3Glo2AAUQBHQD50KoomQOdZC1gghJrKKNtaygYaYXtleRUUJbIRQolTqoCiDrrID/8A7XiNIjbtXcZrTPbts1mShhhqchLGGALEqW9bjdFjVZQCHYvttevZyyWxmUKAoIClS+RhJMEF82ka206EEr/48vgQtu0ugEjONBET49TAAk6xpWVlEwBgu0729EtWxAIj/Ey+IqSSueCSy69QcvwgAQcb47cxTK1wKCogZZ8t5J6T7msrKIAG1cJ0qZSaysrGOmTSi7PGcRbUKl+6ABAGc6DaB0HkKysrGBHvsxzMzMx3LEk/M11a1NZWUTBJs+dbTCzzrKygYlt4CT8Ue39aIXg37/8Ax/rWVlYxMODwPj/4/wBajPDf3vurKysYhucPA5n7q0cABzP3fyrKygE5/YV6t938qjuYVR1+Y/lWVlYxhwqRs3z/AKVwLVv7B/3GsrKwDXdJ9j/k3865uBR9X7zWVlYJESq/Vn/UaIs4lB/2x8/6VlZWMSXcdb/9EfP+lQ/t1vlZX5j+VZWUQHJxan/tqPl/KtXbg+wvyrVZQMc96Psr8q5N/wDdX5VlZWMRvif3V+VZWVlYx//Z">
            <a:hlinkClick r:id="rId3"/>
          </p:cNvPr>
          <p:cNvSpPr>
            <a:spLocks noChangeAspect="1" noChangeArrowheads="1"/>
          </p:cNvSpPr>
          <p:nvPr/>
        </p:nvSpPr>
        <p:spPr bwMode="auto">
          <a:xfrm>
            <a:off x="3902075" y="-1317625"/>
            <a:ext cx="4714875" cy="30765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EG">
              <a:solidFill>
                <a:prstClr val="black"/>
              </a:solidFill>
            </a:endParaRPr>
          </a:p>
        </p:txBody>
      </p:sp>
      <p:pic>
        <p:nvPicPr>
          <p:cNvPr id="1030" name="Picture 6" descr="https://encrypted-tbn2.gstatic.com/images?q=tbn:ANd9GcTFivdoc43PoPDUn0r89MQ7hz8BAokRxr1k_znNW176W25Rbcpa">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9512" y="220662"/>
            <a:ext cx="8712968" cy="63046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09309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p:txBody>
          <a:bodyPr/>
          <a:lstStyle/>
          <a:p>
            <a:endParaRPr lang="ar-EG"/>
          </a:p>
        </p:txBody>
      </p:sp>
      <p:pic>
        <p:nvPicPr>
          <p:cNvPr id="3074" name="Picture 2" descr="https://encrypted-tbn0.gstatic.com/images?q=tbn:ANd9GcQEY6uqGLZ2Ej4Dlev4MBfK5sI8x7LtQSH6c1b27gwf3tpDmvs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527053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endParaRPr lang="ar-SA"/>
          </a:p>
        </p:txBody>
      </p:sp>
      <p:pic>
        <p:nvPicPr>
          <p:cNvPr id="4" name="Picture 2" descr="https://fbcdn-sphotos-f-a.akamaihd.net/hphotos-ak-ash4/1006377_620986321270264_719197759_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88641"/>
            <a:ext cx="9144000" cy="65328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688659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60649"/>
            <a:ext cx="7772400" cy="1512167"/>
          </a:xfrm>
        </p:spPr>
        <p:txBody>
          <a:bodyPr/>
          <a:lstStyle/>
          <a:p>
            <a:r>
              <a:rPr lang="ar-EG" dirty="0" smtClean="0"/>
              <a:t>مادة تاريخ  الشرق الاقصى </a:t>
            </a:r>
            <a:endParaRPr lang="ar-EG" dirty="0"/>
          </a:p>
        </p:txBody>
      </p:sp>
      <p:sp>
        <p:nvSpPr>
          <p:cNvPr id="3" name="عنوان فرعي 2"/>
          <p:cNvSpPr>
            <a:spLocks noGrp="1"/>
          </p:cNvSpPr>
          <p:nvPr>
            <p:ph type="subTitle" idx="1"/>
          </p:nvPr>
        </p:nvSpPr>
        <p:spPr>
          <a:xfrm>
            <a:off x="1371600" y="1412776"/>
            <a:ext cx="7520880" cy="4226024"/>
          </a:xfrm>
        </p:spPr>
        <p:txBody>
          <a:bodyPr/>
          <a:lstStyle/>
          <a:p>
            <a:endParaRPr lang="ar-EG" dirty="0" smtClean="0"/>
          </a:p>
          <a:p>
            <a:endParaRPr lang="ar-EG" dirty="0"/>
          </a:p>
          <a:p>
            <a:r>
              <a:rPr lang="ar-EG" sz="3600" b="1" dirty="0" smtClean="0"/>
              <a:t>د/ حسام عبد المعطي</a:t>
            </a:r>
          </a:p>
          <a:p>
            <a:endParaRPr lang="ar-EG" sz="3600" b="1" dirty="0" smtClean="0"/>
          </a:p>
          <a:p>
            <a:r>
              <a:rPr lang="ar-EG" sz="3600" b="1" dirty="0" smtClean="0"/>
              <a:t>المحاضرة الأولي</a:t>
            </a:r>
            <a:endParaRPr lang="ar-EG" sz="3600" b="1" dirty="0"/>
          </a:p>
        </p:txBody>
      </p:sp>
    </p:spTree>
    <p:extLst>
      <p:ext uri="{BB962C8B-B14F-4D97-AF65-F5344CB8AC3E}">
        <p14:creationId xmlns:p14="http://schemas.microsoft.com/office/powerpoint/2010/main" val="28634503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188640"/>
            <a:ext cx="8568952" cy="6166920"/>
          </a:xfrm>
        </p:spPr>
        <p:txBody>
          <a:bodyPr>
            <a:normAutofit/>
          </a:bodyPr>
          <a:lstStyle/>
          <a:p>
            <a:pPr algn="ctr"/>
            <a:r>
              <a:rPr lang="ar-SA" sz="4400" dirty="0" smtClean="0"/>
              <a:t>المحاضرة الأولي</a:t>
            </a:r>
          </a:p>
          <a:p>
            <a:r>
              <a:rPr lang="ar-SA" sz="4400" dirty="0" smtClean="0">
                <a:cs typeface="PT Bold Dusky" pitchFamily="2" charset="-78"/>
              </a:rPr>
              <a:t>المقرر ومنهج العمل </a:t>
            </a:r>
          </a:p>
          <a:p>
            <a:r>
              <a:rPr lang="ar-SA" sz="4400" dirty="0" smtClean="0">
                <a:cs typeface="PT Bold Dusky" pitchFamily="2" charset="-78"/>
              </a:rPr>
              <a:t>لمحة عامة عن قارة آسيا و الشعوب الآسيوية.</a:t>
            </a:r>
          </a:p>
        </p:txBody>
      </p:sp>
    </p:spTree>
    <p:extLst>
      <p:ext uri="{BB962C8B-B14F-4D97-AF65-F5344CB8AC3E}">
        <p14:creationId xmlns:p14="http://schemas.microsoft.com/office/powerpoint/2010/main" val="161935576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1844824"/>
            <a:ext cx="9036496" cy="4968552"/>
          </a:xfrm>
        </p:spPr>
        <p:txBody>
          <a:bodyPr>
            <a:normAutofit fontScale="90000"/>
          </a:bodyPr>
          <a:lstStyle/>
          <a:p>
            <a:pPr marL="411480" lvl="0" indent="-342900">
              <a:spcBef>
                <a:spcPts val="700"/>
              </a:spcBef>
            </a:pPr>
            <a:r>
              <a:rPr lang="ar-SA" sz="4400" spc="0" dirty="0" smtClean="0">
                <a:solidFill>
                  <a:prstClr val="white"/>
                </a:solidFill>
                <a:latin typeface="Corbel"/>
                <a:ea typeface="+mn-ea"/>
                <a:cs typeface="PT Bold Dusky" pitchFamily="2" charset="-78"/>
              </a:rPr>
              <a:t/>
            </a:r>
            <a:br>
              <a:rPr lang="ar-SA" sz="4400" spc="0" dirty="0" smtClean="0">
                <a:solidFill>
                  <a:prstClr val="white"/>
                </a:solidFill>
                <a:latin typeface="Corbel"/>
                <a:ea typeface="+mn-ea"/>
                <a:cs typeface="PT Bold Dusky" pitchFamily="2" charset="-78"/>
              </a:rPr>
            </a:br>
            <a:r>
              <a:rPr lang="ar-SA" sz="4400" spc="0" dirty="0">
                <a:solidFill>
                  <a:prstClr val="white"/>
                </a:solidFill>
                <a:latin typeface="Corbel"/>
                <a:ea typeface="+mn-ea"/>
                <a:cs typeface="PT Bold Dusky" pitchFamily="2" charset="-78"/>
              </a:rPr>
              <a:t/>
            </a:r>
            <a:br>
              <a:rPr lang="ar-SA" sz="4400" spc="0" dirty="0">
                <a:solidFill>
                  <a:prstClr val="white"/>
                </a:solidFill>
                <a:latin typeface="Corbel"/>
                <a:ea typeface="+mn-ea"/>
                <a:cs typeface="PT Bold Dusky" pitchFamily="2" charset="-78"/>
              </a:rPr>
            </a:br>
            <a:r>
              <a:rPr lang="ar-SA" dirty="0">
                <a:solidFill>
                  <a:prstClr val="white"/>
                </a:solidFill>
                <a:latin typeface="Corbel"/>
                <a:cs typeface="PT Bold Dusky" pitchFamily="2" charset="-78"/>
              </a:rPr>
              <a:t/>
            </a:r>
            <a:br>
              <a:rPr lang="ar-SA" dirty="0">
                <a:solidFill>
                  <a:prstClr val="white"/>
                </a:solidFill>
                <a:latin typeface="Corbel"/>
                <a:cs typeface="PT Bold Dusky" pitchFamily="2" charset="-78"/>
              </a:rPr>
            </a:br>
            <a:r>
              <a:rPr lang="ar-SA" dirty="0">
                <a:solidFill>
                  <a:prstClr val="white"/>
                </a:solidFill>
                <a:latin typeface="Corbel"/>
                <a:cs typeface="PT Bold Dusky" pitchFamily="2" charset="-78"/>
              </a:rPr>
              <a:t>حركة الكشوف </a:t>
            </a:r>
            <a:r>
              <a:rPr lang="ar-SA" dirty="0" err="1" smtClean="0">
                <a:solidFill>
                  <a:prstClr val="white"/>
                </a:solidFill>
                <a:latin typeface="Corbel"/>
                <a:cs typeface="PT Bold Dusky" pitchFamily="2" charset="-78"/>
              </a:rPr>
              <a:t>الجغر</a:t>
            </a:r>
            <a:r>
              <a:rPr lang="ar-SA" dirty="0">
                <a:solidFill>
                  <a:prstClr val="white"/>
                </a:solidFill>
                <a:latin typeface="Corbel"/>
                <a:cs typeface="PT Bold Dusky" pitchFamily="2" charset="-78"/>
              </a:rPr>
              <a:t/>
            </a:r>
            <a:br>
              <a:rPr lang="ar-SA" dirty="0">
                <a:solidFill>
                  <a:prstClr val="white"/>
                </a:solidFill>
                <a:latin typeface="Corbel"/>
                <a:cs typeface="PT Bold Dusky" pitchFamily="2" charset="-78"/>
              </a:rPr>
            </a:br>
            <a:r>
              <a:rPr lang="ar-SA" dirty="0">
                <a:solidFill>
                  <a:prstClr val="white"/>
                </a:solidFill>
                <a:latin typeface="Corbel"/>
                <a:cs typeface="PT Bold Dusky" pitchFamily="2" charset="-78"/>
              </a:rPr>
              <a:t>حركة الكشوف الجغرافية والوصول الأوربي إلي </a:t>
            </a:r>
            <a:r>
              <a:rPr lang="ar-SA" dirty="0">
                <a:solidFill>
                  <a:srgbClr val="FF0000"/>
                </a:solidFill>
                <a:latin typeface="Corbel"/>
                <a:cs typeface="PT Bold Dusky" pitchFamily="2" charset="-78"/>
              </a:rPr>
              <a:t/>
            </a:r>
            <a:br>
              <a:rPr lang="ar-SA" dirty="0">
                <a:solidFill>
                  <a:srgbClr val="FF0000"/>
                </a:solidFill>
                <a:latin typeface="Corbel"/>
                <a:cs typeface="PT Bold Dusky" pitchFamily="2" charset="-78"/>
              </a:rPr>
            </a:br>
            <a:r>
              <a:rPr lang="ar-SA" dirty="0">
                <a:solidFill>
                  <a:srgbClr val="FF0000"/>
                </a:solidFill>
                <a:latin typeface="Corbel"/>
                <a:cs typeface="PT Bold Dusky" pitchFamily="2" charset="-78"/>
              </a:rPr>
              <a:t>حركة الكشوف الجغرافية والوصول الأوربي إلي </a:t>
            </a:r>
            <a:r>
              <a:rPr lang="ar-SA" dirty="0" err="1">
                <a:solidFill>
                  <a:srgbClr val="FF0000"/>
                </a:solidFill>
                <a:latin typeface="Corbel"/>
                <a:cs typeface="PT Bold Dusky" pitchFamily="2" charset="-78"/>
              </a:rPr>
              <a:t>آسيا.</a:t>
            </a:r>
            <a:r>
              <a:rPr lang="ar-SA" dirty="0" err="1" smtClean="0">
                <a:solidFill>
                  <a:prstClr val="white"/>
                </a:solidFill>
                <a:latin typeface="Corbel"/>
                <a:cs typeface="PT Bold Dusky" pitchFamily="2" charset="-78"/>
              </a:rPr>
              <a:t>آسياافي</a:t>
            </a:r>
            <a:r>
              <a:rPr lang="ar-SA" dirty="0">
                <a:solidFill>
                  <a:prstClr val="white"/>
                </a:solidFill>
                <a:latin typeface="Corbel"/>
                <a:cs typeface="PT Bold Dusky" pitchFamily="2" charset="-78"/>
              </a:rPr>
              <a:t/>
            </a:r>
            <a:br>
              <a:rPr lang="ar-SA" dirty="0">
                <a:solidFill>
                  <a:prstClr val="white"/>
                </a:solidFill>
                <a:latin typeface="Corbel"/>
                <a:cs typeface="PT Bold Dusky" pitchFamily="2" charset="-78"/>
              </a:rPr>
            </a:br>
            <a:r>
              <a:rPr lang="ar-SA" dirty="0">
                <a:solidFill>
                  <a:prstClr val="white"/>
                </a:solidFill>
                <a:latin typeface="Corbel"/>
                <a:cs typeface="PT Bold Dusky" pitchFamily="2" charset="-78"/>
              </a:rPr>
              <a:t>حركة الكشوف الجغرافية والوصول الأوربي إلي </a:t>
            </a:r>
            <a:r>
              <a:rPr lang="ar-SA" dirty="0" err="1">
                <a:solidFill>
                  <a:prstClr val="white"/>
                </a:solidFill>
                <a:latin typeface="Corbel"/>
                <a:cs typeface="PT Bold Dusky" pitchFamily="2" charset="-78"/>
              </a:rPr>
              <a:t>آسيا</a:t>
            </a:r>
            <a:r>
              <a:rPr lang="ar-SA" dirty="0" err="1" smtClean="0">
                <a:solidFill>
                  <a:prstClr val="white"/>
                </a:solidFill>
                <a:latin typeface="Corbel"/>
                <a:cs typeface="PT Bold Dusky" pitchFamily="2" charset="-78"/>
              </a:rPr>
              <a:t>ة</a:t>
            </a:r>
            <a:r>
              <a:rPr lang="ar-SA" dirty="0" smtClean="0">
                <a:solidFill>
                  <a:prstClr val="white"/>
                </a:solidFill>
                <a:latin typeface="Corbel"/>
                <a:cs typeface="PT Bold Dusky" pitchFamily="2" charset="-78"/>
              </a:rPr>
              <a:t> </a:t>
            </a:r>
            <a:r>
              <a:rPr lang="ar-SA" dirty="0">
                <a:solidFill>
                  <a:prstClr val="white"/>
                </a:solidFill>
                <a:latin typeface="Corbel"/>
                <a:cs typeface="PT Bold Dusky" pitchFamily="2" charset="-78"/>
              </a:rPr>
              <a:t>والوصول الأوربي إلي آسيا</a:t>
            </a:r>
            <a:r>
              <a:rPr lang="ar-SA" dirty="0">
                <a:solidFill>
                  <a:prstClr val="white"/>
                </a:solidFill>
                <a:latin typeface="Corbel"/>
                <a:cs typeface="PT Bold Dusky" pitchFamily="2" charset="-78"/>
              </a:rPr>
              <a:t/>
            </a:r>
            <a:br>
              <a:rPr lang="ar-SA" dirty="0">
                <a:solidFill>
                  <a:prstClr val="white"/>
                </a:solidFill>
                <a:latin typeface="Corbel"/>
                <a:cs typeface="PT Bold Dusky" pitchFamily="2" charset="-78"/>
              </a:rPr>
            </a:br>
            <a:r>
              <a:rPr lang="ar-SA" dirty="0">
                <a:solidFill>
                  <a:prstClr val="white"/>
                </a:solidFill>
                <a:latin typeface="Corbel"/>
                <a:cs typeface="PT Bold Dusky" pitchFamily="2" charset="-78"/>
              </a:rPr>
              <a:t>حركة الكشوف الجغرافية والوصول الأوربي إلي آسيا</a:t>
            </a:r>
            <a:r>
              <a:rPr lang="ar-SA" sz="4400" spc="0" dirty="0" smtClean="0">
                <a:solidFill>
                  <a:prstClr val="white"/>
                </a:solidFill>
                <a:latin typeface="Corbel"/>
                <a:ea typeface="+mn-ea"/>
                <a:cs typeface="PT Bold Dusky" pitchFamily="2" charset="-78"/>
              </a:rPr>
              <a:t/>
            </a:r>
            <a:br>
              <a:rPr lang="ar-SA" sz="4400" spc="0" dirty="0" smtClean="0">
                <a:solidFill>
                  <a:prstClr val="white"/>
                </a:solidFill>
                <a:latin typeface="Corbel"/>
                <a:ea typeface="+mn-ea"/>
                <a:cs typeface="PT Bold Dusky" pitchFamily="2" charset="-78"/>
              </a:rPr>
            </a:br>
            <a:r>
              <a:rPr lang="ar-SA" sz="4400" spc="0" dirty="0">
                <a:solidFill>
                  <a:prstClr val="white"/>
                </a:solidFill>
                <a:latin typeface="Corbel"/>
                <a:ea typeface="+mn-ea"/>
                <a:cs typeface="PT Bold Dusky" pitchFamily="2" charset="-78"/>
              </a:rPr>
              <a:t/>
            </a:r>
            <a:br>
              <a:rPr lang="ar-SA" sz="4400" spc="0" dirty="0">
                <a:solidFill>
                  <a:prstClr val="white"/>
                </a:solidFill>
                <a:latin typeface="Corbel"/>
                <a:ea typeface="+mn-ea"/>
                <a:cs typeface="PT Bold Dusky" pitchFamily="2" charset="-78"/>
              </a:rPr>
            </a:br>
            <a:r>
              <a:rPr lang="ar-SA" sz="4400" spc="0" dirty="0" smtClean="0">
                <a:solidFill>
                  <a:prstClr val="white"/>
                </a:solidFill>
                <a:latin typeface="Corbel"/>
                <a:ea typeface="+mn-ea"/>
                <a:cs typeface="PT Bold Dusky" pitchFamily="2" charset="-78"/>
              </a:rPr>
              <a:t>حركة </a:t>
            </a:r>
            <a:r>
              <a:rPr lang="ar-SA" sz="4400" spc="0" dirty="0">
                <a:solidFill>
                  <a:prstClr val="white"/>
                </a:solidFill>
                <a:latin typeface="Corbel"/>
                <a:ea typeface="+mn-ea"/>
                <a:cs typeface="PT Bold Dusky" pitchFamily="2" charset="-78"/>
              </a:rPr>
              <a:t>الكشوف الجغرافية والوصول الأوربي إلي آسيا.</a:t>
            </a:r>
            <a:br>
              <a:rPr lang="ar-SA" sz="4400" spc="0" dirty="0">
                <a:solidFill>
                  <a:prstClr val="white"/>
                </a:solidFill>
                <a:latin typeface="Corbel"/>
                <a:ea typeface="+mn-ea"/>
                <a:cs typeface="PT Bold Dusky" pitchFamily="2" charset="-78"/>
              </a:rPr>
            </a:br>
            <a:endParaRPr lang="ar-SA" dirty="0"/>
          </a:p>
        </p:txBody>
      </p:sp>
    </p:spTree>
    <p:extLst>
      <p:ext uri="{BB962C8B-B14F-4D97-AF65-F5344CB8AC3E}">
        <p14:creationId xmlns:p14="http://schemas.microsoft.com/office/powerpoint/2010/main" val="63167377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16632"/>
            <a:ext cx="8892480" cy="936104"/>
          </a:xfrm>
        </p:spPr>
        <p:txBody>
          <a:bodyPr/>
          <a:lstStyle/>
          <a:p>
            <a:pPr algn="ctr"/>
            <a:r>
              <a:rPr lang="ar-SA" dirty="0" smtClean="0">
                <a:cs typeface="PT Bold Heading" pitchFamily="2" charset="-78"/>
              </a:rPr>
              <a:t>لمحة تاريخية  عن الشعوب الآسيوية</a:t>
            </a:r>
            <a:endParaRPr lang="ar-SA" dirty="0">
              <a:cs typeface="PT Bold Heading" pitchFamily="2" charset="-78"/>
            </a:endParaRPr>
          </a:p>
        </p:txBody>
      </p:sp>
      <p:sp>
        <p:nvSpPr>
          <p:cNvPr id="3" name="Content Placeholder 2"/>
          <p:cNvSpPr>
            <a:spLocks noGrp="1"/>
          </p:cNvSpPr>
          <p:nvPr>
            <p:ph idx="1"/>
          </p:nvPr>
        </p:nvSpPr>
        <p:spPr>
          <a:xfrm>
            <a:off x="251520" y="836712"/>
            <a:ext cx="8892480" cy="6021288"/>
          </a:xfrm>
        </p:spPr>
        <p:txBody>
          <a:bodyPr>
            <a:normAutofit fontScale="77500" lnSpcReduction="20000"/>
          </a:bodyPr>
          <a:lstStyle/>
          <a:p>
            <a:r>
              <a:rPr lang="ar-SA" dirty="0" smtClean="0">
                <a:cs typeface="PT Bold Heading" pitchFamily="2" charset="-78"/>
              </a:rPr>
              <a:t>آسيا من أكبر القارات ـ وأعظمها حضارة.</a:t>
            </a:r>
          </a:p>
          <a:p>
            <a:r>
              <a:rPr lang="ar-SA" dirty="0" smtClean="0">
                <a:cs typeface="PT Bold Heading" pitchFamily="2" charset="-78"/>
              </a:rPr>
              <a:t>الحفريات القديمة في الصين وجاوة ( آندونيسيا).</a:t>
            </a:r>
          </a:p>
          <a:p>
            <a:r>
              <a:rPr lang="ar-SA" dirty="0" smtClean="0">
                <a:cs typeface="PT Bold Heading" pitchFamily="2" charset="-78"/>
              </a:rPr>
              <a:t>الخصائص الجنسية لشعوب آسيا،  البشرة الصفراءـ الشعر الناعم ـ توسط وقصر القامة.</a:t>
            </a:r>
          </a:p>
          <a:p>
            <a:r>
              <a:rPr lang="ar-SA" dirty="0" smtClean="0">
                <a:cs typeface="PT Bold Heading" pitchFamily="2" charset="-78"/>
              </a:rPr>
              <a:t>هناك خليط من الشعوب القوقازية ـ أفريقيا عبر الهجرات.</a:t>
            </a:r>
          </a:p>
          <a:p>
            <a:r>
              <a:rPr lang="ar-SA" dirty="0" smtClean="0">
                <a:cs typeface="PT Bold Heading" pitchFamily="2" charset="-78"/>
              </a:rPr>
              <a:t>انقسام المجتمعات في آسيا ثلاثة طبقات آسياسية.</a:t>
            </a:r>
          </a:p>
          <a:p>
            <a:r>
              <a:rPr lang="ar-SA" dirty="0" smtClean="0">
                <a:cs typeface="PT Bold Heading" pitchFamily="2" charset="-78"/>
              </a:rPr>
              <a:t>الحكام ـ الأشراف  ورجال الدين ـ عامة الناس.</a:t>
            </a:r>
          </a:p>
          <a:p>
            <a:r>
              <a:rPr lang="ar-SA" dirty="0" smtClean="0">
                <a:cs typeface="PT Bold Heading" pitchFamily="2" charset="-78"/>
              </a:rPr>
              <a:t>ففي الهند مثلاً ونتيجة لضخامة المجتمع كان يقسم إلي خمسة طبقات هي: </a:t>
            </a:r>
          </a:p>
          <a:p>
            <a:pPr marL="68580" indent="0">
              <a:buNone/>
            </a:pPr>
            <a:r>
              <a:rPr lang="ar-SA" dirty="0" smtClean="0">
                <a:cs typeface="PT Bold Heading" pitchFamily="2" charset="-78"/>
              </a:rPr>
              <a:t>1- البراهمة وهي طبقة الكهنة ورجال الدين.</a:t>
            </a:r>
          </a:p>
          <a:p>
            <a:pPr marL="68580" indent="0">
              <a:buNone/>
            </a:pPr>
            <a:r>
              <a:rPr lang="ar-SA" dirty="0" smtClean="0">
                <a:cs typeface="PT Bold Heading" pitchFamily="2" charset="-78"/>
              </a:rPr>
              <a:t>2- شتري رجال الحرب.</a:t>
            </a:r>
          </a:p>
          <a:p>
            <a:pPr marL="68580" indent="0">
              <a:buNone/>
            </a:pPr>
            <a:r>
              <a:rPr lang="ar-SA" dirty="0" smtClean="0">
                <a:cs typeface="PT Bold Heading" pitchFamily="2" charset="-78"/>
              </a:rPr>
              <a:t>3- ويش رجال الزراعة والتجارة </a:t>
            </a:r>
          </a:p>
          <a:p>
            <a:pPr marL="68580" indent="0">
              <a:buNone/>
            </a:pPr>
            <a:r>
              <a:rPr lang="ar-SA" dirty="0" smtClean="0">
                <a:cs typeface="PT Bold Heading" pitchFamily="2" charset="-78"/>
              </a:rPr>
              <a:t>4- شودر رجال الخدمة.</a:t>
            </a:r>
          </a:p>
          <a:p>
            <a:pPr marL="68580" indent="0">
              <a:buNone/>
            </a:pPr>
            <a:r>
              <a:rPr lang="ar-SA" dirty="0" smtClean="0">
                <a:cs typeface="PT Bold Heading" pitchFamily="2" charset="-78"/>
              </a:rPr>
              <a:t>5- المنبوذون والأشقياء، وهم أحط من البهائم، ومنبوذون من المجتمع.</a:t>
            </a:r>
          </a:p>
          <a:p>
            <a:pPr marL="68580" indent="0">
              <a:buNone/>
            </a:pPr>
            <a:r>
              <a:rPr lang="ar-SA" dirty="0" smtClean="0">
                <a:cs typeface="PT Bold Heading" pitchFamily="2" charset="-78"/>
              </a:rPr>
              <a:t>6- غير أن التقسيم يختلف في الصين واليابان وما حولها عنه في الهند، فقد كانت هذه البلاد ذات تركيب مزدوج سياسي واجتماعي معاً.</a:t>
            </a:r>
          </a:p>
          <a:p>
            <a:pPr marL="68580" indent="0">
              <a:buNone/>
            </a:pPr>
            <a:endParaRPr lang="ar-SA" dirty="0"/>
          </a:p>
        </p:txBody>
      </p:sp>
    </p:spTree>
    <p:extLst>
      <p:ext uri="{BB962C8B-B14F-4D97-AF65-F5344CB8AC3E}">
        <p14:creationId xmlns:p14="http://schemas.microsoft.com/office/powerpoint/2010/main" val="1952192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additive="base">
                                        <p:cTn id="6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3">
                                            <p:txEl>
                                              <p:pRg st="10" end="10"/>
                                            </p:txEl>
                                          </p:spTgt>
                                        </p:tgtEl>
                                        <p:attrNameLst>
                                          <p:attrName>style.visibility</p:attrName>
                                        </p:attrNameLst>
                                      </p:cBhvr>
                                      <p:to>
                                        <p:strVal val="visible"/>
                                      </p:to>
                                    </p:set>
                                    <p:anim calcmode="lin" valueType="num">
                                      <p:cBhvr additive="base">
                                        <p:cTn id="6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3">
                                            <p:txEl>
                                              <p:pRg st="11" end="11"/>
                                            </p:txEl>
                                          </p:spTgt>
                                        </p:tgtEl>
                                        <p:attrNameLst>
                                          <p:attrName>style.visibility</p:attrName>
                                        </p:attrNameLst>
                                      </p:cBhvr>
                                      <p:to>
                                        <p:strVal val="visible"/>
                                      </p:to>
                                    </p:set>
                                    <p:anim calcmode="lin" valueType="num">
                                      <p:cBhvr additive="base">
                                        <p:cTn id="73"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3">
                                            <p:txEl>
                                              <p:pRg st="12" end="12"/>
                                            </p:txEl>
                                          </p:spTgt>
                                        </p:tgtEl>
                                        <p:attrNameLst>
                                          <p:attrName>style.visibility</p:attrName>
                                        </p:attrNameLst>
                                      </p:cBhvr>
                                      <p:to>
                                        <p:strVal val="visible"/>
                                      </p:to>
                                    </p:set>
                                    <p:anim calcmode="lin" valueType="num">
                                      <p:cBhvr additive="base">
                                        <p:cTn id="79"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0"/>
            <a:ext cx="9036496" cy="836712"/>
          </a:xfrm>
        </p:spPr>
        <p:txBody>
          <a:bodyPr/>
          <a:lstStyle/>
          <a:p>
            <a:pPr algn="ctr"/>
            <a:r>
              <a:rPr lang="ar-SA" dirty="0" smtClean="0">
                <a:cs typeface="PT Bold Heading" pitchFamily="2" charset="-78"/>
              </a:rPr>
              <a:t>النظام السياسي في الصين واليابان</a:t>
            </a:r>
            <a:endParaRPr lang="ar-SA" dirty="0">
              <a:cs typeface="PT Bold Heading" pitchFamily="2" charset="-78"/>
            </a:endParaRPr>
          </a:p>
        </p:txBody>
      </p:sp>
      <p:sp>
        <p:nvSpPr>
          <p:cNvPr id="3" name="Content Placeholder 2"/>
          <p:cNvSpPr>
            <a:spLocks noGrp="1"/>
          </p:cNvSpPr>
          <p:nvPr>
            <p:ph idx="1"/>
          </p:nvPr>
        </p:nvSpPr>
        <p:spPr>
          <a:xfrm>
            <a:off x="0" y="692696"/>
            <a:ext cx="9144000" cy="6408712"/>
          </a:xfrm>
        </p:spPr>
        <p:txBody>
          <a:bodyPr>
            <a:normAutofit lnSpcReduction="10000"/>
          </a:bodyPr>
          <a:lstStyle/>
          <a:p>
            <a:r>
              <a:rPr lang="ar-SA" dirty="0" smtClean="0">
                <a:latin typeface="Aharoni" pitchFamily="2" charset="-79"/>
                <a:cs typeface="PT Bold Heading" pitchFamily="2" charset="-78"/>
              </a:rPr>
              <a:t>1- كان النظام السياسي في الصين واليابان قائماً على نظام الحكم المطلقة للإمبراطور، فكان الامبراطور يجمع بيده كل السلطات وكان يمثل ابن الاله على الأرض.</a:t>
            </a:r>
          </a:p>
          <a:p>
            <a:r>
              <a:rPr lang="ar-SA" dirty="0" smtClean="0">
                <a:latin typeface="Aharoni" pitchFamily="2" charset="-79"/>
                <a:cs typeface="PT Bold Heading" pitchFamily="2" charset="-78"/>
              </a:rPr>
              <a:t>2- كما أن النظام الاجتماعي كان يقوم على حضارة زراعية يشكل فيها الفلاحين 90% من  السكان، وهناك طبقة عسكرية وطبقة رجال الدين التي تعتنق البوذية والكونفوشية.</a:t>
            </a:r>
          </a:p>
          <a:p>
            <a:r>
              <a:rPr lang="ar-SA" dirty="0" smtClean="0">
                <a:latin typeface="Aharoni" pitchFamily="2" charset="-79"/>
                <a:cs typeface="PT Bold Heading" pitchFamily="2" charset="-78"/>
              </a:rPr>
              <a:t>3- انتشار الإسلام في آسيا.</a:t>
            </a:r>
          </a:p>
          <a:p>
            <a:r>
              <a:rPr lang="ar-SA" dirty="0" smtClean="0">
                <a:latin typeface="Aharoni" pitchFamily="2" charset="-79"/>
                <a:cs typeface="PT Bold Heading" pitchFamily="2" charset="-78"/>
              </a:rPr>
              <a:t>التوسع الإسلامي في عهد الدولة الأموية والعباسية حتى شمال الصين.</a:t>
            </a:r>
          </a:p>
          <a:p>
            <a:r>
              <a:rPr lang="ar-SA" dirty="0" smtClean="0">
                <a:latin typeface="Aharoni" pitchFamily="2" charset="-79"/>
                <a:cs typeface="PT Bold Heading" pitchFamily="2" charset="-78"/>
              </a:rPr>
              <a:t>انتشار الإسلام عن طريق التجارة في جاوا والجزر الآسيوية .</a:t>
            </a:r>
          </a:p>
          <a:p>
            <a:r>
              <a:rPr lang="ar-SA" dirty="0" smtClean="0">
                <a:latin typeface="Aharoni" pitchFamily="2" charset="-79"/>
                <a:cs typeface="PT Bold Heading" pitchFamily="2" charset="-78"/>
              </a:rPr>
              <a:t>وصول الإسلام لإلي الفلبين جزر ماندناو وكمبوديا.</a:t>
            </a:r>
          </a:p>
          <a:p>
            <a:pPr marL="68580" indent="0">
              <a:buNone/>
            </a:pPr>
            <a:r>
              <a:rPr lang="ar-SA" dirty="0" smtClean="0"/>
              <a:t> </a:t>
            </a:r>
            <a:endParaRPr lang="ar-SA" dirty="0"/>
          </a:p>
        </p:txBody>
      </p:sp>
    </p:spTree>
    <p:extLst>
      <p:ext uri="{BB962C8B-B14F-4D97-AF65-F5344CB8AC3E}">
        <p14:creationId xmlns:p14="http://schemas.microsoft.com/office/powerpoint/2010/main" val="57768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26729"/>
            <a:ext cx="9021688" cy="665967"/>
          </a:xfrm>
        </p:spPr>
        <p:txBody>
          <a:bodyPr/>
          <a:lstStyle/>
          <a:p>
            <a:pPr algn="r"/>
            <a:r>
              <a:rPr lang="ar-SA" sz="3200" dirty="0" smtClean="0">
                <a:solidFill>
                  <a:srgbClr val="92D050"/>
                </a:solidFill>
                <a:cs typeface="PT Bold Heading" pitchFamily="2" charset="-78"/>
              </a:rPr>
              <a:t>حركة الكشوف الجغرافية </a:t>
            </a:r>
            <a:endParaRPr lang="ar-SA" sz="3200" dirty="0">
              <a:solidFill>
                <a:srgbClr val="92D050"/>
              </a:solidFill>
              <a:cs typeface="PT Bold Heading" pitchFamily="2" charset="-78"/>
            </a:endParaRPr>
          </a:p>
        </p:txBody>
      </p:sp>
      <p:sp>
        <p:nvSpPr>
          <p:cNvPr id="3" name="Content Placeholder 2"/>
          <p:cNvSpPr>
            <a:spLocks noGrp="1"/>
          </p:cNvSpPr>
          <p:nvPr>
            <p:ph idx="1"/>
          </p:nvPr>
        </p:nvSpPr>
        <p:spPr>
          <a:xfrm>
            <a:off x="0" y="908720"/>
            <a:ext cx="9144000" cy="5949280"/>
          </a:xfrm>
        </p:spPr>
        <p:txBody>
          <a:bodyPr>
            <a:normAutofit fontScale="85000" lnSpcReduction="10000"/>
          </a:bodyPr>
          <a:lstStyle/>
          <a:p>
            <a:pPr marL="68580" indent="0">
              <a:buNone/>
            </a:pPr>
            <a:r>
              <a:rPr lang="ar-SA" dirty="0" smtClean="0">
                <a:cs typeface="PT Bold Heading" pitchFamily="2" charset="-78"/>
              </a:rPr>
              <a:t>1- بداية القرن 15 كانت المعلومات الجغرافية غامضة عن آسيا وأفريقيا.</a:t>
            </a:r>
          </a:p>
          <a:p>
            <a:pPr marL="68580" indent="0">
              <a:buNone/>
            </a:pPr>
            <a:r>
              <a:rPr lang="ar-SA" dirty="0" smtClean="0">
                <a:cs typeface="PT Bold Heading" pitchFamily="2" charset="-78"/>
              </a:rPr>
              <a:t>2- الصراع حول تجارة التوابل، وأهمية التوابل الاقتصادية في الاقتصاديات الأوربية والعربية.</a:t>
            </a:r>
          </a:p>
          <a:p>
            <a:pPr marL="68580" indent="0">
              <a:buNone/>
            </a:pPr>
            <a:r>
              <a:rPr lang="ar-SA" dirty="0" smtClean="0">
                <a:cs typeface="PT Bold Heading" pitchFamily="2" charset="-78"/>
              </a:rPr>
              <a:t>3- رغبة الأوربيين في الوصول إلي منابع تجارة التوابل بعد سقوط القسطنطينية في أيدي العثمانيين في عام 1453، حيث أصبحت كل طرق التجارة تحت سيطرة المسلمين.</a:t>
            </a:r>
          </a:p>
          <a:p>
            <a:pPr marL="68580" indent="0">
              <a:buNone/>
            </a:pPr>
            <a:r>
              <a:rPr lang="ar-SA" dirty="0" smtClean="0">
                <a:cs typeface="PT Bold Heading" pitchFamily="2" charset="-78"/>
              </a:rPr>
              <a:t>4- الأمير هنري الملاح ولي عهد البرتغال 1394- 1460، وتبني البحارة الجنويين، من اجل الوصول لمنابع تجارة التوابل.</a:t>
            </a:r>
          </a:p>
          <a:p>
            <a:pPr marL="68580" indent="0">
              <a:buNone/>
            </a:pPr>
            <a:r>
              <a:rPr lang="ar-SA" dirty="0" smtClean="0">
                <a:cs typeface="PT Bold Heading" pitchFamily="2" charset="-78"/>
              </a:rPr>
              <a:t>حيث كان أول من شجع على القيام بالأعمال الجغرافية والرحلات، حيث أرسل مكتشفيه إلي سواحل أفريقيا الغربية، حيث وصلوا إلي غانا وانتزعوا تجارتها من أيدي العرب.</a:t>
            </a:r>
          </a:p>
          <a:p>
            <a:pPr marL="68580" indent="0">
              <a:buNone/>
            </a:pPr>
            <a:r>
              <a:rPr lang="ar-SA" dirty="0" smtClean="0">
                <a:cs typeface="PT Bold Heading" pitchFamily="2" charset="-78"/>
              </a:rPr>
              <a:t>5- أنشاء أكاديمية بحرية في لشبونة لإرشاد وتدريب البحارة.</a:t>
            </a:r>
          </a:p>
          <a:p>
            <a:pPr marL="68580" indent="0">
              <a:buNone/>
            </a:pPr>
            <a:r>
              <a:rPr lang="ar-SA" dirty="0" smtClean="0">
                <a:cs typeface="PT Bold Heading" pitchFamily="2" charset="-78"/>
              </a:rPr>
              <a:t>6- التوصل إلي خريطة الإدريسي حول رسمه لقارة أفريقيا، وإمكانية الدوران حول أفريقيا.</a:t>
            </a:r>
            <a:endParaRPr lang="ar-SA" dirty="0">
              <a:cs typeface="PT Bold Heading" pitchFamily="2" charset="-78"/>
            </a:endParaRPr>
          </a:p>
        </p:txBody>
      </p:sp>
    </p:spTree>
    <p:extLst>
      <p:ext uri="{BB962C8B-B14F-4D97-AF65-F5344CB8AC3E}">
        <p14:creationId xmlns:p14="http://schemas.microsoft.com/office/powerpoint/2010/main" val="954569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16632"/>
            <a:ext cx="9036496" cy="1008112"/>
          </a:xfrm>
        </p:spPr>
        <p:txBody>
          <a:bodyPr>
            <a:normAutofit fontScale="90000"/>
          </a:bodyPr>
          <a:lstStyle/>
          <a:p>
            <a:pPr lvl="0">
              <a:spcBef>
                <a:spcPts val="0"/>
              </a:spcBef>
            </a:pPr>
            <a:r>
              <a:rPr lang="ar-EG" sz="3600" b="1" spc="0" dirty="0">
                <a:solidFill>
                  <a:srgbClr val="FF0000"/>
                </a:solidFill>
                <a:latin typeface="Corbel"/>
                <a:ea typeface="+mn-ea"/>
              </a:rPr>
              <a:t>المحيط الهندي وحركة التجارة قبل الوصول الأوربي.</a:t>
            </a:r>
            <a:br>
              <a:rPr lang="ar-EG" sz="3600" b="1" spc="0" dirty="0">
                <a:solidFill>
                  <a:srgbClr val="FF0000"/>
                </a:solidFill>
                <a:latin typeface="Corbel"/>
                <a:ea typeface="+mn-ea"/>
              </a:rPr>
            </a:br>
            <a:endParaRPr lang="ar-SA" dirty="0">
              <a:solidFill>
                <a:srgbClr val="FF0000"/>
              </a:solidFill>
            </a:endParaRPr>
          </a:p>
        </p:txBody>
      </p:sp>
      <p:sp>
        <p:nvSpPr>
          <p:cNvPr id="3" name="Content Placeholder 2"/>
          <p:cNvSpPr>
            <a:spLocks noGrp="1"/>
          </p:cNvSpPr>
          <p:nvPr>
            <p:ph idx="1"/>
          </p:nvPr>
        </p:nvSpPr>
        <p:spPr>
          <a:xfrm>
            <a:off x="0" y="1700808"/>
            <a:ext cx="9144000" cy="5157192"/>
          </a:xfrm>
        </p:spPr>
        <p:txBody>
          <a:bodyPr/>
          <a:lstStyle/>
          <a:p>
            <a:r>
              <a:rPr lang="ar-SA" dirty="0" smtClean="0">
                <a:cs typeface="PT Bold Heading" pitchFamily="2" charset="-78"/>
              </a:rPr>
              <a:t>حركة التجارة الإسلامية وحرية التجارة والملاحة.</a:t>
            </a:r>
          </a:p>
          <a:p>
            <a:r>
              <a:rPr lang="ar-SA" dirty="0" smtClean="0">
                <a:cs typeface="PT Bold Heading" pitchFamily="2" charset="-78"/>
              </a:rPr>
              <a:t>2- عدم ادعاء أحد بالسيادة على الملاحة والمياه، وحرية التنقل والتنافس الحر بين التجار.</a:t>
            </a:r>
          </a:p>
          <a:p>
            <a:r>
              <a:rPr lang="ar-SA" dirty="0" smtClean="0">
                <a:cs typeface="PT Bold Heading" pitchFamily="2" charset="-78"/>
              </a:rPr>
              <a:t>انتشار الاسلام وتحول المحيط الهندي إلي بيئة تجارية محضة دون صراع عسكري.</a:t>
            </a:r>
          </a:p>
          <a:p>
            <a:pPr marL="68580" indent="0">
              <a:buNone/>
            </a:pPr>
            <a:r>
              <a:rPr lang="ar-SA" dirty="0" smtClean="0">
                <a:cs typeface="PT Bold Heading" pitchFamily="2" charset="-78"/>
              </a:rPr>
              <a:t> </a:t>
            </a:r>
            <a:endParaRPr lang="ar-SA" dirty="0">
              <a:cs typeface="PT Bold Heading" pitchFamily="2" charset="-78"/>
            </a:endParaRPr>
          </a:p>
        </p:txBody>
      </p:sp>
    </p:spTree>
    <p:extLst>
      <p:ext uri="{BB962C8B-B14F-4D97-AF65-F5344CB8AC3E}">
        <p14:creationId xmlns:p14="http://schemas.microsoft.com/office/powerpoint/2010/main" val="3585691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6"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6"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16632"/>
            <a:ext cx="8892480" cy="1080120"/>
          </a:xfrm>
        </p:spPr>
        <p:txBody>
          <a:bodyPr>
            <a:normAutofit fontScale="90000"/>
          </a:bodyPr>
          <a:lstStyle/>
          <a:p>
            <a:pPr lvl="0">
              <a:spcBef>
                <a:spcPts val="0"/>
              </a:spcBef>
            </a:pPr>
            <a:r>
              <a:rPr lang="ar-EG" sz="3600" b="1" spc="0" dirty="0">
                <a:latin typeface="Corbel"/>
                <a:ea typeface="+mn-ea"/>
              </a:rPr>
              <a:t>عوامل حركة الكشوف وأهدافها</a:t>
            </a:r>
            <a:r>
              <a:rPr lang="ar-EG" sz="3600" b="1" spc="0" dirty="0">
                <a:solidFill>
                  <a:srgbClr val="0070C0"/>
                </a:solidFill>
                <a:latin typeface="Corbel"/>
                <a:ea typeface="+mn-ea"/>
              </a:rPr>
              <a:t>.</a:t>
            </a:r>
            <a:br>
              <a:rPr lang="ar-EG" sz="3600" b="1" spc="0" dirty="0">
                <a:solidFill>
                  <a:srgbClr val="0070C0"/>
                </a:solidFill>
                <a:latin typeface="Corbel"/>
                <a:ea typeface="+mn-ea"/>
              </a:rPr>
            </a:br>
            <a:endParaRPr lang="ar-SA" dirty="0"/>
          </a:p>
        </p:txBody>
      </p:sp>
      <p:sp>
        <p:nvSpPr>
          <p:cNvPr id="3" name="Content Placeholder 2"/>
          <p:cNvSpPr>
            <a:spLocks noGrp="1"/>
          </p:cNvSpPr>
          <p:nvPr>
            <p:ph idx="1"/>
          </p:nvPr>
        </p:nvSpPr>
        <p:spPr>
          <a:xfrm>
            <a:off x="-108520" y="656692"/>
            <a:ext cx="9144000" cy="6021288"/>
          </a:xfrm>
        </p:spPr>
        <p:txBody>
          <a:bodyPr>
            <a:noAutofit/>
          </a:bodyPr>
          <a:lstStyle/>
          <a:p>
            <a:r>
              <a:rPr lang="ar-EG" sz="2800" b="1" dirty="0">
                <a:cs typeface="PT Bold Heading" pitchFamily="2" charset="-78"/>
              </a:rPr>
              <a:t>1ـ عوامل </a:t>
            </a:r>
            <a:r>
              <a:rPr lang="ar-EG" sz="2800" b="1" dirty="0" smtClean="0">
                <a:cs typeface="PT Bold Heading" pitchFamily="2" charset="-78"/>
              </a:rPr>
              <a:t>سياسية</a:t>
            </a:r>
            <a:r>
              <a:rPr lang="ar-SA" sz="2800" b="1" dirty="0" smtClean="0">
                <a:cs typeface="PT Bold Heading" pitchFamily="2" charset="-78"/>
              </a:rPr>
              <a:t>، رغبة الدول الأوربية القومية الحديثة في السيطرة وفرض نفوذها، وتأسيس إمبرطوريات خارج أراضيها، بعد انحصار النفوذ الإسلامي بعد انحصار النفوذ الإسلامي في الأندلس.</a:t>
            </a:r>
          </a:p>
          <a:p>
            <a:r>
              <a:rPr lang="ar-EG" sz="2800" b="1" dirty="0">
                <a:solidFill>
                  <a:srgbClr val="FF0000"/>
                </a:solidFill>
                <a:cs typeface="PT Bold Heading" pitchFamily="2" charset="-78"/>
              </a:rPr>
              <a:t>2</a:t>
            </a:r>
            <a:r>
              <a:rPr lang="ar-EG" sz="2800" b="1" dirty="0">
                <a:cs typeface="PT Bold Heading" pitchFamily="2" charset="-78"/>
              </a:rPr>
              <a:t>ـ عوامل اقتصادية</a:t>
            </a:r>
            <a:r>
              <a:rPr lang="ar-EG" sz="2800" b="1" dirty="0">
                <a:solidFill>
                  <a:srgbClr val="FF0000"/>
                </a:solidFill>
                <a:cs typeface="PT Bold Heading" pitchFamily="2" charset="-78"/>
              </a:rPr>
              <a:t>.</a:t>
            </a:r>
            <a:endParaRPr lang="ar-SA" sz="2800" b="1" dirty="0">
              <a:solidFill>
                <a:srgbClr val="FF0000"/>
              </a:solidFill>
              <a:cs typeface="PT Bold Heading" pitchFamily="2" charset="-78"/>
            </a:endParaRPr>
          </a:p>
          <a:p>
            <a:endParaRPr lang="ar-SA" sz="2800" b="1" dirty="0">
              <a:solidFill>
                <a:srgbClr val="FF0000"/>
              </a:solidFill>
              <a:cs typeface="PT Bold Heading" pitchFamily="2" charset="-78"/>
            </a:endParaRPr>
          </a:p>
          <a:p>
            <a:endParaRPr lang="ar-EG" sz="2800" b="1" dirty="0">
              <a:cs typeface="PT Bold Heading" pitchFamily="2" charset="-78"/>
            </a:endParaRPr>
          </a:p>
          <a:p>
            <a:r>
              <a:rPr lang="ar-SA" sz="2800" b="1" dirty="0" smtClean="0">
                <a:cs typeface="PT Bold Heading" pitchFamily="2" charset="-78"/>
              </a:rPr>
              <a:t>كانت أهم العوامل حيث كان البرتغاليين والأسبان يريدون الوصول إلي التوابل والبهارات مدعومين من قبل الجنويين بعد احتكار البندقية لتجارة التوابل مع موانئ الشرق الإسلامية، وأصبح لدي هذه البلدان رغبة في ضرب الاقتصاد في البلدان الإسلامية</a:t>
            </a:r>
            <a:r>
              <a:rPr lang="ar-SA" sz="2800" b="1" dirty="0" smtClean="0">
                <a:solidFill>
                  <a:srgbClr val="FF0000"/>
                </a:solidFill>
                <a:cs typeface="PT Bold Heading" pitchFamily="2" charset="-78"/>
              </a:rPr>
              <a:t>.</a:t>
            </a:r>
          </a:p>
          <a:p>
            <a:endParaRPr lang="ar-SA" sz="2800" b="1" dirty="0">
              <a:solidFill>
                <a:srgbClr val="FF0000"/>
              </a:solidFill>
              <a:cs typeface="PT Bold Heading" pitchFamily="2" charset="-78"/>
            </a:endParaRPr>
          </a:p>
          <a:p>
            <a:pPr marL="68580" indent="0">
              <a:buNone/>
            </a:pPr>
            <a:endParaRPr lang="ar-EG" sz="2800" b="1" dirty="0">
              <a:solidFill>
                <a:srgbClr val="FF0000"/>
              </a:solidFill>
              <a:cs typeface="PT Bold Heading" pitchFamily="2" charset="-78"/>
            </a:endParaRPr>
          </a:p>
          <a:p>
            <a:r>
              <a:rPr lang="ar-EG" sz="2800" b="1" dirty="0">
                <a:cs typeface="PT Bold Heading" pitchFamily="2" charset="-78"/>
              </a:rPr>
              <a:t>3ـ عوامل دينية</a:t>
            </a:r>
            <a:r>
              <a:rPr lang="ar-EG" sz="2800" b="1" dirty="0" smtClean="0">
                <a:cs typeface="PT Bold Heading" pitchFamily="2" charset="-78"/>
              </a:rPr>
              <a:t>. </a:t>
            </a:r>
            <a:r>
              <a:rPr lang="ar-SA" sz="2800" b="1" dirty="0" smtClean="0">
                <a:cs typeface="PT Bold Heading" pitchFamily="2" charset="-78"/>
              </a:rPr>
              <a:t> حيث خطط البرتغاليين لنشر المسيحية وضرب الإسلام والمسلمين من خلف بالتحالف مع ملك الحبشة المسيحي، حيث سادت الروح الصليبية هذه الحملات.</a:t>
            </a:r>
          </a:p>
          <a:p>
            <a:r>
              <a:rPr lang="ar-SA" sz="2800" b="1" dirty="0" smtClean="0">
                <a:solidFill>
                  <a:srgbClr val="FF0000"/>
                </a:solidFill>
              </a:rPr>
              <a:t> </a:t>
            </a:r>
            <a:endParaRPr lang="ar-EG" sz="2800" b="1" dirty="0">
              <a:solidFill>
                <a:srgbClr val="FF0000"/>
              </a:solidFill>
            </a:endParaRPr>
          </a:p>
        </p:txBody>
      </p:sp>
    </p:spTree>
    <p:extLst>
      <p:ext uri="{BB962C8B-B14F-4D97-AF65-F5344CB8AC3E}">
        <p14:creationId xmlns:p14="http://schemas.microsoft.com/office/powerpoint/2010/main" val="961380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anim calcmode="lin" valueType="num">
                                      <p:cBhvr additive="base">
                                        <p:cTn id="2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 calcmode="lin" valueType="num">
                                      <p:cBhvr additive="base">
                                        <p:cTn id="3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7504" y="0"/>
            <a:ext cx="9036496" cy="6858000"/>
          </a:xfrm>
        </p:spPr>
        <p:txBody>
          <a:bodyPr/>
          <a:lstStyle/>
          <a:p>
            <a:pPr lvl="0">
              <a:buClr>
                <a:srgbClr val="D6ECFF"/>
              </a:buClr>
            </a:pPr>
            <a:r>
              <a:rPr lang="ar-EG" sz="3200" b="1" dirty="0"/>
              <a:t>4</a:t>
            </a:r>
            <a:r>
              <a:rPr lang="ar-EG" sz="3200" b="1" dirty="0">
                <a:cs typeface="PT Bold Heading" pitchFamily="2" charset="-78"/>
              </a:rPr>
              <a:t>ـ غريزة حب الاستطلاع والرغبة في زيادة المعلومات </a:t>
            </a:r>
            <a:r>
              <a:rPr lang="ar-EG" sz="3200" b="1" dirty="0" smtClean="0">
                <a:cs typeface="PT Bold Heading" pitchFamily="2" charset="-78"/>
              </a:rPr>
              <a:t>الجغرافية</a:t>
            </a:r>
            <a:r>
              <a:rPr lang="ar-SA" sz="3200" b="1" dirty="0" smtClean="0">
                <a:cs typeface="PT Bold Heading" pitchFamily="2" charset="-78"/>
              </a:rPr>
              <a:t>، وذلك نتيجة لحركة اليقظة الفكرية في عصر النهضة الأوربية.</a:t>
            </a:r>
            <a:endParaRPr lang="ar-SA" sz="3200" b="1" dirty="0">
              <a:cs typeface="PT Bold Heading" pitchFamily="2" charset="-78"/>
            </a:endParaRPr>
          </a:p>
          <a:p>
            <a:pPr marL="68580" lvl="0" indent="0">
              <a:buClr>
                <a:srgbClr val="D6ECFF"/>
              </a:buClr>
              <a:buNone/>
            </a:pPr>
            <a:endParaRPr lang="ar-EG" sz="3200" b="1" dirty="0">
              <a:cs typeface="PT Bold Heading" pitchFamily="2" charset="-78"/>
            </a:endParaRPr>
          </a:p>
          <a:p>
            <a:pPr lvl="0">
              <a:buClr>
                <a:srgbClr val="D6ECFF"/>
              </a:buClr>
            </a:pPr>
            <a:r>
              <a:rPr lang="ar-EG" sz="3200" b="1" dirty="0">
                <a:cs typeface="PT Bold Heading" pitchFamily="2" charset="-78"/>
              </a:rPr>
              <a:t>5ـ رغبة المغامرين الأوربيين في الوصول إلي مصادر انتاج الذهب </a:t>
            </a:r>
            <a:r>
              <a:rPr lang="ar-EG" sz="3200" b="1" dirty="0" smtClean="0">
                <a:cs typeface="PT Bold Heading" pitchFamily="2" charset="-78"/>
              </a:rPr>
              <a:t>والفضة</a:t>
            </a:r>
            <a:r>
              <a:rPr lang="ar-SA" sz="3200" b="1" dirty="0" smtClean="0">
                <a:cs typeface="PT Bold Heading" pitchFamily="2" charset="-78"/>
              </a:rPr>
              <a:t>، حيث سادت أوربا خلال هذه الفترة روح المغامرة من اجل الثراء.</a:t>
            </a:r>
          </a:p>
          <a:p>
            <a:pPr marL="68580" lvl="0" indent="0">
              <a:buClr>
                <a:srgbClr val="D6ECFF"/>
              </a:buClr>
              <a:buNone/>
            </a:pPr>
            <a:endParaRPr lang="ar-EG" sz="3200" b="1" dirty="0">
              <a:cs typeface="PT Bold Heading" pitchFamily="2" charset="-78"/>
            </a:endParaRPr>
          </a:p>
          <a:p>
            <a:pPr lvl="0">
              <a:buClr>
                <a:srgbClr val="D6ECFF"/>
              </a:buClr>
            </a:pPr>
            <a:r>
              <a:rPr lang="ar-EG" sz="3200" b="1" dirty="0">
                <a:cs typeface="PT Bold Heading" pitchFamily="2" charset="-78"/>
              </a:rPr>
              <a:t>6ـ تطور فن الملاحة وتقدم فن صناعة </a:t>
            </a:r>
            <a:r>
              <a:rPr lang="ar-EG" sz="3200" b="1" dirty="0" smtClean="0">
                <a:cs typeface="PT Bold Heading" pitchFamily="2" charset="-78"/>
              </a:rPr>
              <a:t>السفن</a:t>
            </a:r>
            <a:r>
              <a:rPr lang="ar-SA" sz="3200" b="1" dirty="0" smtClean="0">
                <a:cs typeface="PT Bold Heading" pitchFamily="2" charset="-78"/>
              </a:rPr>
              <a:t>، فقد شهدت هذه الفترة تطور كبير في شكل السفن وعدد أشرعة السفن، من أجل التغلب على الرياح المعاكسة، كما زاد </a:t>
            </a:r>
            <a:endParaRPr lang="ar-SA" dirty="0">
              <a:cs typeface="PT Bold Heading" pitchFamily="2" charset="-78"/>
            </a:endParaRPr>
          </a:p>
        </p:txBody>
      </p:sp>
    </p:spTree>
    <p:extLst>
      <p:ext uri="{BB962C8B-B14F-4D97-AF65-F5344CB8AC3E}">
        <p14:creationId xmlns:p14="http://schemas.microsoft.com/office/powerpoint/2010/main" val="3944710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83568" y="-74951"/>
            <a:ext cx="8229600" cy="511381"/>
          </a:xfrm>
        </p:spPr>
        <p:txBody>
          <a:bodyPr>
            <a:noAutofit/>
          </a:bodyPr>
          <a:lstStyle/>
          <a:p>
            <a:pPr algn="ctr"/>
            <a:r>
              <a:rPr lang="ar-EG" sz="2800" dirty="0" smtClean="0">
                <a:solidFill>
                  <a:srgbClr val="FF0000"/>
                </a:solidFill>
                <a:cs typeface="PT Bold Heading" pitchFamily="2" charset="-78"/>
              </a:rPr>
              <a:t>الكشوف البرتغالية والوجود البرتغالي في آسيا</a:t>
            </a:r>
            <a:r>
              <a:rPr lang="ar-EG" sz="2800" dirty="0" smtClean="0">
                <a:cs typeface="PT Bold Heading" pitchFamily="2" charset="-78"/>
              </a:rPr>
              <a:t>. </a:t>
            </a:r>
            <a:endParaRPr lang="ar-EG" sz="2800" dirty="0">
              <a:cs typeface="PT Bold Heading" pitchFamily="2" charset="-78"/>
            </a:endParaRPr>
          </a:p>
        </p:txBody>
      </p:sp>
      <p:sp>
        <p:nvSpPr>
          <p:cNvPr id="3" name="عنصر نائب للمحتوى 2"/>
          <p:cNvSpPr>
            <a:spLocks noGrp="1"/>
          </p:cNvSpPr>
          <p:nvPr>
            <p:ph idx="1"/>
          </p:nvPr>
        </p:nvSpPr>
        <p:spPr>
          <a:xfrm>
            <a:off x="0" y="557582"/>
            <a:ext cx="9144000" cy="6615834"/>
          </a:xfrm>
        </p:spPr>
        <p:txBody>
          <a:bodyPr>
            <a:normAutofit/>
          </a:bodyPr>
          <a:lstStyle/>
          <a:p>
            <a:pPr marL="0" indent="0">
              <a:buNone/>
            </a:pPr>
            <a:r>
              <a:rPr lang="ar-EG" sz="3200" dirty="0" smtClean="0">
                <a:cs typeface="PT Bold Heading" pitchFamily="2" charset="-78"/>
              </a:rPr>
              <a:t>1ـ تمكن البرتغاليين من السيطرة علي  حركة الملاحة البحرية في المحيط الهندي.</a:t>
            </a:r>
            <a:r>
              <a:rPr lang="ar-SA" sz="3200" dirty="0" smtClean="0">
                <a:cs typeface="PT Bold Heading" pitchFamily="2" charset="-78"/>
              </a:rPr>
              <a:t> قسوة البرتغاليين والتعامل بعنف مع كل ما هو اسلامي وعربي، تدمير وحرق السفن العربية والاسلامية.</a:t>
            </a:r>
            <a:endParaRPr lang="ar-EG" sz="3200" dirty="0" smtClean="0">
              <a:cs typeface="PT Bold Heading" pitchFamily="2" charset="-78"/>
            </a:endParaRPr>
          </a:p>
          <a:p>
            <a:pPr marL="0" indent="0">
              <a:buNone/>
            </a:pPr>
            <a:r>
              <a:rPr lang="ar-EG" sz="3200" dirty="0" smtClean="0">
                <a:cs typeface="PT Bold Heading" pitchFamily="2" charset="-78"/>
              </a:rPr>
              <a:t>2ـ احتكر البرتغاليين تجارة التوابل وأثر ذلك بشكل كبير علي الدولة المملوكية في مصر والبندقية في إيطاليا.</a:t>
            </a:r>
          </a:p>
          <a:p>
            <a:pPr marL="0" indent="0">
              <a:buNone/>
            </a:pPr>
            <a:r>
              <a:rPr lang="ar-EG" sz="3200" dirty="0" smtClean="0">
                <a:cs typeface="PT Bold Heading" pitchFamily="2" charset="-78"/>
              </a:rPr>
              <a:t>3ـ نجح فرانسيسكوا دالميدا  أول حاكم عام للهند</a:t>
            </a:r>
            <a:r>
              <a:rPr lang="ar-SA" sz="3200" dirty="0" smtClean="0">
                <a:cs typeface="PT Bold Heading" pitchFamily="2" charset="-78"/>
              </a:rPr>
              <a:t> من قبل الملك البرتغالي </a:t>
            </a:r>
            <a:r>
              <a:rPr lang="ar-EG" sz="3200" dirty="0" smtClean="0">
                <a:cs typeface="PT Bold Heading" pitchFamily="2" charset="-78"/>
              </a:rPr>
              <a:t> في هزيمة المماليك في معركة ديو البحرية 1509.</a:t>
            </a:r>
          </a:p>
          <a:p>
            <a:pPr marL="0" indent="0">
              <a:buNone/>
            </a:pPr>
            <a:r>
              <a:rPr lang="ar-EG" sz="3200" dirty="0" smtClean="0">
                <a:cs typeface="PT Bold Heading" pitchFamily="2" charset="-78"/>
              </a:rPr>
              <a:t>وأقام العديد من الحصون وعارض فكرة إقامة إمبراطورية برية</a:t>
            </a:r>
            <a:r>
              <a:rPr lang="ar-SA" sz="3200" dirty="0" smtClean="0">
                <a:cs typeface="PT Bold Heading" pitchFamily="2" charset="-78"/>
              </a:rPr>
              <a:t> نتيجة صغر القوات العسكرية البرتغالية</a:t>
            </a:r>
            <a:r>
              <a:rPr lang="ar-EG" sz="3200" dirty="0" smtClean="0">
                <a:cs typeface="PT Bold Heading" pitchFamily="2" charset="-78"/>
              </a:rPr>
              <a:t>.</a:t>
            </a:r>
            <a:endParaRPr lang="ar-EG" sz="3200" dirty="0">
              <a:cs typeface="PT Bold Heading" pitchFamily="2" charset="-78"/>
            </a:endParaRPr>
          </a:p>
        </p:txBody>
      </p:sp>
    </p:spTree>
    <p:extLst>
      <p:ext uri="{BB962C8B-B14F-4D97-AF65-F5344CB8AC3E}">
        <p14:creationId xmlns:p14="http://schemas.microsoft.com/office/powerpoint/2010/main" val="3654238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16632"/>
            <a:ext cx="9144000" cy="6741368"/>
          </a:xfrm>
        </p:spPr>
        <p:txBody>
          <a:bodyPr>
            <a:normAutofit/>
          </a:bodyPr>
          <a:lstStyle/>
          <a:p>
            <a:pPr marL="0" indent="0">
              <a:buNone/>
            </a:pPr>
            <a:endParaRPr lang="ar-EG" sz="3200" dirty="0"/>
          </a:p>
          <a:p>
            <a:pPr marL="0" indent="0">
              <a:buNone/>
            </a:pPr>
            <a:r>
              <a:rPr lang="ar-EG" sz="3200" dirty="0">
                <a:cs typeface="PT Bold Heading" pitchFamily="2" charset="-78"/>
              </a:rPr>
              <a:t>4ـ  خلف وألفونسو ألبوكيرك </a:t>
            </a:r>
            <a:r>
              <a:rPr lang="ar-SA" sz="3200" dirty="0" smtClean="0">
                <a:cs typeface="PT Bold Heading" pitchFamily="2" charset="-78"/>
              </a:rPr>
              <a:t>(1509ـ 1515)</a:t>
            </a:r>
            <a:r>
              <a:rPr lang="ar-EG" sz="3200" dirty="0" smtClean="0">
                <a:cs typeface="PT Bold Heading" pitchFamily="2" charset="-78"/>
              </a:rPr>
              <a:t> </a:t>
            </a:r>
            <a:r>
              <a:rPr lang="ar-EG" sz="3200" dirty="0">
                <a:cs typeface="PT Bold Heading" pitchFamily="2" charset="-78"/>
              </a:rPr>
              <a:t>دالميدا ونجح في في الاستيلاء علي مداخل البحار العربية فنجح في الاستيلاء علي جزيرة سوقطرة في مدخل البحر الأحمر في عام 1509</a:t>
            </a:r>
            <a:r>
              <a:rPr lang="ar-EG" sz="3200" dirty="0" smtClean="0">
                <a:cs typeface="PT Bold Heading" pitchFamily="2" charset="-78"/>
              </a:rPr>
              <a:t>.</a:t>
            </a:r>
            <a:endParaRPr lang="ar-SA" sz="3200" dirty="0" smtClean="0">
              <a:cs typeface="PT Bold Heading" pitchFamily="2" charset="-78"/>
            </a:endParaRPr>
          </a:p>
          <a:p>
            <a:pPr marL="0" indent="0">
              <a:buNone/>
            </a:pPr>
            <a:endParaRPr lang="ar-EG" sz="3200" dirty="0">
              <a:cs typeface="PT Bold Heading" pitchFamily="2" charset="-78"/>
            </a:endParaRPr>
          </a:p>
          <a:p>
            <a:pPr marL="0" indent="0">
              <a:buNone/>
            </a:pPr>
            <a:r>
              <a:rPr lang="ar-EG" sz="3200" dirty="0" smtClean="0">
                <a:cs typeface="PT Bold Heading" pitchFamily="2" charset="-78"/>
              </a:rPr>
              <a:t>و</a:t>
            </a:r>
            <a:r>
              <a:rPr lang="ar-SA" sz="3200" dirty="0" smtClean="0">
                <a:cs typeface="PT Bold Heading" pitchFamily="2" charset="-78"/>
              </a:rPr>
              <a:t>كان قد </a:t>
            </a:r>
            <a:r>
              <a:rPr lang="ar-EG" sz="3200" dirty="0" smtClean="0">
                <a:cs typeface="PT Bold Heading" pitchFamily="2" charset="-78"/>
              </a:rPr>
              <a:t>نجح </a:t>
            </a:r>
            <a:r>
              <a:rPr lang="ar-EG" sz="3200" dirty="0">
                <a:cs typeface="PT Bold Heading" pitchFamily="2" charset="-78"/>
              </a:rPr>
              <a:t>في الاستيلاء علي هرمز في عام </a:t>
            </a:r>
            <a:r>
              <a:rPr lang="ar-EG" sz="3200" dirty="0" smtClean="0">
                <a:cs typeface="PT Bold Heading" pitchFamily="2" charset="-78"/>
              </a:rPr>
              <a:t>15</a:t>
            </a:r>
            <a:r>
              <a:rPr lang="ar-SA" sz="3200" dirty="0" smtClean="0">
                <a:cs typeface="PT Bold Heading" pitchFamily="2" charset="-78"/>
              </a:rPr>
              <a:t>07</a:t>
            </a:r>
            <a:r>
              <a:rPr lang="ar-EG" sz="3200" dirty="0" smtClean="0">
                <a:cs typeface="PT Bold Heading" pitchFamily="2" charset="-78"/>
              </a:rPr>
              <a:t>، </a:t>
            </a:r>
            <a:r>
              <a:rPr lang="ar-EG" sz="3200" dirty="0">
                <a:cs typeface="PT Bold Heading" pitchFamily="2" charset="-78"/>
              </a:rPr>
              <a:t>ونجح في الاستيلاء علي ملقا 1511ـ كما أستولي علي مسقط </a:t>
            </a:r>
            <a:r>
              <a:rPr lang="ar-SA" sz="3200" dirty="0" smtClean="0">
                <a:cs typeface="PT Bold Heading" pitchFamily="2" charset="-78"/>
              </a:rPr>
              <a:t>، وعدد كبير من موانئ عمان.</a:t>
            </a:r>
          </a:p>
          <a:p>
            <a:pPr marL="0" indent="0">
              <a:buNone/>
            </a:pPr>
            <a:endParaRPr lang="ar-SA" sz="3200" dirty="0">
              <a:cs typeface="PT Bold Heading" pitchFamily="2" charset="-78"/>
            </a:endParaRPr>
          </a:p>
          <a:p>
            <a:pPr marL="0" indent="0">
              <a:buNone/>
            </a:pPr>
            <a:r>
              <a:rPr lang="ar-SA" sz="3200" dirty="0">
                <a:cs typeface="PT Bold Heading" pitchFamily="2" charset="-78"/>
              </a:rPr>
              <a:t>كما وصل إلي فرموزة، وعين وكيلاً للبرتغال في كانتون، وأستأجر جزيرة ماكاو وأتخذها قاعدة للبرتغاليين في الصين. </a:t>
            </a:r>
            <a:endParaRPr lang="ar-EG" sz="3200" dirty="0">
              <a:cs typeface="PT Bold Heading" pitchFamily="2" charset="-78"/>
            </a:endParaRPr>
          </a:p>
          <a:p>
            <a:endParaRPr lang="ar-SA" dirty="0"/>
          </a:p>
        </p:txBody>
      </p:sp>
    </p:spTree>
    <p:extLst>
      <p:ext uri="{BB962C8B-B14F-4D97-AF65-F5344CB8AC3E}">
        <p14:creationId xmlns:p14="http://schemas.microsoft.com/office/powerpoint/2010/main" val="377932518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6024" y="-144016"/>
            <a:ext cx="9612560" cy="692696"/>
          </a:xfrm>
        </p:spPr>
        <p:txBody>
          <a:bodyPr/>
          <a:lstStyle/>
          <a:p>
            <a:pPr algn="ctr"/>
            <a:r>
              <a:rPr lang="ar-SA" sz="2800" dirty="0" smtClean="0">
                <a:cs typeface="PT Bold Heading" pitchFamily="2" charset="-78"/>
              </a:rPr>
              <a:t>عوامل انهيار الوجود البرتغالي في آسيا خلال نهاية القرن السادس عشر </a:t>
            </a:r>
            <a:endParaRPr lang="ar-SA" sz="2800" dirty="0">
              <a:cs typeface="PT Bold Heading" pitchFamily="2" charset="-78"/>
            </a:endParaRPr>
          </a:p>
        </p:txBody>
      </p:sp>
      <p:sp>
        <p:nvSpPr>
          <p:cNvPr id="3" name="Content Placeholder 2"/>
          <p:cNvSpPr>
            <a:spLocks noGrp="1"/>
          </p:cNvSpPr>
          <p:nvPr>
            <p:ph idx="1"/>
          </p:nvPr>
        </p:nvSpPr>
        <p:spPr>
          <a:xfrm>
            <a:off x="87086" y="548680"/>
            <a:ext cx="9309450" cy="6309320"/>
          </a:xfrm>
        </p:spPr>
        <p:txBody>
          <a:bodyPr>
            <a:normAutofit lnSpcReduction="10000"/>
          </a:bodyPr>
          <a:lstStyle/>
          <a:p>
            <a:r>
              <a:rPr lang="ar-SA" dirty="0" smtClean="0">
                <a:cs typeface="PT Bold Heading" pitchFamily="2" charset="-78"/>
              </a:rPr>
              <a:t>أقام </a:t>
            </a:r>
            <a:r>
              <a:rPr lang="ar-SA" dirty="0">
                <a:cs typeface="PT Bold Heading" pitchFamily="2" charset="-78"/>
              </a:rPr>
              <a:t>البرتغاليون نظاماً للحكم كان أحد الأسباب لانهيار </a:t>
            </a:r>
            <a:r>
              <a:rPr lang="ar-SA" dirty="0" err="1">
                <a:cs typeface="PT Bold Heading" pitchFamily="2" charset="-78"/>
              </a:rPr>
              <a:t>إمبراطوريتهم</a:t>
            </a:r>
            <a:r>
              <a:rPr lang="ar-SA" dirty="0">
                <a:cs typeface="PT Bold Heading" pitchFamily="2" charset="-78"/>
              </a:rPr>
              <a:t> حيث جمعوا السلطة في يد شخص نائب الملك في الهند الذي تمتع بسلطة مطلقة، وقد تشدد في معاملة الأهالي وابتزاز أموالهم.</a:t>
            </a:r>
          </a:p>
          <a:p>
            <a:r>
              <a:rPr lang="ar-SA" dirty="0">
                <a:cs typeface="PT Bold Heading" pitchFamily="2" charset="-78"/>
              </a:rPr>
              <a:t>تشدد </a:t>
            </a:r>
            <a:r>
              <a:rPr lang="ar-SA" dirty="0" smtClean="0">
                <a:cs typeface="PT Bold Heading" pitchFamily="2" charset="-78"/>
              </a:rPr>
              <a:t>البرتغاليين في احتكار التجارة، وتدمير التجارة العربية والهندية في المحيط الهندي.</a:t>
            </a:r>
          </a:p>
          <a:p>
            <a:r>
              <a:rPr lang="ar-SA" dirty="0" smtClean="0">
                <a:cs typeface="PT Bold Heading" pitchFamily="2" charset="-78"/>
              </a:rPr>
              <a:t>رغبة البرتغاليين في نشر المسيحية، واستخدامهم العنف في ذلك مما خلق حركة كبيرة من المقاومة ضدهم في ذلك.</a:t>
            </a:r>
          </a:p>
          <a:p>
            <a:r>
              <a:rPr lang="ar-SA" dirty="0" smtClean="0">
                <a:cs typeface="PT Bold Heading" pitchFamily="2" charset="-78"/>
              </a:rPr>
              <a:t>صغر حجم الدولة البرتغالية وضعف تكوينها السكاني.</a:t>
            </a:r>
          </a:p>
          <a:p>
            <a:r>
              <a:rPr lang="ar-SA" dirty="0" smtClean="0">
                <a:cs typeface="PT Bold Heading" pitchFamily="2" charset="-78"/>
              </a:rPr>
              <a:t>احتلال البرتغال نفسها من قبل إسبانيا في عام 1580، بعد هزيمة جيشها في معركة وادي المخازن ضد المغرب الأقصي في عام 1579، ومقتل الملك البرتغالي وولي عهده</a:t>
            </a:r>
            <a:r>
              <a:rPr lang="ar-SA" dirty="0" smtClean="0">
                <a:solidFill>
                  <a:srgbClr val="FF0000"/>
                </a:solidFill>
                <a:cs typeface="PT Bold Heading" pitchFamily="2" charset="-78"/>
              </a:rPr>
              <a:t>.</a:t>
            </a:r>
            <a:endParaRPr lang="ar-SA" dirty="0">
              <a:solidFill>
                <a:srgbClr val="FF0000"/>
              </a:solidFill>
              <a:cs typeface="PT Bold Heading" pitchFamily="2" charset="-78"/>
            </a:endParaRPr>
          </a:p>
        </p:txBody>
      </p:sp>
    </p:spTree>
    <p:extLst>
      <p:ext uri="{BB962C8B-B14F-4D97-AF65-F5344CB8AC3E}">
        <p14:creationId xmlns:p14="http://schemas.microsoft.com/office/powerpoint/2010/main" val="3857094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9"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9"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9"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9"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1268760"/>
          </a:xfrm>
        </p:spPr>
        <p:txBody>
          <a:bodyPr/>
          <a:lstStyle/>
          <a:p>
            <a:pPr algn="r"/>
            <a:r>
              <a:rPr lang="ar-EG" sz="3600" dirty="0" smtClean="0">
                <a:solidFill>
                  <a:srgbClr val="FFFF00"/>
                </a:solidFill>
                <a:cs typeface="PT Bold Heading" pitchFamily="2" charset="-78"/>
              </a:rPr>
              <a:t>نتائج حركة الكشوف الجغرافية </a:t>
            </a:r>
            <a:endParaRPr lang="ar-EG" sz="3600" dirty="0">
              <a:solidFill>
                <a:srgbClr val="FFFF00"/>
              </a:solidFill>
              <a:cs typeface="PT Bold Heading" pitchFamily="2" charset="-78"/>
            </a:endParaRPr>
          </a:p>
        </p:txBody>
      </p:sp>
      <p:sp>
        <p:nvSpPr>
          <p:cNvPr id="3" name="عنصر نائب للمحتوى 2"/>
          <p:cNvSpPr>
            <a:spLocks noGrp="1"/>
          </p:cNvSpPr>
          <p:nvPr>
            <p:ph idx="1"/>
          </p:nvPr>
        </p:nvSpPr>
        <p:spPr>
          <a:xfrm>
            <a:off x="-324544" y="692696"/>
            <a:ext cx="9721080" cy="6480720"/>
          </a:xfrm>
        </p:spPr>
        <p:txBody>
          <a:bodyPr>
            <a:normAutofit fontScale="25000" lnSpcReduction="20000"/>
          </a:bodyPr>
          <a:lstStyle/>
          <a:p>
            <a:pPr>
              <a:lnSpc>
                <a:spcPct val="170000"/>
              </a:lnSpc>
            </a:pPr>
            <a:r>
              <a:rPr lang="ar-EG" sz="8000" b="1" dirty="0">
                <a:cs typeface="PT Bold Heading" pitchFamily="2" charset="-78"/>
              </a:rPr>
              <a:t>1ـ </a:t>
            </a:r>
            <a:r>
              <a:rPr lang="ar-SA" sz="8000" b="1" dirty="0">
                <a:cs typeface="PT Bold Heading" pitchFamily="2" charset="-78"/>
              </a:rPr>
              <a:t>ازدياد قوة أوربا وتكوين </a:t>
            </a:r>
            <a:r>
              <a:rPr lang="ar-SA" sz="8000" b="1" dirty="0" smtClean="0">
                <a:cs typeface="PT Bold Heading" pitchFamily="2" charset="-78"/>
              </a:rPr>
              <a:t>مستعمراتها، حيث تزايدت الأرباح الاقتصادية الأوربية نتيجة لاكتشاف العالم الجديد، وتزايدة قدرة أوربا على تكوين روؤس اموال كبيرة مما أسهم في ثراء كبير في المجتمعات الأوربية.</a:t>
            </a:r>
            <a:endParaRPr lang="ar-EG" sz="8000" b="1" dirty="0" smtClean="0">
              <a:latin typeface="Times New Roman"/>
              <a:ea typeface="Times New Roman"/>
              <a:cs typeface="PT Bold Heading" pitchFamily="2" charset="-78"/>
            </a:endParaRPr>
          </a:p>
          <a:p>
            <a:pPr>
              <a:lnSpc>
                <a:spcPct val="170000"/>
              </a:lnSpc>
            </a:pPr>
            <a:r>
              <a:rPr lang="ar-EG" sz="8000" b="1" dirty="0" smtClean="0">
                <a:cs typeface="PT Bold Heading" pitchFamily="2" charset="-78"/>
              </a:rPr>
              <a:t>2ـ  </a:t>
            </a:r>
            <a:r>
              <a:rPr lang="ar-EG" sz="8000" b="1" dirty="0">
                <a:cs typeface="PT Bold Heading" pitchFamily="2" charset="-78"/>
              </a:rPr>
              <a:t>انتشار </a:t>
            </a:r>
            <a:r>
              <a:rPr lang="ar-EG" sz="8000" b="1" dirty="0" smtClean="0">
                <a:cs typeface="PT Bold Heading" pitchFamily="2" charset="-78"/>
              </a:rPr>
              <a:t>المسيحية.</a:t>
            </a:r>
            <a:r>
              <a:rPr lang="ar-SA" sz="8000" b="1" dirty="0" smtClean="0">
                <a:cs typeface="PT Bold Heading" pitchFamily="2" charset="-78"/>
              </a:rPr>
              <a:t> حيث اخذ المستعمرون الأوربيون في تنصير السكان سواء بالتبشير أو بالقوة.</a:t>
            </a:r>
            <a:endParaRPr lang="en-US" sz="8000" b="1" dirty="0">
              <a:cs typeface="PT Bold Heading" pitchFamily="2" charset="-78"/>
            </a:endParaRPr>
          </a:p>
          <a:p>
            <a:pPr>
              <a:lnSpc>
                <a:spcPct val="170000"/>
              </a:lnSpc>
            </a:pPr>
            <a:r>
              <a:rPr lang="ar-EG" sz="8000" b="1" dirty="0" smtClean="0">
                <a:cs typeface="PT Bold Heading" pitchFamily="2" charset="-78"/>
              </a:rPr>
              <a:t>3ـ تطور </a:t>
            </a:r>
            <a:r>
              <a:rPr lang="ar-EG" sz="8000" b="1" dirty="0">
                <a:cs typeface="PT Bold Heading" pitchFamily="2" charset="-78"/>
              </a:rPr>
              <a:t>علم </a:t>
            </a:r>
            <a:r>
              <a:rPr lang="ar-EG" sz="8000" b="1" dirty="0" smtClean="0">
                <a:cs typeface="PT Bold Heading" pitchFamily="2" charset="-78"/>
              </a:rPr>
              <a:t>الجغرافيا و </a:t>
            </a:r>
            <a:r>
              <a:rPr lang="ar-EG" sz="8000" b="1" dirty="0">
                <a:cs typeface="PT Bold Heading" pitchFamily="2" charset="-78"/>
              </a:rPr>
              <a:t>تقدم فن الملاحة </a:t>
            </a:r>
            <a:r>
              <a:rPr lang="ar-EG" sz="8000" b="1" dirty="0" smtClean="0">
                <a:cs typeface="PT Bold Heading" pitchFamily="2" charset="-78"/>
              </a:rPr>
              <a:t>.</a:t>
            </a:r>
            <a:endParaRPr lang="en-US" sz="8000" b="1" dirty="0">
              <a:cs typeface="PT Bold Heading" pitchFamily="2" charset="-78"/>
            </a:endParaRPr>
          </a:p>
          <a:p>
            <a:pPr>
              <a:lnSpc>
                <a:spcPct val="170000"/>
              </a:lnSpc>
            </a:pPr>
            <a:r>
              <a:rPr lang="ar-EG" sz="8000" b="1" dirty="0" smtClean="0">
                <a:cs typeface="PT Bold Heading" pitchFamily="2" charset="-78"/>
              </a:rPr>
              <a:t>4ـ  </a:t>
            </a:r>
            <a:r>
              <a:rPr lang="ar-EG" sz="8000" b="1" dirty="0">
                <a:cs typeface="PT Bold Heading" pitchFamily="2" charset="-78"/>
              </a:rPr>
              <a:t>تخلف السكان الأصليين في الأراضي الجديدة</a:t>
            </a:r>
            <a:r>
              <a:rPr lang="ar-EG" sz="8000" b="1" dirty="0" smtClean="0">
                <a:cs typeface="PT Bold Heading" pitchFamily="2" charset="-78"/>
              </a:rPr>
              <a:t>:</a:t>
            </a:r>
          </a:p>
          <a:p>
            <a:pPr>
              <a:lnSpc>
                <a:spcPct val="170000"/>
              </a:lnSpc>
            </a:pPr>
            <a:r>
              <a:rPr lang="ar-EG" sz="8000" b="1" dirty="0" smtClean="0">
                <a:cs typeface="PT Bold Heading" pitchFamily="2" charset="-78"/>
              </a:rPr>
              <a:t>5ـ  ضعف </a:t>
            </a:r>
            <a:r>
              <a:rPr lang="ar-EG" sz="8000" b="1" dirty="0">
                <a:cs typeface="PT Bold Heading" pitchFamily="2" charset="-78"/>
              </a:rPr>
              <a:t>الإمارات </a:t>
            </a:r>
            <a:r>
              <a:rPr lang="ar-EG" sz="8000" b="1" dirty="0" smtClean="0">
                <a:cs typeface="PT Bold Heading" pitchFamily="2" charset="-78"/>
              </a:rPr>
              <a:t>الإيطالية.</a:t>
            </a:r>
            <a:r>
              <a:rPr lang="ar-SA" sz="8000" b="1" dirty="0" smtClean="0">
                <a:cs typeface="PT Bold Heading" pitchFamily="2" charset="-78"/>
              </a:rPr>
              <a:t> حيث تراجعت أرباح المدن الإيطالية وموانئ الشرق العربي جراء توقف وصول التوابل إليها، حيث سعي البرتغاليون للعمل على إغلاق المنافذ العربية التي تصل عن طريها تجارة التوابل أوربا عبر البحر الأحمر، والخليج العربي </a:t>
            </a:r>
            <a:endParaRPr lang="ar-EG" sz="8000" b="1" dirty="0" smtClean="0">
              <a:cs typeface="PT Bold Heading" pitchFamily="2" charset="-78"/>
            </a:endParaRPr>
          </a:p>
          <a:p>
            <a:pPr>
              <a:lnSpc>
                <a:spcPct val="170000"/>
              </a:lnSpc>
            </a:pPr>
            <a:r>
              <a:rPr lang="ar-EG" sz="8000" b="1" dirty="0" smtClean="0">
                <a:cs typeface="PT Bold Heading" pitchFamily="2" charset="-78"/>
              </a:rPr>
              <a:t>6ـ  </a:t>
            </a:r>
            <a:r>
              <a:rPr lang="ar-SA" sz="8000" b="1" dirty="0" smtClean="0">
                <a:cs typeface="PT Bold Heading" pitchFamily="2" charset="-78"/>
              </a:rPr>
              <a:t>تزايد </a:t>
            </a:r>
            <a:r>
              <a:rPr lang="ar-SA" sz="8000" b="1" dirty="0">
                <a:cs typeface="PT Bold Heading" pitchFamily="2" charset="-78"/>
              </a:rPr>
              <a:t>ثروة أوربا </a:t>
            </a:r>
            <a:r>
              <a:rPr lang="ar-SA" sz="8000" b="1" dirty="0" smtClean="0">
                <a:cs typeface="PT Bold Heading" pitchFamily="2" charset="-78"/>
              </a:rPr>
              <a:t>الاقتصادية</a:t>
            </a:r>
            <a:r>
              <a:rPr lang="ar-EG" sz="8000" b="1" dirty="0" smtClean="0">
                <a:cs typeface="PT Bold Heading" pitchFamily="2" charset="-78"/>
              </a:rPr>
              <a:t>.</a:t>
            </a:r>
          </a:p>
          <a:p>
            <a:pPr>
              <a:lnSpc>
                <a:spcPct val="170000"/>
              </a:lnSpc>
            </a:pPr>
            <a:r>
              <a:rPr lang="ar-EG" sz="8000" b="1" dirty="0" smtClean="0">
                <a:cs typeface="PT Bold Heading" pitchFamily="2" charset="-78"/>
              </a:rPr>
              <a:t>7ـ التوسع </a:t>
            </a:r>
            <a:r>
              <a:rPr lang="ar-EG" sz="8000" b="1" dirty="0">
                <a:cs typeface="PT Bold Heading" pitchFamily="2" charset="-78"/>
              </a:rPr>
              <a:t>في </a:t>
            </a:r>
            <a:r>
              <a:rPr lang="ar-SA" sz="8000" b="1" dirty="0">
                <a:cs typeface="PT Bold Heading" pitchFamily="2" charset="-78"/>
              </a:rPr>
              <a:t>تجارة الرقيق ونقل</a:t>
            </a:r>
            <a:r>
              <a:rPr lang="ar-EG" sz="8000" b="1" dirty="0">
                <a:cs typeface="PT Bold Heading" pitchFamily="2" charset="-78"/>
              </a:rPr>
              <a:t>ه إ</a:t>
            </a:r>
            <a:r>
              <a:rPr lang="ar-SA" sz="8000" b="1" dirty="0">
                <a:cs typeface="PT Bold Heading" pitchFamily="2" charset="-78"/>
              </a:rPr>
              <a:t>لي العالم الجديد</a:t>
            </a:r>
            <a:r>
              <a:rPr lang="ar-EG" sz="8000" b="1" dirty="0">
                <a:cs typeface="PT Bold Heading" pitchFamily="2" charset="-78"/>
              </a:rPr>
              <a:t>:</a:t>
            </a:r>
            <a:r>
              <a:rPr lang="ar-EG" sz="8000" dirty="0" smtClean="0">
                <a:cs typeface="PT Bold Heading" pitchFamily="2" charset="-78"/>
              </a:rPr>
              <a:t>    </a:t>
            </a:r>
            <a:endParaRPr lang="en-US" sz="8000" b="1" dirty="0">
              <a:cs typeface="PT Bold Heading" pitchFamily="2" charset="-78"/>
            </a:endParaRPr>
          </a:p>
          <a:p>
            <a:endParaRPr lang="en-US" sz="3200" b="1" dirty="0"/>
          </a:p>
          <a:p>
            <a:pPr marL="68580" indent="0">
              <a:buNone/>
            </a:pPr>
            <a:r>
              <a:rPr lang="ar-EG" dirty="0" smtClean="0"/>
              <a:t>  </a:t>
            </a:r>
            <a:endParaRPr lang="en-US" b="1" dirty="0"/>
          </a:p>
          <a:p>
            <a:endParaRPr lang="ar-EG" dirty="0"/>
          </a:p>
        </p:txBody>
      </p:sp>
    </p:spTree>
    <p:extLst>
      <p:ext uri="{BB962C8B-B14F-4D97-AF65-F5344CB8AC3E}">
        <p14:creationId xmlns:p14="http://schemas.microsoft.com/office/powerpoint/2010/main" val="4138022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8" end="8"/>
                                            </p:txEl>
                                          </p:spTgt>
                                        </p:tgtEl>
                                        <p:attrNameLst>
                                          <p:attrName>style.visibility</p:attrName>
                                        </p:attrNameLst>
                                      </p:cBhvr>
                                      <p:to>
                                        <p:strVal val="visible"/>
                                      </p:to>
                                    </p:set>
                                    <p:animEffect transition="in" filter="fade">
                                      <p:cBhvr>
                                        <p:cTn id="56" dur="1000"/>
                                        <p:tgtEl>
                                          <p:spTgt spid="3">
                                            <p:txEl>
                                              <p:pRg st="8" end="8"/>
                                            </p:txEl>
                                          </p:spTgt>
                                        </p:tgtEl>
                                      </p:cBhvr>
                                    </p:animEffect>
                                    <p:anim calcmode="lin" valueType="num">
                                      <p:cBhvr>
                                        <p:cTn id="57"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16632"/>
            <a:ext cx="9324528" cy="6741368"/>
          </a:xfrm>
        </p:spPr>
        <p:txBody>
          <a:bodyPr/>
          <a:lstStyle/>
          <a:p>
            <a:r>
              <a:rPr lang="ar-SA" dirty="0" smtClean="0">
                <a:solidFill>
                  <a:srgbClr val="FFFF00"/>
                </a:solidFill>
                <a:cs typeface="PT Bold Heading" pitchFamily="2" charset="-78"/>
              </a:rPr>
              <a:t>هكذا أدت حركة الكشوف الجغرافية إلي</a:t>
            </a:r>
          </a:p>
          <a:p>
            <a:r>
              <a:rPr lang="ar-SA" dirty="0" smtClean="0">
                <a:cs typeface="PT Bold Heading" pitchFamily="2" charset="-78"/>
              </a:rPr>
              <a:t>الاستعمار بمفهومة التجاري الاستيطاني في البداية. وهي المرحلة التي امتدت من القرن 16 ـ 18.</a:t>
            </a:r>
          </a:p>
          <a:p>
            <a:r>
              <a:rPr lang="ar-SA" dirty="0" smtClean="0">
                <a:cs typeface="PT Bold Heading" pitchFamily="2" charset="-78"/>
              </a:rPr>
              <a:t>تغير مفهوم الاستعمار بعد ذلك مع الثورة الصناعية خلال نهاية القرن 18 والقرن 19 إلي الاستعمار المباشر، وانتقلت السيطرة على هذه الدول والمناطق من الشركات التجارية إلي السيطرة الحكومية.، واشتد التنافس بين الدول على الاستعمارمن أجل</a:t>
            </a:r>
          </a:p>
          <a:p>
            <a:r>
              <a:rPr lang="ar-SA" dirty="0" smtClean="0">
                <a:cs typeface="PT Bold Heading" pitchFamily="2" charset="-78"/>
              </a:rPr>
              <a:t>1- الحصول على المواد الخام.</a:t>
            </a:r>
          </a:p>
          <a:p>
            <a:r>
              <a:rPr lang="ar-SA" dirty="0" smtClean="0">
                <a:cs typeface="PT Bold Heading" pitchFamily="2" charset="-78"/>
              </a:rPr>
              <a:t>2- اليدي العاملة الرخيصة.</a:t>
            </a:r>
          </a:p>
          <a:p>
            <a:r>
              <a:rPr lang="ar-SA" dirty="0" smtClean="0">
                <a:cs typeface="PT Bold Heading" pitchFamily="2" charset="-78"/>
              </a:rPr>
              <a:t>3- تأمين أسواق لتصريف الانتاج.</a:t>
            </a:r>
          </a:p>
          <a:p>
            <a:endParaRPr lang="ar-SA" dirty="0" smtClean="0"/>
          </a:p>
          <a:p>
            <a:endParaRPr lang="ar-SA" dirty="0" smtClean="0"/>
          </a:p>
        </p:txBody>
      </p:sp>
    </p:spTree>
    <p:extLst>
      <p:ext uri="{BB962C8B-B14F-4D97-AF65-F5344CB8AC3E}">
        <p14:creationId xmlns:p14="http://schemas.microsoft.com/office/powerpoint/2010/main" val="1558009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6"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6"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6"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6"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Horizon</Template>
  <TotalTime>1002</TotalTime>
  <Words>1110</Words>
  <Application>Microsoft Office PowerPoint</Application>
  <PresentationFormat>عرض على الشاشة (3:4)‏</PresentationFormat>
  <Paragraphs>93</Paragraphs>
  <Slides>18</Slides>
  <Notes>0</Notes>
  <HiddenSlides>0</HiddenSlides>
  <MMClips>0</MMClips>
  <ScaleCrop>false</ScaleCrop>
  <HeadingPairs>
    <vt:vector size="6" baseType="variant">
      <vt:variant>
        <vt:lpstr>الخطوط المستخدمة</vt:lpstr>
      </vt:variant>
      <vt:variant>
        <vt:i4>7</vt:i4>
      </vt:variant>
      <vt:variant>
        <vt:lpstr>نسق</vt:lpstr>
      </vt:variant>
      <vt:variant>
        <vt:i4>3</vt:i4>
      </vt:variant>
      <vt:variant>
        <vt:lpstr>عناوين الشرائح</vt:lpstr>
      </vt:variant>
      <vt:variant>
        <vt:i4>18</vt:i4>
      </vt:variant>
    </vt:vector>
  </HeadingPairs>
  <TitlesOfParts>
    <vt:vector size="28" baseType="lpstr">
      <vt:lpstr>Aharoni</vt:lpstr>
      <vt:lpstr>Arial</vt:lpstr>
      <vt:lpstr>Calibri</vt:lpstr>
      <vt:lpstr>Corbel</vt:lpstr>
      <vt:lpstr>PT Bold Dusky</vt:lpstr>
      <vt:lpstr>PT Bold Heading</vt:lpstr>
      <vt:lpstr>Times New Roman</vt:lpstr>
      <vt:lpstr>سمة Office</vt:lpstr>
      <vt:lpstr>1_سمة Office</vt:lpstr>
      <vt:lpstr>2_سمة Office</vt:lpstr>
      <vt:lpstr>عرض تقديمي في PowerPoint</vt:lpstr>
      <vt:lpstr>عرض تقديمي في PowerPoint</vt:lpstr>
      <vt:lpstr>عرض تقديمي في PowerPoint</vt:lpstr>
      <vt:lpstr>عرض تقديمي في PowerPoint</vt:lpstr>
      <vt:lpstr>مادة تاريخ  الشرق الاقصى </vt:lpstr>
      <vt:lpstr>عرض تقديمي في PowerPoint</vt:lpstr>
      <vt:lpstr>   حركة الكشوف الجغر حركة الكشوف الجغرافية والوصول الأوربي إلي  حركة الكشوف الجغرافية والوصول الأوربي إلي آسيا.آسياافي حركة الكشوف الجغرافية والوصول الأوربي إلي آسياة والوصول الأوربي إلي آسيا حركة الكشوف الجغرافية والوصول الأوربي إلي آسيا  حركة الكشوف الجغرافية والوصول الأوربي إلي آسيا. </vt:lpstr>
      <vt:lpstr>لمحة تاريخية  عن الشعوب الآسيوية</vt:lpstr>
      <vt:lpstr>النظام السياسي في الصين واليابان</vt:lpstr>
      <vt:lpstr>حركة الكشوف الجغرافية </vt:lpstr>
      <vt:lpstr>المحيط الهندي وحركة التجارة قبل الوصول الأوربي. </vt:lpstr>
      <vt:lpstr>عوامل حركة الكشوف وأهدافها. </vt:lpstr>
      <vt:lpstr>عرض تقديمي في PowerPoint</vt:lpstr>
      <vt:lpstr>الكشوف البرتغالية والوجود البرتغالي في آسيا. </vt:lpstr>
      <vt:lpstr>عرض تقديمي في PowerPoint</vt:lpstr>
      <vt:lpstr>عوامل انهيار الوجود البرتغالي في آسيا خلال نهاية القرن السادس عشر </vt:lpstr>
      <vt:lpstr>نتائج حركة الكشوف الجغرافية </vt:lpstr>
      <vt:lpstr>عرض تقديمي في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123</dc:creator>
  <cp:lastModifiedBy>4 memo</cp:lastModifiedBy>
  <cp:revision>58</cp:revision>
  <dcterms:created xsi:type="dcterms:W3CDTF">2013-09-14T18:05:17Z</dcterms:created>
  <dcterms:modified xsi:type="dcterms:W3CDTF">2014-05-01T02:00:52Z</dcterms:modified>
</cp:coreProperties>
</file>