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1.png"/></Relationships>
</file>

<file path=ppt/diagrams/_rels/data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diagrams/_rels/data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png"/></Relationships>
</file>

<file path=ppt/diagrams/_rels/drawing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diagrams/_rels/drawing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83B149-6F46-49E9-8B11-9B8736A766A7}" type="doc">
      <dgm:prSet loTypeId="urn:microsoft.com/office/officeart/2005/8/layout/vList4#1" loCatId="list" qsTypeId="urn:microsoft.com/office/officeart/2005/8/quickstyle/simple1" qsCatId="simple" csTypeId="urn:microsoft.com/office/officeart/2005/8/colors/accent1_2" csCatId="accent1" phldr="1"/>
      <dgm:spPr/>
      <dgm:t>
        <a:bodyPr/>
        <a:lstStyle/>
        <a:p>
          <a:pPr rtl="1"/>
          <a:endParaRPr lang="ar-SA"/>
        </a:p>
      </dgm:t>
    </dgm:pt>
    <dgm:pt modelId="{4B58D13A-FFA8-4C58-9352-0F850FCF0AB0}">
      <dgm:prSet phldrT="[Text]" custT="1"/>
      <dgm:spPr>
        <a:solidFill>
          <a:schemeClr val="bg1"/>
        </a:solidFill>
      </dgm:spPr>
      <dgm:t>
        <a:bodyPr/>
        <a:lstStyle/>
        <a:p>
          <a:pPr rtl="1"/>
          <a:r>
            <a:rPr lang="ar-JO" sz="2800" b="1" dirty="0" smtClean="0">
              <a:solidFill>
                <a:srgbClr val="FF0000"/>
              </a:solidFill>
            </a:rPr>
            <a:t>مجموعة من الامراض التي تسببها كائنات حية مجهرية . ولقد بدأ التعرف على هذه الكائنات الحية منذ بداية اختراع المجهر . من هذه الكائنات الحية </a:t>
          </a:r>
          <a:endParaRPr lang="ar-SA" sz="2800" b="1" dirty="0">
            <a:solidFill>
              <a:srgbClr val="FF0000"/>
            </a:solidFill>
          </a:endParaRPr>
        </a:p>
      </dgm:t>
    </dgm:pt>
    <dgm:pt modelId="{E1756026-E8F4-4C4E-B1E9-573833E3343C}" type="parTrans" cxnId="{C2BF365A-7A82-45E8-A8C6-6E10017C031B}">
      <dgm:prSet/>
      <dgm:spPr/>
      <dgm:t>
        <a:bodyPr/>
        <a:lstStyle/>
        <a:p>
          <a:pPr rtl="1"/>
          <a:endParaRPr lang="ar-SA"/>
        </a:p>
      </dgm:t>
    </dgm:pt>
    <dgm:pt modelId="{1ECBCF9E-DBFB-4D21-9C2E-C179684866E4}" type="sibTrans" cxnId="{C2BF365A-7A82-45E8-A8C6-6E10017C031B}">
      <dgm:prSet/>
      <dgm:spPr/>
      <dgm:t>
        <a:bodyPr/>
        <a:lstStyle/>
        <a:p>
          <a:pPr rtl="1"/>
          <a:endParaRPr lang="ar-SA"/>
        </a:p>
      </dgm:t>
    </dgm:pt>
    <dgm:pt modelId="{01D537A8-0C2F-4EC0-A6B3-782CDB12FFBB}">
      <dgm:prSet phldrT="[Text]" custT="1"/>
      <dgm:spPr>
        <a:solidFill>
          <a:schemeClr val="bg1"/>
        </a:solidFill>
      </dgm:spPr>
      <dgm:t>
        <a:bodyPr/>
        <a:lstStyle/>
        <a:p>
          <a:pPr rtl="1"/>
          <a:r>
            <a:rPr lang="ar-JO" sz="2400" b="1" dirty="0" smtClean="0">
              <a:solidFill>
                <a:srgbClr val="FF0000"/>
              </a:solidFill>
            </a:rPr>
            <a:t>- </a:t>
          </a:r>
        </a:p>
        <a:p>
          <a:pPr rtl="1"/>
          <a:r>
            <a:rPr lang="ar-JO" sz="2400" b="1" dirty="0" smtClean="0">
              <a:solidFill>
                <a:srgbClr val="FF0000"/>
              </a:solidFill>
            </a:rPr>
            <a:t>البكتيريا </a:t>
          </a:r>
        </a:p>
        <a:p>
          <a:pPr rtl="1"/>
          <a:r>
            <a:rPr lang="ar-JO" sz="2400" b="1" dirty="0" smtClean="0">
              <a:solidFill>
                <a:srgbClr val="FF0000"/>
              </a:solidFill>
            </a:rPr>
            <a:t>الفيروسات</a:t>
          </a:r>
        </a:p>
        <a:p>
          <a:pPr rtl="1"/>
          <a:r>
            <a:rPr lang="ar-JO" sz="2400" b="1" dirty="0" smtClean="0">
              <a:solidFill>
                <a:srgbClr val="FF0000"/>
              </a:solidFill>
            </a:rPr>
            <a:t>- الفطريات </a:t>
          </a:r>
        </a:p>
        <a:p>
          <a:pPr rtl="1"/>
          <a:r>
            <a:rPr lang="ar-JO" sz="2400" b="1" dirty="0" smtClean="0">
              <a:solidFill>
                <a:srgbClr val="FF0000"/>
              </a:solidFill>
            </a:rPr>
            <a:t>- الكلاميديا </a:t>
          </a:r>
        </a:p>
        <a:p>
          <a:pPr rtl="1"/>
          <a:r>
            <a:rPr lang="ar-JO" sz="2400" b="1" dirty="0" smtClean="0">
              <a:solidFill>
                <a:srgbClr val="FF0000"/>
              </a:solidFill>
            </a:rPr>
            <a:t>- الميكوبلازما</a:t>
          </a:r>
        </a:p>
        <a:p>
          <a:pPr rtl="1"/>
          <a:r>
            <a:rPr lang="ar-JO" sz="2400" b="1" dirty="0" smtClean="0">
              <a:solidFill>
                <a:srgbClr val="FF0000"/>
              </a:solidFill>
            </a:rPr>
            <a:t>- الملاريا  </a:t>
          </a:r>
        </a:p>
        <a:p>
          <a:pPr rtl="1"/>
          <a:endParaRPr lang="ar-SA" sz="2400" b="1" dirty="0">
            <a:solidFill>
              <a:srgbClr val="FF0000"/>
            </a:solidFill>
          </a:endParaRPr>
        </a:p>
      </dgm:t>
    </dgm:pt>
    <dgm:pt modelId="{93BD54ED-D711-47C0-A2E3-9E58F37E7043}" type="parTrans" cxnId="{378839E3-22D3-4CFC-BB59-C4E19B355A45}">
      <dgm:prSet/>
      <dgm:spPr/>
      <dgm:t>
        <a:bodyPr/>
        <a:lstStyle/>
        <a:p>
          <a:pPr rtl="1"/>
          <a:endParaRPr lang="ar-SA"/>
        </a:p>
      </dgm:t>
    </dgm:pt>
    <dgm:pt modelId="{90C3B388-F7CA-4D53-9F40-46098070FE98}" type="sibTrans" cxnId="{378839E3-22D3-4CFC-BB59-C4E19B355A45}">
      <dgm:prSet/>
      <dgm:spPr/>
      <dgm:t>
        <a:bodyPr/>
        <a:lstStyle/>
        <a:p>
          <a:pPr rtl="1"/>
          <a:endParaRPr lang="ar-SA"/>
        </a:p>
      </dgm:t>
    </dgm:pt>
    <dgm:pt modelId="{95F42312-02B4-4069-A37D-5EB06EFE147C}" type="pres">
      <dgm:prSet presAssocID="{7983B149-6F46-49E9-8B11-9B8736A766A7}" presName="linear" presStyleCnt="0">
        <dgm:presLayoutVars>
          <dgm:dir/>
          <dgm:resizeHandles val="exact"/>
        </dgm:presLayoutVars>
      </dgm:prSet>
      <dgm:spPr/>
      <dgm:t>
        <a:bodyPr/>
        <a:lstStyle/>
        <a:p>
          <a:pPr rtl="1"/>
          <a:endParaRPr lang="ar-SA"/>
        </a:p>
      </dgm:t>
    </dgm:pt>
    <dgm:pt modelId="{D50DDB8D-DEB5-41D9-AF97-47F98D5BE71F}" type="pres">
      <dgm:prSet presAssocID="{4B58D13A-FFA8-4C58-9352-0F850FCF0AB0}" presName="comp" presStyleCnt="0"/>
      <dgm:spPr/>
    </dgm:pt>
    <dgm:pt modelId="{2E81D7E5-1CF6-4DAB-8A9B-D790DA876EC0}" type="pres">
      <dgm:prSet presAssocID="{4B58D13A-FFA8-4C58-9352-0F850FCF0AB0}" presName="box" presStyleLbl="node1" presStyleIdx="0" presStyleCnt="2"/>
      <dgm:spPr/>
      <dgm:t>
        <a:bodyPr/>
        <a:lstStyle/>
        <a:p>
          <a:pPr rtl="1"/>
          <a:endParaRPr lang="ar-SA"/>
        </a:p>
      </dgm:t>
    </dgm:pt>
    <dgm:pt modelId="{A6AB3A75-4C56-4806-98EB-72FAF788590A}" type="pres">
      <dgm:prSet presAssocID="{4B58D13A-FFA8-4C58-9352-0F850FCF0AB0}" presName="img" presStyleLbl="fgImgPlace1" presStyleIdx="0" presStyleCnt="2"/>
      <dgm:spPr/>
      <dgm:t>
        <a:bodyPr/>
        <a:lstStyle/>
        <a:p>
          <a:pPr rtl="1"/>
          <a:endParaRPr lang="ar-SA"/>
        </a:p>
      </dgm:t>
    </dgm:pt>
    <dgm:pt modelId="{D9A147EC-F952-400F-90DA-AD3FBDA546E0}" type="pres">
      <dgm:prSet presAssocID="{4B58D13A-FFA8-4C58-9352-0F850FCF0AB0}" presName="text" presStyleLbl="node1" presStyleIdx="0" presStyleCnt="2">
        <dgm:presLayoutVars>
          <dgm:bulletEnabled val="1"/>
        </dgm:presLayoutVars>
      </dgm:prSet>
      <dgm:spPr/>
      <dgm:t>
        <a:bodyPr/>
        <a:lstStyle/>
        <a:p>
          <a:pPr rtl="1"/>
          <a:endParaRPr lang="ar-SA"/>
        </a:p>
      </dgm:t>
    </dgm:pt>
    <dgm:pt modelId="{2656029A-668E-4000-902C-030AA5AE858E}" type="pres">
      <dgm:prSet presAssocID="{1ECBCF9E-DBFB-4D21-9C2E-C179684866E4}" presName="spacer" presStyleCnt="0"/>
      <dgm:spPr/>
    </dgm:pt>
    <dgm:pt modelId="{BCE40CD5-2153-497F-999F-46A0529E2796}" type="pres">
      <dgm:prSet presAssocID="{01D537A8-0C2F-4EC0-A6B3-782CDB12FFBB}" presName="comp" presStyleCnt="0"/>
      <dgm:spPr/>
    </dgm:pt>
    <dgm:pt modelId="{B16F01A9-0D2C-455F-9000-CAEC6B852A7A}" type="pres">
      <dgm:prSet presAssocID="{01D537A8-0C2F-4EC0-A6B3-782CDB12FFBB}" presName="box" presStyleLbl="node1" presStyleIdx="1" presStyleCnt="2" custScaleY="149453" custLinFactNeighborX="126" custLinFactNeighborY="5700"/>
      <dgm:spPr/>
      <dgm:t>
        <a:bodyPr/>
        <a:lstStyle/>
        <a:p>
          <a:pPr rtl="1"/>
          <a:endParaRPr lang="ar-SA"/>
        </a:p>
      </dgm:t>
    </dgm:pt>
    <dgm:pt modelId="{FBE5521A-A073-4F70-99B2-A573A36555D8}" type="pres">
      <dgm:prSet presAssocID="{01D537A8-0C2F-4EC0-A6B3-782CDB12FFBB}" presName="img" presStyleLbl="fgImgPlace1" presStyleIdx="1" presStyleCnt="2" custLinFactY="-63903" custLinFactNeighborX="-2620" custLinFactNeighborY="-100000"/>
      <dgm:spPr>
        <a:blipFill rotWithShape="0">
          <a:blip xmlns:r="http://schemas.openxmlformats.org/officeDocument/2006/relationships" r:embed="rId1"/>
          <a:stretch>
            <a:fillRect/>
          </a:stretch>
        </a:blipFill>
      </dgm:spPr>
      <dgm:t>
        <a:bodyPr/>
        <a:lstStyle/>
        <a:p>
          <a:pPr rtl="1"/>
          <a:endParaRPr lang="ar-SA"/>
        </a:p>
      </dgm:t>
    </dgm:pt>
    <dgm:pt modelId="{6AB3F299-A238-449A-8DB5-81E64DB8ACB6}" type="pres">
      <dgm:prSet presAssocID="{01D537A8-0C2F-4EC0-A6B3-782CDB12FFBB}" presName="text" presStyleLbl="node1" presStyleIdx="1" presStyleCnt="2">
        <dgm:presLayoutVars>
          <dgm:bulletEnabled val="1"/>
        </dgm:presLayoutVars>
      </dgm:prSet>
      <dgm:spPr/>
      <dgm:t>
        <a:bodyPr/>
        <a:lstStyle/>
        <a:p>
          <a:pPr rtl="1"/>
          <a:endParaRPr lang="ar-SA"/>
        </a:p>
      </dgm:t>
    </dgm:pt>
  </dgm:ptLst>
  <dgm:cxnLst>
    <dgm:cxn modelId="{D0C2594F-3566-4810-A93C-15579287D51B}" type="presOf" srcId="{01D537A8-0C2F-4EC0-A6B3-782CDB12FFBB}" destId="{6AB3F299-A238-449A-8DB5-81E64DB8ACB6}" srcOrd="1" destOrd="0" presId="urn:microsoft.com/office/officeart/2005/8/layout/vList4#1"/>
    <dgm:cxn modelId="{06B129F7-2D58-424F-B0BB-2F9FE9A41875}" type="presOf" srcId="{4B58D13A-FFA8-4C58-9352-0F850FCF0AB0}" destId="{D9A147EC-F952-400F-90DA-AD3FBDA546E0}" srcOrd="1" destOrd="0" presId="urn:microsoft.com/office/officeart/2005/8/layout/vList4#1"/>
    <dgm:cxn modelId="{378839E3-22D3-4CFC-BB59-C4E19B355A45}" srcId="{7983B149-6F46-49E9-8B11-9B8736A766A7}" destId="{01D537A8-0C2F-4EC0-A6B3-782CDB12FFBB}" srcOrd="1" destOrd="0" parTransId="{93BD54ED-D711-47C0-A2E3-9E58F37E7043}" sibTransId="{90C3B388-F7CA-4D53-9F40-46098070FE98}"/>
    <dgm:cxn modelId="{C2BF365A-7A82-45E8-A8C6-6E10017C031B}" srcId="{7983B149-6F46-49E9-8B11-9B8736A766A7}" destId="{4B58D13A-FFA8-4C58-9352-0F850FCF0AB0}" srcOrd="0" destOrd="0" parTransId="{E1756026-E8F4-4C4E-B1E9-573833E3343C}" sibTransId="{1ECBCF9E-DBFB-4D21-9C2E-C179684866E4}"/>
    <dgm:cxn modelId="{DEE1E173-2819-4D47-9AC7-93049908854A}" type="presOf" srcId="{7983B149-6F46-49E9-8B11-9B8736A766A7}" destId="{95F42312-02B4-4069-A37D-5EB06EFE147C}" srcOrd="0" destOrd="0" presId="urn:microsoft.com/office/officeart/2005/8/layout/vList4#1"/>
    <dgm:cxn modelId="{7D17B52C-AE18-4FBB-84A3-B12A10571358}" type="presOf" srcId="{01D537A8-0C2F-4EC0-A6B3-782CDB12FFBB}" destId="{B16F01A9-0D2C-455F-9000-CAEC6B852A7A}" srcOrd="0" destOrd="0" presId="urn:microsoft.com/office/officeart/2005/8/layout/vList4#1"/>
    <dgm:cxn modelId="{B94B32D0-24E6-40E4-882D-D34A873760F5}" type="presOf" srcId="{4B58D13A-FFA8-4C58-9352-0F850FCF0AB0}" destId="{2E81D7E5-1CF6-4DAB-8A9B-D790DA876EC0}" srcOrd="0" destOrd="0" presId="urn:microsoft.com/office/officeart/2005/8/layout/vList4#1"/>
    <dgm:cxn modelId="{AF7B159B-76A4-4283-880A-78E1969484FA}" type="presParOf" srcId="{95F42312-02B4-4069-A37D-5EB06EFE147C}" destId="{D50DDB8D-DEB5-41D9-AF97-47F98D5BE71F}" srcOrd="0" destOrd="0" presId="urn:microsoft.com/office/officeart/2005/8/layout/vList4#1"/>
    <dgm:cxn modelId="{D59FDA9C-6600-417F-BE7B-80029D8B23B7}" type="presParOf" srcId="{D50DDB8D-DEB5-41D9-AF97-47F98D5BE71F}" destId="{2E81D7E5-1CF6-4DAB-8A9B-D790DA876EC0}" srcOrd="0" destOrd="0" presId="urn:microsoft.com/office/officeart/2005/8/layout/vList4#1"/>
    <dgm:cxn modelId="{3740E663-2EB3-482D-B34D-65C56313B129}" type="presParOf" srcId="{D50DDB8D-DEB5-41D9-AF97-47F98D5BE71F}" destId="{A6AB3A75-4C56-4806-98EB-72FAF788590A}" srcOrd="1" destOrd="0" presId="urn:microsoft.com/office/officeart/2005/8/layout/vList4#1"/>
    <dgm:cxn modelId="{6F919867-B8BC-461B-A720-5A865627AD0F}" type="presParOf" srcId="{D50DDB8D-DEB5-41D9-AF97-47F98D5BE71F}" destId="{D9A147EC-F952-400F-90DA-AD3FBDA546E0}" srcOrd="2" destOrd="0" presId="urn:microsoft.com/office/officeart/2005/8/layout/vList4#1"/>
    <dgm:cxn modelId="{FD9F642C-FC53-451E-A4EA-76A650DBA0F4}" type="presParOf" srcId="{95F42312-02B4-4069-A37D-5EB06EFE147C}" destId="{2656029A-668E-4000-902C-030AA5AE858E}" srcOrd="1" destOrd="0" presId="urn:microsoft.com/office/officeart/2005/8/layout/vList4#1"/>
    <dgm:cxn modelId="{B2C8B2E3-66C7-43EC-A66E-0F10AB97E0A3}" type="presParOf" srcId="{95F42312-02B4-4069-A37D-5EB06EFE147C}" destId="{BCE40CD5-2153-497F-999F-46A0529E2796}" srcOrd="2" destOrd="0" presId="urn:microsoft.com/office/officeart/2005/8/layout/vList4#1"/>
    <dgm:cxn modelId="{59AFB20C-5B9A-42AC-95A7-2DB563451DE3}" type="presParOf" srcId="{BCE40CD5-2153-497F-999F-46A0529E2796}" destId="{B16F01A9-0D2C-455F-9000-CAEC6B852A7A}" srcOrd="0" destOrd="0" presId="urn:microsoft.com/office/officeart/2005/8/layout/vList4#1"/>
    <dgm:cxn modelId="{8D6FAB14-1540-4C55-AF72-22D17413291B}" type="presParOf" srcId="{BCE40CD5-2153-497F-999F-46A0529E2796}" destId="{FBE5521A-A073-4F70-99B2-A573A36555D8}" srcOrd="1" destOrd="0" presId="urn:microsoft.com/office/officeart/2005/8/layout/vList4#1"/>
    <dgm:cxn modelId="{41255CD5-452D-4B34-9544-B2141F58635C}" type="presParOf" srcId="{BCE40CD5-2153-497F-999F-46A0529E2796}" destId="{6AB3F299-A238-449A-8DB5-81E64DB8ACB6}"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B9C11E-42FC-4379-818E-B38ED23A96A3}"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pPr rtl="1"/>
          <a:endParaRPr lang="ar-SA"/>
        </a:p>
      </dgm:t>
    </dgm:pt>
    <dgm:pt modelId="{33599759-77AD-40BE-812C-65FC9A3A3EBE}">
      <dgm:prSet phldrT="[Text]" custT="1"/>
      <dgm:spPr/>
      <dgm:t>
        <a:bodyPr/>
        <a:lstStyle/>
        <a:p>
          <a:pPr rtl="1"/>
          <a:r>
            <a:rPr lang="ar-SA" sz="4800" dirty="0" smtClean="0"/>
            <a:t>طرق</a:t>
          </a:r>
          <a:r>
            <a:rPr lang="ar-SA" sz="4800" baseline="0" dirty="0" smtClean="0"/>
            <a:t> انتقال العدوى وانتشارها</a:t>
          </a:r>
          <a:endParaRPr lang="ar-SA" sz="4800" dirty="0"/>
        </a:p>
      </dgm:t>
    </dgm:pt>
    <dgm:pt modelId="{77DA70AF-4555-41B4-A372-9E29D02BD744}" type="parTrans" cxnId="{ECDDE7F1-73F9-4E2F-8242-B9A68B0BB38E}">
      <dgm:prSet/>
      <dgm:spPr/>
      <dgm:t>
        <a:bodyPr/>
        <a:lstStyle/>
        <a:p>
          <a:pPr rtl="1"/>
          <a:endParaRPr lang="ar-SA"/>
        </a:p>
      </dgm:t>
    </dgm:pt>
    <dgm:pt modelId="{88DE2EDD-E726-4063-8CB4-6B9464FF9EF3}" type="sibTrans" cxnId="{ECDDE7F1-73F9-4E2F-8242-B9A68B0BB38E}">
      <dgm:prSet/>
      <dgm:spPr/>
      <dgm:t>
        <a:bodyPr/>
        <a:lstStyle/>
        <a:p>
          <a:pPr rtl="1"/>
          <a:endParaRPr lang="ar-SA"/>
        </a:p>
      </dgm:t>
    </dgm:pt>
    <dgm:pt modelId="{D32175BF-1DA1-4987-BDF0-21D18D419A92}">
      <dgm:prSet phldrT="[Text]"/>
      <dgm:spPr/>
      <dgm:t>
        <a:bodyPr/>
        <a:lstStyle/>
        <a:p>
          <a:pPr rtl="1"/>
          <a:r>
            <a:rPr lang="ar-SA" dirty="0" smtClean="0"/>
            <a:t>العدوى غير المباشرة</a:t>
          </a:r>
          <a:endParaRPr lang="ar-SA" dirty="0"/>
        </a:p>
      </dgm:t>
    </dgm:pt>
    <dgm:pt modelId="{F7D05194-38F6-49E8-8697-51CECA3EED92}" type="parTrans" cxnId="{DADCC3AD-56F9-4FE5-86F4-B14C8B80107C}">
      <dgm:prSet/>
      <dgm:spPr/>
      <dgm:t>
        <a:bodyPr/>
        <a:lstStyle/>
        <a:p>
          <a:pPr rtl="1"/>
          <a:endParaRPr lang="ar-SA"/>
        </a:p>
      </dgm:t>
    </dgm:pt>
    <dgm:pt modelId="{304062DD-AFC2-4CC8-9A95-8E1AD1E53F4A}" type="sibTrans" cxnId="{DADCC3AD-56F9-4FE5-86F4-B14C8B80107C}">
      <dgm:prSet/>
      <dgm:spPr/>
      <dgm:t>
        <a:bodyPr/>
        <a:lstStyle/>
        <a:p>
          <a:pPr rtl="1"/>
          <a:endParaRPr lang="ar-SA"/>
        </a:p>
      </dgm:t>
    </dgm:pt>
    <dgm:pt modelId="{357B744E-40B2-4BB2-9A5A-AA41AA2899F1}">
      <dgm:prSet phldrT="[Text]"/>
      <dgm:spPr/>
      <dgm:t>
        <a:bodyPr/>
        <a:lstStyle/>
        <a:p>
          <a:pPr rtl="1"/>
          <a:r>
            <a:rPr lang="ar-SA" dirty="0" smtClean="0"/>
            <a:t>العدوى المباشرة</a:t>
          </a:r>
          <a:endParaRPr lang="ar-SA" dirty="0"/>
        </a:p>
      </dgm:t>
    </dgm:pt>
    <dgm:pt modelId="{BD644F29-5F88-4FE2-A62D-50300080789F}" type="parTrans" cxnId="{42F569E3-9BE8-47DE-BD61-547A292271DE}">
      <dgm:prSet/>
      <dgm:spPr/>
      <dgm:t>
        <a:bodyPr/>
        <a:lstStyle/>
        <a:p>
          <a:pPr rtl="1"/>
          <a:endParaRPr lang="ar-SA"/>
        </a:p>
      </dgm:t>
    </dgm:pt>
    <dgm:pt modelId="{DFA49902-E44C-4D57-A8A7-82431B839E8C}" type="sibTrans" cxnId="{42F569E3-9BE8-47DE-BD61-547A292271DE}">
      <dgm:prSet/>
      <dgm:spPr/>
      <dgm:t>
        <a:bodyPr/>
        <a:lstStyle/>
        <a:p>
          <a:pPr rtl="1"/>
          <a:endParaRPr lang="ar-SA"/>
        </a:p>
      </dgm:t>
    </dgm:pt>
    <dgm:pt modelId="{B9CA38CF-346E-4C3F-8C92-C94E8B59E24E}">
      <dgm:prSet/>
      <dgm:spPr/>
      <dgm:t>
        <a:bodyPr/>
        <a:lstStyle/>
        <a:p>
          <a:pPr rtl="1"/>
          <a:r>
            <a:rPr lang="ar-SA" dirty="0" smtClean="0"/>
            <a:t>الحشرات</a:t>
          </a:r>
          <a:endParaRPr lang="ar-SA" dirty="0"/>
        </a:p>
      </dgm:t>
    </dgm:pt>
    <dgm:pt modelId="{F4D053A5-02E5-4912-BCAE-2ACC6B34541D}" type="parTrans" cxnId="{11E83B1A-BA06-4B6E-9AB5-45566289E715}">
      <dgm:prSet/>
      <dgm:spPr/>
      <dgm:t>
        <a:bodyPr/>
        <a:lstStyle/>
        <a:p>
          <a:pPr rtl="1"/>
          <a:endParaRPr lang="ar-SA"/>
        </a:p>
      </dgm:t>
    </dgm:pt>
    <dgm:pt modelId="{25CD54EE-266A-4AAE-A3A9-81AACDF0F3D0}" type="sibTrans" cxnId="{11E83B1A-BA06-4B6E-9AB5-45566289E715}">
      <dgm:prSet/>
      <dgm:spPr/>
      <dgm:t>
        <a:bodyPr/>
        <a:lstStyle/>
        <a:p>
          <a:pPr rtl="1"/>
          <a:endParaRPr lang="ar-SA"/>
        </a:p>
      </dgm:t>
    </dgm:pt>
    <dgm:pt modelId="{D45663BE-B4F6-43A0-823C-DA0D81DC7422}">
      <dgm:prSet/>
      <dgm:spPr/>
      <dgm:t>
        <a:bodyPr/>
        <a:lstStyle/>
        <a:p>
          <a:pPr rtl="1"/>
          <a:r>
            <a:rPr lang="ar-SA" dirty="0" smtClean="0"/>
            <a:t>الشراب والطعام</a:t>
          </a:r>
          <a:endParaRPr lang="ar-SA" dirty="0"/>
        </a:p>
      </dgm:t>
    </dgm:pt>
    <dgm:pt modelId="{085239ED-3250-4F22-89C0-EEA20DCAD747}" type="parTrans" cxnId="{99AF6060-3D6A-4EC8-BD4A-EDF9721D1536}">
      <dgm:prSet/>
      <dgm:spPr/>
      <dgm:t>
        <a:bodyPr/>
        <a:lstStyle/>
        <a:p>
          <a:pPr rtl="1"/>
          <a:endParaRPr lang="ar-SA"/>
        </a:p>
      </dgm:t>
    </dgm:pt>
    <dgm:pt modelId="{5670A36B-B4E4-4932-BBE8-112A50EEF756}" type="sibTrans" cxnId="{99AF6060-3D6A-4EC8-BD4A-EDF9721D1536}">
      <dgm:prSet/>
      <dgm:spPr/>
      <dgm:t>
        <a:bodyPr/>
        <a:lstStyle/>
        <a:p>
          <a:pPr rtl="1"/>
          <a:endParaRPr lang="ar-SA"/>
        </a:p>
      </dgm:t>
    </dgm:pt>
    <dgm:pt modelId="{6C0445FA-33DB-4F12-83B9-8211AFF8C117}">
      <dgm:prSet/>
      <dgm:spPr/>
      <dgm:t>
        <a:bodyPr/>
        <a:lstStyle/>
        <a:p>
          <a:pPr rtl="1"/>
          <a:r>
            <a:rPr lang="ar-SA" dirty="0" smtClean="0"/>
            <a:t>الهواء</a:t>
          </a:r>
          <a:endParaRPr lang="ar-SA" dirty="0"/>
        </a:p>
      </dgm:t>
    </dgm:pt>
    <dgm:pt modelId="{BA18CD82-DDA7-49C6-B858-C53BF9CE7929}" type="parTrans" cxnId="{9231AA54-E2B7-4F44-88AE-D85525089D61}">
      <dgm:prSet/>
      <dgm:spPr/>
      <dgm:t>
        <a:bodyPr/>
        <a:lstStyle/>
        <a:p>
          <a:pPr rtl="1"/>
          <a:endParaRPr lang="ar-SA"/>
        </a:p>
      </dgm:t>
    </dgm:pt>
    <dgm:pt modelId="{EB3CE627-3293-47E2-BAD2-6A1B4E4FC3D9}" type="sibTrans" cxnId="{9231AA54-E2B7-4F44-88AE-D85525089D61}">
      <dgm:prSet/>
      <dgm:spPr/>
      <dgm:t>
        <a:bodyPr/>
        <a:lstStyle/>
        <a:p>
          <a:pPr rtl="1"/>
          <a:endParaRPr lang="ar-SA"/>
        </a:p>
      </dgm:t>
    </dgm:pt>
    <dgm:pt modelId="{140FD033-B333-4512-81C6-EA74C65D0AFC}">
      <dgm:prSet/>
      <dgm:spPr/>
      <dgm:t>
        <a:bodyPr/>
        <a:lstStyle/>
        <a:p>
          <a:pPr rtl="1"/>
          <a:r>
            <a:rPr lang="ar-SA" dirty="0" smtClean="0"/>
            <a:t>ادوات المريض</a:t>
          </a:r>
          <a:endParaRPr lang="ar-SA" dirty="0"/>
        </a:p>
      </dgm:t>
    </dgm:pt>
    <dgm:pt modelId="{9DE75A66-B2F6-4747-B210-6C59E01031AA}" type="parTrans" cxnId="{968C0572-65C4-455D-8949-5651EB82970A}">
      <dgm:prSet/>
      <dgm:spPr/>
      <dgm:t>
        <a:bodyPr/>
        <a:lstStyle/>
        <a:p>
          <a:pPr rtl="1"/>
          <a:endParaRPr lang="ar-SA"/>
        </a:p>
      </dgm:t>
    </dgm:pt>
    <dgm:pt modelId="{CEE06D2C-98A5-46C3-90E8-4E3A2A8B3CAE}" type="sibTrans" cxnId="{968C0572-65C4-455D-8949-5651EB82970A}">
      <dgm:prSet/>
      <dgm:spPr/>
      <dgm:t>
        <a:bodyPr/>
        <a:lstStyle/>
        <a:p>
          <a:pPr rtl="1"/>
          <a:endParaRPr lang="ar-SA"/>
        </a:p>
      </dgm:t>
    </dgm:pt>
    <dgm:pt modelId="{168308CA-74EC-416F-9BBC-AB2590C8D40C}" type="pres">
      <dgm:prSet presAssocID="{F5B9C11E-42FC-4379-818E-B38ED23A96A3}" presName="hierChild1" presStyleCnt="0">
        <dgm:presLayoutVars>
          <dgm:orgChart val="1"/>
          <dgm:chPref val="1"/>
          <dgm:dir/>
          <dgm:animOne val="branch"/>
          <dgm:animLvl val="lvl"/>
          <dgm:resizeHandles/>
        </dgm:presLayoutVars>
      </dgm:prSet>
      <dgm:spPr/>
      <dgm:t>
        <a:bodyPr/>
        <a:lstStyle/>
        <a:p>
          <a:pPr rtl="1"/>
          <a:endParaRPr lang="ar-SA"/>
        </a:p>
      </dgm:t>
    </dgm:pt>
    <dgm:pt modelId="{3AE3D97E-E621-4180-B074-1726D99136A7}" type="pres">
      <dgm:prSet presAssocID="{33599759-77AD-40BE-812C-65FC9A3A3EBE}" presName="hierRoot1" presStyleCnt="0">
        <dgm:presLayoutVars>
          <dgm:hierBranch val="init"/>
        </dgm:presLayoutVars>
      </dgm:prSet>
      <dgm:spPr/>
    </dgm:pt>
    <dgm:pt modelId="{284EC20B-45F4-4A9B-A58C-52757F80C14E}" type="pres">
      <dgm:prSet presAssocID="{33599759-77AD-40BE-812C-65FC9A3A3EBE}" presName="rootComposite1" presStyleCnt="0"/>
      <dgm:spPr/>
    </dgm:pt>
    <dgm:pt modelId="{C9E0FD88-E5E6-45B8-9036-E3B7C0747C97}" type="pres">
      <dgm:prSet presAssocID="{33599759-77AD-40BE-812C-65FC9A3A3EBE}" presName="rootText1" presStyleLbl="node0" presStyleIdx="0" presStyleCnt="1" custScaleX="315318" custScaleY="219017">
        <dgm:presLayoutVars>
          <dgm:chPref val="3"/>
        </dgm:presLayoutVars>
      </dgm:prSet>
      <dgm:spPr/>
      <dgm:t>
        <a:bodyPr/>
        <a:lstStyle/>
        <a:p>
          <a:pPr rtl="1"/>
          <a:endParaRPr lang="ar-SA"/>
        </a:p>
      </dgm:t>
    </dgm:pt>
    <dgm:pt modelId="{4650136A-887A-4B1D-BF0E-3444BD9C7C23}" type="pres">
      <dgm:prSet presAssocID="{33599759-77AD-40BE-812C-65FC9A3A3EBE}" presName="rootConnector1" presStyleLbl="node1" presStyleIdx="0" presStyleCnt="0"/>
      <dgm:spPr/>
      <dgm:t>
        <a:bodyPr/>
        <a:lstStyle/>
        <a:p>
          <a:pPr rtl="1"/>
          <a:endParaRPr lang="ar-SA"/>
        </a:p>
      </dgm:t>
    </dgm:pt>
    <dgm:pt modelId="{4CFAA0AC-C134-4491-9501-A2E6C4895E6A}" type="pres">
      <dgm:prSet presAssocID="{33599759-77AD-40BE-812C-65FC9A3A3EBE}" presName="hierChild2" presStyleCnt="0"/>
      <dgm:spPr/>
    </dgm:pt>
    <dgm:pt modelId="{A0862C35-B015-47D1-A6ED-64F0B91526F6}" type="pres">
      <dgm:prSet presAssocID="{F7D05194-38F6-49E8-8697-51CECA3EED92}" presName="Name37" presStyleLbl="parChTrans1D2" presStyleIdx="0" presStyleCnt="2"/>
      <dgm:spPr/>
      <dgm:t>
        <a:bodyPr/>
        <a:lstStyle/>
        <a:p>
          <a:pPr rtl="1"/>
          <a:endParaRPr lang="ar-SA"/>
        </a:p>
      </dgm:t>
    </dgm:pt>
    <dgm:pt modelId="{F3CB64C1-1064-4403-A5A3-BD4587B7DADE}" type="pres">
      <dgm:prSet presAssocID="{D32175BF-1DA1-4987-BDF0-21D18D419A92}" presName="hierRoot2" presStyleCnt="0">
        <dgm:presLayoutVars>
          <dgm:hierBranch val="init"/>
        </dgm:presLayoutVars>
      </dgm:prSet>
      <dgm:spPr/>
    </dgm:pt>
    <dgm:pt modelId="{86B1F7E6-0CF1-42C3-B7E7-69FD4DEB7574}" type="pres">
      <dgm:prSet presAssocID="{D32175BF-1DA1-4987-BDF0-21D18D419A92}" presName="rootComposite" presStyleCnt="0"/>
      <dgm:spPr/>
    </dgm:pt>
    <dgm:pt modelId="{960B9842-F000-459D-AF3D-90A69E682A9E}" type="pres">
      <dgm:prSet presAssocID="{D32175BF-1DA1-4987-BDF0-21D18D419A92}" presName="rootText" presStyleLbl="node2" presStyleIdx="0" presStyleCnt="2" custScaleX="154249">
        <dgm:presLayoutVars>
          <dgm:chPref val="3"/>
        </dgm:presLayoutVars>
      </dgm:prSet>
      <dgm:spPr/>
      <dgm:t>
        <a:bodyPr/>
        <a:lstStyle/>
        <a:p>
          <a:pPr rtl="1"/>
          <a:endParaRPr lang="ar-SA"/>
        </a:p>
      </dgm:t>
    </dgm:pt>
    <dgm:pt modelId="{2B29CE35-F499-44B2-AEBF-FD651B19CDF5}" type="pres">
      <dgm:prSet presAssocID="{D32175BF-1DA1-4987-BDF0-21D18D419A92}" presName="rootConnector" presStyleLbl="node2" presStyleIdx="0" presStyleCnt="2"/>
      <dgm:spPr/>
      <dgm:t>
        <a:bodyPr/>
        <a:lstStyle/>
        <a:p>
          <a:pPr rtl="1"/>
          <a:endParaRPr lang="ar-SA"/>
        </a:p>
      </dgm:t>
    </dgm:pt>
    <dgm:pt modelId="{6F4A1F52-B1A2-4CCC-979D-33F14D706DF5}" type="pres">
      <dgm:prSet presAssocID="{D32175BF-1DA1-4987-BDF0-21D18D419A92}" presName="hierChild4" presStyleCnt="0"/>
      <dgm:spPr/>
    </dgm:pt>
    <dgm:pt modelId="{6A9C0F08-F2D9-443D-8EE8-933DD52D72BE}" type="pres">
      <dgm:prSet presAssocID="{F4D053A5-02E5-4912-BCAE-2ACC6B34541D}" presName="Name37" presStyleLbl="parChTrans1D3" presStyleIdx="0" presStyleCnt="1"/>
      <dgm:spPr/>
      <dgm:t>
        <a:bodyPr/>
        <a:lstStyle/>
        <a:p>
          <a:pPr rtl="1"/>
          <a:endParaRPr lang="ar-SA"/>
        </a:p>
      </dgm:t>
    </dgm:pt>
    <dgm:pt modelId="{E480609E-AEA5-41BA-8E69-E8EF00042B95}" type="pres">
      <dgm:prSet presAssocID="{B9CA38CF-346E-4C3F-8C92-C94E8B59E24E}" presName="hierRoot2" presStyleCnt="0">
        <dgm:presLayoutVars>
          <dgm:hierBranch val="init"/>
        </dgm:presLayoutVars>
      </dgm:prSet>
      <dgm:spPr/>
    </dgm:pt>
    <dgm:pt modelId="{718A9C69-2571-4717-B21E-89CE7BFC2B56}" type="pres">
      <dgm:prSet presAssocID="{B9CA38CF-346E-4C3F-8C92-C94E8B59E24E}" presName="rootComposite" presStyleCnt="0"/>
      <dgm:spPr/>
    </dgm:pt>
    <dgm:pt modelId="{CC70B977-F51D-41B3-9E72-1D7D21343FC0}" type="pres">
      <dgm:prSet presAssocID="{B9CA38CF-346E-4C3F-8C92-C94E8B59E24E}" presName="rootText" presStyleLbl="node3" presStyleIdx="0" presStyleCnt="1" custScaleX="150917" custLinFactNeighborX="170" custLinFactNeighborY="4315">
        <dgm:presLayoutVars>
          <dgm:chPref val="3"/>
        </dgm:presLayoutVars>
      </dgm:prSet>
      <dgm:spPr/>
      <dgm:t>
        <a:bodyPr/>
        <a:lstStyle/>
        <a:p>
          <a:pPr rtl="1"/>
          <a:endParaRPr lang="ar-SA"/>
        </a:p>
      </dgm:t>
    </dgm:pt>
    <dgm:pt modelId="{BA198F2F-C009-44FD-A178-3DE382AF6777}" type="pres">
      <dgm:prSet presAssocID="{B9CA38CF-346E-4C3F-8C92-C94E8B59E24E}" presName="rootConnector" presStyleLbl="node3" presStyleIdx="0" presStyleCnt="1"/>
      <dgm:spPr/>
      <dgm:t>
        <a:bodyPr/>
        <a:lstStyle/>
        <a:p>
          <a:pPr rtl="1"/>
          <a:endParaRPr lang="ar-SA"/>
        </a:p>
      </dgm:t>
    </dgm:pt>
    <dgm:pt modelId="{4E4DC65D-E990-48C7-8A04-9DE15606B84E}" type="pres">
      <dgm:prSet presAssocID="{B9CA38CF-346E-4C3F-8C92-C94E8B59E24E}" presName="hierChild4" presStyleCnt="0"/>
      <dgm:spPr/>
    </dgm:pt>
    <dgm:pt modelId="{21057639-B009-47D6-B470-F457D21F95A1}" type="pres">
      <dgm:prSet presAssocID="{BA18CD82-DDA7-49C6-B858-C53BF9CE7929}" presName="Name37" presStyleLbl="parChTrans1D4" presStyleIdx="0" presStyleCnt="3"/>
      <dgm:spPr/>
      <dgm:t>
        <a:bodyPr/>
        <a:lstStyle/>
        <a:p>
          <a:pPr rtl="1"/>
          <a:endParaRPr lang="ar-SA"/>
        </a:p>
      </dgm:t>
    </dgm:pt>
    <dgm:pt modelId="{93EAEA27-F74F-47B4-BC8D-97D1B27C3314}" type="pres">
      <dgm:prSet presAssocID="{6C0445FA-33DB-4F12-83B9-8211AFF8C117}" presName="hierRoot2" presStyleCnt="0">
        <dgm:presLayoutVars>
          <dgm:hierBranch val="init"/>
        </dgm:presLayoutVars>
      </dgm:prSet>
      <dgm:spPr/>
    </dgm:pt>
    <dgm:pt modelId="{F25B2A92-F0F6-47C1-8D03-1D64E62069E7}" type="pres">
      <dgm:prSet presAssocID="{6C0445FA-33DB-4F12-83B9-8211AFF8C117}" presName="rootComposite" presStyleCnt="0"/>
      <dgm:spPr/>
    </dgm:pt>
    <dgm:pt modelId="{8050BC1C-BF26-48EC-8629-1DC2D0A5AAF2}" type="pres">
      <dgm:prSet presAssocID="{6C0445FA-33DB-4F12-83B9-8211AFF8C117}" presName="rootText" presStyleLbl="node4" presStyleIdx="0" presStyleCnt="3" custScaleX="162059">
        <dgm:presLayoutVars>
          <dgm:chPref val="3"/>
        </dgm:presLayoutVars>
      </dgm:prSet>
      <dgm:spPr/>
      <dgm:t>
        <a:bodyPr/>
        <a:lstStyle/>
        <a:p>
          <a:pPr rtl="1"/>
          <a:endParaRPr lang="ar-SA"/>
        </a:p>
      </dgm:t>
    </dgm:pt>
    <dgm:pt modelId="{D555B049-F19B-4B91-9E94-0D51725ABFD2}" type="pres">
      <dgm:prSet presAssocID="{6C0445FA-33DB-4F12-83B9-8211AFF8C117}" presName="rootConnector" presStyleLbl="node4" presStyleIdx="0" presStyleCnt="3"/>
      <dgm:spPr/>
      <dgm:t>
        <a:bodyPr/>
        <a:lstStyle/>
        <a:p>
          <a:pPr rtl="1"/>
          <a:endParaRPr lang="ar-SA"/>
        </a:p>
      </dgm:t>
    </dgm:pt>
    <dgm:pt modelId="{4B551680-0695-4D5D-B084-9B82A1DF7FE2}" type="pres">
      <dgm:prSet presAssocID="{6C0445FA-33DB-4F12-83B9-8211AFF8C117}" presName="hierChild4" presStyleCnt="0"/>
      <dgm:spPr/>
    </dgm:pt>
    <dgm:pt modelId="{C8DE7FAA-A2A5-4652-825D-232BB7AAC21A}" type="pres">
      <dgm:prSet presAssocID="{085239ED-3250-4F22-89C0-EEA20DCAD747}" presName="Name37" presStyleLbl="parChTrans1D4" presStyleIdx="1" presStyleCnt="3"/>
      <dgm:spPr/>
      <dgm:t>
        <a:bodyPr/>
        <a:lstStyle/>
        <a:p>
          <a:pPr rtl="1"/>
          <a:endParaRPr lang="ar-SA"/>
        </a:p>
      </dgm:t>
    </dgm:pt>
    <dgm:pt modelId="{B5D586A3-44B2-4A74-829A-A81D8AB920C6}" type="pres">
      <dgm:prSet presAssocID="{D45663BE-B4F6-43A0-823C-DA0D81DC7422}" presName="hierRoot2" presStyleCnt="0">
        <dgm:presLayoutVars>
          <dgm:hierBranch val="init"/>
        </dgm:presLayoutVars>
      </dgm:prSet>
      <dgm:spPr/>
    </dgm:pt>
    <dgm:pt modelId="{AB9AD6D3-C924-4C87-ACC9-6A9799922B22}" type="pres">
      <dgm:prSet presAssocID="{D45663BE-B4F6-43A0-823C-DA0D81DC7422}" presName="rootComposite" presStyleCnt="0"/>
      <dgm:spPr/>
    </dgm:pt>
    <dgm:pt modelId="{0EAD7D6D-D030-48CB-81B0-0FAEEA432C4B}" type="pres">
      <dgm:prSet presAssocID="{D45663BE-B4F6-43A0-823C-DA0D81DC7422}" presName="rootText" presStyleLbl="node4" presStyleIdx="1" presStyleCnt="3" custScaleX="162393" custLinFactNeighborX="-2967" custLinFactNeighborY="4574">
        <dgm:presLayoutVars>
          <dgm:chPref val="3"/>
        </dgm:presLayoutVars>
      </dgm:prSet>
      <dgm:spPr/>
      <dgm:t>
        <a:bodyPr/>
        <a:lstStyle/>
        <a:p>
          <a:pPr rtl="1"/>
          <a:endParaRPr lang="ar-SA"/>
        </a:p>
      </dgm:t>
    </dgm:pt>
    <dgm:pt modelId="{07A3F942-8B84-49EF-904D-F54F0613A160}" type="pres">
      <dgm:prSet presAssocID="{D45663BE-B4F6-43A0-823C-DA0D81DC7422}" presName="rootConnector" presStyleLbl="node4" presStyleIdx="1" presStyleCnt="3"/>
      <dgm:spPr/>
      <dgm:t>
        <a:bodyPr/>
        <a:lstStyle/>
        <a:p>
          <a:pPr rtl="1"/>
          <a:endParaRPr lang="ar-SA"/>
        </a:p>
      </dgm:t>
    </dgm:pt>
    <dgm:pt modelId="{0F8BD15B-7C6D-4F2D-BC9C-4AFA94C64B2F}" type="pres">
      <dgm:prSet presAssocID="{D45663BE-B4F6-43A0-823C-DA0D81DC7422}" presName="hierChild4" presStyleCnt="0"/>
      <dgm:spPr/>
    </dgm:pt>
    <dgm:pt modelId="{043BD0C7-5607-4B9B-8D8B-6DABAA1A6B24}" type="pres">
      <dgm:prSet presAssocID="{9DE75A66-B2F6-4747-B210-6C59E01031AA}" presName="Name37" presStyleLbl="parChTrans1D4" presStyleIdx="2" presStyleCnt="3"/>
      <dgm:spPr/>
      <dgm:t>
        <a:bodyPr/>
        <a:lstStyle/>
        <a:p>
          <a:pPr rtl="1"/>
          <a:endParaRPr lang="ar-SA"/>
        </a:p>
      </dgm:t>
    </dgm:pt>
    <dgm:pt modelId="{F25716BD-BC28-4737-8DDC-C8D81CBBD919}" type="pres">
      <dgm:prSet presAssocID="{140FD033-B333-4512-81C6-EA74C65D0AFC}" presName="hierRoot2" presStyleCnt="0">
        <dgm:presLayoutVars>
          <dgm:hierBranch val="init"/>
        </dgm:presLayoutVars>
      </dgm:prSet>
      <dgm:spPr/>
    </dgm:pt>
    <dgm:pt modelId="{4CB536F6-F074-47F3-BCC2-F8FF2432BBCC}" type="pres">
      <dgm:prSet presAssocID="{140FD033-B333-4512-81C6-EA74C65D0AFC}" presName="rootComposite" presStyleCnt="0"/>
      <dgm:spPr/>
    </dgm:pt>
    <dgm:pt modelId="{6129CEB7-6F84-43DF-8B1B-F707977EB438}" type="pres">
      <dgm:prSet presAssocID="{140FD033-B333-4512-81C6-EA74C65D0AFC}" presName="rootText" presStyleLbl="node4" presStyleIdx="2" presStyleCnt="3" custScaleX="164103">
        <dgm:presLayoutVars>
          <dgm:chPref val="3"/>
        </dgm:presLayoutVars>
      </dgm:prSet>
      <dgm:spPr/>
      <dgm:t>
        <a:bodyPr/>
        <a:lstStyle/>
        <a:p>
          <a:pPr rtl="1"/>
          <a:endParaRPr lang="ar-SA"/>
        </a:p>
      </dgm:t>
    </dgm:pt>
    <dgm:pt modelId="{9E667A4E-A8B8-4BE3-9551-5D56FA54C76F}" type="pres">
      <dgm:prSet presAssocID="{140FD033-B333-4512-81C6-EA74C65D0AFC}" presName="rootConnector" presStyleLbl="node4" presStyleIdx="2" presStyleCnt="3"/>
      <dgm:spPr/>
      <dgm:t>
        <a:bodyPr/>
        <a:lstStyle/>
        <a:p>
          <a:pPr rtl="1"/>
          <a:endParaRPr lang="ar-SA"/>
        </a:p>
      </dgm:t>
    </dgm:pt>
    <dgm:pt modelId="{9B5E84BD-D246-4A23-8210-5FE66A57D2F9}" type="pres">
      <dgm:prSet presAssocID="{140FD033-B333-4512-81C6-EA74C65D0AFC}" presName="hierChild4" presStyleCnt="0"/>
      <dgm:spPr/>
    </dgm:pt>
    <dgm:pt modelId="{B4055F81-CE39-4325-B80D-B0EFD51DB63B}" type="pres">
      <dgm:prSet presAssocID="{140FD033-B333-4512-81C6-EA74C65D0AFC}" presName="hierChild5" presStyleCnt="0"/>
      <dgm:spPr/>
    </dgm:pt>
    <dgm:pt modelId="{8D8B6E24-9C47-4A51-B553-1B16B7582996}" type="pres">
      <dgm:prSet presAssocID="{D45663BE-B4F6-43A0-823C-DA0D81DC7422}" presName="hierChild5" presStyleCnt="0"/>
      <dgm:spPr/>
    </dgm:pt>
    <dgm:pt modelId="{DCBA9C72-AF1A-4676-BB62-4FB1FFC0B27D}" type="pres">
      <dgm:prSet presAssocID="{6C0445FA-33DB-4F12-83B9-8211AFF8C117}" presName="hierChild5" presStyleCnt="0"/>
      <dgm:spPr/>
    </dgm:pt>
    <dgm:pt modelId="{410B8A70-A18F-40E5-B9F5-DB911668B776}" type="pres">
      <dgm:prSet presAssocID="{B9CA38CF-346E-4C3F-8C92-C94E8B59E24E}" presName="hierChild5" presStyleCnt="0"/>
      <dgm:spPr/>
    </dgm:pt>
    <dgm:pt modelId="{4875379C-451F-4D3E-BC7F-34073740E6F9}" type="pres">
      <dgm:prSet presAssocID="{D32175BF-1DA1-4987-BDF0-21D18D419A92}" presName="hierChild5" presStyleCnt="0"/>
      <dgm:spPr/>
    </dgm:pt>
    <dgm:pt modelId="{7630F2F8-4222-4C4F-80EA-2C40C5855425}" type="pres">
      <dgm:prSet presAssocID="{BD644F29-5F88-4FE2-A62D-50300080789F}" presName="Name37" presStyleLbl="parChTrans1D2" presStyleIdx="1" presStyleCnt="2"/>
      <dgm:spPr/>
      <dgm:t>
        <a:bodyPr/>
        <a:lstStyle/>
        <a:p>
          <a:pPr rtl="1"/>
          <a:endParaRPr lang="ar-SA"/>
        </a:p>
      </dgm:t>
    </dgm:pt>
    <dgm:pt modelId="{C910A252-20E8-46D1-87A3-B192A9FB37BA}" type="pres">
      <dgm:prSet presAssocID="{357B744E-40B2-4BB2-9A5A-AA41AA2899F1}" presName="hierRoot2" presStyleCnt="0">
        <dgm:presLayoutVars>
          <dgm:hierBranch val="init"/>
        </dgm:presLayoutVars>
      </dgm:prSet>
      <dgm:spPr/>
    </dgm:pt>
    <dgm:pt modelId="{94059797-D0C7-4698-9319-6D70FC44495E}" type="pres">
      <dgm:prSet presAssocID="{357B744E-40B2-4BB2-9A5A-AA41AA2899F1}" presName="rootComposite" presStyleCnt="0"/>
      <dgm:spPr/>
    </dgm:pt>
    <dgm:pt modelId="{51CC3960-6C95-49C9-9E45-A8A59AC8DCAA}" type="pres">
      <dgm:prSet presAssocID="{357B744E-40B2-4BB2-9A5A-AA41AA2899F1}" presName="rootText" presStyleLbl="node2" presStyleIdx="1" presStyleCnt="2" custScaleX="163275">
        <dgm:presLayoutVars>
          <dgm:chPref val="3"/>
        </dgm:presLayoutVars>
      </dgm:prSet>
      <dgm:spPr/>
      <dgm:t>
        <a:bodyPr/>
        <a:lstStyle/>
        <a:p>
          <a:pPr rtl="1"/>
          <a:endParaRPr lang="ar-SA"/>
        </a:p>
      </dgm:t>
    </dgm:pt>
    <dgm:pt modelId="{FD09FA24-3DE9-439D-9BAC-BFEC73656552}" type="pres">
      <dgm:prSet presAssocID="{357B744E-40B2-4BB2-9A5A-AA41AA2899F1}" presName="rootConnector" presStyleLbl="node2" presStyleIdx="1" presStyleCnt="2"/>
      <dgm:spPr/>
      <dgm:t>
        <a:bodyPr/>
        <a:lstStyle/>
        <a:p>
          <a:pPr rtl="1"/>
          <a:endParaRPr lang="ar-SA"/>
        </a:p>
      </dgm:t>
    </dgm:pt>
    <dgm:pt modelId="{273150FB-FBE1-4C92-83B0-1EDEEA5D7FF2}" type="pres">
      <dgm:prSet presAssocID="{357B744E-40B2-4BB2-9A5A-AA41AA2899F1}" presName="hierChild4" presStyleCnt="0"/>
      <dgm:spPr/>
    </dgm:pt>
    <dgm:pt modelId="{1557C692-9DD7-459C-A93F-9DD53F493AD6}" type="pres">
      <dgm:prSet presAssocID="{357B744E-40B2-4BB2-9A5A-AA41AA2899F1}" presName="hierChild5" presStyleCnt="0"/>
      <dgm:spPr/>
    </dgm:pt>
    <dgm:pt modelId="{8EC07C37-1792-46F6-AD75-676FEFF7F7F9}" type="pres">
      <dgm:prSet presAssocID="{33599759-77AD-40BE-812C-65FC9A3A3EBE}" presName="hierChild3" presStyleCnt="0"/>
      <dgm:spPr/>
    </dgm:pt>
  </dgm:ptLst>
  <dgm:cxnLst>
    <dgm:cxn modelId="{63A6D28E-D316-469C-8E82-E381B943281E}" type="presOf" srcId="{D32175BF-1DA1-4987-BDF0-21D18D419A92}" destId="{960B9842-F000-459D-AF3D-90A69E682A9E}" srcOrd="0" destOrd="0" presId="urn:microsoft.com/office/officeart/2005/8/layout/orgChart1"/>
    <dgm:cxn modelId="{DADCC3AD-56F9-4FE5-86F4-B14C8B80107C}" srcId="{33599759-77AD-40BE-812C-65FC9A3A3EBE}" destId="{D32175BF-1DA1-4987-BDF0-21D18D419A92}" srcOrd="0" destOrd="0" parTransId="{F7D05194-38F6-49E8-8697-51CECA3EED92}" sibTransId="{304062DD-AFC2-4CC8-9A95-8E1AD1E53F4A}"/>
    <dgm:cxn modelId="{ECDDE7F1-73F9-4E2F-8242-B9A68B0BB38E}" srcId="{F5B9C11E-42FC-4379-818E-B38ED23A96A3}" destId="{33599759-77AD-40BE-812C-65FC9A3A3EBE}" srcOrd="0" destOrd="0" parTransId="{77DA70AF-4555-41B4-A372-9E29D02BD744}" sibTransId="{88DE2EDD-E726-4063-8CB4-6B9464FF9EF3}"/>
    <dgm:cxn modelId="{D9319E1E-D4B4-4044-8F17-50C47D951ECB}" type="presOf" srcId="{D45663BE-B4F6-43A0-823C-DA0D81DC7422}" destId="{0EAD7D6D-D030-48CB-81B0-0FAEEA432C4B}" srcOrd="0" destOrd="0" presId="urn:microsoft.com/office/officeart/2005/8/layout/orgChart1"/>
    <dgm:cxn modelId="{968C0572-65C4-455D-8949-5651EB82970A}" srcId="{D45663BE-B4F6-43A0-823C-DA0D81DC7422}" destId="{140FD033-B333-4512-81C6-EA74C65D0AFC}" srcOrd="0" destOrd="0" parTransId="{9DE75A66-B2F6-4747-B210-6C59E01031AA}" sibTransId="{CEE06D2C-98A5-46C3-90E8-4E3A2A8B3CAE}"/>
    <dgm:cxn modelId="{9231AA54-E2B7-4F44-88AE-D85525089D61}" srcId="{B9CA38CF-346E-4C3F-8C92-C94E8B59E24E}" destId="{6C0445FA-33DB-4F12-83B9-8211AFF8C117}" srcOrd="0" destOrd="0" parTransId="{BA18CD82-DDA7-49C6-B858-C53BF9CE7929}" sibTransId="{EB3CE627-3293-47E2-BAD2-6A1B4E4FC3D9}"/>
    <dgm:cxn modelId="{42F569E3-9BE8-47DE-BD61-547A292271DE}" srcId="{33599759-77AD-40BE-812C-65FC9A3A3EBE}" destId="{357B744E-40B2-4BB2-9A5A-AA41AA2899F1}" srcOrd="1" destOrd="0" parTransId="{BD644F29-5F88-4FE2-A62D-50300080789F}" sibTransId="{DFA49902-E44C-4D57-A8A7-82431B839E8C}"/>
    <dgm:cxn modelId="{BF49AD48-F050-4BAB-8554-0F09BD9D2F24}" type="presOf" srcId="{9DE75A66-B2F6-4747-B210-6C59E01031AA}" destId="{043BD0C7-5607-4B9B-8D8B-6DABAA1A6B24}" srcOrd="0" destOrd="0" presId="urn:microsoft.com/office/officeart/2005/8/layout/orgChart1"/>
    <dgm:cxn modelId="{00FD5CC0-F02F-430D-847E-9A844CE7383D}" type="presOf" srcId="{6C0445FA-33DB-4F12-83B9-8211AFF8C117}" destId="{8050BC1C-BF26-48EC-8629-1DC2D0A5AAF2}" srcOrd="0" destOrd="0" presId="urn:microsoft.com/office/officeart/2005/8/layout/orgChart1"/>
    <dgm:cxn modelId="{CE16A5E0-84A6-4AA9-A94E-D1BF7EC6747E}" type="presOf" srcId="{085239ED-3250-4F22-89C0-EEA20DCAD747}" destId="{C8DE7FAA-A2A5-4652-825D-232BB7AAC21A}" srcOrd="0" destOrd="0" presId="urn:microsoft.com/office/officeart/2005/8/layout/orgChart1"/>
    <dgm:cxn modelId="{9E455CE9-1FFC-45D7-8653-CBF6ABF080CC}" type="presOf" srcId="{B9CA38CF-346E-4C3F-8C92-C94E8B59E24E}" destId="{CC70B977-F51D-41B3-9E72-1D7D21343FC0}" srcOrd="0" destOrd="0" presId="urn:microsoft.com/office/officeart/2005/8/layout/orgChart1"/>
    <dgm:cxn modelId="{127B616F-CB90-4FE6-874E-B42B12EF137F}" type="presOf" srcId="{140FD033-B333-4512-81C6-EA74C65D0AFC}" destId="{9E667A4E-A8B8-4BE3-9551-5D56FA54C76F}" srcOrd="1" destOrd="0" presId="urn:microsoft.com/office/officeart/2005/8/layout/orgChart1"/>
    <dgm:cxn modelId="{E0A66D0F-1AA9-4BCA-A3F8-9D04CF05E91E}" type="presOf" srcId="{6C0445FA-33DB-4F12-83B9-8211AFF8C117}" destId="{D555B049-F19B-4B91-9E94-0D51725ABFD2}" srcOrd="1" destOrd="0" presId="urn:microsoft.com/office/officeart/2005/8/layout/orgChart1"/>
    <dgm:cxn modelId="{9529FB2C-23A6-4185-B2D2-64B0BE203E5C}" type="presOf" srcId="{33599759-77AD-40BE-812C-65FC9A3A3EBE}" destId="{C9E0FD88-E5E6-45B8-9036-E3B7C0747C97}" srcOrd="0" destOrd="0" presId="urn:microsoft.com/office/officeart/2005/8/layout/orgChart1"/>
    <dgm:cxn modelId="{D744D067-2F3D-4722-BD0D-D6F04323B506}" type="presOf" srcId="{357B744E-40B2-4BB2-9A5A-AA41AA2899F1}" destId="{FD09FA24-3DE9-439D-9BAC-BFEC73656552}" srcOrd="1" destOrd="0" presId="urn:microsoft.com/office/officeart/2005/8/layout/orgChart1"/>
    <dgm:cxn modelId="{92D92E6B-51FE-41DB-9A8A-2646B106C92D}" type="presOf" srcId="{D32175BF-1DA1-4987-BDF0-21D18D419A92}" destId="{2B29CE35-F499-44B2-AEBF-FD651B19CDF5}" srcOrd="1" destOrd="0" presId="urn:microsoft.com/office/officeart/2005/8/layout/orgChart1"/>
    <dgm:cxn modelId="{CA281AA8-44F9-48EF-A775-B266122C684E}" type="presOf" srcId="{140FD033-B333-4512-81C6-EA74C65D0AFC}" destId="{6129CEB7-6F84-43DF-8B1B-F707977EB438}" srcOrd="0" destOrd="0" presId="urn:microsoft.com/office/officeart/2005/8/layout/orgChart1"/>
    <dgm:cxn modelId="{7EC94976-9D12-465A-AE5F-87ECA6F69D9A}" type="presOf" srcId="{F5B9C11E-42FC-4379-818E-B38ED23A96A3}" destId="{168308CA-74EC-416F-9BBC-AB2590C8D40C}" srcOrd="0" destOrd="0" presId="urn:microsoft.com/office/officeart/2005/8/layout/orgChart1"/>
    <dgm:cxn modelId="{9090051A-40B6-4946-8315-83F8F6FE1AB2}" type="presOf" srcId="{BD644F29-5F88-4FE2-A62D-50300080789F}" destId="{7630F2F8-4222-4C4F-80EA-2C40C5855425}" srcOrd="0" destOrd="0" presId="urn:microsoft.com/office/officeart/2005/8/layout/orgChart1"/>
    <dgm:cxn modelId="{EB677E28-CE58-4CB5-BAFE-3178B52BE34C}" type="presOf" srcId="{BA18CD82-DDA7-49C6-B858-C53BF9CE7929}" destId="{21057639-B009-47D6-B470-F457D21F95A1}" srcOrd="0" destOrd="0" presId="urn:microsoft.com/office/officeart/2005/8/layout/orgChart1"/>
    <dgm:cxn modelId="{11E83B1A-BA06-4B6E-9AB5-45566289E715}" srcId="{D32175BF-1DA1-4987-BDF0-21D18D419A92}" destId="{B9CA38CF-346E-4C3F-8C92-C94E8B59E24E}" srcOrd="0" destOrd="0" parTransId="{F4D053A5-02E5-4912-BCAE-2ACC6B34541D}" sibTransId="{25CD54EE-266A-4AAE-A3A9-81AACDF0F3D0}"/>
    <dgm:cxn modelId="{442C64D1-D1CC-49EB-86AA-D3A9EF06EA21}" type="presOf" srcId="{F7D05194-38F6-49E8-8697-51CECA3EED92}" destId="{A0862C35-B015-47D1-A6ED-64F0B91526F6}" srcOrd="0" destOrd="0" presId="urn:microsoft.com/office/officeart/2005/8/layout/orgChart1"/>
    <dgm:cxn modelId="{3467799C-606B-4187-90C0-7C57D10C0327}" type="presOf" srcId="{33599759-77AD-40BE-812C-65FC9A3A3EBE}" destId="{4650136A-887A-4B1D-BF0E-3444BD9C7C23}" srcOrd="1" destOrd="0" presId="urn:microsoft.com/office/officeart/2005/8/layout/orgChart1"/>
    <dgm:cxn modelId="{F06B3439-7D88-429E-B5DB-986BB1C5166E}" type="presOf" srcId="{B9CA38CF-346E-4C3F-8C92-C94E8B59E24E}" destId="{BA198F2F-C009-44FD-A178-3DE382AF6777}" srcOrd="1" destOrd="0" presId="urn:microsoft.com/office/officeart/2005/8/layout/orgChart1"/>
    <dgm:cxn modelId="{99AF6060-3D6A-4EC8-BD4A-EDF9721D1536}" srcId="{6C0445FA-33DB-4F12-83B9-8211AFF8C117}" destId="{D45663BE-B4F6-43A0-823C-DA0D81DC7422}" srcOrd="0" destOrd="0" parTransId="{085239ED-3250-4F22-89C0-EEA20DCAD747}" sibTransId="{5670A36B-B4E4-4932-BBE8-112A50EEF756}"/>
    <dgm:cxn modelId="{27B42D46-57DA-46B5-9EDE-4401AFBFB4C1}" type="presOf" srcId="{F4D053A5-02E5-4912-BCAE-2ACC6B34541D}" destId="{6A9C0F08-F2D9-443D-8EE8-933DD52D72BE}" srcOrd="0" destOrd="0" presId="urn:microsoft.com/office/officeart/2005/8/layout/orgChart1"/>
    <dgm:cxn modelId="{50CB3FFC-1C14-4D28-89E3-A89BFAE27416}" type="presOf" srcId="{357B744E-40B2-4BB2-9A5A-AA41AA2899F1}" destId="{51CC3960-6C95-49C9-9E45-A8A59AC8DCAA}" srcOrd="0" destOrd="0" presId="urn:microsoft.com/office/officeart/2005/8/layout/orgChart1"/>
    <dgm:cxn modelId="{21EA1BEF-1451-4B3A-B694-6FB9EA12B3FE}" type="presOf" srcId="{D45663BE-B4F6-43A0-823C-DA0D81DC7422}" destId="{07A3F942-8B84-49EF-904D-F54F0613A160}" srcOrd="1" destOrd="0" presId="urn:microsoft.com/office/officeart/2005/8/layout/orgChart1"/>
    <dgm:cxn modelId="{345FB28B-E070-42B2-8ABE-6AFB3C1EF871}" type="presParOf" srcId="{168308CA-74EC-416F-9BBC-AB2590C8D40C}" destId="{3AE3D97E-E621-4180-B074-1726D99136A7}" srcOrd="0" destOrd="0" presId="urn:microsoft.com/office/officeart/2005/8/layout/orgChart1"/>
    <dgm:cxn modelId="{3DFBF34C-4264-4AFB-83E6-FFF67B523B8A}" type="presParOf" srcId="{3AE3D97E-E621-4180-B074-1726D99136A7}" destId="{284EC20B-45F4-4A9B-A58C-52757F80C14E}" srcOrd="0" destOrd="0" presId="urn:microsoft.com/office/officeart/2005/8/layout/orgChart1"/>
    <dgm:cxn modelId="{B42A7735-2393-4731-84D9-5CF6A62D41C4}" type="presParOf" srcId="{284EC20B-45F4-4A9B-A58C-52757F80C14E}" destId="{C9E0FD88-E5E6-45B8-9036-E3B7C0747C97}" srcOrd="0" destOrd="0" presId="urn:microsoft.com/office/officeart/2005/8/layout/orgChart1"/>
    <dgm:cxn modelId="{23F01A30-ABBF-4D87-A707-150E3B09BDC0}" type="presParOf" srcId="{284EC20B-45F4-4A9B-A58C-52757F80C14E}" destId="{4650136A-887A-4B1D-BF0E-3444BD9C7C23}" srcOrd="1" destOrd="0" presId="urn:microsoft.com/office/officeart/2005/8/layout/orgChart1"/>
    <dgm:cxn modelId="{4781456E-72EA-4335-94C4-B381465FCA1C}" type="presParOf" srcId="{3AE3D97E-E621-4180-B074-1726D99136A7}" destId="{4CFAA0AC-C134-4491-9501-A2E6C4895E6A}" srcOrd="1" destOrd="0" presId="urn:microsoft.com/office/officeart/2005/8/layout/orgChart1"/>
    <dgm:cxn modelId="{AE976096-D9B3-4050-A279-18AFC4FF82B7}" type="presParOf" srcId="{4CFAA0AC-C134-4491-9501-A2E6C4895E6A}" destId="{A0862C35-B015-47D1-A6ED-64F0B91526F6}" srcOrd="0" destOrd="0" presId="urn:microsoft.com/office/officeart/2005/8/layout/orgChart1"/>
    <dgm:cxn modelId="{217225BE-6B18-465B-A0DD-1A99C640061A}" type="presParOf" srcId="{4CFAA0AC-C134-4491-9501-A2E6C4895E6A}" destId="{F3CB64C1-1064-4403-A5A3-BD4587B7DADE}" srcOrd="1" destOrd="0" presId="urn:microsoft.com/office/officeart/2005/8/layout/orgChart1"/>
    <dgm:cxn modelId="{293B43B4-0794-42F4-8357-0153ABCE8C3B}" type="presParOf" srcId="{F3CB64C1-1064-4403-A5A3-BD4587B7DADE}" destId="{86B1F7E6-0CF1-42C3-B7E7-69FD4DEB7574}" srcOrd="0" destOrd="0" presId="urn:microsoft.com/office/officeart/2005/8/layout/orgChart1"/>
    <dgm:cxn modelId="{ACAB4CD1-76CC-437B-92A5-A41C6D5E4B95}" type="presParOf" srcId="{86B1F7E6-0CF1-42C3-B7E7-69FD4DEB7574}" destId="{960B9842-F000-459D-AF3D-90A69E682A9E}" srcOrd="0" destOrd="0" presId="urn:microsoft.com/office/officeart/2005/8/layout/orgChart1"/>
    <dgm:cxn modelId="{6B43748D-FE4D-4DC6-835A-2D8C9E963C36}" type="presParOf" srcId="{86B1F7E6-0CF1-42C3-B7E7-69FD4DEB7574}" destId="{2B29CE35-F499-44B2-AEBF-FD651B19CDF5}" srcOrd="1" destOrd="0" presId="urn:microsoft.com/office/officeart/2005/8/layout/orgChart1"/>
    <dgm:cxn modelId="{5D6D5398-65E8-4E9D-BB0D-630A6E5C3BBA}" type="presParOf" srcId="{F3CB64C1-1064-4403-A5A3-BD4587B7DADE}" destId="{6F4A1F52-B1A2-4CCC-979D-33F14D706DF5}" srcOrd="1" destOrd="0" presId="urn:microsoft.com/office/officeart/2005/8/layout/orgChart1"/>
    <dgm:cxn modelId="{CE6912E4-9EB2-4F4D-9A58-20650348D4D3}" type="presParOf" srcId="{6F4A1F52-B1A2-4CCC-979D-33F14D706DF5}" destId="{6A9C0F08-F2D9-443D-8EE8-933DD52D72BE}" srcOrd="0" destOrd="0" presId="urn:microsoft.com/office/officeart/2005/8/layout/orgChart1"/>
    <dgm:cxn modelId="{4AF39F9E-557A-4CD7-8591-C87965860169}" type="presParOf" srcId="{6F4A1F52-B1A2-4CCC-979D-33F14D706DF5}" destId="{E480609E-AEA5-41BA-8E69-E8EF00042B95}" srcOrd="1" destOrd="0" presId="urn:microsoft.com/office/officeart/2005/8/layout/orgChart1"/>
    <dgm:cxn modelId="{CCBE0EF9-2EE2-4D96-AD72-D79ACDAB65C3}" type="presParOf" srcId="{E480609E-AEA5-41BA-8E69-E8EF00042B95}" destId="{718A9C69-2571-4717-B21E-89CE7BFC2B56}" srcOrd="0" destOrd="0" presId="urn:microsoft.com/office/officeart/2005/8/layout/orgChart1"/>
    <dgm:cxn modelId="{06B2643E-7A00-4C85-899C-DE1B73962FDE}" type="presParOf" srcId="{718A9C69-2571-4717-B21E-89CE7BFC2B56}" destId="{CC70B977-F51D-41B3-9E72-1D7D21343FC0}" srcOrd="0" destOrd="0" presId="urn:microsoft.com/office/officeart/2005/8/layout/orgChart1"/>
    <dgm:cxn modelId="{ECF24B5D-52F7-4C39-8D20-4C337BF3F6DD}" type="presParOf" srcId="{718A9C69-2571-4717-B21E-89CE7BFC2B56}" destId="{BA198F2F-C009-44FD-A178-3DE382AF6777}" srcOrd="1" destOrd="0" presId="urn:microsoft.com/office/officeart/2005/8/layout/orgChart1"/>
    <dgm:cxn modelId="{CAE68905-56DD-4C06-8F2A-B75C46F46BFF}" type="presParOf" srcId="{E480609E-AEA5-41BA-8E69-E8EF00042B95}" destId="{4E4DC65D-E990-48C7-8A04-9DE15606B84E}" srcOrd="1" destOrd="0" presId="urn:microsoft.com/office/officeart/2005/8/layout/orgChart1"/>
    <dgm:cxn modelId="{2520F076-B209-4C9E-838A-CA73C5252CA6}" type="presParOf" srcId="{4E4DC65D-E990-48C7-8A04-9DE15606B84E}" destId="{21057639-B009-47D6-B470-F457D21F95A1}" srcOrd="0" destOrd="0" presId="urn:microsoft.com/office/officeart/2005/8/layout/orgChart1"/>
    <dgm:cxn modelId="{F1081CCD-9382-4578-AE7C-B0F0B1AF86A2}" type="presParOf" srcId="{4E4DC65D-E990-48C7-8A04-9DE15606B84E}" destId="{93EAEA27-F74F-47B4-BC8D-97D1B27C3314}" srcOrd="1" destOrd="0" presId="urn:microsoft.com/office/officeart/2005/8/layout/orgChart1"/>
    <dgm:cxn modelId="{21C1349D-6D6A-4B36-8154-4AF191114CFF}" type="presParOf" srcId="{93EAEA27-F74F-47B4-BC8D-97D1B27C3314}" destId="{F25B2A92-F0F6-47C1-8D03-1D64E62069E7}" srcOrd="0" destOrd="0" presId="urn:microsoft.com/office/officeart/2005/8/layout/orgChart1"/>
    <dgm:cxn modelId="{BBDD9473-99A7-44CC-99A8-2B842C470A27}" type="presParOf" srcId="{F25B2A92-F0F6-47C1-8D03-1D64E62069E7}" destId="{8050BC1C-BF26-48EC-8629-1DC2D0A5AAF2}" srcOrd="0" destOrd="0" presId="urn:microsoft.com/office/officeart/2005/8/layout/orgChart1"/>
    <dgm:cxn modelId="{A342D113-9A66-47B5-9022-EABB0E2F9EFF}" type="presParOf" srcId="{F25B2A92-F0F6-47C1-8D03-1D64E62069E7}" destId="{D555B049-F19B-4B91-9E94-0D51725ABFD2}" srcOrd="1" destOrd="0" presId="urn:microsoft.com/office/officeart/2005/8/layout/orgChart1"/>
    <dgm:cxn modelId="{980C8356-BE92-4149-97D3-82E5E6AC1C96}" type="presParOf" srcId="{93EAEA27-F74F-47B4-BC8D-97D1B27C3314}" destId="{4B551680-0695-4D5D-B084-9B82A1DF7FE2}" srcOrd="1" destOrd="0" presId="urn:microsoft.com/office/officeart/2005/8/layout/orgChart1"/>
    <dgm:cxn modelId="{3CCCC654-B79F-4440-A8EF-29F7077B1BA7}" type="presParOf" srcId="{4B551680-0695-4D5D-B084-9B82A1DF7FE2}" destId="{C8DE7FAA-A2A5-4652-825D-232BB7AAC21A}" srcOrd="0" destOrd="0" presId="urn:microsoft.com/office/officeart/2005/8/layout/orgChart1"/>
    <dgm:cxn modelId="{2358E9D9-C34B-44D0-8D5E-A1FEF948C3B5}" type="presParOf" srcId="{4B551680-0695-4D5D-B084-9B82A1DF7FE2}" destId="{B5D586A3-44B2-4A74-829A-A81D8AB920C6}" srcOrd="1" destOrd="0" presId="urn:microsoft.com/office/officeart/2005/8/layout/orgChart1"/>
    <dgm:cxn modelId="{43584FB2-E68C-4825-94EC-5F50E324629E}" type="presParOf" srcId="{B5D586A3-44B2-4A74-829A-A81D8AB920C6}" destId="{AB9AD6D3-C924-4C87-ACC9-6A9799922B22}" srcOrd="0" destOrd="0" presId="urn:microsoft.com/office/officeart/2005/8/layout/orgChart1"/>
    <dgm:cxn modelId="{B3BA7B62-0C1E-4592-AC98-F42CE83967BC}" type="presParOf" srcId="{AB9AD6D3-C924-4C87-ACC9-6A9799922B22}" destId="{0EAD7D6D-D030-48CB-81B0-0FAEEA432C4B}" srcOrd="0" destOrd="0" presId="urn:microsoft.com/office/officeart/2005/8/layout/orgChart1"/>
    <dgm:cxn modelId="{AD42AAB7-A721-4860-97E2-813989DF481A}" type="presParOf" srcId="{AB9AD6D3-C924-4C87-ACC9-6A9799922B22}" destId="{07A3F942-8B84-49EF-904D-F54F0613A160}" srcOrd="1" destOrd="0" presId="urn:microsoft.com/office/officeart/2005/8/layout/orgChart1"/>
    <dgm:cxn modelId="{B6438AC8-14F7-403B-B2EE-27DF44F0CD28}" type="presParOf" srcId="{B5D586A3-44B2-4A74-829A-A81D8AB920C6}" destId="{0F8BD15B-7C6D-4F2D-BC9C-4AFA94C64B2F}" srcOrd="1" destOrd="0" presId="urn:microsoft.com/office/officeart/2005/8/layout/orgChart1"/>
    <dgm:cxn modelId="{B5EB95A2-0ED1-4828-8A1C-1C8262006506}" type="presParOf" srcId="{0F8BD15B-7C6D-4F2D-BC9C-4AFA94C64B2F}" destId="{043BD0C7-5607-4B9B-8D8B-6DABAA1A6B24}" srcOrd="0" destOrd="0" presId="urn:microsoft.com/office/officeart/2005/8/layout/orgChart1"/>
    <dgm:cxn modelId="{BB8C8B0A-C1B7-416D-A5CE-B6CE6C8D20D6}" type="presParOf" srcId="{0F8BD15B-7C6D-4F2D-BC9C-4AFA94C64B2F}" destId="{F25716BD-BC28-4737-8DDC-C8D81CBBD919}" srcOrd="1" destOrd="0" presId="urn:microsoft.com/office/officeart/2005/8/layout/orgChart1"/>
    <dgm:cxn modelId="{11C240D7-D76C-4771-A221-3C33D15FFF3E}" type="presParOf" srcId="{F25716BD-BC28-4737-8DDC-C8D81CBBD919}" destId="{4CB536F6-F074-47F3-BCC2-F8FF2432BBCC}" srcOrd="0" destOrd="0" presId="urn:microsoft.com/office/officeart/2005/8/layout/orgChart1"/>
    <dgm:cxn modelId="{F0D3EBBC-F271-4C87-8378-910FF1BBC8B6}" type="presParOf" srcId="{4CB536F6-F074-47F3-BCC2-F8FF2432BBCC}" destId="{6129CEB7-6F84-43DF-8B1B-F707977EB438}" srcOrd="0" destOrd="0" presId="urn:microsoft.com/office/officeart/2005/8/layout/orgChart1"/>
    <dgm:cxn modelId="{6D0D54DC-5389-4AD3-8F32-0C342B298F25}" type="presParOf" srcId="{4CB536F6-F074-47F3-BCC2-F8FF2432BBCC}" destId="{9E667A4E-A8B8-4BE3-9551-5D56FA54C76F}" srcOrd="1" destOrd="0" presId="urn:microsoft.com/office/officeart/2005/8/layout/orgChart1"/>
    <dgm:cxn modelId="{000113E0-63A5-4493-95B6-A1E6FAAACFEA}" type="presParOf" srcId="{F25716BD-BC28-4737-8DDC-C8D81CBBD919}" destId="{9B5E84BD-D246-4A23-8210-5FE66A57D2F9}" srcOrd="1" destOrd="0" presId="urn:microsoft.com/office/officeart/2005/8/layout/orgChart1"/>
    <dgm:cxn modelId="{9FED8EAF-60FB-4580-B92F-8CD25FB2C248}" type="presParOf" srcId="{F25716BD-BC28-4737-8DDC-C8D81CBBD919}" destId="{B4055F81-CE39-4325-B80D-B0EFD51DB63B}" srcOrd="2" destOrd="0" presId="urn:microsoft.com/office/officeart/2005/8/layout/orgChart1"/>
    <dgm:cxn modelId="{5D2D2303-1BF7-4342-A770-D892D0407B2A}" type="presParOf" srcId="{B5D586A3-44B2-4A74-829A-A81D8AB920C6}" destId="{8D8B6E24-9C47-4A51-B553-1B16B7582996}" srcOrd="2" destOrd="0" presId="urn:microsoft.com/office/officeart/2005/8/layout/orgChart1"/>
    <dgm:cxn modelId="{31A0E07B-3A9C-4FD6-B3B3-FC67AB5DCB1A}" type="presParOf" srcId="{93EAEA27-F74F-47B4-BC8D-97D1B27C3314}" destId="{DCBA9C72-AF1A-4676-BB62-4FB1FFC0B27D}" srcOrd="2" destOrd="0" presId="urn:microsoft.com/office/officeart/2005/8/layout/orgChart1"/>
    <dgm:cxn modelId="{C1E1962D-099E-4218-BB04-FFA73D32B7EB}" type="presParOf" srcId="{E480609E-AEA5-41BA-8E69-E8EF00042B95}" destId="{410B8A70-A18F-40E5-B9F5-DB911668B776}" srcOrd="2" destOrd="0" presId="urn:microsoft.com/office/officeart/2005/8/layout/orgChart1"/>
    <dgm:cxn modelId="{5179668A-94DC-49D8-B410-28B4B777A8A9}" type="presParOf" srcId="{F3CB64C1-1064-4403-A5A3-BD4587B7DADE}" destId="{4875379C-451F-4D3E-BC7F-34073740E6F9}" srcOrd="2" destOrd="0" presId="urn:microsoft.com/office/officeart/2005/8/layout/orgChart1"/>
    <dgm:cxn modelId="{38B4F362-6474-4297-BB2A-367539F5C0CD}" type="presParOf" srcId="{4CFAA0AC-C134-4491-9501-A2E6C4895E6A}" destId="{7630F2F8-4222-4C4F-80EA-2C40C5855425}" srcOrd="2" destOrd="0" presId="urn:microsoft.com/office/officeart/2005/8/layout/orgChart1"/>
    <dgm:cxn modelId="{C98AB4C3-D357-4A88-992E-9F52D9E9976E}" type="presParOf" srcId="{4CFAA0AC-C134-4491-9501-A2E6C4895E6A}" destId="{C910A252-20E8-46D1-87A3-B192A9FB37BA}" srcOrd="3" destOrd="0" presId="urn:microsoft.com/office/officeart/2005/8/layout/orgChart1"/>
    <dgm:cxn modelId="{0C3E5F38-2316-450E-835C-AF83271A6714}" type="presParOf" srcId="{C910A252-20E8-46D1-87A3-B192A9FB37BA}" destId="{94059797-D0C7-4698-9319-6D70FC44495E}" srcOrd="0" destOrd="0" presId="urn:microsoft.com/office/officeart/2005/8/layout/orgChart1"/>
    <dgm:cxn modelId="{5A759B73-7F0D-4844-9EAE-CE03463A15D3}" type="presParOf" srcId="{94059797-D0C7-4698-9319-6D70FC44495E}" destId="{51CC3960-6C95-49C9-9E45-A8A59AC8DCAA}" srcOrd="0" destOrd="0" presId="urn:microsoft.com/office/officeart/2005/8/layout/orgChart1"/>
    <dgm:cxn modelId="{08DC30D5-936D-4127-AD30-B7D9B290F88D}" type="presParOf" srcId="{94059797-D0C7-4698-9319-6D70FC44495E}" destId="{FD09FA24-3DE9-439D-9BAC-BFEC73656552}" srcOrd="1" destOrd="0" presId="urn:microsoft.com/office/officeart/2005/8/layout/orgChart1"/>
    <dgm:cxn modelId="{B319BE0E-E6C5-48B3-BAFF-A10C9B1EA42B}" type="presParOf" srcId="{C910A252-20E8-46D1-87A3-B192A9FB37BA}" destId="{273150FB-FBE1-4C92-83B0-1EDEEA5D7FF2}" srcOrd="1" destOrd="0" presId="urn:microsoft.com/office/officeart/2005/8/layout/orgChart1"/>
    <dgm:cxn modelId="{E86E7C75-637A-47EB-A456-CD49A1F54724}" type="presParOf" srcId="{C910A252-20E8-46D1-87A3-B192A9FB37BA}" destId="{1557C692-9DD7-459C-A93F-9DD53F493AD6}" srcOrd="2" destOrd="0" presId="urn:microsoft.com/office/officeart/2005/8/layout/orgChart1"/>
    <dgm:cxn modelId="{A2D366CF-6B92-4BA2-85B7-75F5216C4304}" type="presParOf" srcId="{3AE3D97E-E621-4180-B074-1726D99136A7}" destId="{8EC07C37-1792-46F6-AD75-676FEFF7F7F9}"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152E71-0DE5-4510-8605-38C94940FFB2}" type="doc">
      <dgm:prSet loTypeId="urn:microsoft.com/office/officeart/2005/8/layout/hierarchy1" loCatId="hierarchy" qsTypeId="urn:microsoft.com/office/officeart/2005/8/quickstyle/simple2" qsCatId="simple" csTypeId="urn:microsoft.com/office/officeart/2005/8/colors/accent0_1" csCatId="mainScheme" phldr="1"/>
      <dgm:spPr/>
      <dgm:t>
        <a:bodyPr/>
        <a:lstStyle/>
        <a:p>
          <a:pPr rtl="1"/>
          <a:endParaRPr lang="ar-SA"/>
        </a:p>
      </dgm:t>
    </dgm:pt>
    <dgm:pt modelId="{86EE330A-5DE2-4E83-8A28-C4CF6DAC1B2A}">
      <dgm:prSet phldrT="[Text]"/>
      <dgm:spPr/>
      <dgm:t>
        <a:bodyPr/>
        <a:lstStyle/>
        <a:p>
          <a:pPr rtl="1"/>
          <a:r>
            <a:rPr lang="ar-SA" dirty="0" smtClean="0"/>
            <a:t>مصادر العدوى</a:t>
          </a:r>
          <a:endParaRPr lang="ar-SA" dirty="0"/>
        </a:p>
      </dgm:t>
    </dgm:pt>
    <dgm:pt modelId="{045F7911-F46F-4C7D-9251-E1EF8F3C629B}" type="parTrans" cxnId="{60F62E81-1D3F-41B8-9395-391000A9607E}">
      <dgm:prSet/>
      <dgm:spPr/>
      <dgm:t>
        <a:bodyPr/>
        <a:lstStyle/>
        <a:p>
          <a:pPr rtl="1"/>
          <a:endParaRPr lang="ar-SA"/>
        </a:p>
      </dgm:t>
    </dgm:pt>
    <dgm:pt modelId="{118116EC-7748-44BD-AC1B-26295BFE381C}" type="sibTrans" cxnId="{60F62E81-1D3F-41B8-9395-391000A9607E}">
      <dgm:prSet/>
      <dgm:spPr/>
      <dgm:t>
        <a:bodyPr/>
        <a:lstStyle/>
        <a:p>
          <a:pPr rtl="1"/>
          <a:endParaRPr lang="ar-SA"/>
        </a:p>
      </dgm:t>
    </dgm:pt>
    <dgm:pt modelId="{6801566D-8106-4798-A7BC-D8B9161D30CD}">
      <dgm:prSet phldrT="[Text]"/>
      <dgm:spPr/>
      <dgm:t>
        <a:bodyPr/>
        <a:lstStyle/>
        <a:p>
          <a:pPr rtl="1"/>
          <a:r>
            <a:rPr lang="ar-SA" dirty="0" smtClean="0"/>
            <a:t>حامل المرض</a:t>
          </a:r>
          <a:endParaRPr lang="ar-SA" dirty="0"/>
        </a:p>
      </dgm:t>
    </dgm:pt>
    <dgm:pt modelId="{64729241-D761-45C9-8891-0EFF65704EEB}" type="parTrans" cxnId="{670CCB69-F497-4EA7-BBBE-8F1C3066E2EC}">
      <dgm:prSet/>
      <dgm:spPr/>
      <dgm:t>
        <a:bodyPr/>
        <a:lstStyle/>
        <a:p>
          <a:pPr rtl="1"/>
          <a:endParaRPr lang="ar-SA"/>
        </a:p>
      </dgm:t>
    </dgm:pt>
    <dgm:pt modelId="{C4D50C88-265C-40DE-A75D-A90E2FC3F36C}" type="sibTrans" cxnId="{670CCB69-F497-4EA7-BBBE-8F1C3066E2EC}">
      <dgm:prSet/>
      <dgm:spPr/>
      <dgm:t>
        <a:bodyPr/>
        <a:lstStyle/>
        <a:p>
          <a:pPr rtl="1"/>
          <a:endParaRPr lang="ar-SA"/>
        </a:p>
      </dgm:t>
    </dgm:pt>
    <dgm:pt modelId="{A66615D1-FD20-444C-A917-DD3E0936FEFA}">
      <dgm:prSet phldrT="[Text]"/>
      <dgm:spPr/>
      <dgm:t>
        <a:bodyPr/>
        <a:lstStyle/>
        <a:p>
          <a:pPr rtl="1"/>
          <a:r>
            <a:rPr lang="ar-SA" dirty="0" smtClean="0"/>
            <a:t>المريض</a:t>
          </a:r>
          <a:endParaRPr lang="ar-SA" dirty="0"/>
        </a:p>
      </dgm:t>
    </dgm:pt>
    <dgm:pt modelId="{24594DAF-A832-4D69-8772-9DACBC4100C1}" type="parTrans" cxnId="{FD06BA4E-4582-450E-B3BD-B5E0F6BDAFAB}">
      <dgm:prSet/>
      <dgm:spPr/>
      <dgm:t>
        <a:bodyPr/>
        <a:lstStyle/>
        <a:p>
          <a:pPr rtl="1"/>
          <a:endParaRPr lang="ar-SA"/>
        </a:p>
      </dgm:t>
    </dgm:pt>
    <dgm:pt modelId="{21036CB1-0F63-4660-961D-842941706C53}" type="sibTrans" cxnId="{FD06BA4E-4582-450E-B3BD-B5E0F6BDAFAB}">
      <dgm:prSet/>
      <dgm:spPr/>
      <dgm:t>
        <a:bodyPr/>
        <a:lstStyle/>
        <a:p>
          <a:pPr rtl="1"/>
          <a:endParaRPr lang="ar-SA"/>
        </a:p>
      </dgm:t>
    </dgm:pt>
    <dgm:pt modelId="{5D1E1F9D-AA58-4DB0-940F-8F2177CE2A31}" type="pres">
      <dgm:prSet presAssocID="{74152E71-0DE5-4510-8605-38C94940FFB2}" presName="hierChild1" presStyleCnt="0">
        <dgm:presLayoutVars>
          <dgm:chPref val="1"/>
          <dgm:dir/>
          <dgm:animOne val="branch"/>
          <dgm:animLvl val="lvl"/>
          <dgm:resizeHandles/>
        </dgm:presLayoutVars>
      </dgm:prSet>
      <dgm:spPr/>
      <dgm:t>
        <a:bodyPr/>
        <a:lstStyle/>
        <a:p>
          <a:pPr rtl="1"/>
          <a:endParaRPr lang="ar-SA"/>
        </a:p>
      </dgm:t>
    </dgm:pt>
    <dgm:pt modelId="{24F0C970-42EF-4A99-BE82-0618404C4253}" type="pres">
      <dgm:prSet presAssocID="{86EE330A-5DE2-4E83-8A28-C4CF6DAC1B2A}" presName="hierRoot1" presStyleCnt="0"/>
      <dgm:spPr/>
      <dgm:t>
        <a:bodyPr/>
        <a:lstStyle/>
        <a:p>
          <a:pPr rtl="1"/>
          <a:endParaRPr lang="ar-SA"/>
        </a:p>
      </dgm:t>
    </dgm:pt>
    <dgm:pt modelId="{1692C45A-7223-46F6-AAFE-B767D01A2523}" type="pres">
      <dgm:prSet presAssocID="{86EE330A-5DE2-4E83-8A28-C4CF6DAC1B2A}" presName="composite" presStyleCnt="0"/>
      <dgm:spPr/>
      <dgm:t>
        <a:bodyPr/>
        <a:lstStyle/>
        <a:p>
          <a:pPr rtl="1"/>
          <a:endParaRPr lang="ar-SA"/>
        </a:p>
      </dgm:t>
    </dgm:pt>
    <dgm:pt modelId="{85E0838B-C1D5-414F-AB2B-791792756594}" type="pres">
      <dgm:prSet presAssocID="{86EE330A-5DE2-4E83-8A28-C4CF6DAC1B2A}" presName="background" presStyleLbl="node0" presStyleIdx="0" presStyleCnt="1"/>
      <dgm:spPr/>
      <dgm:t>
        <a:bodyPr/>
        <a:lstStyle/>
        <a:p>
          <a:pPr rtl="1"/>
          <a:endParaRPr lang="ar-SA"/>
        </a:p>
      </dgm:t>
    </dgm:pt>
    <dgm:pt modelId="{39357C3C-E55A-46B1-86BC-5BFAD164662A}" type="pres">
      <dgm:prSet presAssocID="{86EE330A-5DE2-4E83-8A28-C4CF6DAC1B2A}" presName="text" presStyleLbl="fgAcc0" presStyleIdx="0" presStyleCnt="1" custLinFactY="-17773" custLinFactNeighborX="-4674" custLinFactNeighborY="-100000">
        <dgm:presLayoutVars>
          <dgm:chPref val="3"/>
        </dgm:presLayoutVars>
      </dgm:prSet>
      <dgm:spPr/>
      <dgm:t>
        <a:bodyPr/>
        <a:lstStyle/>
        <a:p>
          <a:pPr rtl="1"/>
          <a:endParaRPr lang="ar-SA"/>
        </a:p>
      </dgm:t>
    </dgm:pt>
    <dgm:pt modelId="{B5A28152-99B2-4998-B904-DEA7E6841CC6}" type="pres">
      <dgm:prSet presAssocID="{86EE330A-5DE2-4E83-8A28-C4CF6DAC1B2A}" presName="hierChild2" presStyleCnt="0"/>
      <dgm:spPr/>
      <dgm:t>
        <a:bodyPr/>
        <a:lstStyle/>
        <a:p>
          <a:pPr rtl="1"/>
          <a:endParaRPr lang="ar-SA"/>
        </a:p>
      </dgm:t>
    </dgm:pt>
    <dgm:pt modelId="{490391EE-C4A0-44AD-A74E-ECC95EA834D0}" type="pres">
      <dgm:prSet presAssocID="{64729241-D761-45C9-8891-0EFF65704EEB}" presName="Name10" presStyleLbl="parChTrans1D2" presStyleIdx="0" presStyleCnt="2"/>
      <dgm:spPr/>
      <dgm:t>
        <a:bodyPr/>
        <a:lstStyle/>
        <a:p>
          <a:pPr rtl="1"/>
          <a:endParaRPr lang="ar-SA"/>
        </a:p>
      </dgm:t>
    </dgm:pt>
    <dgm:pt modelId="{5B8B979E-C497-4519-8EA0-B5C284A98D3B}" type="pres">
      <dgm:prSet presAssocID="{6801566D-8106-4798-A7BC-D8B9161D30CD}" presName="hierRoot2" presStyleCnt="0"/>
      <dgm:spPr/>
      <dgm:t>
        <a:bodyPr/>
        <a:lstStyle/>
        <a:p>
          <a:pPr rtl="1"/>
          <a:endParaRPr lang="ar-SA"/>
        </a:p>
      </dgm:t>
    </dgm:pt>
    <dgm:pt modelId="{52050495-8042-49AA-9DE3-D484842A2B86}" type="pres">
      <dgm:prSet presAssocID="{6801566D-8106-4798-A7BC-D8B9161D30CD}" presName="composite2" presStyleCnt="0"/>
      <dgm:spPr/>
      <dgm:t>
        <a:bodyPr/>
        <a:lstStyle/>
        <a:p>
          <a:pPr rtl="1"/>
          <a:endParaRPr lang="ar-SA"/>
        </a:p>
      </dgm:t>
    </dgm:pt>
    <dgm:pt modelId="{F20F9FA0-DA85-46AC-BB3E-49B541A861FA}" type="pres">
      <dgm:prSet presAssocID="{6801566D-8106-4798-A7BC-D8B9161D30CD}" presName="background2" presStyleLbl="node2" presStyleIdx="0" presStyleCnt="2"/>
      <dgm:spPr/>
      <dgm:t>
        <a:bodyPr/>
        <a:lstStyle/>
        <a:p>
          <a:pPr rtl="1"/>
          <a:endParaRPr lang="ar-SA"/>
        </a:p>
      </dgm:t>
    </dgm:pt>
    <dgm:pt modelId="{F009C9E8-AC1A-4557-9787-6CBE8285F0B3}" type="pres">
      <dgm:prSet presAssocID="{6801566D-8106-4798-A7BC-D8B9161D30CD}" presName="text2" presStyleLbl="fgAcc2" presStyleIdx="0" presStyleCnt="2" custLinFactNeighborX="-28" custLinFactNeighborY="89433">
        <dgm:presLayoutVars>
          <dgm:chPref val="3"/>
        </dgm:presLayoutVars>
      </dgm:prSet>
      <dgm:spPr/>
      <dgm:t>
        <a:bodyPr/>
        <a:lstStyle/>
        <a:p>
          <a:pPr rtl="1"/>
          <a:endParaRPr lang="ar-SA"/>
        </a:p>
      </dgm:t>
    </dgm:pt>
    <dgm:pt modelId="{E7BF5C33-A6FE-4409-B68C-415ED7BAEF68}" type="pres">
      <dgm:prSet presAssocID="{6801566D-8106-4798-A7BC-D8B9161D30CD}" presName="hierChild3" presStyleCnt="0"/>
      <dgm:spPr/>
      <dgm:t>
        <a:bodyPr/>
        <a:lstStyle/>
        <a:p>
          <a:pPr rtl="1"/>
          <a:endParaRPr lang="ar-SA"/>
        </a:p>
      </dgm:t>
    </dgm:pt>
    <dgm:pt modelId="{FA688172-F3D8-4E04-8325-D0A67B538994}" type="pres">
      <dgm:prSet presAssocID="{24594DAF-A832-4D69-8772-9DACBC4100C1}" presName="Name10" presStyleLbl="parChTrans1D2" presStyleIdx="1" presStyleCnt="2"/>
      <dgm:spPr/>
      <dgm:t>
        <a:bodyPr/>
        <a:lstStyle/>
        <a:p>
          <a:pPr rtl="1"/>
          <a:endParaRPr lang="ar-SA"/>
        </a:p>
      </dgm:t>
    </dgm:pt>
    <dgm:pt modelId="{4E5C858A-5255-4869-BD1C-D480AE01B2BA}" type="pres">
      <dgm:prSet presAssocID="{A66615D1-FD20-444C-A917-DD3E0936FEFA}" presName="hierRoot2" presStyleCnt="0"/>
      <dgm:spPr/>
      <dgm:t>
        <a:bodyPr/>
        <a:lstStyle/>
        <a:p>
          <a:pPr rtl="1"/>
          <a:endParaRPr lang="ar-SA"/>
        </a:p>
      </dgm:t>
    </dgm:pt>
    <dgm:pt modelId="{C54C740A-F18F-42B3-9D50-FFE893AD3EE3}" type="pres">
      <dgm:prSet presAssocID="{A66615D1-FD20-444C-A917-DD3E0936FEFA}" presName="composite2" presStyleCnt="0"/>
      <dgm:spPr/>
      <dgm:t>
        <a:bodyPr/>
        <a:lstStyle/>
        <a:p>
          <a:pPr rtl="1"/>
          <a:endParaRPr lang="ar-SA"/>
        </a:p>
      </dgm:t>
    </dgm:pt>
    <dgm:pt modelId="{34716D0E-7862-4785-AACF-52096799ECB1}" type="pres">
      <dgm:prSet presAssocID="{A66615D1-FD20-444C-A917-DD3E0936FEFA}" presName="background2" presStyleLbl="node2" presStyleIdx="1" presStyleCnt="2"/>
      <dgm:spPr/>
      <dgm:t>
        <a:bodyPr/>
        <a:lstStyle/>
        <a:p>
          <a:pPr rtl="1"/>
          <a:endParaRPr lang="ar-SA"/>
        </a:p>
      </dgm:t>
    </dgm:pt>
    <dgm:pt modelId="{D31749D2-6099-4700-AD93-A0E0889AD553}" type="pres">
      <dgm:prSet presAssocID="{A66615D1-FD20-444C-A917-DD3E0936FEFA}" presName="text2" presStyleLbl="fgAcc2" presStyleIdx="1" presStyleCnt="2" custLinFactNeighborX="-5555" custLinFactNeighborY="-79801">
        <dgm:presLayoutVars>
          <dgm:chPref val="3"/>
        </dgm:presLayoutVars>
      </dgm:prSet>
      <dgm:spPr/>
      <dgm:t>
        <a:bodyPr/>
        <a:lstStyle/>
        <a:p>
          <a:pPr rtl="1"/>
          <a:endParaRPr lang="ar-SA"/>
        </a:p>
      </dgm:t>
    </dgm:pt>
    <dgm:pt modelId="{A21C1CBC-969D-4CFD-98C4-53BD658F1D10}" type="pres">
      <dgm:prSet presAssocID="{A66615D1-FD20-444C-A917-DD3E0936FEFA}" presName="hierChild3" presStyleCnt="0"/>
      <dgm:spPr/>
      <dgm:t>
        <a:bodyPr/>
        <a:lstStyle/>
        <a:p>
          <a:pPr rtl="1"/>
          <a:endParaRPr lang="ar-SA"/>
        </a:p>
      </dgm:t>
    </dgm:pt>
  </dgm:ptLst>
  <dgm:cxnLst>
    <dgm:cxn modelId="{6A3B82E3-86AD-4246-BA7A-5509ED74BB7E}" type="presOf" srcId="{86EE330A-5DE2-4E83-8A28-C4CF6DAC1B2A}" destId="{39357C3C-E55A-46B1-86BC-5BFAD164662A}" srcOrd="0" destOrd="0" presId="urn:microsoft.com/office/officeart/2005/8/layout/hierarchy1"/>
    <dgm:cxn modelId="{7735D437-1921-4401-878D-FC6009927ED2}" type="presOf" srcId="{24594DAF-A832-4D69-8772-9DACBC4100C1}" destId="{FA688172-F3D8-4E04-8325-D0A67B538994}" srcOrd="0" destOrd="0" presId="urn:microsoft.com/office/officeart/2005/8/layout/hierarchy1"/>
    <dgm:cxn modelId="{5DDBC4C1-2138-4BF0-8160-317084165DD2}" type="presOf" srcId="{74152E71-0DE5-4510-8605-38C94940FFB2}" destId="{5D1E1F9D-AA58-4DB0-940F-8F2177CE2A31}" srcOrd="0" destOrd="0" presId="urn:microsoft.com/office/officeart/2005/8/layout/hierarchy1"/>
    <dgm:cxn modelId="{6DC8B2C0-F99F-4FBC-AE89-5C42EB7F16B9}" type="presOf" srcId="{6801566D-8106-4798-A7BC-D8B9161D30CD}" destId="{F009C9E8-AC1A-4557-9787-6CBE8285F0B3}" srcOrd="0" destOrd="0" presId="urn:microsoft.com/office/officeart/2005/8/layout/hierarchy1"/>
    <dgm:cxn modelId="{0CBC8AA3-D70D-455A-BA6A-9CA5C90A741C}" type="presOf" srcId="{A66615D1-FD20-444C-A917-DD3E0936FEFA}" destId="{D31749D2-6099-4700-AD93-A0E0889AD553}" srcOrd="0" destOrd="0" presId="urn:microsoft.com/office/officeart/2005/8/layout/hierarchy1"/>
    <dgm:cxn modelId="{FD06BA4E-4582-450E-B3BD-B5E0F6BDAFAB}" srcId="{86EE330A-5DE2-4E83-8A28-C4CF6DAC1B2A}" destId="{A66615D1-FD20-444C-A917-DD3E0936FEFA}" srcOrd="1" destOrd="0" parTransId="{24594DAF-A832-4D69-8772-9DACBC4100C1}" sibTransId="{21036CB1-0F63-4660-961D-842941706C53}"/>
    <dgm:cxn modelId="{3B2C2307-6CC5-44B7-A911-B4F699DFE70D}" type="presOf" srcId="{64729241-D761-45C9-8891-0EFF65704EEB}" destId="{490391EE-C4A0-44AD-A74E-ECC95EA834D0}" srcOrd="0" destOrd="0" presId="urn:microsoft.com/office/officeart/2005/8/layout/hierarchy1"/>
    <dgm:cxn modelId="{60F62E81-1D3F-41B8-9395-391000A9607E}" srcId="{74152E71-0DE5-4510-8605-38C94940FFB2}" destId="{86EE330A-5DE2-4E83-8A28-C4CF6DAC1B2A}" srcOrd="0" destOrd="0" parTransId="{045F7911-F46F-4C7D-9251-E1EF8F3C629B}" sibTransId="{118116EC-7748-44BD-AC1B-26295BFE381C}"/>
    <dgm:cxn modelId="{670CCB69-F497-4EA7-BBBE-8F1C3066E2EC}" srcId="{86EE330A-5DE2-4E83-8A28-C4CF6DAC1B2A}" destId="{6801566D-8106-4798-A7BC-D8B9161D30CD}" srcOrd="0" destOrd="0" parTransId="{64729241-D761-45C9-8891-0EFF65704EEB}" sibTransId="{C4D50C88-265C-40DE-A75D-A90E2FC3F36C}"/>
    <dgm:cxn modelId="{A9D8F30B-511D-4912-B1B5-8DE2655C0F7E}" type="presParOf" srcId="{5D1E1F9D-AA58-4DB0-940F-8F2177CE2A31}" destId="{24F0C970-42EF-4A99-BE82-0618404C4253}" srcOrd="0" destOrd="0" presId="urn:microsoft.com/office/officeart/2005/8/layout/hierarchy1"/>
    <dgm:cxn modelId="{C405DF88-A5EC-41BD-B3A4-4A188B92B27F}" type="presParOf" srcId="{24F0C970-42EF-4A99-BE82-0618404C4253}" destId="{1692C45A-7223-46F6-AAFE-B767D01A2523}" srcOrd="0" destOrd="0" presId="urn:microsoft.com/office/officeart/2005/8/layout/hierarchy1"/>
    <dgm:cxn modelId="{AF9099C9-3726-497E-81AA-74572CE87E34}" type="presParOf" srcId="{1692C45A-7223-46F6-AAFE-B767D01A2523}" destId="{85E0838B-C1D5-414F-AB2B-791792756594}" srcOrd="0" destOrd="0" presId="urn:microsoft.com/office/officeart/2005/8/layout/hierarchy1"/>
    <dgm:cxn modelId="{3CBD99D7-1A73-472B-A1FB-C27D9F605A8A}" type="presParOf" srcId="{1692C45A-7223-46F6-AAFE-B767D01A2523}" destId="{39357C3C-E55A-46B1-86BC-5BFAD164662A}" srcOrd="1" destOrd="0" presId="urn:microsoft.com/office/officeart/2005/8/layout/hierarchy1"/>
    <dgm:cxn modelId="{97E8F8FD-17D8-49B4-AADF-6E3EC58616D5}" type="presParOf" srcId="{24F0C970-42EF-4A99-BE82-0618404C4253}" destId="{B5A28152-99B2-4998-B904-DEA7E6841CC6}" srcOrd="1" destOrd="0" presId="urn:microsoft.com/office/officeart/2005/8/layout/hierarchy1"/>
    <dgm:cxn modelId="{E560E016-4993-4AF0-B4E2-55AFB909EF29}" type="presParOf" srcId="{B5A28152-99B2-4998-B904-DEA7E6841CC6}" destId="{490391EE-C4A0-44AD-A74E-ECC95EA834D0}" srcOrd="0" destOrd="0" presId="urn:microsoft.com/office/officeart/2005/8/layout/hierarchy1"/>
    <dgm:cxn modelId="{81C47221-4C1B-45EB-8150-D2F4940E71B4}" type="presParOf" srcId="{B5A28152-99B2-4998-B904-DEA7E6841CC6}" destId="{5B8B979E-C497-4519-8EA0-B5C284A98D3B}" srcOrd="1" destOrd="0" presId="urn:microsoft.com/office/officeart/2005/8/layout/hierarchy1"/>
    <dgm:cxn modelId="{264AA98C-3F4F-42BE-AFD4-FE01AE368D5F}" type="presParOf" srcId="{5B8B979E-C497-4519-8EA0-B5C284A98D3B}" destId="{52050495-8042-49AA-9DE3-D484842A2B86}" srcOrd="0" destOrd="0" presId="urn:microsoft.com/office/officeart/2005/8/layout/hierarchy1"/>
    <dgm:cxn modelId="{C66379E2-04E6-475C-822C-449CC451C3E2}" type="presParOf" srcId="{52050495-8042-49AA-9DE3-D484842A2B86}" destId="{F20F9FA0-DA85-46AC-BB3E-49B541A861FA}" srcOrd="0" destOrd="0" presId="urn:microsoft.com/office/officeart/2005/8/layout/hierarchy1"/>
    <dgm:cxn modelId="{080F4B87-380E-4D0D-9828-B5DFB9A5BDEF}" type="presParOf" srcId="{52050495-8042-49AA-9DE3-D484842A2B86}" destId="{F009C9E8-AC1A-4557-9787-6CBE8285F0B3}" srcOrd="1" destOrd="0" presId="urn:microsoft.com/office/officeart/2005/8/layout/hierarchy1"/>
    <dgm:cxn modelId="{BC64B322-AF11-4ED5-B0D0-35E7ECBB9CE3}" type="presParOf" srcId="{5B8B979E-C497-4519-8EA0-B5C284A98D3B}" destId="{E7BF5C33-A6FE-4409-B68C-415ED7BAEF68}" srcOrd="1" destOrd="0" presId="urn:microsoft.com/office/officeart/2005/8/layout/hierarchy1"/>
    <dgm:cxn modelId="{4A7B340E-9E47-4DE7-8217-0A1C21A1ECC1}" type="presParOf" srcId="{B5A28152-99B2-4998-B904-DEA7E6841CC6}" destId="{FA688172-F3D8-4E04-8325-D0A67B538994}" srcOrd="2" destOrd="0" presId="urn:microsoft.com/office/officeart/2005/8/layout/hierarchy1"/>
    <dgm:cxn modelId="{3E49C372-EF00-4457-AC42-DBED042FA94C}" type="presParOf" srcId="{B5A28152-99B2-4998-B904-DEA7E6841CC6}" destId="{4E5C858A-5255-4869-BD1C-D480AE01B2BA}" srcOrd="3" destOrd="0" presId="urn:microsoft.com/office/officeart/2005/8/layout/hierarchy1"/>
    <dgm:cxn modelId="{8AAED008-DEB0-4F46-90C7-120E7B3C763D}" type="presParOf" srcId="{4E5C858A-5255-4869-BD1C-D480AE01B2BA}" destId="{C54C740A-F18F-42B3-9D50-FFE893AD3EE3}" srcOrd="0" destOrd="0" presId="urn:microsoft.com/office/officeart/2005/8/layout/hierarchy1"/>
    <dgm:cxn modelId="{7C0892E8-3002-4C9F-817C-5A45DFF5BABE}" type="presParOf" srcId="{C54C740A-F18F-42B3-9D50-FFE893AD3EE3}" destId="{34716D0E-7862-4785-AACF-52096799ECB1}" srcOrd="0" destOrd="0" presId="urn:microsoft.com/office/officeart/2005/8/layout/hierarchy1"/>
    <dgm:cxn modelId="{8D211516-B30B-4F3B-9850-9A10FFE76ADE}" type="presParOf" srcId="{C54C740A-F18F-42B3-9D50-FFE893AD3EE3}" destId="{D31749D2-6099-4700-AD93-A0E0889AD553}" srcOrd="1" destOrd="0" presId="urn:microsoft.com/office/officeart/2005/8/layout/hierarchy1"/>
    <dgm:cxn modelId="{F03390A5-6D86-4F30-B0B7-926B4E399A45}" type="presParOf" srcId="{4E5C858A-5255-4869-BD1C-D480AE01B2BA}" destId="{A21C1CBC-969D-4CFD-98C4-53BD658F1D10}" srcOrd="1" destOrd="0" presId="urn:microsoft.com/office/officeart/2005/8/layout/hierarchy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BFF966-BCDA-4158-8ABC-A61E8AA86B5B}" type="doc">
      <dgm:prSet loTypeId="urn:microsoft.com/office/officeart/2005/8/layout/radial1" loCatId="cycle" qsTypeId="urn:microsoft.com/office/officeart/2005/8/quickstyle/simple1" qsCatId="simple" csTypeId="urn:microsoft.com/office/officeart/2005/8/colors/colorful1#1" csCatId="colorful" phldr="1"/>
      <dgm:spPr/>
      <dgm:t>
        <a:bodyPr/>
        <a:lstStyle/>
        <a:p>
          <a:pPr rtl="1"/>
          <a:endParaRPr lang="ar-SA"/>
        </a:p>
      </dgm:t>
    </dgm:pt>
    <dgm:pt modelId="{2DA31625-DBD0-48D1-9A49-14D3EE02DE31}">
      <dgm:prSet phldrT="[Text]"/>
      <dgm:spPr/>
      <dgm:t>
        <a:bodyPr/>
        <a:lstStyle/>
        <a:p>
          <a:pPr rtl="1"/>
          <a:r>
            <a:rPr lang="ar-SA" dirty="0" smtClean="0"/>
            <a:t>مخارج العدوى</a:t>
          </a:r>
          <a:endParaRPr lang="ar-SA" dirty="0"/>
        </a:p>
      </dgm:t>
    </dgm:pt>
    <dgm:pt modelId="{1906DEAA-D24E-4797-9C4E-78EBEBFC354D}" type="parTrans" cxnId="{0DCB700E-11B2-423D-864E-0A4DFF3DABD4}">
      <dgm:prSet/>
      <dgm:spPr/>
      <dgm:t>
        <a:bodyPr/>
        <a:lstStyle/>
        <a:p>
          <a:pPr rtl="1"/>
          <a:endParaRPr lang="ar-SA"/>
        </a:p>
      </dgm:t>
    </dgm:pt>
    <dgm:pt modelId="{E91035CB-7345-449B-8B7A-C47898725B29}" type="sibTrans" cxnId="{0DCB700E-11B2-423D-864E-0A4DFF3DABD4}">
      <dgm:prSet/>
      <dgm:spPr/>
      <dgm:t>
        <a:bodyPr/>
        <a:lstStyle/>
        <a:p>
          <a:pPr rtl="1"/>
          <a:endParaRPr lang="ar-SA"/>
        </a:p>
      </dgm:t>
    </dgm:pt>
    <dgm:pt modelId="{31FBB8BB-4E92-49D6-A20D-36A259E13C84}">
      <dgm:prSet phldrT="[Text]"/>
      <dgm:spPr/>
      <dgm:t>
        <a:bodyPr/>
        <a:lstStyle/>
        <a:p>
          <a:pPr rtl="1"/>
          <a:r>
            <a:rPr lang="ar-SA" dirty="0" smtClean="0"/>
            <a:t>البول إفرازات الجهاز البولي</a:t>
          </a:r>
          <a:endParaRPr lang="ar-SA" dirty="0"/>
        </a:p>
      </dgm:t>
    </dgm:pt>
    <dgm:pt modelId="{590EED9B-D032-4108-BA42-A5B5DD99CFF2}" type="parTrans" cxnId="{1C21A170-EA4F-40C5-A648-F4D906071EA2}">
      <dgm:prSet/>
      <dgm:spPr/>
      <dgm:t>
        <a:bodyPr/>
        <a:lstStyle/>
        <a:p>
          <a:pPr rtl="1"/>
          <a:endParaRPr lang="ar-SA"/>
        </a:p>
      </dgm:t>
    </dgm:pt>
    <dgm:pt modelId="{3023CFAA-4D5A-4012-AEC9-BA4D11D002BF}" type="sibTrans" cxnId="{1C21A170-EA4F-40C5-A648-F4D906071EA2}">
      <dgm:prSet/>
      <dgm:spPr/>
      <dgm:t>
        <a:bodyPr/>
        <a:lstStyle/>
        <a:p>
          <a:pPr rtl="1"/>
          <a:endParaRPr lang="ar-SA"/>
        </a:p>
      </dgm:t>
    </dgm:pt>
    <dgm:pt modelId="{02669F26-25A6-4BF9-96A3-5E870D5E1010}">
      <dgm:prSet phldrT="[Text]"/>
      <dgm:spPr/>
      <dgm:t>
        <a:bodyPr/>
        <a:lstStyle/>
        <a:p>
          <a:pPr rtl="1"/>
          <a:r>
            <a:rPr lang="ar-SA" dirty="0" smtClean="0"/>
            <a:t>الرذاذ </a:t>
          </a:r>
          <a:r>
            <a:rPr lang="ar-SA" dirty="0" err="1" smtClean="0"/>
            <a:t>و</a:t>
          </a:r>
          <a:r>
            <a:rPr lang="ar-SA" dirty="0" smtClean="0"/>
            <a:t> إفرازات الانف</a:t>
          </a:r>
          <a:endParaRPr lang="ar-SA" dirty="0"/>
        </a:p>
      </dgm:t>
    </dgm:pt>
    <dgm:pt modelId="{388DDD24-DB17-48FC-98BD-FC7D755C24B8}" type="parTrans" cxnId="{939E3E95-E315-445A-A967-C6057D0B49C1}">
      <dgm:prSet/>
      <dgm:spPr/>
      <dgm:t>
        <a:bodyPr/>
        <a:lstStyle/>
        <a:p>
          <a:pPr rtl="1"/>
          <a:endParaRPr lang="ar-SA"/>
        </a:p>
      </dgm:t>
    </dgm:pt>
    <dgm:pt modelId="{29CA909E-DFC5-48DE-BDB5-412DCEE52928}" type="sibTrans" cxnId="{939E3E95-E315-445A-A967-C6057D0B49C1}">
      <dgm:prSet/>
      <dgm:spPr/>
      <dgm:t>
        <a:bodyPr/>
        <a:lstStyle/>
        <a:p>
          <a:pPr rtl="1"/>
          <a:endParaRPr lang="ar-SA"/>
        </a:p>
      </dgm:t>
    </dgm:pt>
    <dgm:pt modelId="{DA177A95-673A-4B12-B456-966750A807CF}">
      <dgm:prSet phldrT="[Text]"/>
      <dgm:spPr/>
      <dgm:t>
        <a:bodyPr/>
        <a:lstStyle/>
        <a:p>
          <a:pPr rtl="1"/>
          <a:r>
            <a:rPr lang="ar-SA" dirty="0" smtClean="0"/>
            <a:t>اللعاب </a:t>
          </a:r>
          <a:r>
            <a:rPr lang="ar-SA" dirty="0" err="1" smtClean="0"/>
            <a:t>وإفرازات</a:t>
          </a:r>
          <a:r>
            <a:rPr lang="ar-SA" dirty="0" smtClean="0"/>
            <a:t> الفم</a:t>
          </a:r>
          <a:endParaRPr lang="ar-SA" dirty="0"/>
        </a:p>
      </dgm:t>
    </dgm:pt>
    <dgm:pt modelId="{4ED32B20-D920-46BD-90F0-0ADD8D694E0E}" type="parTrans" cxnId="{52B1E4C7-1E1C-41FF-92BF-4E755D1E4638}">
      <dgm:prSet/>
      <dgm:spPr/>
      <dgm:t>
        <a:bodyPr/>
        <a:lstStyle/>
        <a:p>
          <a:pPr rtl="1"/>
          <a:endParaRPr lang="ar-SA"/>
        </a:p>
      </dgm:t>
    </dgm:pt>
    <dgm:pt modelId="{A977615C-2CF1-48C9-8961-073C3B669D0B}" type="sibTrans" cxnId="{52B1E4C7-1E1C-41FF-92BF-4E755D1E4638}">
      <dgm:prSet/>
      <dgm:spPr/>
      <dgm:t>
        <a:bodyPr/>
        <a:lstStyle/>
        <a:p>
          <a:pPr rtl="1"/>
          <a:endParaRPr lang="ar-SA"/>
        </a:p>
      </dgm:t>
    </dgm:pt>
    <dgm:pt modelId="{DA36EC81-D546-4B43-B895-53441399BE31}">
      <dgm:prSet phldrT="[Text]"/>
      <dgm:spPr/>
      <dgm:t>
        <a:bodyPr/>
        <a:lstStyle/>
        <a:p>
          <a:pPr rtl="1"/>
          <a:r>
            <a:rPr lang="ar-SA" dirty="0" smtClean="0"/>
            <a:t>البراز </a:t>
          </a:r>
          <a:r>
            <a:rPr lang="ar-SA" dirty="0" err="1" smtClean="0"/>
            <a:t>وإفرازات</a:t>
          </a:r>
          <a:r>
            <a:rPr lang="ar-SA" dirty="0" smtClean="0"/>
            <a:t> الشرج</a:t>
          </a:r>
          <a:endParaRPr lang="ar-SA" dirty="0"/>
        </a:p>
      </dgm:t>
    </dgm:pt>
    <dgm:pt modelId="{E43245D8-FB54-4B29-AD92-12886C6F94E5}" type="parTrans" cxnId="{3C5A1B70-47AC-4BDE-B3E5-1CAE75854060}">
      <dgm:prSet/>
      <dgm:spPr/>
      <dgm:t>
        <a:bodyPr/>
        <a:lstStyle/>
        <a:p>
          <a:pPr rtl="1"/>
          <a:endParaRPr lang="ar-SA"/>
        </a:p>
      </dgm:t>
    </dgm:pt>
    <dgm:pt modelId="{658830AD-18F4-4C72-80AE-A3795ECB6171}" type="sibTrans" cxnId="{3C5A1B70-47AC-4BDE-B3E5-1CAE75854060}">
      <dgm:prSet/>
      <dgm:spPr/>
      <dgm:t>
        <a:bodyPr/>
        <a:lstStyle/>
        <a:p>
          <a:pPr rtl="1"/>
          <a:endParaRPr lang="ar-SA"/>
        </a:p>
      </dgm:t>
    </dgm:pt>
    <dgm:pt modelId="{2647D6CF-C8AF-4F10-BC45-3F48AA3C2292}">
      <dgm:prSet/>
      <dgm:spPr/>
      <dgm:t>
        <a:bodyPr/>
        <a:lstStyle/>
        <a:p>
          <a:pPr rtl="1"/>
          <a:r>
            <a:rPr lang="ar-SA" dirty="0" smtClean="0"/>
            <a:t>إفرازات الاغشية المخاطية</a:t>
          </a:r>
          <a:endParaRPr lang="ar-SA" dirty="0"/>
        </a:p>
      </dgm:t>
    </dgm:pt>
    <dgm:pt modelId="{6E79F8B8-AEE1-4716-B221-8B9A5217EBBD}" type="parTrans" cxnId="{A6C6AA6F-5979-4190-878F-793052C7B52F}">
      <dgm:prSet/>
      <dgm:spPr/>
      <dgm:t>
        <a:bodyPr/>
        <a:lstStyle/>
        <a:p>
          <a:pPr rtl="1"/>
          <a:endParaRPr lang="ar-SA"/>
        </a:p>
      </dgm:t>
    </dgm:pt>
    <dgm:pt modelId="{DCD67861-2329-461F-B62D-344976B06FC2}" type="sibTrans" cxnId="{A6C6AA6F-5979-4190-878F-793052C7B52F}">
      <dgm:prSet/>
      <dgm:spPr/>
      <dgm:t>
        <a:bodyPr/>
        <a:lstStyle/>
        <a:p>
          <a:pPr rtl="1"/>
          <a:endParaRPr lang="ar-SA"/>
        </a:p>
      </dgm:t>
    </dgm:pt>
    <dgm:pt modelId="{64BCE56D-A7AD-4B9D-BED8-B9F02478B3FE}">
      <dgm:prSet/>
      <dgm:spPr/>
      <dgm:t>
        <a:bodyPr/>
        <a:lstStyle/>
        <a:p>
          <a:pPr rtl="1"/>
          <a:r>
            <a:rPr lang="ar-SA" dirty="0" smtClean="0"/>
            <a:t>الجروح المتقيحة الملوثة</a:t>
          </a:r>
          <a:endParaRPr lang="ar-SA" dirty="0"/>
        </a:p>
      </dgm:t>
    </dgm:pt>
    <dgm:pt modelId="{2AB16CAB-54C3-4FAB-AC36-1191EF65F03A}" type="parTrans" cxnId="{3BB0401A-F95E-478C-97B3-D64A78B80160}">
      <dgm:prSet/>
      <dgm:spPr/>
      <dgm:t>
        <a:bodyPr/>
        <a:lstStyle/>
        <a:p>
          <a:pPr rtl="1"/>
          <a:endParaRPr lang="ar-SA"/>
        </a:p>
      </dgm:t>
    </dgm:pt>
    <dgm:pt modelId="{98F22064-06CF-4F78-8489-BDC307EC1BDB}" type="sibTrans" cxnId="{3BB0401A-F95E-478C-97B3-D64A78B80160}">
      <dgm:prSet/>
      <dgm:spPr/>
      <dgm:t>
        <a:bodyPr/>
        <a:lstStyle/>
        <a:p>
          <a:pPr rtl="1"/>
          <a:endParaRPr lang="ar-SA"/>
        </a:p>
      </dgm:t>
    </dgm:pt>
    <dgm:pt modelId="{A3344038-40E2-4D2D-A8A3-144E96CCF79C}">
      <dgm:prSet/>
      <dgm:spPr/>
      <dgm:t>
        <a:bodyPr/>
        <a:lstStyle/>
        <a:p>
          <a:pPr rtl="1"/>
          <a:r>
            <a:rPr lang="ar-SA" dirty="0" smtClean="0"/>
            <a:t>إفرازات الاعضاء التناسلية</a:t>
          </a:r>
          <a:endParaRPr lang="ar-SA" dirty="0"/>
        </a:p>
      </dgm:t>
    </dgm:pt>
    <dgm:pt modelId="{8FBC60A3-5338-4B6E-9535-5FF7BF17030B}" type="parTrans" cxnId="{D121FC2F-6AE4-4C6C-A317-4D20C106EF7A}">
      <dgm:prSet/>
      <dgm:spPr/>
      <dgm:t>
        <a:bodyPr/>
        <a:lstStyle/>
        <a:p>
          <a:pPr rtl="1"/>
          <a:endParaRPr lang="ar-SA"/>
        </a:p>
      </dgm:t>
    </dgm:pt>
    <dgm:pt modelId="{FFF8A4FB-9A89-4A42-9478-A94655FCFACC}" type="sibTrans" cxnId="{D121FC2F-6AE4-4C6C-A317-4D20C106EF7A}">
      <dgm:prSet/>
      <dgm:spPr/>
      <dgm:t>
        <a:bodyPr/>
        <a:lstStyle/>
        <a:p>
          <a:pPr rtl="1"/>
          <a:endParaRPr lang="ar-SA"/>
        </a:p>
      </dgm:t>
    </dgm:pt>
    <dgm:pt modelId="{5B2BB1DB-A0B0-4FA4-B15F-DB12226E1E00}" type="pres">
      <dgm:prSet presAssocID="{6ABFF966-BCDA-4158-8ABC-A61E8AA86B5B}" presName="cycle" presStyleCnt="0">
        <dgm:presLayoutVars>
          <dgm:chMax val="1"/>
          <dgm:dir/>
          <dgm:animLvl val="ctr"/>
          <dgm:resizeHandles val="exact"/>
        </dgm:presLayoutVars>
      </dgm:prSet>
      <dgm:spPr/>
      <dgm:t>
        <a:bodyPr/>
        <a:lstStyle/>
        <a:p>
          <a:pPr rtl="1"/>
          <a:endParaRPr lang="ar-SA"/>
        </a:p>
      </dgm:t>
    </dgm:pt>
    <dgm:pt modelId="{30DBCA95-2A4E-4429-BEE1-ACDF5BDA11CE}" type="pres">
      <dgm:prSet presAssocID="{2DA31625-DBD0-48D1-9A49-14D3EE02DE31}" presName="centerShape" presStyleLbl="node0" presStyleIdx="0" presStyleCnt="1"/>
      <dgm:spPr/>
      <dgm:t>
        <a:bodyPr/>
        <a:lstStyle/>
        <a:p>
          <a:pPr rtl="1"/>
          <a:endParaRPr lang="ar-SA"/>
        </a:p>
      </dgm:t>
    </dgm:pt>
    <dgm:pt modelId="{D7A0B991-1053-45E0-984A-C176325E4F6C}" type="pres">
      <dgm:prSet presAssocID="{8FBC60A3-5338-4B6E-9535-5FF7BF17030B}" presName="Name9" presStyleLbl="parChTrans1D2" presStyleIdx="0" presStyleCnt="7"/>
      <dgm:spPr/>
      <dgm:t>
        <a:bodyPr/>
        <a:lstStyle/>
        <a:p>
          <a:pPr rtl="1"/>
          <a:endParaRPr lang="ar-SA"/>
        </a:p>
      </dgm:t>
    </dgm:pt>
    <dgm:pt modelId="{2A86F013-2940-48FD-9F99-80D980768280}" type="pres">
      <dgm:prSet presAssocID="{8FBC60A3-5338-4B6E-9535-5FF7BF17030B}" presName="connTx" presStyleLbl="parChTrans1D2" presStyleIdx="0" presStyleCnt="7"/>
      <dgm:spPr/>
      <dgm:t>
        <a:bodyPr/>
        <a:lstStyle/>
        <a:p>
          <a:pPr rtl="1"/>
          <a:endParaRPr lang="ar-SA"/>
        </a:p>
      </dgm:t>
    </dgm:pt>
    <dgm:pt modelId="{56FC1E8C-74EA-4090-BB50-653A061B43C0}" type="pres">
      <dgm:prSet presAssocID="{A3344038-40E2-4D2D-A8A3-144E96CCF79C}" presName="node" presStyleLbl="node1" presStyleIdx="0" presStyleCnt="7">
        <dgm:presLayoutVars>
          <dgm:bulletEnabled val="1"/>
        </dgm:presLayoutVars>
      </dgm:prSet>
      <dgm:spPr/>
      <dgm:t>
        <a:bodyPr/>
        <a:lstStyle/>
        <a:p>
          <a:pPr rtl="1"/>
          <a:endParaRPr lang="ar-SA"/>
        </a:p>
      </dgm:t>
    </dgm:pt>
    <dgm:pt modelId="{6A18CA26-2F5D-48D6-86FB-FE3332387443}" type="pres">
      <dgm:prSet presAssocID="{2AB16CAB-54C3-4FAB-AC36-1191EF65F03A}" presName="Name9" presStyleLbl="parChTrans1D2" presStyleIdx="1" presStyleCnt="7"/>
      <dgm:spPr/>
      <dgm:t>
        <a:bodyPr/>
        <a:lstStyle/>
        <a:p>
          <a:pPr rtl="1"/>
          <a:endParaRPr lang="ar-SA"/>
        </a:p>
      </dgm:t>
    </dgm:pt>
    <dgm:pt modelId="{A3522023-082D-4952-AB0D-F60BE34CB789}" type="pres">
      <dgm:prSet presAssocID="{2AB16CAB-54C3-4FAB-AC36-1191EF65F03A}" presName="connTx" presStyleLbl="parChTrans1D2" presStyleIdx="1" presStyleCnt="7"/>
      <dgm:spPr/>
      <dgm:t>
        <a:bodyPr/>
        <a:lstStyle/>
        <a:p>
          <a:pPr rtl="1"/>
          <a:endParaRPr lang="ar-SA"/>
        </a:p>
      </dgm:t>
    </dgm:pt>
    <dgm:pt modelId="{2679F05E-F7D7-44E5-A0AE-99B65B489D23}" type="pres">
      <dgm:prSet presAssocID="{64BCE56D-A7AD-4B9D-BED8-B9F02478B3FE}" presName="node" presStyleLbl="node1" presStyleIdx="1" presStyleCnt="7" custRadScaleRad="97567" custRadScaleInc="637">
        <dgm:presLayoutVars>
          <dgm:bulletEnabled val="1"/>
        </dgm:presLayoutVars>
      </dgm:prSet>
      <dgm:spPr/>
      <dgm:t>
        <a:bodyPr/>
        <a:lstStyle/>
        <a:p>
          <a:pPr rtl="1"/>
          <a:endParaRPr lang="ar-SA"/>
        </a:p>
      </dgm:t>
    </dgm:pt>
    <dgm:pt modelId="{F30E454B-A76F-497F-B5A2-EBB2D30A84EE}" type="pres">
      <dgm:prSet presAssocID="{6E79F8B8-AEE1-4716-B221-8B9A5217EBBD}" presName="Name9" presStyleLbl="parChTrans1D2" presStyleIdx="2" presStyleCnt="7"/>
      <dgm:spPr/>
      <dgm:t>
        <a:bodyPr/>
        <a:lstStyle/>
        <a:p>
          <a:pPr rtl="1"/>
          <a:endParaRPr lang="ar-SA"/>
        </a:p>
      </dgm:t>
    </dgm:pt>
    <dgm:pt modelId="{69A5E13A-2949-45D0-8D05-62B98E13F12B}" type="pres">
      <dgm:prSet presAssocID="{6E79F8B8-AEE1-4716-B221-8B9A5217EBBD}" presName="connTx" presStyleLbl="parChTrans1D2" presStyleIdx="2" presStyleCnt="7"/>
      <dgm:spPr/>
      <dgm:t>
        <a:bodyPr/>
        <a:lstStyle/>
        <a:p>
          <a:pPr rtl="1"/>
          <a:endParaRPr lang="ar-SA"/>
        </a:p>
      </dgm:t>
    </dgm:pt>
    <dgm:pt modelId="{92ECDDD3-7BEB-4D48-88C1-2510B737DBCD}" type="pres">
      <dgm:prSet presAssocID="{2647D6CF-C8AF-4F10-BC45-3F48AA3C2292}" presName="node" presStyleLbl="node1" presStyleIdx="2" presStyleCnt="7" custRadScaleRad="98986" custRadScaleInc="-4309">
        <dgm:presLayoutVars>
          <dgm:bulletEnabled val="1"/>
        </dgm:presLayoutVars>
      </dgm:prSet>
      <dgm:spPr/>
      <dgm:t>
        <a:bodyPr/>
        <a:lstStyle/>
        <a:p>
          <a:pPr rtl="1"/>
          <a:endParaRPr lang="ar-SA"/>
        </a:p>
      </dgm:t>
    </dgm:pt>
    <dgm:pt modelId="{19C2D1AC-DB12-4B10-A5E0-F1D3C1EF8817}" type="pres">
      <dgm:prSet presAssocID="{590EED9B-D032-4108-BA42-A5B5DD99CFF2}" presName="Name9" presStyleLbl="parChTrans1D2" presStyleIdx="3" presStyleCnt="7"/>
      <dgm:spPr/>
      <dgm:t>
        <a:bodyPr/>
        <a:lstStyle/>
        <a:p>
          <a:pPr rtl="1"/>
          <a:endParaRPr lang="ar-SA"/>
        </a:p>
      </dgm:t>
    </dgm:pt>
    <dgm:pt modelId="{F440BC47-6E63-4C6D-AA1D-F50C38307B3E}" type="pres">
      <dgm:prSet presAssocID="{590EED9B-D032-4108-BA42-A5B5DD99CFF2}" presName="connTx" presStyleLbl="parChTrans1D2" presStyleIdx="3" presStyleCnt="7"/>
      <dgm:spPr/>
      <dgm:t>
        <a:bodyPr/>
        <a:lstStyle/>
        <a:p>
          <a:pPr rtl="1"/>
          <a:endParaRPr lang="ar-SA"/>
        </a:p>
      </dgm:t>
    </dgm:pt>
    <dgm:pt modelId="{0C681DD6-5571-455A-A7DA-25F90D12024C}" type="pres">
      <dgm:prSet presAssocID="{31FBB8BB-4E92-49D6-A20D-36A259E13C84}" presName="node" presStyleLbl="node1" presStyleIdx="3" presStyleCnt="7" custRadScaleRad="98827" custRadScaleInc="-1047">
        <dgm:presLayoutVars>
          <dgm:bulletEnabled val="1"/>
        </dgm:presLayoutVars>
      </dgm:prSet>
      <dgm:spPr/>
      <dgm:t>
        <a:bodyPr/>
        <a:lstStyle/>
        <a:p>
          <a:pPr rtl="1"/>
          <a:endParaRPr lang="ar-SA"/>
        </a:p>
      </dgm:t>
    </dgm:pt>
    <dgm:pt modelId="{9BDA9CD4-DDCA-440A-9648-3481E16589D9}" type="pres">
      <dgm:prSet presAssocID="{388DDD24-DB17-48FC-98BD-FC7D755C24B8}" presName="Name9" presStyleLbl="parChTrans1D2" presStyleIdx="4" presStyleCnt="7"/>
      <dgm:spPr/>
      <dgm:t>
        <a:bodyPr/>
        <a:lstStyle/>
        <a:p>
          <a:pPr rtl="1"/>
          <a:endParaRPr lang="ar-SA"/>
        </a:p>
      </dgm:t>
    </dgm:pt>
    <dgm:pt modelId="{ADC31256-5C42-4192-B670-B068F154CA5D}" type="pres">
      <dgm:prSet presAssocID="{388DDD24-DB17-48FC-98BD-FC7D755C24B8}" presName="connTx" presStyleLbl="parChTrans1D2" presStyleIdx="4" presStyleCnt="7"/>
      <dgm:spPr/>
      <dgm:t>
        <a:bodyPr/>
        <a:lstStyle/>
        <a:p>
          <a:pPr rtl="1"/>
          <a:endParaRPr lang="ar-SA"/>
        </a:p>
      </dgm:t>
    </dgm:pt>
    <dgm:pt modelId="{76D806A9-55D8-4D5C-AE47-6F90A424729B}" type="pres">
      <dgm:prSet presAssocID="{02669F26-25A6-4BF9-96A3-5E870D5E1010}" presName="node" presStyleLbl="node1" presStyleIdx="4" presStyleCnt="7">
        <dgm:presLayoutVars>
          <dgm:bulletEnabled val="1"/>
        </dgm:presLayoutVars>
      </dgm:prSet>
      <dgm:spPr/>
      <dgm:t>
        <a:bodyPr/>
        <a:lstStyle/>
        <a:p>
          <a:pPr rtl="1"/>
          <a:endParaRPr lang="ar-SA"/>
        </a:p>
      </dgm:t>
    </dgm:pt>
    <dgm:pt modelId="{FAADBDF3-D2F7-43A4-AB04-217E5008AF8B}" type="pres">
      <dgm:prSet presAssocID="{4ED32B20-D920-46BD-90F0-0ADD8D694E0E}" presName="Name9" presStyleLbl="parChTrans1D2" presStyleIdx="5" presStyleCnt="7"/>
      <dgm:spPr/>
      <dgm:t>
        <a:bodyPr/>
        <a:lstStyle/>
        <a:p>
          <a:pPr rtl="1"/>
          <a:endParaRPr lang="ar-SA"/>
        </a:p>
      </dgm:t>
    </dgm:pt>
    <dgm:pt modelId="{CF21B3F5-C69D-4846-AD1C-B6CACEB103C5}" type="pres">
      <dgm:prSet presAssocID="{4ED32B20-D920-46BD-90F0-0ADD8D694E0E}" presName="connTx" presStyleLbl="parChTrans1D2" presStyleIdx="5" presStyleCnt="7"/>
      <dgm:spPr/>
      <dgm:t>
        <a:bodyPr/>
        <a:lstStyle/>
        <a:p>
          <a:pPr rtl="1"/>
          <a:endParaRPr lang="ar-SA"/>
        </a:p>
      </dgm:t>
    </dgm:pt>
    <dgm:pt modelId="{65370436-38A1-4B77-AFF2-704A1782B028}" type="pres">
      <dgm:prSet presAssocID="{DA177A95-673A-4B12-B456-966750A807CF}" presName="node" presStyleLbl="node1" presStyleIdx="5" presStyleCnt="7">
        <dgm:presLayoutVars>
          <dgm:bulletEnabled val="1"/>
        </dgm:presLayoutVars>
      </dgm:prSet>
      <dgm:spPr/>
      <dgm:t>
        <a:bodyPr/>
        <a:lstStyle/>
        <a:p>
          <a:pPr rtl="1"/>
          <a:endParaRPr lang="ar-SA"/>
        </a:p>
      </dgm:t>
    </dgm:pt>
    <dgm:pt modelId="{34F0C0C4-C636-43C8-9C80-995AFEB72BF8}" type="pres">
      <dgm:prSet presAssocID="{E43245D8-FB54-4B29-AD92-12886C6F94E5}" presName="Name9" presStyleLbl="parChTrans1D2" presStyleIdx="6" presStyleCnt="7"/>
      <dgm:spPr/>
      <dgm:t>
        <a:bodyPr/>
        <a:lstStyle/>
        <a:p>
          <a:pPr rtl="1"/>
          <a:endParaRPr lang="ar-SA"/>
        </a:p>
      </dgm:t>
    </dgm:pt>
    <dgm:pt modelId="{1658817B-2523-4B71-B5E8-D71FC6F73FB4}" type="pres">
      <dgm:prSet presAssocID="{E43245D8-FB54-4B29-AD92-12886C6F94E5}" presName="connTx" presStyleLbl="parChTrans1D2" presStyleIdx="6" presStyleCnt="7"/>
      <dgm:spPr/>
      <dgm:t>
        <a:bodyPr/>
        <a:lstStyle/>
        <a:p>
          <a:pPr rtl="1"/>
          <a:endParaRPr lang="ar-SA"/>
        </a:p>
      </dgm:t>
    </dgm:pt>
    <dgm:pt modelId="{1F9CD881-731F-4348-9756-2C7A94B46F20}" type="pres">
      <dgm:prSet presAssocID="{DA36EC81-D546-4B43-B895-53441399BE31}" presName="node" presStyleLbl="node1" presStyleIdx="6" presStyleCnt="7">
        <dgm:presLayoutVars>
          <dgm:bulletEnabled val="1"/>
        </dgm:presLayoutVars>
      </dgm:prSet>
      <dgm:spPr/>
      <dgm:t>
        <a:bodyPr/>
        <a:lstStyle/>
        <a:p>
          <a:pPr rtl="1"/>
          <a:endParaRPr lang="ar-SA"/>
        </a:p>
      </dgm:t>
    </dgm:pt>
  </dgm:ptLst>
  <dgm:cxnLst>
    <dgm:cxn modelId="{8561CD97-5688-4CE1-BC1D-213C67BBA5C5}" type="presOf" srcId="{31FBB8BB-4E92-49D6-A20D-36A259E13C84}" destId="{0C681DD6-5571-455A-A7DA-25F90D12024C}" srcOrd="0" destOrd="0" presId="urn:microsoft.com/office/officeart/2005/8/layout/radial1"/>
    <dgm:cxn modelId="{F0727D69-B795-4DA3-8B22-81ED9BFBBA76}" type="presOf" srcId="{6E79F8B8-AEE1-4716-B221-8B9A5217EBBD}" destId="{F30E454B-A76F-497F-B5A2-EBB2D30A84EE}" srcOrd="0" destOrd="0" presId="urn:microsoft.com/office/officeart/2005/8/layout/radial1"/>
    <dgm:cxn modelId="{6CA1EFEB-690D-4935-AB1D-87E97BC878E0}" type="presOf" srcId="{388DDD24-DB17-48FC-98BD-FC7D755C24B8}" destId="{9BDA9CD4-DDCA-440A-9648-3481E16589D9}" srcOrd="0" destOrd="0" presId="urn:microsoft.com/office/officeart/2005/8/layout/radial1"/>
    <dgm:cxn modelId="{CFAD0910-1910-437E-96EF-24381361AB1D}" type="presOf" srcId="{590EED9B-D032-4108-BA42-A5B5DD99CFF2}" destId="{F440BC47-6E63-4C6D-AA1D-F50C38307B3E}" srcOrd="1" destOrd="0" presId="urn:microsoft.com/office/officeart/2005/8/layout/radial1"/>
    <dgm:cxn modelId="{6A83EE83-1102-462A-AB9C-379D5C82A519}" type="presOf" srcId="{DA177A95-673A-4B12-B456-966750A807CF}" destId="{65370436-38A1-4B77-AFF2-704A1782B028}" srcOrd="0" destOrd="0" presId="urn:microsoft.com/office/officeart/2005/8/layout/radial1"/>
    <dgm:cxn modelId="{1162C082-A103-48FA-AF0A-651D9F1BB46B}" type="presOf" srcId="{8FBC60A3-5338-4B6E-9535-5FF7BF17030B}" destId="{2A86F013-2940-48FD-9F99-80D980768280}" srcOrd="1" destOrd="0" presId="urn:microsoft.com/office/officeart/2005/8/layout/radial1"/>
    <dgm:cxn modelId="{5E9E6719-1C2A-480E-ADE3-AB89A34FB844}" type="presOf" srcId="{2647D6CF-C8AF-4F10-BC45-3F48AA3C2292}" destId="{92ECDDD3-7BEB-4D48-88C1-2510B737DBCD}" srcOrd="0" destOrd="0" presId="urn:microsoft.com/office/officeart/2005/8/layout/radial1"/>
    <dgm:cxn modelId="{2D12ABDD-7A5C-4ACE-8642-49EF047F1478}" type="presOf" srcId="{64BCE56D-A7AD-4B9D-BED8-B9F02478B3FE}" destId="{2679F05E-F7D7-44E5-A0AE-99B65B489D23}" srcOrd="0" destOrd="0" presId="urn:microsoft.com/office/officeart/2005/8/layout/radial1"/>
    <dgm:cxn modelId="{0DCB700E-11B2-423D-864E-0A4DFF3DABD4}" srcId="{6ABFF966-BCDA-4158-8ABC-A61E8AA86B5B}" destId="{2DA31625-DBD0-48D1-9A49-14D3EE02DE31}" srcOrd="0" destOrd="0" parTransId="{1906DEAA-D24E-4797-9C4E-78EBEBFC354D}" sibTransId="{E91035CB-7345-449B-8B7A-C47898725B29}"/>
    <dgm:cxn modelId="{BC7F5802-1DF0-4C87-A871-6898D7134DE4}" type="presOf" srcId="{6ABFF966-BCDA-4158-8ABC-A61E8AA86B5B}" destId="{5B2BB1DB-A0B0-4FA4-B15F-DB12226E1E00}" srcOrd="0" destOrd="0" presId="urn:microsoft.com/office/officeart/2005/8/layout/radial1"/>
    <dgm:cxn modelId="{0B5EAB38-88CE-4824-8926-A4A7E5A8B72C}" type="presOf" srcId="{2DA31625-DBD0-48D1-9A49-14D3EE02DE31}" destId="{30DBCA95-2A4E-4429-BEE1-ACDF5BDA11CE}" srcOrd="0" destOrd="0" presId="urn:microsoft.com/office/officeart/2005/8/layout/radial1"/>
    <dgm:cxn modelId="{52B1E4C7-1E1C-41FF-92BF-4E755D1E4638}" srcId="{2DA31625-DBD0-48D1-9A49-14D3EE02DE31}" destId="{DA177A95-673A-4B12-B456-966750A807CF}" srcOrd="5" destOrd="0" parTransId="{4ED32B20-D920-46BD-90F0-0ADD8D694E0E}" sibTransId="{A977615C-2CF1-48C9-8961-073C3B669D0B}"/>
    <dgm:cxn modelId="{1C21A170-EA4F-40C5-A648-F4D906071EA2}" srcId="{2DA31625-DBD0-48D1-9A49-14D3EE02DE31}" destId="{31FBB8BB-4E92-49D6-A20D-36A259E13C84}" srcOrd="3" destOrd="0" parTransId="{590EED9B-D032-4108-BA42-A5B5DD99CFF2}" sibTransId="{3023CFAA-4D5A-4012-AEC9-BA4D11D002BF}"/>
    <dgm:cxn modelId="{D121FC2F-6AE4-4C6C-A317-4D20C106EF7A}" srcId="{2DA31625-DBD0-48D1-9A49-14D3EE02DE31}" destId="{A3344038-40E2-4D2D-A8A3-144E96CCF79C}" srcOrd="0" destOrd="0" parTransId="{8FBC60A3-5338-4B6E-9535-5FF7BF17030B}" sibTransId="{FFF8A4FB-9A89-4A42-9478-A94655FCFACC}"/>
    <dgm:cxn modelId="{939E3E95-E315-445A-A967-C6057D0B49C1}" srcId="{2DA31625-DBD0-48D1-9A49-14D3EE02DE31}" destId="{02669F26-25A6-4BF9-96A3-5E870D5E1010}" srcOrd="4" destOrd="0" parTransId="{388DDD24-DB17-48FC-98BD-FC7D755C24B8}" sibTransId="{29CA909E-DFC5-48DE-BDB5-412DCEE52928}"/>
    <dgm:cxn modelId="{1EF2C9D2-8E70-40FC-A47A-B84FC684507A}" type="presOf" srcId="{4ED32B20-D920-46BD-90F0-0ADD8D694E0E}" destId="{FAADBDF3-D2F7-43A4-AB04-217E5008AF8B}" srcOrd="0" destOrd="0" presId="urn:microsoft.com/office/officeart/2005/8/layout/radial1"/>
    <dgm:cxn modelId="{12964E54-A8D2-4E08-889A-837E35CF8B03}" type="presOf" srcId="{DA36EC81-D546-4B43-B895-53441399BE31}" destId="{1F9CD881-731F-4348-9756-2C7A94B46F20}" srcOrd="0" destOrd="0" presId="urn:microsoft.com/office/officeart/2005/8/layout/radial1"/>
    <dgm:cxn modelId="{A6C6AA6F-5979-4190-878F-793052C7B52F}" srcId="{2DA31625-DBD0-48D1-9A49-14D3EE02DE31}" destId="{2647D6CF-C8AF-4F10-BC45-3F48AA3C2292}" srcOrd="2" destOrd="0" parTransId="{6E79F8B8-AEE1-4716-B221-8B9A5217EBBD}" sibTransId="{DCD67861-2329-461F-B62D-344976B06FC2}"/>
    <dgm:cxn modelId="{4703C8EA-A0F0-4340-8CBC-6A767D3B1953}" type="presOf" srcId="{2AB16CAB-54C3-4FAB-AC36-1191EF65F03A}" destId="{6A18CA26-2F5D-48D6-86FB-FE3332387443}" srcOrd="0" destOrd="0" presId="urn:microsoft.com/office/officeart/2005/8/layout/radial1"/>
    <dgm:cxn modelId="{B60B95E2-5BAE-4AF9-B06C-37B397EBF6FC}" type="presOf" srcId="{A3344038-40E2-4D2D-A8A3-144E96CCF79C}" destId="{56FC1E8C-74EA-4090-BB50-653A061B43C0}" srcOrd="0" destOrd="0" presId="urn:microsoft.com/office/officeart/2005/8/layout/radial1"/>
    <dgm:cxn modelId="{1BDD8DC8-7F20-4C9E-A765-25CBE0FA7A8C}" type="presOf" srcId="{E43245D8-FB54-4B29-AD92-12886C6F94E5}" destId="{1658817B-2523-4B71-B5E8-D71FC6F73FB4}" srcOrd="1" destOrd="0" presId="urn:microsoft.com/office/officeart/2005/8/layout/radial1"/>
    <dgm:cxn modelId="{20898010-C918-4AE7-AD4C-6AF6E7F870AE}" type="presOf" srcId="{8FBC60A3-5338-4B6E-9535-5FF7BF17030B}" destId="{D7A0B991-1053-45E0-984A-C176325E4F6C}" srcOrd="0" destOrd="0" presId="urn:microsoft.com/office/officeart/2005/8/layout/radial1"/>
    <dgm:cxn modelId="{525A06E7-C911-4E93-8356-A05ABC6BBBB4}" type="presOf" srcId="{4ED32B20-D920-46BD-90F0-0ADD8D694E0E}" destId="{CF21B3F5-C69D-4846-AD1C-B6CACEB103C5}" srcOrd="1" destOrd="0" presId="urn:microsoft.com/office/officeart/2005/8/layout/radial1"/>
    <dgm:cxn modelId="{A43638FC-B7EB-4167-84DF-51E7CC71E10B}" type="presOf" srcId="{E43245D8-FB54-4B29-AD92-12886C6F94E5}" destId="{34F0C0C4-C636-43C8-9C80-995AFEB72BF8}" srcOrd="0" destOrd="0" presId="urn:microsoft.com/office/officeart/2005/8/layout/radial1"/>
    <dgm:cxn modelId="{3C5A1B70-47AC-4BDE-B3E5-1CAE75854060}" srcId="{2DA31625-DBD0-48D1-9A49-14D3EE02DE31}" destId="{DA36EC81-D546-4B43-B895-53441399BE31}" srcOrd="6" destOrd="0" parTransId="{E43245D8-FB54-4B29-AD92-12886C6F94E5}" sibTransId="{658830AD-18F4-4C72-80AE-A3795ECB6171}"/>
    <dgm:cxn modelId="{4602445C-28D9-447A-837A-A0736A92E4DC}" type="presOf" srcId="{02669F26-25A6-4BF9-96A3-5E870D5E1010}" destId="{76D806A9-55D8-4D5C-AE47-6F90A424729B}" srcOrd="0" destOrd="0" presId="urn:microsoft.com/office/officeart/2005/8/layout/radial1"/>
    <dgm:cxn modelId="{3BB0401A-F95E-478C-97B3-D64A78B80160}" srcId="{2DA31625-DBD0-48D1-9A49-14D3EE02DE31}" destId="{64BCE56D-A7AD-4B9D-BED8-B9F02478B3FE}" srcOrd="1" destOrd="0" parTransId="{2AB16CAB-54C3-4FAB-AC36-1191EF65F03A}" sibTransId="{98F22064-06CF-4F78-8489-BDC307EC1BDB}"/>
    <dgm:cxn modelId="{15542884-6647-485B-9C94-F0ECECB62328}" type="presOf" srcId="{6E79F8B8-AEE1-4716-B221-8B9A5217EBBD}" destId="{69A5E13A-2949-45D0-8D05-62B98E13F12B}" srcOrd="1" destOrd="0" presId="urn:microsoft.com/office/officeart/2005/8/layout/radial1"/>
    <dgm:cxn modelId="{B1B1C5F3-596A-4BB1-8055-B6D2FF214D57}" type="presOf" srcId="{2AB16CAB-54C3-4FAB-AC36-1191EF65F03A}" destId="{A3522023-082D-4952-AB0D-F60BE34CB789}" srcOrd="1" destOrd="0" presId="urn:microsoft.com/office/officeart/2005/8/layout/radial1"/>
    <dgm:cxn modelId="{7E944898-1EA5-49CB-AA4B-FEEDE4130B66}" type="presOf" srcId="{590EED9B-D032-4108-BA42-A5B5DD99CFF2}" destId="{19C2D1AC-DB12-4B10-A5E0-F1D3C1EF8817}" srcOrd="0" destOrd="0" presId="urn:microsoft.com/office/officeart/2005/8/layout/radial1"/>
    <dgm:cxn modelId="{008BE138-996A-47C9-BF30-6D334B2FF02B}" type="presOf" srcId="{388DDD24-DB17-48FC-98BD-FC7D755C24B8}" destId="{ADC31256-5C42-4192-B670-B068F154CA5D}" srcOrd="1" destOrd="0" presId="urn:microsoft.com/office/officeart/2005/8/layout/radial1"/>
    <dgm:cxn modelId="{953687F8-3F62-4855-BAAA-7D6B853ED1C1}" type="presParOf" srcId="{5B2BB1DB-A0B0-4FA4-B15F-DB12226E1E00}" destId="{30DBCA95-2A4E-4429-BEE1-ACDF5BDA11CE}" srcOrd="0" destOrd="0" presId="urn:microsoft.com/office/officeart/2005/8/layout/radial1"/>
    <dgm:cxn modelId="{6066C11C-64F2-4322-9290-4733C8AAAE01}" type="presParOf" srcId="{5B2BB1DB-A0B0-4FA4-B15F-DB12226E1E00}" destId="{D7A0B991-1053-45E0-984A-C176325E4F6C}" srcOrd="1" destOrd="0" presId="urn:microsoft.com/office/officeart/2005/8/layout/radial1"/>
    <dgm:cxn modelId="{B1B73C3A-7159-413D-8D58-3172B078868B}" type="presParOf" srcId="{D7A0B991-1053-45E0-984A-C176325E4F6C}" destId="{2A86F013-2940-48FD-9F99-80D980768280}" srcOrd="0" destOrd="0" presId="urn:microsoft.com/office/officeart/2005/8/layout/radial1"/>
    <dgm:cxn modelId="{1C8F6F54-770D-4755-B01F-C8998C121F43}" type="presParOf" srcId="{5B2BB1DB-A0B0-4FA4-B15F-DB12226E1E00}" destId="{56FC1E8C-74EA-4090-BB50-653A061B43C0}" srcOrd="2" destOrd="0" presId="urn:microsoft.com/office/officeart/2005/8/layout/radial1"/>
    <dgm:cxn modelId="{375BEE0D-8A3C-43AF-864A-45454B929AB0}" type="presParOf" srcId="{5B2BB1DB-A0B0-4FA4-B15F-DB12226E1E00}" destId="{6A18CA26-2F5D-48D6-86FB-FE3332387443}" srcOrd="3" destOrd="0" presId="urn:microsoft.com/office/officeart/2005/8/layout/radial1"/>
    <dgm:cxn modelId="{B47B23CE-7C2F-4233-8F13-1722B728F01A}" type="presParOf" srcId="{6A18CA26-2F5D-48D6-86FB-FE3332387443}" destId="{A3522023-082D-4952-AB0D-F60BE34CB789}" srcOrd="0" destOrd="0" presId="urn:microsoft.com/office/officeart/2005/8/layout/radial1"/>
    <dgm:cxn modelId="{822D472F-696C-43A0-ABAE-8A539CE2C325}" type="presParOf" srcId="{5B2BB1DB-A0B0-4FA4-B15F-DB12226E1E00}" destId="{2679F05E-F7D7-44E5-A0AE-99B65B489D23}" srcOrd="4" destOrd="0" presId="urn:microsoft.com/office/officeart/2005/8/layout/radial1"/>
    <dgm:cxn modelId="{5B8A7870-8930-4DEE-B6C5-34B3CA808386}" type="presParOf" srcId="{5B2BB1DB-A0B0-4FA4-B15F-DB12226E1E00}" destId="{F30E454B-A76F-497F-B5A2-EBB2D30A84EE}" srcOrd="5" destOrd="0" presId="urn:microsoft.com/office/officeart/2005/8/layout/radial1"/>
    <dgm:cxn modelId="{759D0BCE-5438-44BA-8863-7CE5043BDEE9}" type="presParOf" srcId="{F30E454B-A76F-497F-B5A2-EBB2D30A84EE}" destId="{69A5E13A-2949-45D0-8D05-62B98E13F12B}" srcOrd="0" destOrd="0" presId="urn:microsoft.com/office/officeart/2005/8/layout/radial1"/>
    <dgm:cxn modelId="{B4A3B6AC-220F-44F6-9BF8-334ECE59EC9B}" type="presParOf" srcId="{5B2BB1DB-A0B0-4FA4-B15F-DB12226E1E00}" destId="{92ECDDD3-7BEB-4D48-88C1-2510B737DBCD}" srcOrd="6" destOrd="0" presId="urn:microsoft.com/office/officeart/2005/8/layout/radial1"/>
    <dgm:cxn modelId="{773725F1-6201-4ED3-80DA-E0E1A30DE356}" type="presParOf" srcId="{5B2BB1DB-A0B0-4FA4-B15F-DB12226E1E00}" destId="{19C2D1AC-DB12-4B10-A5E0-F1D3C1EF8817}" srcOrd="7" destOrd="0" presId="urn:microsoft.com/office/officeart/2005/8/layout/radial1"/>
    <dgm:cxn modelId="{C036F037-0C6D-4805-9931-F694D3E8E154}" type="presParOf" srcId="{19C2D1AC-DB12-4B10-A5E0-F1D3C1EF8817}" destId="{F440BC47-6E63-4C6D-AA1D-F50C38307B3E}" srcOrd="0" destOrd="0" presId="urn:microsoft.com/office/officeart/2005/8/layout/radial1"/>
    <dgm:cxn modelId="{2BD04A46-3714-423D-A52F-A7619ADD2402}" type="presParOf" srcId="{5B2BB1DB-A0B0-4FA4-B15F-DB12226E1E00}" destId="{0C681DD6-5571-455A-A7DA-25F90D12024C}" srcOrd="8" destOrd="0" presId="urn:microsoft.com/office/officeart/2005/8/layout/radial1"/>
    <dgm:cxn modelId="{2C553412-3F8B-4495-954B-1B439E464596}" type="presParOf" srcId="{5B2BB1DB-A0B0-4FA4-B15F-DB12226E1E00}" destId="{9BDA9CD4-DDCA-440A-9648-3481E16589D9}" srcOrd="9" destOrd="0" presId="urn:microsoft.com/office/officeart/2005/8/layout/radial1"/>
    <dgm:cxn modelId="{F7196ABA-EFFE-425D-B00E-394553CE705E}" type="presParOf" srcId="{9BDA9CD4-DDCA-440A-9648-3481E16589D9}" destId="{ADC31256-5C42-4192-B670-B068F154CA5D}" srcOrd="0" destOrd="0" presId="urn:microsoft.com/office/officeart/2005/8/layout/radial1"/>
    <dgm:cxn modelId="{C9C2E784-A742-4A15-ACB7-6351B4321CCD}" type="presParOf" srcId="{5B2BB1DB-A0B0-4FA4-B15F-DB12226E1E00}" destId="{76D806A9-55D8-4D5C-AE47-6F90A424729B}" srcOrd="10" destOrd="0" presId="urn:microsoft.com/office/officeart/2005/8/layout/radial1"/>
    <dgm:cxn modelId="{AF6FB4B7-A8F8-4F72-B346-CF88D04E8801}" type="presParOf" srcId="{5B2BB1DB-A0B0-4FA4-B15F-DB12226E1E00}" destId="{FAADBDF3-D2F7-43A4-AB04-217E5008AF8B}" srcOrd="11" destOrd="0" presId="urn:microsoft.com/office/officeart/2005/8/layout/radial1"/>
    <dgm:cxn modelId="{4C627CDA-6DA2-487C-8E6F-BA99061CB92D}" type="presParOf" srcId="{FAADBDF3-D2F7-43A4-AB04-217E5008AF8B}" destId="{CF21B3F5-C69D-4846-AD1C-B6CACEB103C5}" srcOrd="0" destOrd="0" presId="urn:microsoft.com/office/officeart/2005/8/layout/radial1"/>
    <dgm:cxn modelId="{E64C0521-C966-401D-9666-6385C90178F7}" type="presParOf" srcId="{5B2BB1DB-A0B0-4FA4-B15F-DB12226E1E00}" destId="{65370436-38A1-4B77-AFF2-704A1782B028}" srcOrd="12" destOrd="0" presId="urn:microsoft.com/office/officeart/2005/8/layout/radial1"/>
    <dgm:cxn modelId="{34A85812-8F2D-4C71-B45B-D086F2583717}" type="presParOf" srcId="{5B2BB1DB-A0B0-4FA4-B15F-DB12226E1E00}" destId="{34F0C0C4-C636-43C8-9C80-995AFEB72BF8}" srcOrd="13" destOrd="0" presId="urn:microsoft.com/office/officeart/2005/8/layout/radial1"/>
    <dgm:cxn modelId="{5F31A33E-BDD0-41C1-A543-9B66FC23227E}" type="presParOf" srcId="{34F0C0C4-C636-43C8-9C80-995AFEB72BF8}" destId="{1658817B-2523-4B71-B5E8-D71FC6F73FB4}" srcOrd="0" destOrd="0" presId="urn:microsoft.com/office/officeart/2005/8/layout/radial1"/>
    <dgm:cxn modelId="{D1146CF7-BBB1-445C-8D33-4ABA71723D96}" type="presParOf" srcId="{5B2BB1DB-A0B0-4FA4-B15F-DB12226E1E00}" destId="{1F9CD881-731F-4348-9756-2C7A94B46F20}" srcOrd="14" destOrd="0" presId="urn:microsoft.com/office/officeart/2005/8/layout/radia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652FF8-30B1-418F-BE12-DB7EC540BA0B}" type="doc">
      <dgm:prSet loTypeId="urn:microsoft.com/office/officeart/2005/8/layout/funnel1" loCatId="relationship" qsTypeId="urn:microsoft.com/office/officeart/2005/8/quickstyle/simple5" qsCatId="simple" csTypeId="urn:microsoft.com/office/officeart/2005/8/colors/colorful5" csCatId="colorful" phldr="1"/>
      <dgm:spPr/>
      <dgm:t>
        <a:bodyPr/>
        <a:lstStyle/>
        <a:p>
          <a:pPr rtl="1"/>
          <a:endParaRPr lang="ar-SA"/>
        </a:p>
      </dgm:t>
    </dgm:pt>
    <dgm:pt modelId="{1F61DB18-6814-43DA-B08B-CDEB47C693EF}">
      <dgm:prSet phldrT="[Text]"/>
      <dgm:spPr/>
      <dgm:t>
        <a:bodyPr/>
        <a:lstStyle/>
        <a:p>
          <a:pPr rtl="1"/>
          <a:r>
            <a:rPr lang="ar-SA" dirty="0" smtClean="0"/>
            <a:t>مصدر العدوى</a:t>
          </a:r>
          <a:endParaRPr lang="ar-SA" dirty="0"/>
        </a:p>
      </dgm:t>
    </dgm:pt>
    <dgm:pt modelId="{6A0055A2-AB4E-495F-8AF5-B400E0D95A1C}" type="parTrans" cxnId="{44DE0E72-44EA-4D5A-BCF6-5A68F54E3220}">
      <dgm:prSet/>
      <dgm:spPr/>
      <dgm:t>
        <a:bodyPr/>
        <a:lstStyle/>
        <a:p>
          <a:pPr rtl="1"/>
          <a:endParaRPr lang="ar-SA"/>
        </a:p>
      </dgm:t>
    </dgm:pt>
    <dgm:pt modelId="{482C6AFC-9336-402C-B7A9-C7B121219742}" type="sibTrans" cxnId="{44DE0E72-44EA-4D5A-BCF6-5A68F54E3220}">
      <dgm:prSet/>
      <dgm:spPr/>
      <dgm:t>
        <a:bodyPr/>
        <a:lstStyle/>
        <a:p>
          <a:pPr rtl="1"/>
          <a:endParaRPr lang="ar-SA"/>
        </a:p>
      </dgm:t>
    </dgm:pt>
    <dgm:pt modelId="{09657144-7EA1-4BC3-A692-DC9FBBE62CBB}">
      <dgm:prSet phldrT="[Text]"/>
      <dgm:spPr/>
      <dgm:t>
        <a:bodyPr/>
        <a:lstStyle/>
        <a:p>
          <a:pPr rtl="1"/>
          <a:r>
            <a:rPr lang="ar-SA" dirty="0" smtClean="0"/>
            <a:t>كائن ناقل للعدوى</a:t>
          </a:r>
          <a:endParaRPr lang="ar-SA" dirty="0"/>
        </a:p>
      </dgm:t>
    </dgm:pt>
    <dgm:pt modelId="{C7FAB034-097F-4E68-8F5B-EB2C3B32E2FF}" type="parTrans" cxnId="{A5CB911F-6BB0-4377-9779-721107FDB2C3}">
      <dgm:prSet/>
      <dgm:spPr/>
      <dgm:t>
        <a:bodyPr/>
        <a:lstStyle/>
        <a:p>
          <a:pPr rtl="1"/>
          <a:endParaRPr lang="ar-SA"/>
        </a:p>
      </dgm:t>
    </dgm:pt>
    <dgm:pt modelId="{2632EABD-CAE1-4375-956C-9079F2CDFC8C}" type="sibTrans" cxnId="{A5CB911F-6BB0-4377-9779-721107FDB2C3}">
      <dgm:prSet/>
      <dgm:spPr/>
      <dgm:t>
        <a:bodyPr/>
        <a:lstStyle/>
        <a:p>
          <a:pPr rtl="1"/>
          <a:endParaRPr lang="ar-SA"/>
        </a:p>
      </dgm:t>
    </dgm:pt>
    <dgm:pt modelId="{8CD72668-2A63-4115-BEED-629D1C3A9359}">
      <dgm:prSet phldrT="[Text]"/>
      <dgm:spPr/>
      <dgm:t>
        <a:bodyPr/>
        <a:lstStyle/>
        <a:p>
          <a:pPr rtl="1"/>
          <a:r>
            <a:rPr lang="ar-SA" dirty="0" smtClean="0"/>
            <a:t>شخص قابل للعدوى</a:t>
          </a:r>
          <a:endParaRPr lang="ar-SA" dirty="0"/>
        </a:p>
      </dgm:t>
    </dgm:pt>
    <dgm:pt modelId="{9095E5FC-6EA8-4FC0-940F-01DE05F5F483}" type="parTrans" cxnId="{DA4ACF6F-22AE-4EB7-B699-478E574ABB6C}">
      <dgm:prSet/>
      <dgm:spPr/>
      <dgm:t>
        <a:bodyPr/>
        <a:lstStyle/>
        <a:p>
          <a:pPr rtl="1"/>
          <a:endParaRPr lang="ar-SA"/>
        </a:p>
      </dgm:t>
    </dgm:pt>
    <dgm:pt modelId="{596F759A-C376-4D57-A78B-20CD12DE4511}" type="sibTrans" cxnId="{DA4ACF6F-22AE-4EB7-B699-478E574ABB6C}">
      <dgm:prSet/>
      <dgm:spPr/>
      <dgm:t>
        <a:bodyPr/>
        <a:lstStyle/>
        <a:p>
          <a:pPr rtl="1"/>
          <a:endParaRPr lang="ar-SA"/>
        </a:p>
      </dgm:t>
    </dgm:pt>
    <dgm:pt modelId="{96F29F80-6E55-49A3-B73B-03C9D101C28D}" type="pres">
      <dgm:prSet presAssocID="{C5652FF8-30B1-418F-BE12-DB7EC540BA0B}" presName="Name0" presStyleCnt="0">
        <dgm:presLayoutVars>
          <dgm:chMax val="4"/>
          <dgm:resizeHandles val="exact"/>
        </dgm:presLayoutVars>
      </dgm:prSet>
      <dgm:spPr/>
      <dgm:t>
        <a:bodyPr/>
        <a:lstStyle/>
        <a:p>
          <a:pPr rtl="1"/>
          <a:endParaRPr lang="ar-SA"/>
        </a:p>
      </dgm:t>
    </dgm:pt>
    <dgm:pt modelId="{D082432E-AFDA-4513-818F-6DFC9BBD8A48}" type="pres">
      <dgm:prSet presAssocID="{C5652FF8-30B1-418F-BE12-DB7EC540BA0B}" presName="ellipse" presStyleLbl="trBgShp" presStyleIdx="0" presStyleCnt="1"/>
      <dgm:spPr/>
    </dgm:pt>
    <dgm:pt modelId="{5C00D7D3-94A2-4955-8599-B3B0641DA8E6}" type="pres">
      <dgm:prSet presAssocID="{C5652FF8-30B1-418F-BE12-DB7EC540BA0B}" presName="arrow1" presStyleLbl="fgShp" presStyleIdx="0" presStyleCnt="1"/>
      <dgm:spPr/>
    </dgm:pt>
    <dgm:pt modelId="{E33C96F2-390B-4F36-B61D-A157AA486767}" type="pres">
      <dgm:prSet presAssocID="{C5652FF8-30B1-418F-BE12-DB7EC540BA0B}" presName="rectangle" presStyleLbl="revTx" presStyleIdx="0" presStyleCnt="1">
        <dgm:presLayoutVars>
          <dgm:bulletEnabled val="1"/>
        </dgm:presLayoutVars>
      </dgm:prSet>
      <dgm:spPr/>
      <dgm:t>
        <a:bodyPr/>
        <a:lstStyle/>
        <a:p>
          <a:pPr rtl="1"/>
          <a:endParaRPr lang="ar-SA"/>
        </a:p>
      </dgm:t>
    </dgm:pt>
    <dgm:pt modelId="{C2D1E6BA-6D17-44C5-BC43-96F4A725B07B}" type="pres">
      <dgm:prSet presAssocID="{09657144-7EA1-4BC3-A692-DC9FBBE62CBB}" presName="item1" presStyleLbl="node1" presStyleIdx="0" presStyleCnt="2">
        <dgm:presLayoutVars>
          <dgm:bulletEnabled val="1"/>
        </dgm:presLayoutVars>
      </dgm:prSet>
      <dgm:spPr/>
      <dgm:t>
        <a:bodyPr/>
        <a:lstStyle/>
        <a:p>
          <a:pPr rtl="1"/>
          <a:endParaRPr lang="ar-SA"/>
        </a:p>
      </dgm:t>
    </dgm:pt>
    <dgm:pt modelId="{731D2C3C-90BA-449D-9010-1EC825B72425}" type="pres">
      <dgm:prSet presAssocID="{8CD72668-2A63-4115-BEED-629D1C3A9359}" presName="item2" presStyleLbl="node1" presStyleIdx="1" presStyleCnt="2">
        <dgm:presLayoutVars>
          <dgm:bulletEnabled val="1"/>
        </dgm:presLayoutVars>
      </dgm:prSet>
      <dgm:spPr/>
      <dgm:t>
        <a:bodyPr/>
        <a:lstStyle/>
        <a:p>
          <a:pPr rtl="1"/>
          <a:endParaRPr lang="ar-SA"/>
        </a:p>
      </dgm:t>
    </dgm:pt>
    <dgm:pt modelId="{56B74683-DF60-42B2-B71F-779F963F7160}" type="pres">
      <dgm:prSet presAssocID="{C5652FF8-30B1-418F-BE12-DB7EC540BA0B}" presName="funnel" presStyleLbl="trAlignAcc1" presStyleIdx="0" presStyleCnt="1"/>
      <dgm:spPr/>
    </dgm:pt>
  </dgm:ptLst>
  <dgm:cxnLst>
    <dgm:cxn modelId="{3F008770-927D-4AC9-8230-5037D10B444E}" type="presOf" srcId="{1F61DB18-6814-43DA-B08B-CDEB47C693EF}" destId="{731D2C3C-90BA-449D-9010-1EC825B72425}" srcOrd="0" destOrd="0" presId="urn:microsoft.com/office/officeart/2005/8/layout/funnel1"/>
    <dgm:cxn modelId="{50B28341-EB48-4C35-B098-38595E0CB575}" type="presOf" srcId="{C5652FF8-30B1-418F-BE12-DB7EC540BA0B}" destId="{96F29F80-6E55-49A3-B73B-03C9D101C28D}" srcOrd="0" destOrd="0" presId="urn:microsoft.com/office/officeart/2005/8/layout/funnel1"/>
    <dgm:cxn modelId="{DA4ACF6F-22AE-4EB7-B699-478E574ABB6C}" srcId="{C5652FF8-30B1-418F-BE12-DB7EC540BA0B}" destId="{8CD72668-2A63-4115-BEED-629D1C3A9359}" srcOrd="2" destOrd="0" parTransId="{9095E5FC-6EA8-4FC0-940F-01DE05F5F483}" sibTransId="{596F759A-C376-4D57-A78B-20CD12DE4511}"/>
    <dgm:cxn modelId="{2E5E0327-282B-42E3-AE41-C6481EE143BF}" type="presOf" srcId="{8CD72668-2A63-4115-BEED-629D1C3A9359}" destId="{E33C96F2-390B-4F36-B61D-A157AA486767}" srcOrd="0" destOrd="0" presId="urn:microsoft.com/office/officeart/2005/8/layout/funnel1"/>
    <dgm:cxn modelId="{95CC161C-02D0-4E39-A9EF-0FA1FEA28DF2}" type="presOf" srcId="{09657144-7EA1-4BC3-A692-DC9FBBE62CBB}" destId="{C2D1E6BA-6D17-44C5-BC43-96F4A725B07B}" srcOrd="0" destOrd="0" presId="urn:microsoft.com/office/officeart/2005/8/layout/funnel1"/>
    <dgm:cxn modelId="{44DE0E72-44EA-4D5A-BCF6-5A68F54E3220}" srcId="{C5652FF8-30B1-418F-BE12-DB7EC540BA0B}" destId="{1F61DB18-6814-43DA-B08B-CDEB47C693EF}" srcOrd="0" destOrd="0" parTransId="{6A0055A2-AB4E-495F-8AF5-B400E0D95A1C}" sibTransId="{482C6AFC-9336-402C-B7A9-C7B121219742}"/>
    <dgm:cxn modelId="{A5CB911F-6BB0-4377-9779-721107FDB2C3}" srcId="{C5652FF8-30B1-418F-BE12-DB7EC540BA0B}" destId="{09657144-7EA1-4BC3-A692-DC9FBBE62CBB}" srcOrd="1" destOrd="0" parTransId="{C7FAB034-097F-4E68-8F5B-EB2C3B32E2FF}" sibTransId="{2632EABD-CAE1-4375-956C-9079F2CDFC8C}"/>
    <dgm:cxn modelId="{B39D9766-6D05-4B94-B8FA-0CE96E675F07}" type="presParOf" srcId="{96F29F80-6E55-49A3-B73B-03C9D101C28D}" destId="{D082432E-AFDA-4513-818F-6DFC9BBD8A48}" srcOrd="0" destOrd="0" presId="urn:microsoft.com/office/officeart/2005/8/layout/funnel1"/>
    <dgm:cxn modelId="{A9E1EE61-04A7-4A69-905E-3D844B482EFE}" type="presParOf" srcId="{96F29F80-6E55-49A3-B73B-03C9D101C28D}" destId="{5C00D7D3-94A2-4955-8599-B3B0641DA8E6}" srcOrd="1" destOrd="0" presId="urn:microsoft.com/office/officeart/2005/8/layout/funnel1"/>
    <dgm:cxn modelId="{B730BCFF-6574-4E8D-869D-95894D83BCF9}" type="presParOf" srcId="{96F29F80-6E55-49A3-B73B-03C9D101C28D}" destId="{E33C96F2-390B-4F36-B61D-A157AA486767}" srcOrd="2" destOrd="0" presId="urn:microsoft.com/office/officeart/2005/8/layout/funnel1"/>
    <dgm:cxn modelId="{6BCCE8CF-056B-4C13-A398-930DA45A0397}" type="presParOf" srcId="{96F29F80-6E55-49A3-B73B-03C9D101C28D}" destId="{C2D1E6BA-6D17-44C5-BC43-96F4A725B07B}" srcOrd="3" destOrd="0" presId="urn:microsoft.com/office/officeart/2005/8/layout/funnel1"/>
    <dgm:cxn modelId="{F5BD4CD7-67BA-479B-A012-7FEC1E38B2CF}" type="presParOf" srcId="{96F29F80-6E55-49A3-B73B-03C9D101C28D}" destId="{731D2C3C-90BA-449D-9010-1EC825B72425}" srcOrd="4" destOrd="0" presId="urn:microsoft.com/office/officeart/2005/8/layout/funnel1"/>
    <dgm:cxn modelId="{B739835D-54C3-4DF6-B450-6E57830B7265}" type="presParOf" srcId="{96F29F80-6E55-49A3-B73B-03C9D101C28D}" destId="{56B74683-DF60-42B2-B71F-779F963F7160}" srcOrd="5" destOrd="0" presId="urn:microsoft.com/office/officeart/2005/8/layout/funne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83B149-6F46-49E9-8B11-9B8736A766A7}" type="doc">
      <dgm:prSet loTypeId="urn:microsoft.com/office/officeart/2005/8/layout/vList4#1" loCatId="list" qsTypeId="urn:microsoft.com/office/officeart/2005/8/quickstyle/simple1" qsCatId="simple" csTypeId="urn:microsoft.com/office/officeart/2005/8/colors/accent1_2" csCatId="accent1" phldr="1"/>
      <dgm:spPr/>
      <dgm:t>
        <a:bodyPr/>
        <a:lstStyle/>
        <a:p>
          <a:pPr rtl="1"/>
          <a:endParaRPr lang="ar-SA"/>
        </a:p>
      </dgm:t>
    </dgm:pt>
    <dgm:pt modelId="{4B58D13A-FFA8-4C58-9352-0F850FCF0AB0}">
      <dgm:prSet phldrT="[Text]" custT="1"/>
      <dgm:spPr>
        <a:solidFill>
          <a:schemeClr val="bg1"/>
        </a:solidFill>
      </dgm:spPr>
      <dgm:t>
        <a:bodyPr/>
        <a:lstStyle/>
        <a:p>
          <a:pPr rtl="1"/>
          <a:r>
            <a:rPr lang="ar-JO" sz="2400" b="1" dirty="0" smtClean="0">
              <a:solidFill>
                <a:srgbClr val="FF0000"/>
              </a:solidFill>
            </a:rPr>
            <a:t>البكتيريا : كائنات حية لاترى بالمجهر يتكون جسمها من خلية واحدة تعيش في كل البيئات يعضها نافع وبعضها ضار ومعظمها نافع لها دور مهم في تحطيم المواد العضوية واعادتها لدوراتها الطبيعية وبعضها يسبب الامراض ويعالج بالمضادات الحيوية ومن امثلة الامراض التي تسببها البكتيريا التهاب الحلق، التهاب الرئة </a:t>
          </a:r>
          <a:endParaRPr lang="ar-SA" sz="2400" b="1" dirty="0">
            <a:solidFill>
              <a:srgbClr val="FF0000"/>
            </a:solidFill>
          </a:endParaRPr>
        </a:p>
      </dgm:t>
    </dgm:pt>
    <dgm:pt modelId="{E1756026-E8F4-4C4E-B1E9-573833E3343C}" type="parTrans" cxnId="{C2BF365A-7A82-45E8-A8C6-6E10017C031B}">
      <dgm:prSet/>
      <dgm:spPr/>
      <dgm:t>
        <a:bodyPr/>
        <a:lstStyle/>
        <a:p>
          <a:pPr rtl="1"/>
          <a:endParaRPr lang="ar-SA"/>
        </a:p>
      </dgm:t>
    </dgm:pt>
    <dgm:pt modelId="{1ECBCF9E-DBFB-4D21-9C2E-C179684866E4}" type="sibTrans" cxnId="{C2BF365A-7A82-45E8-A8C6-6E10017C031B}">
      <dgm:prSet/>
      <dgm:spPr/>
      <dgm:t>
        <a:bodyPr/>
        <a:lstStyle/>
        <a:p>
          <a:pPr rtl="1"/>
          <a:endParaRPr lang="ar-SA"/>
        </a:p>
      </dgm:t>
    </dgm:pt>
    <dgm:pt modelId="{01D537A8-0C2F-4EC0-A6B3-782CDB12FFBB}">
      <dgm:prSet phldrT="[Text]" custT="1"/>
      <dgm:spPr>
        <a:solidFill>
          <a:schemeClr val="bg1"/>
        </a:solidFill>
      </dgm:spPr>
      <dgm:t>
        <a:bodyPr/>
        <a:lstStyle/>
        <a:p>
          <a:pPr rtl="1"/>
          <a:r>
            <a:rPr lang="ar-JO" sz="2400" b="1" dirty="0" smtClean="0">
              <a:solidFill>
                <a:srgbClr val="FF0000"/>
              </a:solidFill>
            </a:rPr>
            <a:t>االكلاميديا :تعيش هذه الكائنات داخل الخلايا وتعالج بالمضادات الحيوية وهي تسبب العديد من الالتهابات كالتهابات الهين الالتهابات الرئوية </a:t>
          </a:r>
          <a:endParaRPr lang="ar-SA" sz="2400" b="1" dirty="0">
            <a:solidFill>
              <a:srgbClr val="FF0000"/>
            </a:solidFill>
          </a:endParaRPr>
        </a:p>
      </dgm:t>
    </dgm:pt>
    <dgm:pt modelId="{93BD54ED-D711-47C0-A2E3-9E58F37E7043}" type="parTrans" cxnId="{378839E3-22D3-4CFC-BB59-C4E19B355A45}">
      <dgm:prSet/>
      <dgm:spPr/>
      <dgm:t>
        <a:bodyPr/>
        <a:lstStyle/>
        <a:p>
          <a:pPr rtl="1"/>
          <a:endParaRPr lang="ar-SA"/>
        </a:p>
      </dgm:t>
    </dgm:pt>
    <dgm:pt modelId="{90C3B388-F7CA-4D53-9F40-46098070FE98}" type="sibTrans" cxnId="{378839E3-22D3-4CFC-BB59-C4E19B355A45}">
      <dgm:prSet/>
      <dgm:spPr/>
      <dgm:t>
        <a:bodyPr/>
        <a:lstStyle/>
        <a:p>
          <a:pPr rtl="1"/>
          <a:endParaRPr lang="ar-SA"/>
        </a:p>
      </dgm:t>
    </dgm:pt>
    <dgm:pt modelId="{95F42312-02B4-4069-A37D-5EB06EFE147C}" type="pres">
      <dgm:prSet presAssocID="{7983B149-6F46-49E9-8B11-9B8736A766A7}" presName="linear" presStyleCnt="0">
        <dgm:presLayoutVars>
          <dgm:dir/>
          <dgm:resizeHandles val="exact"/>
        </dgm:presLayoutVars>
      </dgm:prSet>
      <dgm:spPr/>
      <dgm:t>
        <a:bodyPr/>
        <a:lstStyle/>
        <a:p>
          <a:pPr rtl="1"/>
          <a:endParaRPr lang="ar-SA"/>
        </a:p>
      </dgm:t>
    </dgm:pt>
    <dgm:pt modelId="{D50DDB8D-DEB5-41D9-AF97-47F98D5BE71F}" type="pres">
      <dgm:prSet presAssocID="{4B58D13A-FFA8-4C58-9352-0F850FCF0AB0}" presName="comp" presStyleCnt="0"/>
      <dgm:spPr/>
    </dgm:pt>
    <dgm:pt modelId="{2E81D7E5-1CF6-4DAB-8A9B-D790DA876EC0}" type="pres">
      <dgm:prSet presAssocID="{4B58D13A-FFA8-4C58-9352-0F850FCF0AB0}" presName="box" presStyleLbl="node1" presStyleIdx="0" presStyleCnt="2"/>
      <dgm:spPr/>
      <dgm:t>
        <a:bodyPr/>
        <a:lstStyle/>
        <a:p>
          <a:pPr rtl="1"/>
          <a:endParaRPr lang="ar-SA"/>
        </a:p>
      </dgm:t>
    </dgm:pt>
    <dgm:pt modelId="{A6AB3A75-4C56-4806-98EB-72FAF788590A}" type="pres">
      <dgm:prSet presAssocID="{4B58D13A-FFA8-4C58-9352-0F850FCF0AB0}" presName="img" presStyleLbl="fgImgPlace1" presStyleIdx="0" presStyleCnt="2" custScaleX="122675"/>
      <dgm:spPr>
        <a:blipFill rotWithShape="1">
          <a:blip xmlns:r="http://schemas.openxmlformats.org/officeDocument/2006/relationships" r:embed="rId1"/>
          <a:stretch>
            <a:fillRect/>
          </a:stretch>
        </a:blipFill>
      </dgm:spPr>
      <dgm:t>
        <a:bodyPr/>
        <a:lstStyle/>
        <a:p>
          <a:pPr rtl="1"/>
          <a:endParaRPr lang="ar-SA"/>
        </a:p>
      </dgm:t>
    </dgm:pt>
    <dgm:pt modelId="{D9A147EC-F952-400F-90DA-AD3FBDA546E0}" type="pres">
      <dgm:prSet presAssocID="{4B58D13A-FFA8-4C58-9352-0F850FCF0AB0}" presName="text" presStyleLbl="node1" presStyleIdx="0" presStyleCnt="2">
        <dgm:presLayoutVars>
          <dgm:bulletEnabled val="1"/>
        </dgm:presLayoutVars>
      </dgm:prSet>
      <dgm:spPr/>
      <dgm:t>
        <a:bodyPr/>
        <a:lstStyle/>
        <a:p>
          <a:pPr rtl="1"/>
          <a:endParaRPr lang="ar-SA"/>
        </a:p>
      </dgm:t>
    </dgm:pt>
    <dgm:pt modelId="{2656029A-668E-4000-902C-030AA5AE858E}" type="pres">
      <dgm:prSet presAssocID="{1ECBCF9E-DBFB-4D21-9C2E-C179684866E4}" presName="spacer" presStyleCnt="0"/>
      <dgm:spPr/>
    </dgm:pt>
    <dgm:pt modelId="{BCE40CD5-2153-497F-999F-46A0529E2796}" type="pres">
      <dgm:prSet presAssocID="{01D537A8-0C2F-4EC0-A6B3-782CDB12FFBB}" presName="comp" presStyleCnt="0"/>
      <dgm:spPr/>
    </dgm:pt>
    <dgm:pt modelId="{B16F01A9-0D2C-455F-9000-CAEC6B852A7A}" type="pres">
      <dgm:prSet presAssocID="{01D537A8-0C2F-4EC0-A6B3-782CDB12FFBB}" presName="box" presStyleLbl="node1" presStyleIdx="1" presStyleCnt="2"/>
      <dgm:spPr/>
      <dgm:t>
        <a:bodyPr/>
        <a:lstStyle/>
        <a:p>
          <a:pPr rtl="1"/>
          <a:endParaRPr lang="ar-SA"/>
        </a:p>
      </dgm:t>
    </dgm:pt>
    <dgm:pt modelId="{FBE5521A-A073-4F70-99B2-A573A36555D8}" type="pres">
      <dgm:prSet presAssocID="{01D537A8-0C2F-4EC0-A6B3-782CDB12FFBB}" presName="img" presStyleLbl="fgImgPlace1" presStyleIdx="1" presStyleCnt="2" custScaleX="120728" custLinFactNeighborX="-9723" custLinFactNeighborY="598"/>
      <dgm:spPr>
        <a:blipFill rotWithShape="1">
          <a:blip xmlns:r="http://schemas.openxmlformats.org/officeDocument/2006/relationships" r:embed="rId2"/>
          <a:stretch>
            <a:fillRect/>
          </a:stretch>
        </a:blipFill>
      </dgm:spPr>
      <dgm:t>
        <a:bodyPr/>
        <a:lstStyle/>
        <a:p>
          <a:pPr rtl="1"/>
          <a:endParaRPr lang="ar-SA"/>
        </a:p>
      </dgm:t>
    </dgm:pt>
    <dgm:pt modelId="{6AB3F299-A238-449A-8DB5-81E64DB8ACB6}" type="pres">
      <dgm:prSet presAssocID="{01D537A8-0C2F-4EC0-A6B3-782CDB12FFBB}" presName="text" presStyleLbl="node1" presStyleIdx="1" presStyleCnt="2">
        <dgm:presLayoutVars>
          <dgm:bulletEnabled val="1"/>
        </dgm:presLayoutVars>
      </dgm:prSet>
      <dgm:spPr/>
      <dgm:t>
        <a:bodyPr/>
        <a:lstStyle/>
        <a:p>
          <a:pPr rtl="1"/>
          <a:endParaRPr lang="ar-SA"/>
        </a:p>
      </dgm:t>
    </dgm:pt>
  </dgm:ptLst>
  <dgm:cxnLst>
    <dgm:cxn modelId="{378839E3-22D3-4CFC-BB59-C4E19B355A45}" srcId="{7983B149-6F46-49E9-8B11-9B8736A766A7}" destId="{01D537A8-0C2F-4EC0-A6B3-782CDB12FFBB}" srcOrd="1" destOrd="0" parTransId="{93BD54ED-D711-47C0-A2E3-9E58F37E7043}" sibTransId="{90C3B388-F7CA-4D53-9F40-46098070FE98}"/>
    <dgm:cxn modelId="{F99868F2-87D1-4E06-911D-1EEA13EF08CC}" type="presOf" srcId="{01D537A8-0C2F-4EC0-A6B3-782CDB12FFBB}" destId="{6AB3F299-A238-449A-8DB5-81E64DB8ACB6}" srcOrd="1" destOrd="0" presId="urn:microsoft.com/office/officeart/2005/8/layout/vList4#1"/>
    <dgm:cxn modelId="{E90104B7-7F5D-41EA-B552-7059791FFAED}" type="presOf" srcId="{01D537A8-0C2F-4EC0-A6B3-782CDB12FFBB}" destId="{B16F01A9-0D2C-455F-9000-CAEC6B852A7A}" srcOrd="0" destOrd="0" presId="urn:microsoft.com/office/officeart/2005/8/layout/vList4#1"/>
    <dgm:cxn modelId="{C2BF365A-7A82-45E8-A8C6-6E10017C031B}" srcId="{7983B149-6F46-49E9-8B11-9B8736A766A7}" destId="{4B58D13A-FFA8-4C58-9352-0F850FCF0AB0}" srcOrd="0" destOrd="0" parTransId="{E1756026-E8F4-4C4E-B1E9-573833E3343C}" sibTransId="{1ECBCF9E-DBFB-4D21-9C2E-C179684866E4}"/>
    <dgm:cxn modelId="{5F4E3C1D-176F-4FE4-AB20-8D3ED1937A0C}" type="presOf" srcId="{7983B149-6F46-49E9-8B11-9B8736A766A7}" destId="{95F42312-02B4-4069-A37D-5EB06EFE147C}" srcOrd="0" destOrd="0" presId="urn:microsoft.com/office/officeart/2005/8/layout/vList4#1"/>
    <dgm:cxn modelId="{32CC42C6-4A08-468B-A893-19AA538C86AB}" type="presOf" srcId="{4B58D13A-FFA8-4C58-9352-0F850FCF0AB0}" destId="{D9A147EC-F952-400F-90DA-AD3FBDA546E0}" srcOrd="1" destOrd="0" presId="urn:microsoft.com/office/officeart/2005/8/layout/vList4#1"/>
    <dgm:cxn modelId="{BA98DF3D-B16B-4E96-82D1-CCE4FA1CB490}" type="presOf" srcId="{4B58D13A-FFA8-4C58-9352-0F850FCF0AB0}" destId="{2E81D7E5-1CF6-4DAB-8A9B-D790DA876EC0}" srcOrd="0" destOrd="0" presId="urn:microsoft.com/office/officeart/2005/8/layout/vList4#1"/>
    <dgm:cxn modelId="{57D8EC85-6EAC-4817-AF9F-92D1F2F0FD1E}" type="presParOf" srcId="{95F42312-02B4-4069-A37D-5EB06EFE147C}" destId="{D50DDB8D-DEB5-41D9-AF97-47F98D5BE71F}" srcOrd="0" destOrd="0" presId="urn:microsoft.com/office/officeart/2005/8/layout/vList4#1"/>
    <dgm:cxn modelId="{37BA66BE-C591-4B97-A78C-68BEFBB98110}" type="presParOf" srcId="{D50DDB8D-DEB5-41D9-AF97-47F98D5BE71F}" destId="{2E81D7E5-1CF6-4DAB-8A9B-D790DA876EC0}" srcOrd="0" destOrd="0" presId="urn:microsoft.com/office/officeart/2005/8/layout/vList4#1"/>
    <dgm:cxn modelId="{B0A9E548-1B26-49EA-9A05-06042C8D426A}" type="presParOf" srcId="{D50DDB8D-DEB5-41D9-AF97-47F98D5BE71F}" destId="{A6AB3A75-4C56-4806-98EB-72FAF788590A}" srcOrd="1" destOrd="0" presId="urn:microsoft.com/office/officeart/2005/8/layout/vList4#1"/>
    <dgm:cxn modelId="{B3345497-E4E9-4318-910C-63E98F2DB65A}" type="presParOf" srcId="{D50DDB8D-DEB5-41D9-AF97-47F98D5BE71F}" destId="{D9A147EC-F952-400F-90DA-AD3FBDA546E0}" srcOrd="2" destOrd="0" presId="urn:microsoft.com/office/officeart/2005/8/layout/vList4#1"/>
    <dgm:cxn modelId="{A11F9119-E950-4179-AE56-1CA904456EE5}" type="presParOf" srcId="{95F42312-02B4-4069-A37D-5EB06EFE147C}" destId="{2656029A-668E-4000-902C-030AA5AE858E}" srcOrd="1" destOrd="0" presId="urn:microsoft.com/office/officeart/2005/8/layout/vList4#1"/>
    <dgm:cxn modelId="{DFB7CD36-7847-412F-B673-5C49D2B5F431}" type="presParOf" srcId="{95F42312-02B4-4069-A37D-5EB06EFE147C}" destId="{BCE40CD5-2153-497F-999F-46A0529E2796}" srcOrd="2" destOrd="0" presId="urn:microsoft.com/office/officeart/2005/8/layout/vList4#1"/>
    <dgm:cxn modelId="{EF0C90E5-A2F5-4B8E-BBD7-AF521E238EE0}" type="presParOf" srcId="{BCE40CD5-2153-497F-999F-46A0529E2796}" destId="{B16F01A9-0D2C-455F-9000-CAEC6B852A7A}" srcOrd="0" destOrd="0" presId="urn:microsoft.com/office/officeart/2005/8/layout/vList4#1"/>
    <dgm:cxn modelId="{3862B8FC-6CF3-4E96-901A-E1CD7F510196}" type="presParOf" srcId="{BCE40CD5-2153-497F-999F-46A0529E2796}" destId="{FBE5521A-A073-4F70-99B2-A573A36555D8}" srcOrd="1" destOrd="0" presId="urn:microsoft.com/office/officeart/2005/8/layout/vList4#1"/>
    <dgm:cxn modelId="{1B089477-E0BA-449C-BFE7-D4B2228E7D4C}" type="presParOf" srcId="{BCE40CD5-2153-497F-999F-46A0529E2796}" destId="{6AB3F299-A238-449A-8DB5-81E64DB8ACB6}"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983B149-6F46-49E9-8B11-9B8736A766A7}" type="doc">
      <dgm:prSet loTypeId="urn:microsoft.com/office/officeart/2005/8/layout/vList4#1" loCatId="list" qsTypeId="urn:microsoft.com/office/officeart/2005/8/quickstyle/simple1" qsCatId="simple" csTypeId="urn:microsoft.com/office/officeart/2005/8/colors/accent1_2" csCatId="accent1" phldr="1"/>
      <dgm:spPr/>
      <dgm:t>
        <a:bodyPr/>
        <a:lstStyle/>
        <a:p>
          <a:pPr rtl="1"/>
          <a:endParaRPr lang="ar-SA"/>
        </a:p>
      </dgm:t>
    </dgm:pt>
    <dgm:pt modelId="{4B58D13A-FFA8-4C58-9352-0F850FCF0AB0}">
      <dgm:prSet phldrT="[Text]" custT="1"/>
      <dgm:spPr>
        <a:solidFill>
          <a:schemeClr val="bg1"/>
        </a:solidFill>
      </dgm:spPr>
      <dgm:t>
        <a:bodyPr/>
        <a:lstStyle/>
        <a:p>
          <a:pPr rtl="1"/>
          <a:r>
            <a:rPr lang="ar-JO" sz="2400" b="1" dirty="0" smtClean="0">
              <a:solidFill>
                <a:srgbClr val="FF0000"/>
              </a:solidFill>
            </a:rPr>
            <a:t>االفطريات :أكبر حجماً من البكتيريا لها اهمية في تحلل الكائنات الحية ويمكن لبعضها ان يسبب الالتهابات مثل الالتهابات الفطرية المهبلية وفطريات الاظافر وتعالج بمضادات الفطريات </a:t>
          </a:r>
          <a:endParaRPr lang="ar-SA" sz="2400" b="1" dirty="0">
            <a:solidFill>
              <a:srgbClr val="FF0000"/>
            </a:solidFill>
          </a:endParaRPr>
        </a:p>
      </dgm:t>
    </dgm:pt>
    <dgm:pt modelId="{E1756026-E8F4-4C4E-B1E9-573833E3343C}" type="parTrans" cxnId="{C2BF365A-7A82-45E8-A8C6-6E10017C031B}">
      <dgm:prSet/>
      <dgm:spPr/>
      <dgm:t>
        <a:bodyPr/>
        <a:lstStyle/>
        <a:p>
          <a:pPr rtl="1"/>
          <a:endParaRPr lang="ar-SA"/>
        </a:p>
      </dgm:t>
    </dgm:pt>
    <dgm:pt modelId="{1ECBCF9E-DBFB-4D21-9C2E-C179684866E4}" type="sibTrans" cxnId="{C2BF365A-7A82-45E8-A8C6-6E10017C031B}">
      <dgm:prSet/>
      <dgm:spPr/>
      <dgm:t>
        <a:bodyPr/>
        <a:lstStyle/>
        <a:p>
          <a:pPr rtl="1"/>
          <a:endParaRPr lang="ar-SA"/>
        </a:p>
      </dgm:t>
    </dgm:pt>
    <dgm:pt modelId="{01D537A8-0C2F-4EC0-A6B3-782CDB12FFBB}">
      <dgm:prSet phldrT="[Text]" custT="1"/>
      <dgm:spPr>
        <a:solidFill>
          <a:schemeClr val="bg1"/>
        </a:solidFill>
      </dgm:spPr>
      <dgm:t>
        <a:bodyPr/>
        <a:lstStyle/>
        <a:p>
          <a:pPr rtl="1"/>
          <a:r>
            <a:rPr lang="ar-JO" sz="2400" b="1" dirty="0" smtClean="0">
              <a:solidFill>
                <a:srgbClr val="FF0000"/>
              </a:solidFill>
            </a:rPr>
            <a:t>الفيروسات: اصغر حجماً من البكتيريا لاترى الا بالمجهر الالكتروني تعيش داخل الخلايا فقط . تسبب العديد من الامراض كالانفلونزا والحصبة والايدز وتعالج بالمضادات .</a:t>
          </a:r>
          <a:endParaRPr lang="ar-SA" sz="2400" b="1" dirty="0">
            <a:solidFill>
              <a:srgbClr val="FF0000"/>
            </a:solidFill>
          </a:endParaRPr>
        </a:p>
      </dgm:t>
    </dgm:pt>
    <dgm:pt modelId="{93BD54ED-D711-47C0-A2E3-9E58F37E7043}" type="parTrans" cxnId="{378839E3-22D3-4CFC-BB59-C4E19B355A45}">
      <dgm:prSet/>
      <dgm:spPr/>
      <dgm:t>
        <a:bodyPr/>
        <a:lstStyle/>
        <a:p>
          <a:pPr rtl="1"/>
          <a:endParaRPr lang="ar-SA"/>
        </a:p>
      </dgm:t>
    </dgm:pt>
    <dgm:pt modelId="{90C3B388-F7CA-4D53-9F40-46098070FE98}" type="sibTrans" cxnId="{378839E3-22D3-4CFC-BB59-C4E19B355A45}">
      <dgm:prSet/>
      <dgm:spPr/>
      <dgm:t>
        <a:bodyPr/>
        <a:lstStyle/>
        <a:p>
          <a:pPr rtl="1"/>
          <a:endParaRPr lang="ar-SA"/>
        </a:p>
      </dgm:t>
    </dgm:pt>
    <dgm:pt modelId="{95F42312-02B4-4069-A37D-5EB06EFE147C}" type="pres">
      <dgm:prSet presAssocID="{7983B149-6F46-49E9-8B11-9B8736A766A7}" presName="linear" presStyleCnt="0">
        <dgm:presLayoutVars>
          <dgm:dir/>
          <dgm:resizeHandles val="exact"/>
        </dgm:presLayoutVars>
      </dgm:prSet>
      <dgm:spPr/>
      <dgm:t>
        <a:bodyPr/>
        <a:lstStyle/>
        <a:p>
          <a:pPr rtl="1"/>
          <a:endParaRPr lang="ar-SA"/>
        </a:p>
      </dgm:t>
    </dgm:pt>
    <dgm:pt modelId="{D50DDB8D-DEB5-41D9-AF97-47F98D5BE71F}" type="pres">
      <dgm:prSet presAssocID="{4B58D13A-FFA8-4C58-9352-0F850FCF0AB0}" presName="comp" presStyleCnt="0"/>
      <dgm:spPr/>
    </dgm:pt>
    <dgm:pt modelId="{2E81D7E5-1CF6-4DAB-8A9B-D790DA876EC0}" type="pres">
      <dgm:prSet presAssocID="{4B58D13A-FFA8-4C58-9352-0F850FCF0AB0}" presName="box" presStyleLbl="node1" presStyleIdx="0" presStyleCnt="2"/>
      <dgm:spPr/>
      <dgm:t>
        <a:bodyPr/>
        <a:lstStyle/>
        <a:p>
          <a:pPr rtl="1"/>
          <a:endParaRPr lang="ar-SA"/>
        </a:p>
      </dgm:t>
    </dgm:pt>
    <dgm:pt modelId="{A6AB3A75-4C56-4806-98EB-72FAF788590A}" type="pres">
      <dgm:prSet presAssocID="{4B58D13A-FFA8-4C58-9352-0F850FCF0AB0}" presName="img" presStyleLbl="fgImgPlace1" presStyleIdx="0" presStyleCnt="2"/>
      <dgm:spPr>
        <a:blipFill rotWithShape="1">
          <a:blip xmlns:r="http://schemas.openxmlformats.org/officeDocument/2006/relationships" r:embed="rId1"/>
          <a:stretch>
            <a:fillRect/>
          </a:stretch>
        </a:blipFill>
      </dgm:spPr>
      <dgm:t>
        <a:bodyPr/>
        <a:lstStyle/>
        <a:p>
          <a:pPr rtl="1"/>
          <a:endParaRPr lang="ar-SA"/>
        </a:p>
      </dgm:t>
    </dgm:pt>
    <dgm:pt modelId="{D9A147EC-F952-400F-90DA-AD3FBDA546E0}" type="pres">
      <dgm:prSet presAssocID="{4B58D13A-FFA8-4C58-9352-0F850FCF0AB0}" presName="text" presStyleLbl="node1" presStyleIdx="0" presStyleCnt="2">
        <dgm:presLayoutVars>
          <dgm:bulletEnabled val="1"/>
        </dgm:presLayoutVars>
      </dgm:prSet>
      <dgm:spPr/>
      <dgm:t>
        <a:bodyPr/>
        <a:lstStyle/>
        <a:p>
          <a:pPr rtl="1"/>
          <a:endParaRPr lang="ar-SA"/>
        </a:p>
      </dgm:t>
    </dgm:pt>
    <dgm:pt modelId="{2656029A-668E-4000-902C-030AA5AE858E}" type="pres">
      <dgm:prSet presAssocID="{1ECBCF9E-DBFB-4D21-9C2E-C179684866E4}" presName="spacer" presStyleCnt="0"/>
      <dgm:spPr/>
    </dgm:pt>
    <dgm:pt modelId="{BCE40CD5-2153-497F-999F-46A0529E2796}" type="pres">
      <dgm:prSet presAssocID="{01D537A8-0C2F-4EC0-A6B3-782CDB12FFBB}" presName="comp" presStyleCnt="0"/>
      <dgm:spPr/>
    </dgm:pt>
    <dgm:pt modelId="{B16F01A9-0D2C-455F-9000-CAEC6B852A7A}" type="pres">
      <dgm:prSet presAssocID="{01D537A8-0C2F-4EC0-A6B3-782CDB12FFBB}" presName="box" presStyleLbl="node1" presStyleIdx="1" presStyleCnt="2"/>
      <dgm:spPr/>
      <dgm:t>
        <a:bodyPr/>
        <a:lstStyle/>
        <a:p>
          <a:pPr rtl="1"/>
          <a:endParaRPr lang="ar-SA"/>
        </a:p>
      </dgm:t>
    </dgm:pt>
    <dgm:pt modelId="{FBE5521A-A073-4F70-99B2-A573A36555D8}" type="pres">
      <dgm:prSet presAssocID="{01D537A8-0C2F-4EC0-A6B3-782CDB12FFBB}" presName="img" presStyleLbl="fgImgPlace1" presStyleIdx="1" presStyleCnt="2" custScaleX="120728" custLinFactNeighborX="-9723" custLinFactNeighborY="598"/>
      <dgm:spPr>
        <a:blipFill rotWithShape="1">
          <a:blip xmlns:r="http://schemas.openxmlformats.org/officeDocument/2006/relationships" r:embed="rId2"/>
          <a:stretch>
            <a:fillRect/>
          </a:stretch>
        </a:blipFill>
      </dgm:spPr>
      <dgm:t>
        <a:bodyPr/>
        <a:lstStyle/>
        <a:p>
          <a:pPr rtl="1"/>
          <a:endParaRPr lang="ar-SA"/>
        </a:p>
      </dgm:t>
    </dgm:pt>
    <dgm:pt modelId="{6AB3F299-A238-449A-8DB5-81E64DB8ACB6}" type="pres">
      <dgm:prSet presAssocID="{01D537A8-0C2F-4EC0-A6B3-782CDB12FFBB}" presName="text" presStyleLbl="node1" presStyleIdx="1" presStyleCnt="2">
        <dgm:presLayoutVars>
          <dgm:bulletEnabled val="1"/>
        </dgm:presLayoutVars>
      </dgm:prSet>
      <dgm:spPr/>
      <dgm:t>
        <a:bodyPr/>
        <a:lstStyle/>
        <a:p>
          <a:pPr rtl="1"/>
          <a:endParaRPr lang="ar-SA"/>
        </a:p>
      </dgm:t>
    </dgm:pt>
  </dgm:ptLst>
  <dgm:cxnLst>
    <dgm:cxn modelId="{4EA3B39E-E01B-4B2F-97B8-9C66FC913696}" type="presOf" srcId="{01D537A8-0C2F-4EC0-A6B3-782CDB12FFBB}" destId="{6AB3F299-A238-449A-8DB5-81E64DB8ACB6}" srcOrd="1" destOrd="0" presId="urn:microsoft.com/office/officeart/2005/8/layout/vList4#1"/>
    <dgm:cxn modelId="{378839E3-22D3-4CFC-BB59-C4E19B355A45}" srcId="{7983B149-6F46-49E9-8B11-9B8736A766A7}" destId="{01D537A8-0C2F-4EC0-A6B3-782CDB12FFBB}" srcOrd="1" destOrd="0" parTransId="{93BD54ED-D711-47C0-A2E3-9E58F37E7043}" sibTransId="{90C3B388-F7CA-4D53-9F40-46098070FE98}"/>
    <dgm:cxn modelId="{D3EF0B49-1EED-426D-8166-A25937F19948}" type="presOf" srcId="{01D537A8-0C2F-4EC0-A6B3-782CDB12FFBB}" destId="{B16F01A9-0D2C-455F-9000-CAEC6B852A7A}" srcOrd="0" destOrd="0" presId="urn:microsoft.com/office/officeart/2005/8/layout/vList4#1"/>
    <dgm:cxn modelId="{C2BF365A-7A82-45E8-A8C6-6E10017C031B}" srcId="{7983B149-6F46-49E9-8B11-9B8736A766A7}" destId="{4B58D13A-FFA8-4C58-9352-0F850FCF0AB0}" srcOrd="0" destOrd="0" parTransId="{E1756026-E8F4-4C4E-B1E9-573833E3343C}" sibTransId="{1ECBCF9E-DBFB-4D21-9C2E-C179684866E4}"/>
    <dgm:cxn modelId="{B01A3937-A4E9-4FC3-866D-FC9588CBB26F}" type="presOf" srcId="{4B58D13A-FFA8-4C58-9352-0F850FCF0AB0}" destId="{2E81D7E5-1CF6-4DAB-8A9B-D790DA876EC0}" srcOrd="0" destOrd="0" presId="urn:microsoft.com/office/officeart/2005/8/layout/vList4#1"/>
    <dgm:cxn modelId="{3708AED7-4B55-4EA5-B73F-C08FC3BDDCE7}" type="presOf" srcId="{7983B149-6F46-49E9-8B11-9B8736A766A7}" destId="{95F42312-02B4-4069-A37D-5EB06EFE147C}" srcOrd="0" destOrd="0" presId="urn:microsoft.com/office/officeart/2005/8/layout/vList4#1"/>
    <dgm:cxn modelId="{7BE6C8F7-B64E-4F48-B2F7-9F88C52B9143}" type="presOf" srcId="{4B58D13A-FFA8-4C58-9352-0F850FCF0AB0}" destId="{D9A147EC-F952-400F-90DA-AD3FBDA546E0}" srcOrd="1" destOrd="0" presId="urn:microsoft.com/office/officeart/2005/8/layout/vList4#1"/>
    <dgm:cxn modelId="{228C8F68-42DF-494B-8385-DE19AFF05B91}" type="presParOf" srcId="{95F42312-02B4-4069-A37D-5EB06EFE147C}" destId="{D50DDB8D-DEB5-41D9-AF97-47F98D5BE71F}" srcOrd="0" destOrd="0" presId="urn:microsoft.com/office/officeart/2005/8/layout/vList4#1"/>
    <dgm:cxn modelId="{1A359F2E-C106-4C24-A9AD-FCB42C18B9FC}" type="presParOf" srcId="{D50DDB8D-DEB5-41D9-AF97-47F98D5BE71F}" destId="{2E81D7E5-1CF6-4DAB-8A9B-D790DA876EC0}" srcOrd="0" destOrd="0" presId="urn:microsoft.com/office/officeart/2005/8/layout/vList4#1"/>
    <dgm:cxn modelId="{E835A575-7B64-43C2-A94D-B8BD7FC286E8}" type="presParOf" srcId="{D50DDB8D-DEB5-41D9-AF97-47F98D5BE71F}" destId="{A6AB3A75-4C56-4806-98EB-72FAF788590A}" srcOrd="1" destOrd="0" presId="urn:microsoft.com/office/officeart/2005/8/layout/vList4#1"/>
    <dgm:cxn modelId="{4712C653-05A4-40E4-9882-34798C51E56A}" type="presParOf" srcId="{D50DDB8D-DEB5-41D9-AF97-47F98D5BE71F}" destId="{D9A147EC-F952-400F-90DA-AD3FBDA546E0}" srcOrd="2" destOrd="0" presId="urn:microsoft.com/office/officeart/2005/8/layout/vList4#1"/>
    <dgm:cxn modelId="{4443F52B-DF22-41D0-83C6-2F439794E991}" type="presParOf" srcId="{95F42312-02B4-4069-A37D-5EB06EFE147C}" destId="{2656029A-668E-4000-902C-030AA5AE858E}" srcOrd="1" destOrd="0" presId="urn:microsoft.com/office/officeart/2005/8/layout/vList4#1"/>
    <dgm:cxn modelId="{AA02DB1F-72BC-4831-858F-EFB6F3479FEC}" type="presParOf" srcId="{95F42312-02B4-4069-A37D-5EB06EFE147C}" destId="{BCE40CD5-2153-497F-999F-46A0529E2796}" srcOrd="2" destOrd="0" presId="urn:microsoft.com/office/officeart/2005/8/layout/vList4#1"/>
    <dgm:cxn modelId="{8F4B3A4D-A793-47C2-AFB3-26BC2A6CD1D0}" type="presParOf" srcId="{BCE40CD5-2153-497F-999F-46A0529E2796}" destId="{B16F01A9-0D2C-455F-9000-CAEC6B852A7A}" srcOrd="0" destOrd="0" presId="urn:microsoft.com/office/officeart/2005/8/layout/vList4#1"/>
    <dgm:cxn modelId="{95B7E7E6-5213-49B3-A00B-110DB4B34B4C}" type="presParOf" srcId="{BCE40CD5-2153-497F-999F-46A0529E2796}" destId="{FBE5521A-A073-4F70-99B2-A573A36555D8}" srcOrd="1" destOrd="0" presId="urn:microsoft.com/office/officeart/2005/8/layout/vList4#1"/>
    <dgm:cxn modelId="{F503C974-0AB8-4DA0-B8C4-4D4243D6F3B8}" type="presParOf" srcId="{BCE40CD5-2153-497F-999F-46A0529E2796}" destId="{6AB3F299-A238-449A-8DB5-81E64DB8ACB6}"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983B149-6F46-49E9-8B11-9B8736A766A7}" type="doc">
      <dgm:prSet loTypeId="urn:microsoft.com/office/officeart/2005/8/layout/vList4#1" loCatId="list" qsTypeId="urn:microsoft.com/office/officeart/2005/8/quickstyle/simple1" qsCatId="simple" csTypeId="urn:microsoft.com/office/officeart/2005/8/colors/accent1_2" csCatId="accent1" phldr="1"/>
      <dgm:spPr/>
      <dgm:t>
        <a:bodyPr/>
        <a:lstStyle/>
        <a:p>
          <a:pPr rtl="1"/>
          <a:endParaRPr lang="ar-SA"/>
        </a:p>
      </dgm:t>
    </dgm:pt>
    <dgm:pt modelId="{4B58D13A-FFA8-4C58-9352-0F850FCF0AB0}">
      <dgm:prSet phldrT="[Text]" custT="1"/>
      <dgm:spPr>
        <a:solidFill>
          <a:schemeClr val="bg1"/>
        </a:solidFill>
      </dgm:spPr>
      <dgm:t>
        <a:bodyPr/>
        <a:lstStyle/>
        <a:p>
          <a:pPr rtl="1"/>
          <a:r>
            <a:rPr lang="ar-JO" sz="2800" b="1" dirty="0" smtClean="0">
              <a:solidFill>
                <a:srgbClr val="FF0000"/>
              </a:solidFill>
            </a:rPr>
            <a:t>ألية حدوث  الامراض المعدية : </a:t>
          </a:r>
        </a:p>
        <a:p>
          <a:pPr rtl="1"/>
          <a:r>
            <a:rPr lang="ar-JO" sz="2400" b="1" dirty="0" smtClean="0">
              <a:solidFill>
                <a:srgbClr val="FF0000"/>
              </a:solidFill>
            </a:rPr>
            <a:t>تبدا  خطوات المرض بدخول الكائنات الحية بكتيريا أو فيروسات الى الجسم وذلك عبر اختراق المنافذ المختلفة للدخول (كالجلد والجهاز التنفسي والجهاز الهضمي) ثم تبدأ هذه الكائنات الحية بالانقسام بعد دخولها جسم الانسان فالبكتيريا تنقسم كل 25 دقيقة بحيث ان بكتيريا واحدة يمكن ان تصبح اكثر من مليون بكتيريا خلال 8 ساعات ثم تنشا معركة معركة بين الكائنات الحية والجهاز المناعي ، اذا انتصرت هذه الكائنات على مناعة الجسم نتج المرض واذا انتصر جهاز المناعة منعت حدوث المرض . </a:t>
          </a:r>
          <a:endParaRPr lang="ar-SA" sz="2400" b="1" dirty="0">
            <a:solidFill>
              <a:srgbClr val="FF0000"/>
            </a:solidFill>
          </a:endParaRPr>
        </a:p>
      </dgm:t>
    </dgm:pt>
    <dgm:pt modelId="{E1756026-E8F4-4C4E-B1E9-573833E3343C}" type="parTrans" cxnId="{C2BF365A-7A82-45E8-A8C6-6E10017C031B}">
      <dgm:prSet/>
      <dgm:spPr/>
      <dgm:t>
        <a:bodyPr/>
        <a:lstStyle/>
        <a:p>
          <a:pPr rtl="1"/>
          <a:endParaRPr lang="ar-SA"/>
        </a:p>
      </dgm:t>
    </dgm:pt>
    <dgm:pt modelId="{1ECBCF9E-DBFB-4D21-9C2E-C179684866E4}" type="sibTrans" cxnId="{C2BF365A-7A82-45E8-A8C6-6E10017C031B}">
      <dgm:prSet/>
      <dgm:spPr/>
      <dgm:t>
        <a:bodyPr/>
        <a:lstStyle/>
        <a:p>
          <a:pPr rtl="1"/>
          <a:endParaRPr lang="ar-SA"/>
        </a:p>
      </dgm:t>
    </dgm:pt>
    <dgm:pt modelId="{95F42312-02B4-4069-A37D-5EB06EFE147C}" type="pres">
      <dgm:prSet presAssocID="{7983B149-6F46-49E9-8B11-9B8736A766A7}" presName="linear" presStyleCnt="0">
        <dgm:presLayoutVars>
          <dgm:dir/>
          <dgm:resizeHandles val="exact"/>
        </dgm:presLayoutVars>
      </dgm:prSet>
      <dgm:spPr/>
      <dgm:t>
        <a:bodyPr/>
        <a:lstStyle/>
        <a:p>
          <a:pPr rtl="1"/>
          <a:endParaRPr lang="ar-SA"/>
        </a:p>
      </dgm:t>
    </dgm:pt>
    <dgm:pt modelId="{D50DDB8D-DEB5-41D9-AF97-47F98D5BE71F}" type="pres">
      <dgm:prSet presAssocID="{4B58D13A-FFA8-4C58-9352-0F850FCF0AB0}" presName="comp" presStyleCnt="0"/>
      <dgm:spPr/>
    </dgm:pt>
    <dgm:pt modelId="{2E81D7E5-1CF6-4DAB-8A9B-D790DA876EC0}" type="pres">
      <dgm:prSet presAssocID="{4B58D13A-FFA8-4C58-9352-0F850FCF0AB0}" presName="box" presStyleLbl="node1" presStyleIdx="0" presStyleCnt="1" custLinFactNeighborX="126"/>
      <dgm:spPr/>
      <dgm:t>
        <a:bodyPr/>
        <a:lstStyle/>
        <a:p>
          <a:pPr rtl="1"/>
          <a:endParaRPr lang="ar-SA"/>
        </a:p>
      </dgm:t>
    </dgm:pt>
    <dgm:pt modelId="{A6AB3A75-4C56-4806-98EB-72FAF788590A}" type="pres">
      <dgm:prSet presAssocID="{4B58D13A-FFA8-4C58-9352-0F850FCF0AB0}" presName="img" presStyleLbl="fgImgPlace1" presStyleIdx="0" presStyleCnt="1" custFlipVert="1" custFlipHor="0" custScaleX="2778" custScaleY="12511" custLinFactX="-100000" custLinFactNeighborX="-139318" custLinFactNeighborY="19365"/>
      <dgm:spPr/>
      <dgm:t>
        <a:bodyPr/>
        <a:lstStyle/>
        <a:p>
          <a:pPr rtl="1"/>
          <a:endParaRPr lang="ar-SA"/>
        </a:p>
      </dgm:t>
    </dgm:pt>
    <dgm:pt modelId="{D9A147EC-F952-400F-90DA-AD3FBDA546E0}" type="pres">
      <dgm:prSet presAssocID="{4B58D13A-FFA8-4C58-9352-0F850FCF0AB0}" presName="text" presStyleLbl="node1" presStyleIdx="0" presStyleCnt="1">
        <dgm:presLayoutVars>
          <dgm:bulletEnabled val="1"/>
        </dgm:presLayoutVars>
      </dgm:prSet>
      <dgm:spPr/>
      <dgm:t>
        <a:bodyPr/>
        <a:lstStyle/>
        <a:p>
          <a:pPr rtl="1"/>
          <a:endParaRPr lang="ar-SA"/>
        </a:p>
      </dgm:t>
    </dgm:pt>
  </dgm:ptLst>
  <dgm:cxnLst>
    <dgm:cxn modelId="{C2BF365A-7A82-45E8-A8C6-6E10017C031B}" srcId="{7983B149-6F46-49E9-8B11-9B8736A766A7}" destId="{4B58D13A-FFA8-4C58-9352-0F850FCF0AB0}" srcOrd="0" destOrd="0" parTransId="{E1756026-E8F4-4C4E-B1E9-573833E3343C}" sibTransId="{1ECBCF9E-DBFB-4D21-9C2E-C179684866E4}"/>
    <dgm:cxn modelId="{3E08345E-9136-43E5-8C74-1E119B420FAC}" type="presOf" srcId="{7983B149-6F46-49E9-8B11-9B8736A766A7}" destId="{95F42312-02B4-4069-A37D-5EB06EFE147C}" srcOrd="0" destOrd="0" presId="urn:microsoft.com/office/officeart/2005/8/layout/vList4#1"/>
    <dgm:cxn modelId="{5CBA5130-81B8-4069-901A-18F9F2BC0C3F}" type="presOf" srcId="{4B58D13A-FFA8-4C58-9352-0F850FCF0AB0}" destId="{D9A147EC-F952-400F-90DA-AD3FBDA546E0}" srcOrd="1" destOrd="0" presId="urn:microsoft.com/office/officeart/2005/8/layout/vList4#1"/>
    <dgm:cxn modelId="{F6CB1F1B-8331-4CEC-9C6A-37697539869C}" type="presOf" srcId="{4B58D13A-FFA8-4C58-9352-0F850FCF0AB0}" destId="{2E81D7E5-1CF6-4DAB-8A9B-D790DA876EC0}" srcOrd="0" destOrd="0" presId="urn:microsoft.com/office/officeart/2005/8/layout/vList4#1"/>
    <dgm:cxn modelId="{EBD1A720-321E-4FB9-AF61-499FAA19348D}" type="presParOf" srcId="{95F42312-02B4-4069-A37D-5EB06EFE147C}" destId="{D50DDB8D-DEB5-41D9-AF97-47F98D5BE71F}" srcOrd="0" destOrd="0" presId="urn:microsoft.com/office/officeart/2005/8/layout/vList4#1"/>
    <dgm:cxn modelId="{06891769-1406-40BB-B0D0-9A05E8C36696}" type="presParOf" srcId="{D50DDB8D-DEB5-41D9-AF97-47F98D5BE71F}" destId="{2E81D7E5-1CF6-4DAB-8A9B-D790DA876EC0}" srcOrd="0" destOrd="0" presId="urn:microsoft.com/office/officeart/2005/8/layout/vList4#1"/>
    <dgm:cxn modelId="{1F3EDC02-7360-4EC2-8EB3-29CF9486DECB}" type="presParOf" srcId="{D50DDB8D-DEB5-41D9-AF97-47F98D5BE71F}" destId="{A6AB3A75-4C56-4806-98EB-72FAF788590A}" srcOrd="1" destOrd="0" presId="urn:microsoft.com/office/officeart/2005/8/layout/vList4#1"/>
    <dgm:cxn modelId="{2219332C-8D26-4CE3-8487-33A5535040A2}" type="presParOf" srcId="{D50DDB8D-DEB5-41D9-AF97-47F98D5BE71F}" destId="{D9A147EC-F952-400F-90DA-AD3FBDA546E0}"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1E5D92C-908C-445B-AE5A-CC41B0EB2796}" type="doc">
      <dgm:prSet loTypeId="urn:microsoft.com/office/officeart/2005/8/layout/radial1" loCatId="cycle" qsTypeId="urn:microsoft.com/office/officeart/2005/8/quickstyle/simple1" qsCatId="simple" csTypeId="urn:microsoft.com/office/officeart/2005/8/colors/colorful3" csCatId="colorful" phldr="1"/>
      <dgm:spPr/>
      <dgm:t>
        <a:bodyPr/>
        <a:lstStyle/>
        <a:p>
          <a:pPr rtl="1"/>
          <a:endParaRPr lang="ar-SA"/>
        </a:p>
      </dgm:t>
    </dgm:pt>
    <dgm:pt modelId="{2C371F12-09BD-4390-9F35-D4CC540820EC}">
      <dgm:prSet phldrT="[Text]"/>
      <dgm:spPr/>
      <dgm:t>
        <a:bodyPr/>
        <a:lstStyle/>
        <a:p>
          <a:pPr rtl="1"/>
          <a:r>
            <a:rPr lang="ar-SA" dirty="0" smtClean="0"/>
            <a:t>مداخل العدوى</a:t>
          </a:r>
          <a:endParaRPr lang="ar-SA" dirty="0"/>
        </a:p>
      </dgm:t>
    </dgm:pt>
    <dgm:pt modelId="{B9D4EE78-3041-4FFA-9374-510575C1E8F9}" type="parTrans" cxnId="{B5B71612-DE20-4DBE-8A16-86D9A8958029}">
      <dgm:prSet/>
      <dgm:spPr/>
      <dgm:t>
        <a:bodyPr/>
        <a:lstStyle/>
        <a:p>
          <a:pPr rtl="1"/>
          <a:endParaRPr lang="ar-SA"/>
        </a:p>
      </dgm:t>
    </dgm:pt>
    <dgm:pt modelId="{6EDFE290-88DA-4B2E-8835-EFBB8B84365E}" type="sibTrans" cxnId="{B5B71612-DE20-4DBE-8A16-86D9A8958029}">
      <dgm:prSet/>
      <dgm:spPr/>
      <dgm:t>
        <a:bodyPr/>
        <a:lstStyle/>
        <a:p>
          <a:pPr rtl="1"/>
          <a:endParaRPr lang="ar-SA"/>
        </a:p>
      </dgm:t>
    </dgm:pt>
    <dgm:pt modelId="{AA75B105-E92B-465F-A9D1-632BFD68E3FA}">
      <dgm:prSet phldrT="[Text]"/>
      <dgm:spPr/>
      <dgm:t>
        <a:bodyPr/>
        <a:lstStyle/>
        <a:p>
          <a:pPr rtl="1"/>
          <a:r>
            <a:rPr lang="ar-SA" dirty="0" smtClean="0"/>
            <a:t>الفم والجهاز الهضمي</a:t>
          </a:r>
          <a:endParaRPr lang="ar-SA" dirty="0"/>
        </a:p>
      </dgm:t>
    </dgm:pt>
    <dgm:pt modelId="{45F8332A-4F9C-46A4-A640-E1479224FEC0}" type="parTrans" cxnId="{8CB3DBF3-FCF9-458B-9B54-316033FA1EF9}">
      <dgm:prSet/>
      <dgm:spPr/>
      <dgm:t>
        <a:bodyPr/>
        <a:lstStyle/>
        <a:p>
          <a:pPr rtl="1"/>
          <a:endParaRPr lang="ar-SA"/>
        </a:p>
      </dgm:t>
    </dgm:pt>
    <dgm:pt modelId="{7DFE44EC-7D5F-4FFF-AC34-DBF0235BF32C}" type="sibTrans" cxnId="{8CB3DBF3-FCF9-458B-9B54-316033FA1EF9}">
      <dgm:prSet/>
      <dgm:spPr/>
      <dgm:t>
        <a:bodyPr/>
        <a:lstStyle/>
        <a:p>
          <a:pPr rtl="1"/>
          <a:endParaRPr lang="ar-SA"/>
        </a:p>
      </dgm:t>
    </dgm:pt>
    <dgm:pt modelId="{38FB3215-E9E8-4154-8893-82174A91D75F}">
      <dgm:prSet phldrT="[Text]"/>
      <dgm:spPr/>
      <dgm:t>
        <a:bodyPr/>
        <a:lstStyle/>
        <a:p>
          <a:pPr rtl="1"/>
          <a:r>
            <a:rPr lang="ar-SA" dirty="0" smtClean="0"/>
            <a:t>خدش أو جرح</a:t>
          </a:r>
          <a:endParaRPr lang="ar-SA" dirty="0"/>
        </a:p>
      </dgm:t>
    </dgm:pt>
    <dgm:pt modelId="{59AFE7FA-1C7C-4051-A617-26403DB6DE57}" type="parTrans" cxnId="{BB0EC705-4A6D-4369-8A9A-AF2FEFFE0277}">
      <dgm:prSet/>
      <dgm:spPr/>
      <dgm:t>
        <a:bodyPr/>
        <a:lstStyle/>
        <a:p>
          <a:pPr rtl="1"/>
          <a:endParaRPr lang="ar-SA"/>
        </a:p>
      </dgm:t>
    </dgm:pt>
    <dgm:pt modelId="{E7B06E9E-A0D6-4873-80A7-E0DAF990BB06}" type="sibTrans" cxnId="{BB0EC705-4A6D-4369-8A9A-AF2FEFFE0277}">
      <dgm:prSet/>
      <dgm:spPr/>
      <dgm:t>
        <a:bodyPr/>
        <a:lstStyle/>
        <a:p>
          <a:pPr rtl="1"/>
          <a:endParaRPr lang="ar-SA"/>
        </a:p>
      </dgm:t>
    </dgm:pt>
    <dgm:pt modelId="{CE5CE8B1-0A9F-420D-9BB8-AFF26CA807AB}">
      <dgm:prSet phldrT="[Text]"/>
      <dgm:spPr/>
      <dgm:t>
        <a:bodyPr/>
        <a:lstStyle/>
        <a:p>
          <a:pPr rtl="1"/>
          <a:r>
            <a:rPr lang="ar-SA" dirty="0" smtClean="0"/>
            <a:t>الانف والجهاز التنفسي</a:t>
          </a:r>
          <a:endParaRPr lang="ar-SA" dirty="0"/>
        </a:p>
      </dgm:t>
    </dgm:pt>
    <dgm:pt modelId="{A6D5F7F8-D5EC-4656-A893-2945FC3FFCA5}" type="parTrans" cxnId="{1D58026C-CF52-4C09-9920-141B59F3AC6E}">
      <dgm:prSet/>
      <dgm:spPr/>
      <dgm:t>
        <a:bodyPr/>
        <a:lstStyle/>
        <a:p>
          <a:pPr rtl="1"/>
          <a:endParaRPr lang="ar-SA"/>
        </a:p>
      </dgm:t>
    </dgm:pt>
    <dgm:pt modelId="{8D4D870D-F843-433E-AAD3-19C019717564}" type="sibTrans" cxnId="{1D58026C-CF52-4C09-9920-141B59F3AC6E}">
      <dgm:prSet/>
      <dgm:spPr/>
      <dgm:t>
        <a:bodyPr/>
        <a:lstStyle/>
        <a:p>
          <a:pPr rtl="1"/>
          <a:endParaRPr lang="ar-SA"/>
        </a:p>
      </dgm:t>
    </dgm:pt>
    <dgm:pt modelId="{9CDA947C-C9B5-47CD-9CF8-B98D93DB0470}">
      <dgm:prSet phldrT="[Text]"/>
      <dgm:spPr/>
      <dgm:t>
        <a:bodyPr/>
        <a:lstStyle/>
        <a:p>
          <a:pPr rtl="1"/>
          <a:r>
            <a:rPr lang="ar-SA" dirty="0" smtClean="0"/>
            <a:t>نقل الدم ومشتقاته</a:t>
          </a:r>
          <a:endParaRPr lang="ar-SA" dirty="0"/>
        </a:p>
      </dgm:t>
    </dgm:pt>
    <dgm:pt modelId="{B4D26D72-509B-4F50-990B-3C6E70B93148}" type="parTrans" cxnId="{9FFE04DF-6D54-4084-AD0A-8DBC7E533892}">
      <dgm:prSet/>
      <dgm:spPr/>
      <dgm:t>
        <a:bodyPr/>
        <a:lstStyle/>
        <a:p>
          <a:pPr rtl="1"/>
          <a:endParaRPr lang="ar-SA"/>
        </a:p>
      </dgm:t>
    </dgm:pt>
    <dgm:pt modelId="{1E103F92-0A13-4683-A2BC-9C61E8B256E3}" type="sibTrans" cxnId="{9FFE04DF-6D54-4084-AD0A-8DBC7E533892}">
      <dgm:prSet/>
      <dgm:spPr/>
      <dgm:t>
        <a:bodyPr/>
        <a:lstStyle/>
        <a:p>
          <a:pPr rtl="1"/>
          <a:endParaRPr lang="ar-SA"/>
        </a:p>
      </dgm:t>
    </dgm:pt>
    <dgm:pt modelId="{FBE1A2B8-0F48-4656-B356-56A010DCA88E}" type="pres">
      <dgm:prSet presAssocID="{31E5D92C-908C-445B-AE5A-CC41B0EB2796}" presName="cycle" presStyleCnt="0">
        <dgm:presLayoutVars>
          <dgm:chMax val="1"/>
          <dgm:dir/>
          <dgm:animLvl val="ctr"/>
          <dgm:resizeHandles val="exact"/>
        </dgm:presLayoutVars>
      </dgm:prSet>
      <dgm:spPr/>
      <dgm:t>
        <a:bodyPr/>
        <a:lstStyle/>
        <a:p>
          <a:pPr rtl="1"/>
          <a:endParaRPr lang="ar-SA"/>
        </a:p>
      </dgm:t>
    </dgm:pt>
    <dgm:pt modelId="{47D3C0DB-05EE-41CE-94EA-76406A483259}" type="pres">
      <dgm:prSet presAssocID="{2C371F12-09BD-4390-9F35-D4CC540820EC}" presName="centerShape" presStyleLbl="node0" presStyleIdx="0" presStyleCnt="1"/>
      <dgm:spPr/>
      <dgm:t>
        <a:bodyPr/>
        <a:lstStyle/>
        <a:p>
          <a:pPr rtl="1"/>
          <a:endParaRPr lang="ar-SA"/>
        </a:p>
      </dgm:t>
    </dgm:pt>
    <dgm:pt modelId="{9C557046-E179-4CC6-908B-F342CCB2E86B}" type="pres">
      <dgm:prSet presAssocID="{45F8332A-4F9C-46A4-A640-E1479224FEC0}" presName="Name9" presStyleLbl="parChTrans1D2" presStyleIdx="0" presStyleCnt="4"/>
      <dgm:spPr/>
      <dgm:t>
        <a:bodyPr/>
        <a:lstStyle/>
        <a:p>
          <a:pPr rtl="1"/>
          <a:endParaRPr lang="ar-SA"/>
        </a:p>
      </dgm:t>
    </dgm:pt>
    <dgm:pt modelId="{7A604D24-D0AB-4942-BD10-EDA8B41EE016}" type="pres">
      <dgm:prSet presAssocID="{45F8332A-4F9C-46A4-A640-E1479224FEC0}" presName="connTx" presStyleLbl="parChTrans1D2" presStyleIdx="0" presStyleCnt="4"/>
      <dgm:spPr/>
      <dgm:t>
        <a:bodyPr/>
        <a:lstStyle/>
        <a:p>
          <a:pPr rtl="1"/>
          <a:endParaRPr lang="ar-SA"/>
        </a:p>
      </dgm:t>
    </dgm:pt>
    <dgm:pt modelId="{80715111-B714-435C-ABAD-619A10D9A58F}" type="pres">
      <dgm:prSet presAssocID="{AA75B105-E92B-465F-A9D1-632BFD68E3FA}" presName="node" presStyleLbl="node1" presStyleIdx="0" presStyleCnt="4">
        <dgm:presLayoutVars>
          <dgm:bulletEnabled val="1"/>
        </dgm:presLayoutVars>
      </dgm:prSet>
      <dgm:spPr/>
      <dgm:t>
        <a:bodyPr/>
        <a:lstStyle/>
        <a:p>
          <a:pPr rtl="1"/>
          <a:endParaRPr lang="ar-SA"/>
        </a:p>
      </dgm:t>
    </dgm:pt>
    <dgm:pt modelId="{FABF7EB7-CB8D-4B2C-9E46-867B18F86490}" type="pres">
      <dgm:prSet presAssocID="{59AFE7FA-1C7C-4051-A617-26403DB6DE57}" presName="Name9" presStyleLbl="parChTrans1D2" presStyleIdx="1" presStyleCnt="4"/>
      <dgm:spPr/>
      <dgm:t>
        <a:bodyPr/>
        <a:lstStyle/>
        <a:p>
          <a:pPr rtl="1"/>
          <a:endParaRPr lang="ar-SA"/>
        </a:p>
      </dgm:t>
    </dgm:pt>
    <dgm:pt modelId="{3EFF3281-45EB-4848-9DE8-6EC6E5D5AB6A}" type="pres">
      <dgm:prSet presAssocID="{59AFE7FA-1C7C-4051-A617-26403DB6DE57}" presName="connTx" presStyleLbl="parChTrans1D2" presStyleIdx="1" presStyleCnt="4"/>
      <dgm:spPr/>
      <dgm:t>
        <a:bodyPr/>
        <a:lstStyle/>
        <a:p>
          <a:pPr rtl="1"/>
          <a:endParaRPr lang="ar-SA"/>
        </a:p>
      </dgm:t>
    </dgm:pt>
    <dgm:pt modelId="{AC4CB536-372A-4584-91A8-6F162EEE5FFD}" type="pres">
      <dgm:prSet presAssocID="{38FB3215-E9E8-4154-8893-82174A91D75F}" presName="node" presStyleLbl="node1" presStyleIdx="1" presStyleCnt="4">
        <dgm:presLayoutVars>
          <dgm:bulletEnabled val="1"/>
        </dgm:presLayoutVars>
      </dgm:prSet>
      <dgm:spPr/>
      <dgm:t>
        <a:bodyPr/>
        <a:lstStyle/>
        <a:p>
          <a:pPr rtl="1"/>
          <a:endParaRPr lang="ar-SA"/>
        </a:p>
      </dgm:t>
    </dgm:pt>
    <dgm:pt modelId="{B1099C05-FCEB-4703-9128-D2FEAB74F7ED}" type="pres">
      <dgm:prSet presAssocID="{A6D5F7F8-D5EC-4656-A893-2945FC3FFCA5}" presName="Name9" presStyleLbl="parChTrans1D2" presStyleIdx="2" presStyleCnt="4"/>
      <dgm:spPr/>
      <dgm:t>
        <a:bodyPr/>
        <a:lstStyle/>
        <a:p>
          <a:pPr rtl="1"/>
          <a:endParaRPr lang="ar-SA"/>
        </a:p>
      </dgm:t>
    </dgm:pt>
    <dgm:pt modelId="{79CD140D-8571-4718-9FA9-6FE2C7947109}" type="pres">
      <dgm:prSet presAssocID="{A6D5F7F8-D5EC-4656-A893-2945FC3FFCA5}" presName="connTx" presStyleLbl="parChTrans1D2" presStyleIdx="2" presStyleCnt="4"/>
      <dgm:spPr/>
      <dgm:t>
        <a:bodyPr/>
        <a:lstStyle/>
        <a:p>
          <a:pPr rtl="1"/>
          <a:endParaRPr lang="ar-SA"/>
        </a:p>
      </dgm:t>
    </dgm:pt>
    <dgm:pt modelId="{F2C6E54B-64EC-4CB8-BB68-A0827A4C5249}" type="pres">
      <dgm:prSet presAssocID="{CE5CE8B1-0A9F-420D-9BB8-AFF26CA807AB}" presName="node" presStyleLbl="node1" presStyleIdx="2" presStyleCnt="4">
        <dgm:presLayoutVars>
          <dgm:bulletEnabled val="1"/>
        </dgm:presLayoutVars>
      </dgm:prSet>
      <dgm:spPr/>
      <dgm:t>
        <a:bodyPr/>
        <a:lstStyle/>
        <a:p>
          <a:pPr rtl="1"/>
          <a:endParaRPr lang="ar-SA"/>
        </a:p>
      </dgm:t>
    </dgm:pt>
    <dgm:pt modelId="{10058F61-8D79-4412-99B0-19C00AD59FCC}" type="pres">
      <dgm:prSet presAssocID="{B4D26D72-509B-4F50-990B-3C6E70B93148}" presName="Name9" presStyleLbl="parChTrans1D2" presStyleIdx="3" presStyleCnt="4"/>
      <dgm:spPr/>
      <dgm:t>
        <a:bodyPr/>
        <a:lstStyle/>
        <a:p>
          <a:pPr rtl="1"/>
          <a:endParaRPr lang="ar-SA"/>
        </a:p>
      </dgm:t>
    </dgm:pt>
    <dgm:pt modelId="{9DCE0AB6-91A0-4638-8DFE-99F44258FAE1}" type="pres">
      <dgm:prSet presAssocID="{B4D26D72-509B-4F50-990B-3C6E70B93148}" presName="connTx" presStyleLbl="parChTrans1D2" presStyleIdx="3" presStyleCnt="4"/>
      <dgm:spPr/>
      <dgm:t>
        <a:bodyPr/>
        <a:lstStyle/>
        <a:p>
          <a:pPr rtl="1"/>
          <a:endParaRPr lang="ar-SA"/>
        </a:p>
      </dgm:t>
    </dgm:pt>
    <dgm:pt modelId="{C627B904-77BA-4C42-AAC9-06E2074C99AF}" type="pres">
      <dgm:prSet presAssocID="{9CDA947C-C9B5-47CD-9CF8-B98D93DB0470}" presName="node" presStyleLbl="node1" presStyleIdx="3" presStyleCnt="4">
        <dgm:presLayoutVars>
          <dgm:bulletEnabled val="1"/>
        </dgm:presLayoutVars>
      </dgm:prSet>
      <dgm:spPr/>
      <dgm:t>
        <a:bodyPr/>
        <a:lstStyle/>
        <a:p>
          <a:pPr rtl="1"/>
          <a:endParaRPr lang="ar-SA"/>
        </a:p>
      </dgm:t>
    </dgm:pt>
  </dgm:ptLst>
  <dgm:cxnLst>
    <dgm:cxn modelId="{9FFE04DF-6D54-4084-AD0A-8DBC7E533892}" srcId="{2C371F12-09BD-4390-9F35-D4CC540820EC}" destId="{9CDA947C-C9B5-47CD-9CF8-B98D93DB0470}" srcOrd="3" destOrd="0" parTransId="{B4D26D72-509B-4F50-990B-3C6E70B93148}" sibTransId="{1E103F92-0A13-4683-A2BC-9C61E8B256E3}"/>
    <dgm:cxn modelId="{8CB3DBF3-FCF9-458B-9B54-316033FA1EF9}" srcId="{2C371F12-09BD-4390-9F35-D4CC540820EC}" destId="{AA75B105-E92B-465F-A9D1-632BFD68E3FA}" srcOrd="0" destOrd="0" parTransId="{45F8332A-4F9C-46A4-A640-E1479224FEC0}" sibTransId="{7DFE44EC-7D5F-4FFF-AC34-DBF0235BF32C}"/>
    <dgm:cxn modelId="{A4FC70BE-5702-4812-86B4-5617A41FE452}" type="presOf" srcId="{59AFE7FA-1C7C-4051-A617-26403DB6DE57}" destId="{FABF7EB7-CB8D-4B2C-9E46-867B18F86490}" srcOrd="0" destOrd="0" presId="urn:microsoft.com/office/officeart/2005/8/layout/radial1"/>
    <dgm:cxn modelId="{1D58026C-CF52-4C09-9920-141B59F3AC6E}" srcId="{2C371F12-09BD-4390-9F35-D4CC540820EC}" destId="{CE5CE8B1-0A9F-420D-9BB8-AFF26CA807AB}" srcOrd="2" destOrd="0" parTransId="{A6D5F7F8-D5EC-4656-A893-2945FC3FFCA5}" sibTransId="{8D4D870D-F843-433E-AAD3-19C019717564}"/>
    <dgm:cxn modelId="{5AF3B2F5-6DEC-407F-8C1B-20263F54F492}" type="presOf" srcId="{2C371F12-09BD-4390-9F35-D4CC540820EC}" destId="{47D3C0DB-05EE-41CE-94EA-76406A483259}" srcOrd="0" destOrd="0" presId="urn:microsoft.com/office/officeart/2005/8/layout/radial1"/>
    <dgm:cxn modelId="{EE850AC9-E0E5-4C9E-8CE3-2338EB1C2837}" type="presOf" srcId="{A6D5F7F8-D5EC-4656-A893-2945FC3FFCA5}" destId="{79CD140D-8571-4718-9FA9-6FE2C7947109}" srcOrd="1" destOrd="0" presId="urn:microsoft.com/office/officeart/2005/8/layout/radial1"/>
    <dgm:cxn modelId="{BB0EC705-4A6D-4369-8A9A-AF2FEFFE0277}" srcId="{2C371F12-09BD-4390-9F35-D4CC540820EC}" destId="{38FB3215-E9E8-4154-8893-82174A91D75F}" srcOrd="1" destOrd="0" parTransId="{59AFE7FA-1C7C-4051-A617-26403DB6DE57}" sibTransId="{E7B06E9E-A0D6-4873-80A7-E0DAF990BB06}"/>
    <dgm:cxn modelId="{1CB899C6-C9A2-4115-BE7A-98D6F7273EB7}" type="presOf" srcId="{A6D5F7F8-D5EC-4656-A893-2945FC3FFCA5}" destId="{B1099C05-FCEB-4703-9128-D2FEAB74F7ED}" srcOrd="0" destOrd="0" presId="urn:microsoft.com/office/officeart/2005/8/layout/radial1"/>
    <dgm:cxn modelId="{2CB41C33-A236-4A98-944A-15A9CFFFB7F5}" type="presOf" srcId="{31E5D92C-908C-445B-AE5A-CC41B0EB2796}" destId="{FBE1A2B8-0F48-4656-B356-56A010DCA88E}" srcOrd="0" destOrd="0" presId="urn:microsoft.com/office/officeart/2005/8/layout/radial1"/>
    <dgm:cxn modelId="{381E797A-54AE-4E1D-8DF2-B3DD2F283BEE}" type="presOf" srcId="{45F8332A-4F9C-46A4-A640-E1479224FEC0}" destId="{7A604D24-D0AB-4942-BD10-EDA8B41EE016}" srcOrd="1" destOrd="0" presId="urn:microsoft.com/office/officeart/2005/8/layout/radial1"/>
    <dgm:cxn modelId="{8D7CD2B0-CEA7-4EDD-85F4-45DE3258E678}" type="presOf" srcId="{B4D26D72-509B-4F50-990B-3C6E70B93148}" destId="{10058F61-8D79-4412-99B0-19C00AD59FCC}" srcOrd="0" destOrd="0" presId="urn:microsoft.com/office/officeart/2005/8/layout/radial1"/>
    <dgm:cxn modelId="{E84608F6-96CA-42C1-BCDF-C52D5898DD49}" type="presOf" srcId="{59AFE7FA-1C7C-4051-A617-26403DB6DE57}" destId="{3EFF3281-45EB-4848-9DE8-6EC6E5D5AB6A}" srcOrd="1" destOrd="0" presId="urn:microsoft.com/office/officeart/2005/8/layout/radial1"/>
    <dgm:cxn modelId="{1367E334-2E16-4894-BE81-5FAB3E0CAB40}" type="presOf" srcId="{CE5CE8B1-0A9F-420D-9BB8-AFF26CA807AB}" destId="{F2C6E54B-64EC-4CB8-BB68-A0827A4C5249}" srcOrd="0" destOrd="0" presId="urn:microsoft.com/office/officeart/2005/8/layout/radial1"/>
    <dgm:cxn modelId="{16D73BC4-230F-4B8D-ADCC-7BD2A3DDE182}" type="presOf" srcId="{45F8332A-4F9C-46A4-A640-E1479224FEC0}" destId="{9C557046-E179-4CC6-908B-F342CCB2E86B}" srcOrd="0" destOrd="0" presId="urn:microsoft.com/office/officeart/2005/8/layout/radial1"/>
    <dgm:cxn modelId="{B5B71612-DE20-4DBE-8A16-86D9A8958029}" srcId="{31E5D92C-908C-445B-AE5A-CC41B0EB2796}" destId="{2C371F12-09BD-4390-9F35-D4CC540820EC}" srcOrd="0" destOrd="0" parTransId="{B9D4EE78-3041-4FFA-9374-510575C1E8F9}" sibTransId="{6EDFE290-88DA-4B2E-8835-EFBB8B84365E}"/>
    <dgm:cxn modelId="{48823D82-F34D-46C4-B123-459D92B334D3}" type="presOf" srcId="{38FB3215-E9E8-4154-8893-82174A91D75F}" destId="{AC4CB536-372A-4584-91A8-6F162EEE5FFD}" srcOrd="0" destOrd="0" presId="urn:microsoft.com/office/officeart/2005/8/layout/radial1"/>
    <dgm:cxn modelId="{DA93C121-56EE-4484-8606-9C4FC28CB422}" type="presOf" srcId="{AA75B105-E92B-465F-A9D1-632BFD68E3FA}" destId="{80715111-B714-435C-ABAD-619A10D9A58F}" srcOrd="0" destOrd="0" presId="urn:microsoft.com/office/officeart/2005/8/layout/radial1"/>
    <dgm:cxn modelId="{21D95D5F-067D-4D13-B297-13A86B7085D8}" type="presOf" srcId="{9CDA947C-C9B5-47CD-9CF8-B98D93DB0470}" destId="{C627B904-77BA-4C42-AAC9-06E2074C99AF}" srcOrd="0" destOrd="0" presId="urn:microsoft.com/office/officeart/2005/8/layout/radial1"/>
    <dgm:cxn modelId="{A39EA058-9F32-4551-AC30-0593643A118D}" type="presOf" srcId="{B4D26D72-509B-4F50-990B-3C6E70B93148}" destId="{9DCE0AB6-91A0-4638-8DFE-99F44258FAE1}" srcOrd="1" destOrd="0" presId="urn:microsoft.com/office/officeart/2005/8/layout/radial1"/>
    <dgm:cxn modelId="{34FD6D68-A7AA-4D70-9B79-F5D0FAD94E5A}" type="presParOf" srcId="{FBE1A2B8-0F48-4656-B356-56A010DCA88E}" destId="{47D3C0DB-05EE-41CE-94EA-76406A483259}" srcOrd="0" destOrd="0" presId="urn:microsoft.com/office/officeart/2005/8/layout/radial1"/>
    <dgm:cxn modelId="{B93351AC-746E-430D-8235-4F6332298AC2}" type="presParOf" srcId="{FBE1A2B8-0F48-4656-B356-56A010DCA88E}" destId="{9C557046-E179-4CC6-908B-F342CCB2E86B}" srcOrd="1" destOrd="0" presId="urn:microsoft.com/office/officeart/2005/8/layout/radial1"/>
    <dgm:cxn modelId="{F42DEB14-1132-4651-9859-4820EC9A6ECD}" type="presParOf" srcId="{9C557046-E179-4CC6-908B-F342CCB2E86B}" destId="{7A604D24-D0AB-4942-BD10-EDA8B41EE016}" srcOrd="0" destOrd="0" presId="urn:microsoft.com/office/officeart/2005/8/layout/radial1"/>
    <dgm:cxn modelId="{2047E14D-3AC5-4EFB-BCF0-8E11A5E0942C}" type="presParOf" srcId="{FBE1A2B8-0F48-4656-B356-56A010DCA88E}" destId="{80715111-B714-435C-ABAD-619A10D9A58F}" srcOrd="2" destOrd="0" presId="urn:microsoft.com/office/officeart/2005/8/layout/radial1"/>
    <dgm:cxn modelId="{8CE63A54-1846-4B3F-BEF8-36F36DE5EDF5}" type="presParOf" srcId="{FBE1A2B8-0F48-4656-B356-56A010DCA88E}" destId="{FABF7EB7-CB8D-4B2C-9E46-867B18F86490}" srcOrd="3" destOrd="0" presId="urn:microsoft.com/office/officeart/2005/8/layout/radial1"/>
    <dgm:cxn modelId="{7FCECA69-3EFC-4AD4-861E-CE28FFAB90E7}" type="presParOf" srcId="{FABF7EB7-CB8D-4B2C-9E46-867B18F86490}" destId="{3EFF3281-45EB-4848-9DE8-6EC6E5D5AB6A}" srcOrd="0" destOrd="0" presId="urn:microsoft.com/office/officeart/2005/8/layout/radial1"/>
    <dgm:cxn modelId="{A0AF6DAE-9B3D-4E1E-8E94-07AEE0D9CF31}" type="presParOf" srcId="{FBE1A2B8-0F48-4656-B356-56A010DCA88E}" destId="{AC4CB536-372A-4584-91A8-6F162EEE5FFD}" srcOrd="4" destOrd="0" presId="urn:microsoft.com/office/officeart/2005/8/layout/radial1"/>
    <dgm:cxn modelId="{D44993E8-DC44-47EF-8E20-E5EFF3597661}" type="presParOf" srcId="{FBE1A2B8-0F48-4656-B356-56A010DCA88E}" destId="{B1099C05-FCEB-4703-9128-D2FEAB74F7ED}" srcOrd="5" destOrd="0" presId="urn:microsoft.com/office/officeart/2005/8/layout/radial1"/>
    <dgm:cxn modelId="{B41E81A2-081C-403F-9C97-183D89A78676}" type="presParOf" srcId="{B1099C05-FCEB-4703-9128-D2FEAB74F7ED}" destId="{79CD140D-8571-4718-9FA9-6FE2C7947109}" srcOrd="0" destOrd="0" presId="urn:microsoft.com/office/officeart/2005/8/layout/radial1"/>
    <dgm:cxn modelId="{FB50DD7A-D1E8-4DA7-B071-92AAAADF1726}" type="presParOf" srcId="{FBE1A2B8-0F48-4656-B356-56A010DCA88E}" destId="{F2C6E54B-64EC-4CB8-BB68-A0827A4C5249}" srcOrd="6" destOrd="0" presId="urn:microsoft.com/office/officeart/2005/8/layout/radial1"/>
    <dgm:cxn modelId="{C777E1FB-D907-4C53-80CA-3DF94053F23A}" type="presParOf" srcId="{FBE1A2B8-0F48-4656-B356-56A010DCA88E}" destId="{10058F61-8D79-4412-99B0-19C00AD59FCC}" srcOrd="7" destOrd="0" presId="urn:microsoft.com/office/officeart/2005/8/layout/radial1"/>
    <dgm:cxn modelId="{A40C1246-CA7B-40B7-9476-8EB0D5E61791}" type="presParOf" srcId="{10058F61-8D79-4412-99B0-19C00AD59FCC}" destId="{9DCE0AB6-91A0-4638-8DFE-99F44258FAE1}" srcOrd="0" destOrd="0" presId="urn:microsoft.com/office/officeart/2005/8/layout/radial1"/>
    <dgm:cxn modelId="{12F4AAA4-4BA7-4739-9644-74BC63184AA1}" type="presParOf" srcId="{FBE1A2B8-0F48-4656-B356-56A010DCA88E}" destId="{C627B904-77BA-4C42-AAC9-06E2074C99AF}" srcOrd="8" destOrd="0" presId="urn:microsoft.com/office/officeart/2005/8/layout/radia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18A7B64-96B7-4AC0-AA6D-0E0B1656431C}" type="doc">
      <dgm:prSet loTypeId="urn:microsoft.com/office/officeart/2005/8/layout/cycle3" loCatId="cycle" qsTypeId="urn:microsoft.com/office/officeart/2005/8/quickstyle/simple1" qsCatId="simple" csTypeId="urn:microsoft.com/office/officeart/2005/8/colors/colorful2" csCatId="colorful" phldr="1"/>
      <dgm:spPr/>
      <dgm:t>
        <a:bodyPr/>
        <a:lstStyle/>
        <a:p>
          <a:pPr rtl="1"/>
          <a:endParaRPr lang="ar-SA"/>
        </a:p>
      </dgm:t>
    </dgm:pt>
    <dgm:pt modelId="{76C2787D-E80E-4D39-BC59-ABF83E4789EA}">
      <dgm:prSet phldrT="[Text]" custT="1"/>
      <dgm:spPr/>
      <dgm:t>
        <a:bodyPr/>
        <a:lstStyle/>
        <a:p>
          <a:pPr rtl="1"/>
          <a:r>
            <a:rPr lang="ar-JO" sz="3200" b="1" dirty="0" smtClean="0"/>
            <a:t>النظافة </a:t>
          </a:r>
          <a:endParaRPr lang="ar-SA" sz="3200" b="1" dirty="0"/>
        </a:p>
      </dgm:t>
    </dgm:pt>
    <dgm:pt modelId="{FB97CEBE-A44B-4546-AC0A-71D80E755EF3}" type="parTrans" cxnId="{93DF071C-B09F-47A1-8FA6-38611707C462}">
      <dgm:prSet/>
      <dgm:spPr/>
      <dgm:t>
        <a:bodyPr/>
        <a:lstStyle/>
        <a:p>
          <a:pPr rtl="1"/>
          <a:endParaRPr lang="ar-SA"/>
        </a:p>
      </dgm:t>
    </dgm:pt>
    <dgm:pt modelId="{A0AFF53E-DF3A-4F97-B768-E002CF5D798E}" type="sibTrans" cxnId="{93DF071C-B09F-47A1-8FA6-38611707C462}">
      <dgm:prSet/>
      <dgm:spPr/>
      <dgm:t>
        <a:bodyPr/>
        <a:lstStyle/>
        <a:p>
          <a:pPr rtl="1"/>
          <a:endParaRPr lang="ar-SA"/>
        </a:p>
      </dgm:t>
    </dgm:pt>
    <dgm:pt modelId="{5E33C750-4E0F-4001-8563-FB10D07F95B2}">
      <dgm:prSet phldrT="[Text]" custT="1"/>
      <dgm:spPr/>
      <dgm:t>
        <a:bodyPr/>
        <a:lstStyle/>
        <a:p>
          <a:pPr rtl="1"/>
          <a:r>
            <a:rPr lang="ar-JO" sz="2800" b="1" dirty="0" smtClean="0"/>
            <a:t>التطعيم </a:t>
          </a:r>
          <a:endParaRPr lang="ar-SA" sz="2800" b="1" dirty="0"/>
        </a:p>
      </dgm:t>
    </dgm:pt>
    <dgm:pt modelId="{2D28B084-E91F-4B02-A1ED-A295965E2C1B}" type="parTrans" cxnId="{1C33DBD2-7962-4460-9F2E-4BAF3A90E495}">
      <dgm:prSet/>
      <dgm:spPr/>
      <dgm:t>
        <a:bodyPr/>
        <a:lstStyle/>
        <a:p>
          <a:pPr rtl="1"/>
          <a:endParaRPr lang="ar-SA"/>
        </a:p>
      </dgm:t>
    </dgm:pt>
    <dgm:pt modelId="{7CBB7BDF-691D-4A2B-90A4-2843DCDC70AA}" type="sibTrans" cxnId="{1C33DBD2-7962-4460-9F2E-4BAF3A90E495}">
      <dgm:prSet/>
      <dgm:spPr/>
      <dgm:t>
        <a:bodyPr/>
        <a:lstStyle/>
        <a:p>
          <a:pPr rtl="1"/>
          <a:endParaRPr lang="ar-SA"/>
        </a:p>
      </dgm:t>
    </dgm:pt>
    <dgm:pt modelId="{26E5B91A-D665-4A8C-8B58-440E6295828E}">
      <dgm:prSet phldrT="[Text]" custT="1"/>
      <dgm:spPr/>
      <dgm:t>
        <a:bodyPr/>
        <a:lstStyle/>
        <a:p>
          <a:pPr rtl="1"/>
          <a:r>
            <a:rPr lang="ar-JO" sz="3600" dirty="0" smtClean="0"/>
            <a:t>المضادات الحيوية</a:t>
          </a:r>
          <a:endParaRPr lang="ar-SA" sz="3600" dirty="0"/>
        </a:p>
      </dgm:t>
    </dgm:pt>
    <dgm:pt modelId="{96E00F98-1432-45EC-9061-DF79E1BDF980}" type="parTrans" cxnId="{5BCFF912-A210-4C74-82CC-471E453D35D4}">
      <dgm:prSet/>
      <dgm:spPr/>
      <dgm:t>
        <a:bodyPr/>
        <a:lstStyle/>
        <a:p>
          <a:pPr rtl="1"/>
          <a:endParaRPr lang="ar-SA"/>
        </a:p>
      </dgm:t>
    </dgm:pt>
    <dgm:pt modelId="{E4C2693C-669A-4B58-825B-487CA7BB1D89}" type="sibTrans" cxnId="{5BCFF912-A210-4C74-82CC-471E453D35D4}">
      <dgm:prSet/>
      <dgm:spPr/>
      <dgm:t>
        <a:bodyPr/>
        <a:lstStyle/>
        <a:p>
          <a:pPr rtl="1"/>
          <a:endParaRPr lang="ar-SA"/>
        </a:p>
      </dgm:t>
    </dgm:pt>
    <dgm:pt modelId="{2345A1B8-6606-4FDF-9C7F-F5068AFB500C}">
      <dgm:prSet phldrT="[Text]" custT="1"/>
      <dgm:spPr/>
      <dgm:t>
        <a:bodyPr/>
        <a:lstStyle/>
        <a:p>
          <a:pPr rtl="1"/>
          <a:r>
            <a:rPr lang="ar-JO" sz="3200" b="1" dirty="0" smtClean="0"/>
            <a:t>مضادات الفيروسات</a:t>
          </a:r>
          <a:endParaRPr lang="ar-SA" sz="3200" b="1" dirty="0"/>
        </a:p>
      </dgm:t>
    </dgm:pt>
    <dgm:pt modelId="{AEAAD34D-E7CC-48DC-8BAB-243C186E42A3}" type="parTrans" cxnId="{9F3AB9E2-FBA5-475A-B684-900D7BE5CCDC}">
      <dgm:prSet/>
      <dgm:spPr/>
      <dgm:t>
        <a:bodyPr/>
        <a:lstStyle/>
        <a:p>
          <a:pPr rtl="1"/>
          <a:endParaRPr lang="ar-SA"/>
        </a:p>
      </dgm:t>
    </dgm:pt>
    <dgm:pt modelId="{9CD82587-E7F0-421A-9796-131254089134}" type="sibTrans" cxnId="{9F3AB9E2-FBA5-475A-B684-900D7BE5CCDC}">
      <dgm:prSet/>
      <dgm:spPr/>
      <dgm:t>
        <a:bodyPr/>
        <a:lstStyle/>
        <a:p>
          <a:pPr rtl="1"/>
          <a:endParaRPr lang="ar-SA"/>
        </a:p>
      </dgm:t>
    </dgm:pt>
    <dgm:pt modelId="{21696B6E-1E57-464E-920B-E146CA16CB98}" type="pres">
      <dgm:prSet presAssocID="{A18A7B64-96B7-4AC0-AA6D-0E0B1656431C}" presName="Name0" presStyleCnt="0">
        <dgm:presLayoutVars>
          <dgm:dir/>
          <dgm:resizeHandles val="exact"/>
        </dgm:presLayoutVars>
      </dgm:prSet>
      <dgm:spPr/>
      <dgm:t>
        <a:bodyPr/>
        <a:lstStyle/>
        <a:p>
          <a:pPr rtl="1"/>
          <a:endParaRPr lang="ar-SA"/>
        </a:p>
      </dgm:t>
    </dgm:pt>
    <dgm:pt modelId="{DAFAC771-623F-4D58-A53D-DAD60144680E}" type="pres">
      <dgm:prSet presAssocID="{A18A7B64-96B7-4AC0-AA6D-0E0B1656431C}" presName="cycle" presStyleCnt="0"/>
      <dgm:spPr/>
    </dgm:pt>
    <dgm:pt modelId="{D5444832-C846-4EE7-949F-A7D7FB7878DE}" type="pres">
      <dgm:prSet presAssocID="{76C2787D-E80E-4D39-BC59-ABF83E4789EA}" presName="nodeFirstNode" presStyleLbl="node1" presStyleIdx="0" presStyleCnt="4" custScaleX="49536" custScaleY="51772" custRadScaleRad="121901" custRadScaleInc="2543">
        <dgm:presLayoutVars>
          <dgm:bulletEnabled val="1"/>
        </dgm:presLayoutVars>
      </dgm:prSet>
      <dgm:spPr/>
      <dgm:t>
        <a:bodyPr/>
        <a:lstStyle/>
        <a:p>
          <a:pPr rtl="1"/>
          <a:endParaRPr lang="ar-SA"/>
        </a:p>
      </dgm:t>
    </dgm:pt>
    <dgm:pt modelId="{FECAFF86-65F5-434C-AA44-629A2FFC5FE9}" type="pres">
      <dgm:prSet presAssocID="{A0AFF53E-DF3A-4F97-B768-E002CF5D798E}" presName="sibTransFirstNode" presStyleLbl="bgShp" presStyleIdx="0" presStyleCnt="1" custLinFactNeighborX="-1391" custLinFactNeighborY="953"/>
      <dgm:spPr/>
      <dgm:t>
        <a:bodyPr/>
        <a:lstStyle/>
        <a:p>
          <a:pPr rtl="1"/>
          <a:endParaRPr lang="ar-SA"/>
        </a:p>
      </dgm:t>
    </dgm:pt>
    <dgm:pt modelId="{96C83774-E6C1-4EA3-99A0-EC8892862AF0}" type="pres">
      <dgm:prSet presAssocID="{5E33C750-4E0F-4001-8563-FB10D07F95B2}" presName="nodeFollowingNodes" presStyleLbl="node1" presStyleIdx="1" presStyleCnt="4" custScaleX="49003" custScaleY="48539" custRadScaleRad="114139" custRadScaleInc="-5311">
        <dgm:presLayoutVars>
          <dgm:bulletEnabled val="1"/>
        </dgm:presLayoutVars>
      </dgm:prSet>
      <dgm:spPr/>
      <dgm:t>
        <a:bodyPr/>
        <a:lstStyle/>
        <a:p>
          <a:pPr rtl="1"/>
          <a:endParaRPr lang="ar-SA"/>
        </a:p>
      </dgm:t>
    </dgm:pt>
    <dgm:pt modelId="{847DD894-B2A1-47C9-B39E-F36B80860ACD}" type="pres">
      <dgm:prSet presAssocID="{26E5B91A-D665-4A8C-8B58-440E6295828E}" presName="nodeFollowingNodes" presStyleLbl="node1" presStyleIdx="2" presStyleCnt="4" custScaleX="80186" custScaleY="53767" custRadScaleRad="114816" custRadScaleInc="-11778">
        <dgm:presLayoutVars>
          <dgm:bulletEnabled val="1"/>
        </dgm:presLayoutVars>
      </dgm:prSet>
      <dgm:spPr/>
      <dgm:t>
        <a:bodyPr/>
        <a:lstStyle/>
        <a:p>
          <a:pPr rtl="1"/>
          <a:endParaRPr lang="ar-SA"/>
        </a:p>
      </dgm:t>
    </dgm:pt>
    <dgm:pt modelId="{2BBE47D7-A5D1-4584-B130-31B5C3DBF233}" type="pres">
      <dgm:prSet presAssocID="{2345A1B8-6606-4FDF-9C7F-F5068AFB500C}" presName="nodeFollowingNodes" presStyleLbl="node1" presStyleIdx="3" presStyleCnt="4" custScaleX="51911" custScaleY="53767" custRadScaleRad="129257" custRadScaleInc="1328">
        <dgm:presLayoutVars>
          <dgm:bulletEnabled val="1"/>
        </dgm:presLayoutVars>
      </dgm:prSet>
      <dgm:spPr/>
      <dgm:t>
        <a:bodyPr/>
        <a:lstStyle/>
        <a:p>
          <a:pPr rtl="1"/>
          <a:endParaRPr lang="ar-SA"/>
        </a:p>
      </dgm:t>
    </dgm:pt>
  </dgm:ptLst>
  <dgm:cxnLst>
    <dgm:cxn modelId="{87981DCA-FDCE-4A54-937A-9FDC40C20170}" type="presOf" srcId="{76C2787D-E80E-4D39-BC59-ABF83E4789EA}" destId="{D5444832-C846-4EE7-949F-A7D7FB7878DE}" srcOrd="0" destOrd="0" presId="urn:microsoft.com/office/officeart/2005/8/layout/cycle3"/>
    <dgm:cxn modelId="{93DF071C-B09F-47A1-8FA6-38611707C462}" srcId="{A18A7B64-96B7-4AC0-AA6D-0E0B1656431C}" destId="{76C2787D-E80E-4D39-BC59-ABF83E4789EA}" srcOrd="0" destOrd="0" parTransId="{FB97CEBE-A44B-4546-AC0A-71D80E755EF3}" sibTransId="{A0AFF53E-DF3A-4F97-B768-E002CF5D798E}"/>
    <dgm:cxn modelId="{590C4CFF-0342-40A0-B9A4-1AD40C22D20A}" type="presOf" srcId="{A0AFF53E-DF3A-4F97-B768-E002CF5D798E}" destId="{FECAFF86-65F5-434C-AA44-629A2FFC5FE9}" srcOrd="0" destOrd="0" presId="urn:microsoft.com/office/officeart/2005/8/layout/cycle3"/>
    <dgm:cxn modelId="{9F3AB9E2-FBA5-475A-B684-900D7BE5CCDC}" srcId="{A18A7B64-96B7-4AC0-AA6D-0E0B1656431C}" destId="{2345A1B8-6606-4FDF-9C7F-F5068AFB500C}" srcOrd="3" destOrd="0" parTransId="{AEAAD34D-E7CC-48DC-8BAB-243C186E42A3}" sibTransId="{9CD82587-E7F0-421A-9796-131254089134}"/>
    <dgm:cxn modelId="{3D1EF82A-BA2A-4FFA-9C6F-E18062D561FF}" type="presOf" srcId="{5E33C750-4E0F-4001-8563-FB10D07F95B2}" destId="{96C83774-E6C1-4EA3-99A0-EC8892862AF0}" srcOrd="0" destOrd="0" presId="urn:microsoft.com/office/officeart/2005/8/layout/cycle3"/>
    <dgm:cxn modelId="{59780927-5EBE-429B-8015-F8C89E993F55}" type="presOf" srcId="{2345A1B8-6606-4FDF-9C7F-F5068AFB500C}" destId="{2BBE47D7-A5D1-4584-B130-31B5C3DBF233}" srcOrd="0" destOrd="0" presId="urn:microsoft.com/office/officeart/2005/8/layout/cycle3"/>
    <dgm:cxn modelId="{0AABA5E2-0A5A-4690-A99E-2682335D605D}" type="presOf" srcId="{A18A7B64-96B7-4AC0-AA6D-0E0B1656431C}" destId="{21696B6E-1E57-464E-920B-E146CA16CB98}" srcOrd="0" destOrd="0" presId="urn:microsoft.com/office/officeart/2005/8/layout/cycle3"/>
    <dgm:cxn modelId="{1C33DBD2-7962-4460-9F2E-4BAF3A90E495}" srcId="{A18A7B64-96B7-4AC0-AA6D-0E0B1656431C}" destId="{5E33C750-4E0F-4001-8563-FB10D07F95B2}" srcOrd="1" destOrd="0" parTransId="{2D28B084-E91F-4B02-A1ED-A295965E2C1B}" sibTransId="{7CBB7BDF-691D-4A2B-90A4-2843DCDC70AA}"/>
    <dgm:cxn modelId="{535FB4DF-3975-4BCE-9948-80E3F8B16C6A}" type="presOf" srcId="{26E5B91A-D665-4A8C-8B58-440E6295828E}" destId="{847DD894-B2A1-47C9-B39E-F36B80860ACD}" srcOrd="0" destOrd="0" presId="urn:microsoft.com/office/officeart/2005/8/layout/cycle3"/>
    <dgm:cxn modelId="{5BCFF912-A210-4C74-82CC-471E453D35D4}" srcId="{A18A7B64-96B7-4AC0-AA6D-0E0B1656431C}" destId="{26E5B91A-D665-4A8C-8B58-440E6295828E}" srcOrd="2" destOrd="0" parTransId="{96E00F98-1432-45EC-9061-DF79E1BDF980}" sibTransId="{E4C2693C-669A-4B58-825B-487CA7BB1D89}"/>
    <dgm:cxn modelId="{41B61C14-63B7-4AC2-B649-C87A98C6FDE1}" type="presParOf" srcId="{21696B6E-1E57-464E-920B-E146CA16CB98}" destId="{DAFAC771-623F-4D58-A53D-DAD60144680E}" srcOrd="0" destOrd="0" presId="urn:microsoft.com/office/officeart/2005/8/layout/cycle3"/>
    <dgm:cxn modelId="{E930AE89-BB5C-4C87-8CC2-37E0CBB51F5D}" type="presParOf" srcId="{DAFAC771-623F-4D58-A53D-DAD60144680E}" destId="{D5444832-C846-4EE7-949F-A7D7FB7878DE}" srcOrd="0" destOrd="0" presId="urn:microsoft.com/office/officeart/2005/8/layout/cycle3"/>
    <dgm:cxn modelId="{60A09840-3F4B-4D84-B6C5-0881C2765B03}" type="presParOf" srcId="{DAFAC771-623F-4D58-A53D-DAD60144680E}" destId="{FECAFF86-65F5-434C-AA44-629A2FFC5FE9}" srcOrd="1" destOrd="0" presId="urn:microsoft.com/office/officeart/2005/8/layout/cycle3"/>
    <dgm:cxn modelId="{BBD8DF5F-8518-40B0-9EAA-C5FC31C85F66}" type="presParOf" srcId="{DAFAC771-623F-4D58-A53D-DAD60144680E}" destId="{96C83774-E6C1-4EA3-99A0-EC8892862AF0}" srcOrd="2" destOrd="0" presId="urn:microsoft.com/office/officeart/2005/8/layout/cycle3"/>
    <dgm:cxn modelId="{F5A9DE27-2A38-4090-826D-5CB0C2B96D82}" type="presParOf" srcId="{DAFAC771-623F-4D58-A53D-DAD60144680E}" destId="{847DD894-B2A1-47C9-B39E-F36B80860ACD}" srcOrd="3" destOrd="0" presId="urn:microsoft.com/office/officeart/2005/8/layout/cycle3"/>
    <dgm:cxn modelId="{61BAD3B1-8A44-4C94-A136-DE8A53E3BEDB}" type="presParOf" srcId="{DAFAC771-623F-4D58-A53D-DAD60144680E}" destId="{2BBE47D7-A5D1-4584-B130-31B5C3DBF233}" srcOrd="4" destOrd="0" presId="urn:microsoft.com/office/officeart/2005/8/layout/cycle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9A86774-2559-4F9F-9A2D-0AF057F3AA08}" type="doc">
      <dgm:prSet loTypeId="urn:microsoft.com/office/officeart/2005/8/layout/cycle2" loCatId="cycle" qsTypeId="urn:microsoft.com/office/officeart/2005/8/quickstyle/simple1" qsCatId="simple" csTypeId="urn:microsoft.com/office/officeart/2005/8/colors/colorful5" csCatId="colorful" phldr="1"/>
      <dgm:spPr/>
      <dgm:t>
        <a:bodyPr/>
        <a:lstStyle/>
        <a:p>
          <a:pPr rtl="1"/>
          <a:endParaRPr lang="ar-SA"/>
        </a:p>
      </dgm:t>
    </dgm:pt>
    <dgm:pt modelId="{1D5B5D34-8840-4F95-92AB-238DF8DFC65F}">
      <dgm:prSet phldrT="[Text]" custT="1"/>
      <dgm:spPr/>
      <dgm:t>
        <a:bodyPr/>
        <a:lstStyle/>
        <a:p>
          <a:pPr rtl="1"/>
          <a:r>
            <a:rPr lang="ar-SA" sz="1600" b="1" dirty="0" smtClean="0">
              <a:solidFill>
                <a:srgbClr val="C00000"/>
              </a:solidFill>
            </a:rPr>
            <a:t>الإشراف الصحي على المطاعم والعاملين في الأغذية</a:t>
          </a:r>
          <a:endParaRPr lang="ar-SA" sz="1600" b="1" dirty="0">
            <a:solidFill>
              <a:srgbClr val="C00000"/>
            </a:solidFill>
          </a:endParaRPr>
        </a:p>
      </dgm:t>
    </dgm:pt>
    <dgm:pt modelId="{F86C24B2-F33D-45B2-9B9C-89F0EA908F27}" type="parTrans" cxnId="{53230A58-FF24-4C6D-AF41-AC3DEBD7EF86}">
      <dgm:prSet/>
      <dgm:spPr/>
      <dgm:t>
        <a:bodyPr/>
        <a:lstStyle/>
        <a:p>
          <a:pPr rtl="1"/>
          <a:endParaRPr lang="ar-SA"/>
        </a:p>
      </dgm:t>
    </dgm:pt>
    <dgm:pt modelId="{88A9DF67-9AAE-40F6-808F-F294708228DA}" type="sibTrans" cxnId="{53230A58-FF24-4C6D-AF41-AC3DEBD7EF86}">
      <dgm:prSet/>
      <dgm:spPr/>
      <dgm:t>
        <a:bodyPr/>
        <a:lstStyle/>
        <a:p>
          <a:pPr rtl="1"/>
          <a:endParaRPr lang="ar-SA"/>
        </a:p>
      </dgm:t>
    </dgm:pt>
    <dgm:pt modelId="{56FBD534-B865-4293-A6A0-F2FDA30F05BC}">
      <dgm:prSet phldrT="[Text]" custT="1"/>
      <dgm:spPr/>
      <dgm:t>
        <a:bodyPr/>
        <a:lstStyle/>
        <a:p>
          <a:pPr rtl="1"/>
          <a:r>
            <a:rPr lang="ar-SA" sz="2400" b="1" dirty="0" smtClean="0"/>
            <a:t>تجنب الزحام</a:t>
          </a:r>
          <a:endParaRPr lang="ar-SA" sz="2400" b="1" dirty="0"/>
        </a:p>
      </dgm:t>
    </dgm:pt>
    <dgm:pt modelId="{4749E42D-B3FC-40CB-BC6B-7C963B34A1FA}" type="parTrans" cxnId="{79DF55F0-CF73-49DB-878A-78DCD777AB47}">
      <dgm:prSet/>
      <dgm:spPr/>
      <dgm:t>
        <a:bodyPr/>
        <a:lstStyle/>
        <a:p>
          <a:pPr rtl="1"/>
          <a:endParaRPr lang="ar-SA"/>
        </a:p>
      </dgm:t>
    </dgm:pt>
    <dgm:pt modelId="{44BEA9CC-E312-4C11-AABD-B0FF8015A1B8}" type="sibTrans" cxnId="{79DF55F0-CF73-49DB-878A-78DCD777AB47}">
      <dgm:prSet/>
      <dgm:spPr/>
      <dgm:t>
        <a:bodyPr/>
        <a:lstStyle/>
        <a:p>
          <a:pPr rtl="1"/>
          <a:endParaRPr lang="ar-SA"/>
        </a:p>
      </dgm:t>
    </dgm:pt>
    <dgm:pt modelId="{B24FA607-442F-4DE0-BDB3-9649FEE3AAF4}">
      <dgm:prSet phldrT="[Text]" custT="1"/>
      <dgm:spPr/>
      <dgm:t>
        <a:bodyPr/>
        <a:lstStyle/>
        <a:p>
          <a:pPr rtl="1"/>
          <a:r>
            <a:rPr lang="ar-SA" sz="2800" b="1" dirty="0" smtClean="0"/>
            <a:t>التهوية الجيدة</a:t>
          </a:r>
          <a:endParaRPr lang="ar-SA" sz="2800" b="1" dirty="0"/>
        </a:p>
      </dgm:t>
    </dgm:pt>
    <dgm:pt modelId="{22337779-86FD-4067-98FC-B3BC5789FF3A}" type="parTrans" cxnId="{A3C66901-F849-449D-940C-26B2A84FAAA0}">
      <dgm:prSet/>
      <dgm:spPr/>
      <dgm:t>
        <a:bodyPr/>
        <a:lstStyle/>
        <a:p>
          <a:pPr rtl="1"/>
          <a:endParaRPr lang="ar-SA"/>
        </a:p>
      </dgm:t>
    </dgm:pt>
    <dgm:pt modelId="{AAF397BB-F847-41D8-8376-1F3105371CAF}" type="sibTrans" cxnId="{A3C66901-F849-449D-940C-26B2A84FAAA0}">
      <dgm:prSet/>
      <dgm:spPr/>
      <dgm:t>
        <a:bodyPr/>
        <a:lstStyle/>
        <a:p>
          <a:pPr rtl="1"/>
          <a:endParaRPr lang="ar-SA"/>
        </a:p>
      </dgm:t>
    </dgm:pt>
    <dgm:pt modelId="{D80E317A-5795-4394-A49C-1414F32D4C38}">
      <dgm:prSet phldrT="[Text]" custT="1"/>
      <dgm:spPr/>
      <dgm:t>
        <a:bodyPr/>
        <a:lstStyle/>
        <a:p>
          <a:pPr rtl="1"/>
          <a:r>
            <a:rPr lang="ar-SA" sz="1600" b="1" dirty="0" smtClean="0">
              <a:solidFill>
                <a:srgbClr val="C00000"/>
              </a:solidFill>
            </a:rPr>
            <a:t>تنقية وتطهير مياه الشرب</a:t>
          </a:r>
          <a:endParaRPr lang="ar-SA" sz="1600" b="1" dirty="0">
            <a:solidFill>
              <a:srgbClr val="C00000"/>
            </a:solidFill>
          </a:endParaRPr>
        </a:p>
      </dgm:t>
    </dgm:pt>
    <dgm:pt modelId="{3071F2C4-F5F7-4989-AAF6-CF8B0584A982}" type="parTrans" cxnId="{F9053826-93EE-4D90-83E4-8F98B6AB2072}">
      <dgm:prSet/>
      <dgm:spPr/>
      <dgm:t>
        <a:bodyPr/>
        <a:lstStyle/>
        <a:p>
          <a:pPr rtl="1"/>
          <a:endParaRPr lang="ar-SA"/>
        </a:p>
      </dgm:t>
    </dgm:pt>
    <dgm:pt modelId="{85D55578-8E25-4389-88E4-0F068E81FEBF}" type="sibTrans" cxnId="{F9053826-93EE-4D90-83E4-8F98B6AB2072}">
      <dgm:prSet/>
      <dgm:spPr/>
      <dgm:t>
        <a:bodyPr/>
        <a:lstStyle/>
        <a:p>
          <a:pPr rtl="1"/>
          <a:endParaRPr lang="ar-SA"/>
        </a:p>
      </dgm:t>
    </dgm:pt>
    <dgm:pt modelId="{67FD0658-0B66-456D-8F1E-C0F390A92D41}">
      <dgm:prSet phldrT="[Text]" custT="1"/>
      <dgm:spPr/>
      <dgm:t>
        <a:bodyPr/>
        <a:lstStyle/>
        <a:p>
          <a:pPr rtl="1"/>
          <a:r>
            <a:rPr lang="ar-SA" sz="2400" b="1" dirty="0" smtClean="0"/>
            <a:t>العناية بالطعام</a:t>
          </a:r>
          <a:endParaRPr lang="ar-SA" sz="2400" b="1" dirty="0"/>
        </a:p>
      </dgm:t>
    </dgm:pt>
    <dgm:pt modelId="{DA429381-5689-49E8-A638-0F5F1F1FECFF}" type="parTrans" cxnId="{ADB5AF0F-0C9F-4B2F-99B4-93E37A3EAE92}">
      <dgm:prSet/>
      <dgm:spPr/>
      <dgm:t>
        <a:bodyPr/>
        <a:lstStyle/>
        <a:p>
          <a:pPr rtl="1"/>
          <a:endParaRPr lang="ar-SA"/>
        </a:p>
      </dgm:t>
    </dgm:pt>
    <dgm:pt modelId="{6BCB16A5-CA6D-4903-B9FE-B22A68B1211F}" type="sibTrans" cxnId="{ADB5AF0F-0C9F-4B2F-99B4-93E37A3EAE92}">
      <dgm:prSet/>
      <dgm:spPr/>
      <dgm:t>
        <a:bodyPr/>
        <a:lstStyle/>
        <a:p>
          <a:pPr rtl="1"/>
          <a:endParaRPr lang="ar-SA"/>
        </a:p>
      </dgm:t>
    </dgm:pt>
    <dgm:pt modelId="{F08CA1AF-768C-4E91-8262-7258A88634E6}">
      <dgm:prSet custT="1"/>
      <dgm:spPr/>
      <dgm:t>
        <a:bodyPr/>
        <a:lstStyle/>
        <a:p>
          <a:pPr rtl="1"/>
          <a:r>
            <a:rPr lang="ar-SA" sz="1800" b="1" dirty="0" smtClean="0"/>
            <a:t>مكافحة الحشرات</a:t>
          </a:r>
          <a:endParaRPr lang="ar-SA" sz="1800" b="1" dirty="0"/>
        </a:p>
      </dgm:t>
    </dgm:pt>
    <dgm:pt modelId="{84509F69-2FB3-4F97-BE3C-5E9A18A86C68}" type="parTrans" cxnId="{15F80DC6-6CE5-48F5-BDC1-F14FF2E1EE4F}">
      <dgm:prSet/>
      <dgm:spPr/>
      <dgm:t>
        <a:bodyPr/>
        <a:lstStyle/>
        <a:p>
          <a:pPr rtl="1"/>
          <a:endParaRPr lang="ar-SA"/>
        </a:p>
      </dgm:t>
    </dgm:pt>
    <dgm:pt modelId="{148E5D62-E554-4A5C-A63F-18BD0BA4AFA2}" type="sibTrans" cxnId="{15F80DC6-6CE5-48F5-BDC1-F14FF2E1EE4F}">
      <dgm:prSet/>
      <dgm:spPr/>
      <dgm:t>
        <a:bodyPr/>
        <a:lstStyle/>
        <a:p>
          <a:pPr rtl="1"/>
          <a:endParaRPr lang="ar-SA"/>
        </a:p>
      </dgm:t>
    </dgm:pt>
    <dgm:pt modelId="{6D9677FB-6131-4727-81F8-F007FFDDE79A}">
      <dgm:prSet custT="1"/>
      <dgm:spPr/>
      <dgm:t>
        <a:bodyPr/>
        <a:lstStyle/>
        <a:p>
          <a:pPr rtl="1"/>
          <a:r>
            <a:rPr lang="ar-SA" sz="2400" dirty="0" smtClean="0"/>
            <a:t>التخلص من الفضلات</a:t>
          </a:r>
          <a:endParaRPr lang="ar-SA" sz="2400" dirty="0"/>
        </a:p>
      </dgm:t>
    </dgm:pt>
    <dgm:pt modelId="{07443A1D-B129-4110-9DF8-894202D1DFF7}" type="parTrans" cxnId="{1B0C4566-2EC0-4FE6-8B92-D0CC0F4B400E}">
      <dgm:prSet/>
      <dgm:spPr/>
      <dgm:t>
        <a:bodyPr/>
        <a:lstStyle/>
        <a:p>
          <a:pPr rtl="1"/>
          <a:endParaRPr lang="ar-SA"/>
        </a:p>
      </dgm:t>
    </dgm:pt>
    <dgm:pt modelId="{0C267DEB-48BD-460E-A319-B9E8DD0C0DE5}" type="sibTrans" cxnId="{1B0C4566-2EC0-4FE6-8B92-D0CC0F4B400E}">
      <dgm:prSet/>
      <dgm:spPr/>
      <dgm:t>
        <a:bodyPr/>
        <a:lstStyle/>
        <a:p>
          <a:pPr rtl="1"/>
          <a:endParaRPr lang="ar-SA"/>
        </a:p>
      </dgm:t>
    </dgm:pt>
    <dgm:pt modelId="{0A8CC3D0-FE3C-4846-92C2-8BF1B3D9F1E8}">
      <dgm:prSet custT="1"/>
      <dgm:spPr/>
      <dgm:t>
        <a:bodyPr/>
        <a:lstStyle/>
        <a:p>
          <a:pPr rtl="1"/>
          <a:r>
            <a:rPr lang="ar-SA" sz="1600" b="1" dirty="0" smtClean="0"/>
            <a:t>الاهتمام بالصحة الشخصية</a:t>
          </a:r>
          <a:endParaRPr lang="ar-SA" sz="1600" b="1" dirty="0"/>
        </a:p>
      </dgm:t>
    </dgm:pt>
    <dgm:pt modelId="{091E503B-B38E-4B2C-9FB2-21A5A46005D8}" type="parTrans" cxnId="{75F57A2E-CC89-4D0C-B34F-60381E59370F}">
      <dgm:prSet/>
      <dgm:spPr/>
      <dgm:t>
        <a:bodyPr/>
        <a:lstStyle/>
        <a:p>
          <a:pPr rtl="1"/>
          <a:endParaRPr lang="ar-SA"/>
        </a:p>
      </dgm:t>
    </dgm:pt>
    <dgm:pt modelId="{C19BF2A1-57DF-4D56-AD1C-C060B54B7108}" type="sibTrans" cxnId="{75F57A2E-CC89-4D0C-B34F-60381E59370F}">
      <dgm:prSet/>
      <dgm:spPr/>
      <dgm:t>
        <a:bodyPr/>
        <a:lstStyle/>
        <a:p>
          <a:pPr rtl="1"/>
          <a:endParaRPr lang="ar-SA"/>
        </a:p>
      </dgm:t>
    </dgm:pt>
    <dgm:pt modelId="{D6907C33-A36F-491D-AA4A-A24993D4D06B}" type="pres">
      <dgm:prSet presAssocID="{29A86774-2559-4F9F-9A2D-0AF057F3AA08}" presName="cycle" presStyleCnt="0">
        <dgm:presLayoutVars>
          <dgm:dir/>
          <dgm:resizeHandles val="exact"/>
        </dgm:presLayoutVars>
      </dgm:prSet>
      <dgm:spPr/>
      <dgm:t>
        <a:bodyPr/>
        <a:lstStyle/>
        <a:p>
          <a:pPr rtl="1"/>
          <a:endParaRPr lang="ar-SA"/>
        </a:p>
      </dgm:t>
    </dgm:pt>
    <dgm:pt modelId="{4C29F21E-4EF0-462B-AC78-9A7AA47AA414}" type="pres">
      <dgm:prSet presAssocID="{0A8CC3D0-FE3C-4846-92C2-8BF1B3D9F1E8}" presName="node" presStyleLbl="node1" presStyleIdx="0" presStyleCnt="8" custScaleX="83893" custScaleY="90120" custRadScaleRad="182392" custRadScaleInc="-245776">
        <dgm:presLayoutVars>
          <dgm:bulletEnabled val="1"/>
        </dgm:presLayoutVars>
      </dgm:prSet>
      <dgm:spPr/>
      <dgm:t>
        <a:bodyPr/>
        <a:lstStyle/>
        <a:p>
          <a:pPr rtl="1"/>
          <a:endParaRPr lang="ar-SA"/>
        </a:p>
      </dgm:t>
    </dgm:pt>
    <dgm:pt modelId="{C4E49DCB-AB27-4341-AB40-8D65EA96DB5A}" type="pres">
      <dgm:prSet presAssocID="{C19BF2A1-57DF-4D56-AD1C-C060B54B7108}" presName="sibTrans" presStyleLbl="sibTrans2D1" presStyleIdx="0" presStyleCnt="8" custScaleX="120811" custLinFactNeighborX="-19027" custLinFactNeighborY="-44567"/>
      <dgm:spPr/>
      <dgm:t>
        <a:bodyPr/>
        <a:lstStyle/>
        <a:p>
          <a:pPr rtl="1"/>
          <a:endParaRPr lang="ar-SA"/>
        </a:p>
      </dgm:t>
    </dgm:pt>
    <dgm:pt modelId="{F2A3DA97-425C-4C73-A3E4-E6067BFFAE40}" type="pres">
      <dgm:prSet presAssocID="{C19BF2A1-57DF-4D56-AD1C-C060B54B7108}" presName="connectorText" presStyleLbl="sibTrans2D1" presStyleIdx="0" presStyleCnt="8"/>
      <dgm:spPr/>
      <dgm:t>
        <a:bodyPr/>
        <a:lstStyle/>
        <a:p>
          <a:pPr rtl="1"/>
          <a:endParaRPr lang="ar-SA"/>
        </a:p>
      </dgm:t>
    </dgm:pt>
    <dgm:pt modelId="{766B6223-343E-46AD-99AD-B63466827666}" type="pres">
      <dgm:prSet presAssocID="{6D9677FB-6131-4727-81F8-F007FFDDE79A}" presName="node" presStyleLbl="node1" presStyleIdx="1" presStyleCnt="8" custRadScaleRad="138479" custRadScaleInc="-582548">
        <dgm:presLayoutVars>
          <dgm:bulletEnabled val="1"/>
        </dgm:presLayoutVars>
      </dgm:prSet>
      <dgm:spPr/>
      <dgm:t>
        <a:bodyPr/>
        <a:lstStyle/>
        <a:p>
          <a:pPr rtl="1"/>
          <a:endParaRPr lang="ar-SA"/>
        </a:p>
      </dgm:t>
    </dgm:pt>
    <dgm:pt modelId="{75E0CCE9-AD50-41E2-A3E8-1EA14693E743}" type="pres">
      <dgm:prSet presAssocID="{0C267DEB-48BD-460E-A319-B9E8DD0C0DE5}" presName="sibTrans" presStyleLbl="sibTrans2D1" presStyleIdx="1" presStyleCnt="8" custAng="3079966" custScaleX="39680" custLinFactY="300000" custLinFactNeighborX="70532" custLinFactNeighborY="376417"/>
      <dgm:spPr/>
      <dgm:t>
        <a:bodyPr/>
        <a:lstStyle/>
        <a:p>
          <a:pPr rtl="1"/>
          <a:endParaRPr lang="ar-SA"/>
        </a:p>
      </dgm:t>
    </dgm:pt>
    <dgm:pt modelId="{52013717-3D2C-4658-96D6-E71D524BDE61}" type="pres">
      <dgm:prSet presAssocID="{0C267DEB-48BD-460E-A319-B9E8DD0C0DE5}" presName="connectorText" presStyleLbl="sibTrans2D1" presStyleIdx="1" presStyleCnt="8"/>
      <dgm:spPr/>
      <dgm:t>
        <a:bodyPr/>
        <a:lstStyle/>
        <a:p>
          <a:pPr rtl="1"/>
          <a:endParaRPr lang="ar-SA"/>
        </a:p>
      </dgm:t>
    </dgm:pt>
    <dgm:pt modelId="{D1F9D778-C800-4B67-913C-BE35C1D321F7}" type="pres">
      <dgm:prSet presAssocID="{F08CA1AF-768C-4E91-8262-7258A88634E6}" presName="node" presStyleLbl="node1" presStyleIdx="2" presStyleCnt="8" custScaleX="102207" custScaleY="68243" custRadScaleRad="115713" custRadScaleInc="-484408">
        <dgm:presLayoutVars>
          <dgm:bulletEnabled val="1"/>
        </dgm:presLayoutVars>
      </dgm:prSet>
      <dgm:spPr/>
      <dgm:t>
        <a:bodyPr/>
        <a:lstStyle/>
        <a:p>
          <a:pPr rtl="1"/>
          <a:endParaRPr lang="ar-SA"/>
        </a:p>
      </dgm:t>
    </dgm:pt>
    <dgm:pt modelId="{91ECB844-BF14-4CC8-A4D2-7383EF7790BE}" type="pres">
      <dgm:prSet presAssocID="{148E5D62-E554-4A5C-A63F-18BD0BA4AFA2}" presName="sibTrans" presStyleLbl="sibTrans2D1" presStyleIdx="2" presStyleCnt="8" custAng="7108455" custScaleX="22153" custLinFactX="-22650" custLinFactY="-300000" custLinFactNeighborX="-100000" custLinFactNeighborY="-318319"/>
      <dgm:spPr/>
      <dgm:t>
        <a:bodyPr/>
        <a:lstStyle/>
        <a:p>
          <a:pPr rtl="1"/>
          <a:endParaRPr lang="ar-SA"/>
        </a:p>
      </dgm:t>
    </dgm:pt>
    <dgm:pt modelId="{242F2B30-D76A-484D-882E-0EBE54DD3B20}" type="pres">
      <dgm:prSet presAssocID="{148E5D62-E554-4A5C-A63F-18BD0BA4AFA2}" presName="connectorText" presStyleLbl="sibTrans2D1" presStyleIdx="2" presStyleCnt="8"/>
      <dgm:spPr/>
      <dgm:t>
        <a:bodyPr/>
        <a:lstStyle/>
        <a:p>
          <a:pPr rtl="1"/>
          <a:endParaRPr lang="ar-SA"/>
        </a:p>
      </dgm:t>
    </dgm:pt>
    <dgm:pt modelId="{2EFE72A0-E93D-4A63-B17A-463771F08D5A}" type="pres">
      <dgm:prSet presAssocID="{1D5B5D34-8840-4F95-92AB-238DF8DFC65F}" presName="node" presStyleLbl="node1" presStyleIdx="3" presStyleCnt="8" custScaleX="122345" custRadScaleRad="136486" custRadScaleInc="5450">
        <dgm:presLayoutVars>
          <dgm:bulletEnabled val="1"/>
        </dgm:presLayoutVars>
      </dgm:prSet>
      <dgm:spPr/>
      <dgm:t>
        <a:bodyPr/>
        <a:lstStyle/>
        <a:p>
          <a:pPr rtl="1"/>
          <a:endParaRPr lang="ar-SA"/>
        </a:p>
      </dgm:t>
    </dgm:pt>
    <dgm:pt modelId="{7A1740C1-8E0D-4661-AB00-22795F7D4ECC}" type="pres">
      <dgm:prSet presAssocID="{88A9DF67-9AAE-40F6-808F-F294708228DA}" presName="sibTrans" presStyleLbl="sibTrans2D1" presStyleIdx="3" presStyleCnt="8" custLinFactNeighborX="-5347" custLinFactNeighborY="41941"/>
      <dgm:spPr/>
      <dgm:t>
        <a:bodyPr/>
        <a:lstStyle/>
        <a:p>
          <a:pPr rtl="1"/>
          <a:endParaRPr lang="ar-SA"/>
        </a:p>
      </dgm:t>
    </dgm:pt>
    <dgm:pt modelId="{71F64A7D-E7CB-4D51-8C2F-9A7391AE494E}" type="pres">
      <dgm:prSet presAssocID="{88A9DF67-9AAE-40F6-808F-F294708228DA}" presName="connectorText" presStyleLbl="sibTrans2D1" presStyleIdx="3" presStyleCnt="8"/>
      <dgm:spPr/>
      <dgm:t>
        <a:bodyPr/>
        <a:lstStyle/>
        <a:p>
          <a:pPr rtl="1"/>
          <a:endParaRPr lang="ar-SA"/>
        </a:p>
      </dgm:t>
    </dgm:pt>
    <dgm:pt modelId="{9E31AE8F-7FA8-456C-8174-088DC5F4241B}" type="pres">
      <dgm:prSet presAssocID="{56FBD534-B865-4293-A6A0-F2FDA30F05BC}" presName="node" presStyleLbl="node1" presStyleIdx="4" presStyleCnt="8" custScaleX="110587" custScaleY="90352" custRadScaleRad="52070" custRadScaleInc="68873">
        <dgm:presLayoutVars>
          <dgm:bulletEnabled val="1"/>
        </dgm:presLayoutVars>
      </dgm:prSet>
      <dgm:spPr/>
      <dgm:t>
        <a:bodyPr/>
        <a:lstStyle/>
        <a:p>
          <a:pPr rtl="1"/>
          <a:endParaRPr lang="ar-SA"/>
        </a:p>
      </dgm:t>
    </dgm:pt>
    <dgm:pt modelId="{BA7DEFCD-1454-4D28-871B-95259FD233E8}" type="pres">
      <dgm:prSet presAssocID="{44BEA9CC-E312-4C11-AABD-B0FF8015A1B8}" presName="sibTrans" presStyleLbl="sibTrans2D1" presStyleIdx="4" presStyleCnt="8" custAng="4830929" custScaleX="45007" custLinFactX="-68621" custLinFactY="38960" custLinFactNeighborX="-100000" custLinFactNeighborY="100000"/>
      <dgm:spPr/>
      <dgm:t>
        <a:bodyPr/>
        <a:lstStyle/>
        <a:p>
          <a:pPr rtl="1"/>
          <a:endParaRPr lang="ar-SA"/>
        </a:p>
      </dgm:t>
    </dgm:pt>
    <dgm:pt modelId="{2AEDF453-A1CE-4464-8D43-7DE2BC60331A}" type="pres">
      <dgm:prSet presAssocID="{44BEA9CC-E312-4C11-AABD-B0FF8015A1B8}" presName="connectorText" presStyleLbl="sibTrans2D1" presStyleIdx="4" presStyleCnt="8"/>
      <dgm:spPr/>
      <dgm:t>
        <a:bodyPr/>
        <a:lstStyle/>
        <a:p>
          <a:pPr rtl="1"/>
          <a:endParaRPr lang="ar-SA"/>
        </a:p>
      </dgm:t>
    </dgm:pt>
    <dgm:pt modelId="{BADB12BA-D2F8-41FD-92A0-A131DF5A6A46}" type="pres">
      <dgm:prSet presAssocID="{B24FA607-442F-4DE0-BDB3-9649FEE3AAF4}" presName="node" presStyleLbl="node1" presStyleIdx="5" presStyleCnt="8" custRadScaleRad="43769" custRadScaleInc="-495089">
        <dgm:presLayoutVars>
          <dgm:bulletEnabled val="1"/>
        </dgm:presLayoutVars>
      </dgm:prSet>
      <dgm:spPr/>
      <dgm:t>
        <a:bodyPr/>
        <a:lstStyle/>
        <a:p>
          <a:pPr rtl="1"/>
          <a:endParaRPr lang="ar-SA"/>
        </a:p>
      </dgm:t>
    </dgm:pt>
    <dgm:pt modelId="{25728614-F28E-4DF3-9717-7EBB9632759F}" type="pres">
      <dgm:prSet presAssocID="{AAF397BB-F847-41D8-8376-1F3105371CAF}" presName="sibTrans" presStyleLbl="sibTrans2D1" presStyleIdx="5" presStyleCnt="8" custAng="17413964" custScaleX="16634" custLinFactX="18430" custLinFactY="-100000" custLinFactNeighborX="100000" custLinFactNeighborY="-113361"/>
      <dgm:spPr/>
      <dgm:t>
        <a:bodyPr/>
        <a:lstStyle/>
        <a:p>
          <a:pPr rtl="1"/>
          <a:endParaRPr lang="ar-SA"/>
        </a:p>
      </dgm:t>
    </dgm:pt>
    <dgm:pt modelId="{C36C3D5D-979B-4613-A957-5E05AB4BEB73}" type="pres">
      <dgm:prSet presAssocID="{AAF397BB-F847-41D8-8376-1F3105371CAF}" presName="connectorText" presStyleLbl="sibTrans2D1" presStyleIdx="5" presStyleCnt="8"/>
      <dgm:spPr/>
      <dgm:t>
        <a:bodyPr/>
        <a:lstStyle/>
        <a:p>
          <a:pPr rtl="1"/>
          <a:endParaRPr lang="ar-SA"/>
        </a:p>
      </dgm:t>
    </dgm:pt>
    <dgm:pt modelId="{AF8F01D5-2459-4294-9449-2DFDC8D37794}" type="pres">
      <dgm:prSet presAssocID="{D80E317A-5795-4394-A49C-1414F32D4C38}" presName="node" presStyleLbl="node1" presStyleIdx="6" presStyleCnt="8" custScaleX="70808" custScaleY="68237" custRadScaleRad="145022" custRadScaleInc="720405">
        <dgm:presLayoutVars>
          <dgm:bulletEnabled val="1"/>
        </dgm:presLayoutVars>
      </dgm:prSet>
      <dgm:spPr/>
      <dgm:t>
        <a:bodyPr/>
        <a:lstStyle/>
        <a:p>
          <a:pPr rtl="1"/>
          <a:endParaRPr lang="ar-SA"/>
        </a:p>
      </dgm:t>
    </dgm:pt>
    <dgm:pt modelId="{D0F7FA11-7CCD-459F-B6BF-88CE6E81F0B0}" type="pres">
      <dgm:prSet presAssocID="{85D55578-8E25-4389-88E4-0F068E81FEBF}" presName="sibTrans" presStyleLbl="sibTrans2D1" presStyleIdx="6" presStyleCnt="8" custAng="19382752" custLinFactX="-100000" custLinFactY="-100000" custLinFactNeighborX="-184330" custLinFactNeighborY="-150684"/>
      <dgm:spPr/>
      <dgm:t>
        <a:bodyPr/>
        <a:lstStyle/>
        <a:p>
          <a:pPr rtl="1"/>
          <a:endParaRPr lang="ar-SA"/>
        </a:p>
      </dgm:t>
    </dgm:pt>
    <dgm:pt modelId="{DCDA29AD-DAF7-482C-B038-582FC8F8493D}" type="pres">
      <dgm:prSet presAssocID="{85D55578-8E25-4389-88E4-0F068E81FEBF}" presName="connectorText" presStyleLbl="sibTrans2D1" presStyleIdx="6" presStyleCnt="8"/>
      <dgm:spPr/>
      <dgm:t>
        <a:bodyPr/>
        <a:lstStyle/>
        <a:p>
          <a:pPr rtl="1"/>
          <a:endParaRPr lang="ar-SA"/>
        </a:p>
      </dgm:t>
    </dgm:pt>
    <dgm:pt modelId="{F591AAA1-EE2A-4B2E-AE01-086F62AA3948}" type="pres">
      <dgm:prSet presAssocID="{67FD0658-0B66-456D-8F1E-C0F390A92D41}" presName="node" presStyleLbl="node1" presStyleIdx="7" presStyleCnt="8" custScaleX="78825" custScaleY="89412" custRadScaleRad="119588" custRadScaleInc="331416">
        <dgm:presLayoutVars>
          <dgm:bulletEnabled val="1"/>
        </dgm:presLayoutVars>
      </dgm:prSet>
      <dgm:spPr/>
      <dgm:t>
        <a:bodyPr/>
        <a:lstStyle/>
        <a:p>
          <a:pPr rtl="1"/>
          <a:endParaRPr lang="ar-SA"/>
        </a:p>
      </dgm:t>
    </dgm:pt>
    <dgm:pt modelId="{5E479639-289F-4C90-90E2-7A266B782CCF}" type="pres">
      <dgm:prSet presAssocID="{6BCB16A5-CA6D-4903-B9FE-B22A68B1211F}" presName="sibTrans" presStyleLbl="sibTrans2D1" presStyleIdx="7" presStyleCnt="8" custAng="21569851" custScaleX="19955" custLinFactX="42950" custLinFactNeighborX="100000" custLinFactNeighborY="-82477"/>
      <dgm:spPr/>
      <dgm:t>
        <a:bodyPr/>
        <a:lstStyle/>
        <a:p>
          <a:pPr rtl="1"/>
          <a:endParaRPr lang="ar-SA"/>
        </a:p>
      </dgm:t>
    </dgm:pt>
    <dgm:pt modelId="{1986E3E1-5388-481C-9FE4-0456512E2795}" type="pres">
      <dgm:prSet presAssocID="{6BCB16A5-CA6D-4903-B9FE-B22A68B1211F}" presName="connectorText" presStyleLbl="sibTrans2D1" presStyleIdx="7" presStyleCnt="8"/>
      <dgm:spPr/>
      <dgm:t>
        <a:bodyPr/>
        <a:lstStyle/>
        <a:p>
          <a:pPr rtl="1"/>
          <a:endParaRPr lang="ar-SA"/>
        </a:p>
      </dgm:t>
    </dgm:pt>
  </dgm:ptLst>
  <dgm:cxnLst>
    <dgm:cxn modelId="{D761A443-4170-406E-BB94-5F93E3E6E26D}" type="presOf" srcId="{85D55578-8E25-4389-88E4-0F068E81FEBF}" destId="{D0F7FA11-7CCD-459F-B6BF-88CE6E81F0B0}" srcOrd="0" destOrd="0" presId="urn:microsoft.com/office/officeart/2005/8/layout/cycle2"/>
    <dgm:cxn modelId="{4C163423-38EE-499F-987E-E8F0B4920976}" type="presOf" srcId="{B24FA607-442F-4DE0-BDB3-9649FEE3AAF4}" destId="{BADB12BA-D2F8-41FD-92A0-A131DF5A6A46}" srcOrd="0" destOrd="0" presId="urn:microsoft.com/office/officeart/2005/8/layout/cycle2"/>
    <dgm:cxn modelId="{F9053826-93EE-4D90-83E4-8F98B6AB2072}" srcId="{29A86774-2559-4F9F-9A2D-0AF057F3AA08}" destId="{D80E317A-5795-4394-A49C-1414F32D4C38}" srcOrd="6" destOrd="0" parTransId="{3071F2C4-F5F7-4989-AAF6-CF8B0584A982}" sibTransId="{85D55578-8E25-4389-88E4-0F068E81FEBF}"/>
    <dgm:cxn modelId="{7FFD491F-6A91-4886-8D90-6DB6B3829524}" type="presOf" srcId="{148E5D62-E554-4A5C-A63F-18BD0BA4AFA2}" destId="{91ECB844-BF14-4CC8-A4D2-7383EF7790BE}" srcOrd="0" destOrd="0" presId="urn:microsoft.com/office/officeart/2005/8/layout/cycle2"/>
    <dgm:cxn modelId="{B6194EDD-6FA5-4786-BAF4-F6F347A88D6F}" type="presOf" srcId="{6BCB16A5-CA6D-4903-B9FE-B22A68B1211F}" destId="{5E479639-289F-4C90-90E2-7A266B782CCF}" srcOrd="0" destOrd="0" presId="urn:microsoft.com/office/officeart/2005/8/layout/cycle2"/>
    <dgm:cxn modelId="{DA58246A-C822-40C1-8F1E-C4B3F698F8B3}" type="presOf" srcId="{AAF397BB-F847-41D8-8376-1F3105371CAF}" destId="{25728614-F28E-4DF3-9717-7EBB9632759F}" srcOrd="0" destOrd="0" presId="urn:microsoft.com/office/officeart/2005/8/layout/cycle2"/>
    <dgm:cxn modelId="{A3C66901-F849-449D-940C-26B2A84FAAA0}" srcId="{29A86774-2559-4F9F-9A2D-0AF057F3AA08}" destId="{B24FA607-442F-4DE0-BDB3-9649FEE3AAF4}" srcOrd="5" destOrd="0" parTransId="{22337779-86FD-4067-98FC-B3BC5789FF3A}" sibTransId="{AAF397BB-F847-41D8-8376-1F3105371CAF}"/>
    <dgm:cxn modelId="{79DF55F0-CF73-49DB-878A-78DCD777AB47}" srcId="{29A86774-2559-4F9F-9A2D-0AF057F3AA08}" destId="{56FBD534-B865-4293-A6A0-F2FDA30F05BC}" srcOrd="4" destOrd="0" parTransId="{4749E42D-B3FC-40CB-BC6B-7C963B34A1FA}" sibTransId="{44BEA9CC-E312-4C11-AABD-B0FF8015A1B8}"/>
    <dgm:cxn modelId="{CE64DF71-B79C-4135-84BD-4019770CD1B1}" type="presOf" srcId="{1D5B5D34-8840-4F95-92AB-238DF8DFC65F}" destId="{2EFE72A0-E93D-4A63-B17A-463771F08D5A}" srcOrd="0" destOrd="0" presId="urn:microsoft.com/office/officeart/2005/8/layout/cycle2"/>
    <dgm:cxn modelId="{01A55A3D-6359-4F54-9E25-F95F8F3F9B8F}" type="presOf" srcId="{6D9677FB-6131-4727-81F8-F007FFDDE79A}" destId="{766B6223-343E-46AD-99AD-B63466827666}" srcOrd="0" destOrd="0" presId="urn:microsoft.com/office/officeart/2005/8/layout/cycle2"/>
    <dgm:cxn modelId="{ADB5AF0F-0C9F-4B2F-99B4-93E37A3EAE92}" srcId="{29A86774-2559-4F9F-9A2D-0AF057F3AA08}" destId="{67FD0658-0B66-456D-8F1E-C0F390A92D41}" srcOrd="7" destOrd="0" parTransId="{DA429381-5689-49E8-A638-0F5F1F1FECFF}" sibTransId="{6BCB16A5-CA6D-4903-B9FE-B22A68B1211F}"/>
    <dgm:cxn modelId="{7A069DE4-4E25-458A-8153-16669B8440C6}" type="presOf" srcId="{6BCB16A5-CA6D-4903-B9FE-B22A68B1211F}" destId="{1986E3E1-5388-481C-9FE4-0456512E2795}" srcOrd="1" destOrd="0" presId="urn:microsoft.com/office/officeart/2005/8/layout/cycle2"/>
    <dgm:cxn modelId="{C5012C75-9C7D-4E87-96A8-3AF401EB5578}" type="presOf" srcId="{C19BF2A1-57DF-4D56-AD1C-C060B54B7108}" destId="{C4E49DCB-AB27-4341-AB40-8D65EA96DB5A}" srcOrd="0" destOrd="0" presId="urn:microsoft.com/office/officeart/2005/8/layout/cycle2"/>
    <dgm:cxn modelId="{47BAFBAB-A2DE-4DBE-BAC7-F0B96043F48C}" type="presOf" srcId="{F08CA1AF-768C-4E91-8262-7258A88634E6}" destId="{D1F9D778-C800-4B67-913C-BE35C1D321F7}" srcOrd="0" destOrd="0" presId="urn:microsoft.com/office/officeart/2005/8/layout/cycle2"/>
    <dgm:cxn modelId="{15F80DC6-6CE5-48F5-BDC1-F14FF2E1EE4F}" srcId="{29A86774-2559-4F9F-9A2D-0AF057F3AA08}" destId="{F08CA1AF-768C-4E91-8262-7258A88634E6}" srcOrd="2" destOrd="0" parTransId="{84509F69-2FB3-4F97-BE3C-5E9A18A86C68}" sibTransId="{148E5D62-E554-4A5C-A63F-18BD0BA4AFA2}"/>
    <dgm:cxn modelId="{16181647-6752-4F9C-9A07-1F120C5E77E0}" type="presOf" srcId="{C19BF2A1-57DF-4D56-AD1C-C060B54B7108}" destId="{F2A3DA97-425C-4C73-A3E4-E6067BFFAE40}" srcOrd="1" destOrd="0" presId="urn:microsoft.com/office/officeart/2005/8/layout/cycle2"/>
    <dgm:cxn modelId="{195AC580-30DB-4140-AF91-F2B3314A205D}" type="presOf" srcId="{0C267DEB-48BD-460E-A319-B9E8DD0C0DE5}" destId="{52013717-3D2C-4658-96D6-E71D524BDE61}" srcOrd="1" destOrd="0" presId="urn:microsoft.com/office/officeart/2005/8/layout/cycle2"/>
    <dgm:cxn modelId="{2DDCD6C2-A761-4F9F-B8DD-971A37AE83F3}" type="presOf" srcId="{AAF397BB-F847-41D8-8376-1F3105371CAF}" destId="{C36C3D5D-979B-4613-A957-5E05AB4BEB73}" srcOrd="1" destOrd="0" presId="urn:microsoft.com/office/officeart/2005/8/layout/cycle2"/>
    <dgm:cxn modelId="{BEF3B517-C565-41A5-B427-34B556500CD2}" type="presOf" srcId="{29A86774-2559-4F9F-9A2D-0AF057F3AA08}" destId="{D6907C33-A36F-491D-AA4A-A24993D4D06B}" srcOrd="0" destOrd="0" presId="urn:microsoft.com/office/officeart/2005/8/layout/cycle2"/>
    <dgm:cxn modelId="{75F57A2E-CC89-4D0C-B34F-60381E59370F}" srcId="{29A86774-2559-4F9F-9A2D-0AF057F3AA08}" destId="{0A8CC3D0-FE3C-4846-92C2-8BF1B3D9F1E8}" srcOrd="0" destOrd="0" parTransId="{091E503B-B38E-4B2C-9FB2-21A5A46005D8}" sibTransId="{C19BF2A1-57DF-4D56-AD1C-C060B54B7108}"/>
    <dgm:cxn modelId="{EB94BD3D-82BC-48A7-8B93-801C478A8990}" type="presOf" srcId="{88A9DF67-9AAE-40F6-808F-F294708228DA}" destId="{7A1740C1-8E0D-4661-AB00-22795F7D4ECC}" srcOrd="0" destOrd="0" presId="urn:microsoft.com/office/officeart/2005/8/layout/cycle2"/>
    <dgm:cxn modelId="{3C3226AC-0973-4D28-AE98-C49CBE74641E}" type="presOf" srcId="{D80E317A-5795-4394-A49C-1414F32D4C38}" destId="{AF8F01D5-2459-4294-9449-2DFDC8D37794}" srcOrd="0" destOrd="0" presId="urn:microsoft.com/office/officeart/2005/8/layout/cycle2"/>
    <dgm:cxn modelId="{53230A58-FF24-4C6D-AF41-AC3DEBD7EF86}" srcId="{29A86774-2559-4F9F-9A2D-0AF057F3AA08}" destId="{1D5B5D34-8840-4F95-92AB-238DF8DFC65F}" srcOrd="3" destOrd="0" parTransId="{F86C24B2-F33D-45B2-9B9C-89F0EA908F27}" sibTransId="{88A9DF67-9AAE-40F6-808F-F294708228DA}"/>
    <dgm:cxn modelId="{3E9F12A8-9AF6-43BB-BC6E-E3408031CCC8}" type="presOf" srcId="{0A8CC3D0-FE3C-4846-92C2-8BF1B3D9F1E8}" destId="{4C29F21E-4EF0-462B-AC78-9A7AA47AA414}" srcOrd="0" destOrd="0" presId="urn:microsoft.com/office/officeart/2005/8/layout/cycle2"/>
    <dgm:cxn modelId="{647AF066-14FD-4D81-9783-980F57E17FD8}" type="presOf" srcId="{85D55578-8E25-4389-88E4-0F068E81FEBF}" destId="{DCDA29AD-DAF7-482C-B038-582FC8F8493D}" srcOrd="1" destOrd="0" presId="urn:microsoft.com/office/officeart/2005/8/layout/cycle2"/>
    <dgm:cxn modelId="{C7DD76A2-99CA-4911-BC20-6C4AD1FC4892}" type="presOf" srcId="{148E5D62-E554-4A5C-A63F-18BD0BA4AFA2}" destId="{242F2B30-D76A-484D-882E-0EBE54DD3B20}" srcOrd="1" destOrd="0" presId="urn:microsoft.com/office/officeart/2005/8/layout/cycle2"/>
    <dgm:cxn modelId="{D46EA15F-0FFA-4B44-AA7C-E561C1974109}" type="presOf" srcId="{44BEA9CC-E312-4C11-AABD-B0FF8015A1B8}" destId="{BA7DEFCD-1454-4D28-871B-95259FD233E8}" srcOrd="0" destOrd="0" presId="urn:microsoft.com/office/officeart/2005/8/layout/cycle2"/>
    <dgm:cxn modelId="{3CBC92EC-28F4-4278-AE2E-767217A67A75}" type="presOf" srcId="{88A9DF67-9AAE-40F6-808F-F294708228DA}" destId="{71F64A7D-E7CB-4D51-8C2F-9A7391AE494E}" srcOrd="1" destOrd="0" presId="urn:microsoft.com/office/officeart/2005/8/layout/cycle2"/>
    <dgm:cxn modelId="{C2C4FCA7-2CB3-4C3B-9089-3E96D15AA275}" type="presOf" srcId="{56FBD534-B865-4293-A6A0-F2FDA30F05BC}" destId="{9E31AE8F-7FA8-456C-8174-088DC5F4241B}" srcOrd="0" destOrd="0" presId="urn:microsoft.com/office/officeart/2005/8/layout/cycle2"/>
    <dgm:cxn modelId="{3FD37AF7-DCDF-4D1D-9841-EB206B9C7EDA}" type="presOf" srcId="{44BEA9CC-E312-4C11-AABD-B0FF8015A1B8}" destId="{2AEDF453-A1CE-4464-8D43-7DE2BC60331A}" srcOrd="1" destOrd="0" presId="urn:microsoft.com/office/officeart/2005/8/layout/cycle2"/>
    <dgm:cxn modelId="{A83ADA93-9058-4E0B-BF95-D0F02890646C}" type="presOf" srcId="{67FD0658-0B66-456D-8F1E-C0F390A92D41}" destId="{F591AAA1-EE2A-4B2E-AE01-086F62AA3948}" srcOrd="0" destOrd="0" presId="urn:microsoft.com/office/officeart/2005/8/layout/cycle2"/>
    <dgm:cxn modelId="{1B0C4566-2EC0-4FE6-8B92-D0CC0F4B400E}" srcId="{29A86774-2559-4F9F-9A2D-0AF057F3AA08}" destId="{6D9677FB-6131-4727-81F8-F007FFDDE79A}" srcOrd="1" destOrd="0" parTransId="{07443A1D-B129-4110-9DF8-894202D1DFF7}" sibTransId="{0C267DEB-48BD-460E-A319-B9E8DD0C0DE5}"/>
    <dgm:cxn modelId="{458F4225-9808-4AFD-B2DB-0DE83910E474}" type="presOf" srcId="{0C267DEB-48BD-460E-A319-B9E8DD0C0DE5}" destId="{75E0CCE9-AD50-41E2-A3E8-1EA14693E743}" srcOrd="0" destOrd="0" presId="urn:microsoft.com/office/officeart/2005/8/layout/cycle2"/>
    <dgm:cxn modelId="{3787848D-B784-40AF-869B-E3A0AEDE6A4C}" type="presParOf" srcId="{D6907C33-A36F-491D-AA4A-A24993D4D06B}" destId="{4C29F21E-4EF0-462B-AC78-9A7AA47AA414}" srcOrd="0" destOrd="0" presId="urn:microsoft.com/office/officeart/2005/8/layout/cycle2"/>
    <dgm:cxn modelId="{FBE60A96-6A6A-4B7D-A81E-B7292A39FF42}" type="presParOf" srcId="{D6907C33-A36F-491D-AA4A-A24993D4D06B}" destId="{C4E49DCB-AB27-4341-AB40-8D65EA96DB5A}" srcOrd="1" destOrd="0" presId="urn:microsoft.com/office/officeart/2005/8/layout/cycle2"/>
    <dgm:cxn modelId="{325F05FB-9962-4200-8A66-89E88BC31B12}" type="presParOf" srcId="{C4E49DCB-AB27-4341-AB40-8D65EA96DB5A}" destId="{F2A3DA97-425C-4C73-A3E4-E6067BFFAE40}" srcOrd="0" destOrd="0" presId="urn:microsoft.com/office/officeart/2005/8/layout/cycle2"/>
    <dgm:cxn modelId="{92D720A1-45DF-4972-B423-D0D79E586492}" type="presParOf" srcId="{D6907C33-A36F-491D-AA4A-A24993D4D06B}" destId="{766B6223-343E-46AD-99AD-B63466827666}" srcOrd="2" destOrd="0" presId="urn:microsoft.com/office/officeart/2005/8/layout/cycle2"/>
    <dgm:cxn modelId="{0AD3FDDE-D470-4CC2-B174-442120F74ECB}" type="presParOf" srcId="{D6907C33-A36F-491D-AA4A-A24993D4D06B}" destId="{75E0CCE9-AD50-41E2-A3E8-1EA14693E743}" srcOrd="3" destOrd="0" presId="urn:microsoft.com/office/officeart/2005/8/layout/cycle2"/>
    <dgm:cxn modelId="{DB8DC0A2-832B-420D-8116-7D87723993B9}" type="presParOf" srcId="{75E0CCE9-AD50-41E2-A3E8-1EA14693E743}" destId="{52013717-3D2C-4658-96D6-E71D524BDE61}" srcOrd="0" destOrd="0" presId="urn:microsoft.com/office/officeart/2005/8/layout/cycle2"/>
    <dgm:cxn modelId="{E62A4CE9-A1AD-4954-91DF-ED8A78A40B48}" type="presParOf" srcId="{D6907C33-A36F-491D-AA4A-A24993D4D06B}" destId="{D1F9D778-C800-4B67-913C-BE35C1D321F7}" srcOrd="4" destOrd="0" presId="urn:microsoft.com/office/officeart/2005/8/layout/cycle2"/>
    <dgm:cxn modelId="{2BEC74F4-61E8-4976-B624-2549563956AF}" type="presParOf" srcId="{D6907C33-A36F-491D-AA4A-A24993D4D06B}" destId="{91ECB844-BF14-4CC8-A4D2-7383EF7790BE}" srcOrd="5" destOrd="0" presId="urn:microsoft.com/office/officeart/2005/8/layout/cycle2"/>
    <dgm:cxn modelId="{07407093-6D9E-4F7F-AFE7-688EF1C1B9E8}" type="presParOf" srcId="{91ECB844-BF14-4CC8-A4D2-7383EF7790BE}" destId="{242F2B30-D76A-484D-882E-0EBE54DD3B20}" srcOrd="0" destOrd="0" presId="urn:microsoft.com/office/officeart/2005/8/layout/cycle2"/>
    <dgm:cxn modelId="{905D6047-6D3C-4C8A-B82A-7DF7AE4E7608}" type="presParOf" srcId="{D6907C33-A36F-491D-AA4A-A24993D4D06B}" destId="{2EFE72A0-E93D-4A63-B17A-463771F08D5A}" srcOrd="6" destOrd="0" presId="urn:microsoft.com/office/officeart/2005/8/layout/cycle2"/>
    <dgm:cxn modelId="{8A511BEC-41E2-405C-AF62-8D29ED85C81F}" type="presParOf" srcId="{D6907C33-A36F-491D-AA4A-A24993D4D06B}" destId="{7A1740C1-8E0D-4661-AB00-22795F7D4ECC}" srcOrd="7" destOrd="0" presId="urn:microsoft.com/office/officeart/2005/8/layout/cycle2"/>
    <dgm:cxn modelId="{AABEC239-3FB6-48E0-BFAC-482593A5EF6A}" type="presParOf" srcId="{7A1740C1-8E0D-4661-AB00-22795F7D4ECC}" destId="{71F64A7D-E7CB-4D51-8C2F-9A7391AE494E}" srcOrd="0" destOrd="0" presId="urn:microsoft.com/office/officeart/2005/8/layout/cycle2"/>
    <dgm:cxn modelId="{B8B1FEE8-E346-4410-B100-6ACD59071E97}" type="presParOf" srcId="{D6907C33-A36F-491D-AA4A-A24993D4D06B}" destId="{9E31AE8F-7FA8-456C-8174-088DC5F4241B}" srcOrd="8" destOrd="0" presId="urn:microsoft.com/office/officeart/2005/8/layout/cycle2"/>
    <dgm:cxn modelId="{A07991E0-BCD6-47A6-A76C-0AC16323D905}" type="presParOf" srcId="{D6907C33-A36F-491D-AA4A-A24993D4D06B}" destId="{BA7DEFCD-1454-4D28-871B-95259FD233E8}" srcOrd="9" destOrd="0" presId="urn:microsoft.com/office/officeart/2005/8/layout/cycle2"/>
    <dgm:cxn modelId="{3975AE5C-396F-4EF7-942B-EAF29DA31AFC}" type="presParOf" srcId="{BA7DEFCD-1454-4D28-871B-95259FD233E8}" destId="{2AEDF453-A1CE-4464-8D43-7DE2BC60331A}" srcOrd="0" destOrd="0" presId="urn:microsoft.com/office/officeart/2005/8/layout/cycle2"/>
    <dgm:cxn modelId="{C0F73A26-F425-4D24-80A9-B37E5A3A45BD}" type="presParOf" srcId="{D6907C33-A36F-491D-AA4A-A24993D4D06B}" destId="{BADB12BA-D2F8-41FD-92A0-A131DF5A6A46}" srcOrd="10" destOrd="0" presId="urn:microsoft.com/office/officeart/2005/8/layout/cycle2"/>
    <dgm:cxn modelId="{F2DF5934-7283-4633-914F-89A75063B42D}" type="presParOf" srcId="{D6907C33-A36F-491D-AA4A-A24993D4D06B}" destId="{25728614-F28E-4DF3-9717-7EBB9632759F}" srcOrd="11" destOrd="0" presId="urn:microsoft.com/office/officeart/2005/8/layout/cycle2"/>
    <dgm:cxn modelId="{FBF4C775-632E-4899-97E9-3499C0B9A6C5}" type="presParOf" srcId="{25728614-F28E-4DF3-9717-7EBB9632759F}" destId="{C36C3D5D-979B-4613-A957-5E05AB4BEB73}" srcOrd="0" destOrd="0" presId="urn:microsoft.com/office/officeart/2005/8/layout/cycle2"/>
    <dgm:cxn modelId="{AD5D26A5-0466-4450-ACC0-F5D2536F14A4}" type="presParOf" srcId="{D6907C33-A36F-491D-AA4A-A24993D4D06B}" destId="{AF8F01D5-2459-4294-9449-2DFDC8D37794}" srcOrd="12" destOrd="0" presId="urn:microsoft.com/office/officeart/2005/8/layout/cycle2"/>
    <dgm:cxn modelId="{6B532A4F-FB1F-4BFB-AC20-1CD60DBD039A}" type="presParOf" srcId="{D6907C33-A36F-491D-AA4A-A24993D4D06B}" destId="{D0F7FA11-7CCD-459F-B6BF-88CE6E81F0B0}" srcOrd="13" destOrd="0" presId="urn:microsoft.com/office/officeart/2005/8/layout/cycle2"/>
    <dgm:cxn modelId="{D34A4A8B-874C-4B6C-BD81-32C3F8F70265}" type="presParOf" srcId="{D0F7FA11-7CCD-459F-B6BF-88CE6E81F0B0}" destId="{DCDA29AD-DAF7-482C-B038-582FC8F8493D}" srcOrd="0" destOrd="0" presId="urn:microsoft.com/office/officeart/2005/8/layout/cycle2"/>
    <dgm:cxn modelId="{340D6147-9407-4FE6-8B63-95D096BC125A}" type="presParOf" srcId="{D6907C33-A36F-491D-AA4A-A24993D4D06B}" destId="{F591AAA1-EE2A-4B2E-AE01-086F62AA3948}" srcOrd="14" destOrd="0" presId="urn:microsoft.com/office/officeart/2005/8/layout/cycle2"/>
    <dgm:cxn modelId="{4A3E2B1C-FF45-4C64-AD98-16E0A8CD2239}" type="presParOf" srcId="{D6907C33-A36F-491D-AA4A-A24993D4D06B}" destId="{5E479639-289F-4C90-90E2-7A266B782CCF}" srcOrd="15" destOrd="0" presId="urn:microsoft.com/office/officeart/2005/8/layout/cycle2"/>
    <dgm:cxn modelId="{FE4D54CA-5D21-465D-B977-5DCCC79D93E1}" type="presParOf" srcId="{5E479639-289F-4C90-90E2-7A266B782CCF}" destId="{1986E3E1-5388-481C-9FE4-0456512E2795}"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1D7E5-1CF6-4DAB-8A9B-D790DA876EC0}">
      <dsp:nvSpPr>
        <dsp:cNvPr id="0" name=""/>
        <dsp:cNvSpPr/>
      </dsp:nvSpPr>
      <dsp:spPr>
        <a:xfrm>
          <a:off x="0" y="0"/>
          <a:ext cx="8229600" cy="1974832"/>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JO" sz="2800" b="1" kern="1200" dirty="0" smtClean="0">
              <a:solidFill>
                <a:srgbClr val="FF0000"/>
              </a:solidFill>
            </a:rPr>
            <a:t>مجموعة من الامراض التي تسببها كائنات حية مجهرية . ولقد بدأ التعرف على هذه الكائنات الحية منذ بداية اختراع المجهر . من هذه الكائنات الحية </a:t>
          </a:r>
          <a:endParaRPr lang="ar-SA" sz="2800" b="1" kern="1200" dirty="0">
            <a:solidFill>
              <a:srgbClr val="FF0000"/>
            </a:solidFill>
          </a:endParaRPr>
        </a:p>
      </dsp:txBody>
      <dsp:txXfrm>
        <a:off x="1843403" y="0"/>
        <a:ext cx="6386196" cy="1974832"/>
      </dsp:txXfrm>
    </dsp:sp>
    <dsp:sp modelId="{A6AB3A75-4C56-4806-98EB-72FAF788590A}">
      <dsp:nvSpPr>
        <dsp:cNvPr id="0" name=""/>
        <dsp:cNvSpPr/>
      </dsp:nvSpPr>
      <dsp:spPr>
        <a:xfrm>
          <a:off x="197483" y="197483"/>
          <a:ext cx="1645920" cy="1579866"/>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6F01A9-0D2C-455F-9000-CAEC6B852A7A}">
      <dsp:nvSpPr>
        <dsp:cNvPr id="0" name=""/>
        <dsp:cNvSpPr/>
      </dsp:nvSpPr>
      <dsp:spPr>
        <a:xfrm>
          <a:off x="0" y="2174608"/>
          <a:ext cx="8229600" cy="2951446"/>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JO" sz="2400" b="1" kern="1200" dirty="0" smtClean="0">
              <a:solidFill>
                <a:srgbClr val="FF0000"/>
              </a:solidFill>
            </a:rPr>
            <a:t>- </a:t>
          </a:r>
        </a:p>
        <a:p>
          <a:pPr lvl="0" algn="r" defTabSz="1066800" rtl="1">
            <a:lnSpc>
              <a:spcPct val="90000"/>
            </a:lnSpc>
            <a:spcBef>
              <a:spcPct val="0"/>
            </a:spcBef>
            <a:spcAft>
              <a:spcPct val="35000"/>
            </a:spcAft>
          </a:pPr>
          <a:r>
            <a:rPr lang="ar-JO" sz="2400" b="1" kern="1200" dirty="0" smtClean="0">
              <a:solidFill>
                <a:srgbClr val="FF0000"/>
              </a:solidFill>
            </a:rPr>
            <a:t>البكتيريا </a:t>
          </a:r>
        </a:p>
        <a:p>
          <a:pPr lvl="0" algn="r" defTabSz="1066800" rtl="1">
            <a:lnSpc>
              <a:spcPct val="90000"/>
            </a:lnSpc>
            <a:spcBef>
              <a:spcPct val="0"/>
            </a:spcBef>
            <a:spcAft>
              <a:spcPct val="35000"/>
            </a:spcAft>
          </a:pPr>
          <a:r>
            <a:rPr lang="ar-JO" sz="2400" b="1" kern="1200" dirty="0" smtClean="0">
              <a:solidFill>
                <a:srgbClr val="FF0000"/>
              </a:solidFill>
            </a:rPr>
            <a:t>الفيروسات</a:t>
          </a:r>
        </a:p>
        <a:p>
          <a:pPr lvl="0" algn="r" defTabSz="1066800" rtl="1">
            <a:lnSpc>
              <a:spcPct val="90000"/>
            </a:lnSpc>
            <a:spcBef>
              <a:spcPct val="0"/>
            </a:spcBef>
            <a:spcAft>
              <a:spcPct val="35000"/>
            </a:spcAft>
          </a:pPr>
          <a:r>
            <a:rPr lang="ar-JO" sz="2400" b="1" kern="1200" dirty="0" smtClean="0">
              <a:solidFill>
                <a:srgbClr val="FF0000"/>
              </a:solidFill>
            </a:rPr>
            <a:t>- الفطريات </a:t>
          </a:r>
        </a:p>
        <a:p>
          <a:pPr lvl="0" algn="r" defTabSz="1066800" rtl="1">
            <a:lnSpc>
              <a:spcPct val="90000"/>
            </a:lnSpc>
            <a:spcBef>
              <a:spcPct val="0"/>
            </a:spcBef>
            <a:spcAft>
              <a:spcPct val="35000"/>
            </a:spcAft>
          </a:pPr>
          <a:r>
            <a:rPr lang="ar-JO" sz="2400" b="1" kern="1200" dirty="0" smtClean="0">
              <a:solidFill>
                <a:srgbClr val="FF0000"/>
              </a:solidFill>
            </a:rPr>
            <a:t>- الكلاميديا </a:t>
          </a:r>
        </a:p>
        <a:p>
          <a:pPr lvl="0" algn="r" defTabSz="1066800" rtl="1">
            <a:lnSpc>
              <a:spcPct val="90000"/>
            </a:lnSpc>
            <a:spcBef>
              <a:spcPct val="0"/>
            </a:spcBef>
            <a:spcAft>
              <a:spcPct val="35000"/>
            </a:spcAft>
          </a:pPr>
          <a:r>
            <a:rPr lang="ar-JO" sz="2400" b="1" kern="1200" dirty="0" smtClean="0">
              <a:solidFill>
                <a:srgbClr val="FF0000"/>
              </a:solidFill>
            </a:rPr>
            <a:t>- الميكوبلازما</a:t>
          </a:r>
        </a:p>
        <a:p>
          <a:pPr lvl="0" algn="r" defTabSz="1066800" rtl="1">
            <a:lnSpc>
              <a:spcPct val="90000"/>
            </a:lnSpc>
            <a:spcBef>
              <a:spcPct val="0"/>
            </a:spcBef>
            <a:spcAft>
              <a:spcPct val="35000"/>
            </a:spcAft>
          </a:pPr>
          <a:r>
            <a:rPr lang="ar-JO" sz="2400" b="1" kern="1200" dirty="0" smtClean="0">
              <a:solidFill>
                <a:srgbClr val="FF0000"/>
              </a:solidFill>
            </a:rPr>
            <a:t>- الملاريا  </a:t>
          </a:r>
        </a:p>
        <a:p>
          <a:pPr lvl="0" algn="r" defTabSz="1066800" rtl="1">
            <a:lnSpc>
              <a:spcPct val="90000"/>
            </a:lnSpc>
            <a:spcBef>
              <a:spcPct val="0"/>
            </a:spcBef>
            <a:spcAft>
              <a:spcPct val="35000"/>
            </a:spcAft>
          </a:pPr>
          <a:endParaRPr lang="ar-SA" sz="2400" b="1" kern="1200" dirty="0">
            <a:solidFill>
              <a:srgbClr val="FF0000"/>
            </a:solidFill>
          </a:endParaRPr>
        </a:p>
      </dsp:txBody>
      <dsp:txXfrm>
        <a:off x="1843403" y="2174608"/>
        <a:ext cx="6386196" cy="2951446"/>
      </dsp:txXfrm>
    </dsp:sp>
    <dsp:sp modelId="{FBE5521A-A073-4F70-99B2-A573A36555D8}">
      <dsp:nvSpPr>
        <dsp:cNvPr id="0" name=""/>
        <dsp:cNvSpPr/>
      </dsp:nvSpPr>
      <dsp:spPr>
        <a:xfrm>
          <a:off x="154360" y="268658"/>
          <a:ext cx="1645920" cy="1579866"/>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0F2F8-4222-4C4F-80EA-2C40C5855425}">
      <dsp:nvSpPr>
        <dsp:cNvPr id="0" name=""/>
        <dsp:cNvSpPr/>
      </dsp:nvSpPr>
      <dsp:spPr>
        <a:xfrm>
          <a:off x="2274605" y="1819016"/>
          <a:ext cx="1149318" cy="275444"/>
        </a:xfrm>
        <a:custGeom>
          <a:avLst/>
          <a:gdLst/>
          <a:ahLst/>
          <a:cxnLst/>
          <a:rect l="0" t="0" r="0" b="0"/>
          <a:pathLst>
            <a:path>
              <a:moveTo>
                <a:pt x="0" y="0"/>
              </a:moveTo>
              <a:lnTo>
                <a:pt x="0" y="137722"/>
              </a:lnTo>
              <a:lnTo>
                <a:pt x="1149318" y="137722"/>
              </a:lnTo>
              <a:lnTo>
                <a:pt x="1149318" y="27544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3BD0C7-5607-4B9B-8D8B-6DABAA1A6B24}">
      <dsp:nvSpPr>
        <dsp:cNvPr id="0" name=""/>
        <dsp:cNvSpPr/>
      </dsp:nvSpPr>
      <dsp:spPr>
        <a:xfrm>
          <a:off x="213001" y="5574073"/>
          <a:ext cx="320587" cy="573357"/>
        </a:xfrm>
        <a:custGeom>
          <a:avLst/>
          <a:gdLst/>
          <a:ahLst/>
          <a:cxnLst/>
          <a:rect l="0" t="0" r="0" b="0"/>
          <a:pathLst>
            <a:path>
              <a:moveTo>
                <a:pt x="0" y="0"/>
              </a:moveTo>
              <a:lnTo>
                <a:pt x="0" y="573357"/>
              </a:lnTo>
              <a:lnTo>
                <a:pt x="320587" y="57335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DE7FAA-A2A5-4652-825D-232BB7AAC21A}">
      <dsp:nvSpPr>
        <dsp:cNvPr id="0" name=""/>
        <dsp:cNvSpPr/>
      </dsp:nvSpPr>
      <dsp:spPr>
        <a:xfrm>
          <a:off x="1019286" y="4612811"/>
          <a:ext cx="91440" cy="305441"/>
        </a:xfrm>
        <a:custGeom>
          <a:avLst/>
          <a:gdLst/>
          <a:ahLst/>
          <a:cxnLst/>
          <a:rect l="0" t="0" r="0" b="0"/>
          <a:pathLst>
            <a:path>
              <a:moveTo>
                <a:pt x="46805" y="0"/>
              </a:moveTo>
              <a:lnTo>
                <a:pt x="46805" y="167719"/>
              </a:lnTo>
              <a:lnTo>
                <a:pt x="45720" y="167719"/>
              </a:lnTo>
              <a:lnTo>
                <a:pt x="45720" y="30544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057639-B009-47D6-B470-F457D21F95A1}">
      <dsp:nvSpPr>
        <dsp:cNvPr id="0" name=""/>
        <dsp:cNvSpPr/>
      </dsp:nvSpPr>
      <dsp:spPr>
        <a:xfrm>
          <a:off x="1020371" y="3709845"/>
          <a:ext cx="91440" cy="247145"/>
        </a:xfrm>
        <a:custGeom>
          <a:avLst/>
          <a:gdLst/>
          <a:ahLst/>
          <a:cxnLst/>
          <a:rect l="0" t="0" r="0" b="0"/>
          <a:pathLst>
            <a:path>
              <a:moveTo>
                <a:pt x="47949" y="0"/>
              </a:moveTo>
              <a:lnTo>
                <a:pt x="47949" y="109423"/>
              </a:lnTo>
              <a:lnTo>
                <a:pt x="45720" y="109423"/>
              </a:lnTo>
              <a:lnTo>
                <a:pt x="45720" y="24714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9C0F08-F2D9-443D-8EE8-933DD52D72BE}">
      <dsp:nvSpPr>
        <dsp:cNvPr id="0" name=""/>
        <dsp:cNvSpPr/>
      </dsp:nvSpPr>
      <dsp:spPr>
        <a:xfrm>
          <a:off x="1020371" y="2750281"/>
          <a:ext cx="91440" cy="303743"/>
        </a:xfrm>
        <a:custGeom>
          <a:avLst/>
          <a:gdLst/>
          <a:ahLst/>
          <a:cxnLst/>
          <a:rect l="0" t="0" r="0" b="0"/>
          <a:pathLst>
            <a:path>
              <a:moveTo>
                <a:pt x="45720" y="0"/>
              </a:moveTo>
              <a:lnTo>
                <a:pt x="45720" y="166020"/>
              </a:lnTo>
              <a:lnTo>
                <a:pt x="47949" y="166020"/>
              </a:lnTo>
              <a:lnTo>
                <a:pt x="47949" y="30374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862C35-B015-47D1-A6ED-64F0B91526F6}">
      <dsp:nvSpPr>
        <dsp:cNvPr id="0" name=""/>
        <dsp:cNvSpPr/>
      </dsp:nvSpPr>
      <dsp:spPr>
        <a:xfrm>
          <a:off x="1066091" y="1819016"/>
          <a:ext cx="1208513" cy="275444"/>
        </a:xfrm>
        <a:custGeom>
          <a:avLst/>
          <a:gdLst/>
          <a:ahLst/>
          <a:cxnLst/>
          <a:rect l="0" t="0" r="0" b="0"/>
          <a:pathLst>
            <a:path>
              <a:moveTo>
                <a:pt x="1208513" y="0"/>
              </a:moveTo>
              <a:lnTo>
                <a:pt x="1208513" y="137722"/>
              </a:lnTo>
              <a:lnTo>
                <a:pt x="0" y="137722"/>
              </a:lnTo>
              <a:lnTo>
                <a:pt x="0" y="27544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E0FD88-E5E6-45B8-9036-E3B7C0747C97}">
      <dsp:nvSpPr>
        <dsp:cNvPr id="0" name=""/>
        <dsp:cNvSpPr/>
      </dsp:nvSpPr>
      <dsp:spPr>
        <a:xfrm>
          <a:off x="206685" y="382658"/>
          <a:ext cx="4135839" cy="14363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rtl="1">
            <a:lnSpc>
              <a:spcPct val="90000"/>
            </a:lnSpc>
            <a:spcBef>
              <a:spcPct val="0"/>
            </a:spcBef>
            <a:spcAft>
              <a:spcPct val="35000"/>
            </a:spcAft>
          </a:pPr>
          <a:r>
            <a:rPr lang="ar-SA" sz="4800" kern="1200" dirty="0" smtClean="0"/>
            <a:t>طرق</a:t>
          </a:r>
          <a:r>
            <a:rPr lang="ar-SA" sz="4800" kern="1200" baseline="0" dirty="0" smtClean="0"/>
            <a:t> انتقال العدوى وانتشارها</a:t>
          </a:r>
          <a:endParaRPr lang="ar-SA" sz="4800" kern="1200" dirty="0"/>
        </a:p>
      </dsp:txBody>
      <dsp:txXfrm>
        <a:off x="206685" y="382658"/>
        <a:ext cx="4135839" cy="1436358"/>
      </dsp:txXfrm>
    </dsp:sp>
    <dsp:sp modelId="{960B9842-F000-459D-AF3D-90A69E682A9E}">
      <dsp:nvSpPr>
        <dsp:cNvPr id="0" name=""/>
        <dsp:cNvSpPr/>
      </dsp:nvSpPr>
      <dsp:spPr>
        <a:xfrm>
          <a:off x="54495" y="2094461"/>
          <a:ext cx="2023192" cy="6558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العدوى غير المباشرة</a:t>
          </a:r>
          <a:endParaRPr lang="ar-SA" sz="2300" kern="1200" dirty="0"/>
        </a:p>
      </dsp:txBody>
      <dsp:txXfrm>
        <a:off x="54495" y="2094461"/>
        <a:ext cx="2023192" cy="655820"/>
      </dsp:txXfrm>
    </dsp:sp>
    <dsp:sp modelId="{CC70B977-F51D-41B3-9E72-1D7D21343FC0}">
      <dsp:nvSpPr>
        <dsp:cNvPr id="0" name=""/>
        <dsp:cNvSpPr/>
      </dsp:nvSpPr>
      <dsp:spPr>
        <a:xfrm>
          <a:off x="78577" y="3054024"/>
          <a:ext cx="1979489" cy="6558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الحشرات</a:t>
          </a:r>
          <a:endParaRPr lang="ar-SA" sz="2300" kern="1200" dirty="0"/>
        </a:p>
      </dsp:txBody>
      <dsp:txXfrm>
        <a:off x="78577" y="3054024"/>
        <a:ext cx="1979489" cy="655820"/>
      </dsp:txXfrm>
    </dsp:sp>
    <dsp:sp modelId="{8050BC1C-BF26-48EC-8629-1DC2D0A5AAF2}">
      <dsp:nvSpPr>
        <dsp:cNvPr id="0" name=""/>
        <dsp:cNvSpPr/>
      </dsp:nvSpPr>
      <dsp:spPr>
        <a:xfrm>
          <a:off x="3275" y="3956991"/>
          <a:ext cx="2125632" cy="6558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الهواء</a:t>
          </a:r>
          <a:endParaRPr lang="ar-SA" sz="2300" kern="1200" dirty="0"/>
        </a:p>
      </dsp:txBody>
      <dsp:txXfrm>
        <a:off x="3275" y="3956991"/>
        <a:ext cx="2125632" cy="655820"/>
      </dsp:txXfrm>
    </dsp:sp>
    <dsp:sp modelId="{0EAD7D6D-D030-48CB-81B0-0FAEEA432C4B}">
      <dsp:nvSpPr>
        <dsp:cNvPr id="0" name=""/>
        <dsp:cNvSpPr/>
      </dsp:nvSpPr>
      <dsp:spPr>
        <a:xfrm>
          <a:off x="0" y="4918253"/>
          <a:ext cx="2130012" cy="6558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الشراب والطعام</a:t>
          </a:r>
          <a:endParaRPr lang="ar-SA" sz="2300" kern="1200" dirty="0"/>
        </a:p>
      </dsp:txBody>
      <dsp:txXfrm>
        <a:off x="0" y="4918253"/>
        <a:ext cx="2130012" cy="655820"/>
      </dsp:txXfrm>
    </dsp:sp>
    <dsp:sp modelId="{6129CEB7-6F84-43DF-8B1B-F707977EB438}">
      <dsp:nvSpPr>
        <dsp:cNvPr id="0" name=""/>
        <dsp:cNvSpPr/>
      </dsp:nvSpPr>
      <dsp:spPr>
        <a:xfrm>
          <a:off x="533588" y="5819521"/>
          <a:ext cx="2152442" cy="6558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ادوات المريض</a:t>
          </a:r>
          <a:endParaRPr lang="ar-SA" sz="2300" kern="1200" dirty="0"/>
        </a:p>
      </dsp:txBody>
      <dsp:txXfrm>
        <a:off x="533588" y="5819521"/>
        <a:ext cx="2152442" cy="655820"/>
      </dsp:txXfrm>
    </dsp:sp>
    <dsp:sp modelId="{51CC3960-6C95-49C9-9E45-A8A59AC8DCAA}">
      <dsp:nvSpPr>
        <dsp:cNvPr id="0" name=""/>
        <dsp:cNvSpPr/>
      </dsp:nvSpPr>
      <dsp:spPr>
        <a:xfrm>
          <a:off x="2353132" y="2094461"/>
          <a:ext cx="2141581" cy="6558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العدوى المباشرة</a:t>
          </a:r>
          <a:endParaRPr lang="ar-SA" sz="2300" kern="1200" dirty="0"/>
        </a:p>
      </dsp:txBody>
      <dsp:txXfrm>
        <a:off x="2353132" y="2094461"/>
        <a:ext cx="2141581" cy="6558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88172-F3D8-4E04-8325-D0A67B538994}">
      <dsp:nvSpPr>
        <dsp:cNvPr id="0" name=""/>
        <dsp:cNvSpPr/>
      </dsp:nvSpPr>
      <dsp:spPr>
        <a:xfrm>
          <a:off x="2020432" y="1419378"/>
          <a:ext cx="1143006" cy="1009509"/>
        </a:xfrm>
        <a:custGeom>
          <a:avLst/>
          <a:gdLst/>
          <a:ahLst/>
          <a:cxnLst/>
          <a:rect l="0" t="0" r="0" b="0"/>
          <a:pathLst>
            <a:path>
              <a:moveTo>
                <a:pt x="0" y="0"/>
              </a:moveTo>
              <a:lnTo>
                <a:pt x="0" y="833705"/>
              </a:lnTo>
              <a:lnTo>
                <a:pt x="1143006" y="833705"/>
              </a:lnTo>
              <a:lnTo>
                <a:pt x="1143006" y="100950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0391EE-C4A0-44AD-A74E-ECC95EA834D0}">
      <dsp:nvSpPr>
        <dsp:cNvPr id="0" name=""/>
        <dsp:cNvSpPr/>
      </dsp:nvSpPr>
      <dsp:spPr>
        <a:xfrm>
          <a:off x="948875" y="1419378"/>
          <a:ext cx="1071556" cy="3048880"/>
        </a:xfrm>
        <a:custGeom>
          <a:avLst/>
          <a:gdLst/>
          <a:ahLst/>
          <a:cxnLst/>
          <a:rect l="0" t="0" r="0" b="0"/>
          <a:pathLst>
            <a:path>
              <a:moveTo>
                <a:pt x="1071556" y="0"/>
              </a:moveTo>
              <a:lnTo>
                <a:pt x="1071556" y="2873077"/>
              </a:lnTo>
              <a:lnTo>
                <a:pt x="0" y="2873077"/>
              </a:lnTo>
              <a:lnTo>
                <a:pt x="0" y="304888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E0838B-C1D5-414F-AB2B-791792756594}">
      <dsp:nvSpPr>
        <dsp:cNvPr id="0" name=""/>
        <dsp:cNvSpPr/>
      </dsp:nvSpPr>
      <dsp:spPr>
        <a:xfrm>
          <a:off x="1071566" y="214318"/>
          <a:ext cx="1897732" cy="1205060"/>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9357C3C-E55A-46B1-86BC-5BFAD164662A}">
      <dsp:nvSpPr>
        <dsp:cNvPr id="0" name=""/>
        <dsp:cNvSpPr/>
      </dsp:nvSpPr>
      <dsp:spPr>
        <a:xfrm>
          <a:off x="1282425" y="414634"/>
          <a:ext cx="1897732" cy="120506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مصادر العدوى</a:t>
          </a:r>
          <a:endParaRPr lang="ar-SA" sz="3300" kern="1200" dirty="0"/>
        </a:p>
      </dsp:txBody>
      <dsp:txXfrm>
        <a:off x="1317720" y="449929"/>
        <a:ext cx="1827142" cy="1134470"/>
      </dsp:txXfrm>
    </dsp:sp>
    <dsp:sp modelId="{F20F9FA0-DA85-46AC-BB3E-49B541A861FA}">
      <dsp:nvSpPr>
        <dsp:cNvPr id="0" name=""/>
        <dsp:cNvSpPr/>
      </dsp:nvSpPr>
      <dsp:spPr>
        <a:xfrm>
          <a:off x="9" y="4468259"/>
          <a:ext cx="1897732" cy="1205060"/>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009C9E8-AC1A-4557-9787-6CBE8285F0B3}">
      <dsp:nvSpPr>
        <dsp:cNvPr id="0" name=""/>
        <dsp:cNvSpPr/>
      </dsp:nvSpPr>
      <dsp:spPr>
        <a:xfrm>
          <a:off x="210868" y="4668575"/>
          <a:ext cx="1897732" cy="120506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حامل المرض</a:t>
          </a:r>
          <a:endParaRPr lang="ar-SA" sz="3300" kern="1200" dirty="0"/>
        </a:p>
      </dsp:txBody>
      <dsp:txXfrm>
        <a:off x="246163" y="4703870"/>
        <a:ext cx="1827142" cy="1134470"/>
      </dsp:txXfrm>
    </dsp:sp>
    <dsp:sp modelId="{34716D0E-7862-4785-AACF-52096799ECB1}">
      <dsp:nvSpPr>
        <dsp:cNvPr id="0" name=""/>
        <dsp:cNvSpPr/>
      </dsp:nvSpPr>
      <dsp:spPr>
        <a:xfrm>
          <a:off x="2214572" y="2428887"/>
          <a:ext cx="1897732" cy="1205060"/>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31749D2-6099-4700-AD93-A0E0889AD553}">
      <dsp:nvSpPr>
        <dsp:cNvPr id="0" name=""/>
        <dsp:cNvSpPr/>
      </dsp:nvSpPr>
      <dsp:spPr>
        <a:xfrm>
          <a:off x="2425431" y="2629203"/>
          <a:ext cx="1897732" cy="120506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المريض</a:t>
          </a:r>
          <a:endParaRPr lang="ar-SA" sz="3300" kern="1200" dirty="0"/>
        </a:p>
      </dsp:txBody>
      <dsp:txXfrm>
        <a:off x="2460726" y="2664498"/>
        <a:ext cx="1827142" cy="11344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DBCA95-2A4E-4429-BEE1-ACDF5BDA11CE}">
      <dsp:nvSpPr>
        <dsp:cNvPr id="0" name=""/>
        <dsp:cNvSpPr/>
      </dsp:nvSpPr>
      <dsp:spPr>
        <a:xfrm>
          <a:off x="3689330" y="2677522"/>
          <a:ext cx="1765339" cy="176533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rtl="1">
            <a:lnSpc>
              <a:spcPct val="90000"/>
            </a:lnSpc>
            <a:spcBef>
              <a:spcPct val="0"/>
            </a:spcBef>
            <a:spcAft>
              <a:spcPct val="35000"/>
            </a:spcAft>
          </a:pPr>
          <a:r>
            <a:rPr lang="ar-SA" sz="4200" kern="1200" dirty="0" smtClean="0"/>
            <a:t>مخارج العدوى</a:t>
          </a:r>
          <a:endParaRPr lang="ar-SA" sz="4200" kern="1200" dirty="0"/>
        </a:p>
      </dsp:txBody>
      <dsp:txXfrm>
        <a:off x="3947858" y="2936050"/>
        <a:ext cx="1248283" cy="1248283"/>
      </dsp:txXfrm>
    </dsp:sp>
    <dsp:sp modelId="{D7A0B991-1053-45E0-984A-C176325E4F6C}">
      <dsp:nvSpPr>
        <dsp:cNvPr id="0" name=""/>
        <dsp:cNvSpPr/>
      </dsp:nvSpPr>
      <dsp:spPr>
        <a:xfrm rot="16200000">
          <a:off x="4129905" y="2218053"/>
          <a:ext cx="884188" cy="34750"/>
        </a:xfrm>
        <a:custGeom>
          <a:avLst/>
          <a:gdLst/>
          <a:ahLst/>
          <a:cxnLst/>
          <a:rect l="0" t="0" r="0" b="0"/>
          <a:pathLst>
            <a:path>
              <a:moveTo>
                <a:pt x="0" y="17375"/>
              </a:moveTo>
              <a:lnTo>
                <a:pt x="884188" y="1737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549895" y="2213324"/>
        <a:ext cx="44209" cy="44209"/>
      </dsp:txXfrm>
    </dsp:sp>
    <dsp:sp modelId="{56FC1E8C-74EA-4090-BB50-653A061B43C0}">
      <dsp:nvSpPr>
        <dsp:cNvPr id="0" name=""/>
        <dsp:cNvSpPr/>
      </dsp:nvSpPr>
      <dsp:spPr>
        <a:xfrm>
          <a:off x="3689330" y="27994"/>
          <a:ext cx="1765339" cy="176533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إفرازات الاعضاء التناسلية</a:t>
          </a:r>
          <a:endParaRPr lang="ar-SA" sz="2300" kern="1200" dirty="0"/>
        </a:p>
      </dsp:txBody>
      <dsp:txXfrm>
        <a:off x="3947858" y="286522"/>
        <a:ext cx="1248283" cy="1248283"/>
      </dsp:txXfrm>
    </dsp:sp>
    <dsp:sp modelId="{6A18CA26-2F5D-48D6-86FB-FE3332387443}">
      <dsp:nvSpPr>
        <dsp:cNvPr id="0" name=""/>
        <dsp:cNvSpPr/>
      </dsp:nvSpPr>
      <dsp:spPr>
        <a:xfrm rot="19295542">
          <a:off x="5174979" y="2739828"/>
          <a:ext cx="819725" cy="34750"/>
        </a:xfrm>
        <a:custGeom>
          <a:avLst/>
          <a:gdLst/>
          <a:ahLst/>
          <a:cxnLst/>
          <a:rect l="0" t="0" r="0" b="0"/>
          <a:pathLst>
            <a:path>
              <a:moveTo>
                <a:pt x="0" y="17375"/>
              </a:moveTo>
              <a:lnTo>
                <a:pt x="819725" y="1737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564349" y="2736711"/>
        <a:ext cx="40986" cy="40986"/>
      </dsp:txXfrm>
    </dsp:sp>
    <dsp:sp modelId="{2679F05E-F7D7-44E5-A0AE-99B65B489D23}">
      <dsp:nvSpPr>
        <dsp:cNvPr id="0" name=""/>
        <dsp:cNvSpPr/>
      </dsp:nvSpPr>
      <dsp:spPr>
        <a:xfrm>
          <a:off x="5715014" y="1071545"/>
          <a:ext cx="1765339" cy="176533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الجروح المتقيحة الملوثة</a:t>
          </a:r>
          <a:endParaRPr lang="ar-SA" sz="2300" kern="1200" dirty="0"/>
        </a:p>
      </dsp:txBody>
      <dsp:txXfrm>
        <a:off x="5973542" y="1330073"/>
        <a:ext cx="1248283" cy="1248283"/>
      </dsp:txXfrm>
    </dsp:sp>
    <dsp:sp modelId="{F30E454B-A76F-497F-B5A2-EBB2D30A84EE}">
      <dsp:nvSpPr>
        <dsp:cNvPr id="0" name=""/>
        <dsp:cNvSpPr/>
      </dsp:nvSpPr>
      <dsp:spPr>
        <a:xfrm rot="704947">
          <a:off x="5427195" y="3809839"/>
          <a:ext cx="857321" cy="34750"/>
        </a:xfrm>
        <a:custGeom>
          <a:avLst/>
          <a:gdLst/>
          <a:ahLst/>
          <a:cxnLst/>
          <a:rect l="0" t="0" r="0" b="0"/>
          <a:pathLst>
            <a:path>
              <a:moveTo>
                <a:pt x="0" y="17375"/>
              </a:moveTo>
              <a:lnTo>
                <a:pt x="857321" y="1737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834423" y="3805781"/>
        <a:ext cx="42866" cy="42866"/>
      </dsp:txXfrm>
    </dsp:sp>
    <dsp:sp modelId="{92ECDDD3-7BEB-4D48-88C1-2510B737DBCD}">
      <dsp:nvSpPr>
        <dsp:cNvPr id="0" name=""/>
        <dsp:cNvSpPr/>
      </dsp:nvSpPr>
      <dsp:spPr>
        <a:xfrm>
          <a:off x="6257043" y="3211566"/>
          <a:ext cx="1765339" cy="176533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إفرازات الاغشية المخاطية</a:t>
          </a:r>
          <a:endParaRPr lang="ar-SA" sz="2300" kern="1200" dirty="0"/>
        </a:p>
      </dsp:txBody>
      <dsp:txXfrm>
        <a:off x="6515571" y="3470094"/>
        <a:ext cx="1248283" cy="1248283"/>
      </dsp:txXfrm>
    </dsp:sp>
    <dsp:sp modelId="{19C2D1AC-DB12-4B10-A5E0-F1D3C1EF8817}">
      <dsp:nvSpPr>
        <dsp:cNvPr id="0" name=""/>
        <dsp:cNvSpPr/>
      </dsp:nvSpPr>
      <dsp:spPr>
        <a:xfrm rot="3840989">
          <a:off x="4719033" y="4719705"/>
          <a:ext cx="853109" cy="34750"/>
        </a:xfrm>
        <a:custGeom>
          <a:avLst/>
          <a:gdLst/>
          <a:ahLst/>
          <a:cxnLst/>
          <a:rect l="0" t="0" r="0" b="0"/>
          <a:pathLst>
            <a:path>
              <a:moveTo>
                <a:pt x="0" y="17375"/>
              </a:moveTo>
              <a:lnTo>
                <a:pt x="853109" y="1737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124259" y="4715753"/>
        <a:ext cx="42655" cy="42655"/>
      </dsp:txXfrm>
    </dsp:sp>
    <dsp:sp modelId="{0C681DD6-5571-455A-A7DA-25F90D12024C}">
      <dsp:nvSpPr>
        <dsp:cNvPr id="0" name=""/>
        <dsp:cNvSpPr/>
      </dsp:nvSpPr>
      <dsp:spPr>
        <a:xfrm>
          <a:off x="4836505" y="5031299"/>
          <a:ext cx="1765339" cy="176533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البول إفرازات الجهاز البولي</a:t>
          </a:r>
          <a:endParaRPr lang="ar-SA" sz="2300" kern="1200" dirty="0"/>
        </a:p>
      </dsp:txBody>
      <dsp:txXfrm>
        <a:off x="5095033" y="5289827"/>
        <a:ext cx="1248283" cy="1248283"/>
      </dsp:txXfrm>
    </dsp:sp>
    <dsp:sp modelId="{9BDA9CD4-DDCA-440A-9648-3481E16589D9}">
      <dsp:nvSpPr>
        <dsp:cNvPr id="0" name=""/>
        <dsp:cNvSpPr/>
      </dsp:nvSpPr>
      <dsp:spPr>
        <a:xfrm rot="6942857">
          <a:off x="3555112" y="4736388"/>
          <a:ext cx="884188" cy="34750"/>
        </a:xfrm>
        <a:custGeom>
          <a:avLst/>
          <a:gdLst/>
          <a:ahLst/>
          <a:cxnLst/>
          <a:rect l="0" t="0" r="0" b="0"/>
          <a:pathLst>
            <a:path>
              <a:moveTo>
                <a:pt x="0" y="17375"/>
              </a:moveTo>
              <a:lnTo>
                <a:pt x="884188" y="1737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3975101" y="4731659"/>
        <a:ext cx="44209" cy="44209"/>
      </dsp:txXfrm>
    </dsp:sp>
    <dsp:sp modelId="{76D806A9-55D8-4D5C-AE47-6F90A424729B}">
      <dsp:nvSpPr>
        <dsp:cNvPr id="0" name=""/>
        <dsp:cNvSpPr/>
      </dsp:nvSpPr>
      <dsp:spPr>
        <a:xfrm>
          <a:off x="2539742" y="5064665"/>
          <a:ext cx="1765339" cy="176533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الرذاذ </a:t>
          </a:r>
          <a:r>
            <a:rPr lang="ar-SA" sz="2300" kern="1200" dirty="0" err="1" smtClean="0"/>
            <a:t>و</a:t>
          </a:r>
          <a:r>
            <a:rPr lang="ar-SA" sz="2300" kern="1200" dirty="0" smtClean="0"/>
            <a:t> إفرازات الانف</a:t>
          </a:r>
          <a:endParaRPr lang="ar-SA" sz="2300" kern="1200" dirty="0"/>
        </a:p>
      </dsp:txBody>
      <dsp:txXfrm>
        <a:off x="2798270" y="5323193"/>
        <a:ext cx="1248283" cy="1248283"/>
      </dsp:txXfrm>
    </dsp:sp>
    <dsp:sp modelId="{FAADBDF3-D2F7-43A4-AB04-217E5008AF8B}">
      <dsp:nvSpPr>
        <dsp:cNvPr id="0" name=""/>
        <dsp:cNvSpPr/>
      </dsp:nvSpPr>
      <dsp:spPr>
        <a:xfrm rot="10028571">
          <a:off x="2838356" y="3837605"/>
          <a:ext cx="884188" cy="34750"/>
        </a:xfrm>
        <a:custGeom>
          <a:avLst/>
          <a:gdLst/>
          <a:ahLst/>
          <a:cxnLst/>
          <a:rect l="0" t="0" r="0" b="0"/>
          <a:pathLst>
            <a:path>
              <a:moveTo>
                <a:pt x="0" y="17375"/>
              </a:moveTo>
              <a:lnTo>
                <a:pt x="884188" y="1737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3258345" y="3832875"/>
        <a:ext cx="44209" cy="44209"/>
      </dsp:txXfrm>
    </dsp:sp>
    <dsp:sp modelId="{65370436-38A1-4B77-AFF2-704A1782B028}">
      <dsp:nvSpPr>
        <dsp:cNvPr id="0" name=""/>
        <dsp:cNvSpPr/>
      </dsp:nvSpPr>
      <dsp:spPr>
        <a:xfrm>
          <a:off x="1106231" y="3267098"/>
          <a:ext cx="1765339" cy="176533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اللعاب </a:t>
          </a:r>
          <a:r>
            <a:rPr lang="ar-SA" sz="2300" kern="1200" dirty="0" err="1" smtClean="0"/>
            <a:t>وإفرازات</a:t>
          </a:r>
          <a:r>
            <a:rPr lang="ar-SA" sz="2300" kern="1200" dirty="0" smtClean="0"/>
            <a:t> الفم</a:t>
          </a:r>
          <a:endParaRPr lang="ar-SA" sz="2300" kern="1200" dirty="0"/>
        </a:p>
      </dsp:txBody>
      <dsp:txXfrm>
        <a:off x="1364759" y="3525626"/>
        <a:ext cx="1248283" cy="1248283"/>
      </dsp:txXfrm>
    </dsp:sp>
    <dsp:sp modelId="{34F0C0C4-C636-43C8-9C80-995AFEB72BF8}">
      <dsp:nvSpPr>
        <dsp:cNvPr id="0" name=""/>
        <dsp:cNvSpPr/>
      </dsp:nvSpPr>
      <dsp:spPr>
        <a:xfrm rot="13114286">
          <a:off x="3094163" y="2716840"/>
          <a:ext cx="884188" cy="34750"/>
        </a:xfrm>
        <a:custGeom>
          <a:avLst/>
          <a:gdLst/>
          <a:ahLst/>
          <a:cxnLst/>
          <a:rect l="0" t="0" r="0" b="0"/>
          <a:pathLst>
            <a:path>
              <a:moveTo>
                <a:pt x="0" y="17375"/>
              </a:moveTo>
              <a:lnTo>
                <a:pt x="884188" y="1737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3514153" y="2712111"/>
        <a:ext cx="44209" cy="44209"/>
      </dsp:txXfrm>
    </dsp:sp>
    <dsp:sp modelId="{1F9CD881-731F-4348-9756-2C7A94B46F20}">
      <dsp:nvSpPr>
        <dsp:cNvPr id="0" name=""/>
        <dsp:cNvSpPr/>
      </dsp:nvSpPr>
      <dsp:spPr>
        <a:xfrm>
          <a:off x="1617845" y="1025569"/>
          <a:ext cx="1765339" cy="176533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البراز </a:t>
          </a:r>
          <a:r>
            <a:rPr lang="ar-SA" sz="2300" kern="1200" dirty="0" err="1" smtClean="0"/>
            <a:t>وإفرازات</a:t>
          </a:r>
          <a:r>
            <a:rPr lang="ar-SA" sz="2300" kern="1200" dirty="0" smtClean="0"/>
            <a:t> الشرج</a:t>
          </a:r>
          <a:endParaRPr lang="ar-SA" sz="2300" kern="1200" dirty="0"/>
        </a:p>
      </dsp:txBody>
      <dsp:txXfrm>
        <a:off x="1876373" y="1284097"/>
        <a:ext cx="1248283" cy="12482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82432E-AFDA-4513-818F-6DFC9BBD8A48}">
      <dsp:nvSpPr>
        <dsp:cNvPr id="0" name=""/>
        <dsp:cNvSpPr/>
      </dsp:nvSpPr>
      <dsp:spPr>
        <a:xfrm>
          <a:off x="2005994" y="211858"/>
          <a:ext cx="4204572" cy="1460192"/>
        </a:xfrm>
        <a:prstGeom prst="ellipse">
          <a:avLst/>
        </a:prstGeom>
        <a:solidFill>
          <a:schemeClr val="accent5">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00D7D3-94A2-4955-8599-B3B0641DA8E6}">
      <dsp:nvSpPr>
        <dsp:cNvPr id="0" name=""/>
        <dsp:cNvSpPr/>
      </dsp:nvSpPr>
      <dsp:spPr>
        <a:xfrm>
          <a:off x="3707380" y="3787374"/>
          <a:ext cx="814839" cy="521497"/>
        </a:xfrm>
        <a:prstGeom prst="down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sp>
    <dsp:sp modelId="{E33C96F2-390B-4F36-B61D-A157AA486767}">
      <dsp:nvSpPr>
        <dsp:cNvPr id="0" name=""/>
        <dsp:cNvSpPr/>
      </dsp:nvSpPr>
      <dsp:spPr>
        <a:xfrm>
          <a:off x="2159184" y="4204572"/>
          <a:ext cx="3911230" cy="977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ctr" defTabSz="1555750" rtl="1">
            <a:lnSpc>
              <a:spcPct val="90000"/>
            </a:lnSpc>
            <a:spcBef>
              <a:spcPct val="0"/>
            </a:spcBef>
            <a:spcAft>
              <a:spcPct val="35000"/>
            </a:spcAft>
          </a:pPr>
          <a:r>
            <a:rPr lang="ar-SA" sz="3500" kern="1200" dirty="0" smtClean="0"/>
            <a:t>شخص قابل للعدوى</a:t>
          </a:r>
          <a:endParaRPr lang="ar-SA" sz="3500" kern="1200" dirty="0"/>
        </a:p>
      </dsp:txBody>
      <dsp:txXfrm>
        <a:off x="2159184" y="4204572"/>
        <a:ext cx="3911230" cy="977807"/>
      </dsp:txXfrm>
    </dsp:sp>
    <dsp:sp modelId="{C2D1E6BA-6D17-44C5-BC43-96F4A725B07B}">
      <dsp:nvSpPr>
        <dsp:cNvPr id="0" name=""/>
        <dsp:cNvSpPr/>
      </dsp:nvSpPr>
      <dsp:spPr>
        <a:xfrm>
          <a:off x="3534634" y="1784824"/>
          <a:ext cx="1466711" cy="1466711"/>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كائن ناقل للعدوى</a:t>
          </a:r>
          <a:endParaRPr lang="ar-SA" sz="2600" kern="1200" dirty="0"/>
        </a:p>
      </dsp:txBody>
      <dsp:txXfrm>
        <a:off x="3749429" y="1999619"/>
        <a:ext cx="1037121" cy="1037121"/>
      </dsp:txXfrm>
    </dsp:sp>
    <dsp:sp modelId="{731D2C3C-90BA-449D-9010-1EC825B72425}">
      <dsp:nvSpPr>
        <dsp:cNvPr id="0" name=""/>
        <dsp:cNvSpPr/>
      </dsp:nvSpPr>
      <dsp:spPr>
        <a:xfrm>
          <a:off x="2485120" y="684465"/>
          <a:ext cx="1466711" cy="1466711"/>
        </a:xfrm>
        <a:prstGeom prst="ellipse">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مصدر العدوى</a:t>
          </a:r>
          <a:endParaRPr lang="ar-SA" sz="2600" kern="1200" dirty="0"/>
        </a:p>
      </dsp:txBody>
      <dsp:txXfrm>
        <a:off x="2699915" y="899260"/>
        <a:ext cx="1037121" cy="1037121"/>
      </dsp:txXfrm>
    </dsp:sp>
    <dsp:sp modelId="{56B74683-DF60-42B2-B71F-779F963F7160}">
      <dsp:nvSpPr>
        <dsp:cNvPr id="0" name=""/>
        <dsp:cNvSpPr/>
      </dsp:nvSpPr>
      <dsp:spPr>
        <a:xfrm>
          <a:off x="1833248" y="32593"/>
          <a:ext cx="4563102" cy="3650481"/>
        </a:xfrm>
        <a:prstGeom prst="funnel">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1D7E5-1CF6-4DAB-8A9B-D790DA876EC0}">
      <dsp:nvSpPr>
        <dsp:cNvPr id="0" name=""/>
        <dsp:cNvSpPr/>
      </dsp:nvSpPr>
      <dsp:spPr>
        <a:xfrm>
          <a:off x="0" y="0"/>
          <a:ext cx="8229600" cy="2689577"/>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JO" sz="2400" b="1" kern="1200" dirty="0" smtClean="0">
              <a:solidFill>
                <a:srgbClr val="FF0000"/>
              </a:solidFill>
            </a:rPr>
            <a:t>البكتيريا : كائنات حية لاترى بالمجهر يتكون جسمها من خلية واحدة تعيش في كل البيئات يعضها نافع وبعضها ضار ومعظمها نافع لها دور مهم في تحطيم المواد العضوية واعادتها لدوراتها الطبيعية وبعضها يسبب الامراض ويعالج بالمضادات الحيوية ومن امثلة الامراض التي تسببها البكتيريا التهاب الحلق، التهاب الرئة </a:t>
          </a:r>
          <a:endParaRPr lang="ar-SA" sz="2400" b="1" kern="1200" dirty="0">
            <a:solidFill>
              <a:srgbClr val="FF0000"/>
            </a:solidFill>
          </a:endParaRPr>
        </a:p>
      </dsp:txBody>
      <dsp:txXfrm>
        <a:off x="1914877" y="0"/>
        <a:ext cx="6314722" cy="2689577"/>
      </dsp:txXfrm>
    </dsp:sp>
    <dsp:sp modelId="{A6AB3A75-4C56-4806-98EB-72FAF788590A}">
      <dsp:nvSpPr>
        <dsp:cNvPr id="0" name=""/>
        <dsp:cNvSpPr/>
      </dsp:nvSpPr>
      <dsp:spPr>
        <a:xfrm>
          <a:off x="82351" y="268957"/>
          <a:ext cx="2019132" cy="215166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6F01A9-0D2C-455F-9000-CAEC6B852A7A}">
      <dsp:nvSpPr>
        <dsp:cNvPr id="0" name=""/>
        <dsp:cNvSpPr/>
      </dsp:nvSpPr>
      <dsp:spPr>
        <a:xfrm>
          <a:off x="0" y="2958534"/>
          <a:ext cx="8229600" cy="2689577"/>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JO" sz="2400" b="1" kern="1200" dirty="0" smtClean="0">
              <a:solidFill>
                <a:srgbClr val="FF0000"/>
              </a:solidFill>
            </a:rPr>
            <a:t>االكلاميديا :تعيش هذه الكائنات داخل الخلايا وتعالج بالمضادات الحيوية وهي تسبب العديد من الالتهابات كالتهابات الهين الالتهابات الرئوية </a:t>
          </a:r>
          <a:endParaRPr lang="ar-SA" sz="2400" b="1" kern="1200" dirty="0">
            <a:solidFill>
              <a:srgbClr val="FF0000"/>
            </a:solidFill>
          </a:endParaRPr>
        </a:p>
      </dsp:txBody>
      <dsp:txXfrm>
        <a:off x="1914877" y="2958534"/>
        <a:ext cx="6314722" cy="2689577"/>
      </dsp:txXfrm>
    </dsp:sp>
    <dsp:sp modelId="{FBE5521A-A073-4F70-99B2-A573A36555D8}">
      <dsp:nvSpPr>
        <dsp:cNvPr id="0" name=""/>
        <dsp:cNvSpPr/>
      </dsp:nvSpPr>
      <dsp:spPr>
        <a:xfrm>
          <a:off x="0" y="3240359"/>
          <a:ext cx="1987086" cy="2151661"/>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1D7E5-1CF6-4DAB-8A9B-D790DA876EC0}">
      <dsp:nvSpPr>
        <dsp:cNvPr id="0" name=""/>
        <dsp:cNvSpPr/>
      </dsp:nvSpPr>
      <dsp:spPr>
        <a:xfrm>
          <a:off x="0" y="0"/>
          <a:ext cx="8229600" cy="2689577"/>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JO" sz="2400" b="1" kern="1200" dirty="0" smtClean="0">
              <a:solidFill>
                <a:srgbClr val="FF0000"/>
              </a:solidFill>
            </a:rPr>
            <a:t>االفطريات :أكبر حجماً من البكتيريا لها اهمية في تحلل الكائنات الحية ويمكن لبعضها ان يسبب الالتهابات مثل الالتهابات الفطرية المهبلية وفطريات الاظافر وتعالج بمضادات الفطريات </a:t>
          </a:r>
          <a:endParaRPr lang="ar-SA" sz="2400" b="1" kern="1200" dirty="0">
            <a:solidFill>
              <a:srgbClr val="FF0000"/>
            </a:solidFill>
          </a:endParaRPr>
        </a:p>
      </dsp:txBody>
      <dsp:txXfrm>
        <a:off x="1914877" y="0"/>
        <a:ext cx="6314722" cy="2689577"/>
      </dsp:txXfrm>
    </dsp:sp>
    <dsp:sp modelId="{A6AB3A75-4C56-4806-98EB-72FAF788590A}">
      <dsp:nvSpPr>
        <dsp:cNvPr id="0" name=""/>
        <dsp:cNvSpPr/>
      </dsp:nvSpPr>
      <dsp:spPr>
        <a:xfrm>
          <a:off x="268957" y="268957"/>
          <a:ext cx="1645920" cy="215166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6F01A9-0D2C-455F-9000-CAEC6B852A7A}">
      <dsp:nvSpPr>
        <dsp:cNvPr id="0" name=""/>
        <dsp:cNvSpPr/>
      </dsp:nvSpPr>
      <dsp:spPr>
        <a:xfrm>
          <a:off x="0" y="2958534"/>
          <a:ext cx="8229600" cy="2689577"/>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JO" sz="2400" b="1" kern="1200" dirty="0" smtClean="0">
              <a:solidFill>
                <a:srgbClr val="FF0000"/>
              </a:solidFill>
            </a:rPr>
            <a:t>الفيروسات: اصغر حجماً من البكتيريا لاترى الا بالمجهر الالكتروني تعيش داخل الخلايا فقط . تسبب العديد من الامراض كالانفلونزا والحصبة والايدز وتعالج بالمضادات .</a:t>
          </a:r>
          <a:endParaRPr lang="ar-SA" sz="2400" b="1" kern="1200" dirty="0">
            <a:solidFill>
              <a:srgbClr val="FF0000"/>
            </a:solidFill>
          </a:endParaRPr>
        </a:p>
      </dsp:txBody>
      <dsp:txXfrm>
        <a:off x="1914877" y="2958534"/>
        <a:ext cx="6314722" cy="2689577"/>
      </dsp:txXfrm>
    </dsp:sp>
    <dsp:sp modelId="{FBE5521A-A073-4F70-99B2-A573A36555D8}">
      <dsp:nvSpPr>
        <dsp:cNvPr id="0" name=""/>
        <dsp:cNvSpPr/>
      </dsp:nvSpPr>
      <dsp:spPr>
        <a:xfrm>
          <a:off x="0" y="3240359"/>
          <a:ext cx="1987086" cy="2151661"/>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1D7E5-1CF6-4DAB-8A9B-D790DA876EC0}">
      <dsp:nvSpPr>
        <dsp:cNvPr id="0" name=""/>
        <dsp:cNvSpPr/>
      </dsp:nvSpPr>
      <dsp:spPr>
        <a:xfrm>
          <a:off x="0" y="0"/>
          <a:ext cx="8229600" cy="5649491"/>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JO" sz="2800" b="1" kern="1200" dirty="0" smtClean="0">
              <a:solidFill>
                <a:srgbClr val="FF0000"/>
              </a:solidFill>
            </a:rPr>
            <a:t>ألية حدوث  الامراض المعدية : </a:t>
          </a:r>
        </a:p>
        <a:p>
          <a:pPr lvl="0" algn="r" defTabSz="1244600" rtl="1">
            <a:lnSpc>
              <a:spcPct val="90000"/>
            </a:lnSpc>
            <a:spcBef>
              <a:spcPct val="0"/>
            </a:spcBef>
            <a:spcAft>
              <a:spcPct val="35000"/>
            </a:spcAft>
          </a:pPr>
          <a:r>
            <a:rPr lang="ar-JO" sz="2400" b="1" kern="1200" dirty="0" smtClean="0">
              <a:solidFill>
                <a:srgbClr val="FF0000"/>
              </a:solidFill>
            </a:rPr>
            <a:t>تبدا  خطوات المرض بدخول الكائنات الحية بكتيريا أو فيروسات الى الجسم وذلك عبر اختراق المنافذ المختلفة للدخول (كالجلد والجهاز التنفسي والجهاز الهضمي) ثم تبدأ هذه الكائنات الحية بالانقسام بعد دخولها جسم الانسان فالبكتيريا تنقسم كل 25 دقيقة بحيث ان بكتيريا واحدة يمكن ان تصبح اكثر من مليون بكتيريا خلال 8 ساعات ثم تنشا معركة معركة بين الكائنات الحية والجهاز المناعي ، اذا انتصرت هذه الكائنات على مناعة الجسم نتج المرض واذا انتصر جهاز المناعة منعت حدوث المرض . </a:t>
          </a:r>
          <a:endParaRPr lang="ar-SA" sz="2400" b="1" kern="1200" dirty="0">
            <a:solidFill>
              <a:srgbClr val="FF0000"/>
            </a:solidFill>
          </a:endParaRPr>
        </a:p>
      </dsp:txBody>
      <dsp:txXfrm>
        <a:off x="2210869" y="0"/>
        <a:ext cx="6018730" cy="5649491"/>
      </dsp:txXfrm>
    </dsp:sp>
    <dsp:sp modelId="{A6AB3A75-4C56-4806-98EB-72FAF788590A}">
      <dsp:nvSpPr>
        <dsp:cNvPr id="0" name=""/>
        <dsp:cNvSpPr/>
      </dsp:nvSpPr>
      <dsp:spPr>
        <a:xfrm flipV="1">
          <a:off x="0" y="3417241"/>
          <a:ext cx="45723" cy="565446"/>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3C0DB-05EE-41CE-94EA-76406A483259}">
      <dsp:nvSpPr>
        <dsp:cNvPr id="0" name=""/>
        <dsp:cNvSpPr/>
      </dsp:nvSpPr>
      <dsp:spPr>
        <a:xfrm>
          <a:off x="3100628" y="2064777"/>
          <a:ext cx="1585484" cy="15854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rtl="1">
            <a:lnSpc>
              <a:spcPct val="90000"/>
            </a:lnSpc>
            <a:spcBef>
              <a:spcPct val="0"/>
            </a:spcBef>
            <a:spcAft>
              <a:spcPct val="35000"/>
            </a:spcAft>
          </a:pPr>
          <a:r>
            <a:rPr lang="ar-SA" sz="3800" kern="1200" dirty="0" smtClean="0"/>
            <a:t>مداخل العدوى</a:t>
          </a:r>
          <a:endParaRPr lang="ar-SA" sz="3800" kern="1200" dirty="0"/>
        </a:p>
      </dsp:txBody>
      <dsp:txXfrm>
        <a:off x="3332817" y="2296966"/>
        <a:ext cx="1121106" cy="1121106"/>
      </dsp:txXfrm>
    </dsp:sp>
    <dsp:sp modelId="{9C557046-E179-4CC6-908B-F342CCB2E86B}">
      <dsp:nvSpPr>
        <dsp:cNvPr id="0" name=""/>
        <dsp:cNvSpPr/>
      </dsp:nvSpPr>
      <dsp:spPr>
        <a:xfrm rot="16200000">
          <a:off x="3655116" y="1808198"/>
          <a:ext cx="476508" cy="36650"/>
        </a:xfrm>
        <a:custGeom>
          <a:avLst/>
          <a:gdLst/>
          <a:ahLst/>
          <a:cxnLst/>
          <a:rect l="0" t="0" r="0" b="0"/>
          <a:pathLst>
            <a:path>
              <a:moveTo>
                <a:pt x="0" y="18325"/>
              </a:moveTo>
              <a:lnTo>
                <a:pt x="476508" y="183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881458" y="1814611"/>
        <a:ext cx="23825" cy="23825"/>
      </dsp:txXfrm>
    </dsp:sp>
    <dsp:sp modelId="{80715111-B714-435C-ABAD-619A10D9A58F}">
      <dsp:nvSpPr>
        <dsp:cNvPr id="0" name=""/>
        <dsp:cNvSpPr/>
      </dsp:nvSpPr>
      <dsp:spPr>
        <a:xfrm>
          <a:off x="3100628" y="2785"/>
          <a:ext cx="1585484" cy="158548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الفم والجهاز الهضمي</a:t>
          </a:r>
          <a:endParaRPr lang="ar-SA" sz="2700" kern="1200" dirty="0"/>
        </a:p>
      </dsp:txBody>
      <dsp:txXfrm>
        <a:off x="3332817" y="234974"/>
        <a:ext cx="1121106" cy="1121106"/>
      </dsp:txXfrm>
    </dsp:sp>
    <dsp:sp modelId="{FABF7EB7-CB8D-4B2C-9E46-867B18F86490}">
      <dsp:nvSpPr>
        <dsp:cNvPr id="0" name=""/>
        <dsp:cNvSpPr/>
      </dsp:nvSpPr>
      <dsp:spPr>
        <a:xfrm>
          <a:off x="4686113" y="2839194"/>
          <a:ext cx="476508" cy="36650"/>
        </a:xfrm>
        <a:custGeom>
          <a:avLst/>
          <a:gdLst/>
          <a:ahLst/>
          <a:cxnLst/>
          <a:rect l="0" t="0" r="0" b="0"/>
          <a:pathLst>
            <a:path>
              <a:moveTo>
                <a:pt x="0" y="18325"/>
              </a:moveTo>
              <a:lnTo>
                <a:pt x="476508" y="183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912454" y="2845607"/>
        <a:ext cx="23825" cy="23825"/>
      </dsp:txXfrm>
    </dsp:sp>
    <dsp:sp modelId="{AC4CB536-372A-4584-91A8-6F162EEE5FFD}">
      <dsp:nvSpPr>
        <dsp:cNvPr id="0" name=""/>
        <dsp:cNvSpPr/>
      </dsp:nvSpPr>
      <dsp:spPr>
        <a:xfrm>
          <a:off x="5162621" y="2064777"/>
          <a:ext cx="1585484" cy="1585484"/>
        </a:xfrm>
        <a:prstGeom prst="ellipse">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خدش أو جرح</a:t>
          </a:r>
          <a:endParaRPr lang="ar-SA" sz="2700" kern="1200" dirty="0"/>
        </a:p>
      </dsp:txBody>
      <dsp:txXfrm>
        <a:off x="5394810" y="2296966"/>
        <a:ext cx="1121106" cy="1121106"/>
      </dsp:txXfrm>
    </dsp:sp>
    <dsp:sp modelId="{B1099C05-FCEB-4703-9128-D2FEAB74F7ED}">
      <dsp:nvSpPr>
        <dsp:cNvPr id="0" name=""/>
        <dsp:cNvSpPr/>
      </dsp:nvSpPr>
      <dsp:spPr>
        <a:xfrm rot="5400000">
          <a:off x="3655116" y="3870190"/>
          <a:ext cx="476508" cy="36650"/>
        </a:xfrm>
        <a:custGeom>
          <a:avLst/>
          <a:gdLst/>
          <a:ahLst/>
          <a:cxnLst/>
          <a:rect l="0" t="0" r="0" b="0"/>
          <a:pathLst>
            <a:path>
              <a:moveTo>
                <a:pt x="0" y="18325"/>
              </a:moveTo>
              <a:lnTo>
                <a:pt x="476508" y="183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881458" y="3876603"/>
        <a:ext cx="23825" cy="23825"/>
      </dsp:txXfrm>
    </dsp:sp>
    <dsp:sp modelId="{F2C6E54B-64EC-4CB8-BB68-A0827A4C5249}">
      <dsp:nvSpPr>
        <dsp:cNvPr id="0" name=""/>
        <dsp:cNvSpPr/>
      </dsp:nvSpPr>
      <dsp:spPr>
        <a:xfrm>
          <a:off x="3100628" y="4126770"/>
          <a:ext cx="1585484" cy="1585484"/>
        </a:xfrm>
        <a:prstGeom prst="ellipse">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الانف والجهاز التنفسي</a:t>
          </a:r>
          <a:endParaRPr lang="ar-SA" sz="2700" kern="1200" dirty="0"/>
        </a:p>
      </dsp:txBody>
      <dsp:txXfrm>
        <a:off x="3332817" y="4358959"/>
        <a:ext cx="1121106" cy="1121106"/>
      </dsp:txXfrm>
    </dsp:sp>
    <dsp:sp modelId="{10058F61-8D79-4412-99B0-19C00AD59FCC}">
      <dsp:nvSpPr>
        <dsp:cNvPr id="0" name=""/>
        <dsp:cNvSpPr/>
      </dsp:nvSpPr>
      <dsp:spPr>
        <a:xfrm rot="10800000">
          <a:off x="2624120" y="2839194"/>
          <a:ext cx="476508" cy="36650"/>
        </a:xfrm>
        <a:custGeom>
          <a:avLst/>
          <a:gdLst/>
          <a:ahLst/>
          <a:cxnLst/>
          <a:rect l="0" t="0" r="0" b="0"/>
          <a:pathLst>
            <a:path>
              <a:moveTo>
                <a:pt x="0" y="18325"/>
              </a:moveTo>
              <a:lnTo>
                <a:pt x="476508" y="183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850462" y="2845607"/>
        <a:ext cx="23825" cy="23825"/>
      </dsp:txXfrm>
    </dsp:sp>
    <dsp:sp modelId="{C627B904-77BA-4C42-AAC9-06E2074C99AF}">
      <dsp:nvSpPr>
        <dsp:cNvPr id="0" name=""/>
        <dsp:cNvSpPr/>
      </dsp:nvSpPr>
      <dsp:spPr>
        <a:xfrm>
          <a:off x="1038636" y="2064777"/>
          <a:ext cx="1585484" cy="1585484"/>
        </a:xfrm>
        <a:prstGeom prst="ellips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نقل الدم ومشتقاته</a:t>
          </a:r>
          <a:endParaRPr lang="ar-SA" sz="2700" kern="1200" dirty="0"/>
        </a:p>
      </dsp:txBody>
      <dsp:txXfrm>
        <a:off x="1270825" y="2296966"/>
        <a:ext cx="1121106" cy="11211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AFF86-65F5-434C-AA44-629A2FFC5FE9}">
      <dsp:nvSpPr>
        <dsp:cNvPr id="0" name=""/>
        <dsp:cNvSpPr/>
      </dsp:nvSpPr>
      <dsp:spPr>
        <a:xfrm>
          <a:off x="1337244" y="110324"/>
          <a:ext cx="6533398" cy="6533398"/>
        </a:xfrm>
        <a:prstGeom prst="circularArrow">
          <a:avLst>
            <a:gd name="adj1" fmla="val 4668"/>
            <a:gd name="adj2" fmla="val 272909"/>
            <a:gd name="adj3" fmla="val 14527149"/>
            <a:gd name="adj4" fmla="val 16976810"/>
            <a:gd name="adj5" fmla="val 484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444832-C846-4EE7-949F-A7D7FB7878DE}">
      <dsp:nvSpPr>
        <dsp:cNvPr id="0" name=""/>
        <dsp:cNvSpPr/>
      </dsp:nvSpPr>
      <dsp:spPr>
        <a:xfrm>
          <a:off x="3623252" y="0"/>
          <a:ext cx="2143142" cy="1119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JO" sz="3200" b="1" kern="1200" dirty="0" smtClean="0"/>
            <a:t>النظافة </a:t>
          </a:r>
          <a:endParaRPr lang="ar-SA" sz="3200" b="1" kern="1200" dirty="0"/>
        </a:p>
      </dsp:txBody>
      <dsp:txXfrm>
        <a:off x="3677923" y="54671"/>
        <a:ext cx="2033800" cy="1010598"/>
      </dsp:txXfrm>
    </dsp:sp>
    <dsp:sp modelId="{96C83774-E6C1-4EA3-99A0-EC8892862AF0}">
      <dsp:nvSpPr>
        <dsp:cNvPr id="0" name=""/>
        <dsp:cNvSpPr/>
      </dsp:nvSpPr>
      <dsp:spPr>
        <a:xfrm>
          <a:off x="6215065" y="2714637"/>
          <a:ext cx="2120082" cy="1050003"/>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JO" sz="2800" b="1" kern="1200" dirty="0" smtClean="0"/>
            <a:t>التطعيم </a:t>
          </a:r>
          <a:endParaRPr lang="ar-SA" sz="2800" b="1" kern="1200" dirty="0"/>
        </a:p>
      </dsp:txBody>
      <dsp:txXfrm>
        <a:off x="6266322" y="2765894"/>
        <a:ext cx="2017568" cy="947489"/>
      </dsp:txXfrm>
    </dsp:sp>
    <dsp:sp modelId="{847DD894-B2A1-47C9-B39E-F36B80860ACD}">
      <dsp:nvSpPr>
        <dsp:cNvPr id="0" name=""/>
        <dsp:cNvSpPr/>
      </dsp:nvSpPr>
      <dsp:spPr>
        <a:xfrm>
          <a:off x="3266057" y="5500710"/>
          <a:ext cx="3469194" cy="1163096"/>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JO" sz="3600" kern="1200" dirty="0" smtClean="0"/>
            <a:t>المضادات الحيوية</a:t>
          </a:r>
          <a:endParaRPr lang="ar-SA" sz="3600" kern="1200" dirty="0"/>
        </a:p>
      </dsp:txBody>
      <dsp:txXfrm>
        <a:off x="3322835" y="5557488"/>
        <a:ext cx="3355638" cy="1049540"/>
      </dsp:txXfrm>
    </dsp:sp>
    <dsp:sp modelId="{2BBE47D7-A5D1-4584-B130-31B5C3DBF233}">
      <dsp:nvSpPr>
        <dsp:cNvPr id="0" name=""/>
        <dsp:cNvSpPr/>
      </dsp:nvSpPr>
      <dsp:spPr>
        <a:xfrm>
          <a:off x="448656" y="2786061"/>
          <a:ext cx="2245894" cy="1163096"/>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JO" sz="3200" b="1" kern="1200" dirty="0" smtClean="0"/>
            <a:t>مضادات الفيروسات</a:t>
          </a:r>
          <a:endParaRPr lang="ar-SA" sz="3200" b="1" kern="1200" dirty="0"/>
        </a:p>
      </dsp:txBody>
      <dsp:txXfrm>
        <a:off x="505434" y="2842839"/>
        <a:ext cx="2132338" cy="10495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9F21E-4EF0-462B-AC78-9A7AA47AA414}">
      <dsp:nvSpPr>
        <dsp:cNvPr id="0" name=""/>
        <dsp:cNvSpPr/>
      </dsp:nvSpPr>
      <dsp:spPr>
        <a:xfrm>
          <a:off x="0" y="3"/>
          <a:ext cx="1132077" cy="121610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SA" sz="1600" b="1" kern="1200" dirty="0" smtClean="0"/>
            <a:t>الاهتمام بالصحة الشخصية</a:t>
          </a:r>
          <a:endParaRPr lang="ar-SA" sz="1600" b="1" kern="1200" dirty="0"/>
        </a:p>
      </dsp:txBody>
      <dsp:txXfrm>
        <a:off x="165789" y="178098"/>
        <a:ext cx="800499" cy="859916"/>
      </dsp:txXfrm>
    </dsp:sp>
    <dsp:sp modelId="{C4E49DCB-AB27-4341-AB40-8D65EA96DB5A}">
      <dsp:nvSpPr>
        <dsp:cNvPr id="0" name=""/>
        <dsp:cNvSpPr/>
      </dsp:nvSpPr>
      <dsp:spPr>
        <a:xfrm rot="5152323">
          <a:off x="138971" y="1373519"/>
          <a:ext cx="780835" cy="455432"/>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a:off x="202368" y="1396467"/>
        <a:ext cx="644205" cy="273260"/>
      </dsp:txXfrm>
    </dsp:sp>
    <dsp:sp modelId="{766B6223-343E-46AD-99AD-B63466827666}">
      <dsp:nvSpPr>
        <dsp:cNvPr id="0" name=""/>
        <dsp:cNvSpPr/>
      </dsp:nvSpPr>
      <dsp:spPr>
        <a:xfrm>
          <a:off x="71428" y="2428864"/>
          <a:ext cx="1349430" cy="1349430"/>
        </a:xfrm>
        <a:prstGeom prst="ellipse">
          <a:avLst/>
        </a:prstGeom>
        <a:solidFill>
          <a:schemeClr val="accent5">
            <a:hueOff val="-1050478"/>
            <a:satOff val="-1461"/>
            <a:lumOff val="-5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kern="1200" dirty="0" smtClean="0"/>
            <a:t>التخلص من الفضلات</a:t>
          </a:r>
          <a:endParaRPr lang="ar-SA" sz="2400" kern="1200" dirty="0"/>
        </a:p>
      </dsp:txBody>
      <dsp:txXfrm>
        <a:off x="269047" y="2626483"/>
        <a:ext cx="954192" cy="954192"/>
      </dsp:txXfrm>
    </dsp:sp>
    <dsp:sp modelId="{75E0CCE9-AD50-41E2-A3E8-1EA14693E743}">
      <dsp:nvSpPr>
        <dsp:cNvPr id="0" name=""/>
        <dsp:cNvSpPr/>
      </dsp:nvSpPr>
      <dsp:spPr>
        <a:xfrm rot="389678">
          <a:off x="2775465" y="4614956"/>
          <a:ext cx="532428" cy="455432"/>
        </a:xfrm>
        <a:prstGeom prst="rightArrow">
          <a:avLst>
            <a:gd name="adj1" fmla="val 60000"/>
            <a:gd name="adj2" fmla="val 50000"/>
          </a:avLst>
        </a:prstGeom>
        <a:solidFill>
          <a:schemeClr val="accent5">
            <a:hueOff val="-1050478"/>
            <a:satOff val="-1461"/>
            <a:lumOff val="-56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a:off x="2775903" y="4698315"/>
        <a:ext cx="395798" cy="273260"/>
      </dsp:txXfrm>
    </dsp:sp>
    <dsp:sp modelId="{D1F9D778-C800-4B67-913C-BE35C1D321F7}">
      <dsp:nvSpPr>
        <dsp:cNvPr id="0" name=""/>
        <dsp:cNvSpPr/>
      </dsp:nvSpPr>
      <dsp:spPr>
        <a:xfrm>
          <a:off x="2714648" y="0"/>
          <a:ext cx="1379212" cy="920891"/>
        </a:xfrm>
        <a:prstGeom prst="ellipse">
          <a:avLst/>
        </a:prstGeom>
        <a:solidFill>
          <a:schemeClr val="accent5">
            <a:hueOff val="-2100956"/>
            <a:satOff val="-2922"/>
            <a:lumOff val="-11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مكافحة الحشرات</a:t>
          </a:r>
          <a:endParaRPr lang="ar-SA" sz="1800" b="1" kern="1200" dirty="0"/>
        </a:p>
      </dsp:txBody>
      <dsp:txXfrm>
        <a:off x="2916629" y="134861"/>
        <a:ext cx="975250" cy="651169"/>
      </dsp:txXfrm>
    </dsp:sp>
    <dsp:sp modelId="{91ECB844-BF14-4CC8-A4D2-7383EF7790BE}">
      <dsp:nvSpPr>
        <dsp:cNvPr id="0" name=""/>
        <dsp:cNvSpPr/>
      </dsp:nvSpPr>
      <dsp:spPr>
        <a:xfrm rot="10563284">
          <a:off x="1293085" y="12397"/>
          <a:ext cx="622826" cy="455432"/>
        </a:xfrm>
        <a:prstGeom prst="rightArrow">
          <a:avLst>
            <a:gd name="adj1" fmla="val 60000"/>
            <a:gd name="adj2" fmla="val 50000"/>
          </a:avLst>
        </a:prstGeom>
        <a:solidFill>
          <a:schemeClr val="accent5">
            <a:hueOff val="-2100956"/>
            <a:satOff val="-2922"/>
            <a:lumOff val="-112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a:off x="1429553" y="98783"/>
        <a:ext cx="486196" cy="273260"/>
      </dsp:txXfrm>
    </dsp:sp>
    <dsp:sp modelId="{2EFE72A0-E93D-4A63-B17A-463771F08D5A}">
      <dsp:nvSpPr>
        <dsp:cNvPr id="0" name=""/>
        <dsp:cNvSpPr/>
      </dsp:nvSpPr>
      <dsp:spPr>
        <a:xfrm>
          <a:off x="6072228" y="5286389"/>
          <a:ext cx="1650960" cy="1349430"/>
        </a:xfrm>
        <a:prstGeom prst="ellipse">
          <a:avLst/>
        </a:prstGeom>
        <a:solidFill>
          <a:schemeClr val="accent5">
            <a:hueOff val="-3151433"/>
            <a:satOff val="-4383"/>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الإشراف الصحي على المطاعم والعاملين في الأغذية</a:t>
          </a:r>
          <a:endParaRPr lang="ar-SA" sz="1600" b="1" kern="1200" dirty="0">
            <a:solidFill>
              <a:srgbClr val="C00000"/>
            </a:solidFill>
          </a:endParaRPr>
        </a:p>
      </dsp:txBody>
      <dsp:txXfrm>
        <a:off x="6314005" y="5484008"/>
        <a:ext cx="1167406" cy="954192"/>
      </dsp:txXfrm>
    </dsp:sp>
    <dsp:sp modelId="{7A1740C1-8E0D-4661-AB00-22795F7D4ECC}">
      <dsp:nvSpPr>
        <dsp:cNvPr id="0" name=""/>
        <dsp:cNvSpPr/>
      </dsp:nvSpPr>
      <dsp:spPr>
        <a:xfrm rot="12243775">
          <a:off x="4974985" y="5279030"/>
          <a:ext cx="862683" cy="455432"/>
        </a:xfrm>
        <a:prstGeom prst="rightArrow">
          <a:avLst>
            <a:gd name="adj1" fmla="val 60000"/>
            <a:gd name="adj2" fmla="val 50000"/>
          </a:avLst>
        </a:prstGeom>
        <a:solidFill>
          <a:schemeClr val="accent5">
            <a:hueOff val="-3151433"/>
            <a:satOff val="-4383"/>
            <a:lumOff val="-16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rot="10800000">
        <a:off x="5105678" y="5397971"/>
        <a:ext cx="726053" cy="273260"/>
      </dsp:txXfrm>
    </dsp:sp>
    <dsp:sp modelId="{9E31AE8F-7FA8-456C-8174-088DC5F4241B}">
      <dsp:nvSpPr>
        <dsp:cNvPr id="0" name=""/>
        <dsp:cNvSpPr/>
      </dsp:nvSpPr>
      <dsp:spPr>
        <a:xfrm>
          <a:off x="3286149" y="4071950"/>
          <a:ext cx="1492294" cy="1219237"/>
        </a:xfrm>
        <a:prstGeom prst="ellipse">
          <a:avLst/>
        </a:prstGeom>
        <a:solidFill>
          <a:schemeClr val="accent5">
            <a:hueOff val="-4201911"/>
            <a:satOff val="-5845"/>
            <a:lumOff val="-22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تجنب الزحام</a:t>
          </a:r>
          <a:endParaRPr lang="ar-SA" sz="2400" b="1" kern="1200" dirty="0"/>
        </a:p>
      </dsp:txBody>
      <dsp:txXfrm>
        <a:off x="3504690" y="4250503"/>
        <a:ext cx="1055212" cy="862131"/>
      </dsp:txXfrm>
    </dsp:sp>
    <dsp:sp modelId="{BA7DEFCD-1454-4D28-871B-95259FD233E8}">
      <dsp:nvSpPr>
        <dsp:cNvPr id="0" name=""/>
        <dsp:cNvSpPr/>
      </dsp:nvSpPr>
      <dsp:spPr>
        <a:xfrm rot="2961918">
          <a:off x="4456432" y="4650429"/>
          <a:ext cx="70100" cy="455432"/>
        </a:xfrm>
        <a:prstGeom prst="rightArrow">
          <a:avLst>
            <a:gd name="adj1" fmla="val 60000"/>
            <a:gd name="adj2" fmla="val 50000"/>
          </a:avLst>
        </a:prstGeom>
        <a:solidFill>
          <a:schemeClr val="accent5">
            <a:hueOff val="-4201911"/>
            <a:satOff val="-5845"/>
            <a:lumOff val="-224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a:off x="4460099" y="4733535"/>
        <a:ext cx="49070" cy="273260"/>
      </dsp:txXfrm>
    </dsp:sp>
    <dsp:sp modelId="{BADB12BA-D2F8-41FD-92A0-A131DF5A6A46}">
      <dsp:nvSpPr>
        <dsp:cNvPr id="0" name=""/>
        <dsp:cNvSpPr/>
      </dsp:nvSpPr>
      <dsp:spPr>
        <a:xfrm>
          <a:off x="4786356" y="3143253"/>
          <a:ext cx="1349430" cy="1349430"/>
        </a:xfrm>
        <a:prstGeom prst="ellipse">
          <a:avLst/>
        </a:prstGeom>
        <a:solidFill>
          <a:schemeClr val="accent5">
            <a:hueOff val="-5252389"/>
            <a:satOff val="-7306"/>
            <a:lumOff val="-28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b="1" kern="1200" dirty="0" smtClean="0"/>
            <a:t>التهوية الجيدة</a:t>
          </a:r>
          <a:endParaRPr lang="ar-SA" sz="2800" b="1" kern="1200" dirty="0"/>
        </a:p>
      </dsp:txBody>
      <dsp:txXfrm>
        <a:off x="4983975" y="3340872"/>
        <a:ext cx="954192" cy="954192"/>
      </dsp:txXfrm>
    </dsp:sp>
    <dsp:sp modelId="{25728614-F28E-4DF3-9717-7EBB9632759F}">
      <dsp:nvSpPr>
        <dsp:cNvPr id="0" name=""/>
        <dsp:cNvSpPr/>
      </dsp:nvSpPr>
      <dsp:spPr>
        <a:xfrm rot="15469981">
          <a:off x="7936691" y="1758264"/>
          <a:ext cx="169195" cy="455432"/>
        </a:xfrm>
        <a:prstGeom prst="rightArrow">
          <a:avLst>
            <a:gd name="adj1" fmla="val 60000"/>
            <a:gd name="adj2" fmla="val 50000"/>
          </a:avLst>
        </a:prstGeom>
        <a:solidFill>
          <a:schemeClr val="accent5">
            <a:hueOff val="-5252389"/>
            <a:satOff val="-7306"/>
            <a:lumOff val="-280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a:off x="7967419" y="1874159"/>
        <a:ext cx="118437" cy="273260"/>
      </dsp:txXfrm>
    </dsp:sp>
    <dsp:sp modelId="{AF8F01D5-2459-4294-9449-2DFDC8D37794}">
      <dsp:nvSpPr>
        <dsp:cNvPr id="0" name=""/>
        <dsp:cNvSpPr/>
      </dsp:nvSpPr>
      <dsp:spPr>
        <a:xfrm>
          <a:off x="7572432" y="1714480"/>
          <a:ext cx="955504" cy="920810"/>
        </a:xfrm>
        <a:prstGeom prst="ellipse">
          <a:avLst/>
        </a:prstGeom>
        <a:solidFill>
          <a:schemeClr val="accent5">
            <a:hueOff val="-6302867"/>
            <a:satOff val="-8767"/>
            <a:lumOff val="-33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تنقية وتطهير مياه الشرب</a:t>
          </a:r>
          <a:endParaRPr lang="ar-SA" sz="1600" b="1" kern="1200" dirty="0">
            <a:solidFill>
              <a:srgbClr val="C00000"/>
            </a:solidFill>
          </a:endParaRPr>
        </a:p>
      </dsp:txBody>
      <dsp:txXfrm>
        <a:off x="7712362" y="1849330"/>
        <a:ext cx="675644" cy="651110"/>
      </dsp:txXfrm>
    </dsp:sp>
    <dsp:sp modelId="{D0F7FA11-7CCD-459F-B6BF-88CE6E81F0B0}">
      <dsp:nvSpPr>
        <dsp:cNvPr id="0" name=""/>
        <dsp:cNvSpPr/>
      </dsp:nvSpPr>
      <dsp:spPr>
        <a:xfrm rot="10800000">
          <a:off x="4243600" y="59059"/>
          <a:ext cx="841805" cy="455432"/>
        </a:xfrm>
        <a:prstGeom prst="rightArrow">
          <a:avLst>
            <a:gd name="adj1" fmla="val 60000"/>
            <a:gd name="adj2" fmla="val 50000"/>
          </a:avLst>
        </a:prstGeom>
        <a:solidFill>
          <a:schemeClr val="accent5">
            <a:hueOff val="-6302867"/>
            <a:satOff val="-8767"/>
            <a:lumOff val="-336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rot="10800000">
        <a:off x="4380230" y="150145"/>
        <a:ext cx="705175" cy="273260"/>
      </dsp:txXfrm>
    </dsp:sp>
    <dsp:sp modelId="{F591AAA1-EE2A-4B2E-AE01-086F62AA3948}">
      <dsp:nvSpPr>
        <dsp:cNvPr id="0" name=""/>
        <dsp:cNvSpPr/>
      </dsp:nvSpPr>
      <dsp:spPr>
        <a:xfrm>
          <a:off x="5429278" y="8"/>
          <a:ext cx="1063688" cy="1206552"/>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العناية بالطعام</a:t>
          </a:r>
          <a:endParaRPr lang="ar-SA" sz="2400" b="1" kern="1200" dirty="0"/>
        </a:p>
      </dsp:txBody>
      <dsp:txXfrm>
        <a:off x="5585052" y="176703"/>
        <a:ext cx="752140" cy="853162"/>
      </dsp:txXfrm>
    </dsp:sp>
    <dsp:sp modelId="{5E479639-289F-4C90-90E2-7A266B782CCF}">
      <dsp:nvSpPr>
        <dsp:cNvPr id="0" name=""/>
        <dsp:cNvSpPr/>
      </dsp:nvSpPr>
      <dsp:spPr>
        <a:xfrm rot="10766810">
          <a:off x="6373607" y="2255"/>
          <a:ext cx="454478" cy="455432"/>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1">
            <a:lnSpc>
              <a:spcPct val="90000"/>
            </a:lnSpc>
            <a:spcBef>
              <a:spcPct val="0"/>
            </a:spcBef>
            <a:spcAft>
              <a:spcPct val="35000"/>
            </a:spcAft>
          </a:pPr>
          <a:endParaRPr lang="ar-SA" sz="2000" kern="1200"/>
        </a:p>
      </dsp:txBody>
      <dsp:txXfrm rot="10800000">
        <a:off x="6509947" y="92683"/>
        <a:ext cx="318135" cy="273260"/>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6.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6A1290B-9CB4-4E35-97CE-AF702776677D}" type="datetimeFigureOut">
              <a:rPr lang="ar-SA" smtClean="0"/>
              <a:t>14/07/35</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48A07EA-F72E-493C-B0CE-CCC02ECCED69}" type="slidenum">
              <a:rPr lang="ar-SA" smtClean="0"/>
              <a:t>‹#›</a:t>
            </a:fld>
            <a:endParaRPr lang="ar-SA"/>
          </a:p>
        </p:txBody>
      </p:sp>
    </p:spTree>
    <p:extLst>
      <p:ext uri="{BB962C8B-B14F-4D97-AF65-F5344CB8AC3E}">
        <p14:creationId xmlns:p14="http://schemas.microsoft.com/office/powerpoint/2010/main" val="14573827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AE8311F0-D349-4E64-BC29-429FA1A26554}" type="slidenum">
              <a:rPr lang="ar-SA" altLang="ar-SA" smtClean="0"/>
              <a:pPr algn="l">
                <a:spcBef>
                  <a:spcPct val="0"/>
                </a:spcBef>
              </a:pPr>
              <a:t>2</a:t>
            </a:fld>
            <a:endParaRPr lang="ar-SA" altLang="ar-SA" smtClean="0"/>
          </a:p>
        </p:txBody>
      </p:sp>
    </p:spTree>
    <p:extLst>
      <p:ext uri="{BB962C8B-B14F-4D97-AF65-F5344CB8AC3E}">
        <p14:creationId xmlns:p14="http://schemas.microsoft.com/office/powerpoint/2010/main" val="3183470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2F181183-7909-45A8-873B-FA155DA1B90A}" type="slidenum">
              <a:rPr lang="ar-SA" altLang="ar-SA" smtClean="0"/>
              <a:pPr algn="l">
                <a:spcBef>
                  <a:spcPct val="0"/>
                </a:spcBef>
              </a:pPr>
              <a:t>3</a:t>
            </a:fld>
            <a:endParaRPr lang="ar-SA" altLang="ar-SA" smtClean="0"/>
          </a:p>
        </p:txBody>
      </p:sp>
    </p:spTree>
    <p:extLst>
      <p:ext uri="{BB962C8B-B14F-4D97-AF65-F5344CB8AC3E}">
        <p14:creationId xmlns:p14="http://schemas.microsoft.com/office/powerpoint/2010/main" val="1237572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3ED22B73-7C75-4461-8336-1377F3AD82F7}" type="slidenum">
              <a:rPr lang="ar-SA" altLang="ar-SA" smtClean="0"/>
              <a:pPr algn="l">
                <a:spcBef>
                  <a:spcPct val="0"/>
                </a:spcBef>
              </a:pPr>
              <a:t>4</a:t>
            </a:fld>
            <a:endParaRPr lang="ar-SA" altLang="ar-SA" smtClean="0"/>
          </a:p>
        </p:txBody>
      </p:sp>
    </p:spTree>
    <p:extLst>
      <p:ext uri="{BB962C8B-B14F-4D97-AF65-F5344CB8AC3E}">
        <p14:creationId xmlns:p14="http://schemas.microsoft.com/office/powerpoint/2010/main" val="1219617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6AE91E37-6E01-468E-B3C0-A3385688898D}" type="slidenum">
              <a:rPr lang="ar-SA" altLang="ar-SA" smtClean="0"/>
              <a:pPr algn="l">
                <a:spcBef>
                  <a:spcPct val="0"/>
                </a:spcBef>
              </a:pPr>
              <a:t>5</a:t>
            </a:fld>
            <a:endParaRPr lang="ar-SA" altLang="ar-SA" smtClean="0"/>
          </a:p>
        </p:txBody>
      </p:sp>
    </p:spTree>
    <p:extLst>
      <p:ext uri="{BB962C8B-B14F-4D97-AF65-F5344CB8AC3E}">
        <p14:creationId xmlns:p14="http://schemas.microsoft.com/office/powerpoint/2010/main" val="2649716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E97A121B-7895-4C49-9C62-12F698E0D2E1}" type="slidenum">
              <a:rPr lang="ar-SA" altLang="ar-SA" smtClean="0"/>
              <a:pPr algn="l">
                <a:spcBef>
                  <a:spcPct val="0"/>
                </a:spcBef>
              </a:pPr>
              <a:t>6</a:t>
            </a:fld>
            <a:endParaRPr lang="ar-SA" altLang="ar-SA" smtClean="0"/>
          </a:p>
        </p:txBody>
      </p:sp>
    </p:spTree>
    <p:extLst>
      <p:ext uri="{BB962C8B-B14F-4D97-AF65-F5344CB8AC3E}">
        <p14:creationId xmlns:p14="http://schemas.microsoft.com/office/powerpoint/2010/main" val="159450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57D6C895-3D32-4C2A-816A-BAB9C1C5FFEA}" type="slidenum">
              <a:rPr lang="ar-SA" altLang="ar-SA" smtClean="0"/>
              <a:pPr algn="l">
                <a:spcBef>
                  <a:spcPct val="0"/>
                </a:spcBef>
              </a:pPr>
              <a:t>7</a:t>
            </a:fld>
            <a:endParaRPr lang="ar-SA" altLang="ar-SA" smtClean="0"/>
          </a:p>
        </p:txBody>
      </p:sp>
    </p:spTree>
    <p:extLst>
      <p:ext uri="{BB962C8B-B14F-4D97-AF65-F5344CB8AC3E}">
        <p14:creationId xmlns:p14="http://schemas.microsoft.com/office/powerpoint/2010/main" val="1872957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D66D8B04-81D5-49BE-B4BC-84311D0F17AB}" type="slidenum">
              <a:rPr lang="ar-SA" altLang="ar-SA" smtClean="0"/>
              <a:pPr algn="l">
                <a:spcBef>
                  <a:spcPct val="0"/>
                </a:spcBef>
              </a:pPr>
              <a:t>8</a:t>
            </a:fld>
            <a:endParaRPr lang="ar-SA" altLang="ar-SA" smtClean="0"/>
          </a:p>
        </p:txBody>
      </p:sp>
    </p:spTree>
    <p:extLst>
      <p:ext uri="{BB962C8B-B14F-4D97-AF65-F5344CB8AC3E}">
        <p14:creationId xmlns:p14="http://schemas.microsoft.com/office/powerpoint/2010/main" val="966289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074BE466-37B5-456A-83A3-55C5445368A2}" type="slidenum">
              <a:rPr lang="ar-SA" altLang="ar-SA" smtClean="0"/>
              <a:pPr algn="l">
                <a:spcBef>
                  <a:spcPct val="0"/>
                </a:spcBef>
              </a:pPr>
              <a:t>9</a:t>
            </a:fld>
            <a:endParaRPr lang="ar-SA" altLang="ar-SA" smtClean="0"/>
          </a:p>
        </p:txBody>
      </p:sp>
    </p:spTree>
    <p:extLst>
      <p:ext uri="{BB962C8B-B14F-4D97-AF65-F5344CB8AC3E}">
        <p14:creationId xmlns:p14="http://schemas.microsoft.com/office/powerpoint/2010/main" val="1488311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6D52C17D-EED6-4BD1-AD77-CAF163411D78}" type="slidenum">
              <a:rPr lang="ar-SA" altLang="ar-SA" smtClean="0"/>
              <a:pPr algn="l">
                <a:spcBef>
                  <a:spcPct val="0"/>
                </a:spcBef>
              </a:pPr>
              <a:t>10</a:t>
            </a:fld>
            <a:endParaRPr lang="ar-SA" altLang="ar-SA" smtClean="0"/>
          </a:p>
        </p:txBody>
      </p:sp>
    </p:spTree>
    <p:extLst>
      <p:ext uri="{BB962C8B-B14F-4D97-AF65-F5344CB8AC3E}">
        <p14:creationId xmlns:p14="http://schemas.microsoft.com/office/powerpoint/2010/main" val="3722046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9B36808F-6BED-44D9-8CBA-FBFEF8045085}" type="slidenum">
              <a:rPr lang="ar-SA" altLang="ar-SA" smtClean="0"/>
              <a:pPr algn="l">
                <a:spcBef>
                  <a:spcPct val="0"/>
                </a:spcBef>
              </a:pPr>
              <a:t>11</a:t>
            </a:fld>
            <a:endParaRPr lang="ar-SA" altLang="ar-SA" smtClean="0"/>
          </a:p>
        </p:txBody>
      </p:sp>
    </p:spTree>
    <p:extLst>
      <p:ext uri="{BB962C8B-B14F-4D97-AF65-F5344CB8AC3E}">
        <p14:creationId xmlns:p14="http://schemas.microsoft.com/office/powerpoint/2010/main" val="729997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ar-SA"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l">
              <a:spcBef>
                <a:spcPct val="0"/>
              </a:spcBef>
            </a:pPr>
            <a:fld id="{72B2CA8B-23B5-4069-A02B-63E610AE804D}" type="slidenum">
              <a:rPr lang="ar-SA" altLang="ar-SA" smtClean="0"/>
              <a:pPr algn="l">
                <a:spcBef>
                  <a:spcPct val="0"/>
                </a:spcBef>
              </a:pPr>
              <a:t>12</a:t>
            </a:fld>
            <a:endParaRPr lang="ar-SA" altLang="ar-SA" smtClean="0"/>
          </a:p>
        </p:txBody>
      </p:sp>
    </p:spTree>
    <p:extLst>
      <p:ext uri="{BB962C8B-B14F-4D97-AF65-F5344CB8AC3E}">
        <p14:creationId xmlns:p14="http://schemas.microsoft.com/office/powerpoint/2010/main" val="3710065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F8FC4687-D759-45D6-87FA-2C83F3C66A56}" type="datetimeFigureOut">
              <a:rPr lang="ar-SA" smtClean="0"/>
              <a:t>14/07/35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3801802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8FC4687-D759-45D6-87FA-2C83F3C66A56}" type="datetimeFigureOut">
              <a:rPr lang="ar-SA" smtClean="0"/>
              <a:t>14/07/35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2787628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8FC4687-D759-45D6-87FA-2C83F3C66A56}" type="datetimeFigureOut">
              <a:rPr lang="ar-SA" smtClean="0"/>
              <a:t>14/07/35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2520853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F8FC4687-D759-45D6-87FA-2C83F3C66A56}" type="datetimeFigureOut">
              <a:rPr lang="ar-SA" smtClean="0"/>
              <a:t>14/07/35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2666211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F8FC4687-D759-45D6-87FA-2C83F3C66A56}" type="datetimeFigureOut">
              <a:rPr lang="ar-SA" smtClean="0"/>
              <a:t>14/07/35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2782850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F8FC4687-D759-45D6-87FA-2C83F3C66A56}" type="datetimeFigureOut">
              <a:rPr lang="ar-SA" smtClean="0"/>
              <a:t>14/07/35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517919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8FC4687-D759-45D6-87FA-2C83F3C66A56}" type="datetimeFigureOut">
              <a:rPr lang="ar-SA" smtClean="0"/>
              <a:t>14/07/35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332952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8FC4687-D759-45D6-87FA-2C83F3C66A56}" type="datetimeFigureOut">
              <a:rPr lang="ar-SA" smtClean="0"/>
              <a:t>14/07/35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266249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8FC4687-D759-45D6-87FA-2C83F3C66A56}" type="datetimeFigureOut">
              <a:rPr lang="ar-SA" smtClean="0"/>
              <a:t>14/07/35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993799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8FC4687-D759-45D6-87FA-2C83F3C66A56}" type="datetimeFigureOut">
              <a:rPr lang="ar-SA" smtClean="0"/>
              <a:t>14/07/35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1391350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8FC4687-D759-45D6-87FA-2C83F3C66A56}" type="datetimeFigureOut">
              <a:rPr lang="ar-SA" smtClean="0"/>
              <a:t>14/07/35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A0FF563-785B-40F9-8153-890F756101A5}" type="slidenum">
              <a:rPr lang="ar-SA" smtClean="0"/>
              <a:t>‹#›</a:t>
            </a:fld>
            <a:endParaRPr lang="ar-SA"/>
          </a:p>
        </p:txBody>
      </p:sp>
    </p:spTree>
    <p:extLst>
      <p:ext uri="{BB962C8B-B14F-4D97-AF65-F5344CB8AC3E}">
        <p14:creationId xmlns:p14="http://schemas.microsoft.com/office/powerpoint/2010/main" val="280863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8FC4687-D759-45D6-87FA-2C83F3C66A56}" type="datetimeFigureOut">
              <a:rPr lang="ar-SA" smtClean="0"/>
              <a:t>14/07/35</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A0FF563-785B-40F9-8153-890F756101A5}" type="slidenum">
              <a:rPr lang="ar-SA" smtClean="0"/>
              <a:t>‹#›</a:t>
            </a:fld>
            <a:endParaRPr lang="ar-SA"/>
          </a:p>
        </p:txBody>
      </p:sp>
    </p:spTree>
    <p:extLst>
      <p:ext uri="{BB962C8B-B14F-4D97-AF65-F5344CB8AC3E}">
        <p14:creationId xmlns:p14="http://schemas.microsoft.com/office/powerpoint/2010/main" val="3665807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6.jpeg"/><Relationship Id="rId7" Type="http://schemas.openxmlformats.org/officeDocument/2006/relationships/diagramColors" Target="../diagrams/colors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val="4040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4095750" y="1"/>
            <a:ext cx="6572250" cy="1470025"/>
          </a:xfrm>
        </p:spPr>
        <p:txBody>
          <a:bodyPr rtlCol="1">
            <a:normAutofit fontScale="90000"/>
          </a:bodyPr>
          <a:lstStyle/>
          <a:p>
            <a:pPr>
              <a:defRPr/>
            </a:pPr>
            <a:r>
              <a:rPr lang="ar-JO" altLang="ar-SA" sz="5400" b="1"/>
              <a:t/>
            </a:r>
            <a:br>
              <a:rPr lang="ar-JO" altLang="ar-SA" sz="5400" b="1"/>
            </a:br>
            <a:r>
              <a:rPr lang="ar-SA" altLang="ar-SA" sz="5400" b="1"/>
              <a:t>الأمراض المعدية</a:t>
            </a:r>
          </a:p>
        </p:txBody>
      </p:sp>
      <p:sp>
        <p:nvSpPr>
          <p:cNvPr id="3" name="Subtitle 2"/>
          <p:cNvSpPr>
            <a:spLocks noGrp="1"/>
          </p:cNvSpPr>
          <p:nvPr>
            <p:ph type="subTitle" idx="1"/>
          </p:nvPr>
        </p:nvSpPr>
        <p:spPr>
          <a:xfrm>
            <a:off x="4024298" y="1500174"/>
            <a:ext cx="6400800" cy="3857652"/>
          </a:xfrm>
          <a:ln>
            <a:miter lim="800000"/>
            <a:headEnd/>
            <a:tailEnd/>
          </a:ln>
          <a:extLst/>
        </p:spPr>
        <p:txBody>
          <a:bodyPr rtlCol="1">
            <a:normAutofit/>
          </a:bodyPr>
          <a:lstStyle/>
          <a:p>
            <a:pPr algn="r">
              <a:buFont typeface="Wingdings" pitchFamily="2" charset="2"/>
              <a:buChar char="Ø"/>
              <a:defRPr/>
            </a:pP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تعريف الامراض المعدية</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a:buFont typeface="Wingdings" pitchFamily="2" charset="2"/>
              <a:buChar char="Ø"/>
              <a:defRP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ألية حدوث  الامراض المعدية </a:t>
            </a:r>
          </a:p>
          <a:p>
            <a:pPr algn="r">
              <a:buFont typeface="Wingdings" pitchFamily="2" charset="2"/>
              <a:buChar char="Ø"/>
              <a:defRPr/>
            </a:pP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طرق مكافحة العدوى</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a:buFont typeface="Wingdings" pitchFamily="2" charset="2"/>
              <a:buChar char="Ø"/>
              <a:defRPr/>
            </a:pP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الامراض الجرثومية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a:buFont typeface="Wingdings" pitchFamily="2" charset="2"/>
              <a:buChar char="Ø"/>
              <a:defRPr/>
            </a:pP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الامراض الفيروسية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a:defRPr/>
            </a:pP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a:defRPr/>
            </a:pP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عنصر نائب لرقم الشريحة 1"/>
          <p:cNvSpPr>
            <a:spLocks noGrp="1"/>
          </p:cNvSpPr>
          <p:nvPr>
            <p:ph type="sldNum" sz="quarter" idx="12"/>
          </p:nvPr>
        </p:nvSpPr>
        <p:spPr/>
        <p:txBody>
          <a:bodyPr/>
          <a:lstStyle/>
          <a:p>
            <a:pPr>
              <a:defRPr/>
            </a:pPr>
            <a:fld id="{35D5FF7F-EAC2-4216-ACF4-97E0F4EA40CB}" type="slidenum">
              <a:rPr lang="ar-SA" altLang="ar-SA"/>
              <a:pPr>
                <a:defRPr/>
              </a:pPr>
              <a:t>2</a:t>
            </a:fld>
            <a:endParaRPr lang="ar-SA" altLang="ar-SA"/>
          </a:p>
        </p:txBody>
      </p:sp>
    </p:spTree>
    <p:extLst>
      <p:ext uri="{BB962C8B-B14F-4D97-AF65-F5344CB8AC3E}">
        <p14:creationId xmlns:p14="http://schemas.microsoft.com/office/powerpoint/2010/main" val="7849401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024063" y="0"/>
            <a:ext cx="8229600" cy="1143000"/>
          </a:xfrm>
        </p:spPr>
        <p:txBody>
          <a:bodyPr/>
          <a:lstStyle/>
          <a:p>
            <a:pPr eaLnBrk="1" hangingPunct="1"/>
            <a:r>
              <a:rPr lang="ar-JO" altLang="ar-SA" sz="3600" b="1"/>
              <a:t> الامراض المعدية </a:t>
            </a:r>
            <a:endParaRPr lang="ar-SA" altLang="ar-SA" sz="3600" b="1"/>
          </a:p>
        </p:txBody>
      </p:sp>
      <p:graphicFrame>
        <p:nvGraphicFramePr>
          <p:cNvPr id="4" name="Content Placeholder 3"/>
          <p:cNvGraphicFramePr>
            <a:graphicFrameLocks noGrp="1"/>
          </p:cNvGraphicFramePr>
          <p:nvPr>
            <p:ph idx="1"/>
          </p:nvPr>
        </p:nvGraphicFramePr>
        <p:xfrm>
          <a:off x="1981200" y="1000109"/>
          <a:ext cx="8229600" cy="51260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عنصر نائب لرقم الشريحة 1"/>
          <p:cNvSpPr>
            <a:spLocks noGrp="1"/>
          </p:cNvSpPr>
          <p:nvPr>
            <p:ph type="sldNum" sz="quarter" idx="12"/>
          </p:nvPr>
        </p:nvSpPr>
        <p:spPr/>
        <p:txBody>
          <a:bodyPr/>
          <a:lstStyle/>
          <a:p>
            <a:pPr>
              <a:defRPr/>
            </a:pPr>
            <a:fld id="{67B37F06-AF43-47FC-BC40-E7D8E9B7963B}" type="slidenum">
              <a:rPr lang="ar-SA" altLang="ar-SA"/>
              <a:pPr>
                <a:defRPr/>
              </a:pPr>
              <a:t>3</a:t>
            </a:fld>
            <a:endParaRPr lang="ar-SA" altLang="ar-SA"/>
          </a:p>
        </p:txBody>
      </p:sp>
    </p:spTree>
    <p:extLst>
      <p:ext uri="{BB962C8B-B14F-4D97-AF65-F5344CB8AC3E}">
        <p14:creationId xmlns:p14="http://schemas.microsoft.com/office/powerpoint/2010/main" val="3414820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1"/>
          </p:nvPr>
        </p:nvGraphicFramePr>
        <p:xfrm>
          <a:off x="1524000" y="0"/>
          <a:ext cx="44958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6"/>
          <p:cNvGraphicFramePr>
            <a:graphicFrameLocks noGrp="1"/>
          </p:cNvGraphicFramePr>
          <p:nvPr>
            <p:ph sz="half" idx="2"/>
          </p:nvPr>
        </p:nvGraphicFramePr>
        <p:xfrm>
          <a:off x="6238876" y="214290"/>
          <a:ext cx="4429124" cy="642946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عنصر نائب لرقم الشريحة 1"/>
          <p:cNvSpPr>
            <a:spLocks noGrp="1"/>
          </p:cNvSpPr>
          <p:nvPr>
            <p:ph type="sldNum" sz="quarter" idx="12"/>
          </p:nvPr>
        </p:nvSpPr>
        <p:spPr/>
        <p:txBody>
          <a:bodyPr/>
          <a:lstStyle/>
          <a:p>
            <a:pPr>
              <a:defRPr/>
            </a:pPr>
            <a:fld id="{269D433F-27BD-4A3B-AF4F-E3EBE1E435E8}" type="slidenum">
              <a:rPr lang="ar-SA" altLang="ar-SA"/>
              <a:pPr>
                <a:defRPr/>
              </a:pPr>
              <a:t>4</a:t>
            </a:fld>
            <a:endParaRPr lang="ar-SA" altLang="ar-SA"/>
          </a:p>
        </p:txBody>
      </p:sp>
      <p:cxnSp>
        <p:nvCxnSpPr>
          <p:cNvPr id="10" name="Straight Connector 9"/>
          <p:cNvCxnSpPr/>
          <p:nvPr/>
        </p:nvCxnSpPr>
        <p:spPr>
          <a:xfrm rot="16200000" flipH="1">
            <a:off x="2774157" y="3393282"/>
            <a:ext cx="6858000" cy="71437"/>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6896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52400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عنصر نائب لرقم الشريحة 2"/>
          <p:cNvSpPr>
            <a:spLocks noGrp="1"/>
          </p:cNvSpPr>
          <p:nvPr>
            <p:ph type="sldNum" sz="quarter" idx="12"/>
          </p:nvPr>
        </p:nvSpPr>
        <p:spPr/>
        <p:txBody>
          <a:bodyPr/>
          <a:lstStyle/>
          <a:p>
            <a:pPr>
              <a:defRPr/>
            </a:pPr>
            <a:fld id="{E00D3B2F-036C-49D1-8ADA-5AD0AF577B28}" type="slidenum">
              <a:rPr lang="ar-SA" altLang="ar-SA"/>
              <a:pPr>
                <a:defRPr/>
              </a:pPr>
              <a:t>5</a:t>
            </a:fld>
            <a:endParaRPr lang="ar-SA" altLang="ar-SA"/>
          </a:p>
        </p:txBody>
      </p:sp>
    </p:spTree>
    <p:extLst>
      <p:ext uri="{BB962C8B-B14F-4D97-AF65-F5344CB8AC3E}">
        <p14:creationId xmlns:p14="http://schemas.microsoft.com/office/powerpoint/2010/main" val="2770252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1158" y="0"/>
            <a:ext cx="8229600" cy="1214422"/>
          </a:xfrm>
          <a:ln>
            <a:miter lim="800000"/>
            <a:headEnd/>
            <a:tailEnd/>
          </a:ln>
          <a:extLst/>
        </p:spPr>
        <p:txBody>
          <a:bodyPr rtlCol="1">
            <a:noAutofit/>
          </a:bodyPr>
          <a:lstStyle/>
          <a:p>
            <a:pPr>
              <a:defRPr/>
            </a:pPr>
            <a:r>
              <a:rPr lang="ar-SA" sz="7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ndalus" pitchFamily="2" charset="-78"/>
                <a:cs typeface="Andalus" pitchFamily="2" charset="-78"/>
              </a:rPr>
              <a:t>مثلث العدوى</a:t>
            </a:r>
          </a:p>
        </p:txBody>
      </p:sp>
      <p:graphicFrame>
        <p:nvGraphicFramePr>
          <p:cNvPr id="4" name="Content Placeholder 3"/>
          <p:cNvGraphicFramePr>
            <a:graphicFrameLocks noGrp="1"/>
          </p:cNvGraphicFramePr>
          <p:nvPr>
            <p:ph idx="1"/>
          </p:nvPr>
        </p:nvGraphicFramePr>
        <p:xfrm>
          <a:off x="1981200" y="1285860"/>
          <a:ext cx="8229600" cy="5214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عنصر نائب لرقم الشريحة 2"/>
          <p:cNvSpPr>
            <a:spLocks noGrp="1"/>
          </p:cNvSpPr>
          <p:nvPr>
            <p:ph type="sldNum" sz="quarter" idx="12"/>
          </p:nvPr>
        </p:nvSpPr>
        <p:spPr/>
        <p:txBody>
          <a:bodyPr/>
          <a:lstStyle/>
          <a:p>
            <a:pPr>
              <a:defRPr/>
            </a:pPr>
            <a:fld id="{C61B7E52-1EBF-4C82-B641-F0A457515E35}" type="slidenum">
              <a:rPr lang="ar-SA" altLang="ar-SA"/>
              <a:pPr>
                <a:defRPr/>
              </a:pPr>
              <a:t>6</a:t>
            </a:fld>
            <a:endParaRPr lang="ar-SA" altLang="ar-SA"/>
          </a:p>
        </p:txBody>
      </p:sp>
    </p:spTree>
    <p:extLst>
      <p:ext uri="{BB962C8B-B14F-4D97-AF65-F5344CB8AC3E}">
        <p14:creationId xmlns:p14="http://schemas.microsoft.com/office/powerpoint/2010/main" val="3521711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981200" y="476673"/>
          <a:ext cx="8229600" cy="5649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عنصر نائب لرقم الشريحة 1"/>
          <p:cNvSpPr>
            <a:spLocks noGrp="1"/>
          </p:cNvSpPr>
          <p:nvPr>
            <p:ph type="sldNum" sz="quarter" idx="12"/>
          </p:nvPr>
        </p:nvSpPr>
        <p:spPr/>
        <p:txBody>
          <a:bodyPr/>
          <a:lstStyle/>
          <a:p>
            <a:pPr>
              <a:defRPr/>
            </a:pPr>
            <a:fld id="{16D2443C-306E-49D3-BBE6-4E3D37C6764D}" type="slidenum">
              <a:rPr lang="ar-SA" altLang="ar-SA"/>
              <a:pPr>
                <a:defRPr/>
              </a:pPr>
              <a:t>7</a:t>
            </a:fld>
            <a:endParaRPr lang="ar-SA" altLang="ar-SA"/>
          </a:p>
        </p:txBody>
      </p:sp>
    </p:spTree>
    <p:extLst>
      <p:ext uri="{BB962C8B-B14F-4D97-AF65-F5344CB8AC3E}">
        <p14:creationId xmlns:p14="http://schemas.microsoft.com/office/powerpoint/2010/main" val="3300351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981200" y="476673"/>
          <a:ext cx="8229600" cy="5649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عنصر نائب لرقم الشريحة 1"/>
          <p:cNvSpPr>
            <a:spLocks noGrp="1"/>
          </p:cNvSpPr>
          <p:nvPr>
            <p:ph type="sldNum" sz="quarter" idx="12"/>
          </p:nvPr>
        </p:nvSpPr>
        <p:spPr/>
        <p:txBody>
          <a:bodyPr/>
          <a:lstStyle/>
          <a:p>
            <a:pPr>
              <a:defRPr/>
            </a:pPr>
            <a:fld id="{84058753-BFDB-45DB-BD52-783E93D3BD57}" type="slidenum">
              <a:rPr lang="ar-SA" altLang="ar-SA"/>
              <a:pPr>
                <a:defRPr/>
              </a:pPr>
              <a:t>8</a:t>
            </a:fld>
            <a:endParaRPr lang="ar-SA" altLang="ar-SA"/>
          </a:p>
        </p:txBody>
      </p:sp>
    </p:spTree>
    <p:extLst>
      <p:ext uri="{BB962C8B-B14F-4D97-AF65-F5344CB8AC3E}">
        <p14:creationId xmlns:p14="http://schemas.microsoft.com/office/powerpoint/2010/main" val="3819510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981200" y="476673"/>
          <a:ext cx="8229600" cy="5649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عنصر نائب لرقم الشريحة 1"/>
          <p:cNvSpPr>
            <a:spLocks noGrp="1"/>
          </p:cNvSpPr>
          <p:nvPr>
            <p:ph type="sldNum" sz="quarter" idx="12"/>
          </p:nvPr>
        </p:nvSpPr>
        <p:spPr/>
        <p:txBody>
          <a:bodyPr/>
          <a:lstStyle/>
          <a:p>
            <a:pPr>
              <a:defRPr/>
            </a:pPr>
            <a:fld id="{61C03776-BD81-4DD5-9879-8378F7C14988}" type="slidenum">
              <a:rPr lang="ar-SA" altLang="ar-SA"/>
              <a:pPr>
                <a:defRPr/>
              </a:pPr>
              <a:t>9</a:t>
            </a:fld>
            <a:endParaRPr lang="ar-SA" altLang="ar-SA"/>
          </a:p>
        </p:txBody>
      </p:sp>
    </p:spTree>
    <p:extLst>
      <p:ext uri="{BB962C8B-B14F-4D97-AF65-F5344CB8AC3E}">
        <p14:creationId xmlns:p14="http://schemas.microsoft.com/office/powerpoint/2010/main" val="2420078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2095472" y="500042"/>
          <a:ext cx="7786742" cy="571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عنصر نائب لرقم الشريحة 1"/>
          <p:cNvSpPr>
            <a:spLocks noGrp="1"/>
          </p:cNvSpPr>
          <p:nvPr>
            <p:ph type="sldNum" sz="quarter" idx="12"/>
          </p:nvPr>
        </p:nvSpPr>
        <p:spPr/>
        <p:txBody>
          <a:bodyPr/>
          <a:lstStyle/>
          <a:p>
            <a:pPr>
              <a:defRPr/>
            </a:pPr>
            <a:fld id="{06AA1C84-5FBC-484E-B5E3-6EFAC65ECDB1}" type="slidenum">
              <a:rPr lang="ar-SA" altLang="ar-SA"/>
              <a:pPr>
                <a:defRPr/>
              </a:pPr>
              <a:t>10</a:t>
            </a:fld>
            <a:endParaRPr lang="ar-SA" altLang="ar-SA"/>
          </a:p>
        </p:txBody>
      </p:sp>
    </p:spTree>
    <p:extLst>
      <p:ext uri="{BB962C8B-B14F-4D97-AF65-F5344CB8AC3E}">
        <p14:creationId xmlns:p14="http://schemas.microsoft.com/office/powerpoint/2010/main" val="2891569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عنصر نائب لرقم الشريحة 1"/>
          <p:cNvSpPr>
            <a:spLocks noGrp="1"/>
          </p:cNvSpPr>
          <p:nvPr>
            <p:ph type="sldNum" sz="quarter" idx="12"/>
          </p:nvPr>
        </p:nvSpPr>
        <p:spPr/>
        <p:txBody>
          <a:bodyPr/>
          <a:lstStyle/>
          <a:p>
            <a:pPr>
              <a:defRPr/>
            </a:pPr>
            <a:fld id="{546CC57E-59CD-4644-8170-EF50FF6DB81A}" type="slidenum">
              <a:rPr lang="ar-SA" altLang="ar-SA"/>
              <a:pPr>
                <a:defRPr/>
              </a:pPr>
              <a:t>11</a:t>
            </a:fld>
            <a:endParaRPr lang="ar-SA" altLang="ar-SA"/>
          </a:p>
        </p:txBody>
      </p:sp>
      <p:sp>
        <p:nvSpPr>
          <p:cNvPr id="22532" name="TextBox 4"/>
          <p:cNvSpPr txBox="1">
            <a:spLocks noChangeArrowheads="1"/>
          </p:cNvSpPr>
          <p:nvPr/>
        </p:nvSpPr>
        <p:spPr bwMode="auto">
          <a:xfrm>
            <a:off x="4595813" y="2857501"/>
            <a:ext cx="31432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r>
              <a:rPr lang="ar-JO" altLang="ar-SA" sz="4000" b="1"/>
              <a:t>طرق مكافحة العدوى</a:t>
            </a:r>
            <a:endParaRPr lang="ar-SA" altLang="ar-SA" sz="4000" b="1"/>
          </a:p>
        </p:txBody>
      </p:sp>
    </p:spTree>
    <p:extLst>
      <p:ext uri="{BB962C8B-B14F-4D97-AF65-F5344CB8AC3E}">
        <p14:creationId xmlns:p14="http://schemas.microsoft.com/office/powerpoint/2010/main" val="129154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reefnet.gov.sy/reef/images/stories/health/hygienic-curriculum-56/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088" y="-136525"/>
            <a:ext cx="9491663" cy="728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itle 1"/>
          <p:cNvSpPr>
            <a:spLocks noGrp="1"/>
          </p:cNvSpPr>
          <p:nvPr>
            <p:ph type="title"/>
          </p:nvPr>
        </p:nvSpPr>
        <p:spPr>
          <a:xfrm>
            <a:off x="4524375" y="2714625"/>
            <a:ext cx="2928938" cy="1143000"/>
          </a:xfrm>
        </p:spPr>
        <p:txBody>
          <a:bodyPr>
            <a:normAutofit fontScale="90000"/>
          </a:bodyPr>
          <a:lstStyle/>
          <a:p>
            <a:pPr eaLnBrk="1" hangingPunct="1"/>
            <a:r>
              <a:rPr lang="ar-SA" altLang="ar-SA" smtClean="0"/>
              <a:t>الاجراءات الوقائية </a:t>
            </a:r>
          </a:p>
        </p:txBody>
      </p:sp>
      <p:graphicFrame>
        <p:nvGraphicFramePr>
          <p:cNvPr id="4" name="Content Placeholder 3"/>
          <p:cNvGraphicFramePr>
            <a:graphicFrameLocks noGrp="1"/>
          </p:cNvGraphicFramePr>
          <p:nvPr>
            <p:ph idx="1"/>
          </p:nvPr>
        </p:nvGraphicFramePr>
        <p:xfrm>
          <a:off x="1809720" y="0"/>
          <a:ext cx="8815417" cy="66437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عنصر نائب لرقم الشريحة 2"/>
          <p:cNvSpPr>
            <a:spLocks noGrp="1"/>
          </p:cNvSpPr>
          <p:nvPr>
            <p:ph type="sldNum" sz="quarter" idx="12"/>
          </p:nvPr>
        </p:nvSpPr>
        <p:spPr/>
        <p:txBody>
          <a:bodyPr/>
          <a:lstStyle/>
          <a:p>
            <a:pPr>
              <a:defRPr/>
            </a:pPr>
            <a:fld id="{E395F5E0-AF92-4285-A601-AA6331A185D4}" type="slidenum">
              <a:rPr lang="ar-SA" altLang="ar-SA"/>
              <a:pPr>
                <a:defRPr/>
              </a:pPr>
              <a:t>12</a:t>
            </a:fld>
            <a:endParaRPr lang="ar-SA" altLang="ar-SA"/>
          </a:p>
        </p:txBody>
      </p:sp>
    </p:spTree>
    <p:extLst>
      <p:ext uri="{BB962C8B-B14F-4D97-AF65-F5344CB8AC3E}">
        <p14:creationId xmlns:p14="http://schemas.microsoft.com/office/powerpoint/2010/main" val="3290189092"/>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Words>
  <Application>Microsoft Office PowerPoint</Application>
  <PresentationFormat>ملء الشاشة</PresentationFormat>
  <Paragraphs>84</Paragraphs>
  <Slides>12</Slides>
  <Notes>11</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12</vt:i4>
      </vt:variant>
    </vt:vector>
  </HeadingPairs>
  <TitlesOfParts>
    <vt:vector size="19" baseType="lpstr">
      <vt:lpstr>Andalus</vt:lpstr>
      <vt:lpstr>Arial</vt:lpstr>
      <vt:lpstr>Calibri</vt:lpstr>
      <vt:lpstr>Calibri Light</vt:lpstr>
      <vt:lpstr>Times New Roman</vt:lpstr>
      <vt:lpstr>Wingdings</vt:lpstr>
      <vt:lpstr>نسق Office</vt:lpstr>
      <vt:lpstr>عرض تقديمي في PowerPoint</vt:lpstr>
      <vt:lpstr> الأمراض المعدية</vt:lpstr>
      <vt:lpstr> الامراض المعدية </vt:lpstr>
      <vt:lpstr>عرض تقديمي في PowerPoint</vt:lpstr>
      <vt:lpstr>عرض تقديمي في PowerPoint</vt:lpstr>
      <vt:lpstr>مثلث العدوى</vt:lpstr>
      <vt:lpstr>عرض تقديمي في PowerPoint</vt:lpstr>
      <vt:lpstr>عرض تقديمي في PowerPoint</vt:lpstr>
      <vt:lpstr>عرض تقديمي في PowerPoint</vt:lpstr>
      <vt:lpstr>عرض تقديمي في PowerPoint</vt:lpstr>
      <vt:lpstr>عرض تقديمي في PowerPoint</vt:lpstr>
      <vt:lpstr>الاجراءات الوقائية </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rusa</dc:creator>
  <cp:lastModifiedBy>rusa</cp:lastModifiedBy>
  <cp:revision>1</cp:revision>
  <dcterms:created xsi:type="dcterms:W3CDTF">2014-05-12T23:53:42Z</dcterms:created>
  <dcterms:modified xsi:type="dcterms:W3CDTF">2014-05-12T23:54:07Z</dcterms:modified>
</cp:coreProperties>
</file>