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2992968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2391442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211044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460202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1214855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47362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985403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283932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88346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2011912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08A188E5-A086-43AB-93B6-5F507A5AF155}" type="datetimeFigureOut">
              <a:rPr lang="ar-SA" smtClean="0"/>
              <a:pPr/>
              <a:t>15/07/1435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716723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8A188E5-A086-43AB-93B6-5F507A5AF155}" type="datetimeFigureOut">
              <a:rPr lang="ar-SA" smtClean="0"/>
              <a:pPr/>
              <a:t>15/07/1435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52875A4-219D-49B9-81A6-5FC5A0871367}" type="slidenum">
              <a:rPr lang="ar-SA" smtClean="0"/>
              <a:pPr/>
              <a:t>‹#›</a:t>
            </a:fld>
            <a:endParaRPr lang="ar-SA"/>
          </a:p>
        </p:txBody>
      </p:sp>
    </p:spTree>
    <p:extLst>
      <p:ext uri="{BB962C8B-B14F-4D97-AF65-F5344CB8AC3E}">
        <p14:creationId xmlns:p14="http://schemas.microsoft.com/office/powerpoint/2010/main" xmlns="" val="594847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SA" dirty="0" smtClean="0"/>
              <a:t>علَّة إعراب الفعل المضارع</a:t>
            </a:r>
            <a:endParaRPr lang="ar-SA" dirty="0"/>
          </a:p>
        </p:txBody>
      </p:sp>
      <p:sp>
        <p:nvSpPr>
          <p:cNvPr id="3" name="عنوان فرعي 2"/>
          <p:cNvSpPr>
            <a:spLocks noGrp="1"/>
          </p:cNvSpPr>
          <p:nvPr>
            <p:ph type="subTitle" idx="1"/>
          </p:nvPr>
        </p:nvSpPr>
        <p:spPr/>
        <p:txBody>
          <a:bodyPr/>
          <a:lstStyle/>
          <a:p>
            <a:endParaRPr lang="ar-SA"/>
          </a:p>
        </p:txBody>
      </p:sp>
    </p:spTree>
    <p:extLst>
      <p:ext uri="{BB962C8B-B14F-4D97-AF65-F5344CB8AC3E}">
        <p14:creationId xmlns:p14="http://schemas.microsoft.com/office/powerpoint/2010/main" xmlns="" val="134045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مسألة إعراب الفعل المضارع</a:t>
            </a:r>
            <a:endParaRPr lang="ar-SA" dirty="0"/>
          </a:p>
        </p:txBody>
      </p:sp>
      <p:sp>
        <p:nvSpPr>
          <p:cNvPr id="3" name="عنصر نائب للمحتوى 2"/>
          <p:cNvSpPr>
            <a:spLocks noGrp="1"/>
          </p:cNvSpPr>
          <p:nvPr>
            <p:ph idx="1"/>
          </p:nvPr>
        </p:nvSpPr>
        <p:spPr/>
        <p:txBody>
          <a:bodyPr>
            <a:normAutofit/>
          </a:bodyPr>
          <a:lstStyle/>
          <a:p>
            <a:r>
              <a:rPr lang="ar-SA" dirty="0" smtClean="0"/>
              <a:t>أجمع الكوفيون والبصريون على أن الأفعال المضارعة معربة</a:t>
            </a:r>
          </a:p>
          <a:p>
            <a:r>
              <a:rPr lang="ar-SA" dirty="0" smtClean="0"/>
              <a:t> واختلفوا في علة إعرابها </a:t>
            </a:r>
          </a:p>
          <a:p>
            <a:r>
              <a:rPr lang="ar-SA" dirty="0" smtClean="0"/>
              <a:t>فذهب الكوفيون </a:t>
            </a:r>
          </a:p>
          <a:p>
            <a:r>
              <a:rPr lang="ar-SA" dirty="0" smtClean="0"/>
              <a:t>إلى أنها إنما أعربت لأنه دخلها المعاني المختلفة والأوقات الطويلة </a:t>
            </a:r>
          </a:p>
          <a:p>
            <a:r>
              <a:rPr lang="ar-SA" dirty="0" smtClean="0"/>
              <a:t>وذهب البصريون </a:t>
            </a:r>
          </a:p>
          <a:p>
            <a:r>
              <a:rPr lang="ar-SA" dirty="0" smtClean="0"/>
              <a:t>إلى أنها إنما أعربت لثلاثة </a:t>
            </a:r>
            <a:endParaRPr lang="ar-SA" dirty="0"/>
          </a:p>
        </p:txBody>
      </p:sp>
    </p:spTree>
    <p:extLst>
      <p:ext uri="{BB962C8B-B14F-4D97-AF65-F5344CB8AC3E}">
        <p14:creationId xmlns:p14="http://schemas.microsoft.com/office/powerpoint/2010/main" xmlns="" val="3849456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r>
              <a:rPr lang="ar-SA" u="sng" dirty="0"/>
              <a:t>إلى أنها إنما أعربت لثلاثة </a:t>
            </a:r>
            <a:r>
              <a:rPr lang="ar-SA" u="sng" dirty="0" smtClean="0"/>
              <a:t> أوجه أحدهما</a:t>
            </a:r>
            <a:endParaRPr lang="ar-SA" u="sng" dirty="0"/>
          </a:p>
          <a:p>
            <a:r>
              <a:rPr lang="ar-SA" dirty="0" smtClean="0"/>
              <a:t>أن يكون شائعا فيتخصص كما أن الاسم يكون شائعا فيتخصص الا ترى أنك تقول يذهب فيصلح للحال والاستقبال فإذا قلت سوف يذهب اختص بالاستقبال فاختص بعد شياعه كما أن الاسم يختص بعد شياعه كما تقول رجل فيصلح لجميع الرجال فإذا قلت الرجل اختص بعد شياعه فلما اختص هذا الفعل بعد شياعه كما أن الاسم يختص بعد شياعه فقد شابهه من هذا الوجه </a:t>
            </a:r>
          </a:p>
          <a:p>
            <a:endParaRPr lang="ar-SA" dirty="0"/>
          </a:p>
        </p:txBody>
      </p:sp>
    </p:spTree>
    <p:extLst>
      <p:ext uri="{BB962C8B-B14F-4D97-AF65-F5344CB8AC3E}">
        <p14:creationId xmlns:p14="http://schemas.microsoft.com/office/powerpoint/2010/main" xmlns="" val="308242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والوجه الثاني </a:t>
            </a:r>
          </a:p>
          <a:p>
            <a:r>
              <a:rPr lang="ar-SA" dirty="0" smtClean="0"/>
              <a:t>أنه تدخل عليه لام الابتداء تقول إن زيدا ليقوم كما تقول إن زيدا لقائم فلما دخلت عليه لام الابتداء كما تدخل على الاسم دل على مشابهه بينهما ألا ترى أنه لا يجوز أن تدخل هذه اللام على الفعل الماضي ولا على فعل الأمر ألا ترى  أنك لا تقول أن زيدا لقام ولا إن زيدا </a:t>
            </a:r>
            <a:r>
              <a:rPr lang="ar-SA" dirty="0" err="1" smtClean="0"/>
              <a:t>لاضرب</a:t>
            </a:r>
            <a:r>
              <a:rPr lang="ar-SA" dirty="0" smtClean="0"/>
              <a:t> عمرا وما أشبه ذلك لعدم المشابهة بينهما وبين الاسم </a:t>
            </a:r>
          </a:p>
          <a:p>
            <a:endParaRPr lang="ar-SA" dirty="0"/>
          </a:p>
        </p:txBody>
      </p:sp>
    </p:spTree>
    <p:extLst>
      <p:ext uri="{BB962C8B-B14F-4D97-AF65-F5344CB8AC3E}">
        <p14:creationId xmlns:p14="http://schemas.microsoft.com/office/powerpoint/2010/main" xmlns="" val="1456616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 والوجه الثالث</a:t>
            </a:r>
          </a:p>
          <a:p>
            <a:r>
              <a:rPr lang="ar-SA" dirty="0" smtClean="0"/>
              <a:t> أنه يجرى على اسم الفاعل في حركته وسكونه ألا ترى أن قولك يضرب على وزن ضارب في حركته وسكونه فلما أشبه هذا الفعل الاسم من هذه الأوجه وجب أن يكون معربا كما أن الاسم معرب </a:t>
            </a:r>
            <a:endParaRPr lang="ar-SA" dirty="0"/>
          </a:p>
        </p:txBody>
      </p:sp>
    </p:spTree>
    <p:extLst>
      <p:ext uri="{BB962C8B-B14F-4D97-AF65-F5344CB8AC3E}">
        <p14:creationId xmlns:p14="http://schemas.microsoft.com/office/powerpoint/2010/main" xmlns="" val="2429848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وأما الجواب عن كلمات الكوفيين قولهم إنما أعربت لأنها دخلها المعاني المختلفة والأوقات الطويلة</a:t>
            </a:r>
          </a:p>
          <a:p>
            <a:r>
              <a:rPr lang="ar-SA" dirty="0" smtClean="0"/>
              <a:t> قلنا قولكم يدخلها المعاني المختلفة يبطل بالحروف فإنها تدخلها المعاني المختلفة ألا ترى أن (ألا) تصلح للاستفهام والعرض والتمني</a:t>
            </a:r>
          </a:p>
          <a:p>
            <a:r>
              <a:rPr lang="ar-SA" dirty="0" smtClean="0"/>
              <a:t> و(من) تجئ لمعان مختلفة من ابتداء الغاية والتبعيض والتبيين والزيادة للتوكيد إلى غير ذلك من الحروف ولا خلاف بين النحويين أنه لا يعرب منها شيء</a:t>
            </a:r>
          </a:p>
          <a:p>
            <a:endParaRPr lang="ar-SA" dirty="0"/>
          </a:p>
        </p:txBody>
      </p:sp>
    </p:spTree>
    <p:extLst>
      <p:ext uri="{BB962C8B-B14F-4D97-AF65-F5344CB8AC3E}">
        <p14:creationId xmlns:p14="http://schemas.microsoft.com/office/powerpoint/2010/main" xmlns="" val="3459873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ar-SA" dirty="0" smtClean="0"/>
              <a:t>وقولكم والأوقات الطويلة يبطل بالفعل الماضي فإن كان ينبغي أن يكون معربا لأنه أطول من المستقبل لأن المستقبل يصير ماضيا والماضي لا يصير مستقبلا فإذا كان الماضي الذي هو الأطول مبنيا فكيف يجوز أن يكون المستقبل الذي هو دونه معربا فلو كان طول الزمان يوجب الإعراب لوجب أن يكون الماضي معربا فلما لم يعرب دل على أن هذا تعليل ليس عليه تعويل </a:t>
            </a:r>
            <a:endParaRPr lang="ar-SA" dirty="0"/>
          </a:p>
        </p:txBody>
      </p:sp>
    </p:spTree>
    <p:extLst>
      <p:ext uri="{BB962C8B-B14F-4D97-AF65-F5344CB8AC3E}">
        <p14:creationId xmlns:p14="http://schemas.microsoft.com/office/powerpoint/2010/main" xmlns="" val="195753063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339</Words>
  <Application>Microsoft Office PowerPoint</Application>
  <PresentationFormat>عرض على الشاشة (3:4)‏</PresentationFormat>
  <Paragraphs>18</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نسق Office</vt:lpstr>
      <vt:lpstr>علَّة إعراب الفعل المضارع</vt:lpstr>
      <vt:lpstr>مسألة إعراب الفعل المضارع</vt:lpstr>
      <vt:lpstr>الشريحة 3</vt:lpstr>
      <vt:lpstr>الشريحة 4</vt:lpstr>
      <vt:lpstr>الشريحة 5</vt:lpstr>
      <vt:lpstr>الشريحة 6</vt:lpstr>
      <vt:lpstr>الشريحة 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علَّة إعراب الفعل المضارع</dc:title>
  <dc:creator>user</dc:creator>
  <cp:lastModifiedBy>win xp</cp:lastModifiedBy>
  <cp:revision>3</cp:revision>
  <dcterms:created xsi:type="dcterms:W3CDTF">2014-04-02T19:36:32Z</dcterms:created>
  <dcterms:modified xsi:type="dcterms:W3CDTF">2014-05-14T06:18:29Z</dcterms:modified>
</cp:coreProperties>
</file>