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223353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802937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3301472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3754687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359345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3012929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1766861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2452705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1471917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2956053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0A894C9-A47C-422F-ABD8-C60394C05598}"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30057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0A894C9-A47C-422F-ABD8-C60394C05598}" type="datetimeFigureOut">
              <a:rPr lang="ar-SA" smtClean="0"/>
              <a:pPr/>
              <a:t>15/07/1435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D2F9A8A-F829-4322-B822-125AD2B6EEF1}" type="slidenum">
              <a:rPr lang="ar-SA" smtClean="0"/>
              <a:pPr/>
              <a:t>‹#›</a:t>
            </a:fld>
            <a:endParaRPr lang="ar-SA"/>
          </a:p>
        </p:txBody>
      </p:sp>
    </p:spTree>
    <p:extLst>
      <p:ext uri="{BB962C8B-B14F-4D97-AF65-F5344CB8AC3E}">
        <p14:creationId xmlns:p14="http://schemas.microsoft.com/office/powerpoint/2010/main" xmlns="" val="3750489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كم مركبة </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427836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مسألة كم مركبة أو مفردة </a:t>
            </a:r>
          </a:p>
          <a:p>
            <a:r>
              <a:rPr lang="ar-SA" dirty="0" smtClean="0"/>
              <a:t> ذهب الكوفيون إلى أن كم مركبة </a:t>
            </a:r>
          </a:p>
          <a:p>
            <a:r>
              <a:rPr lang="ar-SA" dirty="0" smtClean="0"/>
              <a:t>وذهب البصريون إلى أنها مفردة موضوعة للعدد </a:t>
            </a:r>
            <a:endParaRPr lang="ar-SA" dirty="0"/>
          </a:p>
        </p:txBody>
      </p:sp>
    </p:spTree>
    <p:extLst>
      <p:ext uri="{BB962C8B-B14F-4D97-AF65-F5344CB8AC3E}">
        <p14:creationId xmlns:p14="http://schemas.microsoft.com/office/powerpoint/2010/main" xmlns="" val="2934230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أما الكوفيون </a:t>
            </a:r>
          </a:p>
          <a:p>
            <a:r>
              <a:rPr lang="ar-SA" dirty="0" smtClean="0"/>
              <a:t>فاحتجوا بأن قالوا إنما قلنا ذلك لأن الأصل في كم (ما ) زيدت عليها الكاف لأن العرب قد تصل الحرف في أوله وآخره فما وصلته في أوله نحو هذا وهذاك وما وصلته في آخره نحو قوله تعالى ( إما تريني ما يوعدون ) فكذلك هاهنا زادوا الكاف على ما فصارتا جميعا كلمة واحدة وكان الأصل أن يقال في كم مالك كما مالك إلا أنه لما كثرت في كلامهم وجرت على ألسنتهم حذفت الألف من آخرها وسكنت </a:t>
            </a:r>
            <a:r>
              <a:rPr lang="ar-SA" dirty="0" err="1" smtClean="0"/>
              <a:t>ميمها</a:t>
            </a:r>
            <a:r>
              <a:rPr lang="ar-SA" dirty="0" smtClean="0"/>
              <a:t> كما فعلوا في لم فصار كم مالك والمعنى </a:t>
            </a:r>
            <a:r>
              <a:rPr lang="ar-SA" dirty="0" err="1" smtClean="0"/>
              <a:t>كأى</a:t>
            </a:r>
            <a:r>
              <a:rPr lang="ar-SA" dirty="0" smtClean="0"/>
              <a:t> شيء مالك من الأعداد والدليل على ذلك قولهم كأين من رجل رأيت أي كم من رجل رأيت ونظيركم لم فإن الأصل في لم</a:t>
            </a:r>
          </a:p>
          <a:p>
            <a:endParaRPr lang="ar-SA" dirty="0"/>
          </a:p>
        </p:txBody>
      </p:sp>
    </p:spTree>
    <p:extLst>
      <p:ext uri="{BB962C8B-B14F-4D97-AF65-F5344CB8AC3E}">
        <p14:creationId xmlns:p14="http://schemas.microsoft.com/office/powerpoint/2010/main" xmlns="" val="4119281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وأما البصريون </a:t>
            </a:r>
          </a:p>
          <a:p>
            <a:r>
              <a:rPr lang="ar-SA" dirty="0" smtClean="0"/>
              <a:t>فاحتجوا بأن قالوا إنما قلنا إنها مفردة لأن الأصل هو الإفراد وإنما التركيب فرع ومن تمسك بالأصل خرج عن عهدة المطالبة بالدليل ومن عدل عن الأصل افتقر إلى إقامة الدليل </a:t>
            </a:r>
            <a:r>
              <a:rPr lang="ar-SA" dirty="0" err="1" smtClean="0"/>
              <a:t>لعدوله</a:t>
            </a:r>
            <a:r>
              <a:rPr lang="ar-SA" dirty="0" smtClean="0"/>
              <a:t> عن الأصل واستصحاب الحال أحد الأدلة المعتبرة </a:t>
            </a:r>
          </a:p>
          <a:p>
            <a:endParaRPr lang="ar-SA" dirty="0"/>
          </a:p>
        </p:txBody>
      </p:sp>
    </p:spTree>
    <p:extLst>
      <p:ext uri="{BB962C8B-B14F-4D97-AF65-F5344CB8AC3E}">
        <p14:creationId xmlns:p14="http://schemas.microsoft.com/office/powerpoint/2010/main" xmlns="" val="3616835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وأما الجواب عن كلمات الكوفيين</a:t>
            </a:r>
          </a:p>
          <a:p>
            <a:r>
              <a:rPr lang="ar-SA" dirty="0" smtClean="0"/>
              <a:t> أما قولهم إن الأصل في كم ما زيدت عليها الكاف قلنا لا نسلم فإن هذا مجرد دعوى من غير دليل ولا معنى </a:t>
            </a:r>
          </a:p>
          <a:p>
            <a:r>
              <a:rPr lang="ar-SA" dirty="0" smtClean="0"/>
              <a:t> قولهم إن العرب قد تصل الحرف في أوله نحو هذا فقد قدمنا الجواب عنه فيما سبق وأما قولهم كان الأصل أن يقال في كم مالك كما مالك إلا أنه لما كثر في كلامهم وجرى على ألسنتهم حذفت الألف لكثرة الاستعمال وسكنت الميم كما فعلوا ذلك في لم قلنا لا نسلم أنه يجوز إسكان الميم في لم في اختيار الكلام وإنما يجوز ذلك في الضرورة</a:t>
            </a:r>
          </a:p>
          <a:p>
            <a:endParaRPr lang="ar-SA" dirty="0"/>
          </a:p>
        </p:txBody>
      </p:sp>
    </p:spTree>
    <p:extLst>
      <p:ext uri="{BB962C8B-B14F-4D97-AF65-F5344CB8AC3E}">
        <p14:creationId xmlns:p14="http://schemas.microsoft.com/office/powerpoint/2010/main" xmlns="" val="412893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ثم لو كان الأمر كما زعمتم وأن كم كلم لوجب أن يجوز فيها الأصل كما يجوز الأصل في لم فيقال كما مالك كما يقال لما فعلت وأن يجوز فيها الفتح مع حذف الألف كما يجوز في لم فيقال كم مالك كما يجوز لم فعلت وأن يجوز فيها هاء الوقف فيقال كمه كما يجوز في لم هاء الوقف فيقال لمه فلما لم يجز ذلك دل على الفرق بينهما </a:t>
            </a:r>
          </a:p>
          <a:p>
            <a:endParaRPr lang="ar-SA" dirty="0" smtClean="0"/>
          </a:p>
          <a:p>
            <a:endParaRPr lang="ar-SA" dirty="0"/>
          </a:p>
        </p:txBody>
      </p:sp>
    </p:spTree>
    <p:extLst>
      <p:ext uri="{BB962C8B-B14F-4D97-AF65-F5344CB8AC3E}">
        <p14:creationId xmlns:p14="http://schemas.microsoft.com/office/powerpoint/2010/main" xmlns="" val="4048284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وأما قوله تعالى ( ليس كمثله شيء ) فلا نسلم أن الكاف فيه زائدة لأن مثله هاهنا بمعنى هو فكأنه قال ليس ك هو شيء والمثل يطلق في كلام العرب ويراد به ذات الشيء يقول الرجل منهم مثلي لا يفعل هذا أي أنا لا أفعل هذا ومثلي لا يقبل من مثلك أي أنا لا أقبل منك قال الشاعر </a:t>
            </a:r>
          </a:p>
          <a:p>
            <a:r>
              <a:rPr lang="ar-SA" dirty="0" smtClean="0"/>
              <a:t>( يا عاذلي دعني من </a:t>
            </a:r>
            <a:r>
              <a:rPr lang="ar-SA" dirty="0" err="1" smtClean="0"/>
              <a:t>عذلكا</a:t>
            </a:r>
            <a:r>
              <a:rPr lang="ar-SA" dirty="0" smtClean="0"/>
              <a:t> ... مثلي لا يقبل من </a:t>
            </a:r>
            <a:r>
              <a:rPr lang="ar-SA" dirty="0" err="1" smtClean="0"/>
              <a:t>مثلكا</a:t>
            </a:r>
            <a:r>
              <a:rPr lang="ar-SA" dirty="0" smtClean="0"/>
              <a:t> ) </a:t>
            </a:r>
          </a:p>
          <a:p>
            <a:r>
              <a:rPr lang="ar-SA" dirty="0"/>
              <a:t> </a:t>
            </a:r>
            <a:r>
              <a:rPr lang="ar-SA" dirty="0" smtClean="0"/>
              <a:t>  أي أنا لا أقبل منك </a:t>
            </a:r>
          </a:p>
          <a:p>
            <a:endParaRPr lang="ar-SA" dirty="0"/>
          </a:p>
        </p:txBody>
      </p:sp>
    </p:spTree>
    <p:extLst>
      <p:ext uri="{BB962C8B-B14F-4D97-AF65-F5344CB8AC3E}">
        <p14:creationId xmlns:p14="http://schemas.microsoft.com/office/powerpoint/2010/main" xmlns="" val="751450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ثم لو قلنا إن الكاف هاهنا زائدة لما امتنع لأن دخول الكاف هاهنا كخروجها ألا ترى أن معنى ليس كمثله شيء ومعنى بخلاف الكاف في كم فإن الكاف في كم ليس دخولها كخروجها بل لو قدرنا حذفها من الكلام لاختل معناها ولم تحصل الفائدة بها ألا ترى أن قولك ما مالك لا يفيد ما يفيد قولك كم مالك فدل على الفرق بينهما </a:t>
            </a:r>
            <a:endParaRPr lang="ar-SA" dirty="0"/>
          </a:p>
        </p:txBody>
      </p:sp>
    </p:spTree>
    <p:extLst>
      <p:ext uri="{BB962C8B-B14F-4D97-AF65-F5344CB8AC3E}">
        <p14:creationId xmlns:p14="http://schemas.microsoft.com/office/powerpoint/2010/main" xmlns="" val="135600405"/>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474</Words>
  <Application>Microsoft Office PowerPoint</Application>
  <PresentationFormat>عرض على الشاشة (3:4)‏</PresentationFormat>
  <Paragraphs>16</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نسق Office</vt:lpstr>
      <vt:lpstr>كم مركبة </vt:lpstr>
      <vt:lpstr>الشريحة 2</vt:lpstr>
      <vt:lpstr>الشريحة 3</vt:lpstr>
      <vt:lpstr>الشريحة 4</vt:lpstr>
      <vt:lpstr>الشريحة 5</vt:lpstr>
      <vt:lpstr>الشريحة 6</vt:lpstr>
      <vt:lpstr>الشريحة 7</vt:lpstr>
      <vt:lpstr>الشريحة 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كم مركبة </dc:title>
  <dc:creator>user</dc:creator>
  <cp:lastModifiedBy>win xp</cp:lastModifiedBy>
  <cp:revision>2</cp:revision>
  <dcterms:created xsi:type="dcterms:W3CDTF">2014-04-03T05:58:25Z</dcterms:created>
  <dcterms:modified xsi:type="dcterms:W3CDTF">2014-05-14T06:19:04Z</dcterms:modified>
</cp:coreProperties>
</file>