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6" r:id="rId3"/>
    <p:sldMasterId id="2147483699" r:id="rId4"/>
  </p:sldMasterIdLst>
  <p:notesMasterIdLst>
    <p:notesMasterId r:id="rId19"/>
  </p:notesMasterIdLst>
  <p:sldIdLst>
    <p:sldId id="326" r:id="rId5"/>
    <p:sldId id="256" r:id="rId6"/>
    <p:sldId id="318" r:id="rId7"/>
    <p:sldId id="278" r:id="rId8"/>
    <p:sldId id="321" r:id="rId9"/>
    <p:sldId id="324" r:id="rId10"/>
    <p:sldId id="327" r:id="rId11"/>
    <p:sldId id="328" r:id="rId12"/>
    <p:sldId id="316" r:id="rId13"/>
    <p:sldId id="295" r:id="rId14"/>
    <p:sldId id="310" r:id="rId15"/>
    <p:sldId id="289" r:id="rId16"/>
    <p:sldId id="319" r:id="rId17"/>
    <p:sldId id="315" r:id="rId18"/>
  </p:sldIdLst>
  <p:sldSz cx="9144000" cy="5143500" type="screen16x9"/>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7FA6"/>
    <a:srgbClr val="8BA3BF"/>
    <a:srgbClr val="9FA8C5"/>
    <a:srgbClr val="D5DCE1"/>
    <a:srgbClr val="618F9F"/>
    <a:srgbClr val="8FAFBB"/>
    <a:srgbClr val="557E8D"/>
    <a:srgbClr val="637B8B"/>
    <a:srgbClr val="97A9B5"/>
    <a:srgbClr val="384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34" autoAdjust="0"/>
  </p:normalViewPr>
  <p:slideViewPr>
    <p:cSldViewPr showGuides="1">
      <p:cViewPr>
        <p:scale>
          <a:sx n="94" d="100"/>
          <a:sy n="94" d="100"/>
        </p:scale>
        <p:origin x="-684" y="-1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EDBE0F-454E-4E23-9025-3FCB0D2A2459}" type="datetimeFigureOut">
              <a:rPr lang="ar-EG" smtClean="0"/>
              <a:t>13/03/1434</a:t>
            </a:fld>
            <a:endParaRPr lang="ar-E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3461D4-C238-4928-AD59-2CB5255659FB}" type="slidenum">
              <a:rPr lang="ar-EG" smtClean="0"/>
              <a:t>‹#›</a:t>
            </a:fld>
            <a:endParaRPr lang="ar-EG"/>
          </a:p>
        </p:txBody>
      </p:sp>
    </p:spTree>
    <p:extLst>
      <p:ext uri="{BB962C8B-B14F-4D97-AF65-F5344CB8AC3E}">
        <p14:creationId xmlns:p14="http://schemas.microsoft.com/office/powerpoint/2010/main" val="21040775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D3BCE3-3034-4B61-8974-A5F426A53622}" type="slidenum">
              <a:rPr lang="ar-SA" smtClean="0">
                <a:solidFill>
                  <a:prstClr val="black"/>
                </a:solidFill>
              </a:rPr>
              <a:pPr/>
              <a:t>1</a:t>
            </a:fld>
            <a:endParaRPr lang="ar-SA" dirty="0">
              <a:solidFill>
                <a:prstClr val="black"/>
              </a:solidFill>
            </a:endParaRPr>
          </a:p>
        </p:txBody>
      </p:sp>
    </p:spTree>
    <p:extLst>
      <p:ext uri="{BB962C8B-B14F-4D97-AF65-F5344CB8AC3E}">
        <p14:creationId xmlns:p14="http://schemas.microsoft.com/office/powerpoint/2010/main" val="1508804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5143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yCGVideoTemplateTextBkgShape1"/>
          <p:cNvSpPr/>
          <p:nvPr userDrawn="1"/>
        </p:nvSpPr>
        <p:spPr>
          <a:xfrm>
            <a:off x="119743" y="389165"/>
            <a:ext cx="8534400" cy="4191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yCGVideoTemplateTextBkgShape2"/>
          <p:cNvSpPr/>
          <p:nvPr userDrawn="1"/>
        </p:nvSpPr>
        <p:spPr>
          <a:xfrm>
            <a:off x="272143" y="541565"/>
            <a:ext cx="8534400" cy="4191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yCGVideoTemplateTextBkgShape3"/>
          <p:cNvSpPr/>
          <p:nvPr userDrawn="1"/>
        </p:nvSpPr>
        <p:spPr>
          <a:xfrm>
            <a:off x="424543" y="693965"/>
            <a:ext cx="8534400" cy="4191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666751"/>
            <a:ext cx="7924800" cy="9144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1504952"/>
            <a:ext cx="6400800" cy="657225"/>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4812507"/>
            <a:ext cx="2133600" cy="273844"/>
          </a:xfrm>
        </p:spPr>
        <p:txBody>
          <a:bodyPr/>
          <a:lstStyle>
            <a:lvl1pPr>
              <a:defRPr>
                <a:solidFill>
                  <a:schemeClr val="tx1"/>
                </a:solidFill>
              </a:defRPr>
            </a:lvl1pPr>
          </a:lstStyle>
          <a:p>
            <a:fld id="{1909F1AB-4D8C-4A64-BA64-1AE6184D7623}" type="datetimeFigureOut">
              <a:rPr lang="en-US" smtClean="0"/>
              <a:pPr/>
              <a:t>1/24/2013</a:t>
            </a:fld>
            <a:endParaRPr lang="en-US"/>
          </a:p>
        </p:txBody>
      </p:sp>
      <p:sp>
        <p:nvSpPr>
          <p:cNvPr id="5" name="Footer Placeholder 4"/>
          <p:cNvSpPr>
            <a:spLocks noGrp="1"/>
          </p:cNvSpPr>
          <p:nvPr>
            <p:ph type="ftr" sz="quarter" idx="11"/>
          </p:nvPr>
        </p:nvSpPr>
        <p:spPr>
          <a:xfrm>
            <a:off x="3124200" y="4812507"/>
            <a:ext cx="2895600" cy="273844"/>
          </a:xfrm>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6553200" y="4812507"/>
            <a:ext cx="2133600" cy="273844"/>
          </a:xfrm>
        </p:spPr>
        <p:txBody>
          <a:bodyPr/>
          <a:lstStyle>
            <a:lvl1pPr>
              <a:defRPr>
                <a:solidFill>
                  <a:schemeClr val="tx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val="3400278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121151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7428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340549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422332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3390487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22022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21198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18437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184571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t>‹#›</a:t>
            </a:fld>
            <a:endParaRPr lang="en-US"/>
          </a:p>
        </p:txBody>
      </p:sp>
    </p:spTree>
    <p:extLst>
      <p:ext uri="{BB962C8B-B14F-4D97-AF65-F5344CB8AC3E}">
        <p14:creationId xmlns:p14="http://schemas.microsoft.com/office/powerpoint/2010/main" val="124222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832248"/>
            <a:ext cx="9156700" cy="567928"/>
            <a:chOff x="0" y="0"/>
            <a:chExt cx="5768" cy="477"/>
          </a:xfrm>
        </p:grpSpPr>
        <p:sp>
          <p:nvSpPr>
            <p:cNvPr id="5"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6"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8"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9"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0"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2"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3"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5"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6"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7"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8"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9"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0"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2"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3"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6"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27" name="Group 25"/>
          <p:cNvGrpSpPr>
            <a:grpSpLocks/>
          </p:cNvGrpSpPr>
          <p:nvPr/>
        </p:nvGrpSpPr>
        <p:grpSpPr bwMode="auto">
          <a:xfrm>
            <a:off x="20638" y="4620816"/>
            <a:ext cx="9169400" cy="103584"/>
            <a:chOff x="0" y="4032"/>
            <a:chExt cx="5776" cy="87"/>
          </a:xfrm>
        </p:grpSpPr>
        <p:sp>
          <p:nvSpPr>
            <p:cNvPr id="28"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9"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217117" name="Rectangle 29"/>
          <p:cNvSpPr>
            <a:spLocks noGrp="1" noChangeArrowheads="1"/>
          </p:cNvSpPr>
          <p:nvPr>
            <p:ph type="ctrTitle" sz="quarter"/>
          </p:nvPr>
        </p:nvSpPr>
        <p:spPr>
          <a:xfrm>
            <a:off x="685800" y="1401366"/>
            <a:ext cx="7772400" cy="1200150"/>
          </a:xfrm>
        </p:spPr>
        <p:txBody>
          <a:bodyPr anchorCtr="1"/>
          <a:lstStyle>
            <a:lvl1pPr>
              <a:defRPr/>
            </a:lvl1pPr>
          </a:lstStyle>
          <a:p>
            <a:r>
              <a:rPr lang="ar-SA"/>
              <a:t>انقر لتحرير نمط العنوان الرئيسي</a:t>
            </a:r>
          </a:p>
        </p:txBody>
      </p:sp>
      <p:sp>
        <p:nvSpPr>
          <p:cNvPr id="217118" name="Rectangle 30"/>
          <p:cNvSpPr>
            <a:spLocks noGrp="1" noChangeArrowheads="1"/>
          </p:cNvSpPr>
          <p:nvPr>
            <p:ph type="subTitle" sz="quarter" idx="1"/>
          </p:nvPr>
        </p:nvSpPr>
        <p:spPr>
          <a:xfrm>
            <a:off x="1273175" y="2796779"/>
            <a:ext cx="6400800" cy="1028700"/>
          </a:xfrm>
        </p:spPr>
        <p:txBody>
          <a:bodyPr anchorCtr="1"/>
          <a:lstStyle>
            <a:lvl1pPr marL="0" indent="0" algn="ctr">
              <a:buFontTx/>
              <a:buNone/>
              <a:defRPr/>
            </a:lvl1pPr>
          </a:lstStyle>
          <a:p>
            <a:r>
              <a:rPr lang="ar-SA"/>
              <a:t>انقر لتحرير نمط العنوان الثانوي الرئيسي</a:t>
            </a:r>
          </a:p>
        </p:txBody>
      </p:sp>
      <p:sp>
        <p:nvSpPr>
          <p:cNvPr id="31" name="Rectangle 31"/>
          <p:cNvSpPr>
            <a:spLocks noGrp="1" noChangeArrowheads="1"/>
          </p:cNvSpPr>
          <p:nvPr>
            <p:ph type="dt" sz="quarter" idx="10"/>
          </p:nvPr>
        </p:nvSpPr>
        <p:spPr>
          <a:xfrm>
            <a:off x="685800" y="4761310"/>
            <a:ext cx="1905000" cy="342900"/>
          </a:xfrm>
        </p:spPr>
        <p:txBody>
          <a:bodyPr/>
          <a:lstStyle>
            <a:lvl1pPr>
              <a:defRPr/>
            </a:lvl1pPr>
          </a:lstStyle>
          <a:p>
            <a:pPr>
              <a:defRPr/>
            </a:pPr>
            <a:endParaRPr lang="en-US">
              <a:solidFill>
                <a:srgbClr val="545472"/>
              </a:solidFill>
            </a:endParaRPr>
          </a:p>
        </p:txBody>
      </p:sp>
      <p:sp>
        <p:nvSpPr>
          <p:cNvPr id="32" name="Rectangle 32"/>
          <p:cNvSpPr>
            <a:spLocks noGrp="1" noChangeArrowheads="1"/>
          </p:cNvSpPr>
          <p:nvPr>
            <p:ph type="ftr" sz="quarter" idx="11"/>
          </p:nvPr>
        </p:nvSpPr>
        <p:spPr>
          <a:xfrm>
            <a:off x="3124200" y="4761310"/>
            <a:ext cx="2895600" cy="3429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4761310"/>
            <a:ext cx="1905000" cy="342900"/>
          </a:xfrm>
        </p:spPr>
        <p:txBody>
          <a:bodyPr/>
          <a:lstStyle>
            <a:lvl1pPr>
              <a:defRPr/>
            </a:lvl1pPr>
          </a:lstStyle>
          <a:p>
            <a:fld id="{6BD0855D-1910-40E0-8F09-782B78DA27BF}"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651502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B98189B-DB52-4BE7-88F3-05BB5786833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029403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D9D4AB95-5810-4C73-BBC3-61A358597952}"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964048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8A76DA43-2ABF-4E69-A5D9-6D2DB5416C7E}"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26602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8"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9" name="Rectangle 1057"/>
          <p:cNvSpPr>
            <a:spLocks noGrp="1" noChangeArrowheads="1"/>
          </p:cNvSpPr>
          <p:nvPr>
            <p:ph type="sldNum" sz="quarter" idx="12"/>
          </p:nvPr>
        </p:nvSpPr>
        <p:spPr>
          <a:ln/>
        </p:spPr>
        <p:txBody>
          <a:bodyPr/>
          <a:lstStyle>
            <a:lvl1pPr>
              <a:defRPr/>
            </a:lvl1pPr>
          </a:lstStyle>
          <a:p>
            <a:fld id="{9BBDEFC5-6E3A-42F5-B8F6-1CAA7125DDAD}"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3036608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4"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1057"/>
          <p:cNvSpPr>
            <a:spLocks noGrp="1" noChangeArrowheads="1"/>
          </p:cNvSpPr>
          <p:nvPr>
            <p:ph type="sldNum" sz="quarter" idx="12"/>
          </p:nvPr>
        </p:nvSpPr>
        <p:spPr>
          <a:ln/>
        </p:spPr>
        <p:txBody>
          <a:bodyPr/>
          <a:lstStyle>
            <a:lvl1pPr>
              <a:defRPr/>
            </a:lvl1pPr>
          </a:lstStyle>
          <a:p>
            <a:fld id="{D65CCD28-9434-4ACB-AE6A-EC51D126B7C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03394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3"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1057"/>
          <p:cNvSpPr>
            <a:spLocks noGrp="1" noChangeArrowheads="1"/>
          </p:cNvSpPr>
          <p:nvPr>
            <p:ph type="sldNum" sz="quarter" idx="12"/>
          </p:nvPr>
        </p:nvSpPr>
        <p:spPr>
          <a:ln/>
        </p:spPr>
        <p:txBody>
          <a:bodyPr/>
          <a:lstStyle>
            <a:lvl1pPr>
              <a:defRPr/>
            </a:lvl1pPr>
          </a:lstStyle>
          <a:p>
            <a:fld id="{C3190ADF-526B-4F1C-A710-0B00FE1C9EC6}"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797336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04787"/>
            <a:ext cx="3008313" cy="871538"/>
          </a:xfrm>
        </p:spPr>
        <p:txBody>
          <a:bodyPr/>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D1E547C9-92D9-4C25-9A75-9AD5508A39F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716487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CA1158F6-2625-4E4D-9012-C9A024DDE361}"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863544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052E67EA-B011-48AD-9F0C-B5D549EECF3B}"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983448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76262"/>
            <a:ext cx="1943100" cy="39957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685800" y="576262"/>
            <a:ext cx="5676900" cy="3995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1C3E13BC-A184-4918-83A4-C1A2C1F0187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793000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301625" y="1257306"/>
            <a:ext cx="8540750" cy="3317081"/>
          </a:xfrm>
        </p:spPr>
        <p:txBody>
          <a:bodyPr/>
          <a:lstStyle/>
          <a:p>
            <a:pPr lvl="0"/>
            <a:endParaRPr lang="ar-SA" noProof="0" smtClean="0"/>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4BD7166-A346-4141-8AB2-D7EFABD82E7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744315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832248"/>
            <a:ext cx="9156700" cy="567928"/>
            <a:chOff x="0" y="0"/>
            <a:chExt cx="5768" cy="477"/>
          </a:xfrm>
        </p:grpSpPr>
        <p:sp>
          <p:nvSpPr>
            <p:cNvPr id="5"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6"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8"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9"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0"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2"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3"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5"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6"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7"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8"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9"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0"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2"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3"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6"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27" name="Group 25"/>
          <p:cNvGrpSpPr>
            <a:grpSpLocks/>
          </p:cNvGrpSpPr>
          <p:nvPr/>
        </p:nvGrpSpPr>
        <p:grpSpPr bwMode="auto">
          <a:xfrm>
            <a:off x="20638" y="4620816"/>
            <a:ext cx="9169400" cy="103584"/>
            <a:chOff x="0" y="4032"/>
            <a:chExt cx="5776" cy="87"/>
          </a:xfrm>
        </p:grpSpPr>
        <p:sp>
          <p:nvSpPr>
            <p:cNvPr id="28"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9"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217117" name="Rectangle 29"/>
          <p:cNvSpPr>
            <a:spLocks noGrp="1" noChangeArrowheads="1"/>
          </p:cNvSpPr>
          <p:nvPr>
            <p:ph type="ctrTitle" sz="quarter"/>
          </p:nvPr>
        </p:nvSpPr>
        <p:spPr>
          <a:xfrm>
            <a:off x="685800" y="1401366"/>
            <a:ext cx="7772400" cy="1200150"/>
          </a:xfrm>
        </p:spPr>
        <p:txBody>
          <a:bodyPr anchorCtr="1"/>
          <a:lstStyle>
            <a:lvl1pPr>
              <a:defRPr/>
            </a:lvl1pPr>
          </a:lstStyle>
          <a:p>
            <a:r>
              <a:rPr lang="ar-SA"/>
              <a:t>انقر لتحرير نمط العنوان الرئيسي</a:t>
            </a:r>
          </a:p>
        </p:txBody>
      </p:sp>
      <p:sp>
        <p:nvSpPr>
          <p:cNvPr id="217118" name="Rectangle 30"/>
          <p:cNvSpPr>
            <a:spLocks noGrp="1" noChangeArrowheads="1"/>
          </p:cNvSpPr>
          <p:nvPr>
            <p:ph type="subTitle" sz="quarter" idx="1"/>
          </p:nvPr>
        </p:nvSpPr>
        <p:spPr>
          <a:xfrm>
            <a:off x="1273175" y="2796779"/>
            <a:ext cx="6400800" cy="1028700"/>
          </a:xfrm>
        </p:spPr>
        <p:txBody>
          <a:bodyPr anchorCtr="1"/>
          <a:lstStyle>
            <a:lvl1pPr marL="0" indent="0" algn="ctr">
              <a:buFontTx/>
              <a:buNone/>
              <a:defRPr/>
            </a:lvl1pPr>
          </a:lstStyle>
          <a:p>
            <a:r>
              <a:rPr lang="ar-SA"/>
              <a:t>انقر لتحرير نمط العنوان الثانوي الرئيسي</a:t>
            </a:r>
          </a:p>
        </p:txBody>
      </p:sp>
      <p:sp>
        <p:nvSpPr>
          <p:cNvPr id="31" name="Rectangle 31"/>
          <p:cNvSpPr>
            <a:spLocks noGrp="1" noChangeArrowheads="1"/>
          </p:cNvSpPr>
          <p:nvPr>
            <p:ph type="dt" sz="quarter" idx="10"/>
          </p:nvPr>
        </p:nvSpPr>
        <p:spPr>
          <a:xfrm>
            <a:off x="685800" y="4761310"/>
            <a:ext cx="1905000" cy="342900"/>
          </a:xfrm>
        </p:spPr>
        <p:txBody>
          <a:bodyPr/>
          <a:lstStyle>
            <a:lvl1pPr>
              <a:defRPr/>
            </a:lvl1pPr>
          </a:lstStyle>
          <a:p>
            <a:pPr>
              <a:defRPr/>
            </a:pPr>
            <a:endParaRPr lang="en-US">
              <a:solidFill>
                <a:srgbClr val="545472"/>
              </a:solidFill>
            </a:endParaRPr>
          </a:p>
        </p:txBody>
      </p:sp>
      <p:sp>
        <p:nvSpPr>
          <p:cNvPr id="32" name="Rectangle 32"/>
          <p:cNvSpPr>
            <a:spLocks noGrp="1" noChangeArrowheads="1"/>
          </p:cNvSpPr>
          <p:nvPr>
            <p:ph type="ftr" sz="quarter" idx="11"/>
          </p:nvPr>
        </p:nvSpPr>
        <p:spPr>
          <a:xfrm>
            <a:off x="3124200" y="4761310"/>
            <a:ext cx="2895600" cy="3429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4761310"/>
            <a:ext cx="1905000" cy="342900"/>
          </a:xfrm>
        </p:spPr>
        <p:txBody>
          <a:bodyPr/>
          <a:lstStyle>
            <a:lvl1pPr>
              <a:defRPr/>
            </a:lvl1pPr>
          </a:lstStyle>
          <a:p>
            <a:fld id="{6BD0855D-1910-40E0-8F09-782B78DA27BF}"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4082995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B98189B-DB52-4BE7-88F3-05BB5786833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34836761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D9D4AB95-5810-4C73-BBC3-61A358597952}"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175401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8A76DA43-2ABF-4E69-A5D9-6D2DB5416C7E}"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395603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8"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9" name="Rectangle 1057"/>
          <p:cNvSpPr>
            <a:spLocks noGrp="1" noChangeArrowheads="1"/>
          </p:cNvSpPr>
          <p:nvPr>
            <p:ph type="sldNum" sz="quarter" idx="12"/>
          </p:nvPr>
        </p:nvSpPr>
        <p:spPr>
          <a:ln/>
        </p:spPr>
        <p:txBody>
          <a:bodyPr/>
          <a:lstStyle>
            <a:lvl1pPr>
              <a:defRPr/>
            </a:lvl1pPr>
          </a:lstStyle>
          <a:p>
            <a:fld id="{9BBDEFC5-6E3A-42F5-B8F6-1CAA7125DDAD}"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758966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4"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1057"/>
          <p:cNvSpPr>
            <a:spLocks noGrp="1" noChangeArrowheads="1"/>
          </p:cNvSpPr>
          <p:nvPr>
            <p:ph type="sldNum" sz="quarter" idx="12"/>
          </p:nvPr>
        </p:nvSpPr>
        <p:spPr>
          <a:ln/>
        </p:spPr>
        <p:txBody>
          <a:bodyPr/>
          <a:lstStyle>
            <a:lvl1pPr>
              <a:defRPr/>
            </a:lvl1pPr>
          </a:lstStyle>
          <a:p>
            <a:fld id="{D65CCD28-9434-4ACB-AE6A-EC51D126B7C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542359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3"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1057"/>
          <p:cNvSpPr>
            <a:spLocks noGrp="1" noChangeArrowheads="1"/>
          </p:cNvSpPr>
          <p:nvPr>
            <p:ph type="sldNum" sz="quarter" idx="12"/>
          </p:nvPr>
        </p:nvSpPr>
        <p:spPr>
          <a:ln/>
        </p:spPr>
        <p:txBody>
          <a:bodyPr/>
          <a:lstStyle>
            <a:lvl1pPr>
              <a:defRPr/>
            </a:lvl1pPr>
          </a:lstStyle>
          <a:p>
            <a:fld id="{C3190ADF-526B-4F1C-A710-0B00FE1C9EC6}"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606074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D1E547C9-92D9-4C25-9A75-9AD5508A39F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15155188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CA1158F6-2625-4E4D-9012-C9A024DDE361}"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2350462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052E67EA-B011-48AD-9F0C-B5D549EECF3B}"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85467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76262"/>
            <a:ext cx="1943100" cy="39957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685800" y="576262"/>
            <a:ext cx="5676900" cy="3995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1C3E13BC-A184-4918-83A4-C1A2C1F0187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30926670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301625" y="1257301"/>
            <a:ext cx="8540750" cy="3317081"/>
          </a:xfrm>
        </p:spPr>
        <p:txBody>
          <a:bodyPr/>
          <a:lstStyle/>
          <a:p>
            <a:pPr lvl="0"/>
            <a:endParaRPr lang="ar-SA" noProof="0" smtClean="0"/>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4BD7166-A346-4141-8AB2-D7EFABD82E7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val="3452915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8"/>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37FC3F5-AD2E-4089-AB9C-16114B249C72}"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048140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DBECE8E-4E35-4F8D-A818-BA5C3536B144}"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097720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43"/>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31973AE-809E-4B6B-8C68-87BC7715868C}"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341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6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6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7390286-7CA2-415F-8E9A-F74E6A6D36B3}"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278696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4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B44B79F-CBC6-4019-B04F-9925FDE4946A}"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832344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45601F71-7F8E-4723-8D49-FC2322292949}"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81860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D640798E-70ED-4E9F-904C-4747FEA07118}"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5848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7"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6" y="204797"/>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7" y="1076335"/>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EF44FC4-D8FF-4F1E-9048-88D10CE0DA62}"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123586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B6AE9EC-975D-4D37-836B-B1A16C9CFACB}"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350932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BDBCC3D-63FE-48B2-AB37-EFDCD7B95534}"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6389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8"/>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8"/>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2ECEAFA-A343-44F1-B876-F97BA86110DE}"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53870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00160"/>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60"/>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553200" y="4683919"/>
            <a:ext cx="2133600" cy="357188"/>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457200" y="4683919"/>
            <a:ext cx="2133600" cy="357188"/>
          </a:xfrm>
        </p:spPr>
        <p:txBody>
          <a:bodyPr/>
          <a:lstStyle>
            <a:lvl1pPr>
              <a:defRPr/>
            </a:lvl1pPr>
          </a:lstStyle>
          <a:p>
            <a:fld id="{BFFD8A60-1324-4A63-9AB8-3D6CC10FDDD9}" type="slidenum">
              <a:rPr lang="ar-SA">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0089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7.png"/><Relationship Id="rId2" Type="http://schemas.openxmlformats.org/officeDocument/2006/relationships/slideLayout" Target="../slideLayouts/slideLayout13.xml"/><Relationship Id="rId16"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9.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8.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7.png"/><Relationship Id="rId2" Type="http://schemas.openxmlformats.org/officeDocument/2006/relationships/slideLayout" Target="../slideLayouts/slideLayout25.xml"/><Relationship Id="rId16"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5.png"/><Relationship Id="rId10" Type="http://schemas.openxmlformats.org/officeDocument/2006/relationships/slideLayout" Target="../slideLayouts/slideLayout33.xml"/><Relationship Id="rId19" Type="http://schemas.openxmlformats.org/officeDocument/2006/relationships/image" Target="../media/image9.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514350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SyCGVideoTemplatePictureTransparentShape"/>
          <p:cNvSpPr/>
          <p:nvPr/>
        </p:nvSpPr>
        <p:spPr>
          <a:xfrm>
            <a:off x="0" y="0"/>
            <a:ext cx="9144000" cy="51435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yCGVideoTemplateTextBkgShape"/>
          <p:cNvSpPr/>
          <p:nvPr/>
        </p:nvSpPr>
        <p:spPr>
          <a:xfrm>
            <a:off x="304800" y="285750"/>
            <a:ext cx="8534400" cy="4572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09552"/>
            <a:ext cx="8305800" cy="5847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016852"/>
            <a:ext cx="6705600" cy="31085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812507"/>
            <a:ext cx="2133600" cy="273844"/>
          </a:xfrm>
          <a:prstGeom prst="rect">
            <a:avLst/>
          </a:prstGeom>
        </p:spPr>
        <p:txBody>
          <a:bodyPr vert="horz" lIns="91440" tIns="45720" rIns="91440" bIns="45720" rtlCol="0" anchor="ctr"/>
          <a:lstStyle>
            <a:lvl1pPr algn="l">
              <a:defRPr sz="1200">
                <a:solidFill>
                  <a:schemeClr val="bg1"/>
                </a:solidFill>
              </a:defRPr>
            </a:lvl1pPr>
          </a:lstStyle>
          <a:p>
            <a:fld id="{1909F1AB-4D8C-4A64-BA64-1AE6184D7623}" type="datetimeFigureOut">
              <a:rPr lang="en-US" smtClean="0"/>
              <a:pPr/>
              <a:t>1/24/2013</a:t>
            </a:fld>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4812507"/>
            <a:ext cx="2133600" cy="273844"/>
          </a:xfrm>
          <a:prstGeom prst="rect">
            <a:avLst/>
          </a:prstGeom>
        </p:spPr>
        <p:txBody>
          <a:bodyPr vert="horz" lIns="91440" tIns="45720" rIns="91440" bIns="45720" rtlCol="0" anchor="ctr"/>
          <a:lstStyle>
            <a:lvl1pPr algn="r">
              <a:defRPr sz="1200">
                <a:solidFill>
                  <a:schemeClr val="bg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val="388926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0" y="5"/>
            <a:ext cx="9156700" cy="567929"/>
            <a:chOff x="0" y="0"/>
            <a:chExt cx="5768" cy="477"/>
          </a:xfrm>
        </p:grpSpPr>
        <p:sp>
          <p:nvSpPr>
            <p:cNvPr id="3084" name="Freeform 1027"/>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5" name="Freeform 1028"/>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69" name="Freeform 1029"/>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087" name="Freeform 1030"/>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8" name="Freeform 1031"/>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9" name="Freeform 1032"/>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0" name="Freeform 1033"/>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1" name="Freeform 1034"/>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2" name="Freeform 1035"/>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3" name="Freeform 1036"/>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4" name="Freeform 1037"/>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5" name="Freeform 1038"/>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6" name="Freeform 1039"/>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7" name="Freeform 1040"/>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8" name="Freeform 1041"/>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9" name="Freeform 1042"/>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3" name="Freeform 1043"/>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1" name="Freeform 1044"/>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102" name="Freeform 1045"/>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6" name="Freeform 1046"/>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16087" name="Freeform 1047"/>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5" name="Freeform 1048"/>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3075" name="Group 1049"/>
          <p:cNvGrpSpPr>
            <a:grpSpLocks/>
          </p:cNvGrpSpPr>
          <p:nvPr/>
        </p:nvGrpSpPr>
        <p:grpSpPr bwMode="auto">
          <a:xfrm>
            <a:off x="0" y="4635104"/>
            <a:ext cx="9169400" cy="103584"/>
            <a:chOff x="0" y="4032"/>
            <a:chExt cx="5776" cy="87"/>
          </a:xfrm>
        </p:grpSpPr>
        <p:sp>
          <p:nvSpPr>
            <p:cNvPr id="3081" name="Freeform 1050"/>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2" name="Freeform 1051"/>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3" name="Freeform 1052"/>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3076" name="Rectangle 1053"/>
          <p:cNvSpPr>
            <a:spLocks noGrp="1" noChangeArrowheads="1"/>
          </p:cNvSpPr>
          <p:nvPr>
            <p:ph type="title"/>
          </p:nvPr>
        </p:nvSpPr>
        <p:spPr bwMode="auto">
          <a:xfrm>
            <a:off x="685800" y="576263"/>
            <a:ext cx="7772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3077" name="Rectangle 1054"/>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216095" name="Rectangle 1055"/>
          <p:cNvSpPr>
            <a:spLocks noGrp="1" noChangeArrowheads="1"/>
          </p:cNvSpPr>
          <p:nvPr>
            <p:ph type="dt" sz="half" idx="2"/>
          </p:nvPr>
        </p:nvSpPr>
        <p:spPr bwMode="auto">
          <a:xfrm>
            <a:off x="6651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6" name="Rectangle 1056"/>
          <p:cNvSpPr>
            <a:spLocks noGrp="1" noChangeArrowheads="1"/>
          </p:cNvSpPr>
          <p:nvPr>
            <p:ph type="ftr" sz="quarter" idx="3"/>
          </p:nvPr>
        </p:nvSpPr>
        <p:spPr bwMode="auto">
          <a:xfrm>
            <a:off x="3103563" y="4775597"/>
            <a:ext cx="2895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7" name="Rectangle 1057"/>
          <p:cNvSpPr>
            <a:spLocks noGrp="1" noChangeArrowheads="1"/>
          </p:cNvSpPr>
          <p:nvPr>
            <p:ph type="sldNum" sz="quarter" idx="4"/>
          </p:nvPr>
        </p:nvSpPr>
        <p:spPr bwMode="auto">
          <a:xfrm>
            <a:off x="65325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kumimoji="0" sz="1400"/>
            </a:lvl1pPr>
          </a:lstStyle>
          <a:p>
            <a:pPr algn="r" fontAlgn="base">
              <a:spcBef>
                <a:spcPct val="0"/>
              </a:spcBef>
              <a:spcAft>
                <a:spcPct val="0"/>
              </a:spcAft>
            </a:pPr>
            <a:fld id="{B3201D99-CC19-4A5D-8BC8-76825825CD88}" type="slidenum">
              <a:rPr lang="ar-SA" smtClean="0">
                <a:solidFill>
                  <a:srgbClr val="545472"/>
                </a:solidFill>
                <a:latin typeface="Times New Roman" pitchFamily="18" charset="0"/>
                <a:cs typeface="Times New Roman (Arabic)" charset="0"/>
              </a:rPr>
              <a:pPr algn="r" fontAlgn="base">
                <a:spcBef>
                  <a:spcPct val="0"/>
                </a:spcBef>
                <a:spcAft>
                  <a:spcPct val="0"/>
                </a:spcAft>
              </a:pPr>
              <a:t>‹#›</a:t>
            </a:fld>
            <a:endParaRPr lang="en-US"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val="3520622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ahoma" pitchFamily="34" charset="0"/>
          <a:cs typeface="Tahoma" pitchFamily="34" charset="0"/>
        </a:defRPr>
      </a:lvl2pPr>
      <a:lvl3pPr algn="ctr" rtl="1" eaLnBrk="0" fontAlgn="base" hangingPunct="0">
        <a:spcBef>
          <a:spcPct val="0"/>
        </a:spcBef>
        <a:spcAft>
          <a:spcPct val="0"/>
        </a:spcAft>
        <a:defRPr sz="4400">
          <a:solidFill>
            <a:schemeClr val="tx2"/>
          </a:solidFill>
          <a:latin typeface="Tahoma" pitchFamily="34" charset="0"/>
          <a:cs typeface="Tahoma" pitchFamily="34" charset="0"/>
        </a:defRPr>
      </a:lvl3pPr>
      <a:lvl4pPr algn="ctr" rtl="1" eaLnBrk="0" fontAlgn="base" hangingPunct="0">
        <a:spcBef>
          <a:spcPct val="0"/>
        </a:spcBef>
        <a:spcAft>
          <a:spcPct val="0"/>
        </a:spcAft>
        <a:defRPr sz="4400">
          <a:solidFill>
            <a:schemeClr val="tx2"/>
          </a:solidFill>
          <a:latin typeface="Tahoma" pitchFamily="34" charset="0"/>
          <a:cs typeface="Tahoma" pitchFamily="34" charset="0"/>
        </a:defRPr>
      </a:lvl4pPr>
      <a:lvl5pPr algn="ctr" rtl="1" eaLnBrk="0" fontAlgn="base" hangingPunct="0">
        <a:spcBef>
          <a:spcPct val="0"/>
        </a:spcBef>
        <a:spcAft>
          <a:spcPct val="0"/>
        </a:spcAft>
        <a:defRPr sz="4400">
          <a:solidFill>
            <a:schemeClr val="tx2"/>
          </a:solidFill>
          <a:latin typeface="Tahoma" pitchFamily="34" charset="0"/>
          <a:cs typeface="Tahoma" pitchFamily="34" charset="0"/>
        </a:defRPr>
      </a:lvl5pPr>
      <a:lvl6pPr marL="457200" algn="ctr" rtl="1" fontAlgn="base">
        <a:spcBef>
          <a:spcPct val="0"/>
        </a:spcBef>
        <a:spcAft>
          <a:spcPct val="0"/>
        </a:spcAft>
        <a:defRPr sz="4400">
          <a:solidFill>
            <a:schemeClr val="tx2"/>
          </a:solidFill>
          <a:latin typeface="Tahoma" pitchFamily="34" charset="0"/>
          <a:cs typeface="Tahoma" pitchFamily="34" charset="0"/>
        </a:defRPr>
      </a:lvl6pPr>
      <a:lvl7pPr marL="914400" algn="ctr" rtl="1" fontAlgn="base">
        <a:spcBef>
          <a:spcPct val="0"/>
        </a:spcBef>
        <a:spcAft>
          <a:spcPct val="0"/>
        </a:spcAft>
        <a:defRPr sz="4400">
          <a:solidFill>
            <a:schemeClr val="tx2"/>
          </a:solidFill>
          <a:latin typeface="Tahoma" pitchFamily="34" charset="0"/>
          <a:cs typeface="Tahoma" pitchFamily="34" charset="0"/>
        </a:defRPr>
      </a:lvl7pPr>
      <a:lvl8pPr marL="1371600" algn="ctr" rtl="1" fontAlgn="base">
        <a:spcBef>
          <a:spcPct val="0"/>
        </a:spcBef>
        <a:spcAft>
          <a:spcPct val="0"/>
        </a:spcAft>
        <a:defRPr sz="4400">
          <a:solidFill>
            <a:schemeClr val="tx2"/>
          </a:solidFill>
          <a:latin typeface="Tahoma" pitchFamily="34" charset="0"/>
          <a:cs typeface="Tahoma" pitchFamily="34" charset="0"/>
        </a:defRPr>
      </a:lvl8pPr>
      <a:lvl9pPr marL="1828800" algn="ctr" rtl="1" fontAlgn="base">
        <a:spcBef>
          <a:spcPct val="0"/>
        </a:spcBef>
        <a:spcAft>
          <a:spcPct val="0"/>
        </a:spcAft>
        <a:defRPr sz="4400">
          <a:solidFill>
            <a:schemeClr val="tx2"/>
          </a:solidFill>
          <a:latin typeface="Tahoma" pitchFamily="34" charset="0"/>
          <a:cs typeface="Tahoma" pitchFamily="34" charset="0"/>
        </a:defRPr>
      </a:lvl9pPr>
    </p:titleStyle>
    <p:bodyStyle>
      <a:lvl1pPr marL="342900" indent="-342900" algn="r" rtl="1" eaLnBrk="0" fontAlgn="base" hangingPunct="0">
        <a:spcBef>
          <a:spcPct val="20000"/>
        </a:spcBef>
        <a:spcAft>
          <a:spcPct val="0"/>
        </a:spcAft>
        <a:buSzPct val="90000"/>
        <a:buBlip>
          <a:blip r:embed="rId15"/>
        </a:buBlip>
        <a:defRPr sz="3200">
          <a:solidFill>
            <a:schemeClr val="tx1"/>
          </a:solidFill>
          <a:latin typeface="+mn-lt"/>
          <a:ea typeface="+mn-ea"/>
          <a:cs typeface="+mn-cs"/>
        </a:defRPr>
      </a:lvl1pPr>
      <a:lvl2pPr marL="742950" indent="-285750" algn="r" rtl="1" eaLnBrk="0" fontAlgn="base" hangingPunct="0">
        <a:spcBef>
          <a:spcPct val="20000"/>
        </a:spcBef>
        <a:spcAft>
          <a:spcPct val="0"/>
        </a:spcAft>
        <a:buSzPct val="80000"/>
        <a:buBlip>
          <a:blip r:embed="rId16"/>
        </a:buBlip>
        <a:defRPr sz="2800">
          <a:solidFill>
            <a:schemeClr val="tx1"/>
          </a:solidFill>
          <a:latin typeface="+mn-lt"/>
          <a:ea typeface="Times New Roman (Arabic)" charset="0"/>
          <a:cs typeface="Tahoma" pitchFamily="34" charset="0"/>
        </a:defRPr>
      </a:lvl2pPr>
      <a:lvl3pPr marL="1143000" indent="-228600" algn="r" rtl="1" eaLnBrk="0" fontAlgn="base" hangingPunct="0">
        <a:spcBef>
          <a:spcPct val="20000"/>
        </a:spcBef>
        <a:spcAft>
          <a:spcPct val="0"/>
        </a:spcAft>
        <a:buSzPct val="70000"/>
        <a:buBlip>
          <a:blip r:embed="rId17"/>
        </a:buBlip>
        <a:defRPr sz="2400">
          <a:solidFill>
            <a:schemeClr val="tx1"/>
          </a:solidFill>
          <a:latin typeface="+mn-lt"/>
          <a:ea typeface="Times New Roman (Arabic)" charset="0"/>
          <a:cs typeface="Tahoma" pitchFamily="34" charset="0"/>
        </a:defRPr>
      </a:lvl3pPr>
      <a:lvl4pPr marL="1600200" indent="-228600" algn="r" rtl="1" eaLnBrk="0" fontAlgn="base" hangingPunct="0">
        <a:spcBef>
          <a:spcPct val="20000"/>
        </a:spcBef>
        <a:spcAft>
          <a:spcPct val="0"/>
        </a:spcAft>
        <a:buSzPct val="70000"/>
        <a:buBlip>
          <a:blip r:embed="rId18"/>
        </a:buBlip>
        <a:defRPr sz="2000">
          <a:solidFill>
            <a:schemeClr val="tx1"/>
          </a:solidFill>
          <a:latin typeface="+mn-lt"/>
          <a:ea typeface="Times New Roman (Arabic)" charset="0"/>
          <a:cs typeface="Tahoma" pitchFamily="34" charset="0"/>
        </a:defRPr>
      </a:lvl4pPr>
      <a:lvl5pPr marL="2057400" indent="-228600" algn="r" rtl="1" eaLnBrk="0" fontAlgn="base" hangingPunct="0">
        <a:spcBef>
          <a:spcPct val="20000"/>
        </a:spcBef>
        <a:spcAft>
          <a:spcPct val="0"/>
        </a:spcAft>
        <a:buSzPct val="70000"/>
        <a:buBlip>
          <a:blip r:embed="rId19"/>
        </a:buBlip>
        <a:defRPr sz="2000">
          <a:solidFill>
            <a:schemeClr val="tx1"/>
          </a:solidFill>
          <a:latin typeface="+mn-lt"/>
          <a:ea typeface="Times New Roman (Arabic)" charset="0"/>
          <a:cs typeface="Tahoma" pitchFamily="34" charset="0"/>
        </a:defRPr>
      </a:lvl5pPr>
      <a:lvl6pPr marL="25146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6pPr>
      <a:lvl7pPr marL="29718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7pPr>
      <a:lvl8pPr marL="34290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8pPr>
      <a:lvl9pPr marL="38862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0" y="0"/>
            <a:ext cx="9156700" cy="567929"/>
            <a:chOff x="0" y="0"/>
            <a:chExt cx="5768" cy="477"/>
          </a:xfrm>
        </p:grpSpPr>
        <p:sp>
          <p:nvSpPr>
            <p:cNvPr id="3084" name="Freeform 1027"/>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5" name="Freeform 1028"/>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69" name="Freeform 1029"/>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087" name="Freeform 1030"/>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8" name="Freeform 1031"/>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9" name="Freeform 1032"/>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0" name="Freeform 1033"/>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1" name="Freeform 1034"/>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2" name="Freeform 1035"/>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3" name="Freeform 1036"/>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4" name="Freeform 1037"/>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5" name="Freeform 1038"/>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6" name="Freeform 1039"/>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7" name="Freeform 1040"/>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8" name="Freeform 1041"/>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9" name="Freeform 1042"/>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3" name="Freeform 1043"/>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1" name="Freeform 1044"/>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102" name="Freeform 1045"/>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6" name="Freeform 1046"/>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16087" name="Freeform 1047"/>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5" name="Freeform 1048"/>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3075" name="Group 1049"/>
          <p:cNvGrpSpPr>
            <a:grpSpLocks/>
          </p:cNvGrpSpPr>
          <p:nvPr/>
        </p:nvGrpSpPr>
        <p:grpSpPr bwMode="auto">
          <a:xfrm>
            <a:off x="0" y="4635104"/>
            <a:ext cx="9169400" cy="103584"/>
            <a:chOff x="0" y="4032"/>
            <a:chExt cx="5776" cy="87"/>
          </a:xfrm>
        </p:grpSpPr>
        <p:sp>
          <p:nvSpPr>
            <p:cNvPr id="3081" name="Freeform 1050"/>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2" name="Freeform 1051"/>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3" name="Freeform 1052"/>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3076" name="Rectangle 1053"/>
          <p:cNvSpPr>
            <a:spLocks noGrp="1" noChangeArrowheads="1"/>
          </p:cNvSpPr>
          <p:nvPr>
            <p:ph type="title"/>
          </p:nvPr>
        </p:nvSpPr>
        <p:spPr bwMode="auto">
          <a:xfrm>
            <a:off x="685800" y="576263"/>
            <a:ext cx="7772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3077" name="Rectangle 1054"/>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216095" name="Rectangle 1055"/>
          <p:cNvSpPr>
            <a:spLocks noGrp="1" noChangeArrowheads="1"/>
          </p:cNvSpPr>
          <p:nvPr>
            <p:ph type="dt" sz="half" idx="2"/>
          </p:nvPr>
        </p:nvSpPr>
        <p:spPr bwMode="auto">
          <a:xfrm>
            <a:off x="6651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6" name="Rectangle 1056"/>
          <p:cNvSpPr>
            <a:spLocks noGrp="1" noChangeArrowheads="1"/>
          </p:cNvSpPr>
          <p:nvPr>
            <p:ph type="ftr" sz="quarter" idx="3"/>
          </p:nvPr>
        </p:nvSpPr>
        <p:spPr bwMode="auto">
          <a:xfrm>
            <a:off x="3103563" y="4775597"/>
            <a:ext cx="2895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7" name="Rectangle 1057"/>
          <p:cNvSpPr>
            <a:spLocks noGrp="1" noChangeArrowheads="1"/>
          </p:cNvSpPr>
          <p:nvPr>
            <p:ph type="sldNum" sz="quarter" idx="4"/>
          </p:nvPr>
        </p:nvSpPr>
        <p:spPr bwMode="auto">
          <a:xfrm>
            <a:off x="65325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kumimoji="0" sz="1400"/>
            </a:lvl1pPr>
          </a:lstStyle>
          <a:p>
            <a:pPr algn="r" fontAlgn="base">
              <a:spcBef>
                <a:spcPct val="0"/>
              </a:spcBef>
              <a:spcAft>
                <a:spcPct val="0"/>
              </a:spcAft>
            </a:pPr>
            <a:fld id="{B3201D99-CC19-4A5D-8BC8-76825825CD88}" type="slidenum">
              <a:rPr lang="ar-SA" smtClean="0">
                <a:solidFill>
                  <a:srgbClr val="545472"/>
                </a:solidFill>
                <a:latin typeface="Times New Roman" pitchFamily="18" charset="0"/>
                <a:cs typeface="Times New Roman (Arabic)" charset="0"/>
              </a:rPr>
              <a:pPr algn="r" fontAlgn="base">
                <a:spcBef>
                  <a:spcPct val="0"/>
                </a:spcBef>
                <a:spcAft>
                  <a:spcPct val="0"/>
                </a:spcAft>
              </a:pPr>
              <a:t>‹#›</a:t>
            </a:fld>
            <a:endParaRPr lang="en-US"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val="322636477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ahoma" pitchFamily="34" charset="0"/>
          <a:cs typeface="Tahoma" pitchFamily="34" charset="0"/>
        </a:defRPr>
      </a:lvl2pPr>
      <a:lvl3pPr algn="ctr" rtl="1" eaLnBrk="0" fontAlgn="base" hangingPunct="0">
        <a:spcBef>
          <a:spcPct val="0"/>
        </a:spcBef>
        <a:spcAft>
          <a:spcPct val="0"/>
        </a:spcAft>
        <a:defRPr sz="4400">
          <a:solidFill>
            <a:schemeClr val="tx2"/>
          </a:solidFill>
          <a:latin typeface="Tahoma" pitchFamily="34" charset="0"/>
          <a:cs typeface="Tahoma" pitchFamily="34" charset="0"/>
        </a:defRPr>
      </a:lvl3pPr>
      <a:lvl4pPr algn="ctr" rtl="1" eaLnBrk="0" fontAlgn="base" hangingPunct="0">
        <a:spcBef>
          <a:spcPct val="0"/>
        </a:spcBef>
        <a:spcAft>
          <a:spcPct val="0"/>
        </a:spcAft>
        <a:defRPr sz="4400">
          <a:solidFill>
            <a:schemeClr val="tx2"/>
          </a:solidFill>
          <a:latin typeface="Tahoma" pitchFamily="34" charset="0"/>
          <a:cs typeface="Tahoma" pitchFamily="34" charset="0"/>
        </a:defRPr>
      </a:lvl4pPr>
      <a:lvl5pPr algn="ctr" rtl="1" eaLnBrk="0" fontAlgn="base" hangingPunct="0">
        <a:spcBef>
          <a:spcPct val="0"/>
        </a:spcBef>
        <a:spcAft>
          <a:spcPct val="0"/>
        </a:spcAft>
        <a:defRPr sz="4400">
          <a:solidFill>
            <a:schemeClr val="tx2"/>
          </a:solidFill>
          <a:latin typeface="Tahoma" pitchFamily="34" charset="0"/>
          <a:cs typeface="Tahoma" pitchFamily="34" charset="0"/>
        </a:defRPr>
      </a:lvl5pPr>
      <a:lvl6pPr marL="457200" algn="ctr" rtl="1" fontAlgn="base">
        <a:spcBef>
          <a:spcPct val="0"/>
        </a:spcBef>
        <a:spcAft>
          <a:spcPct val="0"/>
        </a:spcAft>
        <a:defRPr sz="4400">
          <a:solidFill>
            <a:schemeClr val="tx2"/>
          </a:solidFill>
          <a:latin typeface="Tahoma" pitchFamily="34" charset="0"/>
          <a:cs typeface="Tahoma" pitchFamily="34" charset="0"/>
        </a:defRPr>
      </a:lvl6pPr>
      <a:lvl7pPr marL="914400" algn="ctr" rtl="1" fontAlgn="base">
        <a:spcBef>
          <a:spcPct val="0"/>
        </a:spcBef>
        <a:spcAft>
          <a:spcPct val="0"/>
        </a:spcAft>
        <a:defRPr sz="4400">
          <a:solidFill>
            <a:schemeClr val="tx2"/>
          </a:solidFill>
          <a:latin typeface="Tahoma" pitchFamily="34" charset="0"/>
          <a:cs typeface="Tahoma" pitchFamily="34" charset="0"/>
        </a:defRPr>
      </a:lvl7pPr>
      <a:lvl8pPr marL="1371600" algn="ctr" rtl="1" fontAlgn="base">
        <a:spcBef>
          <a:spcPct val="0"/>
        </a:spcBef>
        <a:spcAft>
          <a:spcPct val="0"/>
        </a:spcAft>
        <a:defRPr sz="4400">
          <a:solidFill>
            <a:schemeClr val="tx2"/>
          </a:solidFill>
          <a:latin typeface="Tahoma" pitchFamily="34" charset="0"/>
          <a:cs typeface="Tahoma" pitchFamily="34" charset="0"/>
        </a:defRPr>
      </a:lvl8pPr>
      <a:lvl9pPr marL="1828800" algn="ctr" rtl="1" fontAlgn="base">
        <a:spcBef>
          <a:spcPct val="0"/>
        </a:spcBef>
        <a:spcAft>
          <a:spcPct val="0"/>
        </a:spcAft>
        <a:defRPr sz="4400">
          <a:solidFill>
            <a:schemeClr val="tx2"/>
          </a:solidFill>
          <a:latin typeface="Tahoma" pitchFamily="34" charset="0"/>
          <a:cs typeface="Tahoma" pitchFamily="34" charset="0"/>
        </a:defRPr>
      </a:lvl9pPr>
    </p:titleStyle>
    <p:bodyStyle>
      <a:lvl1pPr marL="342900" indent="-342900" algn="r" rtl="1" eaLnBrk="0" fontAlgn="base" hangingPunct="0">
        <a:spcBef>
          <a:spcPct val="20000"/>
        </a:spcBef>
        <a:spcAft>
          <a:spcPct val="0"/>
        </a:spcAft>
        <a:buSzPct val="90000"/>
        <a:buBlip>
          <a:blip r:embed="rId15"/>
        </a:buBlip>
        <a:defRPr sz="3200">
          <a:solidFill>
            <a:schemeClr val="tx1"/>
          </a:solidFill>
          <a:latin typeface="+mn-lt"/>
          <a:ea typeface="+mn-ea"/>
          <a:cs typeface="+mn-cs"/>
        </a:defRPr>
      </a:lvl1pPr>
      <a:lvl2pPr marL="742950" indent="-285750" algn="r" rtl="1" eaLnBrk="0" fontAlgn="base" hangingPunct="0">
        <a:spcBef>
          <a:spcPct val="20000"/>
        </a:spcBef>
        <a:spcAft>
          <a:spcPct val="0"/>
        </a:spcAft>
        <a:buSzPct val="80000"/>
        <a:buBlip>
          <a:blip r:embed="rId16"/>
        </a:buBlip>
        <a:defRPr sz="2800">
          <a:solidFill>
            <a:schemeClr val="tx1"/>
          </a:solidFill>
          <a:latin typeface="+mn-lt"/>
          <a:ea typeface="Times New Roman (Arabic)" charset="0"/>
          <a:cs typeface="Tahoma" pitchFamily="34" charset="0"/>
        </a:defRPr>
      </a:lvl2pPr>
      <a:lvl3pPr marL="1143000" indent="-228600" algn="r" rtl="1" eaLnBrk="0" fontAlgn="base" hangingPunct="0">
        <a:spcBef>
          <a:spcPct val="20000"/>
        </a:spcBef>
        <a:spcAft>
          <a:spcPct val="0"/>
        </a:spcAft>
        <a:buSzPct val="70000"/>
        <a:buBlip>
          <a:blip r:embed="rId17"/>
        </a:buBlip>
        <a:defRPr sz="2400">
          <a:solidFill>
            <a:schemeClr val="tx1"/>
          </a:solidFill>
          <a:latin typeface="+mn-lt"/>
          <a:ea typeface="Times New Roman (Arabic)" charset="0"/>
          <a:cs typeface="Tahoma" pitchFamily="34" charset="0"/>
        </a:defRPr>
      </a:lvl3pPr>
      <a:lvl4pPr marL="1600200" indent="-228600" algn="r" rtl="1" eaLnBrk="0" fontAlgn="base" hangingPunct="0">
        <a:spcBef>
          <a:spcPct val="20000"/>
        </a:spcBef>
        <a:spcAft>
          <a:spcPct val="0"/>
        </a:spcAft>
        <a:buSzPct val="70000"/>
        <a:buBlip>
          <a:blip r:embed="rId18"/>
        </a:buBlip>
        <a:defRPr sz="2000">
          <a:solidFill>
            <a:schemeClr val="tx1"/>
          </a:solidFill>
          <a:latin typeface="+mn-lt"/>
          <a:ea typeface="Times New Roman (Arabic)" charset="0"/>
          <a:cs typeface="Tahoma" pitchFamily="34" charset="0"/>
        </a:defRPr>
      </a:lvl4pPr>
      <a:lvl5pPr marL="2057400" indent="-228600" algn="r" rtl="1" eaLnBrk="0" fontAlgn="base" hangingPunct="0">
        <a:spcBef>
          <a:spcPct val="20000"/>
        </a:spcBef>
        <a:spcAft>
          <a:spcPct val="0"/>
        </a:spcAft>
        <a:buSzPct val="70000"/>
        <a:buBlip>
          <a:blip r:embed="rId19"/>
        </a:buBlip>
        <a:defRPr sz="2000">
          <a:solidFill>
            <a:schemeClr val="tx1"/>
          </a:solidFill>
          <a:latin typeface="+mn-lt"/>
          <a:ea typeface="Times New Roman (Arabic)" charset="0"/>
          <a:cs typeface="Tahoma" pitchFamily="34" charset="0"/>
        </a:defRPr>
      </a:lvl5pPr>
      <a:lvl6pPr marL="25146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6pPr>
      <a:lvl7pPr marL="29718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7pPr>
      <a:lvl8pPr marL="34290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8pPr>
      <a:lvl9pPr marL="38862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200160"/>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r" rtl="1"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1"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rtl="1" fontAlgn="base">
              <a:spcBef>
                <a:spcPct val="0"/>
              </a:spcBef>
              <a:spcAft>
                <a:spcPct val="0"/>
              </a:spcAft>
            </a:pPr>
            <a:fld id="{F678BA92-4345-44B0-A99C-A3601BBBAA5C}" type="slidenum">
              <a:rPr lang="ar-SA">
                <a:solidFill>
                  <a:srgbClr val="000000"/>
                </a:solidFill>
              </a:rPr>
              <a:pPr rtl="1"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86157764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73731" name="WordArt 3"/>
          <p:cNvSpPr>
            <a:spLocks noChangeArrowheads="1" noChangeShapeType="1" noTextEdit="1"/>
          </p:cNvSpPr>
          <p:nvPr/>
        </p:nvSpPr>
        <p:spPr bwMode="auto">
          <a:xfrm>
            <a:off x="736600" y="989441"/>
            <a:ext cx="7315200" cy="2862263"/>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26227"/>
              </a:avLst>
            </a:prstTxWarp>
          </a:bodyPr>
          <a:lstStyle/>
          <a:p>
            <a:pPr algn="ctr" rtl="1" fontAlgn="base">
              <a:spcBef>
                <a:spcPct val="0"/>
              </a:spcBef>
              <a:spcAft>
                <a:spcPct val="0"/>
              </a:spcAft>
            </a:pPr>
            <a:r>
              <a:rPr lang="ar-EG" sz="9600" kern="10" dirty="0">
                <a:ln w="9525">
                  <a:solidFill>
                    <a:srgbClr val="FFFFFF"/>
                  </a:solidFill>
                  <a:round/>
                  <a:headEnd/>
                  <a:tailEnd/>
                </a:ln>
                <a:solidFill>
                  <a:srgbClr val="00B050"/>
                </a:solidFill>
                <a:latin typeface="Impact"/>
              </a:rPr>
              <a:t>بسم الله الرحمن الرحيم</a:t>
            </a:r>
            <a:endParaRPr lang="en-US" sz="9600" kern="10" dirty="0">
              <a:ln w="9525">
                <a:solidFill>
                  <a:srgbClr val="FFFFFF"/>
                </a:solidFill>
                <a:round/>
                <a:headEnd/>
                <a:tailEnd/>
              </a:ln>
              <a:solidFill>
                <a:srgbClr val="00B050"/>
              </a:solidFill>
              <a:latin typeface="Impact"/>
            </a:endParaRPr>
          </a:p>
        </p:txBody>
      </p:sp>
      <p:pic>
        <p:nvPicPr>
          <p:cNvPr id="73732" name="Picture 4"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3" name="Picture 5"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4" name="Picture 6"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5900"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5" name="Picture 7"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6" name="Picture 8"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7" name="Picture 9"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24751" y="4143376"/>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8" name="Picture 10"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1"/>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39" name="Picture 11"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40" name="Picture 12"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5900" y="1"/>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41" name="Picture 13"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42" name="Picture 14"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1"/>
            <a:ext cx="1905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73743" name="Picture 15" descr="bird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24751" y="1"/>
            <a:ext cx="1905000" cy="100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185162"/>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wheel(1)">
                                      <p:cBhvr>
                                        <p:cTn id="7" dur="375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762000" y="-457200"/>
            <a:ext cx="7924800" cy="914400"/>
          </a:xfrm>
        </p:spPr>
        <p:txBody>
          <a:bodyPr/>
          <a:lstStyle/>
          <a:p>
            <a:pPr algn="ctr"/>
            <a:endParaRPr lang="en-US" dirty="0"/>
          </a:p>
        </p:txBody>
      </p:sp>
      <p:sp>
        <p:nvSpPr>
          <p:cNvPr id="12" name="Subtitle 11"/>
          <p:cNvSpPr>
            <a:spLocks noGrp="1"/>
          </p:cNvSpPr>
          <p:nvPr>
            <p:ph type="subTitle" idx="1"/>
          </p:nvPr>
        </p:nvSpPr>
        <p:spPr>
          <a:xfrm>
            <a:off x="1143000" y="2190752"/>
            <a:ext cx="6400800" cy="657225"/>
          </a:xfrm>
        </p:spPr>
        <p:txBody>
          <a:bodyPr>
            <a:normAutofit fontScale="40000" lnSpcReduction="20000"/>
          </a:bodyPr>
          <a:lstStyle/>
          <a:p>
            <a:pPr algn="r"/>
            <a:r>
              <a:rPr lang="ar-EG" sz="11200" dirty="0" smtClean="0">
                <a:solidFill>
                  <a:schemeClr val="tx1">
                    <a:lumMod val="95000"/>
                    <a:lumOff val="5000"/>
                  </a:schemeClr>
                </a:solidFill>
              </a:rPr>
              <a:t>مادة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val="924083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lgn="ctr">
              <a:buNone/>
            </a:pPr>
            <a:endParaRPr lang="ar-SA" dirty="0" smtClean="0">
              <a:solidFill>
                <a:srgbClr val="C00000"/>
              </a:solidFill>
            </a:endParaRPr>
          </a:p>
          <a:p>
            <a:pPr marL="0" indent="0" algn="ctr">
              <a:buNone/>
            </a:pPr>
            <a:endParaRPr lang="ar-SA" dirty="0">
              <a:solidFill>
                <a:srgbClr val="C00000"/>
              </a:solidFill>
            </a:endParaRPr>
          </a:p>
          <a:p>
            <a:pPr marL="0" indent="0" algn="ctr">
              <a:buNone/>
            </a:pPr>
            <a:endParaRPr lang="ar-SA" dirty="0" smtClean="0">
              <a:solidFill>
                <a:srgbClr val="C00000"/>
              </a:solidFill>
            </a:endParaRPr>
          </a:p>
          <a:p>
            <a:pPr marL="0" indent="0" algn="ctr">
              <a:buNone/>
            </a:pPr>
            <a:r>
              <a:rPr lang="ar-SA" dirty="0" smtClean="0">
                <a:solidFill>
                  <a:srgbClr val="C00000"/>
                </a:solidFill>
              </a:rPr>
              <a:t>المحاضرة الأولي الجزء الأول</a:t>
            </a:r>
            <a:endParaRPr lang="ar-SA" dirty="0">
              <a:solidFill>
                <a:srgbClr val="C00000"/>
              </a:solidFill>
            </a:endParaRPr>
          </a:p>
        </p:txBody>
      </p:sp>
    </p:spTree>
    <p:extLst>
      <p:ext uri="{BB962C8B-B14F-4D97-AF65-F5344CB8AC3E}">
        <p14:creationId xmlns:p14="http://schemas.microsoft.com/office/powerpoint/2010/main" val="2963680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spcBef>
                <a:spcPts val="0"/>
              </a:spcBef>
            </a:pPr>
            <a:r>
              <a:rPr lang="ar-SA" sz="2800" dirty="0">
                <a:solidFill>
                  <a:srgbClr val="FF0000"/>
                </a:solidFill>
                <a:latin typeface="+mn-lt"/>
                <a:ea typeface="+mn-ea"/>
                <a:cs typeface="+mn-cs"/>
              </a:rPr>
              <a:t>مدخل الي مهارات التفكير</a:t>
            </a:r>
          </a:p>
        </p:txBody>
      </p:sp>
      <p:sp>
        <p:nvSpPr>
          <p:cNvPr id="3" name="Content Placeholder 2"/>
          <p:cNvSpPr>
            <a:spLocks noGrp="1"/>
          </p:cNvSpPr>
          <p:nvPr>
            <p:ph idx="1"/>
          </p:nvPr>
        </p:nvSpPr>
        <p:spPr>
          <a:xfrm>
            <a:off x="971600" y="915566"/>
            <a:ext cx="7385248" cy="3108543"/>
          </a:xfrm>
        </p:spPr>
        <p:txBody>
          <a:bodyPr/>
          <a:lstStyle/>
          <a:p>
            <a:pPr marL="0" indent="0">
              <a:buNone/>
            </a:pPr>
            <a:r>
              <a:rPr lang="ar-SA" dirty="0" smtClean="0">
                <a:solidFill>
                  <a:srgbClr val="FF0000"/>
                </a:solidFill>
              </a:rPr>
              <a:t>اهداف المحاضرة الاولي :</a:t>
            </a:r>
          </a:p>
          <a:p>
            <a:r>
              <a:rPr lang="ar-SA" dirty="0" smtClean="0"/>
              <a:t>التعرف علي  تعليم </a:t>
            </a:r>
            <a:r>
              <a:rPr lang="ar-SA" dirty="0"/>
              <a:t>مهارات </a:t>
            </a:r>
            <a:r>
              <a:rPr lang="ar-SA" dirty="0" smtClean="0"/>
              <a:t>التفكير بين القول والممارسة</a:t>
            </a:r>
            <a:endParaRPr lang="ar-SA" dirty="0"/>
          </a:p>
          <a:p>
            <a:r>
              <a:rPr lang="ar-SA" dirty="0"/>
              <a:t>التعرف علي </a:t>
            </a:r>
            <a:r>
              <a:rPr lang="ar-SA" dirty="0" smtClean="0"/>
              <a:t>معوقات تعليم </a:t>
            </a:r>
            <a:r>
              <a:rPr lang="ar-SA" dirty="0"/>
              <a:t>مهارات التفكير</a:t>
            </a:r>
          </a:p>
          <a:p>
            <a:r>
              <a:rPr lang="ar-SA" dirty="0"/>
              <a:t>التعرف </a:t>
            </a:r>
            <a:r>
              <a:rPr lang="ar-SA" dirty="0" smtClean="0"/>
              <a:t>علي اهمية تعليم </a:t>
            </a:r>
            <a:r>
              <a:rPr lang="ar-SA" dirty="0"/>
              <a:t>مهارات التفكير</a:t>
            </a:r>
          </a:p>
          <a:p>
            <a:r>
              <a:rPr lang="ar-SA" dirty="0">
                <a:solidFill>
                  <a:prstClr val="black"/>
                </a:solidFill>
              </a:rPr>
              <a:t>التعرف علي </a:t>
            </a:r>
            <a:r>
              <a:rPr lang="ar-SA" dirty="0" smtClean="0"/>
              <a:t>امكانية تعليم </a:t>
            </a:r>
            <a:r>
              <a:rPr lang="ar-SA" dirty="0"/>
              <a:t>مهارات التفكير</a:t>
            </a:r>
          </a:p>
          <a:p>
            <a:pPr marL="0" indent="0">
              <a:buNone/>
            </a:pPr>
            <a:endParaRPr lang="ar-SA" dirty="0"/>
          </a:p>
        </p:txBody>
      </p:sp>
    </p:spTree>
    <p:extLst>
      <p:ext uri="{BB962C8B-B14F-4D97-AF65-F5344CB8AC3E}">
        <p14:creationId xmlns:p14="http://schemas.microsoft.com/office/powerpoint/2010/main" val="2609476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9144000" cy="514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267" name="Rectangle 3"/>
          <p:cNvSpPr>
            <a:spLocks noGrp="1" noChangeArrowheads="1"/>
          </p:cNvSpPr>
          <p:nvPr>
            <p:ph type="title"/>
          </p:nvPr>
        </p:nvSpPr>
        <p:spPr/>
        <p:txBody>
          <a:bodyPr/>
          <a:lstStyle/>
          <a:p>
            <a:pPr eaLnBrk="1" hangingPunct="1"/>
            <a:r>
              <a:rPr lang="en-US" altLang="en-US" smtClean="0"/>
              <a:t>.</a:t>
            </a:r>
          </a:p>
        </p:txBody>
      </p:sp>
      <p:sp>
        <p:nvSpPr>
          <p:cNvPr id="11268" name="Rectangle 4" descr="ورق صحف"/>
          <p:cNvSpPr>
            <a:spLocks noGrp="1" noChangeArrowheads="1"/>
          </p:cNvSpPr>
          <p:nvPr>
            <p:ph type="body" idx="1"/>
          </p:nvPr>
        </p:nvSpPr>
        <p:spPr>
          <a:xfrm>
            <a:off x="685800" y="2114550"/>
            <a:ext cx="7772400" cy="1714500"/>
          </a:xfrm>
          <a:blipFill dpi="0" rotWithShape="0">
            <a:blip r:embed="rId2"/>
            <a:srcRect/>
            <a:tile tx="0" ty="0" sx="100000" sy="100000" flip="none" algn="tl"/>
          </a:blipFill>
          <a:ln w="57150" cmpd="thinThick">
            <a:solidFill>
              <a:schemeClr val="tx1"/>
            </a:solidFill>
            <a:miter lim="800000"/>
            <a:headEnd/>
            <a:tailEnd/>
          </a:ln>
          <a:effectLst>
            <a:outerShdw dist="35921" dir="2700000" algn="ctr" rotWithShape="0">
              <a:schemeClr val="bg2"/>
            </a:outerShdw>
          </a:effectLst>
        </p:spPr>
        <p:txBody>
          <a:bodyPr/>
          <a:lstStyle/>
          <a:p>
            <a:pPr algn="ctr" eaLnBrk="1" hangingPunct="1"/>
            <a:endParaRPr lang="ar-SA" altLang="en-US" b="1" smtClean="0">
              <a:cs typeface="AdvertisingBold" pitchFamily="2" charset="-78"/>
            </a:endParaRPr>
          </a:p>
          <a:p>
            <a:pPr algn="ctr" eaLnBrk="1" hangingPunct="1"/>
            <a:r>
              <a:rPr lang="ar-SA" altLang="en-US" b="1" smtClean="0">
                <a:cs typeface="AdvertisingBold" pitchFamily="2" charset="-78"/>
              </a:rPr>
              <a:t>هو المرحلة الرئيسية للابداع</a:t>
            </a:r>
          </a:p>
        </p:txBody>
      </p:sp>
      <p:sp>
        <p:nvSpPr>
          <p:cNvPr id="11269" name="WordArt 5"/>
          <p:cNvSpPr>
            <a:spLocks noChangeArrowheads="1" noChangeShapeType="1" noTextEdit="1"/>
          </p:cNvSpPr>
          <p:nvPr/>
        </p:nvSpPr>
        <p:spPr bwMode="auto">
          <a:xfrm>
            <a:off x="2971800" y="685800"/>
            <a:ext cx="3352800" cy="1143000"/>
          </a:xfrm>
          <a:prstGeom prst="rect">
            <a:avLst/>
          </a:prstGeom>
        </p:spPr>
        <p:txBody>
          <a:bodyPr wrap="none" fromWordArt="1">
            <a:prstTxWarp prst="textPlain">
              <a:avLst>
                <a:gd name="adj" fmla="val 50000"/>
              </a:avLst>
            </a:prstTxWarp>
          </a:bodyPr>
          <a:lstStyle/>
          <a:p>
            <a:pPr algn="ctr" rtl="1" fontAlgn="base">
              <a:spcBef>
                <a:spcPct val="0"/>
              </a:spcBef>
              <a:spcAft>
                <a:spcPct val="0"/>
              </a:spcAft>
            </a:pPr>
            <a:r>
              <a:rPr kumimoji="1" lang="ar-SA" sz="3600" kern="10" smtClean="0">
                <a:ln w="12700">
                  <a:solidFill>
                    <a:srgbClr val="660066"/>
                  </a:solidFill>
                  <a:round/>
                  <a:headEnd/>
                  <a:tailEnd/>
                </a:ln>
                <a:solidFill>
                  <a:srgbClr val="B2B2B2">
                    <a:alpha val="50195"/>
                  </a:srgbClr>
                </a:solidFill>
                <a:effectLst>
                  <a:outerShdw dist="45791" dir="2021404" algn="ctr" rotWithShape="0">
                    <a:srgbClr val="9999FF"/>
                  </a:outerShdw>
                </a:effectLst>
                <a:latin typeface="Arial"/>
                <a:cs typeface="Arial"/>
              </a:rPr>
              <a:t>التفكير</a:t>
            </a:r>
          </a:p>
        </p:txBody>
      </p:sp>
    </p:spTree>
    <p:extLst>
      <p:ext uri="{BB962C8B-B14F-4D97-AF65-F5344CB8AC3E}">
        <p14:creationId xmlns:p14="http://schemas.microsoft.com/office/powerpoint/2010/main" val="4217679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Line 2"/>
          <p:cNvSpPr>
            <a:spLocks noChangeShapeType="1"/>
          </p:cNvSpPr>
          <p:nvPr/>
        </p:nvSpPr>
        <p:spPr bwMode="auto">
          <a:xfrm>
            <a:off x="2057400" y="914400"/>
            <a:ext cx="5791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5" name="Line 3"/>
          <p:cNvSpPr>
            <a:spLocks noChangeShapeType="1"/>
          </p:cNvSpPr>
          <p:nvPr/>
        </p:nvSpPr>
        <p:spPr bwMode="auto">
          <a:xfrm>
            <a:off x="78486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6" name="Line 4"/>
          <p:cNvSpPr>
            <a:spLocks noChangeShapeType="1"/>
          </p:cNvSpPr>
          <p:nvPr/>
        </p:nvSpPr>
        <p:spPr bwMode="auto">
          <a:xfrm>
            <a:off x="20574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7" name="Line 5"/>
          <p:cNvSpPr>
            <a:spLocks noChangeShapeType="1"/>
          </p:cNvSpPr>
          <p:nvPr/>
        </p:nvSpPr>
        <p:spPr bwMode="auto">
          <a:xfrm>
            <a:off x="48768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8" name="Line 6"/>
          <p:cNvSpPr>
            <a:spLocks noChangeShapeType="1"/>
          </p:cNvSpPr>
          <p:nvPr/>
        </p:nvSpPr>
        <p:spPr bwMode="auto">
          <a:xfrm>
            <a:off x="3657600" y="1943100"/>
            <a:ext cx="2819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9" name="Line 7"/>
          <p:cNvSpPr>
            <a:spLocks noChangeShapeType="1"/>
          </p:cNvSpPr>
          <p:nvPr/>
        </p:nvSpPr>
        <p:spPr bwMode="auto">
          <a:xfrm>
            <a:off x="64770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0" name="Line 8"/>
          <p:cNvSpPr>
            <a:spLocks noChangeShapeType="1"/>
          </p:cNvSpPr>
          <p:nvPr/>
        </p:nvSpPr>
        <p:spPr bwMode="auto">
          <a:xfrm>
            <a:off x="55626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1" name="Line 9"/>
          <p:cNvSpPr>
            <a:spLocks noChangeShapeType="1"/>
          </p:cNvSpPr>
          <p:nvPr/>
        </p:nvSpPr>
        <p:spPr bwMode="auto">
          <a:xfrm>
            <a:off x="45720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2" name="Line 10"/>
          <p:cNvSpPr>
            <a:spLocks noChangeShapeType="1"/>
          </p:cNvSpPr>
          <p:nvPr/>
        </p:nvSpPr>
        <p:spPr bwMode="auto">
          <a:xfrm>
            <a:off x="36576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3" name="Text Box 11"/>
          <p:cNvSpPr txBox="1">
            <a:spLocks noChangeArrowheads="1"/>
          </p:cNvSpPr>
          <p:nvPr/>
        </p:nvSpPr>
        <p:spPr bwMode="auto">
          <a:xfrm>
            <a:off x="2887729" y="400051"/>
            <a:ext cx="35718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3600" smtClean="0">
                <a:solidFill>
                  <a:srgbClr val="545472"/>
                </a:solidFill>
                <a:latin typeface="Arial" pitchFamily="34" charset="0"/>
              </a:rPr>
              <a:t>تصنيف مهارات التفكير</a:t>
            </a:r>
            <a:endParaRPr lang="en-US" sz="3600" smtClean="0">
              <a:solidFill>
                <a:srgbClr val="545472"/>
              </a:solidFill>
              <a:latin typeface="Arial" pitchFamily="34" charset="0"/>
            </a:endParaRPr>
          </a:p>
        </p:txBody>
      </p:sp>
      <p:sp>
        <p:nvSpPr>
          <p:cNvPr id="141324" name="Text Box 12"/>
          <p:cNvSpPr txBox="1">
            <a:spLocks noChangeArrowheads="1"/>
          </p:cNvSpPr>
          <p:nvPr/>
        </p:nvSpPr>
        <p:spPr bwMode="auto">
          <a:xfrm>
            <a:off x="3986607" y="1543051"/>
            <a:ext cx="15680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عمليات مركبة</a:t>
            </a:r>
            <a:endParaRPr lang="en-US" b="1" smtClean="0">
              <a:solidFill>
                <a:srgbClr val="545472"/>
              </a:solidFill>
              <a:latin typeface="Arial" pitchFamily="34" charset="0"/>
            </a:endParaRPr>
          </a:p>
        </p:txBody>
      </p:sp>
      <p:sp>
        <p:nvSpPr>
          <p:cNvPr id="141325" name="Text Box 13"/>
          <p:cNvSpPr txBox="1">
            <a:spLocks noChangeArrowheads="1"/>
          </p:cNvSpPr>
          <p:nvPr/>
        </p:nvSpPr>
        <p:spPr bwMode="auto">
          <a:xfrm>
            <a:off x="686791" y="1543051"/>
            <a:ext cx="2162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عمليات فوق معرفية</a:t>
            </a:r>
            <a:endParaRPr lang="en-US" b="1" smtClean="0">
              <a:solidFill>
                <a:srgbClr val="545472"/>
              </a:solidFill>
              <a:latin typeface="Arial" pitchFamily="34" charset="0"/>
            </a:endParaRPr>
          </a:p>
        </p:txBody>
      </p:sp>
      <p:sp>
        <p:nvSpPr>
          <p:cNvPr id="141326" name="Text Box 14"/>
          <p:cNvSpPr txBox="1">
            <a:spLocks noChangeArrowheads="1"/>
          </p:cNvSpPr>
          <p:nvPr/>
        </p:nvSpPr>
        <p:spPr bwMode="auto">
          <a:xfrm>
            <a:off x="6376757" y="2571751"/>
            <a:ext cx="11400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dirty="0" err="1" smtClean="0">
                <a:solidFill>
                  <a:srgbClr val="545472"/>
                </a:solidFill>
                <a:latin typeface="Arial" pitchFamily="34" charset="0"/>
              </a:rPr>
              <a:t>التفكيرالناقد</a:t>
            </a:r>
            <a:endParaRPr lang="en-US" sz="2000" b="1" dirty="0" smtClean="0">
              <a:solidFill>
                <a:srgbClr val="545472"/>
              </a:solidFill>
              <a:latin typeface="Arial" pitchFamily="34" charset="0"/>
            </a:endParaRPr>
          </a:p>
        </p:txBody>
      </p:sp>
      <p:sp>
        <p:nvSpPr>
          <p:cNvPr id="141327" name="Text Box 15"/>
          <p:cNvSpPr txBox="1">
            <a:spLocks noChangeArrowheads="1"/>
          </p:cNvSpPr>
          <p:nvPr/>
        </p:nvSpPr>
        <p:spPr bwMode="auto">
          <a:xfrm>
            <a:off x="6276835" y="2914651"/>
            <a:ext cx="9669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استنباط</a:t>
            </a:r>
          </a:p>
          <a:p>
            <a:pPr algn="r" rtl="1" eaLnBrk="1" fontAlgn="base" hangingPunct="1">
              <a:spcBef>
                <a:spcPct val="0"/>
              </a:spcBef>
              <a:spcAft>
                <a:spcPct val="0"/>
              </a:spcAft>
            </a:pPr>
            <a:r>
              <a:rPr lang="ar-SA" b="1" smtClean="0">
                <a:solidFill>
                  <a:srgbClr val="545472"/>
                </a:solidFill>
                <a:latin typeface="Arial" pitchFamily="34" charset="0"/>
              </a:rPr>
              <a:t>استقراء</a:t>
            </a:r>
          </a:p>
          <a:p>
            <a:pPr algn="r" rtl="1" eaLnBrk="1" fontAlgn="base" hangingPunct="1">
              <a:spcBef>
                <a:spcPct val="0"/>
              </a:spcBef>
              <a:spcAft>
                <a:spcPct val="0"/>
              </a:spcAft>
            </a:pPr>
            <a:r>
              <a:rPr lang="ar-SA" b="1" smtClean="0">
                <a:solidFill>
                  <a:srgbClr val="545472"/>
                </a:solidFill>
                <a:latin typeface="Arial" pitchFamily="34" charset="0"/>
              </a:rPr>
              <a:t>تقويم</a:t>
            </a:r>
            <a:endParaRPr lang="en-US" b="1" smtClean="0">
              <a:solidFill>
                <a:srgbClr val="545472"/>
              </a:solidFill>
              <a:latin typeface="Arial" pitchFamily="34" charset="0"/>
            </a:endParaRPr>
          </a:p>
        </p:txBody>
      </p:sp>
      <p:sp>
        <p:nvSpPr>
          <p:cNvPr id="141328" name="Text Box 16"/>
          <p:cNvSpPr txBox="1">
            <a:spLocks noChangeArrowheads="1"/>
          </p:cNvSpPr>
          <p:nvPr/>
        </p:nvSpPr>
        <p:spPr bwMode="auto">
          <a:xfrm>
            <a:off x="4953003" y="2571751"/>
            <a:ext cx="10715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التفكير </a:t>
            </a:r>
          </a:p>
          <a:p>
            <a:pPr algn="r" rtl="1" eaLnBrk="1" fontAlgn="base" hangingPunct="1">
              <a:spcBef>
                <a:spcPct val="0"/>
              </a:spcBef>
              <a:spcAft>
                <a:spcPct val="0"/>
              </a:spcAft>
            </a:pPr>
            <a:r>
              <a:rPr lang="ar-SA" sz="2000" b="1" smtClean="0">
                <a:solidFill>
                  <a:srgbClr val="545472"/>
                </a:solidFill>
                <a:latin typeface="Arial" pitchFamily="34" charset="0"/>
              </a:rPr>
              <a:t>الابداعي</a:t>
            </a:r>
            <a:endParaRPr lang="en-US" sz="2000" b="1" smtClean="0">
              <a:solidFill>
                <a:srgbClr val="545472"/>
              </a:solidFill>
              <a:latin typeface="Arial" pitchFamily="34" charset="0"/>
            </a:endParaRPr>
          </a:p>
        </p:txBody>
      </p:sp>
      <p:sp>
        <p:nvSpPr>
          <p:cNvPr id="141329" name="Text Box 17"/>
          <p:cNvSpPr txBox="1">
            <a:spLocks noChangeArrowheads="1"/>
          </p:cNvSpPr>
          <p:nvPr/>
        </p:nvSpPr>
        <p:spPr bwMode="auto">
          <a:xfrm>
            <a:off x="3894178" y="2571751"/>
            <a:ext cx="12763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حل المشكلات</a:t>
            </a:r>
            <a:endParaRPr lang="en-US" sz="2000" b="1" smtClean="0">
              <a:solidFill>
                <a:srgbClr val="545472"/>
              </a:solidFill>
              <a:latin typeface="Arial" pitchFamily="34" charset="0"/>
            </a:endParaRPr>
          </a:p>
        </p:txBody>
      </p:sp>
      <p:sp>
        <p:nvSpPr>
          <p:cNvPr id="141330" name="Text Box 18"/>
          <p:cNvSpPr txBox="1">
            <a:spLocks noChangeArrowheads="1"/>
          </p:cNvSpPr>
          <p:nvPr/>
        </p:nvSpPr>
        <p:spPr bwMode="auto">
          <a:xfrm>
            <a:off x="3997495" y="2800351"/>
            <a:ext cx="93487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التحليل</a:t>
            </a:r>
          </a:p>
          <a:p>
            <a:pPr algn="r" rtl="1" eaLnBrk="1" fontAlgn="base" hangingPunct="1">
              <a:spcBef>
                <a:spcPct val="0"/>
              </a:spcBef>
              <a:spcAft>
                <a:spcPct val="0"/>
              </a:spcAft>
            </a:pPr>
            <a:r>
              <a:rPr lang="ar-SA" b="1" smtClean="0">
                <a:solidFill>
                  <a:srgbClr val="545472"/>
                </a:solidFill>
                <a:latin typeface="Arial" pitchFamily="34" charset="0"/>
              </a:rPr>
              <a:t>التركيب</a:t>
            </a:r>
          </a:p>
          <a:p>
            <a:pPr algn="r" rtl="1" eaLnBrk="1" fontAlgn="base" hangingPunct="1">
              <a:spcBef>
                <a:spcPct val="0"/>
              </a:spcBef>
              <a:spcAft>
                <a:spcPct val="0"/>
              </a:spcAft>
            </a:pPr>
            <a:r>
              <a:rPr lang="ar-SA" b="1" smtClean="0">
                <a:solidFill>
                  <a:srgbClr val="545472"/>
                </a:solidFill>
                <a:latin typeface="Arial" pitchFamily="34" charset="0"/>
              </a:rPr>
              <a:t>التقويم</a:t>
            </a:r>
            <a:endParaRPr lang="en-US" b="1" smtClean="0">
              <a:solidFill>
                <a:srgbClr val="545472"/>
              </a:solidFill>
              <a:latin typeface="Arial" pitchFamily="34" charset="0"/>
            </a:endParaRPr>
          </a:p>
        </p:txBody>
      </p:sp>
      <p:sp>
        <p:nvSpPr>
          <p:cNvPr id="141331" name="Text Box 19"/>
          <p:cNvSpPr txBox="1">
            <a:spLocks noChangeArrowheads="1"/>
          </p:cNvSpPr>
          <p:nvPr/>
        </p:nvSpPr>
        <p:spPr bwMode="auto">
          <a:xfrm>
            <a:off x="686791" y="2583652"/>
            <a:ext cx="3033202" cy="215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sz="2000" b="1" dirty="0" smtClean="0">
                <a:solidFill>
                  <a:srgbClr val="545472"/>
                </a:solidFill>
                <a:latin typeface="Arial" pitchFamily="34" charset="0"/>
              </a:rPr>
              <a:t>اتخاذ القرار</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تحديد الهدف</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توليد حلول ممكنة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دراسة الحلول</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ترتيب الحلول حسب الافضلية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تقويم اقوى حلين أو ثلاثة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اختيار افضل الحلول</a:t>
            </a:r>
            <a:endParaRPr lang="en-US" b="1" dirty="0" smtClean="0">
              <a:solidFill>
                <a:srgbClr val="545472"/>
              </a:solidFill>
              <a:latin typeface="Arial" pitchFamily="34" charset="0"/>
            </a:endParaRPr>
          </a:p>
        </p:txBody>
      </p:sp>
      <p:sp>
        <p:nvSpPr>
          <p:cNvPr id="141332" name="Text Box 20"/>
          <p:cNvSpPr txBox="1">
            <a:spLocks noChangeArrowheads="1"/>
          </p:cNvSpPr>
          <p:nvPr/>
        </p:nvSpPr>
        <p:spPr bwMode="auto">
          <a:xfrm>
            <a:off x="1465632" y="1913336"/>
            <a:ext cx="914032" cy="977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b="1" dirty="0" smtClean="0">
                <a:solidFill>
                  <a:srgbClr val="545472"/>
                </a:solidFill>
                <a:latin typeface="Arial" pitchFamily="34" charset="0"/>
              </a:rPr>
              <a:t> تخطيط</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 مراقبة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 تقييم</a:t>
            </a:r>
            <a:endParaRPr lang="en-US" b="1" dirty="0" smtClean="0">
              <a:solidFill>
                <a:srgbClr val="545472"/>
              </a:solidFill>
              <a:latin typeface="Arial" pitchFamily="34" charset="0"/>
            </a:endParaRPr>
          </a:p>
        </p:txBody>
      </p:sp>
      <p:sp>
        <p:nvSpPr>
          <p:cNvPr id="141333" name="Text Box 21"/>
          <p:cNvSpPr txBox="1">
            <a:spLocks noChangeArrowheads="1"/>
          </p:cNvSpPr>
          <p:nvPr/>
        </p:nvSpPr>
        <p:spPr bwMode="auto">
          <a:xfrm>
            <a:off x="5062691" y="3028950"/>
            <a:ext cx="93647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dirty="0" smtClean="0">
                <a:solidFill>
                  <a:srgbClr val="545472"/>
                </a:solidFill>
                <a:latin typeface="Arial" pitchFamily="34" charset="0"/>
              </a:rPr>
              <a:t>الافاضة</a:t>
            </a:r>
          </a:p>
          <a:p>
            <a:pPr algn="r" rtl="1" eaLnBrk="1" fontAlgn="base" hangingPunct="1">
              <a:spcBef>
                <a:spcPct val="0"/>
              </a:spcBef>
              <a:spcAft>
                <a:spcPct val="0"/>
              </a:spcAft>
            </a:pPr>
            <a:r>
              <a:rPr lang="ar-SA" b="1" dirty="0" smtClean="0">
                <a:solidFill>
                  <a:srgbClr val="545472"/>
                </a:solidFill>
                <a:latin typeface="Arial" pitchFamily="34" charset="0"/>
              </a:rPr>
              <a:t>الاصالة</a:t>
            </a:r>
          </a:p>
          <a:p>
            <a:pPr algn="r" rtl="1" eaLnBrk="1" fontAlgn="base" hangingPunct="1">
              <a:spcBef>
                <a:spcPct val="0"/>
              </a:spcBef>
              <a:spcAft>
                <a:spcPct val="0"/>
              </a:spcAft>
            </a:pPr>
            <a:r>
              <a:rPr lang="ar-SA" b="1" dirty="0" smtClean="0">
                <a:solidFill>
                  <a:srgbClr val="545472"/>
                </a:solidFill>
                <a:latin typeface="Arial" pitchFamily="34" charset="0"/>
              </a:rPr>
              <a:t>المرونة</a:t>
            </a:r>
          </a:p>
          <a:p>
            <a:pPr algn="r" rtl="1" eaLnBrk="1" fontAlgn="base" hangingPunct="1">
              <a:spcBef>
                <a:spcPct val="0"/>
              </a:spcBef>
              <a:spcAft>
                <a:spcPct val="0"/>
              </a:spcAft>
            </a:pPr>
            <a:r>
              <a:rPr lang="ar-SA" b="1" dirty="0" smtClean="0">
                <a:solidFill>
                  <a:srgbClr val="545472"/>
                </a:solidFill>
                <a:latin typeface="Arial" pitchFamily="34" charset="0"/>
              </a:rPr>
              <a:t>الطلاقة</a:t>
            </a:r>
            <a:endParaRPr lang="en-US" b="1" dirty="0" smtClean="0">
              <a:solidFill>
                <a:srgbClr val="545472"/>
              </a:solidFill>
              <a:latin typeface="Arial" pitchFamily="34" charset="0"/>
            </a:endParaRPr>
          </a:p>
        </p:txBody>
      </p:sp>
      <p:sp>
        <p:nvSpPr>
          <p:cNvPr id="141334" name="Text Box 22"/>
          <p:cNvSpPr txBox="1">
            <a:spLocks noChangeArrowheads="1"/>
          </p:cNvSpPr>
          <p:nvPr/>
        </p:nvSpPr>
        <p:spPr bwMode="auto">
          <a:xfrm>
            <a:off x="6622112" y="1485901"/>
            <a:ext cx="21980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مهارات التفكير الاساسية</a:t>
            </a:r>
            <a:endParaRPr lang="en-US" sz="2000" b="1" smtClean="0">
              <a:solidFill>
                <a:srgbClr val="545472"/>
              </a:solidFill>
              <a:latin typeface="Arial" pitchFamily="34" charset="0"/>
            </a:endParaRPr>
          </a:p>
        </p:txBody>
      </p:sp>
      <p:sp>
        <p:nvSpPr>
          <p:cNvPr id="141335" name="Text Box 23"/>
          <p:cNvSpPr txBox="1">
            <a:spLocks noChangeArrowheads="1"/>
          </p:cNvSpPr>
          <p:nvPr/>
        </p:nvSpPr>
        <p:spPr bwMode="auto">
          <a:xfrm>
            <a:off x="6914725" y="1943100"/>
            <a:ext cx="1868915" cy="274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المعرفة والاستدعاء</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الاستيعاب والتفسير</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الملاحظة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التطبيق</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المقارنة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التصنيف</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التلخيص</a:t>
            </a:r>
            <a:endParaRPr lang="en-US" b="1" dirty="0" smtClean="0">
              <a:solidFill>
                <a:srgbClr val="545472"/>
              </a:solidFill>
              <a:latin typeface="Arial" pitchFamily="34" charset="0"/>
            </a:endParaRPr>
          </a:p>
        </p:txBody>
      </p:sp>
      <p:sp>
        <p:nvSpPr>
          <p:cNvPr id="10264" name="Line 24"/>
          <p:cNvSpPr>
            <a:spLocks noChangeShapeType="1"/>
          </p:cNvSpPr>
          <p:nvPr/>
        </p:nvSpPr>
        <p:spPr bwMode="auto">
          <a:xfrm flipH="1">
            <a:off x="1187450" y="4786313"/>
            <a:ext cx="723900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val="3648764440"/>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141314"/>
                                        </p:tgtEl>
                                        <p:attrNameLst>
                                          <p:attrName>style.visibility</p:attrName>
                                        </p:attrNameLst>
                                      </p:cBhvr>
                                      <p:to>
                                        <p:strVal val="visible"/>
                                      </p:to>
                                    </p:set>
                                    <p:anim calcmode="lin" valueType="num">
                                      <p:cBhvr>
                                        <p:cTn id="12" dur="500" fill="hold"/>
                                        <p:tgtEl>
                                          <p:spTgt spid="141314"/>
                                        </p:tgtEl>
                                        <p:attrNameLst>
                                          <p:attrName>ppt_w</p:attrName>
                                        </p:attrNameLst>
                                      </p:cBhvr>
                                      <p:tavLst>
                                        <p:tav tm="0">
                                          <p:val>
                                            <p:strVal val="#ppt_w*0.05"/>
                                          </p:val>
                                        </p:tav>
                                        <p:tav tm="100000">
                                          <p:val>
                                            <p:strVal val="#ppt_w"/>
                                          </p:val>
                                        </p:tav>
                                      </p:tavLst>
                                    </p:anim>
                                    <p:anim calcmode="lin" valueType="num">
                                      <p:cBhvr>
                                        <p:cTn id="13" dur="500" fill="hold"/>
                                        <p:tgtEl>
                                          <p:spTgt spid="141314"/>
                                        </p:tgtEl>
                                        <p:attrNameLst>
                                          <p:attrName>ppt_h</p:attrName>
                                        </p:attrNameLst>
                                      </p:cBhvr>
                                      <p:tavLst>
                                        <p:tav tm="0">
                                          <p:val>
                                            <p:strVal val="#ppt_h"/>
                                          </p:val>
                                        </p:tav>
                                        <p:tav tm="100000">
                                          <p:val>
                                            <p:strVal val="#ppt_h"/>
                                          </p:val>
                                        </p:tav>
                                      </p:tavLst>
                                    </p:anim>
                                    <p:anim calcmode="lin" valueType="num">
                                      <p:cBhvr>
                                        <p:cTn id="14" dur="500" fill="hold"/>
                                        <p:tgtEl>
                                          <p:spTgt spid="141314"/>
                                        </p:tgtEl>
                                        <p:attrNameLst>
                                          <p:attrName>ppt_x</p:attrName>
                                        </p:attrNameLst>
                                      </p:cBhvr>
                                      <p:tavLst>
                                        <p:tav tm="0">
                                          <p:val>
                                            <p:strVal val="#ppt_x-.2"/>
                                          </p:val>
                                        </p:tav>
                                        <p:tav tm="100000">
                                          <p:val>
                                            <p:strVal val="#ppt_x"/>
                                          </p:val>
                                        </p:tav>
                                      </p:tavLst>
                                    </p:anim>
                                    <p:anim calcmode="lin" valueType="num">
                                      <p:cBhvr>
                                        <p:cTn id="15" dur="500" fill="hold"/>
                                        <p:tgtEl>
                                          <p:spTgt spid="141314"/>
                                        </p:tgtEl>
                                        <p:attrNameLst>
                                          <p:attrName>ppt_y</p:attrName>
                                        </p:attrNameLst>
                                      </p:cBhvr>
                                      <p:tavLst>
                                        <p:tav tm="0">
                                          <p:val>
                                            <p:strVal val="#ppt_y"/>
                                          </p:val>
                                        </p:tav>
                                        <p:tav tm="100000">
                                          <p:val>
                                            <p:strVal val="#ppt_y"/>
                                          </p:val>
                                        </p:tav>
                                      </p:tavLst>
                                    </p:anim>
                                    <p:animEffect transition="in" filter="fade">
                                      <p:cBhvr>
                                        <p:cTn id="16" dur="500"/>
                                        <p:tgtEl>
                                          <p:spTgt spid="1413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141315"/>
                                        </p:tgtEl>
                                        <p:attrNameLst>
                                          <p:attrName>style.visibility</p:attrName>
                                        </p:attrNameLst>
                                      </p:cBhvr>
                                      <p:to>
                                        <p:strVal val="visible"/>
                                      </p:to>
                                    </p:set>
                                    <p:anim calcmode="lin" valueType="num">
                                      <p:cBhvr>
                                        <p:cTn id="21" dur="500" fill="hold"/>
                                        <p:tgtEl>
                                          <p:spTgt spid="141315"/>
                                        </p:tgtEl>
                                        <p:attrNameLst>
                                          <p:attrName>ppt_w</p:attrName>
                                        </p:attrNameLst>
                                      </p:cBhvr>
                                      <p:tavLst>
                                        <p:tav tm="0">
                                          <p:val>
                                            <p:strVal val="#ppt_w*0.05"/>
                                          </p:val>
                                        </p:tav>
                                        <p:tav tm="100000">
                                          <p:val>
                                            <p:strVal val="#ppt_w"/>
                                          </p:val>
                                        </p:tav>
                                      </p:tavLst>
                                    </p:anim>
                                    <p:anim calcmode="lin" valueType="num">
                                      <p:cBhvr>
                                        <p:cTn id="22" dur="500" fill="hold"/>
                                        <p:tgtEl>
                                          <p:spTgt spid="141315"/>
                                        </p:tgtEl>
                                        <p:attrNameLst>
                                          <p:attrName>ppt_h</p:attrName>
                                        </p:attrNameLst>
                                      </p:cBhvr>
                                      <p:tavLst>
                                        <p:tav tm="0">
                                          <p:val>
                                            <p:strVal val="#ppt_h"/>
                                          </p:val>
                                        </p:tav>
                                        <p:tav tm="100000">
                                          <p:val>
                                            <p:strVal val="#ppt_h"/>
                                          </p:val>
                                        </p:tav>
                                      </p:tavLst>
                                    </p:anim>
                                    <p:anim calcmode="lin" valueType="num">
                                      <p:cBhvr>
                                        <p:cTn id="23" dur="500" fill="hold"/>
                                        <p:tgtEl>
                                          <p:spTgt spid="141315"/>
                                        </p:tgtEl>
                                        <p:attrNameLst>
                                          <p:attrName>ppt_x</p:attrName>
                                        </p:attrNameLst>
                                      </p:cBhvr>
                                      <p:tavLst>
                                        <p:tav tm="0">
                                          <p:val>
                                            <p:strVal val="#ppt_x-.2"/>
                                          </p:val>
                                        </p:tav>
                                        <p:tav tm="100000">
                                          <p:val>
                                            <p:strVal val="#ppt_x"/>
                                          </p:val>
                                        </p:tav>
                                      </p:tavLst>
                                    </p:anim>
                                    <p:anim calcmode="lin" valueType="num">
                                      <p:cBhvr>
                                        <p:cTn id="24" dur="500" fill="hold"/>
                                        <p:tgtEl>
                                          <p:spTgt spid="141315"/>
                                        </p:tgtEl>
                                        <p:attrNameLst>
                                          <p:attrName>ppt_y</p:attrName>
                                        </p:attrNameLst>
                                      </p:cBhvr>
                                      <p:tavLst>
                                        <p:tav tm="0">
                                          <p:val>
                                            <p:strVal val="#ppt_y"/>
                                          </p:val>
                                        </p:tav>
                                        <p:tav tm="100000">
                                          <p:val>
                                            <p:strVal val="#ppt_y"/>
                                          </p:val>
                                        </p:tav>
                                      </p:tavLst>
                                    </p:anim>
                                    <p:animEffect transition="in" filter="fade">
                                      <p:cBhvr>
                                        <p:cTn id="25" dur="500"/>
                                        <p:tgtEl>
                                          <p:spTgt spid="1413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41317"/>
                                        </p:tgtEl>
                                        <p:attrNameLst>
                                          <p:attrName>style.visibility</p:attrName>
                                        </p:attrNameLst>
                                      </p:cBhvr>
                                      <p:to>
                                        <p:strVal val="visible"/>
                                      </p:to>
                                    </p:set>
                                    <p:anim calcmode="lin" valueType="num">
                                      <p:cBhvr>
                                        <p:cTn id="30" dur="500" fill="hold"/>
                                        <p:tgtEl>
                                          <p:spTgt spid="141317"/>
                                        </p:tgtEl>
                                        <p:attrNameLst>
                                          <p:attrName>ppt_w</p:attrName>
                                        </p:attrNameLst>
                                      </p:cBhvr>
                                      <p:tavLst>
                                        <p:tav tm="0">
                                          <p:val>
                                            <p:strVal val="#ppt_w*0.05"/>
                                          </p:val>
                                        </p:tav>
                                        <p:tav tm="100000">
                                          <p:val>
                                            <p:strVal val="#ppt_w"/>
                                          </p:val>
                                        </p:tav>
                                      </p:tavLst>
                                    </p:anim>
                                    <p:anim calcmode="lin" valueType="num">
                                      <p:cBhvr>
                                        <p:cTn id="31" dur="500" fill="hold"/>
                                        <p:tgtEl>
                                          <p:spTgt spid="141317"/>
                                        </p:tgtEl>
                                        <p:attrNameLst>
                                          <p:attrName>ppt_h</p:attrName>
                                        </p:attrNameLst>
                                      </p:cBhvr>
                                      <p:tavLst>
                                        <p:tav tm="0">
                                          <p:val>
                                            <p:strVal val="#ppt_h"/>
                                          </p:val>
                                        </p:tav>
                                        <p:tav tm="100000">
                                          <p:val>
                                            <p:strVal val="#ppt_h"/>
                                          </p:val>
                                        </p:tav>
                                      </p:tavLst>
                                    </p:anim>
                                    <p:anim calcmode="lin" valueType="num">
                                      <p:cBhvr>
                                        <p:cTn id="32" dur="500" fill="hold"/>
                                        <p:tgtEl>
                                          <p:spTgt spid="141317"/>
                                        </p:tgtEl>
                                        <p:attrNameLst>
                                          <p:attrName>ppt_x</p:attrName>
                                        </p:attrNameLst>
                                      </p:cBhvr>
                                      <p:tavLst>
                                        <p:tav tm="0">
                                          <p:val>
                                            <p:strVal val="#ppt_x-.2"/>
                                          </p:val>
                                        </p:tav>
                                        <p:tav tm="100000">
                                          <p:val>
                                            <p:strVal val="#ppt_x"/>
                                          </p:val>
                                        </p:tav>
                                      </p:tavLst>
                                    </p:anim>
                                    <p:anim calcmode="lin" valueType="num">
                                      <p:cBhvr>
                                        <p:cTn id="33" dur="500" fill="hold"/>
                                        <p:tgtEl>
                                          <p:spTgt spid="141317"/>
                                        </p:tgtEl>
                                        <p:attrNameLst>
                                          <p:attrName>ppt_y</p:attrName>
                                        </p:attrNameLst>
                                      </p:cBhvr>
                                      <p:tavLst>
                                        <p:tav tm="0">
                                          <p:val>
                                            <p:strVal val="#ppt_y"/>
                                          </p:val>
                                        </p:tav>
                                        <p:tav tm="100000">
                                          <p:val>
                                            <p:strVal val="#ppt_y"/>
                                          </p:val>
                                        </p:tav>
                                      </p:tavLst>
                                    </p:anim>
                                    <p:animEffect transition="in" filter="fade">
                                      <p:cBhvr>
                                        <p:cTn id="34" dur="500"/>
                                        <p:tgtEl>
                                          <p:spTgt spid="14131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41316"/>
                                        </p:tgtEl>
                                        <p:attrNameLst>
                                          <p:attrName>style.visibility</p:attrName>
                                        </p:attrNameLst>
                                      </p:cBhvr>
                                      <p:to>
                                        <p:strVal val="visible"/>
                                      </p:to>
                                    </p:set>
                                    <p:anim calcmode="lin" valueType="num">
                                      <p:cBhvr>
                                        <p:cTn id="39" dur="500" fill="hold"/>
                                        <p:tgtEl>
                                          <p:spTgt spid="141316"/>
                                        </p:tgtEl>
                                        <p:attrNameLst>
                                          <p:attrName>ppt_w</p:attrName>
                                        </p:attrNameLst>
                                      </p:cBhvr>
                                      <p:tavLst>
                                        <p:tav tm="0">
                                          <p:val>
                                            <p:strVal val="#ppt_w*0.05"/>
                                          </p:val>
                                        </p:tav>
                                        <p:tav tm="100000">
                                          <p:val>
                                            <p:strVal val="#ppt_w"/>
                                          </p:val>
                                        </p:tav>
                                      </p:tavLst>
                                    </p:anim>
                                    <p:anim calcmode="lin" valueType="num">
                                      <p:cBhvr>
                                        <p:cTn id="40" dur="500" fill="hold"/>
                                        <p:tgtEl>
                                          <p:spTgt spid="141316"/>
                                        </p:tgtEl>
                                        <p:attrNameLst>
                                          <p:attrName>ppt_h</p:attrName>
                                        </p:attrNameLst>
                                      </p:cBhvr>
                                      <p:tavLst>
                                        <p:tav tm="0">
                                          <p:val>
                                            <p:strVal val="#ppt_h"/>
                                          </p:val>
                                        </p:tav>
                                        <p:tav tm="100000">
                                          <p:val>
                                            <p:strVal val="#ppt_h"/>
                                          </p:val>
                                        </p:tav>
                                      </p:tavLst>
                                    </p:anim>
                                    <p:anim calcmode="lin" valueType="num">
                                      <p:cBhvr>
                                        <p:cTn id="41" dur="500" fill="hold"/>
                                        <p:tgtEl>
                                          <p:spTgt spid="141316"/>
                                        </p:tgtEl>
                                        <p:attrNameLst>
                                          <p:attrName>ppt_x</p:attrName>
                                        </p:attrNameLst>
                                      </p:cBhvr>
                                      <p:tavLst>
                                        <p:tav tm="0">
                                          <p:val>
                                            <p:strVal val="#ppt_x-.2"/>
                                          </p:val>
                                        </p:tav>
                                        <p:tav tm="100000">
                                          <p:val>
                                            <p:strVal val="#ppt_x"/>
                                          </p:val>
                                        </p:tav>
                                      </p:tavLst>
                                    </p:anim>
                                    <p:anim calcmode="lin" valueType="num">
                                      <p:cBhvr>
                                        <p:cTn id="42" dur="500" fill="hold"/>
                                        <p:tgtEl>
                                          <p:spTgt spid="141316"/>
                                        </p:tgtEl>
                                        <p:attrNameLst>
                                          <p:attrName>ppt_y</p:attrName>
                                        </p:attrNameLst>
                                      </p:cBhvr>
                                      <p:tavLst>
                                        <p:tav tm="0">
                                          <p:val>
                                            <p:strVal val="#ppt_y"/>
                                          </p:val>
                                        </p:tav>
                                        <p:tav tm="100000">
                                          <p:val>
                                            <p:strVal val="#ppt_y"/>
                                          </p:val>
                                        </p:tav>
                                      </p:tavLst>
                                    </p:anim>
                                    <p:animEffect transition="in" filter="fade">
                                      <p:cBhvr>
                                        <p:cTn id="43" dur="500"/>
                                        <p:tgtEl>
                                          <p:spTgt spid="14131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41334"/>
                                        </p:tgtEl>
                                        <p:attrNameLst>
                                          <p:attrName>style.visibility</p:attrName>
                                        </p:attrNameLst>
                                      </p:cBhvr>
                                      <p:to>
                                        <p:strVal val="visible"/>
                                      </p:to>
                                    </p:set>
                                    <p:animEffect transition="in" filter="box(in)">
                                      <p:cBhvr>
                                        <p:cTn id="48" dur="500"/>
                                        <p:tgtEl>
                                          <p:spTgt spid="14133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141335"/>
                                        </p:tgtEl>
                                        <p:attrNameLst>
                                          <p:attrName>style.visibility</p:attrName>
                                        </p:attrNameLst>
                                      </p:cBhvr>
                                      <p:to>
                                        <p:strVal val="visible"/>
                                      </p:to>
                                    </p:set>
                                    <p:animEffect transition="in" filter="fade">
                                      <p:cBhvr>
                                        <p:cTn id="53" dur="1000"/>
                                        <p:tgtEl>
                                          <p:spTgt spid="141335"/>
                                        </p:tgtEl>
                                      </p:cBhvr>
                                    </p:animEffect>
                                    <p:anim calcmode="lin" valueType="num">
                                      <p:cBhvr>
                                        <p:cTn id="54" dur="1000" fill="hold"/>
                                        <p:tgtEl>
                                          <p:spTgt spid="141335"/>
                                        </p:tgtEl>
                                        <p:attrNameLst>
                                          <p:attrName>ppt_x</p:attrName>
                                        </p:attrNameLst>
                                      </p:cBhvr>
                                      <p:tavLst>
                                        <p:tav tm="0">
                                          <p:val>
                                            <p:strVal val="#ppt_x"/>
                                          </p:val>
                                        </p:tav>
                                        <p:tav tm="100000">
                                          <p:val>
                                            <p:strVal val="#ppt_x"/>
                                          </p:val>
                                        </p:tav>
                                      </p:tavLst>
                                    </p:anim>
                                    <p:anim calcmode="lin" valueType="num">
                                      <p:cBhvr>
                                        <p:cTn id="55" dur="1000" fill="hold"/>
                                        <p:tgtEl>
                                          <p:spTgt spid="141335"/>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141324"/>
                                        </p:tgtEl>
                                        <p:attrNameLst>
                                          <p:attrName>style.visibility</p:attrName>
                                        </p:attrNameLst>
                                      </p:cBhvr>
                                      <p:to>
                                        <p:strVal val="visible"/>
                                      </p:to>
                                    </p:set>
                                    <p:animEffect transition="in" filter="box(in)">
                                      <p:cBhvr>
                                        <p:cTn id="60" dur="500"/>
                                        <p:tgtEl>
                                          <p:spTgt spid="14132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4" presetClass="entr" presetSubtype="0" accel="100000" fill="hold" grpId="0" nodeType="clickEffect">
                                  <p:stCondLst>
                                    <p:cond delay="0"/>
                                  </p:stCondLst>
                                  <p:childTnLst>
                                    <p:set>
                                      <p:cBhvr>
                                        <p:cTn id="64" dur="1" fill="hold">
                                          <p:stCondLst>
                                            <p:cond delay="0"/>
                                          </p:stCondLst>
                                        </p:cTn>
                                        <p:tgtEl>
                                          <p:spTgt spid="141318"/>
                                        </p:tgtEl>
                                        <p:attrNameLst>
                                          <p:attrName>style.visibility</p:attrName>
                                        </p:attrNameLst>
                                      </p:cBhvr>
                                      <p:to>
                                        <p:strVal val="visible"/>
                                      </p:to>
                                    </p:set>
                                    <p:anim calcmode="lin" valueType="num">
                                      <p:cBhvr>
                                        <p:cTn id="65" dur="500" fill="hold"/>
                                        <p:tgtEl>
                                          <p:spTgt spid="141318"/>
                                        </p:tgtEl>
                                        <p:attrNameLst>
                                          <p:attrName>ppt_w</p:attrName>
                                        </p:attrNameLst>
                                      </p:cBhvr>
                                      <p:tavLst>
                                        <p:tav tm="0">
                                          <p:val>
                                            <p:strVal val="#ppt_w*0.05"/>
                                          </p:val>
                                        </p:tav>
                                        <p:tav tm="100000">
                                          <p:val>
                                            <p:strVal val="#ppt_w"/>
                                          </p:val>
                                        </p:tav>
                                      </p:tavLst>
                                    </p:anim>
                                    <p:anim calcmode="lin" valueType="num">
                                      <p:cBhvr>
                                        <p:cTn id="66" dur="500" fill="hold"/>
                                        <p:tgtEl>
                                          <p:spTgt spid="141318"/>
                                        </p:tgtEl>
                                        <p:attrNameLst>
                                          <p:attrName>ppt_h</p:attrName>
                                        </p:attrNameLst>
                                      </p:cBhvr>
                                      <p:tavLst>
                                        <p:tav tm="0">
                                          <p:val>
                                            <p:strVal val="#ppt_h"/>
                                          </p:val>
                                        </p:tav>
                                        <p:tav tm="100000">
                                          <p:val>
                                            <p:strVal val="#ppt_h"/>
                                          </p:val>
                                        </p:tav>
                                      </p:tavLst>
                                    </p:anim>
                                    <p:anim calcmode="lin" valueType="num">
                                      <p:cBhvr>
                                        <p:cTn id="67" dur="500" fill="hold"/>
                                        <p:tgtEl>
                                          <p:spTgt spid="141318"/>
                                        </p:tgtEl>
                                        <p:attrNameLst>
                                          <p:attrName>ppt_x</p:attrName>
                                        </p:attrNameLst>
                                      </p:cBhvr>
                                      <p:tavLst>
                                        <p:tav tm="0">
                                          <p:val>
                                            <p:strVal val="#ppt_x-.2"/>
                                          </p:val>
                                        </p:tav>
                                        <p:tav tm="100000">
                                          <p:val>
                                            <p:strVal val="#ppt_x"/>
                                          </p:val>
                                        </p:tav>
                                      </p:tavLst>
                                    </p:anim>
                                    <p:anim calcmode="lin" valueType="num">
                                      <p:cBhvr>
                                        <p:cTn id="68" dur="500" fill="hold"/>
                                        <p:tgtEl>
                                          <p:spTgt spid="141318"/>
                                        </p:tgtEl>
                                        <p:attrNameLst>
                                          <p:attrName>ppt_y</p:attrName>
                                        </p:attrNameLst>
                                      </p:cBhvr>
                                      <p:tavLst>
                                        <p:tav tm="0">
                                          <p:val>
                                            <p:strVal val="#ppt_y"/>
                                          </p:val>
                                        </p:tav>
                                        <p:tav tm="100000">
                                          <p:val>
                                            <p:strVal val="#ppt_y"/>
                                          </p:val>
                                        </p:tav>
                                      </p:tavLst>
                                    </p:anim>
                                    <p:animEffect transition="in" filter="fade">
                                      <p:cBhvr>
                                        <p:cTn id="69" dur="500"/>
                                        <p:tgtEl>
                                          <p:spTgt spid="141318"/>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4" presetClass="entr" presetSubtype="0" accel="100000" fill="hold" grpId="0" nodeType="clickEffect">
                                  <p:stCondLst>
                                    <p:cond delay="0"/>
                                  </p:stCondLst>
                                  <p:childTnLst>
                                    <p:set>
                                      <p:cBhvr>
                                        <p:cTn id="73" dur="1" fill="hold">
                                          <p:stCondLst>
                                            <p:cond delay="0"/>
                                          </p:stCondLst>
                                        </p:cTn>
                                        <p:tgtEl>
                                          <p:spTgt spid="141319"/>
                                        </p:tgtEl>
                                        <p:attrNameLst>
                                          <p:attrName>style.visibility</p:attrName>
                                        </p:attrNameLst>
                                      </p:cBhvr>
                                      <p:to>
                                        <p:strVal val="visible"/>
                                      </p:to>
                                    </p:set>
                                    <p:anim calcmode="lin" valueType="num">
                                      <p:cBhvr>
                                        <p:cTn id="74" dur="500" fill="hold"/>
                                        <p:tgtEl>
                                          <p:spTgt spid="141319"/>
                                        </p:tgtEl>
                                        <p:attrNameLst>
                                          <p:attrName>ppt_w</p:attrName>
                                        </p:attrNameLst>
                                      </p:cBhvr>
                                      <p:tavLst>
                                        <p:tav tm="0">
                                          <p:val>
                                            <p:strVal val="#ppt_w*0.05"/>
                                          </p:val>
                                        </p:tav>
                                        <p:tav tm="100000">
                                          <p:val>
                                            <p:strVal val="#ppt_w"/>
                                          </p:val>
                                        </p:tav>
                                      </p:tavLst>
                                    </p:anim>
                                    <p:anim calcmode="lin" valueType="num">
                                      <p:cBhvr>
                                        <p:cTn id="75" dur="500" fill="hold"/>
                                        <p:tgtEl>
                                          <p:spTgt spid="141319"/>
                                        </p:tgtEl>
                                        <p:attrNameLst>
                                          <p:attrName>ppt_h</p:attrName>
                                        </p:attrNameLst>
                                      </p:cBhvr>
                                      <p:tavLst>
                                        <p:tav tm="0">
                                          <p:val>
                                            <p:strVal val="#ppt_h"/>
                                          </p:val>
                                        </p:tav>
                                        <p:tav tm="100000">
                                          <p:val>
                                            <p:strVal val="#ppt_h"/>
                                          </p:val>
                                        </p:tav>
                                      </p:tavLst>
                                    </p:anim>
                                    <p:anim calcmode="lin" valueType="num">
                                      <p:cBhvr>
                                        <p:cTn id="76" dur="500" fill="hold"/>
                                        <p:tgtEl>
                                          <p:spTgt spid="141319"/>
                                        </p:tgtEl>
                                        <p:attrNameLst>
                                          <p:attrName>ppt_x</p:attrName>
                                        </p:attrNameLst>
                                      </p:cBhvr>
                                      <p:tavLst>
                                        <p:tav tm="0">
                                          <p:val>
                                            <p:strVal val="#ppt_x-.2"/>
                                          </p:val>
                                        </p:tav>
                                        <p:tav tm="100000">
                                          <p:val>
                                            <p:strVal val="#ppt_x"/>
                                          </p:val>
                                        </p:tav>
                                      </p:tavLst>
                                    </p:anim>
                                    <p:anim calcmode="lin" valueType="num">
                                      <p:cBhvr>
                                        <p:cTn id="77" dur="500" fill="hold"/>
                                        <p:tgtEl>
                                          <p:spTgt spid="141319"/>
                                        </p:tgtEl>
                                        <p:attrNameLst>
                                          <p:attrName>ppt_y</p:attrName>
                                        </p:attrNameLst>
                                      </p:cBhvr>
                                      <p:tavLst>
                                        <p:tav tm="0">
                                          <p:val>
                                            <p:strVal val="#ppt_y"/>
                                          </p:val>
                                        </p:tav>
                                        <p:tav tm="100000">
                                          <p:val>
                                            <p:strVal val="#ppt_y"/>
                                          </p:val>
                                        </p:tav>
                                      </p:tavLst>
                                    </p:anim>
                                    <p:animEffect transition="in" filter="fade">
                                      <p:cBhvr>
                                        <p:cTn id="78" dur="500"/>
                                        <p:tgtEl>
                                          <p:spTgt spid="14131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54" presetClass="entr" presetSubtype="0" accel="100000" fill="hold" grpId="0" nodeType="clickEffect">
                                  <p:stCondLst>
                                    <p:cond delay="0"/>
                                  </p:stCondLst>
                                  <p:childTnLst>
                                    <p:set>
                                      <p:cBhvr>
                                        <p:cTn id="82" dur="1" fill="hold">
                                          <p:stCondLst>
                                            <p:cond delay="0"/>
                                          </p:stCondLst>
                                        </p:cTn>
                                        <p:tgtEl>
                                          <p:spTgt spid="141320"/>
                                        </p:tgtEl>
                                        <p:attrNameLst>
                                          <p:attrName>style.visibility</p:attrName>
                                        </p:attrNameLst>
                                      </p:cBhvr>
                                      <p:to>
                                        <p:strVal val="visible"/>
                                      </p:to>
                                    </p:set>
                                    <p:anim calcmode="lin" valueType="num">
                                      <p:cBhvr>
                                        <p:cTn id="83" dur="500" fill="hold"/>
                                        <p:tgtEl>
                                          <p:spTgt spid="141320"/>
                                        </p:tgtEl>
                                        <p:attrNameLst>
                                          <p:attrName>ppt_w</p:attrName>
                                        </p:attrNameLst>
                                      </p:cBhvr>
                                      <p:tavLst>
                                        <p:tav tm="0">
                                          <p:val>
                                            <p:strVal val="#ppt_w*0.05"/>
                                          </p:val>
                                        </p:tav>
                                        <p:tav tm="100000">
                                          <p:val>
                                            <p:strVal val="#ppt_w"/>
                                          </p:val>
                                        </p:tav>
                                      </p:tavLst>
                                    </p:anim>
                                    <p:anim calcmode="lin" valueType="num">
                                      <p:cBhvr>
                                        <p:cTn id="84" dur="500" fill="hold"/>
                                        <p:tgtEl>
                                          <p:spTgt spid="141320"/>
                                        </p:tgtEl>
                                        <p:attrNameLst>
                                          <p:attrName>ppt_h</p:attrName>
                                        </p:attrNameLst>
                                      </p:cBhvr>
                                      <p:tavLst>
                                        <p:tav tm="0">
                                          <p:val>
                                            <p:strVal val="#ppt_h"/>
                                          </p:val>
                                        </p:tav>
                                        <p:tav tm="100000">
                                          <p:val>
                                            <p:strVal val="#ppt_h"/>
                                          </p:val>
                                        </p:tav>
                                      </p:tavLst>
                                    </p:anim>
                                    <p:anim calcmode="lin" valueType="num">
                                      <p:cBhvr>
                                        <p:cTn id="85" dur="500" fill="hold"/>
                                        <p:tgtEl>
                                          <p:spTgt spid="141320"/>
                                        </p:tgtEl>
                                        <p:attrNameLst>
                                          <p:attrName>ppt_x</p:attrName>
                                        </p:attrNameLst>
                                      </p:cBhvr>
                                      <p:tavLst>
                                        <p:tav tm="0">
                                          <p:val>
                                            <p:strVal val="#ppt_x-.2"/>
                                          </p:val>
                                        </p:tav>
                                        <p:tav tm="100000">
                                          <p:val>
                                            <p:strVal val="#ppt_x"/>
                                          </p:val>
                                        </p:tav>
                                      </p:tavLst>
                                    </p:anim>
                                    <p:anim calcmode="lin" valueType="num">
                                      <p:cBhvr>
                                        <p:cTn id="86" dur="500" fill="hold"/>
                                        <p:tgtEl>
                                          <p:spTgt spid="141320"/>
                                        </p:tgtEl>
                                        <p:attrNameLst>
                                          <p:attrName>ppt_y</p:attrName>
                                        </p:attrNameLst>
                                      </p:cBhvr>
                                      <p:tavLst>
                                        <p:tav tm="0">
                                          <p:val>
                                            <p:strVal val="#ppt_y"/>
                                          </p:val>
                                        </p:tav>
                                        <p:tav tm="100000">
                                          <p:val>
                                            <p:strVal val="#ppt_y"/>
                                          </p:val>
                                        </p:tav>
                                      </p:tavLst>
                                    </p:anim>
                                    <p:animEffect transition="in" filter="fade">
                                      <p:cBhvr>
                                        <p:cTn id="87" dur="500"/>
                                        <p:tgtEl>
                                          <p:spTgt spid="141320"/>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54" presetClass="entr" presetSubtype="0" accel="100000" fill="hold" grpId="0" nodeType="clickEffect">
                                  <p:stCondLst>
                                    <p:cond delay="0"/>
                                  </p:stCondLst>
                                  <p:childTnLst>
                                    <p:set>
                                      <p:cBhvr>
                                        <p:cTn id="91" dur="1" fill="hold">
                                          <p:stCondLst>
                                            <p:cond delay="0"/>
                                          </p:stCondLst>
                                        </p:cTn>
                                        <p:tgtEl>
                                          <p:spTgt spid="141321"/>
                                        </p:tgtEl>
                                        <p:attrNameLst>
                                          <p:attrName>style.visibility</p:attrName>
                                        </p:attrNameLst>
                                      </p:cBhvr>
                                      <p:to>
                                        <p:strVal val="visible"/>
                                      </p:to>
                                    </p:set>
                                    <p:anim calcmode="lin" valueType="num">
                                      <p:cBhvr>
                                        <p:cTn id="92" dur="500" fill="hold"/>
                                        <p:tgtEl>
                                          <p:spTgt spid="141321"/>
                                        </p:tgtEl>
                                        <p:attrNameLst>
                                          <p:attrName>ppt_w</p:attrName>
                                        </p:attrNameLst>
                                      </p:cBhvr>
                                      <p:tavLst>
                                        <p:tav tm="0">
                                          <p:val>
                                            <p:strVal val="#ppt_w*0.05"/>
                                          </p:val>
                                        </p:tav>
                                        <p:tav tm="100000">
                                          <p:val>
                                            <p:strVal val="#ppt_w"/>
                                          </p:val>
                                        </p:tav>
                                      </p:tavLst>
                                    </p:anim>
                                    <p:anim calcmode="lin" valueType="num">
                                      <p:cBhvr>
                                        <p:cTn id="93" dur="500" fill="hold"/>
                                        <p:tgtEl>
                                          <p:spTgt spid="141321"/>
                                        </p:tgtEl>
                                        <p:attrNameLst>
                                          <p:attrName>ppt_h</p:attrName>
                                        </p:attrNameLst>
                                      </p:cBhvr>
                                      <p:tavLst>
                                        <p:tav tm="0">
                                          <p:val>
                                            <p:strVal val="#ppt_h"/>
                                          </p:val>
                                        </p:tav>
                                        <p:tav tm="100000">
                                          <p:val>
                                            <p:strVal val="#ppt_h"/>
                                          </p:val>
                                        </p:tav>
                                      </p:tavLst>
                                    </p:anim>
                                    <p:anim calcmode="lin" valueType="num">
                                      <p:cBhvr>
                                        <p:cTn id="94" dur="500" fill="hold"/>
                                        <p:tgtEl>
                                          <p:spTgt spid="141321"/>
                                        </p:tgtEl>
                                        <p:attrNameLst>
                                          <p:attrName>ppt_x</p:attrName>
                                        </p:attrNameLst>
                                      </p:cBhvr>
                                      <p:tavLst>
                                        <p:tav tm="0">
                                          <p:val>
                                            <p:strVal val="#ppt_x-.2"/>
                                          </p:val>
                                        </p:tav>
                                        <p:tav tm="100000">
                                          <p:val>
                                            <p:strVal val="#ppt_x"/>
                                          </p:val>
                                        </p:tav>
                                      </p:tavLst>
                                    </p:anim>
                                    <p:anim calcmode="lin" valueType="num">
                                      <p:cBhvr>
                                        <p:cTn id="95" dur="500" fill="hold"/>
                                        <p:tgtEl>
                                          <p:spTgt spid="141321"/>
                                        </p:tgtEl>
                                        <p:attrNameLst>
                                          <p:attrName>ppt_y</p:attrName>
                                        </p:attrNameLst>
                                      </p:cBhvr>
                                      <p:tavLst>
                                        <p:tav tm="0">
                                          <p:val>
                                            <p:strVal val="#ppt_y"/>
                                          </p:val>
                                        </p:tav>
                                        <p:tav tm="100000">
                                          <p:val>
                                            <p:strVal val="#ppt_y"/>
                                          </p:val>
                                        </p:tav>
                                      </p:tavLst>
                                    </p:anim>
                                    <p:animEffect transition="in" filter="fade">
                                      <p:cBhvr>
                                        <p:cTn id="96" dur="500"/>
                                        <p:tgtEl>
                                          <p:spTgt spid="141321"/>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4" presetClass="entr" presetSubtype="0" accel="100000" fill="hold" grpId="0" nodeType="clickEffect">
                                  <p:stCondLst>
                                    <p:cond delay="0"/>
                                  </p:stCondLst>
                                  <p:childTnLst>
                                    <p:set>
                                      <p:cBhvr>
                                        <p:cTn id="100" dur="1" fill="hold">
                                          <p:stCondLst>
                                            <p:cond delay="0"/>
                                          </p:stCondLst>
                                        </p:cTn>
                                        <p:tgtEl>
                                          <p:spTgt spid="141322"/>
                                        </p:tgtEl>
                                        <p:attrNameLst>
                                          <p:attrName>style.visibility</p:attrName>
                                        </p:attrNameLst>
                                      </p:cBhvr>
                                      <p:to>
                                        <p:strVal val="visible"/>
                                      </p:to>
                                    </p:set>
                                    <p:anim calcmode="lin" valueType="num">
                                      <p:cBhvr>
                                        <p:cTn id="101" dur="500" fill="hold"/>
                                        <p:tgtEl>
                                          <p:spTgt spid="141322"/>
                                        </p:tgtEl>
                                        <p:attrNameLst>
                                          <p:attrName>ppt_w</p:attrName>
                                        </p:attrNameLst>
                                      </p:cBhvr>
                                      <p:tavLst>
                                        <p:tav tm="0">
                                          <p:val>
                                            <p:strVal val="#ppt_w*0.05"/>
                                          </p:val>
                                        </p:tav>
                                        <p:tav tm="100000">
                                          <p:val>
                                            <p:strVal val="#ppt_w"/>
                                          </p:val>
                                        </p:tav>
                                      </p:tavLst>
                                    </p:anim>
                                    <p:anim calcmode="lin" valueType="num">
                                      <p:cBhvr>
                                        <p:cTn id="102" dur="500" fill="hold"/>
                                        <p:tgtEl>
                                          <p:spTgt spid="141322"/>
                                        </p:tgtEl>
                                        <p:attrNameLst>
                                          <p:attrName>ppt_h</p:attrName>
                                        </p:attrNameLst>
                                      </p:cBhvr>
                                      <p:tavLst>
                                        <p:tav tm="0">
                                          <p:val>
                                            <p:strVal val="#ppt_h"/>
                                          </p:val>
                                        </p:tav>
                                        <p:tav tm="100000">
                                          <p:val>
                                            <p:strVal val="#ppt_h"/>
                                          </p:val>
                                        </p:tav>
                                      </p:tavLst>
                                    </p:anim>
                                    <p:anim calcmode="lin" valueType="num">
                                      <p:cBhvr>
                                        <p:cTn id="103" dur="500" fill="hold"/>
                                        <p:tgtEl>
                                          <p:spTgt spid="141322"/>
                                        </p:tgtEl>
                                        <p:attrNameLst>
                                          <p:attrName>ppt_x</p:attrName>
                                        </p:attrNameLst>
                                      </p:cBhvr>
                                      <p:tavLst>
                                        <p:tav tm="0">
                                          <p:val>
                                            <p:strVal val="#ppt_x-.2"/>
                                          </p:val>
                                        </p:tav>
                                        <p:tav tm="100000">
                                          <p:val>
                                            <p:strVal val="#ppt_x"/>
                                          </p:val>
                                        </p:tav>
                                      </p:tavLst>
                                    </p:anim>
                                    <p:anim calcmode="lin" valueType="num">
                                      <p:cBhvr>
                                        <p:cTn id="104" dur="500" fill="hold"/>
                                        <p:tgtEl>
                                          <p:spTgt spid="141322"/>
                                        </p:tgtEl>
                                        <p:attrNameLst>
                                          <p:attrName>ppt_y</p:attrName>
                                        </p:attrNameLst>
                                      </p:cBhvr>
                                      <p:tavLst>
                                        <p:tav tm="0">
                                          <p:val>
                                            <p:strVal val="#ppt_y"/>
                                          </p:val>
                                        </p:tav>
                                        <p:tav tm="100000">
                                          <p:val>
                                            <p:strVal val="#ppt_y"/>
                                          </p:val>
                                        </p:tav>
                                      </p:tavLst>
                                    </p:anim>
                                    <p:animEffect transition="in" filter="fade">
                                      <p:cBhvr>
                                        <p:cTn id="105" dur="500"/>
                                        <p:tgtEl>
                                          <p:spTgt spid="141322"/>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4" presetClass="entr" presetSubtype="16" fill="hold" grpId="0" nodeType="clickEffect">
                                  <p:stCondLst>
                                    <p:cond delay="0"/>
                                  </p:stCondLst>
                                  <p:childTnLst>
                                    <p:set>
                                      <p:cBhvr>
                                        <p:cTn id="109" dur="1" fill="hold">
                                          <p:stCondLst>
                                            <p:cond delay="0"/>
                                          </p:stCondLst>
                                        </p:cTn>
                                        <p:tgtEl>
                                          <p:spTgt spid="141326"/>
                                        </p:tgtEl>
                                        <p:attrNameLst>
                                          <p:attrName>style.visibility</p:attrName>
                                        </p:attrNameLst>
                                      </p:cBhvr>
                                      <p:to>
                                        <p:strVal val="visible"/>
                                      </p:to>
                                    </p:set>
                                    <p:animEffect transition="in" filter="box(in)">
                                      <p:cBhvr>
                                        <p:cTn id="110" dur="500"/>
                                        <p:tgtEl>
                                          <p:spTgt spid="141326"/>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141327"/>
                                        </p:tgtEl>
                                        <p:attrNameLst>
                                          <p:attrName>style.visibility</p:attrName>
                                        </p:attrNameLst>
                                      </p:cBhvr>
                                      <p:to>
                                        <p:strVal val="visible"/>
                                      </p:to>
                                    </p:set>
                                    <p:animEffect transition="in" filter="fade">
                                      <p:cBhvr>
                                        <p:cTn id="115" dur="1000"/>
                                        <p:tgtEl>
                                          <p:spTgt spid="141327"/>
                                        </p:tgtEl>
                                      </p:cBhvr>
                                    </p:animEffect>
                                    <p:anim calcmode="lin" valueType="num">
                                      <p:cBhvr>
                                        <p:cTn id="116" dur="1000" fill="hold"/>
                                        <p:tgtEl>
                                          <p:spTgt spid="141327"/>
                                        </p:tgtEl>
                                        <p:attrNameLst>
                                          <p:attrName>ppt_x</p:attrName>
                                        </p:attrNameLst>
                                      </p:cBhvr>
                                      <p:tavLst>
                                        <p:tav tm="0">
                                          <p:val>
                                            <p:strVal val="#ppt_x"/>
                                          </p:val>
                                        </p:tav>
                                        <p:tav tm="100000">
                                          <p:val>
                                            <p:strVal val="#ppt_x"/>
                                          </p:val>
                                        </p:tav>
                                      </p:tavLst>
                                    </p:anim>
                                    <p:anim calcmode="lin" valueType="num">
                                      <p:cBhvr>
                                        <p:cTn id="117" dur="1000" fill="hold"/>
                                        <p:tgtEl>
                                          <p:spTgt spid="141327"/>
                                        </p:tgtEl>
                                        <p:attrNameLst>
                                          <p:attrName>ppt_y</p:attrName>
                                        </p:attrNameLst>
                                      </p:cBhvr>
                                      <p:tavLst>
                                        <p:tav tm="0">
                                          <p:val>
                                            <p:strVal val="#ppt_y-.1"/>
                                          </p:val>
                                        </p:tav>
                                        <p:tav tm="100000">
                                          <p:val>
                                            <p:strVal val="#ppt_y"/>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4" presetClass="entr" presetSubtype="16" fill="hold" grpId="0" nodeType="clickEffect">
                                  <p:stCondLst>
                                    <p:cond delay="0"/>
                                  </p:stCondLst>
                                  <p:childTnLst>
                                    <p:set>
                                      <p:cBhvr>
                                        <p:cTn id="121" dur="1" fill="hold">
                                          <p:stCondLst>
                                            <p:cond delay="0"/>
                                          </p:stCondLst>
                                        </p:cTn>
                                        <p:tgtEl>
                                          <p:spTgt spid="141328"/>
                                        </p:tgtEl>
                                        <p:attrNameLst>
                                          <p:attrName>style.visibility</p:attrName>
                                        </p:attrNameLst>
                                      </p:cBhvr>
                                      <p:to>
                                        <p:strVal val="visible"/>
                                      </p:to>
                                    </p:set>
                                    <p:animEffect transition="in" filter="box(in)">
                                      <p:cBhvr>
                                        <p:cTn id="122" dur="500"/>
                                        <p:tgtEl>
                                          <p:spTgt spid="141328"/>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141333"/>
                                        </p:tgtEl>
                                        <p:attrNameLst>
                                          <p:attrName>style.visibility</p:attrName>
                                        </p:attrNameLst>
                                      </p:cBhvr>
                                      <p:to>
                                        <p:strVal val="visible"/>
                                      </p:to>
                                    </p:set>
                                    <p:animEffect transition="in" filter="fade">
                                      <p:cBhvr>
                                        <p:cTn id="127" dur="1000"/>
                                        <p:tgtEl>
                                          <p:spTgt spid="141333"/>
                                        </p:tgtEl>
                                      </p:cBhvr>
                                    </p:animEffect>
                                    <p:anim calcmode="lin" valueType="num">
                                      <p:cBhvr>
                                        <p:cTn id="128" dur="1000" fill="hold"/>
                                        <p:tgtEl>
                                          <p:spTgt spid="141333"/>
                                        </p:tgtEl>
                                        <p:attrNameLst>
                                          <p:attrName>ppt_x</p:attrName>
                                        </p:attrNameLst>
                                      </p:cBhvr>
                                      <p:tavLst>
                                        <p:tav tm="0">
                                          <p:val>
                                            <p:strVal val="#ppt_x"/>
                                          </p:val>
                                        </p:tav>
                                        <p:tav tm="100000">
                                          <p:val>
                                            <p:strVal val="#ppt_x"/>
                                          </p:val>
                                        </p:tav>
                                      </p:tavLst>
                                    </p:anim>
                                    <p:anim calcmode="lin" valueType="num">
                                      <p:cBhvr>
                                        <p:cTn id="129" dur="1000" fill="hold"/>
                                        <p:tgtEl>
                                          <p:spTgt spid="141333"/>
                                        </p:tgtEl>
                                        <p:attrNameLst>
                                          <p:attrName>ppt_y</p:attrName>
                                        </p:attrNameLst>
                                      </p:cBhvr>
                                      <p:tavLst>
                                        <p:tav tm="0">
                                          <p:val>
                                            <p:strVal val="#ppt_y-.1"/>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4" presetClass="entr" presetSubtype="16" fill="hold" grpId="0" nodeType="clickEffect">
                                  <p:stCondLst>
                                    <p:cond delay="0"/>
                                  </p:stCondLst>
                                  <p:childTnLst>
                                    <p:set>
                                      <p:cBhvr>
                                        <p:cTn id="133" dur="1" fill="hold">
                                          <p:stCondLst>
                                            <p:cond delay="0"/>
                                          </p:stCondLst>
                                        </p:cTn>
                                        <p:tgtEl>
                                          <p:spTgt spid="141329"/>
                                        </p:tgtEl>
                                        <p:attrNameLst>
                                          <p:attrName>style.visibility</p:attrName>
                                        </p:attrNameLst>
                                      </p:cBhvr>
                                      <p:to>
                                        <p:strVal val="visible"/>
                                      </p:to>
                                    </p:set>
                                    <p:animEffect transition="in" filter="box(in)">
                                      <p:cBhvr>
                                        <p:cTn id="134" dur="500"/>
                                        <p:tgtEl>
                                          <p:spTgt spid="141329"/>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47" presetClass="entr" presetSubtype="0" fill="hold" grpId="0" nodeType="clickEffect">
                                  <p:stCondLst>
                                    <p:cond delay="0"/>
                                  </p:stCondLst>
                                  <p:childTnLst>
                                    <p:set>
                                      <p:cBhvr>
                                        <p:cTn id="138" dur="1" fill="hold">
                                          <p:stCondLst>
                                            <p:cond delay="0"/>
                                          </p:stCondLst>
                                        </p:cTn>
                                        <p:tgtEl>
                                          <p:spTgt spid="141330"/>
                                        </p:tgtEl>
                                        <p:attrNameLst>
                                          <p:attrName>style.visibility</p:attrName>
                                        </p:attrNameLst>
                                      </p:cBhvr>
                                      <p:to>
                                        <p:strVal val="visible"/>
                                      </p:to>
                                    </p:set>
                                    <p:animEffect transition="in" filter="fade">
                                      <p:cBhvr>
                                        <p:cTn id="139" dur="1000"/>
                                        <p:tgtEl>
                                          <p:spTgt spid="141330"/>
                                        </p:tgtEl>
                                      </p:cBhvr>
                                    </p:animEffect>
                                    <p:anim calcmode="lin" valueType="num">
                                      <p:cBhvr>
                                        <p:cTn id="140" dur="1000" fill="hold"/>
                                        <p:tgtEl>
                                          <p:spTgt spid="141330"/>
                                        </p:tgtEl>
                                        <p:attrNameLst>
                                          <p:attrName>ppt_x</p:attrName>
                                        </p:attrNameLst>
                                      </p:cBhvr>
                                      <p:tavLst>
                                        <p:tav tm="0">
                                          <p:val>
                                            <p:strVal val="#ppt_x"/>
                                          </p:val>
                                        </p:tav>
                                        <p:tav tm="100000">
                                          <p:val>
                                            <p:strVal val="#ppt_x"/>
                                          </p:val>
                                        </p:tav>
                                      </p:tavLst>
                                    </p:anim>
                                    <p:anim calcmode="lin" valueType="num">
                                      <p:cBhvr>
                                        <p:cTn id="141" dur="1000" fill="hold"/>
                                        <p:tgtEl>
                                          <p:spTgt spid="141330"/>
                                        </p:tgtEl>
                                        <p:attrNameLst>
                                          <p:attrName>ppt_y</p:attrName>
                                        </p:attrNameLst>
                                      </p:cBhvr>
                                      <p:tavLst>
                                        <p:tav tm="0">
                                          <p:val>
                                            <p:strVal val="#ppt_y-.1"/>
                                          </p:val>
                                        </p:tav>
                                        <p:tav tm="100000">
                                          <p:val>
                                            <p:strVal val="#ppt_y"/>
                                          </p:val>
                                        </p:tav>
                                      </p:tavLst>
                                    </p:anim>
                                  </p:childTnLst>
                                </p:cTn>
                              </p:par>
                            </p:childTnLst>
                          </p:cTn>
                        </p:par>
                      </p:childTnLst>
                    </p:cTn>
                  </p:par>
                  <p:par>
                    <p:cTn id="142" fill="hold" nodeType="clickPar">
                      <p:stCondLst>
                        <p:cond delay="indefinite"/>
                      </p:stCondLst>
                      <p:childTnLst>
                        <p:par>
                          <p:cTn id="143" fill="hold" nodeType="withGroup">
                            <p:stCondLst>
                              <p:cond delay="0"/>
                            </p:stCondLst>
                            <p:childTnLst>
                              <p:par>
                                <p:cTn id="144" presetID="47" presetClass="entr" presetSubtype="0" fill="hold" grpId="0" nodeType="clickEffect">
                                  <p:stCondLst>
                                    <p:cond delay="0"/>
                                  </p:stCondLst>
                                  <p:childTnLst>
                                    <p:set>
                                      <p:cBhvr>
                                        <p:cTn id="145" dur="1" fill="hold">
                                          <p:stCondLst>
                                            <p:cond delay="0"/>
                                          </p:stCondLst>
                                        </p:cTn>
                                        <p:tgtEl>
                                          <p:spTgt spid="141331"/>
                                        </p:tgtEl>
                                        <p:attrNameLst>
                                          <p:attrName>style.visibility</p:attrName>
                                        </p:attrNameLst>
                                      </p:cBhvr>
                                      <p:to>
                                        <p:strVal val="visible"/>
                                      </p:to>
                                    </p:set>
                                    <p:animEffect transition="in" filter="fade">
                                      <p:cBhvr>
                                        <p:cTn id="146" dur="1000"/>
                                        <p:tgtEl>
                                          <p:spTgt spid="141331"/>
                                        </p:tgtEl>
                                      </p:cBhvr>
                                    </p:animEffect>
                                    <p:anim calcmode="lin" valueType="num">
                                      <p:cBhvr>
                                        <p:cTn id="147" dur="1000" fill="hold"/>
                                        <p:tgtEl>
                                          <p:spTgt spid="141331"/>
                                        </p:tgtEl>
                                        <p:attrNameLst>
                                          <p:attrName>ppt_x</p:attrName>
                                        </p:attrNameLst>
                                      </p:cBhvr>
                                      <p:tavLst>
                                        <p:tav tm="0">
                                          <p:val>
                                            <p:strVal val="#ppt_x"/>
                                          </p:val>
                                        </p:tav>
                                        <p:tav tm="100000">
                                          <p:val>
                                            <p:strVal val="#ppt_x"/>
                                          </p:val>
                                        </p:tav>
                                      </p:tavLst>
                                    </p:anim>
                                    <p:anim calcmode="lin" valueType="num">
                                      <p:cBhvr>
                                        <p:cTn id="148" dur="1000" fill="hold"/>
                                        <p:tgtEl>
                                          <p:spTgt spid="141331"/>
                                        </p:tgtEl>
                                        <p:attrNameLst>
                                          <p:attrName>ppt_y</p:attrName>
                                        </p:attrNameLst>
                                      </p:cBhvr>
                                      <p:tavLst>
                                        <p:tav tm="0">
                                          <p:val>
                                            <p:strVal val="#ppt_y-.1"/>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4" presetClass="entr" presetSubtype="16" fill="hold" grpId="0" nodeType="clickEffect">
                                  <p:stCondLst>
                                    <p:cond delay="0"/>
                                  </p:stCondLst>
                                  <p:childTnLst>
                                    <p:set>
                                      <p:cBhvr>
                                        <p:cTn id="152" dur="1" fill="hold">
                                          <p:stCondLst>
                                            <p:cond delay="0"/>
                                          </p:stCondLst>
                                        </p:cTn>
                                        <p:tgtEl>
                                          <p:spTgt spid="141325"/>
                                        </p:tgtEl>
                                        <p:attrNameLst>
                                          <p:attrName>style.visibility</p:attrName>
                                        </p:attrNameLst>
                                      </p:cBhvr>
                                      <p:to>
                                        <p:strVal val="visible"/>
                                      </p:to>
                                    </p:set>
                                    <p:animEffect transition="in" filter="box(in)">
                                      <p:cBhvr>
                                        <p:cTn id="153" dur="500"/>
                                        <p:tgtEl>
                                          <p:spTgt spid="141325"/>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47" presetClass="entr" presetSubtype="0" fill="hold" grpId="0" nodeType="clickEffect">
                                  <p:stCondLst>
                                    <p:cond delay="0"/>
                                  </p:stCondLst>
                                  <p:childTnLst>
                                    <p:set>
                                      <p:cBhvr>
                                        <p:cTn id="157" dur="1" fill="hold">
                                          <p:stCondLst>
                                            <p:cond delay="0"/>
                                          </p:stCondLst>
                                        </p:cTn>
                                        <p:tgtEl>
                                          <p:spTgt spid="141332"/>
                                        </p:tgtEl>
                                        <p:attrNameLst>
                                          <p:attrName>style.visibility</p:attrName>
                                        </p:attrNameLst>
                                      </p:cBhvr>
                                      <p:to>
                                        <p:strVal val="visible"/>
                                      </p:to>
                                    </p:set>
                                    <p:animEffect transition="in" filter="fade">
                                      <p:cBhvr>
                                        <p:cTn id="158" dur="1000"/>
                                        <p:tgtEl>
                                          <p:spTgt spid="141332"/>
                                        </p:tgtEl>
                                      </p:cBhvr>
                                    </p:animEffect>
                                    <p:anim calcmode="lin" valueType="num">
                                      <p:cBhvr>
                                        <p:cTn id="159" dur="1000" fill="hold"/>
                                        <p:tgtEl>
                                          <p:spTgt spid="141332"/>
                                        </p:tgtEl>
                                        <p:attrNameLst>
                                          <p:attrName>ppt_x</p:attrName>
                                        </p:attrNameLst>
                                      </p:cBhvr>
                                      <p:tavLst>
                                        <p:tav tm="0">
                                          <p:val>
                                            <p:strVal val="#ppt_x"/>
                                          </p:val>
                                        </p:tav>
                                        <p:tav tm="100000">
                                          <p:val>
                                            <p:strVal val="#ppt_x"/>
                                          </p:val>
                                        </p:tav>
                                      </p:tavLst>
                                    </p:anim>
                                    <p:anim calcmode="lin" valueType="num">
                                      <p:cBhvr>
                                        <p:cTn id="160" dur="1000" fill="hold"/>
                                        <p:tgtEl>
                                          <p:spTgt spid="1413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animBg="1"/>
      <p:bldP spid="141315" grpId="0" animBg="1"/>
      <p:bldP spid="141316" grpId="0" animBg="1"/>
      <p:bldP spid="141317" grpId="0" animBg="1"/>
      <p:bldP spid="141318" grpId="0" animBg="1"/>
      <p:bldP spid="141319" grpId="0" animBg="1"/>
      <p:bldP spid="141320" grpId="0" animBg="1"/>
      <p:bldP spid="141321" grpId="0" animBg="1"/>
      <p:bldP spid="141322" grpId="0" animBg="1"/>
      <p:bldP spid="141323" grpId="0"/>
      <p:bldP spid="141324" grpId="0"/>
      <p:bldP spid="141325" grpId="0"/>
      <p:bldP spid="141326" grpId="0"/>
      <p:bldP spid="141327" grpId="0"/>
      <p:bldP spid="141328" grpId="0"/>
      <p:bldP spid="141329" grpId="0"/>
      <p:bldP spid="141330" grpId="0"/>
      <p:bldP spid="141331" grpId="0"/>
      <p:bldP spid="141332" grpId="0"/>
      <p:bldP spid="141333" grpId="0"/>
      <p:bldP spid="141334" grpId="0"/>
      <p:bldP spid="1413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2"/>
            <a:ext cx="8305800" cy="850030"/>
          </a:xfrm>
        </p:spPr>
        <p:txBody>
          <a:bodyPr/>
          <a:lstStyle/>
          <a:p>
            <a:pPr algn="ctr"/>
            <a:r>
              <a:rPr lang="ar-SA" dirty="0">
                <a:solidFill>
                  <a:srgbClr val="C00000"/>
                </a:solidFill>
              </a:rPr>
              <a:t>تعليم مهارات التفكير بين القول والممارسة</a:t>
            </a:r>
            <a:endParaRPr lang="ar-SA" dirty="0"/>
          </a:p>
        </p:txBody>
      </p:sp>
      <p:sp>
        <p:nvSpPr>
          <p:cNvPr id="3" name="Content Placeholder 2"/>
          <p:cNvSpPr>
            <a:spLocks noGrp="1"/>
          </p:cNvSpPr>
          <p:nvPr>
            <p:ph idx="1"/>
          </p:nvPr>
        </p:nvSpPr>
        <p:spPr>
          <a:xfrm>
            <a:off x="107504" y="915566"/>
            <a:ext cx="8640960" cy="4032448"/>
          </a:xfrm>
        </p:spPr>
        <p:txBody>
          <a:bodyPr>
            <a:normAutofit fontScale="92500"/>
          </a:bodyPr>
          <a:lstStyle/>
          <a:p>
            <a:pPr marL="0" indent="0">
              <a:lnSpc>
                <a:spcPts val="5100"/>
              </a:lnSpc>
              <a:buNone/>
            </a:pPr>
            <a:r>
              <a:rPr lang="ar-SA" dirty="0" smtClean="0"/>
              <a:t>-  </a:t>
            </a:r>
            <a:r>
              <a:rPr lang="ar-SA" dirty="0"/>
              <a:t>هناك نماذج من السلوكيات السائدة في معظم </a:t>
            </a:r>
            <a:r>
              <a:rPr lang="ar-SA" dirty="0" smtClean="0"/>
              <a:t>المدارس قد </a:t>
            </a:r>
            <a:r>
              <a:rPr lang="ar-SA" dirty="0"/>
              <a:t>لا تتفق مع تعليم مهارات التفكير </a:t>
            </a:r>
            <a:r>
              <a:rPr lang="ar-SA" dirty="0" smtClean="0"/>
              <a:t>منها:</a:t>
            </a:r>
          </a:p>
          <a:p>
            <a:pPr marL="0" indent="0">
              <a:lnSpc>
                <a:spcPts val="5100"/>
              </a:lnSpc>
              <a:buNone/>
            </a:pPr>
            <a:r>
              <a:rPr lang="ar-SA" dirty="0" smtClean="0"/>
              <a:t>1 </a:t>
            </a:r>
            <a:r>
              <a:rPr lang="ar-SA" dirty="0"/>
              <a:t>ـ المعلم هو صاحب الكلمة الأولى والأخيرة في الصف .</a:t>
            </a:r>
          </a:p>
          <a:p>
            <a:pPr marL="0" indent="0">
              <a:lnSpc>
                <a:spcPts val="5100"/>
              </a:lnSpc>
              <a:buNone/>
            </a:pPr>
            <a:r>
              <a:rPr lang="ar-SA" dirty="0" smtClean="0"/>
              <a:t>2 </a:t>
            </a:r>
            <a:r>
              <a:rPr lang="ar-SA" dirty="0"/>
              <a:t>ـ المعلم هو مركز الفعل ويحتكر معظم وقت الحصة والطلبة متلقون خاملون </a:t>
            </a:r>
          </a:p>
          <a:p>
            <a:pPr marL="0" indent="0">
              <a:lnSpc>
                <a:spcPts val="5100"/>
              </a:lnSpc>
              <a:buNone/>
            </a:pPr>
            <a:r>
              <a:rPr lang="ar-SA" dirty="0"/>
              <a:t> </a:t>
            </a:r>
            <a:r>
              <a:rPr lang="ar-SA" dirty="0" smtClean="0"/>
              <a:t>3- نادراً </a:t>
            </a:r>
            <a:r>
              <a:rPr lang="ar-SA" dirty="0"/>
              <a:t>ما يبتعد المعلم عن السبورة أو يتخلى عن الطباشير .</a:t>
            </a:r>
          </a:p>
          <a:p>
            <a:pPr marL="0" indent="0">
              <a:lnSpc>
                <a:spcPts val="5100"/>
              </a:lnSpc>
              <a:buNone/>
            </a:pPr>
            <a:r>
              <a:rPr lang="ar-SA" dirty="0" smtClean="0"/>
              <a:t>4- يعتمد </a:t>
            </a:r>
            <a:r>
              <a:rPr lang="ar-SA" dirty="0"/>
              <a:t>المعلم على عدد محدود من الطلبة ليوجه إليهم الأسئلة </a:t>
            </a:r>
          </a:p>
          <a:p>
            <a:endParaRPr lang="ar-SA" dirty="0"/>
          </a:p>
        </p:txBody>
      </p:sp>
    </p:spTree>
    <p:extLst>
      <p:ext uri="{BB962C8B-B14F-4D97-AF65-F5344CB8AC3E}">
        <p14:creationId xmlns:p14="http://schemas.microsoft.com/office/powerpoint/2010/main" val="100935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539552" y="1016852"/>
            <a:ext cx="7848872" cy="3499114"/>
          </a:xfrm>
        </p:spPr>
        <p:txBody>
          <a:bodyPr>
            <a:normAutofit fontScale="92500"/>
          </a:bodyPr>
          <a:lstStyle/>
          <a:p>
            <a:pPr marL="0" indent="0">
              <a:lnSpc>
                <a:spcPts val="6800"/>
              </a:lnSpc>
              <a:buNone/>
            </a:pPr>
            <a:r>
              <a:rPr lang="ar-SA" dirty="0"/>
              <a:t>    5 ـ لا يعطي المعلم الطلبة وقتاً كافياً للتفكير قبل الإشارة إلى أحدهم </a:t>
            </a:r>
            <a:endParaRPr lang="en-US" dirty="0"/>
          </a:p>
          <a:p>
            <a:pPr marL="0" indent="0">
              <a:lnSpc>
                <a:spcPts val="6800"/>
              </a:lnSpc>
              <a:buNone/>
            </a:pPr>
            <a:r>
              <a:rPr lang="ar-SA" dirty="0"/>
              <a:t>    6 ـ المعلم مغرم بإصدار التعليقات المحبطة</a:t>
            </a:r>
            <a:endParaRPr lang="en-US" dirty="0"/>
          </a:p>
          <a:p>
            <a:pPr marL="0" indent="0">
              <a:lnSpc>
                <a:spcPts val="6800"/>
              </a:lnSpc>
              <a:buNone/>
            </a:pPr>
            <a:r>
              <a:rPr lang="ar-SA" dirty="0"/>
              <a:t>    7 ـ معظم أسئلة المعلم من النوع الذي يتطلب مهارات تفكير متدنية .</a:t>
            </a:r>
            <a:endParaRPr lang="en-US" dirty="0"/>
          </a:p>
          <a:p>
            <a:endParaRPr lang="ar-SA" dirty="0"/>
          </a:p>
        </p:txBody>
      </p:sp>
    </p:spTree>
    <p:extLst>
      <p:ext uri="{BB962C8B-B14F-4D97-AF65-F5344CB8AC3E}">
        <p14:creationId xmlns:p14="http://schemas.microsoft.com/office/powerpoint/2010/main" val="959522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627534"/>
            <a:ext cx="8568952" cy="4515966"/>
          </a:xfrm>
        </p:spPr>
        <p:txBody>
          <a:bodyPr>
            <a:normAutofit/>
          </a:bodyPr>
          <a:lstStyle/>
          <a:p>
            <a:pPr marL="0" indent="0" algn="just">
              <a:lnSpc>
                <a:spcPts val="2900"/>
              </a:lnSpc>
              <a:buNone/>
            </a:pPr>
            <a:r>
              <a:rPr lang="ar-SA" dirty="0" smtClean="0"/>
              <a:t>8-المعلم لا يقبل الافكار الغريبة، او الاسئلة الخارجة عن الموضوع</a:t>
            </a:r>
          </a:p>
          <a:p>
            <a:pPr marL="0" indent="0" algn="just">
              <a:lnSpc>
                <a:spcPts val="2900"/>
              </a:lnSpc>
              <a:buNone/>
            </a:pPr>
            <a:endParaRPr lang="ar-SA" dirty="0" smtClean="0"/>
          </a:p>
          <a:p>
            <a:pPr marL="0" indent="0" algn="just">
              <a:lnSpc>
                <a:spcPts val="2900"/>
              </a:lnSpc>
              <a:buNone/>
            </a:pPr>
            <a:r>
              <a:rPr lang="ar-SA" dirty="0" smtClean="0"/>
              <a:t>9-لا ينوع المعلم في اساليبه ويقتصر علي المحاضرة</a:t>
            </a:r>
          </a:p>
          <a:p>
            <a:pPr marL="0" indent="0" algn="just">
              <a:lnSpc>
                <a:spcPts val="2900"/>
              </a:lnSpc>
              <a:buNone/>
            </a:pPr>
            <a:endParaRPr lang="ar-SA" dirty="0" smtClean="0"/>
          </a:p>
          <a:p>
            <a:pPr marL="0" indent="0" algn="just">
              <a:lnSpc>
                <a:spcPts val="2900"/>
              </a:lnSpc>
              <a:buNone/>
            </a:pPr>
            <a:r>
              <a:rPr lang="ar-SA" dirty="0" smtClean="0"/>
              <a:t>10- يعلم مادة الكتاب علي انها حقائق مطلقة</a:t>
            </a:r>
          </a:p>
          <a:p>
            <a:pPr marL="0" indent="0" algn="just">
              <a:lnSpc>
                <a:spcPts val="2900"/>
              </a:lnSpc>
              <a:buNone/>
            </a:pPr>
            <a:endParaRPr lang="ar-SA" dirty="0" smtClean="0"/>
          </a:p>
          <a:p>
            <a:pPr marL="0" indent="0" algn="just">
              <a:lnSpc>
                <a:spcPts val="2900"/>
              </a:lnSpc>
              <a:buNone/>
            </a:pPr>
            <a:r>
              <a:rPr lang="ar-SA" dirty="0" smtClean="0"/>
              <a:t>11-لا يهتم بالنمو الانفعالي والابداعي لطلبته ، وينصب اهتمامه علي الجانب المعرفي فقط</a:t>
            </a:r>
          </a:p>
          <a:p>
            <a:pPr marL="0" indent="0" algn="just">
              <a:lnSpc>
                <a:spcPts val="2900"/>
              </a:lnSpc>
              <a:buNone/>
            </a:pPr>
            <a:endParaRPr lang="ar-SA" dirty="0" smtClean="0"/>
          </a:p>
          <a:p>
            <a:pPr marL="0" indent="0" algn="just">
              <a:lnSpc>
                <a:spcPts val="2900"/>
              </a:lnSpc>
              <a:buNone/>
            </a:pPr>
            <a:r>
              <a:rPr lang="ar-SA" dirty="0" smtClean="0"/>
              <a:t>12- نادرا ما يسأل المعلم تلاميذه اسئلة تبدأ بكيف ؟ ولماذا؟ وماذا لو؟ </a:t>
            </a:r>
            <a:endParaRPr lang="ar-SA" dirty="0"/>
          </a:p>
        </p:txBody>
      </p:sp>
    </p:spTree>
    <p:extLst>
      <p:ext uri="{BB962C8B-B14F-4D97-AF65-F5344CB8AC3E}">
        <p14:creationId xmlns:p14="http://schemas.microsoft.com/office/powerpoint/2010/main" val="362599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7499"/>
            <a:ext cx="8305800" cy="526831"/>
          </a:xfrm>
        </p:spPr>
        <p:txBody>
          <a:bodyPr>
            <a:normAutofit fontScale="90000"/>
          </a:bodyPr>
          <a:lstStyle/>
          <a:p>
            <a:pPr algn="ctr"/>
            <a:r>
              <a:rPr lang="ar-SA" dirty="0" smtClean="0">
                <a:solidFill>
                  <a:srgbClr val="C00000"/>
                </a:solidFill>
              </a:rPr>
              <a:t>معوقات تعليم مهارات التفكير</a:t>
            </a:r>
            <a:endParaRPr lang="ar-SA" dirty="0">
              <a:solidFill>
                <a:srgbClr val="C00000"/>
              </a:solidFill>
            </a:endParaRPr>
          </a:p>
        </p:txBody>
      </p:sp>
      <p:sp>
        <p:nvSpPr>
          <p:cNvPr id="3" name="Content Placeholder 2"/>
          <p:cNvSpPr>
            <a:spLocks noGrp="1"/>
          </p:cNvSpPr>
          <p:nvPr>
            <p:ph idx="1"/>
          </p:nvPr>
        </p:nvSpPr>
        <p:spPr>
          <a:xfrm>
            <a:off x="107504" y="699542"/>
            <a:ext cx="8640960" cy="4320480"/>
          </a:xfrm>
        </p:spPr>
        <p:txBody>
          <a:bodyPr>
            <a:normAutofit lnSpcReduction="10000"/>
          </a:bodyPr>
          <a:lstStyle/>
          <a:p>
            <a:pPr marL="0" indent="0">
              <a:lnSpc>
                <a:spcPts val="4300"/>
              </a:lnSpc>
              <a:buNone/>
            </a:pPr>
            <a:endParaRPr lang="ar-SA" dirty="0" smtClean="0"/>
          </a:p>
          <a:p>
            <a:pPr marL="0" indent="0">
              <a:lnSpc>
                <a:spcPts val="4300"/>
              </a:lnSpc>
              <a:buNone/>
            </a:pPr>
            <a:r>
              <a:rPr lang="ar-SA" dirty="0" smtClean="0">
                <a:solidFill>
                  <a:srgbClr val="C00000"/>
                </a:solidFill>
              </a:rPr>
              <a:t>1ـ</a:t>
            </a:r>
            <a:r>
              <a:rPr lang="ar-SA" dirty="0" smtClean="0"/>
              <a:t> </a:t>
            </a:r>
            <a:r>
              <a:rPr lang="ar-SA" dirty="0"/>
              <a:t>الطابع العام السائد في وضع المناهج والكتب الدراسية المقررة في التعليم العام لا يزال متأثراً بالافتراض السائد الذي مفاده أن عملية تراكم كم هائل من المعلومات والحقائق ضرورية وكافية لتنمية مهارات التفكير لدى الطلبة </a:t>
            </a:r>
            <a:r>
              <a:rPr lang="ar-SA" dirty="0" smtClean="0"/>
              <a:t>وهذا </a:t>
            </a:r>
            <a:r>
              <a:rPr lang="ar-SA" dirty="0"/>
              <a:t>ما ينعكس على حشو عقول الطلاب بالمعلومات والقوانين والنظريات عن طريق التلقين ، كما ينعكس في بناء الاختبارات </a:t>
            </a:r>
            <a:r>
              <a:rPr lang="ar-SA" dirty="0" smtClean="0"/>
              <a:t>التي </a:t>
            </a:r>
            <a:r>
              <a:rPr lang="ar-SA" dirty="0"/>
              <a:t>تثقل الذاكرة ولا تنمي مستويات التفكير العليا من تحليل و </a:t>
            </a:r>
            <a:r>
              <a:rPr lang="ar-SA" dirty="0" smtClean="0"/>
              <a:t>تقويم.</a:t>
            </a:r>
          </a:p>
          <a:p>
            <a:pPr marL="0" indent="0">
              <a:buNone/>
            </a:pPr>
            <a:r>
              <a:rPr lang="ar-SA" dirty="0" smtClean="0"/>
              <a:t> </a:t>
            </a:r>
            <a:endParaRPr lang="ar-SA" dirty="0"/>
          </a:p>
        </p:txBody>
      </p:sp>
    </p:spTree>
    <p:extLst>
      <p:ext uri="{BB962C8B-B14F-4D97-AF65-F5344CB8AC3E}">
        <p14:creationId xmlns:p14="http://schemas.microsoft.com/office/powerpoint/2010/main" val="202711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016850"/>
            <a:ext cx="8136904" cy="3643132"/>
          </a:xfrm>
        </p:spPr>
        <p:txBody>
          <a:bodyPr/>
          <a:lstStyle/>
          <a:p>
            <a:pPr marL="0" lvl="0" indent="0">
              <a:buNone/>
            </a:pPr>
            <a:endParaRPr lang="ar-SA" sz="2600" dirty="0">
              <a:solidFill>
                <a:prstClr val="black"/>
              </a:solidFill>
            </a:endParaRPr>
          </a:p>
          <a:p>
            <a:pPr marL="0" lvl="0" indent="0" algn="justLow">
              <a:lnSpc>
                <a:spcPts val="4600"/>
              </a:lnSpc>
              <a:buNone/>
            </a:pPr>
            <a:r>
              <a:rPr lang="ar-SA" sz="2600" dirty="0">
                <a:solidFill>
                  <a:prstClr val="black"/>
                </a:solidFill>
              </a:rPr>
              <a:t>   </a:t>
            </a:r>
            <a:r>
              <a:rPr lang="ar-SA" sz="2600" dirty="0">
                <a:solidFill>
                  <a:srgbClr val="C00000"/>
                </a:solidFill>
              </a:rPr>
              <a:t>2</a:t>
            </a:r>
            <a:r>
              <a:rPr lang="ar-SA" sz="2600" dirty="0">
                <a:solidFill>
                  <a:prstClr val="black"/>
                </a:solidFill>
              </a:rPr>
              <a:t> </a:t>
            </a:r>
            <a:r>
              <a:rPr lang="ar-SA" sz="2600" dirty="0">
                <a:solidFill>
                  <a:srgbClr val="C00000"/>
                </a:solidFill>
              </a:rPr>
              <a:t>ـ </a:t>
            </a:r>
            <a:r>
              <a:rPr lang="ar-SA" sz="2600" dirty="0">
                <a:solidFill>
                  <a:prstClr val="black"/>
                </a:solidFill>
              </a:rPr>
              <a:t>التركيز من قبل المدرسة </a:t>
            </a:r>
            <a:r>
              <a:rPr lang="ar-SA" sz="2600" dirty="0" smtClean="0">
                <a:solidFill>
                  <a:prstClr val="black"/>
                </a:solidFill>
              </a:rPr>
              <a:t>على </a:t>
            </a:r>
            <a:r>
              <a:rPr lang="ar-SA" sz="2600" dirty="0">
                <a:solidFill>
                  <a:prstClr val="black"/>
                </a:solidFill>
              </a:rPr>
              <a:t>عملية نقل وتوصيل المعلومات بدلاً من التركيز على توليدها أو استعمالها ، ويلحظ ذلك في استئثار المعلمين معظم الوقت بالكلام دون الاهتمام بالأسئلة </a:t>
            </a:r>
            <a:r>
              <a:rPr lang="ar-SA" sz="2600" dirty="0" smtClean="0">
                <a:solidFill>
                  <a:prstClr val="black"/>
                </a:solidFill>
              </a:rPr>
              <a:t>والأنشطة </a:t>
            </a:r>
            <a:r>
              <a:rPr lang="ar-SA" sz="2600" dirty="0">
                <a:solidFill>
                  <a:prstClr val="black"/>
                </a:solidFill>
              </a:rPr>
              <a:t>التي تتطلب إمعان النظر  والتفكير ، أو الاهتمام بإعطاء دور إيجابي </a:t>
            </a:r>
            <a:r>
              <a:rPr lang="ar-SA" sz="2600" dirty="0" smtClean="0">
                <a:solidFill>
                  <a:prstClr val="black"/>
                </a:solidFill>
              </a:rPr>
              <a:t>للطلبة.</a:t>
            </a:r>
            <a:endParaRPr lang="ar-SA" sz="2600" dirty="0">
              <a:solidFill>
                <a:prstClr val="black"/>
              </a:solidFill>
            </a:endParaRPr>
          </a:p>
          <a:p>
            <a:pPr marL="0" indent="0">
              <a:buNone/>
            </a:pPr>
            <a:endParaRPr lang="ar-SA" dirty="0"/>
          </a:p>
        </p:txBody>
      </p:sp>
    </p:spTree>
    <p:extLst>
      <p:ext uri="{BB962C8B-B14F-4D97-AF65-F5344CB8AC3E}">
        <p14:creationId xmlns:p14="http://schemas.microsoft.com/office/powerpoint/2010/main" val="33372820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59583"/>
            <a:ext cx="8352928" cy="3744416"/>
          </a:xfrm>
        </p:spPr>
        <p:txBody>
          <a:bodyPr>
            <a:normAutofit fontScale="92500"/>
          </a:bodyPr>
          <a:lstStyle/>
          <a:p>
            <a:pPr marL="0" indent="0" algn="justLow">
              <a:lnSpc>
                <a:spcPts val="5000"/>
              </a:lnSpc>
              <a:buNone/>
            </a:pPr>
            <a:r>
              <a:rPr lang="ar-SA" dirty="0"/>
              <a:t> </a:t>
            </a:r>
            <a:r>
              <a:rPr lang="ar-SA" dirty="0" smtClean="0">
                <a:solidFill>
                  <a:srgbClr val="C00000"/>
                </a:solidFill>
              </a:rPr>
              <a:t>3</a:t>
            </a:r>
            <a:r>
              <a:rPr lang="ar-SA" dirty="0" smtClean="0"/>
              <a:t> </a:t>
            </a:r>
            <a:r>
              <a:rPr lang="ar-SA" dirty="0"/>
              <a:t>ـ اختلاف وجهات النظر حول تعريف مفهوم التفكير وتحديد مكوناته بصورة واضحة </a:t>
            </a:r>
            <a:r>
              <a:rPr lang="ar-SA" dirty="0" smtClean="0"/>
              <a:t>،الامر الذي يجعل هناك صعوبة في </a:t>
            </a:r>
            <a:r>
              <a:rPr lang="ar-SA" dirty="0"/>
              <a:t>عملية تطوير </a:t>
            </a:r>
            <a:r>
              <a:rPr lang="ar-SA" dirty="0" smtClean="0"/>
              <a:t>النشاطات والاستراتيجيات الفاعلة </a:t>
            </a:r>
            <a:r>
              <a:rPr lang="ar-SA" dirty="0"/>
              <a:t>في تعليمه </a:t>
            </a:r>
            <a:r>
              <a:rPr lang="ar-SA" dirty="0" smtClean="0"/>
              <a:t>،مما </a:t>
            </a:r>
            <a:r>
              <a:rPr lang="ar-SA" dirty="0"/>
              <a:t>يؤدي ذلك </a:t>
            </a:r>
            <a:r>
              <a:rPr lang="ar-SA" dirty="0" smtClean="0"/>
              <a:t>لوجود </a:t>
            </a:r>
            <a:r>
              <a:rPr lang="ar-SA" dirty="0"/>
              <a:t>مشكلة </a:t>
            </a:r>
            <a:r>
              <a:rPr lang="ar-SA" dirty="0" smtClean="0"/>
              <a:t>تواجه </a:t>
            </a:r>
            <a:r>
              <a:rPr lang="ar-SA" dirty="0"/>
              <a:t>الهيئات التعليمية والإدارية في كيفية </a:t>
            </a:r>
            <a:r>
              <a:rPr lang="ar-SA" dirty="0" smtClean="0"/>
              <a:t>تطبيق تعليم مهارات التفكير .</a:t>
            </a:r>
          </a:p>
          <a:p>
            <a:pPr marL="0" indent="0">
              <a:buNone/>
            </a:pPr>
            <a:endParaRPr lang="ar-SA" dirty="0"/>
          </a:p>
          <a:p>
            <a:pPr marL="0" indent="0">
              <a:buNone/>
            </a:pPr>
            <a:r>
              <a:rPr lang="ar-SA" dirty="0"/>
              <a:t>   </a:t>
            </a:r>
          </a:p>
        </p:txBody>
      </p:sp>
    </p:spTree>
    <p:extLst>
      <p:ext uri="{BB962C8B-B14F-4D97-AF65-F5344CB8AC3E}">
        <p14:creationId xmlns:p14="http://schemas.microsoft.com/office/powerpoint/2010/main" val="312293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016850"/>
            <a:ext cx="7488832" cy="3499116"/>
          </a:xfrm>
        </p:spPr>
        <p:txBody>
          <a:bodyPr/>
          <a:lstStyle/>
          <a:p>
            <a:pPr marL="0" lvl="0" indent="0" algn="justLow">
              <a:lnSpc>
                <a:spcPts val="5600"/>
              </a:lnSpc>
              <a:buNone/>
            </a:pPr>
            <a:r>
              <a:rPr lang="ar-SA" dirty="0">
                <a:solidFill>
                  <a:prstClr val="black"/>
                </a:solidFill>
              </a:rPr>
              <a:t> </a:t>
            </a:r>
            <a:r>
              <a:rPr lang="ar-SA" dirty="0">
                <a:solidFill>
                  <a:srgbClr val="C00000"/>
                </a:solidFill>
              </a:rPr>
              <a:t>4</a:t>
            </a:r>
            <a:r>
              <a:rPr lang="ar-SA" dirty="0">
                <a:solidFill>
                  <a:prstClr val="black"/>
                </a:solidFill>
              </a:rPr>
              <a:t> </a:t>
            </a:r>
            <a:r>
              <a:rPr lang="ar-SA" dirty="0">
                <a:solidFill>
                  <a:srgbClr val="C00000"/>
                </a:solidFill>
              </a:rPr>
              <a:t>ـ </a:t>
            </a:r>
            <a:r>
              <a:rPr lang="ar-SA" dirty="0">
                <a:solidFill>
                  <a:prstClr val="black"/>
                </a:solidFill>
              </a:rPr>
              <a:t>غالباً ما يعتمد النظام التعليمي والتربوي في تقويم الطلاب على اختبارات مدرسية </a:t>
            </a:r>
            <a:r>
              <a:rPr lang="ar-SA" dirty="0" smtClean="0">
                <a:solidFill>
                  <a:prstClr val="black"/>
                </a:solidFill>
              </a:rPr>
              <a:t>وعامة </a:t>
            </a:r>
            <a:r>
              <a:rPr lang="ar-SA" dirty="0">
                <a:solidFill>
                  <a:prstClr val="black"/>
                </a:solidFill>
              </a:rPr>
              <a:t>قوامها أسئلة تتطلب مهارات معرفية </a:t>
            </a:r>
            <a:r>
              <a:rPr lang="ar-SA" dirty="0" smtClean="0">
                <a:solidFill>
                  <a:prstClr val="black"/>
                </a:solidFill>
              </a:rPr>
              <a:t>بسيطة </a:t>
            </a:r>
            <a:r>
              <a:rPr lang="ar-SA" dirty="0">
                <a:solidFill>
                  <a:prstClr val="black"/>
                </a:solidFill>
              </a:rPr>
              <a:t>، </a:t>
            </a:r>
            <a:r>
              <a:rPr lang="ar-SA" dirty="0" smtClean="0">
                <a:solidFill>
                  <a:prstClr val="black"/>
                </a:solidFill>
              </a:rPr>
              <a:t>كالتذكر </a:t>
            </a:r>
            <a:r>
              <a:rPr lang="ar-SA" dirty="0">
                <a:solidFill>
                  <a:prstClr val="black"/>
                </a:solidFill>
              </a:rPr>
              <a:t>، </a:t>
            </a:r>
            <a:r>
              <a:rPr lang="ar-SA" dirty="0" smtClean="0">
                <a:solidFill>
                  <a:prstClr val="black"/>
                </a:solidFill>
              </a:rPr>
              <a:t>والحفظ و كأنها </a:t>
            </a:r>
            <a:r>
              <a:rPr lang="ar-SA" dirty="0">
                <a:solidFill>
                  <a:prstClr val="black"/>
                </a:solidFill>
              </a:rPr>
              <a:t>تمثل نهاية المطاف بالنسبة للمنهج المقرر وأهداف التربية .</a:t>
            </a:r>
          </a:p>
        </p:txBody>
      </p:sp>
    </p:spTree>
    <p:extLst>
      <p:ext uri="{BB962C8B-B14F-4D97-AF65-F5344CB8AC3E}">
        <p14:creationId xmlns:p14="http://schemas.microsoft.com/office/powerpoint/2010/main" val="2751998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16850"/>
            <a:ext cx="7992888" cy="3715140"/>
          </a:xfrm>
        </p:spPr>
        <p:txBody>
          <a:bodyPr>
            <a:normAutofit/>
          </a:bodyPr>
          <a:lstStyle/>
          <a:p>
            <a:pPr marL="0" indent="0" algn="justLow">
              <a:lnSpc>
                <a:spcPts val="6900"/>
              </a:lnSpc>
              <a:buNone/>
            </a:pPr>
            <a:r>
              <a:rPr lang="ar-SA" sz="3600" dirty="0" smtClean="0">
                <a:solidFill>
                  <a:srgbClr val="C00000"/>
                </a:solidFill>
              </a:rPr>
              <a:t>5-</a:t>
            </a:r>
            <a:r>
              <a:rPr lang="ar-SA" sz="3600" dirty="0" smtClean="0"/>
              <a:t> </a:t>
            </a:r>
            <a:r>
              <a:rPr lang="ar-SA" dirty="0">
                <a:solidFill>
                  <a:prstClr val="black"/>
                </a:solidFill>
              </a:rPr>
              <a:t>تقوم برامج تدريب المعلمين وتأهليهم في كليات التربية علي مفهوم (ما الذي يجب ان يفعله المعلمون في صفوفهم )، ولا ترقي الي مستوي الممارسة العملية او الخبرة الميدانية في الصف والمدرسة.</a:t>
            </a:r>
          </a:p>
        </p:txBody>
      </p:sp>
    </p:spTree>
    <p:extLst>
      <p:ext uri="{BB962C8B-B14F-4D97-AF65-F5344CB8AC3E}">
        <p14:creationId xmlns:p14="http://schemas.microsoft.com/office/powerpoint/2010/main" val="109193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TotalTime>
  <Words>452</Words>
  <Application>Microsoft Office PowerPoint</Application>
  <PresentationFormat>On-screen Show (16:9)</PresentationFormat>
  <Paragraphs>81</Paragraphs>
  <Slides>14</Slides>
  <Notes>1</Notes>
  <HiddenSlides>0</HiddenSlides>
  <MMClips>0</MMClip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المحاضرة الاولي  التعلم د اسما</vt:lpstr>
      <vt:lpstr>Sumi Painting</vt:lpstr>
      <vt:lpstr>2_Sumi Painting</vt:lpstr>
      <vt:lpstr>2_تصميم افتراضي</vt:lpstr>
      <vt:lpstr>PowerPoint Presentation</vt:lpstr>
      <vt:lpstr>PowerPoint Presentation</vt:lpstr>
      <vt:lpstr>PowerPoint Presentation</vt:lpstr>
      <vt:lpstr>مدخل الي مهارات التفكير</vt:lpstr>
      <vt:lpstr>.</vt:lpstr>
      <vt:lpstr>PowerPoint Presentation</vt:lpstr>
      <vt:lpstr>تعليم مهارات التفكير بين القول والممارسة</vt:lpstr>
      <vt:lpstr>PowerPoint Presentation</vt:lpstr>
      <vt:lpstr>PowerPoint Presentation</vt:lpstr>
      <vt:lpstr>معوقات تعليم مهارات التفكير</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welcome</cp:lastModifiedBy>
  <cp:revision>127</cp:revision>
  <dcterms:created xsi:type="dcterms:W3CDTF">2012-10-24T01:44:12Z</dcterms:created>
  <dcterms:modified xsi:type="dcterms:W3CDTF">2013-01-23T22:32:28Z</dcterms:modified>
</cp:coreProperties>
</file>