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EE460D-0091-4AB3-AE30-011F9C2E5D45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F6383584-7E7F-4E81-828C-D4DBC930E826}">
      <dgm:prSet phldrT="[Text]" custT="1"/>
      <dgm:spPr/>
      <dgm:t>
        <a:bodyPr/>
        <a:lstStyle/>
        <a:p>
          <a:pPr rtl="1"/>
          <a:r>
            <a:rPr lang="ar-SA" sz="2000" b="1" dirty="0" smtClean="0"/>
            <a:t>الأحكام التي اشتمل عليها القرآن ثلاثة </a:t>
          </a:r>
          <a:endParaRPr lang="ar-SA" sz="2000" b="1" dirty="0"/>
        </a:p>
      </dgm:t>
    </dgm:pt>
    <dgm:pt modelId="{1928550D-004C-4D77-AC96-3E0AE8FAAC3F}" type="parTrans" cxnId="{6394E853-4BF0-4EFB-87FD-344526A0270A}">
      <dgm:prSet/>
      <dgm:spPr/>
      <dgm:t>
        <a:bodyPr/>
        <a:lstStyle/>
        <a:p>
          <a:pPr rtl="1"/>
          <a:endParaRPr lang="ar-SA"/>
        </a:p>
      </dgm:t>
    </dgm:pt>
    <dgm:pt modelId="{636DBB43-D2F1-4155-AB83-A4F7E2A72709}" type="sibTrans" cxnId="{6394E853-4BF0-4EFB-87FD-344526A0270A}">
      <dgm:prSet/>
      <dgm:spPr/>
      <dgm:t>
        <a:bodyPr/>
        <a:lstStyle/>
        <a:p>
          <a:pPr rtl="1"/>
          <a:endParaRPr lang="ar-SA"/>
        </a:p>
      </dgm:t>
    </dgm:pt>
    <dgm:pt modelId="{C741A9B8-4432-4A60-8113-8E25AE7130D3}">
      <dgm:prSet phldrT="[Text]" custT="1"/>
      <dgm:spPr/>
      <dgm:t>
        <a:bodyPr/>
        <a:lstStyle/>
        <a:p>
          <a:pPr rtl="1"/>
          <a:r>
            <a:rPr lang="ar-SA" sz="2000" b="1" dirty="0" smtClean="0"/>
            <a:t>العملية</a:t>
          </a:r>
          <a:r>
            <a:rPr lang="ar-SA" sz="2400" b="1" dirty="0" smtClean="0"/>
            <a:t> </a:t>
          </a:r>
          <a:endParaRPr lang="ar-SA" sz="3200" b="1" dirty="0"/>
        </a:p>
      </dgm:t>
    </dgm:pt>
    <dgm:pt modelId="{4471045F-E72E-49E5-9D19-8C5D497C5B1E}" type="parTrans" cxnId="{625C7690-EB96-4152-AA57-92F1E0BE1CD4}">
      <dgm:prSet/>
      <dgm:spPr/>
      <dgm:t>
        <a:bodyPr/>
        <a:lstStyle/>
        <a:p>
          <a:pPr rtl="1"/>
          <a:endParaRPr lang="ar-SA" sz="1800" b="1"/>
        </a:p>
      </dgm:t>
    </dgm:pt>
    <dgm:pt modelId="{58BB6519-F101-4B1E-B848-ED9A0388ACEC}" type="sibTrans" cxnId="{625C7690-EB96-4152-AA57-92F1E0BE1CD4}">
      <dgm:prSet/>
      <dgm:spPr/>
    </dgm:pt>
    <dgm:pt modelId="{06184CC2-C55E-405F-BAF2-BF2FD3C54035}">
      <dgm:prSet phldrT="[Text]" custT="1"/>
      <dgm:spPr/>
      <dgm:t>
        <a:bodyPr/>
        <a:lstStyle/>
        <a:p>
          <a:pPr rtl="1"/>
          <a:r>
            <a:rPr lang="ar-SA" sz="2000" b="1" dirty="0" smtClean="0"/>
            <a:t>الاخلاقية </a:t>
          </a:r>
          <a:endParaRPr lang="ar-SA" sz="2000" b="1" dirty="0"/>
        </a:p>
      </dgm:t>
    </dgm:pt>
    <dgm:pt modelId="{50B4ABF3-ADAB-4493-ADBA-5AFFAA7BDB99}" type="parTrans" cxnId="{A7C9D29A-BF36-4C5E-ACB8-FAADE46F0DBC}">
      <dgm:prSet/>
      <dgm:spPr/>
      <dgm:t>
        <a:bodyPr/>
        <a:lstStyle/>
        <a:p>
          <a:pPr rtl="1"/>
          <a:endParaRPr lang="ar-SA" sz="1800" b="1"/>
        </a:p>
      </dgm:t>
    </dgm:pt>
    <dgm:pt modelId="{D3A4B4CB-E576-4EC0-8812-0226BE90FFA1}" type="sibTrans" cxnId="{A7C9D29A-BF36-4C5E-ACB8-FAADE46F0DBC}">
      <dgm:prSet/>
      <dgm:spPr/>
    </dgm:pt>
    <dgm:pt modelId="{E3B70E63-87CD-4CDB-9884-6CAE8309D777}">
      <dgm:prSet phldrT="[Text]" custT="1"/>
      <dgm:spPr/>
      <dgm:t>
        <a:bodyPr/>
        <a:lstStyle/>
        <a:p>
          <a:pPr rtl="1"/>
          <a:r>
            <a:rPr lang="ar-SA" sz="2000" b="1" dirty="0" smtClean="0"/>
            <a:t>الاعتقادية </a:t>
          </a:r>
          <a:endParaRPr lang="ar-SA" sz="1600" b="1" dirty="0"/>
        </a:p>
      </dgm:t>
    </dgm:pt>
    <dgm:pt modelId="{B102C643-8375-4F80-AA33-38509B1FC2E8}" type="parTrans" cxnId="{52B0304B-BCD1-4241-A3DA-1617DDD379C6}">
      <dgm:prSet/>
      <dgm:spPr/>
      <dgm:t>
        <a:bodyPr/>
        <a:lstStyle/>
        <a:p>
          <a:pPr rtl="1"/>
          <a:endParaRPr lang="ar-SA" sz="1800" b="1"/>
        </a:p>
      </dgm:t>
    </dgm:pt>
    <dgm:pt modelId="{B299F245-3316-4E3B-9253-4A09CF1FFD8F}" type="sibTrans" cxnId="{52B0304B-BCD1-4241-A3DA-1617DDD379C6}">
      <dgm:prSet custT="1"/>
      <dgm:spPr/>
    </dgm:pt>
    <dgm:pt modelId="{040F9919-967C-4820-B294-C7D39A676966}">
      <dgm:prSet custT="1"/>
      <dgm:spPr/>
      <dgm:t>
        <a:bodyPr/>
        <a:lstStyle/>
        <a:p>
          <a:pPr rtl="1"/>
          <a:r>
            <a:rPr lang="ar-SA" sz="2000" b="1" dirty="0" smtClean="0"/>
            <a:t>العبادات </a:t>
          </a:r>
          <a:endParaRPr lang="ar-SA" sz="2800" b="1" dirty="0"/>
        </a:p>
      </dgm:t>
    </dgm:pt>
    <dgm:pt modelId="{0147BC4D-8E10-418A-BA9C-F89C5F64E921}" type="parTrans" cxnId="{61C8C269-41C2-44D0-AD34-215521897D63}">
      <dgm:prSet/>
      <dgm:spPr/>
      <dgm:t>
        <a:bodyPr/>
        <a:lstStyle/>
        <a:p>
          <a:pPr rtl="1"/>
          <a:endParaRPr lang="ar-SA" sz="1800" b="1"/>
        </a:p>
      </dgm:t>
    </dgm:pt>
    <dgm:pt modelId="{91FFFF11-F98F-4F5F-9760-C00572177FD0}" type="sibTrans" cxnId="{61C8C269-41C2-44D0-AD34-215521897D63}">
      <dgm:prSet/>
      <dgm:spPr/>
      <dgm:t>
        <a:bodyPr/>
        <a:lstStyle/>
        <a:p>
          <a:pPr rtl="1"/>
          <a:endParaRPr lang="ar-SA"/>
        </a:p>
      </dgm:t>
    </dgm:pt>
    <dgm:pt modelId="{EB029C5C-5E6D-43B1-A853-786219BF745F}">
      <dgm:prSet custT="1"/>
      <dgm:spPr/>
      <dgm:t>
        <a:bodyPr/>
        <a:lstStyle/>
        <a:p>
          <a:pPr rtl="1"/>
          <a:r>
            <a:rPr lang="ar-SA" sz="2000" b="1" dirty="0" smtClean="0"/>
            <a:t>المعاملات </a:t>
          </a:r>
          <a:endParaRPr lang="ar-SA" sz="1800" b="1" dirty="0"/>
        </a:p>
      </dgm:t>
    </dgm:pt>
    <dgm:pt modelId="{8CF9562A-58A0-429B-82B6-EFC185E5A95C}" type="parTrans" cxnId="{550B0781-029F-4686-B4B1-41CE9F4755B8}">
      <dgm:prSet/>
      <dgm:spPr/>
      <dgm:t>
        <a:bodyPr/>
        <a:lstStyle/>
        <a:p>
          <a:pPr rtl="1"/>
          <a:endParaRPr lang="ar-SA" sz="1800" b="1"/>
        </a:p>
      </dgm:t>
    </dgm:pt>
    <dgm:pt modelId="{370A3663-64DA-4447-B1D0-CD3ACD99ACDD}" type="sibTrans" cxnId="{550B0781-029F-4686-B4B1-41CE9F4755B8}">
      <dgm:prSet/>
      <dgm:spPr/>
      <dgm:t>
        <a:bodyPr/>
        <a:lstStyle/>
        <a:p>
          <a:pPr rtl="1"/>
          <a:endParaRPr lang="ar-SA"/>
        </a:p>
      </dgm:t>
    </dgm:pt>
    <dgm:pt modelId="{47FE298D-4BC7-45CC-99F4-901B5024C715}">
      <dgm:prSet custT="1"/>
      <dgm:spPr/>
      <dgm:t>
        <a:bodyPr/>
        <a:lstStyle/>
        <a:p>
          <a:pPr rtl="1"/>
          <a:r>
            <a:rPr lang="ar-SA" sz="1600" b="1" dirty="0" smtClean="0"/>
            <a:t>الأحكام </a:t>
          </a:r>
          <a:r>
            <a:rPr lang="ar-SA" sz="1600" b="1" dirty="0" smtClean="0"/>
            <a:t>الاقتصادية </a:t>
          </a:r>
          <a:endParaRPr lang="ar-SA" sz="1600" b="1" dirty="0"/>
        </a:p>
      </dgm:t>
    </dgm:pt>
    <dgm:pt modelId="{45DDBB9A-FF34-4588-B49E-775E4BBBE283}" type="parTrans" cxnId="{1DD29133-AA9D-480D-8867-DA387C5B44E7}">
      <dgm:prSet/>
      <dgm:spPr/>
      <dgm:t>
        <a:bodyPr/>
        <a:lstStyle/>
        <a:p>
          <a:pPr rtl="1"/>
          <a:endParaRPr lang="ar-SA" sz="1800" b="1"/>
        </a:p>
      </dgm:t>
    </dgm:pt>
    <dgm:pt modelId="{8C21A644-18B6-4BFE-A12A-7928BFC89513}" type="sibTrans" cxnId="{1DD29133-AA9D-480D-8867-DA387C5B44E7}">
      <dgm:prSet/>
      <dgm:spPr/>
      <dgm:t>
        <a:bodyPr/>
        <a:lstStyle/>
        <a:p>
          <a:pPr rtl="1"/>
          <a:endParaRPr lang="ar-SA"/>
        </a:p>
      </dgm:t>
    </dgm:pt>
    <dgm:pt modelId="{66BF43A3-7D0A-49D2-B31D-B154B8998A53}">
      <dgm:prSet custT="1"/>
      <dgm:spPr/>
      <dgm:t>
        <a:bodyPr/>
        <a:lstStyle/>
        <a:p>
          <a:pPr rtl="1"/>
          <a:r>
            <a:rPr lang="ar-SA" sz="1600" b="1" dirty="0" smtClean="0"/>
            <a:t>الأحكام المتعلقة  بالقضاء والشهادة واليمين </a:t>
          </a:r>
          <a:endParaRPr lang="ar-SA" sz="1600" b="1" dirty="0"/>
        </a:p>
      </dgm:t>
    </dgm:pt>
    <dgm:pt modelId="{47528028-D221-495D-B383-0E515C93F33C}" type="parTrans" cxnId="{ABC7E348-B3F7-4627-92D2-4845A0247729}">
      <dgm:prSet/>
      <dgm:spPr/>
      <dgm:t>
        <a:bodyPr/>
        <a:lstStyle/>
        <a:p>
          <a:pPr rtl="1"/>
          <a:endParaRPr lang="ar-SA" sz="1800" b="1"/>
        </a:p>
      </dgm:t>
    </dgm:pt>
    <dgm:pt modelId="{0A8C73D0-F425-4294-B37A-6223596A29BF}" type="sibTrans" cxnId="{ABC7E348-B3F7-4627-92D2-4845A0247729}">
      <dgm:prSet/>
      <dgm:spPr/>
      <dgm:t>
        <a:bodyPr/>
        <a:lstStyle/>
        <a:p>
          <a:pPr rtl="1"/>
          <a:endParaRPr lang="ar-SA"/>
        </a:p>
      </dgm:t>
    </dgm:pt>
    <dgm:pt modelId="{FBDD96BB-8A35-4320-B6F8-633A98E4787F}">
      <dgm:prSet custT="1"/>
      <dgm:spPr/>
      <dgm:t>
        <a:bodyPr/>
        <a:lstStyle/>
        <a:p>
          <a:pPr rtl="1"/>
          <a:r>
            <a:rPr lang="ar-SA" sz="1600" b="1" dirty="0" smtClean="0"/>
            <a:t>المعاملات المالية </a:t>
          </a:r>
          <a:endParaRPr lang="ar-SA" sz="1600" b="1" dirty="0"/>
        </a:p>
      </dgm:t>
    </dgm:pt>
    <dgm:pt modelId="{C6CAB026-763E-4E51-8C2E-F275BA366DE1}" type="parTrans" cxnId="{88270ADD-BCBC-45BA-A0FA-F11613C7E29C}">
      <dgm:prSet/>
      <dgm:spPr/>
      <dgm:t>
        <a:bodyPr/>
        <a:lstStyle/>
        <a:p>
          <a:pPr rtl="1"/>
          <a:endParaRPr lang="ar-SA" sz="1800" b="1"/>
        </a:p>
      </dgm:t>
    </dgm:pt>
    <dgm:pt modelId="{B006B2F2-5C32-4498-A1A7-0619C6CE2508}" type="sibTrans" cxnId="{88270ADD-BCBC-45BA-A0FA-F11613C7E29C}">
      <dgm:prSet/>
      <dgm:spPr/>
      <dgm:t>
        <a:bodyPr/>
        <a:lstStyle/>
        <a:p>
          <a:pPr rtl="1"/>
          <a:endParaRPr lang="ar-SA"/>
        </a:p>
      </dgm:t>
    </dgm:pt>
    <dgm:pt modelId="{5042813A-16CE-4028-B51D-73861929D91F}">
      <dgm:prSet custT="1"/>
      <dgm:spPr/>
      <dgm:t>
        <a:bodyPr/>
        <a:lstStyle/>
        <a:p>
          <a:pPr rtl="1"/>
          <a:r>
            <a:rPr lang="ar-SA" sz="1600" b="1" dirty="0" smtClean="0"/>
            <a:t>أحكام الأسرة </a:t>
          </a:r>
          <a:endParaRPr lang="ar-SA" sz="1600" b="1" dirty="0"/>
        </a:p>
      </dgm:t>
    </dgm:pt>
    <dgm:pt modelId="{7AF794D8-D99E-40B9-A542-DC7816BB4FFA}" type="parTrans" cxnId="{1BED4061-F01F-4827-A15A-2E63C43E3FAF}">
      <dgm:prSet/>
      <dgm:spPr/>
      <dgm:t>
        <a:bodyPr/>
        <a:lstStyle/>
        <a:p>
          <a:pPr rtl="1"/>
          <a:endParaRPr lang="ar-SA" sz="1800" b="1"/>
        </a:p>
      </dgm:t>
    </dgm:pt>
    <dgm:pt modelId="{593F6C87-E031-4D94-B8D7-4E9168859876}" type="sibTrans" cxnId="{1BED4061-F01F-4827-A15A-2E63C43E3FAF}">
      <dgm:prSet/>
      <dgm:spPr/>
      <dgm:t>
        <a:bodyPr/>
        <a:lstStyle/>
        <a:p>
          <a:pPr rtl="1"/>
          <a:endParaRPr lang="ar-SA"/>
        </a:p>
      </dgm:t>
    </dgm:pt>
    <dgm:pt modelId="{ACD27DFA-384A-42AD-9485-27BC69EA296B}">
      <dgm:prSet custT="1"/>
      <dgm:spPr/>
      <dgm:t>
        <a:bodyPr/>
        <a:lstStyle/>
        <a:p>
          <a:pPr rtl="1"/>
          <a:r>
            <a:rPr lang="ar-SA" sz="1600" b="1" dirty="0" smtClean="0"/>
            <a:t>الأحكام المتعلقة بالجرائم والعقوبات </a:t>
          </a:r>
          <a:endParaRPr lang="ar-SA" sz="1600" b="1" dirty="0"/>
        </a:p>
      </dgm:t>
    </dgm:pt>
    <dgm:pt modelId="{70D3B8D9-AE89-4260-BBB0-E46294174072}" type="parTrans" cxnId="{1645F81E-A490-44D9-AEC0-7395F926BCA1}">
      <dgm:prSet/>
      <dgm:spPr/>
      <dgm:t>
        <a:bodyPr/>
        <a:lstStyle/>
        <a:p>
          <a:pPr rtl="1"/>
          <a:endParaRPr lang="ar-SA" sz="1800" b="1"/>
        </a:p>
      </dgm:t>
    </dgm:pt>
    <dgm:pt modelId="{74465D8B-3F56-4DA1-9FB8-D3F6DF6D9302}" type="sibTrans" cxnId="{1645F81E-A490-44D9-AEC0-7395F926BCA1}">
      <dgm:prSet/>
      <dgm:spPr/>
      <dgm:t>
        <a:bodyPr/>
        <a:lstStyle/>
        <a:p>
          <a:pPr rtl="1"/>
          <a:endParaRPr lang="ar-SA"/>
        </a:p>
      </dgm:t>
    </dgm:pt>
    <dgm:pt modelId="{FF03DB68-9A68-44CA-9C02-7A572EEDB741}">
      <dgm:prSet custT="1"/>
      <dgm:spPr/>
      <dgm:t>
        <a:bodyPr/>
        <a:lstStyle/>
        <a:p>
          <a:pPr rtl="1"/>
          <a:r>
            <a:rPr lang="ar-SA" sz="1600" b="1" dirty="0" smtClean="0"/>
            <a:t>الأحكام المتعلقة بنظام الحكم </a:t>
          </a:r>
          <a:endParaRPr lang="ar-SA" sz="1600" b="1" dirty="0"/>
        </a:p>
      </dgm:t>
    </dgm:pt>
    <dgm:pt modelId="{CB66D77C-5A4D-44EC-9DE1-17AD7451A62C}" type="parTrans" cxnId="{DD887B99-8A05-47EC-84AC-488F49616B08}">
      <dgm:prSet/>
      <dgm:spPr/>
      <dgm:t>
        <a:bodyPr/>
        <a:lstStyle/>
        <a:p>
          <a:pPr rtl="1"/>
          <a:endParaRPr lang="ar-SA" sz="1800" b="1"/>
        </a:p>
      </dgm:t>
    </dgm:pt>
    <dgm:pt modelId="{8C3C4133-D62F-4E10-BB18-FEDFE83FAE2F}" type="sibTrans" cxnId="{DD887B99-8A05-47EC-84AC-488F49616B08}">
      <dgm:prSet/>
      <dgm:spPr/>
      <dgm:t>
        <a:bodyPr/>
        <a:lstStyle/>
        <a:p>
          <a:pPr rtl="1"/>
          <a:endParaRPr lang="ar-SA"/>
        </a:p>
      </dgm:t>
    </dgm:pt>
    <dgm:pt modelId="{FD5F8808-32CB-45F9-B26A-32AD8BB38695}">
      <dgm:prSet custT="1"/>
      <dgm:spPr/>
      <dgm:t>
        <a:bodyPr/>
        <a:lstStyle/>
        <a:p>
          <a:pPr rtl="1"/>
          <a:r>
            <a:rPr lang="ar-SA" sz="1600" b="1" dirty="0" smtClean="0"/>
            <a:t>الأحكام المتعلقة بعلاقة الدولة الاسلامية بغيرها من الدول </a:t>
          </a:r>
          <a:endParaRPr lang="ar-SA" sz="1600" b="1" dirty="0"/>
        </a:p>
      </dgm:t>
    </dgm:pt>
    <dgm:pt modelId="{204B70EE-C121-4FB9-BD11-64C295777ACD}" type="parTrans" cxnId="{131CF607-2316-41BD-ADE4-3929940CBBEF}">
      <dgm:prSet/>
      <dgm:spPr/>
      <dgm:t>
        <a:bodyPr/>
        <a:lstStyle/>
        <a:p>
          <a:pPr rtl="1"/>
          <a:endParaRPr lang="ar-SA" sz="1800" b="1"/>
        </a:p>
      </dgm:t>
    </dgm:pt>
    <dgm:pt modelId="{48897B57-9856-4B1C-AFDC-C74EC6457BF4}" type="sibTrans" cxnId="{131CF607-2316-41BD-ADE4-3929940CBBEF}">
      <dgm:prSet/>
      <dgm:spPr/>
      <dgm:t>
        <a:bodyPr/>
        <a:lstStyle/>
        <a:p>
          <a:pPr rtl="1"/>
          <a:endParaRPr lang="ar-SA"/>
        </a:p>
      </dgm:t>
    </dgm:pt>
    <dgm:pt modelId="{DA520D9B-2705-4E57-AD99-494856CA3C44}" type="pres">
      <dgm:prSet presAssocID="{DCEE460D-0091-4AB3-AE30-011F9C2E5D4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72C8BF66-BD25-4BBB-AEA3-E0C7ED9EC241}" type="pres">
      <dgm:prSet presAssocID="{F6383584-7E7F-4E81-828C-D4DBC930E826}" presName="hierRoot1" presStyleCnt="0"/>
      <dgm:spPr/>
    </dgm:pt>
    <dgm:pt modelId="{82895047-9FE0-4EDB-8723-D753176E7C1F}" type="pres">
      <dgm:prSet presAssocID="{F6383584-7E7F-4E81-828C-D4DBC930E826}" presName="composite" presStyleCnt="0"/>
      <dgm:spPr/>
    </dgm:pt>
    <dgm:pt modelId="{6480C8FC-647C-4F01-BADC-2C1D61F617B9}" type="pres">
      <dgm:prSet presAssocID="{F6383584-7E7F-4E81-828C-D4DBC930E826}" presName="background" presStyleLbl="node0" presStyleIdx="0" presStyleCnt="1"/>
      <dgm:spPr/>
    </dgm:pt>
    <dgm:pt modelId="{A6308B5B-3128-418A-A793-AB0EDE83A748}" type="pres">
      <dgm:prSet presAssocID="{F6383584-7E7F-4E81-828C-D4DBC930E826}" presName="text" presStyleLbl="fgAcc0" presStyleIdx="0" presStyleCnt="1" custScaleX="444009" custLinFactX="-62458" custLinFactY="-75815" custLinFactNeighborX="-100000" custLinFactNeighborY="-10000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AC12B6A-3C90-4D21-A879-366A59897799}" type="pres">
      <dgm:prSet presAssocID="{F6383584-7E7F-4E81-828C-D4DBC930E826}" presName="hierChild2" presStyleCnt="0"/>
      <dgm:spPr/>
    </dgm:pt>
    <dgm:pt modelId="{715E50BF-6B80-4FC2-8C60-B47C4F3CF5B5}" type="pres">
      <dgm:prSet presAssocID="{4471045F-E72E-49E5-9D19-8C5D497C5B1E}" presName="Name10" presStyleLbl="parChTrans1D2" presStyleIdx="0" presStyleCnt="3"/>
      <dgm:spPr/>
      <dgm:t>
        <a:bodyPr/>
        <a:lstStyle/>
        <a:p>
          <a:pPr rtl="1"/>
          <a:endParaRPr lang="ar-SA"/>
        </a:p>
      </dgm:t>
    </dgm:pt>
    <dgm:pt modelId="{696EF963-7F58-44C6-8DBA-0AE8019ADA29}" type="pres">
      <dgm:prSet presAssocID="{C741A9B8-4432-4A60-8113-8E25AE7130D3}" presName="hierRoot2" presStyleCnt="0"/>
      <dgm:spPr/>
    </dgm:pt>
    <dgm:pt modelId="{14DEC99E-B98F-42A5-A33E-2A8D281F5CB0}" type="pres">
      <dgm:prSet presAssocID="{C741A9B8-4432-4A60-8113-8E25AE7130D3}" presName="composite2" presStyleCnt="0"/>
      <dgm:spPr/>
    </dgm:pt>
    <dgm:pt modelId="{7FD18D29-4F47-4B79-900F-DCEB7BE78056}" type="pres">
      <dgm:prSet presAssocID="{C741A9B8-4432-4A60-8113-8E25AE7130D3}" presName="background2" presStyleLbl="node2" presStyleIdx="0" presStyleCnt="3"/>
      <dgm:spPr/>
    </dgm:pt>
    <dgm:pt modelId="{33C70C2B-2FF7-4EF6-BC20-846D59C31EB0}" type="pres">
      <dgm:prSet presAssocID="{C741A9B8-4432-4A60-8113-8E25AE7130D3}" presName="text2" presStyleLbl="fgAcc2" presStyleIdx="0" presStyleCnt="3" custLinFactX="-150422" custLinFactY="-20359" custLinFactNeighborX="-200000" custLinFactNeighborY="-10000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D6CCE30-D697-48E7-BA23-70768458FA0F}" type="pres">
      <dgm:prSet presAssocID="{C741A9B8-4432-4A60-8113-8E25AE7130D3}" presName="hierChild3" presStyleCnt="0"/>
      <dgm:spPr/>
    </dgm:pt>
    <dgm:pt modelId="{9212EB36-573F-45C4-B819-B14815D4DE99}" type="pres">
      <dgm:prSet presAssocID="{8CF9562A-58A0-429B-82B6-EFC185E5A95C}" presName="Name17" presStyleLbl="parChTrans1D3" presStyleIdx="0" presStyleCnt="2"/>
      <dgm:spPr/>
      <dgm:t>
        <a:bodyPr/>
        <a:lstStyle/>
        <a:p>
          <a:pPr rtl="1"/>
          <a:endParaRPr lang="ar-SA"/>
        </a:p>
      </dgm:t>
    </dgm:pt>
    <dgm:pt modelId="{2D4E944B-A2E8-4AF2-B3EC-B1F3159C5636}" type="pres">
      <dgm:prSet presAssocID="{EB029C5C-5E6D-43B1-A853-786219BF745F}" presName="hierRoot3" presStyleCnt="0"/>
      <dgm:spPr/>
    </dgm:pt>
    <dgm:pt modelId="{3D07AD35-936B-4BFF-85F6-F48DBC10728C}" type="pres">
      <dgm:prSet presAssocID="{EB029C5C-5E6D-43B1-A853-786219BF745F}" presName="composite3" presStyleCnt="0"/>
      <dgm:spPr/>
    </dgm:pt>
    <dgm:pt modelId="{EA417630-CD15-4E54-B7FE-309B7510BA83}" type="pres">
      <dgm:prSet presAssocID="{EB029C5C-5E6D-43B1-A853-786219BF745F}" presName="background3" presStyleLbl="node3" presStyleIdx="0" presStyleCnt="2"/>
      <dgm:spPr/>
    </dgm:pt>
    <dgm:pt modelId="{6587F20A-8001-49C8-B1D2-2780FFF6B0F7}" type="pres">
      <dgm:prSet presAssocID="{EB029C5C-5E6D-43B1-A853-786219BF745F}" presName="text3" presStyleLbl="fgAcc3" presStyleIdx="0" presStyleCnt="2" custLinFactX="-160310" custLinFactNeighborX="-200000" custLinFactNeighborY="-5372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8FFBF09-02B4-4140-9CA0-946453EAE663}" type="pres">
      <dgm:prSet presAssocID="{EB029C5C-5E6D-43B1-A853-786219BF745F}" presName="hierChild4" presStyleCnt="0"/>
      <dgm:spPr/>
    </dgm:pt>
    <dgm:pt modelId="{A0C5CC4A-82DA-4994-AE58-9C83E23DEEEE}" type="pres">
      <dgm:prSet presAssocID="{45DDBB9A-FF34-4588-B49E-775E4BBBE283}" presName="Name23" presStyleLbl="parChTrans1D4" presStyleIdx="0" presStyleCnt="7"/>
      <dgm:spPr/>
      <dgm:t>
        <a:bodyPr/>
        <a:lstStyle/>
        <a:p>
          <a:pPr rtl="1"/>
          <a:endParaRPr lang="ar-SA"/>
        </a:p>
      </dgm:t>
    </dgm:pt>
    <dgm:pt modelId="{060E7603-3CDB-4CAD-A707-9A80E8D878A6}" type="pres">
      <dgm:prSet presAssocID="{47FE298D-4BC7-45CC-99F4-901B5024C715}" presName="hierRoot4" presStyleCnt="0"/>
      <dgm:spPr/>
    </dgm:pt>
    <dgm:pt modelId="{AE201760-CCA2-42DC-A02F-8AFB9697C75E}" type="pres">
      <dgm:prSet presAssocID="{47FE298D-4BC7-45CC-99F4-901B5024C715}" presName="composite4" presStyleCnt="0"/>
      <dgm:spPr/>
    </dgm:pt>
    <dgm:pt modelId="{6809B966-3586-47B2-B718-B95999BF3C0C}" type="pres">
      <dgm:prSet presAssocID="{47FE298D-4BC7-45CC-99F4-901B5024C715}" presName="background4" presStyleLbl="node4" presStyleIdx="0" presStyleCnt="7"/>
      <dgm:spPr/>
    </dgm:pt>
    <dgm:pt modelId="{97FF164A-BFEF-4EB4-B3F0-EFAF1BE97612}" type="pres">
      <dgm:prSet presAssocID="{47FE298D-4BC7-45CC-99F4-901B5024C715}" presName="text4" presStyleLbl="fgAcc4" presStyleIdx="0" presStyleCnt="7" custScaleY="26208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85E37FC-2EF3-438B-9C6F-F450189F7A1F}" type="pres">
      <dgm:prSet presAssocID="{47FE298D-4BC7-45CC-99F4-901B5024C715}" presName="hierChild5" presStyleCnt="0"/>
      <dgm:spPr/>
    </dgm:pt>
    <dgm:pt modelId="{6D186784-AACA-4EC8-92AD-EB99BE792816}" type="pres">
      <dgm:prSet presAssocID="{47528028-D221-495D-B383-0E515C93F33C}" presName="Name23" presStyleLbl="parChTrans1D4" presStyleIdx="1" presStyleCnt="7"/>
      <dgm:spPr/>
      <dgm:t>
        <a:bodyPr/>
        <a:lstStyle/>
        <a:p>
          <a:pPr rtl="1"/>
          <a:endParaRPr lang="ar-SA"/>
        </a:p>
      </dgm:t>
    </dgm:pt>
    <dgm:pt modelId="{B0FD45E7-C2D3-4F8B-899B-4D69123320B3}" type="pres">
      <dgm:prSet presAssocID="{66BF43A3-7D0A-49D2-B31D-B154B8998A53}" presName="hierRoot4" presStyleCnt="0"/>
      <dgm:spPr/>
    </dgm:pt>
    <dgm:pt modelId="{45A491D7-BA36-4210-8C96-80826D051A07}" type="pres">
      <dgm:prSet presAssocID="{66BF43A3-7D0A-49D2-B31D-B154B8998A53}" presName="composite4" presStyleCnt="0"/>
      <dgm:spPr/>
    </dgm:pt>
    <dgm:pt modelId="{933DFBDB-D03D-4D63-98C4-519B245E0CBC}" type="pres">
      <dgm:prSet presAssocID="{66BF43A3-7D0A-49D2-B31D-B154B8998A53}" presName="background4" presStyleLbl="node4" presStyleIdx="1" presStyleCnt="7"/>
      <dgm:spPr/>
    </dgm:pt>
    <dgm:pt modelId="{9D1D1F74-2CEA-4807-A8C2-478A9BBE9C3B}" type="pres">
      <dgm:prSet presAssocID="{66BF43A3-7D0A-49D2-B31D-B154B8998A53}" presName="text4" presStyleLbl="fgAcc4" presStyleIdx="1" presStyleCnt="7" custScaleY="25706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2BB3641-FAC6-4BA3-8C57-381DC2A7B5C3}" type="pres">
      <dgm:prSet presAssocID="{66BF43A3-7D0A-49D2-B31D-B154B8998A53}" presName="hierChild5" presStyleCnt="0"/>
      <dgm:spPr/>
    </dgm:pt>
    <dgm:pt modelId="{54473017-940B-4F85-8E69-59AC5B81911A}" type="pres">
      <dgm:prSet presAssocID="{C6CAB026-763E-4E51-8C2E-F275BA366DE1}" presName="Name23" presStyleLbl="parChTrans1D4" presStyleIdx="2" presStyleCnt="7"/>
      <dgm:spPr/>
      <dgm:t>
        <a:bodyPr/>
        <a:lstStyle/>
        <a:p>
          <a:pPr rtl="1"/>
          <a:endParaRPr lang="ar-SA"/>
        </a:p>
      </dgm:t>
    </dgm:pt>
    <dgm:pt modelId="{36C31C8B-DC3E-4DE1-827A-9E7968F02C26}" type="pres">
      <dgm:prSet presAssocID="{FBDD96BB-8A35-4320-B6F8-633A98E4787F}" presName="hierRoot4" presStyleCnt="0"/>
      <dgm:spPr/>
    </dgm:pt>
    <dgm:pt modelId="{805BC50A-E262-4AAB-9B44-38CAA0C9EA46}" type="pres">
      <dgm:prSet presAssocID="{FBDD96BB-8A35-4320-B6F8-633A98E4787F}" presName="composite4" presStyleCnt="0"/>
      <dgm:spPr/>
    </dgm:pt>
    <dgm:pt modelId="{13A57B2F-68CB-45D7-8D5D-D92ED25A552E}" type="pres">
      <dgm:prSet presAssocID="{FBDD96BB-8A35-4320-B6F8-633A98E4787F}" presName="background4" presStyleLbl="node4" presStyleIdx="2" presStyleCnt="7"/>
      <dgm:spPr/>
    </dgm:pt>
    <dgm:pt modelId="{C08E3218-2F9A-458F-81F8-4FEC59F0A251}" type="pres">
      <dgm:prSet presAssocID="{FBDD96BB-8A35-4320-B6F8-633A98E4787F}" presName="text4" presStyleLbl="fgAcc4" presStyleIdx="2" presStyleCnt="7" custScaleY="26041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3C11DFF4-3674-403B-B68E-4084791C76AC}" type="pres">
      <dgm:prSet presAssocID="{FBDD96BB-8A35-4320-B6F8-633A98E4787F}" presName="hierChild5" presStyleCnt="0"/>
      <dgm:spPr/>
    </dgm:pt>
    <dgm:pt modelId="{710F7364-BDB3-4F35-89A5-6A1C88347025}" type="pres">
      <dgm:prSet presAssocID="{70D3B8D9-AE89-4260-BBB0-E46294174072}" presName="Name23" presStyleLbl="parChTrans1D4" presStyleIdx="3" presStyleCnt="7"/>
      <dgm:spPr/>
      <dgm:t>
        <a:bodyPr/>
        <a:lstStyle/>
        <a:p>
          <a:pPr rtl="1"/>
          <a:endParaRPr lang="ar-SA"/>
        </a:p>
      </dgm:t>
    </dgm:pt>
    <dgm:pt modelId="{83D91C99-1398-4E88-9D4E-A99FDE0E7BCA}" type="pres">
      <dgm:prSet presAssocID="{ACD27DFA-384A-42AD-9485-27BC69EA296B}" presName="hierRoot4" presStyleCnt="0"/>
      <dgm:spPr/>
    </dgm:pt>
    <dgm:pt modelId="{7666D003-8F4A-499D-BD07-30A452548405}" type="pres">
      <dgm:prSet presAssocID="{ACD27DFA-384A-42AD-9485-27BC69EA296B}" presName="composite4" presStyleCnt="0"/>
      <dgm:spPr/>
    </dgm:pt>
    <dgm:pt modelId="{914DE3CB-5BFD-49D6-B906-8F2A5CE6733E}" type="pres">
      <dgm:prSet presAssocID="{ACD27DFA-384A-42AD-9485-27BC69EA296B}" presName="background4" presStyleLbl="node4" presStyleIdx="3" presStyleCnt="7"/>
      <dgm:spPr/>
    </dgm:pt>
    <dgm:pt modelId="{0836227B-2F82-4E4B-8B74-6DD3FB8CB5D7}" type="pres">
      <dgm:prSet presAssocID="{ACD27DFA-384A-42AD-9485-27BC69EA296B}" presName="text4" presStyleLbl="fgAcc4" presStyleIdx="3" presStyleCnt="7" custScaleY="26155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9D9842B-E249-4998-BBE7-2EDBCFA3BB20}" type="pres">
      <dgm:prSet presAssocID="{ACD27DFA-384A-42AD-9485-27BC69EA296B}" presName="hierChild5" presStyleCnt="0"/>
      <dgm:spPr/>
    </dgm:pt>
    <dgm:pt modelId="{FCEB784D-3507-4F77-8E46-9AFDDFC43652}" type="pres">
      <dgm:prSet presAssocID="{CB66D77C-5A4D-44EC-9DE1-17AD7451A62C}" presName="Name23" presStyleLbl="parChTrans1D4" presStyleIdx="4" presStyleCnt="7"/>
      <dgm:spPr/>
      <dgm:t>
        <a:bodyPr/>
        <a:lstStyle/>
        <a:p>
          <a:pPr rtl="1"/>
          <a:endParaRPr lang="ar-SA"/>
        </a:p>
      </dgm:t>
    </dgm:pt>
    <dgm:pt modelId="{BE782095-4324-4518-AD32-87AA4BE5E220}" type="pres">
      <dgm:prSet presAssocID="{FF03DB68-9A68-44CA-9C02-7A572EEDB741}" presName="hierRoot4" presStyleCnt="0"/>
      <dgm:spPr/>
    </dgm:pt>
    <dgm:pt modelId="{B48F5BD3-B417-49F1-A682-65D05D986AF7}" type="pres">
      <dgm:prSet presAssocID="{FF03DB68-9A68-44CA-9C02-7A572EEDB741}" presName="composite4" presStyleCnt="0"/>
      <dgm:spPr/>
    </dgm:pt>
    <dgm:pt modelId="{1C79CDD1-52F7-4FBF-8ED6-91D9A209C003}" type="pres">
      <dgm:prSet presAssocID="{FF03DB68-9A68-44CA-9C02-7A572EEDB741}" presName="background4" presStyleLbl="node4" presStyleIdx="4" presStyleCnt="7"/>
      <dgm:spPr/>
    </dgm:pt>
    <dgm:pt modelId="{0D04A91F-B728-4BC4-99FA-F7A57C0D1434}" type="pres">
      <dgm:prSet presAssocID="{FF03DB68-9A68-44CA-9C02-7A572EEDB741}" presName="text4" presStyleLbl="fgAcc4" presStyleIdx="4" presStyleCnt="7" custScaleY="26155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9CB71F2-6E6D-4BB7-A87D-AB22DA0A5C2B}" type="pres">
      <dgm:prSet presAssocID="{FF03DB68-9A68-44CA-9C02-7A572EEDB741}" presName="hierChild5" presStyleCnt="0"/>
      <dgm:spPr/>
    </dgm:pt>
    <dgm:pt modelId="{FDEA401F-D88B-4538-A158-B575E4B9B3BF}" type="pres">
      <dgm:prSet presAssocID="{204B70EE-C121-4FB9-BD11-64C295777ACD}" presName="Name23" presStyleLbl="parChTrans1D4" presStyleIdx="5" presStyleCnt="7"/>
      <dgm:spPr/>
      <dgm:t>
        <a:bodyPr/>
        <a:lstStyle/>
        <a:p>
          <a:pPr rtl="1"/>
          <a:endParaRPr lang="ar-SA"/>
        </a:p>
      </dgm:t>
    </dgm:pt>
    <dgm:pt modelId="{CFF43B44-D0BC-4B2E-A3DB-6384B3125AF6}" type="pres">
      <dgm:prSet presAssocID="{FD5F8808-32CB-45F9-B26A-32AD8BB38695}" presName="hierRoot4" presStyleCnt="0"/>
      <dgm:spPr/>
    </dgm:pt>
    <dgm:pt modelId="{CEC900BA-CB0C-4D27-9FB0-A398120D270C}" type="pres">
      <dgm:prSet presAssocID="{FD5F8808-32CB-45F9-B26A-32AD8BB38695}" presName="composite4" presStyleCnt="0"/>
      <dgm:spPr/>
    </dgm:pt>
    <dgm:pt modelId="{A78B6B1C-3698-446C-A58F-A3DCA94D2E7E}" type="pres">
      <dgm:prSet presAssocID="{FD5F8808-32CB-45F9-B26A-32AD8BB38695}" presName="background4" presStyleLbl="node4" presStyleIdx="5" presStyleCnt="7"/>
      <dgm:spPr/>
    </dgm:pt>
    <dgm:pt modelId="{A55C2B69-1F95-4B0D-ABFE-1C37ED39A54C}" type="pres">
      <dgm:prSet presAssocID="{FD5F8808-32CB-45F9-B26A-32AD8BB38695}" presName="text4" presStyleLbl="fgAcc4" presStyleIdx="5" presStyleCnt="7" custScaleY="26155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181E154E-9333-4517-87D1-B88E8E16B39B}" type="pres">
      <dgm:prSet presAssocID="{FD5F8808-32CB-45F9-B26A-32AD8BB38695}" presName="hierChild5" presStyleCnt="0"/>
      <dgm:spPr/>
    </dgm:pt>
    <dgm:pt modelId="{98993CCE-4A01-48BB-89B3-40EAF849D41E}" type="pres">
      <dgm:prSet presAssocID="{7AF794D8-D99E-40B9-A542-DC7816BB4FFA}" presName="Name23" presStyleLbl="parChTrans1D4" presStyleIdx="6" presStyleCnt="7"/>
      <dgm:spPr/>
      <dgm:t>
        <a:bodyPr/>
        <a:lstStyle/>
        <a:p>
          <a:pPr rtl="1"/>
          <a:endParaRPr lang="ar-SA"/>
        </a:p>
      </dgm:t>
    </dgm:pt>
    <dgm:pt modelId="{4227A0FA-C720-4895-B7FA-23D3BADA935B}" type="pres">
      <dgm:prSet presAssocID="{5042813A-16CE-4028-B51D-73861929D91F}" presName="hierRoot4" presStyleCnt="0"/>
      <dgm:spPr/>
    </dgm:pt>
    <dgm:pt modelId="{C78BBA66-C059-49AF-8B01-1E6C27EE11A3}" type="pres">
      <dgm:prSet presAssocID="{5042813A-16CE-4028-B51D-73861929D91F}" presName="composite4" presStyleCnt="0"/>
      <dgm:spPr/>
    </dgm:pt>
    <dgm:pt modelId="{C9469939-4DC7-4847-908F-1CF26AA916C6}" type="pres">
      <dgm:prSet presAssocID="{5042813A-16CE-4028-B51D-73861929D91F}" presName="background4" presStyleLbl="node4" presStyleIdx="6" presStyleCnt="7"/>
      <dgm:spPr/>
    </dgm:pt>
    <dgm:pt modelId="{C36F5914-7339-48AB-A0DA-EE142E97CA59}" type="pres">
      <dgm:prSet presAssocID="{5042813A-16CE-4028-B51D-73861929D91F}" presName="text4" presStyleLbl="fgAcc4" presStyleIdx="6" presStyleCnt="7" custScaleY="262085" custLinFactX="33700" custLinFactNeighborX="100000" custLinFactNeighborY="-265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34F2B0A-5AEA-46CF-AB30-EC0D84AD854F}" type="pres">
      <dgm:prSet presAssocID="{5042813A-16CE-4028-B51D-73861929D91F}" presName="hierChild5" presStyleCnt="0"/>
      <dgm:spPr/>
    </dgm:pt>
    <dgm:pt modelId="{45D2BCE4-AB24-4665-BA17-A3C55931A67B}" type="pres">
      <dgm:prSet presAssocID="{0147BC4D-8E10-418A-BA9C-F89C5F64E921}" presName="Name17" presStyleLbl="parChTrans1D3" presStyleIdx="1" presStyleCnt="2"/>
      <dgm:spPr/>
      <dgm:t>
        <a:bodyPr/>
        <a:lstStyle/>
        <a:p>
          <a:pPr rtl="1"/>
          <a:endParaRPr lang="ar-SA"/>
        </a:p>
      </dgm:t>
    </dgm:pt>
    <dgm:pt modelId="{AC75BCA1-0727-4CC3-8F29-C0E18512C51F}" type="pres">
      <dgm:prSet presAssocID="{040F9919-967C-4820-B294-C7D39A676966}" presName="hierRoot3" presStyleCnt="0"/>
      <dgm:spPr/>
    </dgm:pt>
    <dgm:pt modelId="{B573198D-7CDE-4000-814F-AD110092A02B}" type="pres">
      <dgm:prSet presAssocID="{040F9919-967C-4820-B294-C7D39A676966}" presName="composite3" presStyleCnt="0"/>
      <dgm:spPr/>
    </dgm:pt>
    <dgm:pt modelId="{55B68B07-7E6D-4455-8EFE-14DEC2C62514}" type="pres">
      <dgm:prSet presAssocID="{040F9919-967C-4820-B294-C7D39A676966}" presName="background3" presStyleLbl="node3" presStyleIdx="1" presStyleCnt="2"/>
      <dgm:spPr/>
    </dgm:pt>
    <dgm:pt modelId="{8E48B32D-C84D-4244-9680-B2BD53D4D449}" type="pres">
      <dgm:prSet presAssocID="{040F9919-967C-4820-B294-C7D39A676966}" presName="text3" presStyleLbl="fgAcc3" presStyleIdx="1" presStyleCnt="2" custLinFactX="-105035" custLinFactNeighborX="-200000" custLinFactNeighborY="-5372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77E831F-AD25-438D-A713-6B8543AF8557}" type="pres">
      <dgm:prSet presAssocID="{040F9919-967C-4820-B294-C7D39A676966}" presName="hierChild4" presStyleCnt="0"/>
      <dgm:spPr/>
    </dgm:pt>
    <dgm:pt modelId="{63EC3544-F7E8-4BE3-8E18-F4D26D8E8745}" type="pres">
      <dgm:prSet presAssocID="{50B4ABF3-ADAB-4493-ADBA-5AFFAA7BDB99}" presName="Name10" presStyleLbl="parChTrans1D2" presStyleIdx="1" presStyleCnt="3"/>
      <dgm:spPr/>
      <dgm:t>
        <a:bodyPr/>
        <a:lstStyle/>
        <a:p>
          <a:pPr rtl="1"/>
          <a:endParaRPr lang="ar-SA"/>
        </a:p>
      </dgm:t>
    </dgm:pt>
    <dgm:pt modelId="{F7E8E49D-3607-4288-A387-BBDFCB094FB8}" type="pres">
      <dgm:prSet presAssocID="{06184CC2-C55E-405F-BAF2-BF2FD3C54035}" presName="hierRoot2" presStyleCnt="0"/>
      <dgm:spPr/>
    </dgm:pt>
    <dgm:pt modelId="{A6690616-3448-4426-9198-061B7D580946}" type="pres">
      <dgm:prSet presAssocID="{06184CC2-C55E-405F-BAF2-BF2FD3C54035}" presName="composite2" presStyleCnt="0"/>
      <dgm:spPr/>
    </dgm:pt>
    <dgm:pt modelId="{38522797-891E-457B-AEAA-AC886C3DA5E3}" type="pres">
      <dgm:prSet presAssocID="{06184CC2-C55E-405F-BAF2-BF2FD3C54035}" presName="background2" presStyleLbl="node2" presStyleIdx="1" presStyleCnt="3"/>
      <dgm:spPr/>
    </dgm:pt>
    <dgm:pt modelId="{5D6A927A-F30B-46CD-AB9A-011870249DB9}" type="pres">
      <dgm:prSet presAssocID="{06184CC2-C55E-405F-BAF2-BF2FD3C54035}" presName="text2" presStyleLbl="fgAcc2" presStyleIdx="1" presStyleCnt="3" custLinFactX="-64261" custLinFactY="-17435" custLinFactNeighborX="-100000" custLinFactNeighborY="-10000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D18D2FE-ADDB-4CCD-8176-AE398384F6B8}" type="pres">
      <dgm:prSet presAssocID="{06184CC2-C55E-405F-BAF2-BF2FD3C54035}" presName="hierChild3" presStyleCnt="0"/>
      <dgm:spPr/>
    </dgm:pt>
    <dgm:pt modelId="{8E60A624-8B67-40DE-8B84-1EDA3B419117}" type="pres">
      <dgm:prSet presAssocID="{B102C643-8375-4F80-AA33-38509B1FC2E8}" presName="Name10" presStyleLbl="parChTrans1D2" presStyleIdx="2" presStyleCnt="3"/>
      <dgm:spPr/>
      <dgm:t>
        <a:bodyPr/>
        <a:lstStyle/>
        <a:p>
          <a:pPr rtl="1"/>
          <a:endParaRPr lang="ar-SA"/>
        </a:p>
      </dgm:t>
    </dgm:pt>
    <dgm:pt modelId="{CAF93951-B4C1-4D3A-A52B-ADB68BEC30DC}" type="pres">
      <dgm:prSet presAssocID="{E3B70E63-87CD-4CDB-9884-6CAE8309D777}" presName="hierRoot2" presStyleCnt="0"/>
      <dgm:spPr/>
    </dgm:pt>
    <dgm:pt modelId="{AAE011EA-500E-4034-AB8C-082350676703}" type="pres">
      <dgm:prSet presAssocID="{E3B70E63-87CD-4CDB-9884-6CAE8309D777}" presName="composite2" presStyleCnt="0"/>
      <dgm:spPr/>
    </dgm:pt>
    <dgm:pt modelId="{8F7D9272-2CAA-4D71-87FD-B143ECF73369}" type="pres">
      <dgm:prSet presAssocID="{E3B70E63-87CD-4CDB-9884-6CAE8309D777}" presName="background2" presStyleLbl="node2" presStyleIdx="2" presStyleCnt="3"/>
      <dgm:spPr/>
    </dgm:pt>
    <dgm:pt modelId="{1E7401E2-CD89-4107-884E-2118482857BD}" type="pres">
      <dgm:prSet presAssocID="{E3B70E63-87CD-4CDB-9884-6CAE8309D777}" presName="text2" presStyleLbl="fgAcc2" presStyleIdx="2" presStyleCnt="3" custLinFactY="-20359" custLinFactNeighborX="-5576" custLinFactNeighborY="-10000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02321C9-5793-48C7-94F5-92D3D8A139B9}" type="pres">
      <dgm:prSet presAssocID="{E3B70E63-87CD-4CDB-9884-6CAE8309D777}" presName="hierChild3" presStyleCnt="0"/>
      <dgm:spPr/>
    </dgm:pt>
  </dgm:ptLst>
  <dgm:cxnLst>
    <dgm:cxn modelId="{88270ADD-BCBC-45BA-A0FA-F11613C7E29C}" srcId="{EB029C5C-5E6D-43B1-A853-786219BF745F}" destId="{FBDD96BB-8A35-4320-B6F8-633A98E4787F}" srcOrd="2" destOrd="0" parTransId="{C6CAB026-763E-4E51-8C2E-F275BA366DE1}" sibTransId="{B006B2F2-5C32-4498-A1A7-0619C6CE2508}"/>
    <dgm:cxn modelId="{550B0781-029F-4686-B4B1-41CE9F4755B8}" srcId="{C741A9B8-4432-4A60-8113-8E25AE7130D3}" destId="{EB029C5C-5E6D-43B1-A853-786219BF745F}" srcOrd="0" destOrd="0" parTransId="{8CF9562A-58A0-429B-82B6-EFC185E5A95C}" sibTransId="{370A3663-64DA-4447-B1D0-CD3ACD99ACDD}"/>
    <dgm:cxn modelId="{84730095-04D0-4771-A254-D584D198D5DF}" type="presOf" srcId="{B102C643-8375-4F80-AA33-38509B1FC2E8}" destId="{8E60A624-8B67-40DE-8B84-1EDA3B419117}" srcOrd="0" destOrd="0" presId="urn:microsoft.com/office/officeart/2005/8/layout/hierarchy1"/>
    <dgm:cxn modelId="{E47321E9-4243-4E6B-81E7-E806CFA90804}" type="presOf" srcId="{47528028-D221-495D-B383-0E515C93F33C}" destId="{6D186784-AACA-4EC8-92AD-EB99BE792816}" srcOrd="0" destOrd="0" presId="urn:microsoft.com/office/officeart/2005/8/layout/hierarchy1"/>
    <dgm:cxn modelId="{FEC0E6D2-D59C-43E5-992B-17BE66AD56FB}" type="presOf" srcId="{47FE298D-4BC7-45CC-99F4-901B5024C715}" destId="{97FF164A-BFEF-4EB4-B3F0-EFAF1BE97612}" srcOrd="0" destOrd="0" presId="urn:microsoft.com/office/officeart/2005/8/layout/hierarchy1"/>
    <dgm:cxn modelId="{02E9ED47-8053-497C-944C-A8BB3E81E1F1}" type="presOf" srcId="{7AF794D8-D99E-40B9-A542-DC7816BB4FFA}" destId="{98993CCE-4A01-48BB-89B3-40EAF849D41E}" srcOrd="0" destOrd="0" presId="urn:microsoft.com/office/officeart/2005/8/layout/hierarchy1"/>
    <dgm:cxn modelId="{61C8C269-41C2-44D0-AD34-215521897D63}" srcId="{C741A9B8-4432-4A60-8113-8E25AE7130D3}" destId="{040F9919-967C-4820-B294-C7D39A676966}" srcOrd="1" destOrd="0" parTransId="{0147BC4D-8E10-418A-BA9C-F89C5F64E921}" sibTransId="{91FFFF11-F98F-4F5F-9760-C00572177FD0}"/>
    <dgm:cxn modelId="{1645F81E-A490-44D9-AEC0-7395F926BCA1}" srcId="{EB029C5C-5E6D-43B1-A853-786219BF745F}" destId="{ACD27DFA-384A-42AD-9485-27BC69EA296B}" srcOrd="3" destOrd="0" parTransId="{70D3B8D9-AE89-4260-BBB0-E46294174072}" sibTransId="{74465D8B-3F56-4DA1-9FB8-D3F6DF6D9302}"/>
    <dgm:cxn modelId="{52B0304B-BCD1-4241-A3DA-1617DDD379C6}" srcId="{F6383584-7E7F-4E81-828C-D4DBC930E826}" destId="{E3B70E63-87CD-4CDB-9884-6CAE8309D777}" srcOrd="2" destOrd="0" parTransId="{B102C643-8375-4F80-AA33-38509B1FC2E8}" sibTransId="{B299F245-3316-4E3B-9253-4A09CF1FFD8F}"/>
    <dgm:cxn modelId="{7117D1DF-5629-48C1-9CA0-EF25C4D282B2}" type="presOf" srcId="{8CF9562A-58A0-429B-82B6-EFC185E5A95C}" destId="{9212EB36-573F-45C4-B819-B14815D4DE99}" srcOrd="0" destOrd="0" presId="urn:microsoft.com/office/officeart/2005/8/layout/hierarchy1"/>
    <dgm:cxn modelId="{3DC9BC9F-40EF-40A9-B6AB-5E32285B74DD}" type="presOf" srcId="{C741A9B8-4432-4A60-8113-8E25AE7130D3}" destId="{33C70C2B-2FF7-4EF6-BC20-846D59C31EB0}" srcOrd="0" destOrd="0" presId="urn:microsoft.com/office/officeart/2005/8/layout/hierarchy1"/>
    <dgm:cxn modelId="{AD10CF50-FAAF-4C03-AE3F-E8F7FA8B7B7B}" type="presOf" srcId="{FBDD96BB-8A35-4320-B6F8-633A98E4787F}" destId="{C08E3218-2F9A-458F-81F8-4FEC59F0A251}" srcOrd="0" destOrd="0" presId="urn:microsoft.com/office/officeart/2005/8/layout/hierarchy1"/>
    <dgm:cxn modelId="{1DD29133-AA9D-480D-8867-DA387C5B44E7}" srcId="{EB029C5C-5E6D-43B1-A853-786219BF745F}" destId="{47FE298D-4BC7-45CC-99F4-901B5024C715}" srcOrd="0" destOrd="0" parTransId="{45DDBB9A-FF34-4588-B49E-775E4BBBE283}" sibTransId="{8C21A644-18B6-4BFE-A12A-7928BFC89513}"/>
    <dgm:cxn modelId="{8B1A0A66-36DC-4804-83ED-429DED2E9954}" type="presOf" srcId="{204B70EE-C121-4FB9-BD11-64C295777ACD}" destId="{FDEA401F-D88B-4538-A158-B575E4B9B3BF}" srcOrd="0" destOrd="0" presId="urn:microsoft.com/office/officeart/2005/8/layout/hierarchy1"/>
    <dgm:cxn modelId="{867F172F-A7D5-4CC2-8669-8DD305FE689E}" type="presOf" srcId="{ACD27DFA-384A-42AD-9485-27BC69EA296B}" destId="{0836227B-2F82-4E4B-8B74-6DD3FB8CB5D7}" srcOrd="0" destOrd="0" presId="urn:microsoft.com/office/officeart/2005/8/layout/hierarchy1"/>
    <dgm:cxn modelId="{7A174677-F2B0-49AE-9C68-E9284481A5C9}" type="presOf" srcId="{45DDBB9A-FF34-4588-B49E-775E4BBBE283}" destId="{A0C5CC4A-82DA-4994-AE58-9C83E23DEEEE}" srcOrd="0" destOrd="0" presId="urn:microsoft.com/office/officeart/2005/8/layout/hierarchy1"/>
    <dgm:cxn modelId="{5A994074-45CA-48EF-9433-C330768AB2CC}" type="presOf" srcId="{50B4ABF3-ADAB-4493-ADBA-5AFFAA7BDB99}" destId="{63EC3544-F7E8-4BE3-8E18-F4D26D8E8745}" srcOrd="0" destOrd="0" presId="urn:microsoft.com/office/officeart/2005/8/layout/hierarchy1"/>
    <dgm:cxn modelId="{6394E853-4BF0-4EFB-87FD-344526A0270A}" srcId="{DCEE460D-0091-4AB3-AE30-011F9C2E5D45}" destId="{F6383584-7E7F-4E81-828C-D4DBC930E826}" srcOrd="0" destOrd="0" parTransId="{1928550D-004C-4D77-AC96-3E0AE8FAAC3F}" sibTransId="{636DBB43-D2F1-4155-AB83-A4F7E2A72709}"/>
    <dgm:cxn modelId="{625C7690-EB96-4152-AA57-92F1E0BE1CD4}" srcId="{F6383584-7E7F-4E81-828C-D4DBC930E826}" destId="{C741A9B8-4432-4A60-8113-8E25AE7130D3}" srcOrd="0" destOrd="0" parTransId="{4471045F-E72E-49E5-9D19-8C5D497C5B1E}" sibTransId="{58BB6519-F101-4B1E-B848-ED9A0388ACEC}"/>
    <dgm:cxn modelId="{5D04DC1A-5517-4FEA-B81D-955BC942A0DA}" type="presOf" srcId="{EB029C5C-5E6D-43B1-A853-786219BF745F}" destId="{6587F20A-8001-49C8-B1D2-2780FFF6B0F7}" srcOrd="0" destOrd="0" presId="urn:microsoft.com/office/officeart/2005/8/layout/hierarchy1"/>
    <dgm:cxn modelId="{D3A1E1E6-0CAC-47A9-BA80-D512DD063270}" type="presOf" srcId="{70D3B8D9-AE89-4260-BBB0-E46294174072}" destId="{710F7364-BDB3-4F35-89A5-6A1C88347025}" srcOrd="0" destOrd="0" presId="urn:microsoft.com/office/officeart/2005/8/layout/hierarchy1"/>
    <dgm:cxn modelId="{D7935094-D841-4292-A9B1-2B5EC50437DE}" type="presOf" srcId="{040F9919-967C-4820-B294-C7D39A676966}" destId="{8E48B32D-C84D-4244-9680-B2BD53D4D449}" srcOrd="0" destOrd="0" presId="urn:microsoft.com/office/officeart/2005/8/layout/hierarchy1"/>
    <dgm:cxn modelId="{83DC1EF3-5C38-4C70-BF56-0333579C5273}" type="presOf" srcId="{66BF43A3-7D0A-49D2-B31D-B154B8998A53}" destId="{9D1D1F74-2CEA-4807-A8C2-478A9BBE9C3B}" srcOrd="0" destOrd="0" presId="urn:microsoft.com/office/officeart/2005/8/layout/hierarchy1"/>
    <dgm:cxn modelId="{30AEA0BE-23B1-4288-B0FB-0EC3D2B2644D}" type="presOf" srcId="{5042813A-16CE-4028-B51D-73861929D91F}" destId="{C36F5914-7339-48AB-A0DA-EE142E97CA59}" srcOrd="0" destOrd="0" presId="urn:microsoft.com/office/officeart/2005/8/layout/hierarchy1"/>
    <dgm:cxn modelId="{6B2BBFDC-1373-4472-BEE2-E87AF5F1E4FF}" type="presOf" srcId="{FF03DB68-9A68-44CA-9C02-7A572EEDB741}" destId="{0D04A91F-B728-4BC4-99FA-F7A57C0D1434}" srcOrd="0" destOrd="0" presId="urn:microsoft.com/office/officeart/2005/8/layout/hierarchy1"/>
    <dgm:cxn modelId="{D7559DCD-9EF8-4237-8E15-0FD277E545D7}" type="presOf" srcId="{0147BC4D-8E10-418A-BA9C-F89C5F64E921}" destId="{45D2BCE4-AB24-4665-BA17-A3C55931A67B}" srcOrd="0" destOrd="0" presId="urn:microsoft.com/office/officeart/2005/8/layout/hierarchy1"/>
    <dgm:cxn modelId="{59906996-6AEC-4544-BBFD-837E4E03C13F}" type="presOf" srcId="{F6383584-7E7F-4E81-828C-D4DBC930E826}" destId="{A6308B5B-3128-418A-A793-AB0EDE83A748}" srcOrd="0" destOrd="0" presId="urn:microsoft.com/office/officeart/2005/8/layout/hierarchy1"/>
    <dgm:cxn modelId="{DD887B99-8A05-47EC-84AC-488F49616B08}" srcId="{EB029C5C-5E6D-43B1-A853-786219BF745F}" destId="{FF03DB68-9A68-44CA-9C02-7A572EEDB741}" srcOrd="4" destOrd="0" parTransId="{CB66D77C-5A4D-44EC-9DE1-17AD7451A62C}" sibTransId="{8C3C4133-D62F-4E10-BB18-FEDFE83FAE2F}"/>
    <dgm:cxn modelId="{E138D626-9DA0-42FA-9733-A836F8DE5C95}" type="presOf" srcId="{C6CAB026-763E-4E51-8C2E-F275BA366DE1}" destId="{54473017-940B-4F85-8E69-59AC5B81911A}" srcOrd="0" destOrd="0" presId="urn:microsoft.com/office/officeart/2005/8/layout/hierarchy1"/>
    <dgm:cxn modelId="{BC95CC45-0C4A-4A8C-B6BC-A0BF538DF2BE}" type="presOf" srcId="{CB66D77C-5A4D-44EC-9DE1-17AD7451A62C}" destId="{FCEB784D-3507-4F77-8E46-9AFDDFC43652}" srcOrd="0" destOrd="0" presId="urn:microsoft.com/office/officeart/2005/8/layout/hierarchy1"/>
    <dgm:cxn modelId="{2D77B862-CB47-40AB-9C88-84A1C01EBB5C}" type="presOf" srcId="{E3B70E63-87CD-4CDB-9884-6CAE8309D777}" destId="{1E7401E2-CD89-4107-884E-2118482857BD}" srcOrd="0" destOrd="0" presId="urn:microsoft.com/office/officeart/2005/8/layout/hierarchy1"/>
    <dgm:cxn modelId="{BDB44134-AED5-42B2-B615-0DBDC7949C6F}" type="presOf" srcId="{DCEE460D-0091-4AB3-AE30-011F9C2E5D45}" destId="{DA520D9B-2705-4E57-AD99-494856CA3C44}" srcOrd="0" destOrd="0" presId="urn:microsoft.com/office/officeart/2005/8/layout/hierarchy1"/>
    <dgm:cxn modelId="{ABC7E348-B3F7-4627-92D2-4845A0247729}" srcId="{EB029C5C-5E6D-43B1-A853-786219BF745F}" destId="{66BF43A3-7D0A-49D2-B31D-B154B8998A53}" srcOrd="1" destOrd="0" parTransId="{47528028-D221-495D-B383-0E515C93F33C}" sibTransId="{0A8C73D0-F425-4294-B37A-6223596A29BF}"/>
    <dgm:cxn modelId="{1BED4061-F01F-4827-A15A-2E63C43E3FAF}" srcId="{EB029C5C-5E6D-43B1-A853-786219BF745F}" destId="{5042813A-16CE-4028-B51D-73861929D91F}" srcOrd="6" destOrd="0" parTransId="{7AF794D8-D99E-40B9-A542-DC7816BB4FFA}" sibTransId="{593F6C87-E031-4D94-B8D7-4E9168859876}"/>
    <dgm:cxn modelId="{574D289F-24AE-460B-A964-613982B29266}" type="presOf" srcId="{FD5F8808-32CB-45F9-B26A-32AD8BB38695}" destId="{A55C2B69-1F95-4B0D-ABFE-1C37ED39A54C}" srcOrd="0" destOrd="0" presId="urn:microsoft.com/office/officeart/2005/8/layout/hierarchy1"/>
    <dgm:cxn modelId="{131CF607-2316-41BD-ADE4-3929940CBBEF}" srcId="{EB029C5C-5E6D-43B1-A853-786219BF745F}" destId="{FD5F8808-32CB-45F9-B26A-32AD8BB38695}" srcOrd="5" destOrd="0" parTransId="{204B70EE-C121-4FB9-BD11-64C295777ACD}" sibTransId="{48897B57-9856-4B1C-AFDC-C74EC6457BF4}"/>
    <dgm:cxn modelId="{2CFCE6DA-D42C-4B8A-90F4-583BE1E5D384}" type="presOf" srcId="{06184CC2-C55E-405F-BAF2-BF2FD3C54035}" destId="{5D6A927A-F30B-46CD-AB9A-011870249DB9}" srcOrd="0" destOrd="0" presId="urn:microsoft.com/office/officeart/2005/8/layout/hierarchy1"/>
    <dgm:cxn modelId="{DFA0F3FF-BBB1-41E6-AE18-8DE659FD2C82}" type="presOf" srcId="{4471045F-E72E-49E5-9D19-8C5D497C5B1E}" destId="{715E50BF-6B80-4FC2-8C60-B47C4F3CF5B5}" srcOrd="0" destOrd="0" presId="urn:microsoft.com/office/officeart/2005/8/layout/hierarchy1"/>
    <dgm:cxn modelId="{A7C9D29A-BF36-4C5E-ACB8-FAADE46F0DBC}" srcId="{F6383584-7E7F-4E81-828C-D4DBC930E826}" destId="{06184CC2-C55E-405F-BAF2-BF2FD3C54035}" srcOrd="1" destOrd="0" parTransId="{50B4ABF3-ADAB-4493-ADBA-5AFFAA7BDB99}" sibTransId="{D3A4B4CB-E576-4EC0-8812-0226BE90FFA1}"/>
    <dgm:cxn modelId="{D94893D9-F10D-4C66-8716-10F35BE8A207}" type="presParOf" srcId="{DA520D9B-2705-4E57-AD99-494856CA3C44}" destId="{72C8BF66-BD25-4BBB-AEA3-E0C7ED9EC241}" srcOrd="0" destOrd="0" presId="urn:microsoft.com/office/officeart/2005/8/layout/hierarchy1"/>
    <dgm:cxn modelId="{F9E1ADE9-FDEA-4015-A2A6-1F08BDDBE17B}" type="presParOf" srcId="{72C8BF66-BD25-4BBB-AEA3-E0C7ED9EC241}" destId="{82895047-9FE0-4EDB-8723-D753176E7C1F}" srcOrd="0" destOrd="0" presId="urn:microsoft.com/office/officeart/2005/8/layout/hierarchy1"/>
    <dgm:cxn modelId="{A75E2001-44B8-4A7C-9ADB-7E5650E6B8A2}" type="presParOf" srcId="{82895047-9FE0-4EDB-8723-D753176E7C1F}" destId="{6480C8FC-647C-4F01-BADC-2C1D61F617B9}" srcOrd="0" destOrd="0" presId="urn:microsoft.com/office/officeart/2005/8/layout/hierarchy1"/>
    <dgm:cxn modelId="{6C182230-31A0-41F4-B3A3-5C9B7C703639}" type="presParOf" srcId="{82895047-9FE0-4EDB-8723-D753176E7C1F}" destId="{A6308B5B-3128-418A-A793-AB0EDE83A748}" srcOrd="1" destOrd="0" presId="urn:microsoft.com/office/officeart/2005/8/layout/hierarchy1"/>
    <dgm:cxn modelId="{CCC2FCA8-2C6F-4D42-8197-03EE349FDC59}" type="presParOf" srcId="{72C8BF66-BD25-4BBB-AEA3-E0C7ED9EC241}" destId="{4AC12B6A-3C90-4D21-A879-366A59897799}" srcOrd="1" destOrd="0" presId="urn:microsoft.com/office/officeart/2005/8/layout/hierarchy1"/>
    <dgm:cxn modelId="{3049FD80-8DFA-4002-AF84-B574C13E6931}" type="presParOf" srcId="{4AC12B6A-3C90-4D21-A879-366A59897799}" destId="{715E50BF-6B80-4FC2-8C60-B47C4F3CF5B5}" srcOrd="0" destOrd="0" presId="urn:microsoft.com/office/officeart/2005/8/layout/hierarchy1"/>
    <dgm:cxn modelId="{C042FBF3-E76A-4171-A30B-D43BC3166E6E}" type="presParOf" srcId="{4AC12B6A-3C90-4D21-A879-366A59897799}" destId="{696EF963-7F58-44C6-8DBA-0AE8019ADA29}" srcOrd="1" destOrd="0" presId="urn:microsoft.com/office/officeart/2005/8/layout/hierarchy1"/>
    <dgm:cxn modelId="{62DD7AB8-4781-425D-A4DC-BB3600848E53}" type="presParOf" srcId="{696EF963-7F58-44C6-8DBA-0AE8019ADA29}" destId="{14DEC99E-B98F-42A5-A33E-2A8D281F5CB0}" srcOrd="0" destOrd="0" presId="urn:microsoft.com/office/officeart/2005/8/layout/hierarchy1"/>
    <dgm:cxn modelId="{2BAC8DC9-00D9-4B4A-BA47-68F7D3B17F22}" type="presParOf" srcId="{14DEC99E-B98F-42A5-A33E-2A8D281F5CB0}" destId="{7FD18D29-4F47-4B79-900F-DCEB7BE78056}" srcOrd="0" destOrd="0" presId="urn:microsoft.com/office/officeart/2005/8/layout/hierarchy1"/>
    <dgm:cxn modelId="{894172B1-896A-4814-BAF4-878576C435F5}" type="presParOf" srcId="{14DEC99E-B98F-42A5-A33E-2A8D281F5CB0}" destId="{33C70C2B-2FF7-4EF6-BC20-846D59C31EB0}" srcOrd="1" destOrd="0" presId="urn:microsoft.com/office/officeart/2005/8/layout/hierarchy1"/>
    <dgm:cxn modelId="{8C90E023-E04B-46C4-844D-9DC2D4D2F897}" type="presParOf" srcId="{696EF963-7F58-44C6-8DBA-0AE8019ADA29}" destId="{8D6CCE30-D697-48E7-BA23-70768458FA0F}" srcOrd="1" destOrd="0" presId="urn:microsoft.com/office/officeart/2005/8/layout/hierarchy1"/>
    <dgm:cxn modelId="{C80FAC3F-13F8-4F59-9C47-C957113D5A66}" type="presParOf" srcId="{8D6CCE30-D697-48E7-BA23-70768458FA0F}" destId="{9212EB36-573F-45C4-B819-B14815D4DE99}" srcOrd="0" destOrd="0" presId="urn:microsoft.com/office/officeart/2005/8/layout/hierarchy1"/>
    <dgm:cxn modelId="{717E4316-1ABE-4847-AF9B-0F43E3EE336E}" type="presParOf" srcId="{8D6CCE30-D697-48E7-BA23-70768458FA0F}" destId="{2D4E944B-A2E8-4AF2-B3EC-B1F3159C5636}" srcOrd="1" destOrd="0" presId="urn:microsoft.com/office/officeart/2005/8/layout/hierarchy1"/>
    <dgm:cxn modelId="{A00B3D2B-80C1-447E-89A7-9A502906CABA}" type="presParOf" srcId="{2D4E944B-A2E8-4AF2-B3EC-B1F3159C5636}" destId="{3D07AD35-936B-4BFF-85F6-F48DBC10728C}" srcOrd="0" destOrd="0" presId="urn:microsoft.com/office/officeart/2005/8/layout/hierarchy1"/>
    <dgm:cxn modelId="{51145C6C-EA45-42C9-8920-E47D676A2AAA}" type="presParOf" srcId="{3D07AD35-936B-4BFF-85F6-F48DBC10728C}" destId="{EA417630-CD15-4E54-B7FE-309B7510BA83}" srcOrd="0" destOrd="0" presId="urn:microsoft.com/office/officeart/2005/8/layout/hierarchy1"/>
    <dgm:cxn modelId="{C256F169-F7F3-42AC-BE1B-854217AABC75}" type="presParOf" srcId="{3D07AD35-936B-4BFF-85F6-F48DBC10728C}" destId="{6587F20A-8001-49C8-B1D2-2780FFF6B0F7}" srcOrd="1" destOrd="0" presId="urn:microsoft.com/office/officeart/2005/8/layout/hierarchy1"/>
    <dgm:cxn modelId="{B0FB2376-88BD-4947-9DAE-C44AA3027C3D}" type="presParOf" srcId="{2D4E944B-A2E8-4AF2-B3EC-B1F3159C5636}" destId="{C8FFBF09-02B4-4140-9CA0-946453EAE663}" srcOrd="1" destOrd="0" presId="urn:microsoft.com/office/officeart/2005/8/layout/hierarchy1"/>
    <dgm:cxn modelId="{1617ABEB-898C-4E07-9F89-2DAF219671D3}" type="presParOf" srcId="{C8FFBF09-02B4-4140-9CA0-946453EAE663}" destId="{A0C5CC4A-82DA-4994-AE58-9C83E23DEEEE}" srcOrd="0" destOrd="0" presId="urn:microsoft.com/office/officeart/2005/8/layout/hierarchy1"/>
    <dgm:cxn modelId="{6A672549-825D-4430-82B5-D78D41C500C1}" type="presParOf" srcId="{C8FFBF09-02B4-4140-9CA0-946453EAE663}" destId="{060E7603-3CDB-4CAD-A707-9A80E8D878A6}" srcOrd="1" destOrd="0" presId="urn:microsoft.com/office/officeart/2005/8/layout/hierarchy1"/>
    <dgm:cxn modelId="{58DB69A1-BB3B-4CE3-8EF9-5000CB17BFA8}" type="presParOf" srcId="{060E7603-3CDB-4CAD-A707-9A80E8D878A6}" destId="{AE201760-CCA2-42DC-A02F-8AFB9697C75E}" srcOrd="0" destOrd="0" presId="urn:microsoft.com/office/officeart/2005/8/layout/hierarchy1"/>
    <dgm:cxn modelId="{A0B25D36-FB7B-439F-857E-61ED70B58FC2}" type="presParOf" srcId="{AE201760-CCA2-42DC-A02F-8AFB9697C75E}" destId="{6809B966-3586-47B2-B718-B95999BF3C0C}" srcOrd="0" destOrd="0" presId="urn:microsoft.com/office/officeart/2005/8/layout/hierarchy1"/>
    <dgm:cxn modelId="{565C9495-1E45-4A08-AA1D-6CC2A52F8929}" type="presParOf" srcId="{AE201760-CCA2-42DC-A02F-8AFB9697C75E}" destId="{97FF164A-BFEF-4EB4-B3F0-EFAF1BE97612}" srcOrd="1" destOrd="0" presId="urn:microsoft.com/office/officeart/2005/8/layout/hierarchy1"/>
    <dgm:cxn modelId="{789EF377-19CE-4410-AF76-D648868EE850}" type="presParOf" srcId="{060E7603-3CDB-4CAD-A707-9A80E8D878A6}" destId="{785E37FC-2EF3-438B-9C6F-F450189F7A1F}" srcOrd="1" destOrd="0" presId="urn:microsoft.com/office/officeart/2005/8/layout/hierarchy1"/>
    <dgm:cxn modelId="{FE058907-F4D5-4890-8D61-C538BC010B35}" type="presParOf" srcId="{C8FFBF09-02B4-4140-9CA0-946453EAE663}" destId="{6D186784-AACA-4EC8-92AD-EB99BE792816}" srcOrd="2" destOrd="0" presId="urn:microsoft.com/office/officeart/2005/8/layout/hierarchy1"/>
    <dgm:cxn modelId="{5B4AF242-F0D1-4399-B967-33AAB2580AFD}" type="presParOf" srcId="{C8FFBF09-02B4-4140-9CA0-946453EAE663}" destId="{B0FD45E7-C2D3-4F8B-899B-4D69123320B3}" srcOrd="3" destOrd="0" presId="urn:microsoft.com/office/officeart/2005/8/layout/hierarchy1"/>
    <dgm:cxn modelId="{9704A928-6B7E-4845-B840-373E17870DAA}" type="presParOf" srcId="{B0FD45E7-C2D3-4F8B-899B-4D69123320B3}" destId="{45A491D7-BA36-4210-8C96-80826D051A07}" srcOrd="0" destOrd="0" presId="urn:microsoft.com/office/officeart/2005/8/layout/hierarchy1"/>
    <dgm:cxn modelId="{0D48108F-F0B8-4B30-9558-4AE016ADA13C}" type="presParOf" srcId="{45A491D7-BA36-4210-8C96-80826D051A07}" destId="{933DFBDB-D03D-4D63-98C4-519B245E0CBC}" srcOrd="0" destOrd="0" presId="urn:microsoft.com/office/officeart/2005/8/layout/hierarchy1"/>
    <dgm:cxn modelId="{681184C2-2B47-4CFE-9F81-C361BFF7B143}" type="presParOf" srcId="{45A491D7-BA36-4210-8C96-80826D051A07}" destId="{9D1D1F74-2CEA-4807-A8C2-478A9BBE9C3B}" srcOrd="1" destOrd="0" presId="urn:microsoft.com/office/officeart/2005/8/layout/hierarchy1"/>
    <dgm:cxn modelId="{76193480-9585-40AE-9F7D-08CA47726968}" type="presParOf" srcId="{B0FD45E7-C2D3-4F8B-899B-4D69123320B3}" destId="{72BB3641-FAC6-4BA3-8C57-381DC2A7B5C3}" srcOrd="1" destOrd="0" presId="urn:microsoft.com/office/officeart/2005/8/layout/hierarchy1"/>
    <dgm:cxn modelId="{234EF6E7-AE61-4FFD-805B-37A90C671D3A}" type="presParOf" srcId="{C8FFBF09-02B4-4140-9CA0-946453EAE663}" destId="{54473017-940B-4F85-8E69-59AC5B81911A}" srcOrd="4" destOrd="0" presId="urn:microsoft.com/office/officeart/2005/8/layout/hierarchy1"/>
    <dgm:cxn modelId="{85E17F90-A55F-4FB5-B6BC-52EB3BE451F0}" type="presParOf" srcId="{C8FFBF09-02B4-4140-9CA0-946453EAE663}" destId="{36C31C8B-DC3E-4DE1-827A-9E7968F02C26}" srcOrd="5" destOrd="0" presId="urn:microsoft.com/office/officeart/2005/8/layout/hierarchy1"/>
    <dgm:cxn modelId="{1D87A29A-96EF-4BC9-9F82-070918534125}" type="presParOf" srcId="{36C31C8B-DC3E-4DE1-827A-9E7968F02C26}" destId="{805BC50A-E262-4AAB-9B44-38CAA0C9EA46}" srcOrd="0" destOrd="0" presId="urn:microsoft.com/office/officeart/2005/8/layout/hierarchy1"/>
    <dgm:cxn modelId="{FCC93BFB-D1C0-48B9-A686-8FA0444D048C}" type="presParOf" srcId="{805BC50A-E262-4AAB-9B44-38CAA0C9EA46}" destId="{13A57B2F-68CB-45D7-8D5D-D92ED25A552E}" srcOrd="0" destOrd="0" presId="urn:microsoft.com/office/officeart/2005/8/layout/hierarchy1"/>
    <dgm:cxn modelId="{98756AAF-3E67-4D2B-9BE1-B19E5721FE98}" type="presParOf" srcId="{805BC50A-E262-4AAB-9B44-38CAA0C9EA46}" destId="{C08E3218-2F9A-458F-81F8-4FEC59F0A251}" srcOrd="1" destOrd="0" presId="urn:microsoft.com/office/officeart/2005/8/layout/hierarchy1"/>
    <dgm:cxn modelId="{FDEFBBB7-07C7-45C6-A3A5-6FDC0394DDF8}" type="presParOf" srcId="{36C31C8B-DC3E-4DE1-827A-9E7968F02C26}" destId="{3C11DFF4-3674-403B-B68E-4084791C76AC}" srcOrd="1" destOrd="0" presId="urn:microsoft.com/office/officeart/2005/8/layout/hierarchy1"/>
    <dgm:cxn modelId="{28B10DAD-B798-49E5-9C1A-232C42CBCFF8}" type="presParOf" srcId="{C8FFBF09-02B4-4140-9CA0-946453EAE663}" destId="{710F7364-BDB3-4F35-89A5-6A1C88347025}" srcOrd="6" destOrd="0" presId="urn:microsoft.com/office/officeart/2005/8/layout/hierarchy1"/>
    <dgm:cxn modelId="{75BEF375-B96A-4A7D-8F43-C689D209E8FA}" type="presParOf" srcId="{C8FFBF09-02B4-4140-9CA0-946453EAE663}" destId="{83D91C99-1398-4E88-9D4E-A99FDE0E7BCA}" srcOrd="7" destOrd="0" presId="urn:microsoft.com/office/officeart/2005/8/layout/hierarchy1"/>
    <dgm:cxn modelId="{FC7D62A5-7437-4975-A5D6-FD68E795306E}" type="presParOf" srcId="{83D91C99-1398-4E88-9D4E-A99FDE0E7BCA}" destId="{7666D003-8F4A-499D-BD07-30A452548405}" srcOrd="0" destOrd="0" presId="urn:microsoft.com/office/officeart/2005/8/layout/hierarchy1"/>
    <dgm:cxn modelId="{91FCE0A3-18C4-4BB0-9707-83CF5442E573}" type="presParOf" srcId="{7666D003-8F4A-499D-BD07-30A452548405}" destId="{914DE3CB-5BFD-49D6-B906-8F2A5CE6733E}" srcOrd="0" destOrd="0" presId="urn:microsoft.com/office/officeart/2005/8/layout/hierarchy1"/>
    <dgm:cxn modelId="{C4E94DC3-4EA7-4B4C-B447-826325005811}" type="presParOf" srcId="{7666D003-8F4A-499D-BD07-30A452548405}" destId="{0836227B-2F82-4E4B-8B74-6DD3FB8CB5D7}" srcOrd="1" destOrd="0" presId="urn:microsoft.com/office/officeart/2005/8/layout/hierarchy1"/>
    <dgm:cxn modelId="{597616B8-83BA-4738-B3B7-6285595003E9}" type="presParOf" srcId="{83D91C99-1398-4E88-9D4E-A99FDE0E7BCA}" destId="{09D9842B-E249-4998-BBE7-2EDBCFA3BB20}" srcOrd="1" destOrd="0" presId="urn:microsoft.com/office/officeart/2005/8/layout/hierarchy1"/>
    <dgm:cxn modelId="{792F7CB3-DFB3-4553-B798-3BA3A6DC0DCA}" type="presParOf" srcId="{C8FFBF09-02B4-4140-9CA0-946453EAE663}" destId="{FCEB784D-3507-4F77-8E46-9AFDDFC43652}" srcOrd="8" destOrd="0" presId="urn:microsoft.com/office/officeart/2005/8/layout/hierarchy1"/>
    <dgm:cxn modelId="{B6539ABC-10AA-4E79-83A6-4EA8E0209D9D}" type="presParOf" srcId="{C8FFBF09-02B4-4140-9CA0-946453EAE663}" destId="{BE782095-4324-4518-AD32-87AA4BE5E220}" srcOrd="9" destOrd="0" presId="urn:microsoft.com/office/officeart/2005/8/layout/hierarchy1"/>
    <dgm:cxn modelId="{430C4B83-015B-439B-A025-14463A1525D7}" type="presParOf" srcId="{BE782095-4324-4518-AD32-87AA4BE5E220}" destId="{B48F5BD3-B417-49F1-A682-65D05D986AF7}" srcOrd="0" destOrd="0" presId="urn:microsoft.com/office/officeart/2005/8/layout/hierarchy1"/>
    <dgm:cxn modelId="{51E1D885-4164-4075-95F8-88532F92D9F8}" type="presParOf" srcId="{B48F5BD3-B417-49F1-A682-65D05D986AF7}" destId="{1C79CDD1-52F7-4FBF-8ED6-91D9A209C003}" srcOrd="0" destOrd="0" presId="urn:microsoft.com/office/officeart/2005/8/layout/hierarchy1"/>
    <dgm:cxn modelId="{2A8A5F11-482D-41CC-B6C5-F02B899EA313}" type="presParOf" srcId="{B48F5BD3-B417-49F1-A682-65D05D986AF7}" destId="{0D04A91F-B728-4BC4-99FA-F7A57C0D1434}" srcOrd="1" destOrd="0" presId="urn:microsoft.com/office/officeart/2005/8/layout/hierarchy1"/>
    <dgm:cxn modelId="{039FF20F-5CAF-40FB-A793-DF009AEFD3E8}" type="presParOf" srcId="{BE782095-4324-4518-AD32-87AA4BE5E220}" destId="{B9CB71F2-6E6D-4BB7-A87D-AB22DA0A5C2B}" srcOrd="1" destOrd="0" presId="urn:microsoft.com/office/officeart/2005/8/layout/hierarchy1"/>
    <dgm:cxn modelId="{272CB56B-3344-4F7E-AADB-D6753DBF195C}" type="presParOf" srcId="{C8FFBF09-02B4-4140-9CA0-946453EAE663}" destId="{FDEA401F-D88B-4538-A158-B575E4B9B3BF}" srcOrd="10" destOrd="0" presId="urn:microsoft.com/office/officeart/2005/8/layout/hierarchy1"/>
    <dgm:cxn modelId="{2014A23C-EA0B-4C6E-B452-6C2F2C004655}" type="presParOf" srcId="{C8FFBF09-02B4-4140-9CA0-946453EAE663}" destId="{CFF43B44-D0BC-4B2E-A3DB-6384B3125AF6}" srcOrd="11" destOrd="0" presId="urn:microsoft.com/office/officeart/2005/8/layout/hierarchy1"/>
    <dgm:cxn modelId="{525F6A4B-B67D-4615-9037-9858C707A2A5}" type="presParOf" srcId="{CFF43B44-D0BC-4B2E-A3DB-6384B3125AF6}" destId="{CEC900BA-CB0C-4D27-9FB0-A398120D270C}" srcOrd="0" destOrd="0" presId="urn:microsoft.com/office/officeart/2005/8/layout/hierarchy1"/>
    <dgm:cxn modelId="{94ACAF62-AF04-450D-99DC-6A1ABFD874C2}" type="presParOf" srcId="{CEC900BA-CB0C-4D27-9FB0-A398120D270C}" destId="{A78B6B1C-3698-446C-A58F-A3DCA94D2E7E}" srcOrd="0" destOrd="0" presId="urn:microsoft.com/office/officeart/2005/8/layout/hierarchy1"/>
    <dgm:cxn modelId="{AACE812A-07F9-4213-AF23-E32BD3224438}" type="presParOf" srcId="{CEC900BA-CB0C-4D27-9FB0-A398120D270C}" destId="{A55C2B69-1F95-4B0D-ABFE-1C37ED39A54C}" srcOrd="1" destOrd="0" presId="urn:microsoft.com/office/officeart/2005/8/layout/hierarchy1"/>
    <dgm:cxn modelId="{EFA35EC7-6AD9-4042-ABDF-393BDCB50653}" type="presParOf" srcId="{CFF43B44-D0BC-4B2E-A3DB-6384B3125AF6}" destId="{181E154E-9333-4517-87D1-B88E8E16B39B}" srcOrd="1" destOrd="0" presId="urn:microsoft.com/office/officeart/2005/8/layout/hierarchy1"/>
    <dgm:cxn modelId="{7D7BEF46-569F-442B-A3D9-27FD11363E78}" type="presParOf" srcId="{C8FFBF09-02B4-4140-9CA0-946453EAE663}" destId="{98993CCE-4A01-48BB-89B3-40EAF849D41E}" srcOrd="12" destOrd="0" presId="urn:microsoft.com/office/officeart/2005/8/layout/hierarchy1"/>
    <dgm:cxn modelId="{F9129440-26F0-43C1-B5C6-32D7C415B953}" type="presParOf" srcId="{C8FFBF09-02B4-4140-9CA0-946453EAE663}" destId="{4227A0FA-C720-4895-B7FA-23D3BADA935B}" srcOrd="13" destOrd="0" presId="urn:microsoft.com/office/officeart/2005/8/layout/hierarchy1"/>
    <dgm:cxn modelId="{E68E46BA-2D1B-416F-B4C1-B9F458505C11}" type="presParOf" srcId="{4227A0FA-C720-4895-B7FA-23D3BADA935B}" destId="{C78BBA66-C059-49AF-8B01-1E6C27EE11A3}" srcOrd="0" destOrd="0" presId="urn:microsoft.com/office/officeart/2005/8/layout/hierarchy1"/>
    <dgm:cxn modelId="{7F526356-3093-4791-A234-F983CD09D67A}" type="presParOf" srcId="{C78BBA66-C059-49AF-8B01-1E6C27EE11A3}" destId="{C9469939-4DC7-4847-908F-1CF26AA916C6}" srcOrd="0" destOrd="0" presId="urn:microsoft.com/office/officeart/2005/8/layout/hierarchy1"/>
    <dgm:cxn modelId="{9D88764F-3380-4627-82FC-5150C53D1933}" type="presParOf" srcId="{C78BBA66-C059-49AF-8B01-1E6C27EE11A3}" destId="{C36F5914-7339-48AB-A0DA-EE142E97CA59}" srcOrd="1" destOrd="0" presId="urn:microsoft.com/office/officeart/2005/8/layout/hierarchy1"/>
    <dgm:cxn modelId="{2B1C6655-A9FB-4C37-A62C-F6F8694B21C4}" type="presParOf" srcId="{4227A0FA-C720-4895-B7FA-23D3BADA935B}" destId="{034F2B0A-5AEA-46CF-AB30-EC0D84AD854F}" srcOrd="1" destOrd="0" presId="urn:microsoft.com/office/officeart/2005/8/layout/hierarchy1"/>
    <dgm:cxn modelId="{DBB03EC7-4665-4765-A7AA-41A50DEA638D}" type="presParOf" srcId="{8D6CCE30-D697-48E7-BA23-70768458FA0F}" destId="{45D2BCE4-AB24-4665-BA17-A3C55931A67B}" srcOrd="2" destOrd="0" presId="urn:microsoft.com/office/officeart/2005/8/layout/hierarchy1"/>
    <dgm:cxn modelId="{E56571FE-A709-4BDF-8EE4-2D3F208981D2}" type="presParOf" srcId="{8D6CCE30-D697-48E7-BA23-70768458FA0F}" destId="{AC75BCA1-0727-4CC3-8F29-C0E18512C51F}" srcOrd="3" destOrd="0" presId="urn:microsoft.com/office/officeart/2005/8/layout/hierarchy1"/>
    <dgm:cxn modelId="{B1AA3A7E-09D5-4188-88B7-97CBF105EA4B}" type="presParOf" srcId="{AC75BCA1-0727-4CC3-8F29-C0E18512C51F}" destId="{B573198D-7CDE-4000-814F-AD110092A02B}" srcOrd="0" destOrd="0" presId="urn:microsoft.com/office/officeart/2005/8/layout/hierarchy1"/>
    <dgm:cxn modelId="{D2EEBDFE-AFE0-4030-901C-64CEF87B177A}" type="presParOf" srcId="{B573198D-7CDE-4000-814F-AD110092A02B}" destId="{55B68B07-7E6D-4455-8EFE-14DEC2C62514}" srcOrd="0" destOrd="0" presId="urn:microsoft.com/office/officeart/2005/8/layout/hierarchy1"/>
    <dgm:cxn modelId="{BBFA3502-1B29-4A69-A3FE-DE597DE30593}" type="presParOf" srcId="{B573198D-7CDE-4000-814F-AD110092A02B}" destId="{8E48B32D-C84D-4244-9680-B2BD53D4D449}" srcOrd="1" destOrd="0" presId="urn:microsoft.com/office/officeart/2005/8/layout/hierarchy1"/>
    <dgm:cxn modelId="{16844481-C2EC-46FC-97E1-238C70EBAFF0}" type="presParOf" srcId="{AC75BCA1-0727-4CC3-8F29-C0E18512C51F}" destId="{977E831F-AD25-438D-A713-6B8543AF8557}" srcOrd="1" destOrd="0" presId="urn:microsoft.com/office/officeart/2005/8/layout/hierarchy1"/>
    <dgm:cxn modelId="{11BA7914-63D8-43A8-9531-B0004D2C40B3}" type="presParOf" srcId="{4AC12B6A-3C90-4D21-A879-366A59897799}" destId="{63EC3544-F7E8-4BE3-8E18-F4D26D8E8745}" srcOrd="2" destOrd="0" presId="urn:microsoft.com/office/officeart/2005/8/layout/hierarchy1"/>
    <dgm:cxn modelId="{5C4020E4-D453-47AA-9ACA-5770E6A37078}" type="presParOf" srcId="{4AC12B6A-3C90-4D21-A879-366A59897799}" destId="{F7E8E49D-3607-4288-A387-BBDFCB094FB8}" srcOrd="3" destOrd="0" presId="urn:microsoft.com/office/officeart/2005/8/layout/hierarchy1"/>
    <dgm:cxn modelId="{034D911C-CA0F-483B-B99D-8D49E8F05DA7}" type="presParOf" srcId="{F7E8E49D-3607-4288-A387-BBDFCB094FB8}" destId="{A6690616-3448-4426-9198-061B7D580946}" srcOrd="0" destOrd="0" presId="urn:microsoft.com/office/officeart/2005/8/layout/hierarchy1"/>
    <dgm:cxn modelId="{5DD47DAE-4627-45E6-819A-EA0352DF941F}" type="presParOf" srcId="{A6690616-3448-4426-9198-061B7D580946}" destId="{38522797-891E-457B-AEAA-AC886C3DA5E3}" srcOrd="0" destOrd="0" presId="urn:microsoft.com/office/officeart/2005/8/layout/hierarchy1"/>
    <dgm:cxn modelId="{A4042948-708B-4930-AB9F-82C8F01BE74C}" type="presParOf" srcId="{A6690616-3448-4426-9198-061B7D580946}" destId="{5D6A927A-F30B-46CD-AB9A-011870249DB9}" srcOrd="1" destOrd="0" presId="urn:microsoft.com/office/officeart/2005/8/layout/hierarchy1"/>
    <dgm:cxn modelId="{A24A9C6D-1FFB-4B6A-9EA0-286A39950366}" type="presParOf" srcId="{F7E8E49D-3607-4288-A387-BBDFCB094FB8}" destId="{AD18D2FE-ADDB-4CCD-8176-AE398384F6B8}" srcOrd="1" destOrd="0" presId="urn:microsoft.com/office/officeart/2005/8/layout/hierarchy1"/>
    <dgm:cxn modelId="{059A774C-A982-4146-B1CD-632F2E998AC4}" type="presParOf" srcId="{4AC12B6A-3C90-4D21-A879-366A59897799}" destId="{8E60A624-8B67-40DE-8B84-1EDA3B419117}" srcOrd="4" destOrd="0" presId="urn:microsoft.com/office/officeart/2005/8/layout/hierarchy1"/>
    <dgm:cxn modelId="{36187090-8A50-4200-AA25-E660A62A76FA}" type="presParOf" srcId="{4AC12B6A-3C90-4D21-A879-366A59897799}" destId="{CAF93951-B4C1-4D3A-A52B-ADB68BEC30DC}" srcOrd="5" destOrd="0" presId="urn:microsoft.com/office/officeart/2005/8/layout/hierarchy1"/>
    <dgm:cxn modelId="{22EC0D73-15E4-4D69-B6E6-CC129718E6D3}" type="presParOf" srcId="{CAF93951-B4C1-4D3A-A52B-ADB68BEC30DC}" destId="{AAE011EA-500E-4034-AB8C-082350676703}" srcOrd="0" destOrd="0" presId="urn:microsoft.com/office/officeart/2005/8/layout/hierarchy1"/>
    <dgm:cxn modelId="{4DC45640-4DA1-4769-A004-3BEB4D8A8622}" type="presParOf" srcId="{AAE011EA-500E-4034-AB8C-082350676703}" destId="{8F7D9272-2CAA-4D71-87FD-B143ECF73369}" srcOrd="0" destOrd="0" presId="urn:microsoft.com/office/officeart/2005/8/layout/hierarchy1"/>
    <dgm:cxn modelId="{75D0B636-AEF0-4F19-A2B7-91B2C4C59AA1}" type="presParOf" srcId="{AAE011EA-500E-4034-AB8C-082350676703}" destId="{1E7401E2-CD89-4107-884E-2118482857BD}" srcOrd="1" destOrd="0" presId="urn:microsoft.com/office/officeart/2005/8/layout/hierarchy1"/>
    <dgm:cxn modelId="{24CA21C7-7245-4B7A-95D4-1A3BE80322CF}" type="presParOf" srcId="{CAF93951-B4C1-4D3A-A52B-ADB68BEC30DC}" destId="{E02321C9-5793-48C7-94F5-92D3D8A139B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60A624-8B67-40DE-8B84-1EDA3B419117}">
      <dsp:nvSpPr>
        <dsp:cNvPr id="0" name=""/>
        <dsp:cNvSpPr/>
      </dsp:nvSpPr>
      <dsp:spPr>
        <a:xfrm>
          <a:off x="4476967" y="540813"/>
          <a:ext cx="2850973" cy="4700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5464"/>
              </a:lnTo>
              <a:lnTo>
                <a:pt x="2850973" y="375464"/>
              </a:lnTo>
              <a:lnTo>
                <a:pt x="2850973" y="47009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EC3544-F7E8-4BE3-8E18-F4D26D8E8745}">
      <dsp:nvSpPr>
        <dsp:cNvPr id="0" name=""/>
        <dsp:cNvSpPr/>
      </dsp:nvSpPr>
      <dsp:spPr>
        <a:xfrm>
          <a:off x="4412830" y="540813"/>
          <a:ext cx="91440" cy="489058"/>
        </a:xfrm>
        <a:custGeom>
          <a:avLst/>
          <a:gdLst/>
          <a:ahLst/>
          <a:cxnLst/>
          <a:rect l="0" t="0" r="0" b="0"/>
          <a:pathLst>
            <a:path>
              <a:moveTo>
                <a:pt x="64137" y="0"/>
              </a:moveTo>
              <a:lnTo>
                <a:pt x="64137" y="394430"/>
              </a:lnTo>
              <a:lnTo>
                <a:pt x="45720" y="394430"/>
              </a:lnTo>
              <a:lnTo>
                <a:pt x="45720" y="48905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D2BCE4-AB24-4665-BA17-A3C55931A67B}">
      <dsp:nvSpPr>
        <dsp:cNvPr id="0" name=""/>
        <dsp:cNvSpPr/>
      </dsp:nvSpPr>
      <dsp:spPr>
        <a:xfrm>
          <a:off x="1308499" y="1659540"/>
          <a:ext cx="1087849" cy="729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4681"/>
              </a:lnTo>
              <a:lnTo>
                <a:pt x="1087849" y="634681"/>
              </a:lnTo>
              <a:lnTo>
                <a:pt x="1087849" y="72930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93CCE-4A01-48BB-89B3-40EAF849D41E}">
      <dsp:nvSpPr>
        <dsp:cNvPr id="0" name=""/>
        <dsp:cNvSpPr/>
      </dsp:nvSpPr>
      <dsp:spPr>
        <a:xfrm>
          <a:off x="583262" y="3037485"/>
          <a:ext cx="7433463" cy="6438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9191"/>
              </a:lnTo>
              <a:lnTo>
                <a:pt x="7433463" y="549191"/>
              </a:lnTo>
              <a:lnTo>
                <a:pt x="7433463" y="64381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EA401F-D88B-4538-A158-B575E4B9B3BF}">
      <dsp:nvSpPr>
        <dsp:cNvPr id="0" name=""/>
        <dsp:cNvSpPr/>
      </dsp:nvSpPr>
      <dsp:spPr>
        <a:xfrm>
          <a:off x="583262" y="3037485"/>
          <a:ext cx="6177402" cy="6455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910"/>
              </a:lnTo>
              <a:lnTo>
                <a:pt x="6177402" y="550910"/>
              </a:lnTo>
              <a:lnTo>
                <a:pt x="6177402" y="64553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EB784D-3507-4F77-8E46-9AFDDFC43652}">
      <dsp:nvSpPr>
        <dsp:cNvPr id="0" name=""/>
        <dsp:cNvSpPr/>
      </dsp:nvSpPr>
      <dsp:spPr>
        <a:xfrm>
          <a:off x="583262" y="3037485"/>
          <a:ext cx="4928935" cy="6455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910"/>
              </a:lnTo>
              <a:lnTo>
                <a:pt x="4928935" y="550910"/>
              </a:lnTo>
              <a:lnTo>
                <a:pt x="4928935" y="64553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0F7364-BDB3-4F35-89A5-6A1C88347025}">
      <dsp:nvSpPr>
        <dsp:cNvPr id="0" name=""/>
        <dsp:cNvSpPr/>
      </dsp:nvSpPr>
      <dsp:spPr>
        <a:xfrm>
          <a:off x="583262" y="3037485"/>
          <a:ext cx="3680468" cy="6455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910"/>
              </a:lnTo>
              <a:lnTo>
                <a:pt x="3680468" y="550910"/>
              </a:lnTo>
              <a:lnTo>
                <a:pt x="3680468" y="64553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473017-940B-4F85-8E69-59AC5B81911A}">
      <dsp:nvSpPr>
        <dsp:cNvPr id="0" name=""/>
        <dsp:cNvSpPr/>
      </dsp:nvSpPr>
      <dsp:spPr>
        <a:xfrm>
          <a:off x="583262" y="3037485"/>
          <a:ext cx="2432002" cy="6455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910"/>
              </a:lnTo>
              <a:lnTo>
                <a:pt x="2432002" y="550910"/>
              </a:lnTo>
              <a:lnTo>
                <a:pt x="2432002" y="64553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186784-AACA-4EC8-92AD-EB99BE792816}">
      <dsp:nvSpPr>
        <dsp:cNvPr id="0" name=""/>
        <dsp:cNvSpPr/>
      </dsp:nvSpPr>
      <dsp:spPr>
        <a:xfrm>
          <a:off x="583262" y="3037485"/>
          <a:ext cx="1183535" cy="6455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910"/>
              </a:lnTo>
              <a:lnTo>
                <a:pt x="1183535" y="550910"/>
              </a:lnTo>
              <a:lnTo>
                <a:pt x="1183535" y="64553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C5CC4A-82DA-4994-AE58-9C83E23DEEEE}">
      <dsp:nvSpPr>
        <dsp:cNvPr id="0" name=""/>
        <dsp:cNvSpPr/>
      </dsp:nvSpPr>
      <dsp:spPr>
        <a:xfrm>
          <a:off x="472611" y="3037485"/>
          <a:ext cx="91440" cy="645538"/>
        </a:xfrm>
        <a:custGeom>
          <a:avLst/>
          <a:gdLst/>
          <a:ahLst/>
          <a:cxnLst/>
          <a:rect l="0" t="0" r="0" b="0"/>
          <a:pathLst>
            <a:path>
              <a:moveTo>
                <a:pt x="110651" y="0"/>
              </a:moveTo>
              <a:lnTo>
                <a:pt x="110651" y="550910"/>
              </a:lnTo>
              <a:lnTo>
                <a:pt x="45720" y="550910"/>
              </a:lnTo>
              <a:lnTo>
                <a:pt x="45720" y="64553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12EB36-573F-45C4-B819-B14815D4DE99}">
      <dsp:nvSpPr>
        <dsp:cNvPr id="0" name=""/>
        <dsp:cNvSpPr/>
      </dsp:nvSpPr>
      <dsp:spPr>
        <a:xfrm>
          <a:off x="583262" y="1659540"/>
          <a:ext cx="725236" cy="729309"/>
        </a:xfrm>
        <a:custGeom>
          <a:avLst/>
          <a:gdLst/>
          <a:ahLst/>
          <a:cxnLst/>
          <a:rect l="0" t="0" r="0" b="0"/>
          <a:pathLst>
            <a:path>
              <a:moveTo>
                <a:pt x="725236" y="0"/>
              </a:moveTo>
              <a:lnTo>
                <a:pt x="725236" y="634681"/>
              </a:lnTo>
              <a:lnTo>
                <a:pt x="0" y="634681"/>
              </a:lnTo>
              <a:lnTo>
                <a:pt x="0" y="72930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5E50BF-6B80-4FC2-8C60-B47C4F3CF5B5}">
      <dsp:nvSpPr>
        <dsp:cNvPr id="0" name=""/>
        <dsp:cNvSpPr/>
      </dsp:nvSpPr>
      <dsp:spPr>
        <a:xfrm>
          <a:off x="1308499" y="540813"/>
          <a:ext cx="3168468" cy="470092"/>
        </a:xfrm>
        <a:custGeom>
          <a:avLst/>
          <a:gdLst/>
          <a:ahLst/>
          <a:cxnLst/>
          <a:rect l="0" t="0" r="0" b="0"/>
          <a:pathLst>
            <a:path>
              <a:moveTo>
                <a:pt x="3168468" y="0"/>
              </a:moveTo>
              <a:lnTo>
                <a:pt x="3168468" y="375464"/>
              </a:lnTo>
              <a:lnTo>
                <a:pt x="0" y="375464"/>
              </a:lnTo>
              <a:lnTo>
                <a:pt x="0" y="47009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80C8FC-647C-4F01-BADC-2C1D61F617B9}">
      <dsp:nvSpPr>
        <dsp:cNvPr id="0" name=""/>
        <dsp:cNvSpPr/>
      </dsp:nvSpPr>
      <dsp:spPr>
        <a:xfrm>
          <a:off x="2209251" y="-107822"/>
          <a:ext cx="4535431" cy="64863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308B5B-3128-418A-A793-AB0EDE83A748}">
      <dsp:nvSpPr>
        <dsp:cNvPr id="0" name=""/>
        <dsp:cNvSpPr/>
      </dsp:nvSpPr>
      <dsp:spPr>
        <a:xfrm>
          <a:off x="2322748" y="0"/>
          <a:ext cx="4535431" cy="6486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الأحكام التي اشتمل عليها القرآن ثلاثة </a:t>
          </a:r>
          <a:endParaRPr lang="ar-SA" sz="2000" b="1" kern="1200" dirty="0"/>
        </a:p>
      </dsp:txBody>
      <dsp:txXfrm>
        <a:off x="2341746" y="18998"/>
        <a:ext cx="4497435" cy="610639"/>
      </dsp:txXfrm>
    </dsp:sp>
    <dsp:sp modelId="{7FD18D29-4F47-4B79-900F-DCEB7BE78056}">
      <dsp:nvSpPr>
        <dsp:cNvPr id="0" name=""/>
        <dsp:cNvSpPr/>
      </dsp:nvSpPr>
      <dsp:spPr>
        <a:xfrm>
          <a:off x="797762" y="1010905"/>
          <a:ext cx="1021472" cy="64863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3C70C2B-2FF7-4EF6-BC20-846D59C31EB0}">
      <dsp:nvSpPr>
        <dsp:cNvPr id="0" name=""/>
        <dsp:cNvSpPr/>
      </dsp:nvSpPr>
      <dsp:spPr>
        <a:xfrm>
          <a:off x="911259" y="1118727"/>
          <a:ext cx="1021472" cy="6486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العملية</a:t>
          </a:r>
          <a:r>
            <a:rPr lang="ar-SA" sz="2400" b="1" kern="1200" dirty="0" smtClean="0"/>
            <a:t> </a:t>
          </a:r>
          <a:endParaRPr lang="ar-SA" sz="3200" b="1" kern="1200" dirty="0"/>
        </a:p>
      </dsp:txBody>
      <dsp:txXfrm>
        <a:off x="930257" y="1137725"/>
        <a:ext cx="983476" cy="610639"/>
      </dsp:txXfrm>
    </dsp:sp>
    <dsp:sp modelId="{EA417630-CD15-4E54-B7FE-309B7510BA83}">
      <dsp:nvSpPr>
        <dsp:cNvPr id="0" name=""/>
        <dsp:cNvSpPr/>
      </dsp:nvSpPr>
      <dsp:spPr>
        <a:xfrm>
          <a:off x="72526" y="2388850"/>
          <a:ext cx="1021472" cy="64863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587F20A-8001-49C8-B1D2-2780FFF6B0F7}">
      <dsp:nvSpPr>
        <dsp:cNvPr id="0" name=""/>
        <dsp:cNvSpPr/>
      </dsp:nvSpPr>
      <dsp:spPr>
        <a:xfrm>
          <a:off x="186023" y="2496672"/>
          <a:ext cx="1021472" cy="6486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المعاملات </a:t>
          </a:r>
          <a:endParaRPr lang="ar-SA" sz="1800" b="1" kern="1200" dirty="0"/>
        </a:p>
      </dsp:txBody>
      <dsp:txXfrm>
        <a:off x="205021" y="2515670"/>
        <a:ext cx="983476" cy="610639"/>
      </dsp:txXfrm>
    </dsp:sp>
    <dsp:sp modelId="{6809B966-3586-47B2-B718-B95999BF3C0C}">
      <dsp:nvSpPr>
        <dsp:cNvPr id="0" name=""/>
        <dsp:cNvSpPr/>
      </dsp:nvSpPr>
      <dsp:spPr>
        <a:xfrm>
          <a:off x="7594" y="3683023"/>
          <a:ext cx="1021472" cy="169997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7FF164A-BFEF-4EB4-B3F0-EFAF1BE97612}">
      <dsp:nvSpPr>
        <dsp:cNvPr id="0" name=""/>
        <dsp:cNvSpPr/>
      </dsp:nvSpPr>
      <dsp:spPr>
        <a:xfrm>
          <a:off x="121091" y="3790845"/>
          <a:ext cx="1021472" cy="16999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الأحكام </a:t>
          </a:r>
          <a:r>
            <a:rPr lang="ar-SA" sz="1600" b="1" kern="1200" dirty="0" smtClean="0"/>
            <a:t>الاقتصادية </a:t>
          </a:r>
          <a:endParaRPr lang="ar-SA" sz="1600" b="1" kern="1200" dirty="0"/>
        </a:p>
      </dsp:txBody>
      <dsp:txXfrm>
        <a:off x="151009" y="3820763"/>
        <a:ext cx="961636" cy="1640139"/>
      </dsp:txXfrm>
    </dsp:sp>
    <dsp:sp modelId="{933DFBDB-D03D-4D63-98C4-519B245E0CBC}">
      <dsp:nvSpPr>
        <dsp:cNvPr id="0" name=""/>
        <dsp:cNvSpPr/>
      </dsp:nvSpPr>
      <dsp:spPr>
        <a:xfrm>
          <a:off x="1256061" y="3683023"/>
          <a:ext cx="1021472" cy="166740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D1D1F74-2CEA-4807-A8C2-478A9BBE9C3B}">
      <dsp:nvSpPr>
        <dsp:cNvPr id="0" name=""/>
        <dsp:cNvSpPr/>
      </dsp:nvSpPr>
      <dsp:spPr>
        <a:xfrm>
          <a:off x="1369558" y="3790845"/>
          <a:ext cx="1021472" cy="16674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الأحكام المتعلقة  بالقضاء والشهادة واليمين </a:t>
          </a:r>
          <a:endParaRPr lang="ar-SA" sz="1600" b="1" kern="1200" dirty="0"/>
        </a:p>
      </dsp:txBody>
      <dsp:txXfrm>
        <a:off x="1399476" y="3820763"/>
        <a:ext cx="961636" cy="1607565"/>
      </dsp:txXfrm>
    </dsp:sp>
    <dsp:sp modelId="{13A57B2F-68CB-45D7-8D5D-D92ED25A552E}">
      <dsp:nvSpPr>
        <dsp:cNvPr id="0" name=""/>
        <dsp:cNvSpPr/>
      </dsp:nvSpPr>
      <dsp:spPr>
        <a:xfrm>
          <a:off x="2504528" y="3683023"/>
          <a:ext cx="1021472" cy="168916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08E3218-2F9A-458F-81F8-4FEC59F0A251}">
      <dsp:nvSpPr>
        <dsp:cNvPr id="0" name=""/>
        <dsp:cNvSpPr/>
      </dsp:nvSpPr>
      <dsp:spPr>
        <a:xfrm>
          <a:off x="2618025" y="3790845"/>
          <a:ext cx="1021472" cy="16891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المعاملات المالية </a:t>
          </a:r>
          <a:endParaRPr lang="ar-SA" sz="1600" b="1" kern="1200" dirty="0"/>
        </a:p>
      </dsp:txBody>
      <dsp:txXfrm>
        <a:off x="2647943" y="3820763"/>
        <a:ext cx="961636" cy="1629333"/>
      </dsp:txXfrm>
    </dsp:sp>
    <dsp:sp modelId="{914DE3CB-5BFD-49D6-B906-8F2A5CE6733E}">
      <dsp:nvSpPr>
        <dsp:cNvPr id="0" name=""/>
        <dsp:cNvSpPr/>
      </dsp:nvSpPr>
      <dsp:spPr>
        <a:xfrm>
          <a:off x="3752995" y="3683023"/>
          <a:ext cx="1021472" cy="169653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836227B-2F82-4E4B-8B74-6DD3FB8CB5D7}">
      <dsp:nvSpPr>
        <dsp:cNvPr id="0" name=""/>
        <dsp:cNvSpPr/>
      </dsp:nvSpPr>
      <dsp:spPr>
        <a:xfrm>
          <a:off x="3866492" y="3790845"/>
          <a:ext cx="1021472" cy="16965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الأحكام المتعلقة بالجرائم والعقوبات </a:t>
          </a:r>
          <a:endParaRPr lang="ar-SA" sz="1600" b="1" kern="1200" dirty="0"/>
        </a:p>
      </dsp:txBody>
      <dsp:txXfrm>
        <a:off x="3896410" y="3820763"/>
        <a:ext cx="961636" cy="1636701"/>
      </dsp:txXfrm>
    </dsp:sp>
    <dsp:sp modelId="{1C79CDD1-52F7-4FBF-8ED6-91D9A209C003}">
      <dsp:nvSpPr>
        <dsp:cNvPr id="0" name=""/>
        <dsp:cNvSpPr/>
      </dsp:nvSpPr>
      <dsp:spPr>
        <a:xfrm>
          <a:off x="5001461" y="3683023"/>
          <a:ext cx="1021472" cy="169653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D04A91F-B728-4BC4-99FA-F7A57C0D1434}">
      <dsp:nvSpPr>
        <dsp:cNvPr id="0" name=""/>
        <dsp:cNvSpPr/>
      </dsp:nvSpPr>
      <dsp:spPr>
        <a:xfrm>
          <a:off x="5114958" y="3790845"/>
          <a:ext cx="1021472" cy="16965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الأحكام المتعلقة بنظام الحكم </a:t>
          </a:r>
          <a:endParaRPr lang="ar-SA" sz="1600" b="1" kern="1200" dirty="0"/>
        </a:p>
      </dsp:txBody>
      <dsp:txXfrm>
        <a:off x="5144876" y="3820763"/>
        <a:ext cx="961636" cy="1636701"/>
      </dsp:txXfrm>
    </dsp:sp>
    <dsp:sp modelId="{A78B6B1C-3698-446C-A58F-A3DCA94D2E7E}">
      <dsp:nvSpPr>
        <dsp:cNvPr id="0" name=""/>
        <dsp:cNvSpPr/>
      </dsp:nvSpPr>
      <dsp:spPr>
        <a:xfrm>
          <a:off x="6249928" y="3683023"/>
          <a:ext cx="1021472" cy="169653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55C2B69-1F95-4B0D-ABFE-1C37ED39A54C}">
      <dsp:nvSpPr>
        <dsp:cNvPr id="0" name=""/>
        <dsp:cNvSpPr/>
      </dsp:nvSpPr>
      <dsp:spPr>
        <a:xfrm>
          <a:off x="6363425" y="3790845"/>
          <a:ext cx="1021472" cy="16965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الأحكام المتعلقة بعلاقة الدولة الاسلامية بغيرها من الدول </a:t>
          </a:r>
          <a:endParaRPr lang="ar-SA" sz="1600" b="1" kern="1200" dirty="0"/>
        </a:p>
      </dsp:txBody>
      <dsp:txXfrm>
        <a:off x="6393343" y="3820763"/>
        <a:ext cx="961636" cy="1636701"/>
      </dsp:txXfrm>
    </dsp:sp>
    <dsp:sp modelId="{C9469939-4DC7-4847-908F-1CF26AA916C6}">
      <dsp:nvSpPr>
        <dsp:cNvPr id="0" name=""/>
        <dsp:cNvSpPr/>
      </dsp:nvSpPr>
      <dsp:spPr>
        <a:xfrm>
          <a:off x="7505990" y="3681304"/>
          <a:ext cx="1021472" cy="169997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36F5914-7339-48AB-A0DA-EE142E97CA59}">
      <dsp:nvSpPr>
        <dsp:cNvPr id="0" name=""/>
        <dsp:cNvSpPr/>
      </dsp:nvSpPr>
      <dsp:spPr>
        <a:xfrm>
          <a:off x="7619487" y="3789126"/>
          <a:ext cx="1021472" cy="16999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600" b="1" kern="1200" dirty="0" smtClean="0"/>
            <a:t>أحكام الأسرة </a:t>
          </a:r>
          <a:endParaRPr lang="ar-SA" sz="1600" b="1" kern="1200" dirty="0"/>
        </a:p>
      </dsp:txBody>
      <dsp:txXfrm>
        <a:off x="7649405" y="3819044"/>
        <a:ext cx="961636" cy="1640139"/>
      </dsp:txXfrm>
    </dsp:sp>
    <dsp:sp modelId="{55B68B07-7E6D-4455-8EFE-14DEC2C62514}">
      <dsp:nvSpPr>
        <dsp:cNvPr id="0" name=""/>
        <dsp:cNvSpPr/>
      </dsp:nvSpPr>
      <dsp:spPr>
        <a:xfrm>
          <a:off x="1885612" y="2388850"/>
          <a:ext cx="1021472" cy="64863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48B32D-C84D-4244-9680-B2BD53D4D449}">
      <dsp:nvSpPr>
        <dsp:cNvPr id="0" name=""/>
        <dsp:cNvSpPr/>
      </dsp:nvSpPr>
      <dsp:spPr>
        <a:xfrm>
          <a:off x="1999109" y="2496672"/>
          <a:ext cx="1021472" cy="6486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العبادات </a:t>
          </a:r>
          <a:endParaRPr lang="ar-SA" sz="2800" b="1" kern="1200" dirty="0"/>
        </a:p>
      </dsp:txBody>
      <dsp:txXfrm>
        <a:off x="2018107" y="2515670"/>
        <a:ext cx="983476" cy="610639"/>
      </dsp:txXfrm>
    </dsp:sp>
    <dsp:sp modelId="{38522797-891E-457B-AEAA-AC886C3DA5E3}">
      <dsp:nvSpPr>
        <dsp:cNvPr id="0" name=""/>
        <dsp:cNvSpPr/>
      </dsp:nvSpPr>
      <dsp:spPr>
        <a:xfrm>
          <a:off x="3947813" y="1029871"/>
          <a:ext cx="1021472" cy="64863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D6A927A-F30B-46CD-AB9A-011870249DB9}">
      <dsp:nvSpPr>
        <dsp:cNvPr id="0" name=""/>
        <dsp:cNvSpPr/>
      </dsp:nvSpPr>
      <dsp:spPr>
        <a:xfrm>
          <a:off x="4061310" y="1137693"/>
          <a:ext cx="1021472" cy="6486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الاخلاقية </a:t>
          </a:r>
          <a:endParaRPr lang="ar-SA" sz="2000" b="1" kern="1200" dirty="0"/>
        </a:p>
      </dsp:txBody>
      <dsp:txXfrm>
        <a:off x="4080308" y="1156691"/>
        <a:ext cx="983476" cy="610639"/>
      </dsp:txXfrm>
    </dsp:sp>
    <dsp:sp modelId="{8F7D9272-2CAA-4D71-87FD-B143ECF73369}">
      <dsp:nvSpPr>
        <dsp:cNvPr id="0" name=""/>
        <dsp:cNvSpPr/>
      </dsp:nvSpPr>
      <dsp:spPr>
        <a:xfrm>
          <a:off x="6817204" y="1010905"/>
          <a:ext cx="1021472" cy="64863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E7401E2-CD89-4107-884E-2118482857BD}">
      <dsp:nvSpPr>
        <dsp:cNvPr id="0" name=""/>
        <dsp:cNvSpPr/>
      </dsp:nvSpPr>
      <dsp:spPr>
        <a:xfrm>
          <a:off x="6930701" y="1118727"/>
          <a:ext cx="1021472" cy="6486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الاعتقادية </a:t>
          </a:r>
          <a:endParaRPr lang="ar-SA" sz="1600" b="1" kern="1200" dirty="0"/>
        </a:p>
      </dsp:txBody>
      <dsp:txXfrm>
        <a:off x="6949699" y="1137725"/>
        <a:ext cx="983476" cy="6106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D3BE6-BBB8-485E-997D-35B8F5690C3C}" type="datetimeFigureOut">
              <a:rPr lang="ar-SA" smtClean="0"/>
              <a:t>12/04/35</a:t>
            </a:fld>
            <a:endParaRPr lang="ar-S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5EA4683-171B-44B3-A13E-2BEEE8114CE3}" type="slidenum">
              <a:rPr lang="ar-SA" smtClean="0"/>
              <a:t>‹#›</a:t>
            </a:fld>
            <a:endParaRPr lang="ar-SA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D3BE6-BBB8-485E-997D-35B8F5690C3C}" type="datetimeFigureOut">
              <a:rPr lang="ar-SA" smtClean="0"/>
              <a:t>12/04/35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A4683-171B-44B3-A13E-2BEEE8114CE3}" type="slidenum">
              <a:rPr lang="ar-SA" smtClean="0"/>
              <a:t>‹#›</a:t>
            </a:fld>
            <a:endParaRPr lang="ar-SA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D3BE6-BBB8-485E-997D-35B8F5690C3C}" type="datetimeFigureOut">
              <a:rPr lang="ar-SA" smtClean="0"/>
              <a:t>12/04/35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ar-SA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5EA4683-171B-44B3-A13E-2BEEE8114CE3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D3BE6-BBB8-485E-997D-35B8F5690C3C}" type="datetimeFigureOut">
              <a:rPr lang="ar-SA" smtClean="0"/>
              <a:t>12/04/35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A4683-171B-44B3-A13E-2BEEE8114CE3}" type="slidenum">
              <a:rPr lang="ar-SA" smtClean="0"/>
              <a:t>‹#›</a:t>
            </a:fld>
            <a:endParaRPr lang="ar-S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D3BE6-BBB8-485E-997D-35B8F5690C3C}" type="datetimeFigureOut">
              <a:rPr lang="ar-SA" smtClean="0"/>
              <a:t>12/04/35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A4683-171B-44B3-A13E-2BEEE8114CE3}" type="slidenum">
              <a:rPr lang="ar-SA" smtClean="0"/>
              <a:t>‹#›</a:t>
            </a:fld>
            <a:endParaRPr lang="ar-SA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D3BE6-BBB8-485E-997D-35B8F5690C3C}" type="datetimeFigureOut">
              <a:rPr lang="ar-SA" smtClean="0"/>
              <a:t>12/04/35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A4683-171B-44B3-A13E-2BEEE8114CE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D3BE6-BBB8-485E-997D-35B8F5690C3C}" type="datetimeFigureOut">
              <a:rPr lang="ar-SA" smtClean="0"/>
              <a:t>12/04/35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A4683-171B-44B3-A13E-2BEEE8114CE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D3BE6-BBB8-485E-997D-35B8F5690C3C}" type="datetimeFigureOut">
              <a:rPr lang="ar-SA" smtClean="0"/>
              <a:t>12/04/35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A4683-171B-44B3-A13E-2BEEE8114CE3}" type="slidenum">
              <a:rPr lang="ar-SA" smtClean="0"/>
              <a:t>‹#›</a:t>
            </a:fld>
            <a:endParaRPr lang="ar-SA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D3BE6-BBB8-485E-997D-35B8F5690C3C}" type="datetimeFigureOut">
              <a:rPr lang="ar-SA" smtClean="0"/>
              <a:t>12/04/35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5EA4683-171B-44B3-A13E-2BEEE8114CE3}" type="slidenum">
              <a:rPr lang="ar-SA" smtClean="0"/>
              <a:t>‹#›</a:t>
            </a:fld>
            <a:endParaRPr lang="ar-SA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D3BE6-BBB8-485E-997D-35B8F5690C3C}" type="datetimeFigureOut">
              <a:rPr lang="ar-SA" smtClean="0"/>
              <a:t>12/04/35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A4683-171B-44B3-A13E-2BEEE8114CE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D3BE6-BBB8-485E-997D-35B8F5690C3C}" type="datetimeFigureOut">
              <a:rPr lang="ar-SA" smtClean="0"/>
              <a:t>12/04/35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A4683-171B-44B3-A13E-2BEEE8114CE3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07D3BE6-BBB8-485E-997D-35B8F5690C3C}" type="datetimeFigureOut">
              <a:rPr lang="ar-SA" smtClean="0"/>
              <a:t>12/04/35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5EA4683-171B-44B3-A13E-2BEEE8114CE3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xStyles>
    <p:titleStyle>
      <a:lvl1pPr algn="l" rtl="1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r" rtl="1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r" rtl="1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r" rtl="1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r" rtl="1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r" rtl="1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r" rtl="1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r" rtl="1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ar-SA" sz="3200" b="1" dirty="0" smtClean="0">
                <a:latin typeface="Andalus" pitchFamily="18" charset="-78"/>
                <a:cs typeface="Andalus" pitchFamily="18" charset="-78"/>
              </a:rPr>
              <a:t>المحاضرة الثانية </a:t>
            </a:r>
            <a:endParaRPr lang="ar-SA" sz="3200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ar-SA" sz="4400" b="1" dirty="0" smtClean="0">
                <a:latin typeface="Andalus" pitchFamily="18" charset="-78"/>
                <a:cs typeface="Andalus" pitchFamily="18" charset="-78"/>
              </a:rPr>
              <a:t>الأدلة الشرعية المتفق عليها ( القرآن )</a:t>
            </a:r>
            <a:endParaRPr lang="ar-SA" sz="4400" b="1" dirty="0"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3458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8291264" cy="5976664"/>
          </a:xfrm>
        </p:spPr>
        <p:txBody>
          <a:bodyPr>
            <a:normAutofit/>
          </a:bodyPr>
          <a:lstStyle/>
          <a:p>
            <a:r>
              <a:rPr lang="ar-SA" sz="2800" dirty="0" smtClean="0"/>
              <a:t>معنى التعريف الجامع المانع :</a:t>
            </a:r>
          </a:p>
          <a:p>
            <a:pPr marL="0" indent="0">
              <a:buNone/>
            </a:pPr>
            <a:r>
              <a:rPr lang="ar-SA" sz="2800" dirty="0" smtClean="0"/>
              <a:t>جامعاً : أن يجمع التعريف بين جميع أفراد الشيء المعرف ويحجزه .</a:t>
            </a:r>
          </a:p>
          <a:p>
            <a:pPr marL="0" indent="0">
              <a:buNone/>
            </a:pPr>
            <a:r>
              <a:rPr lang="ar-SA" sz="2800" dirty="0" smtClean="0"/>
              <a:t>مانعاً : يمنع من دخول أفراد أنواع أخرى ضمن التعريف .</a:t>
            </a:r>
          </a:p>
          <a:p>
            <a:pPr marL="0" indent="0">
              <a:buNone/>
            </a:pPr>
            <a:endParaRPr lang="ar-SA" sz="2800" dirty="0" smtClean="0"/>
          </a:p>
          <a:p>
            <a:r>
              <a:rPr lang="ar-SA" sz="2800" dirty="0" smtClean="0"/>
              <a:t>تعريف القرآن : الكتاب المنزل على الرسول صلى الله عليه وسلم المكتوب في المصاحف ، المنقول إلينا عنه نقلاً متواتراً بلا شبهة . </a:t>
            </a:r>
          </a:p>
          <a:p>
            <a:endParaRPr lang="ar-SA" sz="2800" dirty="0" smtClean="0"/>
          </a:p>
          <a:p>
            <a:r>
              <a:rPr lang="ar-SA" sz="2800" dirty="0" smtClean="0"/>
              <a:t>ما المقصود بالنقل غير المتواتر : هو القراءة الشاذة ، وهي ما </a:t>
            </a:r>
            <a:r>
              <a:rPr lang="ar-SA" sz="2800" dirty="0" smtClean="0"/>
              <a:t>عدا القراءات </a:t>
            </a:r>
            <a:r>
              <a:rPr lang="ar-SA" sz="2800" dirty="0" smtClean="0"/>
              <a:t>العشر المتواترات .</a:t>
            </a:r>
          </a:p>
          <a:p>
            <a:endParaRPr lang="ar-SA" sz="2800" dirty="0" smtClean="0"/>
          </a:p>
          <a:p>
            <a:r>
              <a:rPr lang="ar-SA" sz="2800" dirty="0" smtClean="0"/>
              <a:t>مثاله : قراءة ابن مسعود ( فصيام ثلاثة أيام ) بزيادة كلمة متتابعات .</a:t>
            </a:r>
          </a:p>
          <a:p>
            <a:pPr marL="0" indent="0">
              <a:buNone/>
            </a:pPr>
            <a:endParaRPr lang="ar-SA" sz="2800" dirty="0" smtClean="0"/>
          </a:p>
        </p:txBody>
      </p:sp>
    </p:spTree>
    <p:extLst>
      <p:ext uri="{BB962C8B-B14F-4D97-AF65-F5344CB8AC3E}">
        <p14:creationId xmlns:p14="http://schemas.microsoft.com/office/powerpoint/2010/main" val="15876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332656"/>
            <a:ext cx="8568952" cy="6192688"/>
          </a:xfrm>
        </p:spPr>
        <p:txBody>
          <a:bodyPr/>
          <a:lstStyle/>
          <a:p>
            <a:r>
              <a:rPr lang="ar-SA" dirty="0" smtClean="0"/>
              <a:t>لم سُمي بالشاذ أو غير المتواتر ؟</a:t>
            </a:r>
          </a:p>
          <a:p>
            <a:pPr marL="0" indent="0">
              <a:buNone/>
            </a:pPr>
            <a:r>
              <a:rPr lang="ar-SA" dirty="0" smtClean="0"/>
              <a:t>لأنه لم يسمعه من النبي صلى الله عليه وسلم إلا ابن مسعود .</a:t>
            </a:r>
          </a:p>
          <a:p>
            <a:endParaRPr lang="ar-SA" dirty="0" smtClean="0"/>
          </a:p>
          <a:p>
            <a:r>
              <a:rPr lang="ar-SA" dirty="0" smtClean="0"/>
              <a:t>وهل هو حجة أم لا ؟ ولماذا ؟ </a:t>
            </a:r>
          </a:p>
          <a:p>
            <a:pPr marL="0" indent="0">
              <a:buNone/>
            </a:pPr>
            <a:r>
              <a:rPr lang="ar-SA" dirty="0" smtClean="0"/>
              <a:t> نعم حجة لأنه يخبر أنه سمعه من النبي صلى الله عليه وسلم فإن لم يكن قرآناً فهو خبراً فربما سمع </a:t>
            </a:r>
            <a:r>
              <a:rPr lang="ar-SA" dirty="0" smtClean="0"/>
              <a:t>الشيء </a:t>
            </a:r>
            <a:r>
              <a:rPr lang="ar-SA" dirty="0" smtClean="0"/>
              <a:t>من النبي صلى الله عليه وسلم تفسيراً </a:t>
            </a:r>
            <a:r>
              <a:rPr lang="ar-SA" dirty="0" smtClean="0"/>
              <a:t>فظنه </a:t>
            </a:r>
            <a:r>
              <a:rPr lang="ar-SA" dirty="0" smtClean="0"/>
              <a:t>قرآناً .</a:t>
            </a:r>
          </a:p>
          <a:p>
            <a:pPr marL="0" indent="0">
              <a:buNone/>
            </a:pPr>
            <a:endParaRPr lang="ar-SA" dirty="0" smtClean="0"/>
          </a:p>
          <a:p>
            <a:r>
              <a:rPr lang="ar-SA" dirty="0" smtClean="0"/>
              <a:t>ما الدليل على حجية القرآن ؟ </a:t>
            </a:r>
          </a:p>
          <a:p>
            <a:pPr marL="0" indent="0">
              <a:buNone/>
            </a:pPr>
            <a:r>
              <a:rPr lang="ar-SA" dirty="0" smtClean="0"/>
              <a:t> أنه من عند الله .</a:t>
            </a:r>
          </a:p>
          <a:p>
            <a:pPr marL="0" indent="0">
              <a:buNone/>
            </a:pPr>
            <a:endParaRPr lang="ar-SA" dirty="0" smtClean="0"/>
          </a:p>
          <a:p>
            <a:r>
              <a:rPr lang="ar-SA" dirty="0" smtClean="0"/>
              <a:t>وما الدليل على أنه من عند الله ؟</a:t>
            </a:r>
          </a:p>
          <a:p>
            <a:pPr marL="0" indent="0">
              <a:buNone/>
            </a:pPr>
            <a:r>
              <a:rPr lang="ar-SA" dirty="0" smtClean="0"/>
              <a:t>إعجازه .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6054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764704"/>
            <a:ext cx="8496944" cy="5760640"/>
          </a:xfrm>
        </p:spPr>
        <p:txBody>
          <a:bodyPr/>
          <a:lstStyle/>
          <a:p>
            <a:r>
              <a:rPr lang="ar-SA" dirty="0" smtClean="0"/>
              <a:t>خواص القرآن :</a:t>
            </a:r>
          </a:p>
          <a:p>
            <a:pPr marL="0" indent="0">
              <a:buNone/>
            </a:pPr>
            <a:r>
              <a:rPr lang="ar-SA" dirty="0" smtClean="0"/>
              <a:t>1- أنه كلام الله المنزل على رسوله محمد صلى الله عليه وسلم .</a:t>
            </a:r>
          </a:p>
          <a:p>
            <a:pPr marL="0" indent="0">
              <a:buNone/>
            </a:pPr>
            <a:r>
              <a:rPr lang="ar-SA" dirty="0" smtClean="0"/>
              <a:t>2- القرآن هو مجموع اللفظ والمعنى .</a:t>
            </a:r>
          </a:p>
          <a:p>
            <a:pPr marL="0" indent="0">
              <a:buNone/>
            </a:pPr>
            <a:r>
              <a:rPr lang="ar-SA" dirty="0" smtClean="0"/>
              <a:t>3- نقل إلينا بالتواتر .</a:t>
            </a:r>
          </a:p>
          <a:p>
            <a:pPr marL="0" indent="0">
              <a:buNone/>
            </a:pPr>
            <a:r>
              <a:rPr lang="ar-SA" dirty="0" smtClean="0"/>
              <a:t>4- محفوظ من الزيادة والنقصان .</a:t>
            </a:r>
          </a:p>
          <a:p>
            <a:pPr marL="0" indent="0">
              <a:buNone/>
            </a:pPr>
            <a:r>
              <a:rPr lang="ar-SA" dirty="0" smtClean="0"/>
              <a:t>5- أنه معجز .</a:t>
            </a:r>
          </a:p>
          <a:p>
            <a:pPr marL="0" indent="0">
              <a:buNone/>
            </a:pPr>
            <a:endParaRPr lang="ar-SA" dirty="0" smtClean="0"/>
          </a:p>
          <a:p>
            <a:r>
              <a:rPr lang="ar-SA" dirty="0" smtClean="0"/>
              <a:t>معنى الإعجاز في اللغة : نسبة العجز إلى الغير وإثباته له ،</a:t>
            </a:r>
          </a:p>
          <a:p>
            <a:pPr marL="0" indent="0">
              <a:buNone/>
            </a:pPr>
            <a:r>
              <a:rPr lang="ar-SA" dirty="0" smtClean="0"/>
              <a:t>يقال : أعجز القرآن الناس أي أثبت عجزهم عن أن يأتوا بمثله .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10758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8363272" cy="5904656"/>
          </a:xfrm>
        </p:spPr>
        <p:txBody>
          <a:bodyPr/>
          <a:lstStyle/>
          <a:p>
            <a:r>
              <a:rPr lang="ar-SA" dirty="0" smtClean="0"/>
              <a:t>أركان الإعجاز : </a:t>
            </a:r>
          </a:p>
          <a:p>
            <a:pPr marL="0" indent="0">
              <a:buNone/>
            </a:pPr>
            <a:r>
              <a:rPr lang="ar-SA" dirty="0" smtClean="0"/>
              <a:t>1- التحدي .</a:t>
            </a:r>
          </a:p>
          <a:p>
            <a:pPr marL="0" indent="0">
              <a:buNone/>
            </a:pPr>
            <a:r>
              <a:rPr lang="ar-SA" dirty="0" smtClean="0"/>
              <a:t>2- وجود المقتضي .</a:t>
            </a:r>
          </a:p>
          <a:p>
            <a:pPr marL="0" indent="0">
              <a:buNone/>
            </a:pPr>
            <a:r>
              <a:rPr lang="ar-SA" dirty="0" smtClean="0"/>
              <a:t>3- انتفاء المانع .</a:t>
            </a:r>
          </a:p>
          <a:p>
            <a:pPr marL="0" indent="0">
              <a:buNone/>
            </a:pPr>
            <a:endParaRPr lang="ar-SA" dirty="0" smtClean="0"/>
          </a:p>
          <a:p>
            <a:r>
              <a:rPr lang="ar-SA" dirty="0" smtClean="0"/>
              <a:t>وجوه إعجاز القرآن :</a:t>
            </a:r>
          </a:p>
          <a:p>
            <a:pPr marL="0" indent="0">
              <a:buNone/>
            </a:pPr>
            <a:r>
              <a:rPr lang="ar-SA" dirty="0" smtClean="0"/>
              <a:t>1- بلاغته وفصاحته .</a:t>
            </a:r>
          </a:p>
          <a:p>
            <a:pPr marL="0" indent="0">
              <a:buNone/>
            </a:pPr>
            <a:r>
              <a:rPr lang="ar-SA" dirty="0" smtClean="0"/>
              <a:t>2- إخباره عن الأمور المستقبلية .</a:t>
            </a:r>
          </a:p>
          <a:p>
            <a:pPr marL="0" indent="0">
              <a:buNone/>
            </a:pPr>
            <a:r>
              <a:rPr lang="ar-SA" dirty="0" smtClean="0"/>
              <a:t>3- إخباره بوقائع الأمم السابقة .</a:t>
            </a:r>
          </a:p>
          <a:p>
            <a:pPr marL="0" indent="0">
              <a:buNone/>
            </a:pPr>
            <a:r>
              <a:rPr lang="ar-SA" dirty="0" smtClean="0"/>
              <a:t>4- إشارته إلى بعض الحقائق الكونية التي أثبتها العلم الحديث .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281392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566039949"/>
              </p:ext>
            </p:extLst>
          </p:nvPr>
        </p:nvGraphicFramePr>
        <p:xfrm>
          <a:off x="251520" y="332656"/>
          <a:ext cx="8640960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548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88840"/>
            <a:ext cx="8291264" cy="4137323"/>
          </a:xfrm>
        </p:spPr>
        <p:txBody>
          <a:bodyPr>
            <a:normAutofit/>
          </a:bodyPr>
          <a:lstStyle/>
          <a:p>
            <a:r>
              <a:rPr lang="ar-SA" sz="2800" dirty="0" smtClean="0"/>
              <a:t>كيفية </a:t>
            </a:r>
            <a:r>
              <a:rPr lang="ar-SA" sz="2800" dirty="0" smtClean="0"/>
              <a:t>بيان </a:t>
            </a:r>
            <a:r>
              <a:rPr lang="ar-SA" sz="2800" dirty="0" smtClean="0"/>
              <a:t>القرآن للأحكام الشرعية : </a:t>
            </a:r>
          </a:p>
          <a:p>
            <a:pPr marL="0" indent="0">
              <a:buNone/>
            </a:pPr>
            <a:r>
              <a:rPr lang="ar-SA" sz="2800" dirty="0" smtClean="0"/>
              <a:t>1- ذكر القواعد والمبادئ العامة للتشريع </a:t>
            </a:r>
            <a:r>
              <a:rPr lang="ar-SA" sz="2800" smtClean="0"/>
              <a:t>مع </a:t>
            </a:r>
            <a:r>
              <a:rPr lang="ar-SA" sz="2800" smtClean="0"/>
              <a:t>بيان الأحكام </a:t>
            </a:r>
            <a:r>
              <a:rPr lang="ar-SA" sz="2800" dirty="0" smtClean="0"/>
              <a:t>مجملة .</a:t>
            </a:r>
          </a:p>
          <a:p>
            <a:pPr marL="0" indent="0">
              <a:buNone/>
            </a:pPr>
            <a:r>
              <a:rPr lang="ar-SA" sz="2800" dirty="0" smtClean="0"/>
              <a:t>2- الأحكام التفصيلية .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71768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57</TotalTime>
  <Words>340</Words>
  <Application>Microsoft Office PowerPoint</Application>
  <PresentationFormat>On-screen Show (4:3)</PresentationFormat>
  <Paragraphs>57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Equity</vt:lpstr>
      <vt:lpstr>الأدلة الشرعية المتفق عليها ( القرآن 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الأدلة الشرعية المتفق عليها ( القرآن )</dc:title>
  <dc:creator>Anood Mohmmad Alkodari</dc:creator>
  <cp:lastModifiedBy>Anood Mohmmad Alkodari</cp:lastModifiedBy>
  <cp:revision>11</cp:revision>
  <dcterms:created xsi:type="dcterms:W3CDTF">2014-02-08T12:27:35Z</dcterms:created>
  <dcterms:modified xsi:type="dcterms:W3CDTF">2014-02-12T03:33:38Z</dcterms:modified>
</cp:coreProperties>
</file>