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8E784-17B7-4A11-9CE2-1F77635F766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C35ACAE6-5741-4793-87C4-52E607177781}">
      <dgm:prSet phldrT="[Text]" custT="1"/>
      <dgm:spPr/>
      <dgm:t>
        <a:bodyPr/>
        <a:lstStyle/>
        <a:p>
          <a:pPr rtl="1"/>
          <a:r>
            <a:rPr lang="ar-SA" sz="3600" b="1" dirty="0" smtClean="0">
              <a:effectLst>
                <a:outerShdw blurRad="38100" dist="38100" dir="2700000" algn="tl">
                  <a:srgbClr val="000000">
                    <a:alpha val="43137"/>
                  </a:srgbClr>
                </a:outerShdw>
              </a:effectLst>
              <a:latin typeface="Arabic Typesetting" pitchFamily="66" charset="-78"/>
              <a:cs typeface="Arabic Typesetting" pitchFamily="66" charset="-78"/>
            </a:rPr>
            <a:t>لا تكون مصدراً للتشريع </a:t>
          </a:r>
          <a:endParaRPr lang="ar-SA" sz="36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906A76FC-CCBC-4B20-ACCE-139FA29C9AD0}" type="parTrans" cxnId="{9AFDC35E-98DE-4696-ADB3-E0DC5DCE902A}">
      <dgm:prSet/>
      <dgm:spPr/>
      <dgm:t>
        <a:bodyPr/>
        <a:lstStyle/>
        <a:p>
          <a:pPr rtl="1"/>
          <a:endParaRPr lang="ar-SA"/>
        </a:p>
      </dgm:t>
    </dgm:pt>
    <dgm:pt modelId="{571C2D74-BDF6-4CDB-BBA4-7282EA5CCD1A}" type="sibTrans" cxnId="{9AFDC35E-98DE-4696-ADB3-E0DC5DCE902A}">
      <dgm:prSet/>
      <dgm:spPr/>
      <dgm:t>
        <a:bodyPr/>
        <a:lstStyle/>
        <a:p>
          <a:pPr rtl="1"/>
          <a:endParaRPr lang="ar-SA"/>
        </a:p>
      </dgm:t>
    </dgm:pt>
    <dgm:pt modelId="{B104AEDB-7E0B-4FA9-B934-5CCA970822A7}">
      <dgm:prSet phldrT="[Text]"/>
      <dgm:spPr/>
      <dgm:t>
        <a:bodyPr/>
        <a:lstStyle/>
        <a:p>
          <a:pPr rtl="1"/>
          <a:r>
            <a:rPr lang="ar-SA" b="1" dirty="0" smtClean="0">
              <a:effectLst>
                <a:outerShdw blurRad="38100" dist="38100" dir="2700000" algn="tl">
                  <a:srgbClr val="000000">
                    <a:alpha val="43137"/>
                  </a:srgbClr>
                </a:outerShdw>
              </a:effectLst>
              <a:latin typeface="Arabic Typesetting" pitchFamily="66" charset="-78"/>
              <a:cs typeface="Arabic Typesetting" pitchFamily="66" charset="-78"/>
            </a:rPr>
            <a:t>3- ما ثبت كونه من خصائصه .</a:t>
          </a:r>
          <a:endParaRPr lang="ar-SA"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CD79C483-4318-4B3C-9029-0132928CFE42}" type="parTrans" cxnId="{DA6AB047-7801-43B5-9550-3F67FF345A8E}">
      <dgm:prSet/>
      <dgm:spPr/>
      <dgm:t>
        <a:bodyPr/>
        <a:lstStyle/>
        <a:p>
          <a:pPr rtl="1"/>
          <a:endParaRPr lang="ar-SA"/>
        </a:p>
      </dgm:t>
    </dgm:pt>
    <dgm:pt modelId="{FB38CE2E-7CC0-4A27-A6E8-CB482C2EA45F}" type="sibTrans" cxnId="{DA6AB047-7801-43B5-9550-3F67FF345A8E}">
      <dgm:prSet/>
      <dgm:spPr/>
      <dgm:t>
        <a:bodyPr/>
        <a:lstStyle/>
        <a:p>
          <a:pPr rtl="1"/>
          <a:endParaRPr lang="ar-SA"/>
        </a:p>
      </dgm:t>
    </dgm:pt>
    <dgm:pt modelId="{11D765BC-0C2B-43A8-AF5E-A134A44108A7}">
      <dgm:prSet phldrT="[Text]" custT="1"/>
      <dgm:spPr/>
      <dgm:t>
        <a:bodyPr/>
        <a:lstStyle/>
        <a:p>
          <a:pPr rtl="1"/>
          <a:r>
            <a:rPr lang="ar-SA" sz="3200" b="1" dirty="0" smtClean="0">
              <a:effectLst>
                <a:outerShdw blurRad="38100" dist="38100" dir="2700000" algn="tl">
                  <a:srgbClr val="000000">
                    <a:alpha val="43137"/>
                  </a:srgbClr>
                </a:outerShdw>
              </a:effectLst>
              <a:latin typeface="Arabic Typesetting" pitchFamily="66" charset="-78"/>
              <a:cs typeface="Arabic Typesetting" pitchFamily="66" charset="-78"/>
            </a:rPr>
            <a:t>2- ما صدر عنه بمقتضى خبرته الإنسانية في الأمور الدنيوية مثل تنظيم الجيوش وتدبير الحرب وشؤون التجارة .</a:t>
          </a:r>
        </a:p>
      </dgm:t>
    </dgm:pt>
    <dgm:pt modelId="{97A261F8-C791-4461-AE8F-4326CFE6B278}" type="parTrans" cxnId="{09B00FAA-B389-42BD-86F5-FEC3FAE9ABE4}">
      <dgm:prSet/>
      <dgm:spPr/>
      <dgm:t>
        <a:bodyPr/>
        <a:lstStyle/>
        <a:p>
          <a:pPr rtl="1"/>
          <a:endParaRPr lang="ar-SA"/>
        </a:p>
      </dgm:t>
    </dgm:pt>
    <dgm:pt modelId="{47EB7C7C-E409-46BC-8B68-B21FC9F0576B}" type="sibTrans" cxnId="{09B00FAA-B389-42BD-86F5-FEC3FAE9ABE4}">
      <dgm:prSet/>
      <dgm:spPr/>
      <dgm:t>
        <a:bodyPr/>
        <a:lstStyle/>
        <a:p>
          <a:pPr rtl="1"/>
          <a:endParaRPr lang="ar-SA"/>
        </a:p>
      </dgm:t>
    </dgm:pt>
    <dgm:pt modelId="{94D277D7-89F4-4BD4-928B-DFD5A6CD191D}">
      <dgm:prSet phldrT="[Text]" custT="1"/>
      <dgm:spPr/>
      <dgm:t>
        <a:bodyPr/>
        <a:lstStyle/>
        <a:p>
          <a:pPr rtl="1"/>
          <a:r>
            <a:rPr lang="ar-SA" sz="3200" b="1" dirty="0" smtClean="0">
              <a:effectLst>
                <a:outerShdw blurRad="38100" dist="38100" dir="2700000" algn="tl">
                  <a:srgbClr val="000000">
                    <a:alpha val="43137"/>
                  </a:srgbClr>
                </a:outerShdw>
              </a:effectLst>
              <a:latin typeface="Arabic Typesetting" pitchFamily="66" charset="-78"/>
              <a:cs typeface="Arabic Typesetting" pitchFamily="66" charset="-78"/>
            </a:rPr>
            <a:t>1- بأفعاله الجبلية التي تصدر منه بحسب الطبيعة البشرية وبصفته إنساناً كالأكل والشرب ونحوها .</a:t>
          </a:r>
          <a:endParaRPr lang="ar-SA" sz="32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F6C1A4C6-CDCD-4B66-85C1-D14A7FC236A3}" type="parTrans" cxnId="{16E07D76-1F43-410B-A6EF-91354838DA63}">
      <dgm:prSet/>
      <dgm:spPr/>
      <dgm:t>
        <a:bodyPr/>
        <a:lstStyle/>
        <a:p>
          <a:pPr rtl="1"/>
          <a:endParaRPr lang="ar-SA"/>
        </a:p>
      </dgm:t>
    </dgm:pt>
    <dgm:pt modelId="{1383B505-1B19-4249-8873-12E748E21185}" type="sibTrans" cxnId="{16E07D76-1F43-410B-A6EF-91354838DA63}">
      <dgm:prSet/>
      <dgm:spPr/>
      <dgm:t>
        <a:bodyPr/>
        <a:lstStyle/>
        <a:p>
          <a:pPr rtl="1"/>
          <a:endParaRPr lang="ar-SA"/>
        </a:p>
      </dgm:t>
    </dgm:pt>
    <dgm:pt modelId="{EE710F05-ED05-4CF2-B237-155857625384}">
      <dgm:prSet custT="1"/>
      <dgm:spPr/>
      <dgm:t>
        <a:bodyPr/>
        <a:lstStyle/>
        <a:p>
          <a:pPr rtl="1"/>
          <a:r>
            <a:rPr lang="ar-SA" sz="3600" b="1" dirty="0" smtClean="0">
              <a:effectLst>
                <a:outerShdw blurRad="38100" dist="38100" dir="2700000" algn="tl">
                  <a:srgbClr val="000000">
                    <a:alpha val="43137"/>
                  </a:srgbClr>
                </a:outerShdw>
              </a:effectLst>
              <a:latin typeface="Arabic Typesetting" pitchFamily="66" charset="-78"/>
              <a:cs typeface="Arabic Typesetting" pitchFamily="66" charset="-78"/>
            </a:rPr>
            <a:t>4- إثباته وقائع الدعوى. </a:t>
          </a:r>
          <a:endParaRPr lang="ar-SA" sz="36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02D098C8-1A73-470C-B52E-1838557BB164}" type="parTrans" cxnId="{E2A7367E-C6E8-400E-AAD7-BFA1E1D9E8FA}">
      <dgm:prSet/>
      <dgm:spPr/>
      <dgm:t>
        <a:bodyPr/>
        <a:lstStyle/>
        <a:p>
          <a:pPr rtl="1"/>
          <a:endParaRPr lang="ar-SA"/>
        </a:p>
      </dgm:t>
    </dgm:pt>
    <dgm:pt modelId="{1901FB22-03E8-4AF7-987B-81718F704ADF}" type="sibTrans" cxnId="{E2A7367E-C6E8-400E-AAD7-BFA1E1D9E8FA}">
      <dgm:prSet/>
      <dgm:spPr/>
      <dgm:t>
        <a:bodyPr/>
        <a:lstStyle/>
        <a:p>
          <a:pPr rtl="1"/>
          <a:endParaRPr lang="ar-SA"/>
        </a:p>
      </dgm:t>
    </dgm:pt>
    <dgm:pt modelId="{57A49E12-DF42-47A3-9BE3-C95AB0242BB7}" type="pres">
      <dgm:prSet presAssocID="{2B88E784-17B7-4A11-9CE2-1F77635F7664}" presName="hierChild1" presStyleCnt="0">
        <dgm:presLayoutVars>
          <dgm:orgChart val="1"/>
          <dgm:chPref val="1"/>
          <dgm:dir/>
          <dgm:animOne val="branch"/>
          <dgm:animLvl val="lvl"/>
          <dgm:resizeHandles/>
        </dgm:presLayoutVars>
      </dgm:prSet>
      <dgm:spPr/>
    </dgm:pt>
    <dgm:pt modelId="{28445698-1B32-40B3-AB96-68E82DE045F4}" type="pres">
      <dgm:prSet presAssocID="{C35ACAE6-5741-4793-87C4-52E607177781}" presName="hierRoot1" presStyleCnt="0">
        <dgm:presLayoutVars>
          <dgm:hierBranch val="init"/>
        </dgm:presLayoutVars>
      </dgm:prSet>
      <dgm:spPr/>
    </dgm:pt>
    <dgm:pt modelId="{692C0DC8-3FAC-4A1D-A633-6B5B5CF6C456}" type="pres">
      <dgm:prSet presAssocID="{C35ACAE6-5741-4793-87C4-52E607177781}" presName="rootComposite1" presStyleCnt="0"/>
      <dgm:spPr/>
    </dgm:pt>
    <dgm:pt modelId="{ECA05B7B-BDFF-4442-BF85-1BDD224190E6}" type="pres">
      <dgm:prSet presAssocID="{C35ACAE6-5741-4793-87C4-52E607177781}" presName="rootText1" presStyleLbl="node0" presStyleIdx="0" presStyleCnt="1" custScaleX="226260">
        <dgm:presLayoutVars>
          <dgm:chPref val="3"/>
        </dgm:presLayoutVars>
      </dgm:prSet>
      <dgm:spPr/>
    </dgm:pt>
    <dgm:pt modelId="{D3BA7B67-64F6-4369-9995-970017F71DAD}" type="pres">
      <dgm:prSet presAssocID="{C35ACAE6-5741-4793-87C4-52E607177781}" presName="rootConnector1" presStyleLbl="node1" presStyleIdx="0" presStyleCnt="0"/>
      <dgm:spPr/>
    </dgm:pt>
    <dgm:pt modelId="{B3711570-31C7-4BD9-B08B-FD5155790B3D}" type="pres">
      <dgm:prSet presAssocID="{C35ACAE6-5741-4793-87C4-52E607177781}" presName="hierChild2" presStyleCnt="0"/>
      <dgm:spPr/>
    </dgm:pt>
    <dgm:pt modelId="{1F785928-97EB-4B7E-8DA2-C847EB77D28F}" type="pres">
      <dgm:prSet presAssocID="{02D098C8-1A73-470C-B52E-1838557BB164}" presName="Name37" presStyleLbl="parChTrans1D2" presStyleIdx="0" presStyleCnt="4"/>
      <dgm:spPr/>
    </dgm:pt>
    <dgm:pt modelId="{CA285605-D170-4752-A237-9B041CC5C470}" type="pres">
      <dgm:prSet presAssocID="{EE710F05-ED05-4CF2-B237-155857625384}" presName="hierRoot2" presStyleCnt="0">
        <dgm:presLayoutVars>
          <dgm:hierBranch val="init"/>
        </dgm:presLayoutVars>
      </dgm:prSet>
      <dgm:spPr/>
    </dgm:pt>
    <dgm:pt modelId="{2EAC855C-CC05-438F-A57A-080650B35C2B}" type="pres">
      <dgm:prSet presAssocID="{EE710F05-ED05-4CF2-B237-155857625384}" presName="rootComposite" presStyleCnt="0"/>
      <dgm:spPr/>
    </dgm:pt>
    <dgm:pt modelId="{874EBF52-D9E0-4668-84C7-CE0D0DAFF236}" type="pres">
      <dgm:prSet presAssocID="{EE710F05-ED05-4CF2-B237-155857625384}" presName="rootText" presStyleLbl="node2" presStyleIdx="0" presStyleCnt="4" custScaleX="123402" custScaleY="152788">
        <dgm:presLayoutVars>
          <dgm:chPref val="3"/>
        </dgm:presLayoutVars>
      </dgm:prSet>
      <dgm:spPr/>
      <dgm:t>
        <a:bodyPr/>
        <a:lstStyle/>
        <a:p>
          <a:pPr rtl="1"/>
          <a:endParaRPr lang="ar-SA"/>
        </a:p>
      </dgm:t>
    </dgm:pt>
    <dgm:pt modelId="{3358334E-ED1E-48A1-B9F7-EF541E7795B6}" type="pres">
      <dgm:prSet presAssocID="{EE710F05-ED05-4CF2-B237-155857625384}" presName="rootConnector" presStyleLbl="node2" presStyleIdx="0" presStyleCnt="4"/>
      <dgm:spPr/>
    </dgm:pt>
    <dgm:pt modelId="{2BB5BA59-E8F9-4E89-814C-8A537148F437}" type="pres">
      <dgm:prSet presAssocID="{EE710F05-ED05-4CF2-B237-155857625384}" presName="hierChild4" presStyleCnt="0"/>
      <dgm:spPr/>
    </dgm:pt>
    <dgm:pt modelId="{E155B736-E613-474C-8534-995C6EE3DF26}" type="pres">
      <dgm:prSet presAssocID="{EE710F05-ED05-4CF2-B237-155857625384}" presName="hierChild5" presStyleCnt="0"/>
      <dgm:spPr/>
    </dgm:pt>
    <dgm:pt modelId="{350CC7BD-A222-49BB-BDF0-051D8F750376}" type="pres">
      <dgm:prSet presAssocID="{CD79C483-4318-4B3C-9029-0132928CFE42}" presName="Name37" presStyleLbl="parChTrans1D2" presStyleIdx="1" presStyleCnt="4"/>
      <dgm:spPr/>
    </dgm:pt>
    <dgm:pt modelId="{C6621139-21E8-4102-B835-195B777B4B1F}" type="pres">
      <dgm:prSet presAssocID="{B104AEDB-7E0B-4FA9-B934-5CCA970822A7}" presName="hierRoot2" presStyleCnt="0">
        <dgm:presLayoutVars>
          <dgm:hierBranch val="init"/>
        </dgm:presLayoutVars>
      </dgm:prSet>
      <dgm:spPr/>
    </dgm:pt>
    <dgm:pt modelId="{E0796B26-60CD-4E9D-ABA9-309CA553D2E8}" type="pres">
      <dgm:prSet presAssocID="{B104AEDB-7E0B-4FA9-B934-5CCA970822A7}" presName="rootComposite" presStyleCnt="0"/>
      <dgm:spPr/>
    </dgm:pt>
    <dgm:pt modelId="{E7DF23E6-51D0-4614-A2F6-06926A6B7374}" type="pres">
      <dgm:prSet presAssocID="{B104AEDB-7E0B-4FA9-B934-5CCA970822A7}" presName="rootText" presStyleLbl="node2" presStyleIdx="1" presStyleCnt="4" custScaleX="113628" custScaleY="157462">
        <dgm:presLayoutVars>
          <dgm:chPref val="3"/>
        </dgm:presLayoutVars>
      </dgm:prSet>
      <dgm:spPr/>
    </dgm:pt>
    <dgm:pt modelId="{1AE84058-3D50-4402-9C9F-A3814869CC78}" type="pres">
      <dgm:prSet presAssocID="{B104AEDB-7E0B-4FA9-B934-5CCA970822A7}" presName="rootConnector" presStyleLbl="node2" presStyleIdx="1" presStyleCnt="4"/>
      <dgm:spPr/>
    </dgm:pt>
    <dgm:pt modelId="{1A7F2F10-B54D-4909-BFCD-25F10EC99083}" type="pres">
      <dgm:prSet presAssocID="{B104AEDB-7E0B-4FA9-B934-5CCA970822A7}" presName="hierChild4" presStyleCnt="0"/>
      <dgm:spPr/>
    </dgm:pt>
    <dgm:pt modelId="{085B6EFD-B52B-462C-A8FC-FA7494325B13}" type="pres">
      <dgm:prSet presAssocID="{B104AEDB-7E0B-4FA9-B934-5CCA970822A7}" presName="hierChild5" presStyleCnt="0"/>
      <dgm:spPr/>
    </dgm:pt>
    <dgm:pt modelId="{451DE5EC-10B4-47AC-A60F-91024124A6CF}" type="pres">
      <dgm:prSet presAssocID="{97A261F8-C791-4461-AE8F-4326CFE6B278}" presName="Name37" presStyleLbl="parChTrans1D2" presStyleIdx="2" presStyleCnt="4"/>
      <dgm:spPr/>
    </dgm:pt>
    <dgm:pt modelId="{9DD860D8-574C-487E-A66A-A99319863EA9}" type="pres">
      <dgm:prSet presAssocID="{11D765BC-0C2B-43A8-AF5E-A134A44108A7}" presName="hierRoot2" presStyleCnt="0">
        <dgm:presLayoutVars>
          <dgm:hierBranch val="init"/>
        </dgm:presLayoutVars>
      </dgm:prSet>
      <dgm:spPr/>
    </dgm:pt>
    <dgm:pt modelId="{75A53B66-3E75-4773-8250-5DBA41C67E64}" type="pres">
      <dgm:prSet presAssocID="{11D765BC-0C2B-43A8-AF5E-A134A44108A7}" presName="rootComposite" presStyleCnt="0"/>
      <dgm:spPr/>
    </dgm:pt>
    <dgm:pt modelId="{8EC1FDB4-0BEF-4BBC-810B-922FD4C2FC02}" type="pres">
      <dgm:prSet presAssocID="{11D765BC-0C2B-43A8-AF5E-A134A44108A7}" presName="rootText" presStyleLbl="node2" presStyleIdx="2" presStyleCnt="4" custScaleY="364531">
        <dgm:presLayoutVars>
          <dgm:chPref val="3"/>
        </dgm:presLayoutVars>
      </dgm:prSet>
      <dgm:spPr/>
      <dgm:t>
        <a:bodyPr/>
        <a:lstStyle/>
        <a:p>
          <a:pPr rtl="1"/>
          <a:endParaRPr lang="ar-SA"/>
        </a:p>
      </dgm:t>
    </dgm:pt>
    <dgm:pt modelId="{EEE06F51-D044-45C5-9022-C0E328AC8010}" type="pres">
      <dgm:prSet presAssocID="{11D765BC-0C2B-43A8-AF5E-A134A44108A7}" presName="rootConnector" presStyleLbl="node2" presStyleIdx="2" presStyleCnt="4"/>
      <dgm:spPr/>
    </dgm:pt>
    <dgm:pt modelId="{07B6CDA6-F63A-4CD4-95B8-10219072A901}" type="pres">
      <dgm:prSet presAssocID="{11D765BC-0C2B-43A8-AF5E-A134A44108A7}" presName="hierChild4" presStyleCnt="0"/>
      <dgm:spPr/>
    </dgm:pt>
    <dgm:pt modelId="{80FE538A-25EC-40AD-AE02-DDFB66CE344B}" type="pres">
      <dgm:prSet presAssocID="{11D765BC-0C2B-43A8-AF5E-A134A44108A7}" presName="hierChild5" presStyleCnt="0"/>
      <dgm:spPr/>
    </dgm:pt>
    <dgm:pt modelId="{2160D846-8D1D-430E-A4EB-C14427099AD5}" type="pres">
      <dgm:prSet presAssocID="{F6C1A4C6-CDCD-4B66-85C1-D14A7FC236A3}" presName="Name37" presStyleLbl="parChTrans1D2" presStyleIdx="3" presStyleCnt="4"/>
      <dgm:spPr/>
    </dgm:pt>
    <dgm:pt modelId="{5BD3BC13-B687-41A4-89C3-59E4FFEEE6BC}" type="pres">
      <dgm:prSet presAssocID="{94D277D7-89F4-4BD4-928B-DFD5A6CD191D}" presName="hierRoot2" presStyleCnt="0">
        <dgm:presLayoutVars>
          <dgm:hierBranch val="init"/>
        </dgm:presLayoutVars>
      </dgm:prSet>
      <dgm:spPr/>
    </dgm:pt>
    <dgm:pt modelId="{446635F4-9F7A-4270-93FD-45D13CEAA372}" type="pres">
      <dgm:prSet presAssocID="{94D277D7-89F4-4BD4-928B-DFD5A6CD191D}" presName="rootComposite" presStyleCnt="0"/>
      <dgm:spPr/>
    </dgm:pt>
    <dgm:pt modelId="{65F6985C-A670-4001-9695-2660D325D5E5}" type="pres">
      <dgm:prSet presAssocID="{94D277D7-89F4-4BD4-928B-DFD5A6CD191D}" presName="rootText" presStyleLbl="node2" presStyleIdx="3" presStyleCnt="4" custScaleY="369891">
        <dgm:presLayoutVars>
          <dgm:chPref val="3"/>
        </dgm:presLayoutVars>
      </dgm:prSet>
      <dgm:spPr/>
      <dgm:t>
        <a:bodyPr/>
        <a:lstStyle/>
        <a:p>
          <a:pPr rtl="1"/>
          <a:endParaRPr lang="ar-SA"/>
        </a:p>
      </dgm:t>
    </dgm:pt>
    <dgm:pt modelId="{914FA990-2B2F-40F2-A765-B332C6997ADA}" type="pres">
      <dgm:prSet presAssocID="{94D277D7-89F4-4BD4-928B-DFD5A6CD191D}" presName="rootConnector" presStyleLbl="node2" presStyleIdx="3" presStyleCnt="4"/>
      <dgm:spPr/>
    </dgm:pt>
    <dgm:pt modelId="{2C2AEFD7-B2D9-4AF9-AE80-581AED91D780}" type="pres">
      <dgm:prSet presAssocID="{94D277D7-89F4-4BD4-928B-DFD5A6CD191D}" presName="hierChild4" presStyleCnt="0"/>
      <dgm:spPr/>
    </dgm:pt>
    <dgm:pt modelId="{375829A6-532E-44B5-B085-DAFDC2FE14FD}" type="pres">
      <dgm:prSet presAssocID="{94D277D7-89F4-4BD4-928B-DFD5A6CD191D}" presName="hierChild5" presStyleCnt="0"/>
      <dgm:spPr/>
    </dgm:pt>
    <dgm:pt modelId="{2300A816-3E7B-4C4E-A749-8392F5DE23D2}" type="pres">
      <dgm:prSet presAssocID="{C35ACAE6-5741-4793-87C4-52E607177781}" presName="hierChild3" presStyleCnt="0"/>
      <dgm:spPr/>
    </dgm:pt>
  </dgm:ptLst>
  <dgm:cxnLst>
    <dgm:cxn modelId="{463FCB02-4B24-4F32-877B-F0E9BF9F0465}" type="presOf" srcId="{F6C1A4C6-CDCD-4B66-85C1-D14A7FC236A3}" destId="{2160D846-8D1D-430E-A4EB-C14427099AD5}" srcOrd="0" destOrd="0" presId="urn:microsoft.com/office/officeart/2005/8/layout/orgChart1"/>
    <dgm:cxn modelId="{9AFDC35E-98DE-4696-ADB3-E0DC5DCE902A}" srcId="{2B88E784-17B7-4A11-9CE2-1F77635F7664}" destId="{C35ACAE6-5741-4793-87C4-52E607177781}" srcOrd="0" destOrd="0" parTransId="{906A76FC-CCBC-4B20-ACCE-139FA29C9AD0}" sibTransId="{571C2D74-BDF6-4CDB-BBA4-7282EA5CCD1A}"/>
    <dgm:cxn modelId="{0631E5C2-0268-426E-B529-3B0ED989036D}" type="presOf" srcId="{B104AEDB-7E0B-4FA9-B934-5CCA970822A7}" destId="{1AE84058-3D50-4402-9C9F-A3814869CC78}" srcOrd="1" destOrd="0" presId="urn:microsoft.com/office/officeart/2005/8/layout/orgChart1"/>
    <dgm:cxn modelId="{CDA02D34-E90B-4795-82F4-F537BDE75075}" type="presOf" srcId="{97A261F8-C791-4461-AE8F-4326CFE6B278}" destId="{451DE5EC-10B4-47AC-A60F-91024124A6CF}" srcOrd="0" destOrd="0" presId="urn:microsoft.com/office/officeart/2005/8/layout/orgChart1"/>
    <dgm:cxn modelId="{E885FD33-DD09-4867-92A2-074478B1547C}" type="presOf" srcId="{B104AEDB-7E0B-4FA9-B934-5CCA970822A7}" destId="{E7DF23E6-51D0-4614-A2F6-06926A6B7374}" srcOrd="0" destOrd="0" presId="urn:microsoft.com/office/officeart/2005/8/layout/orgChart1"/>
    <dgm:cxn modelId="{4B2E828E-18B6-41C6-BF38-E164519537D7}" type="presOf" srcId="{94D277D7-89F4-4BD4-928B-DFD5A6CD191D}" destId="{65F6985C-A670-4001-9695-2660D325D5E5}" srcOrd="0" destOrd="0" presId="urn:microsoft.com/office/officeart/2005/8/layout/orgChart1"/>
    <dgm:cxn modelId="{74250FD8-6F2E-494B-AE2D-6C09A8268166}" type="presOf" srcId="{C35ACAE6-5741-4793-87C4-52E607177781}" destId="{D3BA7B67-64F6-4369-9995-970017F71DAD}" srcOrd="1" destOrd="0" presId="urn:microsoft.com/office/officeart/2005/8/layout/orgChart1"/>
    <dgm:cxn modelId="{EED858D7-DF38-45B2-9323-335A3B6D1B1F}" type="presOf" srcId="{2B88E784-17B7-4A11-9CE2-1F77635F7664}" destId="{57A49E12-DF42-47A3-9BE3-C95AB0242BB7}" srcOrd="0" destOrd="0" presId="urn:microsoft.com/office/officeart/2005/8/layout/orgChart1"/>
    <dgm:cxn modelId="{E221DEEE-2719-40E1-91F4-29B3C9EADFED}" type="presOf" srcId="{C35ACAE6-5741-4793-87C4-52E607177781}" destId="{ECA05B7B-BDFF-4442-BF85-1BDD224190E6}" srcOrd="0" destOrd="0" presId="urn:microsoft.com/office/officeart/2005/8/layout/orgChart1"/>
    <dgm:cxn modelId="{F72DCEE5-EA0F-49E5-8467-4649B07CF70E}" type="presOf" srcId="{02D098C8-1A73-470C-B52E-1838557BB164}" destId="{1F785928-97EB-4B7E-8DA2-C847EB77D28F}" srcOrd="0" destOrd="0" presId="urn:microsoft.com/office/officeart/2005/8/layout/orgChart1"/>
    <dgm:cxn modelId="{16E07D76-1F43-410B-A6EF-91354838DA63}" srcId="{C35ACAE6-5741-4793-87C4-52E607177781}" destId="{94D277D7-89F4-4BD4-928B-DFD5A6CD191D}" srcOrd="3" destOrd="0" parTransId="{F6C1A4C6-CDCD-4B66-85C1-D14A7FC236A3}" sibTransId="{1383B505-1B19-4249-8873-12E748E21185}"/>
    <dgm:cxn modelId="{F4BCE08A-6B4F-40F5-A2E2-D01B682C0667}" type="presOf" srcId="{11D765BC-0C2B-43A8-AF5E-A134A44108A7}" destId="{EEE06F51-D044-45C5-9022-C0E328AC8010}" srcOrd="1" destOrd="0" presId="urn:microsoft.com/office/officeart/2005/8/layout/orgChart1"/>
    <dgm:cxn modelId="{FCDEFC4D-CE2D-4848-9200-FD5D2006023B}" type="presOf" srcId="{EE710F05-ED05-4CF2-B237-155857625384}" destId="{874EBF52-D9E0-4668-84C7-CE0D0DAFF236}" srcOrd="0" destOrd="0" presId="urn:microsoft.com/office/officeart/2005/8/layout/orgChart1"/>
    <dgm:cxn modelId="{0187541C-F330-4188-8483-BE5579F9C3D6}" type="presOf" srcId="{CD79C483-4318-4B3C-9029-0132928CFE42}" destId="{350CC7BD-A222-49BB-BDF0-051D8F750376}" srcOrd="0" destOrd="0" presId="urn:microsoft.com/office/officeart/2005/8/layout/orgChart1"/>
    <dgm:cxn modelId="{09B00FAA-B389-42BD-86F5-FEC3FAE9ABE4}" srcId="{C35ACAE6-5741-4793-87C4-52E607177781}" destId="{11D765BC-0C2B-43A8-AF5E-A134A44108A7}" srcOrd="2" destOrd="0" parTransId="{97A261F8-C791-4461-AE8F-4326CFE6B278}" sibTransId="{47EB7C7C-E409-46BC-8B68-B21FC9F0576B}"/>
    <dgm:cxn modelId="{718958F9-0374-403C-82E3-6BC32028A971}" type="presOf" srcId="{94D277D7-89F4-4BD4-928B-DFD5A6CD191D}" destId="{914FA990-2B2F-40F2-A765-B332C6997ADA}" srcOrd="1" destOrd="0" presId="urn:microsoft.com/office/officeart/2005/8/layout/orgChart1"/>
    <dgm:cxn modelId="{E2A7367E-C6E8-400E-AAD7-BFA1E1D9E8FA}" srcId="{C35ACAE6-5741-4793-87C4-52E607177781}" destId="{EE710F05-ED05-4CF2-B237-155857625384}" srcOrd="0" destOrd="0" parTransId="{02D098C8-1A73-470C-B52E-1838557BB164}" sibTransId="{1901FB22-03E8-4AF7-987B-81718F704ADF}"/>
    <dgm:cxn modelId="{6741F98A-48C8-45B4-BB97-433EDD94A9B8}" type="presOf" srcId="{11D765BC-0C2B-43A8-AF5E-A134A44108A7}" destId="{8EC1FDB4-0BEF-4BBC-810B-922FD4C2FC02}" srcOrd="0" destOrd="0" presId="urn:microsoft.com/office/officeart/2005/8/layout/orgChart1"/>
    <dgm:cxn modelId="{DA6AB047-7801-43B5-9550-3F67FF345A8E}" srcId="{C35ACAE6-5741-4793-87C4-52E607177781}" destId="{B104AEDB-7E0B-4FA9-B934-5CCA970822A7}" srcOrd="1" destOrd="0" parTransId="{CD79C483-4318-4B3C-9029-0132928CFE42}" sibTransId="{FB38CE2E-7CC0-4A27-A6E8-CB482C2EA45F}"/>
    <dgm:cxn modelId="{4C60D770-CC75-4DD6-8881-B36B1253FB7B}" type="presOf" srcId="{EE710F05-ED05-4CF2-B237-155857625384}" destId="{3358334E-ED1E-48A1-B9F7-EF541E7795B6}" srcOrd="1" destOrd="0" presId="urn:microsoft.com/office/officeart/2005/8/layout/orgChart1"/>
    <dgm:cxn modelId="{5C21E8AB-10BB-48F7-A0EB-5960DD76F013}" type="presParOf" srcId="{57A49E12-DF42-47A3-9BE3-C95AB0242BB7}" destId="{28445698-1B32-40B3-AB96-68E82DE045F4}" srcOrd="0" destOrd="0" presId="urn:microsoft.com/office/officeart/2005/8/layout/orgChart1"/>
    <dgm:cxn modelId="{A82A8FE7-C1A6-4B53-9CD8-B50C44DB7079}" type="presParOf" srcId="{28445698-1B32-40B3-AB96-68E82DE045F4}" destId="{692C0DC8-3FAC-4A1D-A633-6B5B5CF6C456}" srcOrd="0" destOrd="0" presId="urn:microsoft.com/office/officeart/2005/8/layout/orgChart1"/>
    <dgm:cxn modelId="{78390EF7-35DC-47C7-8A72-2F18A0387035}" type="presParOf" srcId="{692C0DC8-3FAC-4A1D-A633-6B5B5CF6C456}" destId="{ECA05B7B-BDFF-4442-BF85-1BDD224190E6}" srcOrd="0" destOrd="0" presId="urn:microsoft.com/office/officeart/2005/8/layout/orgChart1"/>
    <dgm:cxn modelId="{06918FCA-6F5A-4E63-BA7E-D9C26725FC14}" type="presParOf" srcId="{692C0DC8-3FAC-4A1D-A633-6B5B5CF6C456}" destId="{D3BA7B67-64F6-4369-9995-970017F71DAD}" srcOrd="1" destOrd="0" presId="urn:microsoft.com/office/officeart/2005/8/layout/orgChart1"/>
    <dgm:cxn modelId="{9BB89268-DB14-4750-93A6-F9E21022A3B5}" type="presParOf" srcId="{28445698-1B32-40B3-AB96-68E82DE045F4}" destId="{B3711570-31C7-4BD9-B08B-FD5155790B3D}" srcOrd="1" destOrd="0" presId="urn:microsoft.com/office/officeart/2005/8/layout/orgChart1"/>
    <dgm:cxn modelId="{25CA5110-57F6-48F2-928E-22520BC85C11}" type="presParOf" srcId="{B3711570-31C7-4BD9-B08B-FD5155790B3D}" destId="{1F785928-97EB-4B7E-8DA2-C847EB77D28F}" srcOrd="0" destOrd="0" presId="urn:microsoft.com/office/officeart/2005/8/layout/orgChart1"/>
    <dgm:cxn modelId="{DF6AE0C4-6C5D-43B9-BA5B-545E5A5EF2CF}" type="presParOf" srcId="{B3711570-31C7-4BD9-B08B-FD5155790B3D}" destId="{CA285605-D170-4752-A237-9B041CC5C470}" srcOrd="1" destOrd="0" presId="urn:microsoft.com/office/officeart/2005/8/layout/orgChart1"/>
    <dgm:cxn modelId="{0CD8E43F-76E7-4064-8FCB-629656C5C937}" type="presParOf" srcId="{CA285605-D170-4752-A237-9B041CC5C470}" destId="{2EAC855C-CC05-438F-A57A-080650B35C2B}" srcOrd="0" destOrd="0" presId="urn:microsoft.com/office/officeart/2005/8/layout/orgChart1"/>
    <dgm:cxn modelId="{60051A7F-4629-4D97-AEE2-9E0DDCC4BA57}" type="presParOf" srcId="{2EAC855C-CC05-438F-A57A-080650B35C2B}" destId="{874EBF52-D9E0-4668-84C7-CE0D0DAFF236}" srcOrd="0" destOrd="0" presId="urn:microsoft.com/office/officeart/2005/8/layout/orgChart1"/>
    <dgm:cxn modelId="{5FAAE715-C232-452F-B570-F394D4882B16}" type="presParOf" srcId="{2EAC855C-CC05-438F-A57A-080650B35C2B}" destId="{3358334E-ED1E-48A1-B9F7-EF541E7795B6}" srcOrd="1" destOrd="0" presId="urn:microsoft.com/office/officeart/2005/8/layout/orgChart1"/>
    <dgm:cxn modelId="{1203C67F-C89D-4B43-B14E-7D0C9C693E2D}" type="presParOf" srcId="{CA285605-D170-4752-A237-9B041CC5C470}" destId="{2BB5BA59-E8F9-4E89-814C-8A537148F437}" srcOrd="1" destOrd="0" presId="urn:microsoft.com/office/officeart/2005/8/layout/orgChart1"/>
    <dgm:cxn modelId="{0FAD8174-0E9B-4EBA-9552-F6F0B722EFC4}" type="presParOf" srcId="{CA285605-D170-4752-A237-9B041CC5C470}" destId="{E155B736-E613-474C-8534-995C6EE3DF26}" srcOrd="2" destOrd="0" presId="urn:microsoft.com/office/officeart/2005/8/layout/orgChart1"/>
    <dgm:cxn modelId="{907660D7-53AB-4D5B-A819-D7EAF8E82071}" type="presParOf" srcId="{B3711570-31C7-4BD9-B08B-FD5155790B3D}" destId="{350CC7BD-A222-49BB-BDF0-051D8F750376}" srcOrd="2" destOrd="0" presId="urn:microsoft.com/office/officeart/2005/8/layout/orgChart1"/>
    <dgm:cxn modelId="{A13F8114-5070-4569-905D-8EF94B5498D6}" type="presParOf" srcId="{B3711570-31C7-4BD9-B08B-FD5155790B3D}" destId="{C6621139-21E8-4102-B835-195B777B4B1F}" srcOrd="3" destOrd="0" presId="urn:microsoft.com/office/officeart/2005/8/layout/orgChart1"/>
    <dgm:cxn modelId="{71EADDE9-B2EE-4B63-A7A4-E9500B71390E}" type="presParOf" srcId="{C6621139-21E8-4102-B835-195B777B4B1F}" destId="{E0796B26-60CD-4E9D-ABA9-309CA553D2E8}" srcOrd="0" destOrd="0" presId="urn:microsoft.com/office/officeart/2005/8/layout/orgChart1"/>
    <dgm:cxn modelId="{6C258EA8-7D02-4FD3-81D0-8BFBB0F96AAE}" type="presParOf" srcId="{E0796B26-60CD-4E9D-ABA9-309CA553D2E8}" destId="{E7DF23E6-51D0-4614-A2F6-06926A6B7374}" srcOrd="0" destOrd="0" presId="urn:microsoft.com/office/officeart/2005/8/layout/orgChart1"/>
    <dgm:cxn modelId="{5752E518-C3EB-4332-9C7B-4DA8A6533863}" type="presParOf" srcId="{E0796B26-60CD-4E9D-ABA9-309CA553D2E8}" destId="{1AE84058-3D50-4402-9C9F-A3814869CC78}" srcOrd="1" destOrd="0" presId="urn:microsoft.com/office/officeart/2005/8/layout/orgChart1"/>
    <dgm:cxn modelId="{4741F286-BB35-47B9-8D5A-F784C1D8A13B}" type="presParOf" srcId="{C6621139-21E8-4102-B835-195B777B4B1F}" destId="{1A7F2F10-B54D-4909-BFCD-25F10EC99083}" srcOrd="1" destOrd="0" presId="urn:microsoft.com/office/officeart/2005/8/layout/orgChart1"/>
    <dgm:cxn modelId="{544D80DA-EE49-4C28-8847-A7B76CC5C72A}" type="presParOf" srcId="{C6621139-21E8-4102-B835-195B777B4B1F}" destId="{085B6EFD-B52B-462C-A8FC-FA7494325B13}" srcOrd="2" destOrd="0" presId="urn:microsoft.com/office/officeart/2005/8/layout/orgChart1"/>
    <dgm:cxn modelId="{CF344C56-7769-4749-A96C-AE64D1DDA51C}" type="presParOf" srcId="{B3711570-31C7-4BD9-B08B-FD5155790B3D}" destId="{451DE5EC-10B4-47AC-A60F-91024124A6CF}" srcOrd="4" destOrd="0" presId="urn:microsoft.com/office/officeart/2005/8/layout/orgChart1"/>
    <dgm:cxn modelId="{32A52D9F-0C3D-4199-8797-312B2B139272}" type="presParOf" srcId="{B3711570-31C7-4BD9-B08B-FD5155790B3D}" destId="{9DD860D8-574C-487E-A66A-A99319863EA9}" srcOrd="5" destOrd="0" presId="urn:microsoft.com/office/officeart/2005/8/layout/orgChart1"/>
    <dgm:cxn modelId="{D8583079-6CF8-4022-BE17-E2E2FD34E4BB}" type="presParOf" srcId="{9DD860D8-574C-487E-A66A-A99319863EA9}" destId="{75A53B66-3E75-4773-8250-5DBA41C67E64}" srcOrd="0" destOrd="0" presId="urn:microsoft.com/office/officeart/2005/8/layout/orgChart1"/>
    <dgm:cxn modelId="{754E6D00-A4D6-4501-A2E5-09DDAC8587CC}" type="presParOf" srcId="{75A53B66-3E75-4773-8250-5DBA41C67E64}" destId="{8EC1FDB4-0BEF-4BBC-810B-922FD4C2FC02}" srcOrd="0" destOrd="0" presId="urn:microsoft.com/office/officeart/2005/8/layout/orgChart1"/>
    <dgm:cxn modelId="{51B5CB39-6B51-44FC-B0AD-D9EEC14F7FE4}" type="presParOf" srcId="{75A53B66-3E75-4773-8250-5DBA41C67E64}" destId="{EEE06F51-D044-45C5-9022-C0E328AC8010}" srcOrd="1" destOrd="0" presId="urn:microsoft.com/office/officeart/2005/8/layout/orgChart1"/>
    <dgm:cxn modelId="{DFCA606B-D3A5-4509-AB0C-50F99BA7995C}" type="presParOf" srcId="{9DD860D8-574C-487E-A66A-A99319863EA9}" destId="{07B6CDA6-F63A-4CD4-95B8-10219072A901}" srcOrd="1" destOrd="0" presId="urn:microsoft.com/office/officeart/2005/8/layout/orgChart1"/>
    <dgm:cxn modelId="{8C4B5015-D0AC-4453-9A39-87C91DA247F0}" type="presParOf" srcId="{9DD860D8-574C-487E-A66A-A99319863EA9}" destId="{80FE538A-25EC-40AD-AE02-DDFB66CE344B}" srcOrd="2" destOrd="0" presId="urn:microsoft.com/office/officeart/2005/8/layout/orgChart1"/>
    <dgm:cxn modelId="{8EEC1C73-0D1A-459E-8F0C-1F4A19BD00C6}" type="presParOf" srcId="{B3711570-31C7-4BD9-B08B-FD5155790B3D}" destId="{2160D846-8D1D-430E-A4EB-C14427099AD5}" srcOrd="6" destOrd="0" presId="urn:microsoft.com/office/officeart/2005/8/layout/orgChart1"/>
    <dgm:cxn modelId="{05935BB0-9FA5-4F48-9391-739AA9C44011}" type="presParOf" srcId="{B3711570-31C7-4BD9-B08B-FD5155790B3D}" destId="{5BD3BC13-B687-41A4-89C3-59E4FFEEE6BC}" srcOrd="7" destOrd="0" presId="urn:microsoft.com/office/officeart/2005/8/layout/orgChart1"/>
    <dgm:cxn modelId="{30A95296-7651-46B6-8471-9BDA167A3116}" type="presParOf" srcId="{5BD3BC13-B687-41A4-89C3-59E4FFEEE6BC}" destId="{446635F4-9F7A-4270-93FD-45D13CEAA372}" srcOrd="0" destOrd="0" presId="urn:microsoft.com/office/officeart/2005/8/layout/orgChart1"/>
    <dgm:cxn modelId="{4F2D63FF-25CC-421F-AC92-E0BC43C79C82}" type="presParOf" srcId="{446635F4-9F7A-4270-93FD-45D13CEAA372}" destId="{65F6985C-A670-4001-9695-2660D325D5E5}" srcOrd="0" destOrd="0" presId="urn:microsoft.com/office/officeart/2005/8/layout/orgChart1"/>
    <dgm:cxn modelId="{3C6017F6-26E8-44AA-AD04-A54B397C2302}" type="presParOf" srcId="{446635F4-9F7A-4270-93FD-45D13CEAA372}" destId="{914FA990-2B2F-40F2-A765-B332C6997ADA}" srcOrd="1" destOrd="0" presId="urn:microsoft.com/office/officeart/2005/8/layout/orgChart1"/>
    <dgm:cxn modelId="{D75CEB05-7F0B-470E-968B-874B0AAE397B}" type="presParOf" srcId="{5BD3BC13-B687-41A4-89C3-59E4FFEEE6BC}" destId="{2C2AEFD7-B2D9-4AF9-AE80-581AED91D780}" srcOrd="1" destOrd="0" presId="urn:microsoft.com/office/officeart/2005/8/layout/orgChart1"/>
    <dgm:cxn modelId="{A7252D9F-38EE-4622-9FCB-9EB78A311A76}" type="presParOf" srcId="{5BD3BC13-B687-41A4-89C3-59E4FFEEE6BC}" destId="{375829A6-532E-44B5-B085-DAFDC2FE14FD}" srcOrd="2" destOrd="0" presId="urn:microsoft.com/office/officeart/2005/8/layout/orgChart1"/>
    <dgm:cxn modelId="{A4AD470B-FA03-4DCB-B821-9BFDFCE648B1}" type="presParOf" srcId="{28445698-1B32-40B3-AB96-68E82DE045F4}" destId="{2300A816-3E7B-4C4E-A749-8392F5DE23D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5A5712-6498-4856-B236-7EBF3A543F1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DE2A225A-F3E5-44B8-8F57-4A5FB94595EA}">
      <dgm:prSet phldrT="[Text]" custT="1"/>
      <dgm:spPr/>
      <dgm:t>
        <a:bodyPr/>
        <a:lstStyle/>
        <a:p>
          <a:pPr rtl="1"/>
          <a:r>
            <a:rPr lang="ar-SA" sz="4000" b="1" smtClean="0">
              <a:effectLst>
                <a:outerShdw blurRad="38100" dist="38100" dir="2700000" algn="tl">
                  <a:srgbClr val="000000">
                    <a:alpha val="43137"/>
                  </a:srgbClr>
                </a:outerShdw>
              </a:effectLst>
              <a:latin typeface="Arabic Typesetting" pitchFamily="66" charset="-78"/>
              <a:cs typeface="Arabic Typesetting" pitchFamily="66" charset="-78"/>
            </a:rPr>
            <a:t> </a:t>
          </a:r>
          <a:r>
            <a:rPr lang="ar-SA" sz="4000" b="1" dirty="0" smtClean="0">
              <a:effectLst>
                <a:outerShdw blurRad="38100" dist="38100" dir="2700000" algn="tl">
                  <a:srgbClr val="000000">
                    <a:alpha val="43137"/>
                  </a:srgbClr>
                </a:outerShdw>
              </a:effectLst>
              <a:latin typeface="Arabic Typesetting" pitchFamily="66" charset="-78"/>
              <a:cs typeface="Arabic Typesetting" pitchFamily="66" charset="-78"/>
            </a:rPr>
            <a:t>تكون مصدراً للتشريع </a:t>
          </a:r>
          <a:endParaRPr lang="ar-SA" sz="40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5B01D765-1726-42E7-992C-0BF0A7BDEFCD}" type="parTrans" cxnId="{382179EE-62BD-40A5-BD3A-41D7EE2C3FFB}">
      <dgm:prSet/>
      <dgm:spPr/>
      <dgm:t>
        <a:bodyPr/>
        <a:lstStyle/>
        <a:p>
          <a:pPr rtl="1"/>
          <a:endParaRPr lang="ar-SA"/>
        </a:p>
      </dgm:t>
    </dgm:pt>
    <dgm:pt modelId="{2A44F8A2-0A08-427F-B790-FC2059764E98}" type="sibTrans" cxnId="{382179EE-62BD-40A5-BD3A-41D7EE2C3FFB}">
      <dgm:prSet/>
      <dgm:spPr/>
      <dgm:t>
        <a:bodyPr/>
        <a:lstStyle/>
        <a:p>
          <a:pPr rtl="1"/>
          <a:endParaRPr lang="ar-SA"/>
        </a:p>
      </dgm:t>
    </dgm:pt>
    <dgm:pt modelId="{4816D020-E98B-4125-8F54-F7B1EB9BA955}">
      <dgm:prSet phldrT="[Text]" custT="1"/>
      <dgm:spPr/>
      <dgm:t>
        <a:bodyPr/>
        <a:lstStyle/>
        <a:p>
          <a:pPr rtl="1"/>
          <a:r>
            <a:rPr lang="ar-SA" sz="3200" b="1" dirty="0" smtClean="0">
              <a:effectLst>
                <a:outerShdw blurRad="38100" dist="38100" dir="2700000" algn="tl">
                  <a:srgbClr val="000000">
                    <a:alpha val="43137"/>
                  </a:srgbClr>
                </a:outerShdw>
              </a:effectLst>
              <a:latin typeface="Arabic Typesetting" pitchFamily="66" charset="-78"/>
              <a:cs typeface="Arabic Typesetting" pitchFamily="66" charset="-78"/>
            </a:rPr>
            <a:t>3- حكمه على فرض ثبوت وقائع الدعوى .</a:t>
          </a:r>
          <a:endParaRPr lang="ar-SA" sz="32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403EECD0-1D28-48B7-95FA-C02B3CBBF5D6}" type="parTrans" cxnId="{E0C7BBDB-5296-4E60-9181-52BD0A69A019}">
      <dgm:prSet/>
      <dgm:spPr/>
      <dgm:t>
        <a:bodyPr/>
        <a:lstStyle/>
        <a:p>
          <a:pPr rtl="1"/>
          <a:endParaRPr lang="ar-SA" sz="3600" b="1">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B1056D79-46D6-4C9E-AFD7-CB3EE4B8A0AF}" type="sibTrans" cxnId="{E0C7BBDB-5296-4E60-9181-52BD0A69A019}">
      <dgm:prSet/>
      <dgm:spPr/>
      <dgm:t>
        <a:bodyPr/>
        <a:lstStyle/>
        <a:p>
          <a:pPr rtl="1"/>
          <a:endParaRPr lang="ar-SA"/>
        </a:p>
      </dgm:t>
    </dgm:pt>
    <dgm:pt modelId="{7801E3CA-07CA-4D21-8C4A-4579CD724F97}">
      <dgm:prSet phldrT="[Text]" custT="1"/>
      <dgm:spPr/>
      <dgm:t>
        <a:bodyPr/>
        <a:lstStyle/>
        <a:p>
          <a:pPr rtl="1"/>
          <a:r>
            <a:rPr lang="ar-SA" sz="3200" b="1" dirty="0" smtClean="0">
              <a:effectLst>
                <a:outerShdw blurRad="38100" dist="38100" dir="2700000" algn="tl">
                  <a:srgbClr val="000000">
                    <a:alpha val="43137"/>
                  </a:srgbClr>
                </a:outerShdw>
              </a:effectLst>
              <a:latin typeface="Arabic Typesetting" pitchFamily="66" charset="-78"/>
              <a:cs typeface="Arabic Typesetting" pitchFamily="66" charset="-78"/>
            </a:rPr>
            <a:t>2- ما فعله ابتداءً وعرفت صفته الشرعية من وجوب وندب وإباحة أما مالم تعرف صفته الشرعية ولكن عرف قصد القربة فيه كقيامه ببعض العبادات دون مواظبة فإن الفعل يكون مستحباً وإذا لم يعرف قصد القربة فيه فإن الفعل دالاً على إباحته . </a:t>
          </a:r>
          <a:endParaRPr lang="ar-SA" sz="32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B5FB4346-7A3A-4592-A85F-93303E725C16}" type="parTrans" cxnId="{AE1216CC-2ADB-4A7F-ACEB-F08D07B9595F}">
      <dgm:prSet/>
      <dgm:spPr/>
      <dgm:t>
        <a:bodyPr/>
        <a:lstStyle/>
        <a:p>
          <a:pPr rtl="1"/>
          <a:endParaRPr lang="ar-SA" sz="3600" b="1">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A9FD72C0-C859-4CA7-A222-AFF2F393082F}" type="sibTrans" cxnId="{AE1216CC-2ADB-4A7F-ACEB-F08D07B9595F}">
      <dgm:prSet/>
      <dgm:spPr/>
      <dgm:t>
        <a:bodyPr/>
        <a:lstStyle/>
        <a:p>
          <a:pPr rtl="1"/>
          <a:endParaRPr lang="ar-SA"/>
        </a:p>
      </dgm:t>
    </dgm:pt>
    <dgm:pt modelId="{5DD0EE42-A35A-4E22-A757-31C9FAA81529}">
      <dgm:prSet phldrT="[Text]" custT="1"/>
      <dgm:spPr/>
      <dgm:t>
        <a:bodyPr/>
        <a:lstStyle/>
        <a:p>
          <a:pPr rtl="1"/>
          <a:r>
            <a:rPr lang="ar-SA" sz="3200" b="1" dirty="0" smtClean="0">
              <a:effectLst>
                <a:outerShdw blurRad="38100" dist="38100" dir="2700000" algn="tl">
                  <a:srgbClr val="000000">
                    <a:alpha val="43137"/>
                  </a:srgbClr>
                </a:outerShdw>
              </a:effectLst>
              <a:latin typeface="Arabic Typesetting" pitchFamily="66" charset="-78"/>
              <a:cs typeface="Arabic Typesetting" pitchFamily="66" charset="-78"/>
            </a:rPr>
            <a:t>1- إذا كان فعله بيان لنص مجمل في القرآن .</a:t>
          </a:r>
          <a:endParaRPr lang="ar-SA" sz="32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D3F83526-1582-495D-B64C-0A0256EB7A43}" type="parTrans" cxnId="{759546C3-A2EA-4C33-823D-49EC71DD09EF}">
      <dgm:prSet/>
      <dgm:spPr/>
      <dgm:t>
        <a:bodyPr/>
        <a:lstStyle/>
        <a:p>
          <a:pPr rtl="1"/>
          <a:endParaRPr lang="ar-SA" sz="3600" b="1">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753C0068-631B-42EA-98A9-ECA5709EE0CD}" type="sibTrans" cxnId="{759546C3-A2EA-4C33-823D-49EC71DD09EF}">
      <dgm:prSet/>
      <dgm:spPr/>
      <dgm:t>
        <a:bodyPr/>
        <a:lstStyle/>
        <a:p>
          <a:pPr rtl="1"/>
          <a:endParaRPr lang="ar-SA"/>
        </a:p>
      </dgm:t>
    </dgm:pt>
    <dgm:pt modelId="{4851027F-DB44-480E-87EA-54A7540696FB}" type="pres">
      <dgm:prSet presAssocID="{935A5712-6498-4856-B236-7EBF3A543F17}" presName="hierChild1" presStyleCnt="0">
        <dgm:presLayoutVars>
          <dgm:orgChart val="1"/>
          <dgm:chPref val="1"/>
          <dgm:dir/>
          <dgm:animOne val="branch"/>
          <dgm:animLvl val="lvl"/>
          <dgm:resizeHandles/>
        </dgm:presLayoutVars>
      </dgm:prSet>
      <dgm:spPr/>
    </dgm:pt>
    <dgm:pt modelId="{B3DF1180-447B-4ABE-A32C-335A030F5D52}" type="pres">
      <dgm:prSet presAssocID="{DE2A225A-F3E5-44B8-8F57-4A5FB94595EA}" presName="hierRoot1" presStyleCnt="0">
        <dgm:presLayoutVars>
          <dgm:hierBranch val="init"/>
        </dgm:presLayoutVars>
      </dgm:prSet>
      <dgm:spPr/>
    </dgm:pt>
    <dgm:pt modelId="{A83C1B00-FCA6-4016-B76F-F5E147DFCC8D}" type="pres">
      <dgm:prSet presAssocID="{DE2A225A-F3E5-44B8-8F57-4A5FB94595EA}" presName="rootComposite1" presStyleCnt="0"/>
      <dgm:spPr/>
    </dgm:pt>
    <dgm:pt modelId="{F8A68111-C406-4B2C-B626-86199B19162D}" type="pres">
      <dgm:prSet presAssocID="{DE2A225A-F3E5-44B8-8F57-4A5FB94595EA}" presName="rootText1" presStyleLbl="node0" presStyleIdx="0" presStyleCnt="1" custScaleX="153584">
        <dgm:presLayoutVars>
          <dgm:chPref val="3"/>
        </dgm:presLayoutVars>
      </dgm:prSet>
      <dgm:spPr/>
      <dgm:t>
        <a:bodyPr/>
        <a:lstStyle/>
        <a:p>
          <a:pPr rtl="1"/>
          <a:endParaRPr lang="ar-SA"/>
        </a:p>
      </dgm:t>
    </dgm:pt>
    <dgm:pt modelId="{67672FB3-72F8-4F6B-A4DB-D95AD2EB917E}" type="pres">
      <dgm:prSet presAssocID="{DE2A225A-F3E5-44B8-8F57-4A5FB94595EA}" presName="rootConnector1" presStyleLbl="node1" presStyleIdx="0" presStyleCnt="0"/>
      <dgm:spPr/>
    </dgm:pt>
    <dgm:pt modelId="{9E5334D9-CC62-4ED2-A8A8-CBFB9B106EDA}" type="pres">
      <dgm:prSet presAssocID="{DE2A225A-F3E5-44B8-8F57-4A5FB94595EA}" presName="hierChild2" presStyleCnt="0"/>
      <dgm:spPr/>
    </dgm:pt>
    <dgm:pt modelId="{43070892-DCFA-4AE4-923F-1C3C9474C77E}" type="pres">
      <dgm:prSet presAssocID="{403EECD0-1D28-48B7-95FA-C02B3CBBF5D6}" presName="Name37" presStyleLbl="parChTrans1D2" presStyleIdx="0" presStyleCnt="3"/>
      <dgm:spPr/>
    </dgm:pt>
    <dgm:pt modelId="{D72081A2-0DC3-41C9-A179-9C04A2AF068C}" type="pres">
      <dgm:prSet presAssocID="{4816D020-E98B-4125-8F54-F7B1EB9BA955}" presName="hierRoot2" presStyleCnt="0">
        <dgm:presLayoutVars>
          <dgm:hierBranch val="init"/>
        </dgm:presLayoutVars>
      </dgm:prSet>
      <dgm:spPr/>
    </dgm:pt>
    <dgm:pt modelId="{7F081684-8772-4D6B-8AE6-787A81BCD463}" type="pres">
      <dgm:prSet presAssocID="{4816D020-E98B-4125-8F54-F7B1EB9BA955}" presName="rootComposite" presStyleCnt="0"/>
      <dgm:spPr/>
    </dgm:pt>
    <dgm:pt modelId="{AA8168A4-BCEE-4C93-B425-DA0C6D48ACBA}" type="pres">
      <dgm:prSet presAssocID="{4816D020-E98B-4125-8F54-F7B1EB9BA955}" presName="rootText" presStyleLbl="node2" presStyleIdx="0" presStyleCnt="3" custScaleX="101639" custScaleY="159581">
        <dgm:presLayoutVars>
          <dgm:chPref val="3"/>
        </dgm:presLayoutVars>
      </dgm:prSet>
      <dgm:spPr/>
      <dgm:t>
        <a:bodyPr/>
        <a:lstStyle/>
        <a:p>
          <a:pPr rtl="1"/>
          <a:endParaRPr lang="ar-SA"/>
        </a:p>
      </dgm:t>
    </dgm:pt>
    <dgm:pt modelId="{7771C764-094D-4AD6-9692-0B3691428EF7}" type="pres">
      <dgm:prSet presAssocID="{4816D020-E98B-4125-8F54-F7B1EB9BA955}" presName="rootConnector" presStyleLbl="node2" presStyleIdx="0" presStyleCnt="3"/>
      <dgm:spPr/>
    </dgm:pt>
    <dgm:pt modelId="{3499D352-7723-4F9E-8B19-29C1A2904486}" type="pres">
      <dgm:prSet presAssocID="{4816D020-E98B-4125-8F54-F7B1EB9BA955}" presName="hierChild4" presStyleCnt="0"/>
      <dgm:spPr/>
    </dgm:pt>
    <dgm:pt modelId="{077F7B75-1BCB-4871-AC1F-501853EDAD69}" type="pres">
      <dgm:prSet presAssocID="{4816D020-E98B-4125-8F54-F7B1EB9BA955}" presName="hierChild5" presStyleCnt="0"/>
      <dgm:spPr/>
    </dgm:pt>
    <dgm:pt modelId="{8480CA2A-F62D-4AF2-A0A3-C0034BC5D809}" type="pres">
      <dgm:prSet presAssocID="{B5FB4346-7A3A-4592-A85F-93303E725C16}" presName="Name37" presStyleLbl="parChTrans1D2" presStyleIdx="1" presStyleCnt="3"/>
      <dgm:spPr/>
    </dgm:pt>
    <dgm:pt modelId="{0A84780A-E2C2-405B-874A-225C39BE0DE2}" type="pres">
      <dgm:prSet presAssocID="{7801E3CA-07CA-4D21-8C4A-4579CD724F97}" presName="hierRoot2" presStyleCnt="0">
        <dgm:presLayoutVars>
          <dgm:hierBranch val="init"/>
        </dgm:presLayoutVars>
      </dgm:prSet>
      <dgm:spPr/>
    </dgm:pt>
    <dgm:pt modelId="{E0FA454E-C52F-4425-A1EA-C4104470E56F}" type="pres">
      <dgm:prSet presAssocID="{7801E3CA-07CA-4D21-8C4A-4579CD724F97}" presName="rootComposite" presStyleCnt="0"/>
      <dgm:spPr/>
    </dgm:pt>
    <dgm:pt modelId="{FF1787E5-195C-4EE8-B9E6-FC17289D32ED}" type="pres">
      <dgm:prSet presAssocID="{7801E3CA-07CA-4D21-8C4A-4579CD724F97}" presName="rootText" presStyleLbl="node2" presStyleIdx="1" presStyleCnt="3" custScaleX="166452" custScaleY="425084">
        <dgm:presLayoutVars>
          <dgm:chPref val="3"/>
        </dgm:presLayoutVars>
      </dgm:prSet>
      <dgm:spPr/>
      <dgm:t>
        <a:bodyPr/>
        <a:lstStyle/>
        <a:p>
          <a:pPr rtl="1"/>
          <a:endParaRPr lang="ar-SA"/>
        </a:p>
      </dgm:t>
    </dgm:pt>
    <dgm:pt modelId="{02094791-78BA-42FC-945E-0F95A17017CB}" type="pres">
      <dgm:prSet presAssocID="{7801E3CA-07CA-4D21-8C4A-4579CD724F97}" presName="rootConnector" presStyleLbl="node2" presStyleIdx="1" presStyleCnt="3"/>
      <dgm:spPr/>
    </dgm:pt>
    <dgm:pt modelId="{ADCEA17F-7E57-4539-AAE5-39E547208ED1}" type="pres">
      <dgm:prSet presAssocID="{7801E3CA-07CA-4D21-8C4A-4579CD724F97}" presName="hierChild4" presStyleCnt="0"/>
      <dgm:spPr/>
    </dgm:pt>
    <dgm:pt modelId="{A06E666D-3CFF-4FFF-B24E-D0BFB7DAE9D7}" type="pres">
      <dgm:prSet presAssocID="{7801E3CA-07CA-4D21-8C4A-4579CD724F97}" presName="hierChild5" presStyleCnt="0"/>
      <dgm:spPr/>
    </dgm:pt>
    <dgm:pt modelId="{D1A9A26F-B172-457C-8BDC-95F4374C7078}" type="pres">
      <dgm:prSet presAssocID="{D3F83526-1582-495D-B64C-0A0256EB7A43}" presName="Name37" presStyleLbl="parChTrans1D2" presStyleIdx="2" presStyleCnt="3"/>
      <dgm:spPr/>
    </dgm:pt>
    <dgm:pt modelId="{FCEFDADD-C061-4116-89BD-CC0B1A9DB733}" type="pres">
      <dgm:prSet presAssocID="{5DD0EE42-A35A-4E22-A757-31C9FAA81529}" presName="hierRoot2" presStyleCnt="0">
        <dgm:presLayoutVars>
          <dgm:hierBranch val="init"/>
        </dgm:presLayoutVars>
      </dgm:prSet>
      <dgm:spPr/>
    </dgm:pt>
    <dgm:pt modelId="{8D7F55DF-FF28-428B-89D3-4580F8FD06BC}" type="pres">
      <dgm:prSet presAssocID="{5DD0EE42-A35A-4E22-A757-31C9FAA81529}" presName="rootComposite" presStyleCnt="0"/>
      <dgm:spPr/>
    </dgm:pt>
    <dgm:pt modelId="{72A1F880-0BB0-4B86-839C-E5671CB9E364}" type="pres">
      <dgm:prSet presAssocID="{5DD0EE42-A35A-4E22-A757-31C9FAA81529}" presName="rootText" presStyleLbl="node2" presStyleIdx="2" presStyleCnt="3" custScaleX="101612" custScaleY="159630">
        <dgm:presLayoutVars>
          <dgm:chPref val="3"/>
        </dgm:presLayoutVars>
      </dgm:prSet>
      <dgm:spPr/>
      <dgm:t>
        <a:bodyPr/>
        <a:lstStyle/>
        <a:p>
          <a:pPr rtl="1"/>
          <a:endParaRPr lang="ar-SA"/>
        </a:p>
      </dgm:t>
    </dgm:pt>
    <dgm:pt modelId="{8CE0E70D-40E4-440F-B8A2-B6399BB082EE}" type="pres">
      <dgm:prSet presAssocID="{5DD0EE42-A35A-4E22-A757-31C9FAA81529}" presName="rootConnector" presStyleLbl="node2" presStyleIdx="2" presStyleCnt="3"/>
      <dgm:spPr/>
    </dgm:pt>
    <dgm:pt modelId="{8587305F-3D38-4EB2-AB8C-0094B9E49076}" type="pres">
      <dgm:prSet presAssocID="{5DD0EE42-A35A-4E22-A757-31C9FAA81529}" presName="hierChild4" presStyleCnt="0"/>
      <dgm:spPr/>
    </dgm:pt>
    <dgm:pt modelId="{81977F5B-10EC-4D09-83BF-AD77BD8B29DB}" type="pres">
      <dgm:prSet presAssocID="{5DD0EE42-A35A-4E22-A757-31C9FAA81529}" presName="hierChild5" presStyleCnt="0"/>
      <dgm:spPr/>
    </dgm:pt>
    <dgm:pt modelId="{0CBB61F5-DBEB-4E5C-92A5-D36B438C25DC}" type="pres">
      <dgm:prSet presAssocID="{DE2A225A-F3E5-44B8-8F57-4A5FB94595EA}" presName="hierChild3" presStyleCnt="0"/>
      <dgm:spPr/>
    </dgm:pt>
  </dgm:ptLst>
  <dgm:cxnLst>
    <dgm:cxn modelId="{759546C3-A2EA-4C33-823D-49EC71DD09EF}" srcId="{DE2A225A-F3E5-44B8-8F57-4A5FB94595EA}" destId="{5DD0EE42-A35A-4E22-A757-31C9FAA81529}" srcOrd="2" destOrd="0" parTransId="{D3F83526-1582-495D-B64C-0A0256EB7A43}" sibTransId="{753C0068-631B-42EA-98A9-ECA5709EE0CD}"/>
    <dgm:cxn modelId="{151315AA-83B9-43C1-8AFF-5D51148C0F77}" type="presOf" srcId="{935A5712-6498-4856-B236-7EBF3A543F17}" destId="{4851027F-DB44-480E-87EA-54A7540696FB}" srcOrd="0" destOrd="0" presId="urn:microsoft.com/office/officeart/2005/8/layout/orgChart1"/>
    <dgm:cxn modelId="{AE1216CC-2ADB-4A7F-ACEB-F08D07B9595F}" srcId="{DE2A225A-F3E5-44B8-8F57-4A5FB94595EA}" destId="{7801E3CA-07CA-4D21-8C4A-4579CD724F97}" srcOrd="1" destOrd="0" parTransId="{B5FB4346-7A3A-4592-A85F-93303E725C16}" sibTransId="{A9FD72C0-C859-4CA7-A222-AFF2F393082F}"/>
    <dgm:cxn modelId="{B56AB6B9-61E0-481F-ADF4-484B9DC37E28}" type="presOf" srcId="{4816D020-E98B-4125-8F54-F7B1EB9BA955}" destId="{AA8168A4-BCEE-4C93-B425-DA0C6D48ACBA}" srcOrd="0" destOrd="0" presId="urn:microsoft.com/office/officeart/2005/8/layout/orgChart1"/>
    <dgm:cxn modelId="{49070AF2-3CF6-4DDF-B621-1FE79FCB9D59}" type="presOf" srcId="{B5FB4346-7A3A-4592-A85F-93303E725C16}" destId="{8480CA2A-F62D-4AF2-A0A3-C0034BC5D809}" srcOrd="0" destOrd="0" presId="urn:microsoft.com/office/officeart/2005/8/layout/orgChart1"/>
    <dgm:cxn modelId="{43BAB629-6D40-4715-8578-18BFD2036C2A}" type="presOf" srcId="{DE2A225A-F3E5-44B8-8F57-4A5FB94595EA}" destId="{67672FB3-72F8-4F6B-A4DB-D95AD2EB917E}" srcOrd="1" destOrd="0" presId="urn:microsoft.com/office/officeart/2005/8/layout/orgChart1"/>
    <dgm:cxn modelId="{41F2BF1F-975D-4908-BFD0-B737E60E8C05}" type="presOf" srcId="{DE2A225A-F3E5-44B8-8F57-4A5FB94595EA}" destId="{F8A68111-C406-4B2C-B626-86199B19162D}" srcOrd="0" destOrd="0" presId="urn:microsoft.com/office/officeart/2005/8/layout/orgChart1"/>
    <dgm:cxn modelId="{7E1D284E-4F51-4CAB-A644-2FCCDC35B720}" type="presOf" srcId="{5DD0EE42-A35A-4E22-A757-31C9FAA81529}" destId="{72A1F880-0BB0-4B86-839C-E5671CB9E364}" srcOrd="0" destOrd="0" presId="urn:microsoft.com/office/officeart/2005/8/layout/orgChart1"/>
    <dgm:cxn modelId="{606D4343-16A4-448E-8366-9B6F216A8DB7}" type="presOf" srcId="{7801E3CA-07CA-4D21-8C4A-4579CD724F97}" destId="{FF1787E5-195C-4EE8-B9E6-FC17289D32ED}" srcOrd="0" destOrd="0" presId="urn:microsoft.com/office/officeart/2005/8/layout/orgChart1"/>
    <dgm:cxn modelId="{B2D1421F-D216-4090-8063-B6CB1B32B4EF}" type="presOf" srcId="{403EECD0-1D28-48B7-95FA-C02B3CBBF5D6}" destId="{43070892-DCFA-4AE4-923F-1C3C9474C77E}" srcOrd="0" destOrd="0" presId="urn:microsoft.com/office/officeart/2005/8/layout/orgChart1"/>
    <dgm:cxn modelId="{E0C7BBDB-5296-4E60-9181-52BD0A69A019}" srcId="{DE2A225A-F3E5-44B8-8F57-4A5FB94595EA}" destId="{4816D020-E98B-4125-8F54-F7B1EB9BA955}" srcOrd="0" destOrd="0" parTransId="{403EECD0-1D28-48B7-95FA-C02B3CBBF5D6}" sibTransId="{B1056D79-46D6-4C9E-AFD7-CB3EE4B8A0AF}"/>
    <dgm:cxn modelId="{382179EE-62BD-40A5-BD3A-41D7EE2C3FFB}" srcId="{935A5712-6498-4856-B236-7EBF3A543F17}" destId="{DE2A225A-F3E5-44B8-8F57-4A5FB94595EA}" srcOrd="0" destOrd="0" parTransId="{5B01D765-1726-42E7-992C-0BF0A7BDEFCD}" sibTransId="{2A44F8A2-0A08-427F-B790-FC2059764E98}"/>
    <dgm:cxn modelId="{EECA65C2-616A-41E3-B6F9-3076C77E9AB0}" type="presOf" srcId="{7801E3CA-07CA-4D21-8C4A-4579CD724F97}" destId="{02094791-78BA-42FC-945E-0F95A17017CB}" srcOrd="1" destOrd="0" presId="urn:microsoft.com/office/officeart/2005/8/layout/orgChart1"/>
    <dgm:cxn modelId="{6A5270D5-CC3A-4534-9960-C18DDBAC4DB3}" type="presOf" srcId="{5DD0EE42-A35A-4E22-A757-31C9FAA81529}" destId="{8CE0E70D-40E4-440F-B8A2-B6399BB082EE}" srcOrd="1" destOrd="0" presId="urn:microsoft.com/office/officeart/2005/8/layout/orgChart1"/>
    <dgm:cxn modelId="{796AA2F7-44FF-428E-B293-40FAED123F91}" type="presOf" srcId="{D3F83526-1582-495D-B64C-0A0256EB7A43}" destId="{D1A9A26F-B172-457C-8BDC-95F4374C7078}" srcOrd="0" destOrd="0" presId="urn:microsoft.com/office/officeart/2005/8/layout/orgChart1"/>
    <dgm:cxn modelId="{C8089DDF-AB05-4848-BD71-C5FEF8A03A89}" type="presOf" srcId="{4816D020-E98B-4125-8F54-F7B1EB9BA955}" destId="{7771C764-094D-4AD6-9692-0B3691428EF7}" srcOrd="1" destOrd="0" presId="urn:microsoft.com/office/officeart/2005/8/layout/orgChart1"/>
    <dgm:cxn modelId="{2838A1D1-6B68-496B-A2B7-63F4DAFC2184}" type="presParOf" srcId="{4851027F-DB44-480E-87EA-54A7540696FB}" destId="{B3DF1180-447B-4ABE-A32C-335A030F5D52}" srcOrd="0" destOrd="0" presId="urn:microsoft.com/office/officeart/2005/8/layout/orgChart1"/>
    <dgm:cxn modelId="{956D8EAC-38FB-4AC0-B54D-84ECA064906B}" type="presParOf" srcId="{B3DF1180-447B-4ABE-A32C-335A030F5D52}" destId="{A83C1B00-FCA6-4016-B76F-F5E147DFCC8D}" srcOrd="0" destOrd="0" presId="urn:microsoft.com/office/officeart/2005/8/layout/orgChart1"/>
    <dgm:cxn modelId="{8E25C07C-1832-49BB-80C0-15773B454DB2}" type="presParOf" srcId="{A83C1B00-FCA6-4016-B76F-F5E147DFCC8D}" destId="{F8A68111-C406-4B2C-B626-86199B19162D}" srcOrd="0" destOrd="0" presId="urn:microsoft.com/office/officeart/2005/8/layout/orgChart1"/>
    <dgm:cxn modelId="{D29933DB-4397-4BDC-99B0-1CA0B01D5FD0}" type="presParOf" srcId="{A83C1B00-FCA6-4016-B76F-F5E147DFCC8D}" destId="{67672FB3-72F8-4F6B-A4DB-D95AD2EB917E}" srcOrd="1" destOrd="0" presId="urn:microsoft.com/office/officeart/2005/8/layout/orgChart1"/>
    <dgm:cxn modelId="{ACF42FEA-BD28-4614-A3D2-32E020E623D2}" type="presParOf" srcId="{B3DF1180-447B-4ABE-A32C-335A030F5D52}" destId="{9E5334D9-CC62-4ED2-A8A8-CBFB9B106EDA}" srcOrd="1" destOrd="0" presId="urn:microsoft.com/office/officeart/2005/8/layout/orgChart1"/>
    <dgm:cxn modelId="{A54B09F5-1089-4EB3-8814-4D9363C686CB}" type="presParOf" srcId="{9E5334D9-CC62-4ED2-A8A8-CBFB9B106EDA}" destId="{43070892-DCFA-4AE4-923F-1C3C9474C77E}" srcOrd="0" destOrd="0" presId="urn:microsoft.com/office/officeart/2005/8/layout/orgChart1"/>
    <dgm:cxn modelId="{C85B0A09-1F40-49FC-AFCF-6DA492D4621A}" type="presParOf" srcId="{9E5334D9-CC62-4ED2-A8A8-CBFB9B106EDA}" destId="{D72081A2-0DC3-41C9-A179-9C04A2AF068C}" srcOrd="1" destOrd="0" presId="urn:microsoft.com/office/officeart/2005/8/layout/orgChart1"/>
    <dgm:cxn modelId="{DF50E8FD-50A5-450D-9CB5-7BC624F1D1F7}" type="presParOf" srcId="{D72081A2-0DC3-41C9-A179-9C04A2AF068C}" destId="{7F081684-8772-4D6B-8AE6-787A81BCD463}" srcOrd="0" destOrd="0" presId="urn:microsoft.com/office/officeart/2005/8/layout/orgChart1"/>
    <dgm:cxn modelId="{CFF32D41-54C5-4B33-9FAD-D2517E439F23}" type="presParOf" srcId="{7F081684-8772-4D6B-8AE6-787A81BCD463}" destId="{AA8168A4-BCEE-4C93-B425-DA0C6D48ACBA}" srcOrd="0" destOrd="0" presId="urn:microsoft.com/office/officeart/2005/8/layout/orgChart1"/>
    <dgm:cxn modelId="{9D6FBABE-F37E-4A2E-960C-4CE24AFC6D32}" type="presParOf" srcId="{7F081684-8772-4D6B-8AE6-787A81BCD463}" destId="{7771C764-094D-4AD6-9692-0B3691428EF7}" srcOrd="1" destOrd="0" presId="urn:microsoft.com/office/officeart/2005/8/layout/orgChart1"/>
    <dgm:cxn modelId="{AED1B6D6-0226-4CC4-B11F-311019FC353E}" type="presParOf" srcId="{D72081A2-0DC3-41C9-A179-9C04A2AF068C}" destId="{3499D352-7723-4F9E-8B19-29C1A2904486}" srcOrd="1" destOrd="0" presId="urn:microsoft.com/office/officeart/2005/8/layout/orgChart1"/>
    <dgm:cxn modelId="{91EFC34F-C5D1-4C1C-A572-7D0CFCC678A0}" type="presParOf" srcId="{D72081A2-0DC3-41C9-A179-9C04A2AF068C}" destId="{077F7B75-1BCB-4871-AC1F-501853EDAD69}" srcOrd="2" destOrd="0" presId="urn:microsoft.com/office/officeart/2005/8/layout/orgChart1"/>
    <dgm:cxn modelId="{6F59745F-FBB3-42ED-B78F-7C78191703DB}" type="presParOf" srcId="{9E5334D9-CC62-4ED2-A8A8-CBFB9B106EDA}" destId="{8480CA2A-F62D-4AF2-A0A3-C0034BC5D809}" srcOrd="2" destOrd="0" presId="urn:microsoft.com/office/officeart/2005/8/layout/orgChart1"/>
    <dgm:cxn modelId="{2D9E6D2B-5F64-418A-9374-116F5D868A6D}" type="presParOf" srcId="{9E5334D9-CC62-4ED2-A8A8-CBFB9B106EDA}" destId="{0A84780A-E2C2-405B-874A-225C39BE0DE2}" srcOrd="3" destOrd="0" presId="urn:microsoft.com/office/officeart/2005/8/layout/orgChart1"/>
    <dgm:cxn modelId="{34E22B86-0219-4FE5-A3F4-B99222DDF40D}" type="presParOf" srcId="{0A84780A-E2C2-405B-874A-225C39BE0DE2}" destId="{E0FA454E-C52F-4425-A1EA-C4104470E56F}" srcOrd="0" destOrd="0" presId="urn:microsoft.com/office/officeart/2005/8/layout/orgChart1"/>
    <dgm:cxn modelId="{01AEDAB5-D31E-43F1-ADFB-E854821B5217}" type="presParOf" srcId="{E0FA454E-C52F-4425-A1EA-C4104470E56F}" destId="{FF1787E5-195C-4EE8-B9E6-FC17289D32ED}" srcOrd="0" destOrd="0" presId="urn:microsoft.com/office/officeart/2005/8/layout/orgChart1"/>
    <dgm:cxn modelId="{AD61D81D-E632-4C8B-8783-359DB988A69E}" type="presParOf" srcId="{E0FA454E-C52F-4425-A1EA-C4104470E56F}" destId="{02094791-78BA-42FC-945E-0F95A17017CB}" srcOrd="1" destOrd="0" presId="urn:microsoft.com/office/officeart/2005/8/layout/orgChart1"/>
    <dgm:cxn modelId="{F667A340-FD51-45E2-AB0B-DD66BCAC29C3}" type="presParOf" srcId="{0A84780A-E2C2-405B-874A-225C39BE0DE2}" destId="{ADCEA17F-7E57-4539-AAE5-39E547208ED1}" srcOrd="1" destOrd="0" presId="urn:microsoft.com/office/officeart/2005/8/layout/orgChart1"/>
    <dgm:cxn modelId="{113016E5-5CED-4CA3-962D-1DC42CC89717}" type="presParOf" srcId="{0A84780A-E2C2-405B-874A-225C39BE0DE2}" destId="{A06E666D-3CFF-4FFF-B24E-D0BFB7DAE9D7}" srcOrd="2" destOrd="0" presId="urn:microsoft.com/office/officeart/2005/8/layout/orgChart1"/>
    <dgm:cxn modelId="{F2EEBBC4-2CAB-45D4-BEF3-B94A0101370C}" type="presParOf" srcId="{9E5334D9-CC62-4ED2-A8A8-CBFB9B106EDA}" destId="{D1A9A26F-B172-457C-8BDC-95F4374C7078}" srcOrd="4" destOrd="0" presId="urn:microsoft.com/office/officeart/2005/8/layout/orgChart1"/>
    <dgm:cxn modelId="{FEB2B05B-0BBC-4191-9345-A4F1097A5ACC}" type="presParOf" srcId="{9E5334D9-CC62-4ED2-A8A8-CBFB9B106EDA}" destId="{FCEFDADD-C061-4116-89BD-CC0B1A9DB733}" srcOrd="5" destOrd="0" presId="urn:microsoft.com/office/officeart/2005/8/layout/orgChart1"/>
    <dgm:cxn modelId="{87493FD2-5368-40EB-B010-E29B3AFCD500}" type="presParOf" srcId="{FCEFDADD-C061-4116-89BD-CC0B1A9DB733}" destId="{8D7F55DF-FF28-428B-89D3-4580F8FD06BC}" srcOrd="0" destOrd="0" presId="urn:microsoft.com/office/officeart/2005/8/layout/orgChart1"/>
    <dgm:cxn modelId="{2B0786D4-AFA8-4C82-8FED-635E240D4982}" type="presParOf" srcId="{8D7F55DF-FF28-428B-89D3-4580F8FD06BC}" destId="{72A1F880-0BB0-4B86-839C-E5671CB9E364}" srcOrd="0" destOrd="0" presId="urn:microsoft.com/office/officeart/2005/8/layout/orgChart1"/>
    <dgm:cxn modelId="{88EB4684-A199-4CF4-A6EB-55E1A72B2907}" type="presParOf" srcId="{8D7F55DF-FF28-428B-89D3-4580F8FD06BC}" destId="{8CE0E70D-40E4-440F-B8A2-B6399BB082EE}" srcOrd="1" destOrd="0" presId="urn:microsoft.com/office/officeart/2005/8/layout/orgChart1"/>
    <dgm:cxn modelId="{1B4B775C-514C-4A11-8499-5A77ECDCE915}" type="presParOf" srcId="{FCEFDADD-C061-4116-89BD-CC0B1A9DB733}" destId="{8587305F-3D38-4EB2-AB8C-0094B9E49076}" srcOrd="1" destOrd="0" presId="urn:microsoft.com/office/officeart/2005/8/layout/orgChart1"/>
    <dgm:cxn modelId="{E026C76E-044E-4652-B0B8-E33F878C0281}" type="presParOf" srcId="{FCEFDADD-C061-4116-89BD-CC0B1A9DB733}" destId="{81977F5B-10EC-4D09-83BF-AD77BD8B29DB}" srcOrd="2" destOrd="0" presId="urn:microsoft.com/office/officeart/2005/8/layout/orgChart1"/>
    <dgm:cxn modelId="{2FEDA33C-B8C5-4D47-9623-8078F22A583C}" type="presParOf" srcId="{B3DF1180-447B-4ABE-A32C-335A030F5D52}" destId="{0CBB61F5-DBEB-4E5C-92A5-D36B438C25D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8CAD9C-93F7-48A6-AF29-BF738EAC533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913BDEFB-1237-4120-AD2B-8AED4C2E8ACF}">
      <dgm:prSet phldrT="[Text]"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4400" b="1" dirty="0" smtClean="0">
              <a:effectLst>
                <a:outerShdw blurRad="38100" dist="38100" dir="2700000" algn="tl">
                  <a:srgbClr val="000000">
                    <a:alpha val="43137"/>
                  </a:srgbClr>
                </a:outerShdw>
              </a:effectLst>
              <a:latin typeface="Arabic Typesetting" pitchFamily="66" charset="-78"/>
              <a:cs typeface="Arabic Typesetting" pitchFamily="66" charset="-78"/>
            </a:rPr>
            <a:t>كيفية بيان الفعل المجمل </a:t>
          </a:r>
        </a:p>
        <a:p>
          <a:pPr defTabSz="2044700" rtl="1">
            <a:lnSpc>
              <a:spcPct val="90000"/>
            </a:lnSpc>
            <a:spcBef>
              <a:spcPct val="0"/>
            </a:spcBef>
            <a:spcAft>
              <a:spcPct val="35000"/>
            </a:spcAft>
          </a:pPr>
          <a:endParaRPr lang="ar-SA" sz="44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D7EDE4CD-FD29-4AF5-B316-9850A85AF7B2}" type="parTrans" cxnId="{4AEB314A-9384-4578-93C8-04C9E7F9E777}">
      <dgm:prSet/>
      <dgm:spPr/>
      <dgm:t>
        <a:bodyPr/>
        <a:lstStyle/>
        <a:p>
          <a:pPr rtl="1"/>
          <a:endParaRPr lang="ar-SA"/>
        </a:p>
      </dgm:t>
    </dgm:pt>
    <dgm:pt modelId="{1112837B-2638-4785-9798-C4874516FC5D}" type="sibTrans" cxnId="{4AEB314A-9384-4578-93C8-04C9E7F9E777}">
      <dgm:prSet/>
      <dgm:spPr/>
      <dgm:t>
        <a:bodyPr/>
        <a:lstStyle/>
        <a:p>
          <a:pPr rtl="1"/>
          <a:endParaRPr lang="ar-SA"/>
        </a:p>
      </dgm:t>
    </dgm:pt>
    <dgm:pt modelId="{D421AD1A-FEA4-41C2-B276-8A8529DA0547}">
      <dgm:prSet phldrT="[Text]"/>
      <dgm:spPr/>
      <dgm:t>
        <a:bodyPr/>
        <a:lstStyle/>
        <a:p>
          <a:pPr rtl="1"/>
          <a:r>
            <a:rPr lang="ar-SA" b="1" dirty="0" smtClean="0">
              <a:effectLst>
                <a:outerShdw blurRad="38100" dist="38100" dir="2700000" algn="tl">
                  <a:srgbClr val="000000">
                    <a:alpha val="43137"/>
                  </a:srgbClr>
                </a:outerShdw>
              </a:effectLst>
              <a:latin typeface="Arabic Typesetting" pitchFamily="66" charset="-78"/>
              <a:cs typeface="Arabic Typesetting" pitchFamily="66" charset="-78"/>
            </a:rPr>
            <a:t>أو بقرائن الأحوال الدالة على البيان مثل : أمره بقطع يد السارق من الكوع .</a:t>
          </a:r>
          <a:endParaRPr lang="ar-SA"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995A723C-1870-452F-A6DB-6298676ED949}" type="parTrans" cxnId="{FA912496-86DB-4544-A8C9-EF8512EBBEF7}">
      <dgm:prSet/>
      <dgm:spPr/>
      <dgm:t>
        <a:bodyPr/>
        <a:lstStyle/>
        <a:p>
          <a:pPr rtl="1"/>
          <a:endParaRPr lang="ar-SA"/>
        </a:p>
      </dgm:t>
    </dgm:pt>
    <dgm:pt modelId="{D6C98B49-A719-4275-AF7C-94478BE3AA56}" type="sibTrans" cxnId="{FA912496-86DB-4544-A8C9-EF8512EBBEF7}">
      <dgm:prSet/>
      <dgm:spPr/>
      <dgm:t>
        <a:bodyPr/>
        <a:lstStyle/>
        <a:p>
          <a:pPr rtl="1"/>
          <a:endParaRPr lang="ar-SA"/>
        </a:p>
      </dgm:t>
    </dgm:pt>
    <dgm:pt modelId="{93576EFC-B638-4760-8546-B7A27F6F6986}">
      <dgm:prSet phldrT="[Text]" custT="1"/>
      <dgm:spPr/>
      <dgm:t>
        <a:bodyPr/>
        <a:lstStyle/>
        <a:p>
          <a:pPr rtl="1"/>
          <a:r>
            <a:rPr lang="ar-SA" sz="3600" b="1" dirty="0" smtClean="0">
              <a:effectLst>
                <a:outerShdw blurRad="38100" dist="38100" dir="2700000" algn="tl">
                  <a:srgbClr val="000000">
                    <a:alpha val="43137"/>
                  </a:srgbClr>
                </a:outerShdw>
              </a:effectLst>
              <a:latin typeface="Arabic Typesetting" pitchFamily="66" charset="-78"/>
              <a:cs typeface="Arabic Typesetting" pitchFamily="66" charset="-78"/>
            </a:rPr>
            <a:t>إما بصريح المقال كقوله : (( خذوا عني مناسككم )). </a:t>
          </a:r>
          <a:endParaRPr lang="ar-SA" sz="3600" b="1" dirty="0">
            <a:effectLst>
              <a:outerShdw blurRad="38100" dist="38100" dir="2700000" algn="tl">
                <a:srgbClr val="000000">
                  <a:alpha val="43137"/>
                </a:srgbClr>
              </a:outerShdw>
            </a:effectLst>
            <a:latin typeface="Arabic Typesetting" pitchFamily="66" charset="-78"/>
            <a:cs typeface="Arabic Typesetting" pitchFamily="66" charset="-78"/>
          </a:endParaRPr>
        </a:p>
      </dgm:t>
    </dgm:pt>
    <dgm:pt modelId="{998AE5A8-B08E-4242-809D-B4E7248D9321}" type="parTrans" cxnId="{9D7CF265-5FA0-4AC0-B1AB-8E58317D6F9C}">
      <dgm:prSet/>
      <dgm:spPr/>
      <dgm:t>
        <a:bodyPr/>
        <a:lstStyle/>
        <a:p>
          <a:pPr rtl="1"/>
          <a:endParaRPr lang="ar-SA"/>
        </a:p>
      </dgm:t>
    </dgm:pt>
    <dgm:pt modelId="{2391FE7E-205C-4C53-A012-A98FA506DE4E}" type="sibTrans" cxnId="{9D7CF265-5FA0-4AC0-B1AB-8E58317D6F9C}">
      <dgm:prSet/>
      <dgm:spPr/>
      <dgm:t>
        <a:bodyPr/>
        <a:lstStyle/>
        <a:p>
          <a:pPr rtl="1"/>
          <a:endParaRPr lang="ar-SA"/>
        </a:p>
      </dgm:t>
    </dgm:pt>
    <dgm:pt modelId="{79421617-3263-4154-9CF4-778C6B133E1C}" type="pres">
      <dgm:prSet presAssocID="{F68CAD9C-93F7-48A6-AF29-BF738EAC5331}" presName="hierChild1" presStyleCnt="0">
        <dgm:presLayoutVars>
          <dgm:orgChart val="1"/>
          <dgm:chPref val="1"/>
          <dgm:dir/>
          <dgm:animOne val="branch"/>
          <dgm:animLvl val="lvl"/>
          <dgm:resizeHandles/>
        </dgm:presLayoutVars>
      </dgm:prSet>
      <dgm:spPr/>
    </dgm:pt>
    <dgm:pt modelId="{41269E00-C6BB-4DCE-A147-78446055C96D}" type="pres">
      <dgm:prSet presAssocID="{913BDEFB-1237-4120-AD2B-8AED4C2E8ACF}" presName="hierRoot1" presStyleCnt="0">
        <dgm:presLayoutVars>
          <dgm:hierBranch val="init"/>
        </dgm:presLayoutVars>
      </dgm:prSet>
      <dgm:spPr/>
    </dgm:pt>
    <dgm:pt modelId="{BCEB5FE9-56C2-4B13-8D7C-67EC6CF0A44A}" type="pres">
      <dgm:prSet presAssocID="{913BDEFB-1237-4120-AD2B-8AED4C2E8ACF}" presName="rootComposite1" presStyleCnt="0"/>
      <dgm:spPr/>
    </dgm:pt>
    <dgm:pt modelId="{2E5BC028-8FB8-487A-9B8B-59E421342A37}" type="pres">
      <dgm:prSet presAssocID="{913BDEFB-1237-4120-AD2B-8AED4C2E8ACF}" presName="rootText1" presStyleLbl="node0" presStyleIdx="0" presStyleCnt="1" custScaleX="98016" custScaleY="108739">
        <dgm:presLayoutVars>
          <dgm:chPref val="3"/>
        </dgm:presLayoutVars>
      </dgm:prSet>
      <dgm:spPr/>
    </dgm:pt>
    <dgm:pt modelId="{A90D3BF7-D5B5-462E-A27E-AA23D9ED11DD}" type="pres">
      <dgm:prSet presAssocID="{913BDEFB-1237-4120-AD2B-8AED4C2E8ACF}" presName="rootConnector1" presStyleLbl="node1" presStyleIdx="0" presStyleCnt="0"/>
      <dgm:spPr/>
    </dgm:pt>
    <dgm:pt modelId="{A6135380-1977-46B4-A4F7-4B7F6FE8C5F2}" type="pres">
      <dgm:prSet presAssocID="{913BDEFB-1237-4120-AD2B-8AED4C2E8ACF}" presName="hierChild2" presStyleCnt="0"/>
      <dgm:spPr/>
    </dgm:pt>
    <dgm:pt modelId="{74B03C75-F023-4F2D-A4F7-1B63D5A35758}" type="pres">
      <dgm:prSet presAssocID="{995A723C-1870-452F-A6DB-6298676ED949}" presName="Name37" presStyleLbl="parChTrans1D2" presStyleIdx="0" presStyleCnt="2"/>
      <dgm:spPr/>
    </dgm:pt>
    <dgm:pt modelId="{8C142E57-8BBC-49DE-BF08-357781550FD8}" type="pres">
      <dgm:prSet presAssocID="{D421AD1A-FEA4-41C2-B276-8A8529DA0547}" presName="hierRoot2" presStyleCnt="0">
        <dgm:presLayoutVars>
          <dgm:hierBranch val="init"/>
        </dgm:presLayoutVars>
      </dgm:prSet>
      <dgm:spPr/>
    </dgm:pt>
    <dgm:pt modelId="{A8366720-621F-489F-9D04-6A82100CFDE1}" type="pres">
      <dgm:prSet presAssocID="{D421AD1A-FEA4-41C2-B276-8A8529DA0547}" presName="rootComposite" presStyleCnt="0"/>
      <dgm:spPr/>
    </dgm:pt>
    <dgm:pt modelId="{E1DF51A6-54B5-4872-AAD5-CD1567C17FF5}" type="pres">
      <dgm:prSet presAssocID="{D421AD1A-FEA4-41C2-B276-8A8529DA0547}" presName="rootText" presStyleLbl="node2" presStyleIdx="0" presStyleCnt="2" custScaleX="100107" custScaleY="109118">
        <dgm:presLayoutVars>
          <dgm:chPref val="3"/>
        </dgm:presLayoutVars>
      </dgm:prSet>
      <dgm:spPr/>
      <dgm:t>
        <a:bodyPr/>
        <a:lstStyle/>
        <a:p>
          <a:pPr rtl="1"/>
          <a:endParaRPr lang="ar-SA"/>
        </a:p>
      </dgm:t>
    </dgm:pt>
    <dgm:pt modelId="{DA2C70B9-28F3-4BE0-B9A0-5497E4BC4571}" type="pres">
      <dgm:prSet presAssocID="{D421AD1A-FEA4-41C2-B276-8A8529DA0547}" presName="rootConnector" presStyleLbl="node2" presStyleIdx="0" presStyleCnt="2"/>
      <dgm:spPr/>
    </dgm:pt>
    <dgm:pt modelId="{A3F53F62-E33A-4D89-B7C3-A912A9CF6527}" type="pres">
      <dgm:prSet presAssocID="{D421AD1A-FEA4-41C2-B276-8A8529DA0547}" presName="hierChild4" presStyleCnt="0"/>
      <dgm:spPr/>
    </dgm:pt>
    <dgm:pt modelId="{380CE1ED-2342-41F5-8E98-6059687BA465}" type="pres">
      <dgm:prSet presAssocID="{D421AD1A-FEA4-41C2-B276-8A8529DA0547}" presName="hierChild5" presStyleCnt="0"/>
      <dgm:spPr/>
    </dgm:pt>
    <dgm:pt modelId="{F0B2B412-2229-405D-8DB5-D2044EE20567}" type="pres">
      <dgm:prSet presAssocID="{998AE5A8-B08E-4242-809D-B4E7248D9321}" presName="Name37" presStyleLbl="parChTrans1D2" presStyleIdx="1" presStyleCnt="2"/>
      <dgm:spPr/>
    </dgm:pt>
    <dgm:pt modelId="{5B3BE8DB-BE6A-49A9-8E7F-248CA531B092}" type="pres">
      <dgm:prSet presAssocID="{93576EFC-B638-4760-8546-B7A27F6F6986}" presName="hierRoot2" presStyleCnt="0">
        <dgm:presLayoutVars>
          <dgm:hierBranch val="init"/>
        </dgm:presLayoutVars>
      </dgm:prSet>
      <dgm:spPr/>
    </dgm:pt>
    <dgm:pt modelId="{8D14D3C5-4D5D-4E1D-94D6-DDF4DDC0BCE7}" type="pres">
      <dgm:prSet presAssocID="{93576EFC-B638-4760-8546-B7A27F6F6986}" presName="rootComposite" presStyleCnt="0"/>
      <dgm:spPr/>
    </dgm:pt>
    <dgm:pt modelId="{49762B5B-3FB4-4CF9-B4E6-D0A2B35DDD06}" type="pres">
      <dgm:prSet presAssocID="{93576EFC-B638-4760-8546-B7A27F6F6986}" presName="rootText" presStyleLbl="node2" presStyleIdx="1" presStyleCnt="2">
        <dgm:presLayoutVars>
          <dgm:chPref val="3"/>
        </dgm:presLayoutVars>
      </dgm:prSet>
      <dgm:spPr/>
    </dgm:pt>
    <dgm:pt modelId="{3AB52A29-9B74-49DC-9897-53F85F330C16}" type="pres">
      <dgm:prSet presAssocID="{93576EFC-B638-4760-8546-B7A27F6F6986}" presName="rootConnector" presStyleLbl="node2" presStyleIdx="1" presStyleCnt="2"/>
      <dgm:spPr/>
    </dgm:pt>
    <dgm:pt modelId="{7C5530F0-41E8-4F0F-AF74-B1A486F2A53E}" type="pres">
      <dgm:prSet presAssocID="{93576EFC-B638-4760-8546-B7A27F6F6986}" presName="hierChild4" presStyleCnt="0"/>
      <dgm:spPr/>
    </dgm:pt>
    <dgm:pt modelId="{3EC0F7E8-502D-48ED-8354-C85C586F74D9}" type="pres">
      <dgm:prSet presAssocID="{93576EFC-B638-4760-8546-B7A27F6F6986}" presName="hierChild5" presStyleCnt="0"/>
      <dgm:spPr/>
    </dgm:pt>
    <dgm:pt modelId="{25E080E3-5581-4AD7-9F8A-5ADCBB08EC8C}" type="pres">
      <dgm:prSet presAssocID="{913BDEFB-1237-4120-AD2B-8AED4C2E8ACF}" presName="hierChild3" presStyleCnt="0"/>
      <dgm:spPr/>
    </dgm:pt>
  </dgm:ptLst>
  <dgm:cxnLst>
    <dgm:cxn modelId="{A01509D6-17DC-4820-BD99-E5B919CF4246}" type="presOf" srcId="{998AE5A8-B08E-4242-809D-B4E7248D9321}" destId="{F0B2B412-2229-405D-8DB5-D2044EE20567}" srcOrd="0" destOrd="0" presId="urn:microsoft.com/office/officeart/2005/8/layout/orgChart1"/>
    <dgm:cxn modelId="{4AEB314A-9384-4578-93C8-04C9E7F9E777}" srcId="{F68CAD9C-93F7-48A6-AF29-BF738EAC5331}" destId="{913BDEFB-1237-4120-AD2B-8AED4C2E8ACF}" srcOrd="0" destOrd="0" parTransId="{D7EDE4CD-FD29-4AF5-B316-9850A85AF7B2}" sibTransId="{1112837B-2638-4785-9798-C4874516FC5D}"/>
    <dgm:cxn modelId="{78DD4A49-CA06-48CD-8CCC-38D9760F7CA0}" type="presOf" srcId="{995A723C-1870-452F-A6DB-6298676ED949}" destId="{74B03C75-F023-4F2D-A4F7-1B63D5A35758}" srcOrd="0" destOrd="0" presId="urn:microsoft.com/office/officeart/2005/8/layout/orgChart1"/>
    <dgm:cxn modelId="{FA912496-86DB-4544-A8C9-EF8512EBBEF7}" srcId="{913BDEFB-1237-4120-AD2B-8AED4C2E8ACF}" destId="{D421AD1A-FEA4-41C2-B276-8A8529DA0547}" srcOrd="0" destOrd="0" parTransId="{995A723C-1870-452F-A6DB-6298676ED949}" sibTransId="{D6C98B49-A719-4275-AF7C-94478BE3AA56}"/>
    <dgm:cxn modelId="{4DE516F4-1344-4252-AEC4-C2A465F2D45C}" type="presOf" srcId="{D421AD1A-FEA4-41C2-B276-8A8529DA0547}" destId="{DA2C70B9-28F3-4BE0-B9A0-5497E4BC4571}" srcOrd="1" destOrd="0" presId="urn:microsoft.com/office/officeart/2005/8/layout/orgChart1"/>
    <dgm:cxn modelId="{9D7CF265-5FA0-4AC0-B1AB-8E58317D6F9C}" srcId="{913BDEFB-1237-4120-AD2B-8AED4C2E8ACF}" destId="{93576EFC-B638-4760-8546-B7A27F6F6986}" srcOrd="1" destOrd="0" parTransId="{998AE5A8-B08E-4242-809D-B4E7248D9321}" sibTransId="{2391FE7E-205C-4C53-A012-A98FA506DE4E}"/>
    <dgm:cxn modelId="{78AC935B-B734-4367-B43C-7763938DB865}" type="presOf" srcId="{D421AD1A-FEA4-41C2-B276-8A8529DA0547}" destId="{E1DF51A6-54B5-4872-AAD5-CD1567C17FF5}" srcOrd="0" destOrd="0" presId="urn:microsoft.com/office/officeart/2005/8/layout/orgChart1"/>
    <dgm:cxn modelId="{3A8A00F7-F425-4AD1-AD98-DDAA080FF824}" type="presOf" srcId="{93576EFC-B638-4760-8546-B7A27F6F6986}" destId="{49762B5B-3FB4-4CF9-B4E6-D0A2B35DDD06}" srcOrd="0" destOrd="0" presId="urn:microsoft.com/office/officeart/2005/8/layout/orgChart1"/>
    <dgm:cxn modelId="{4E12106D-D4C8-4455-B2EB-BA846DBC160C}" type="presOf" srcId="{93576EFC-B638-4760-8546-B7A27F6F6986}" destId="{3AB52A29-9B74-49DC-9897-53F85F330C16}" srcOrd="1" destOrd="0" presId="urn:microsoft.com/office/officeart/2005/8/layout/orgChart1"/>
    <dgm:cxn modelId="{F337DACE-9668-48BE-80F9-16A391E05987}" type="presOf" srcId="{F68CAD9C-93F7-48A6-AF29-BF738EAC5331}" destId="{79421617-3263-4154-9CF4-778C6B133E1C}" srcOrd="0" destOrd="0" presId="urn:microsoft.com/office/officeart/2005/8/layout/orgChart1"/>
    <dgm:cxn modelId="{1874CF40-F086-4342-92DF-CBF4711A6D1C}" type="presOf" srcId="{913BDEFB-1237-4120-AD2B-8AED4C2E8ACF}" destId="{2E5BC028-8FB8-487A-9B8B-59E421342A37}" srcOrd="0" destOrd="0" presId="urn:microsoft.com/office/officeart/2005/8/layout/orgChart1"/>
    <dgm:cxn modelId="{2199DE45-0129-4E62-92D3-F2EF88518932}" type="presOf" srcId="{913BDEFB-1237-4120-AD2B-8AED4C2E8ACF}" destId="{A90D3BF7-D5B5-462E-A27E-AA23D9ED11DD}" srcOrd="1" destOrd="0" presId="urn:microsoft.com/office/officeart/2005/8/layout/orgChart1"/>
    <dgm:cxn modelId="{BF9223C0-10FC-4B60-A430-E7F3937548FA}" type="presParOf" srcId="{79421617-3263-4154-9CF4-778C6B133E1C}" destId="{41269E00-C6BB-4DCE-A147-78446055C96D}" srcOrd="0" destOrd="0" presId="urn:microsoft.com/office/officeart/2005/8/layout/orgChart1"/>
    <dgm:cxn modelId="{4E5DB363-81E3-415E-AD80-11256AB298F9}" type="presParOf" srcId="{41269E00-C6BB-4DCE-A147-78446055C96D}" destId="{BCEB5FE9-56C2-4B13-8D7C-67EC6CF0A44A}" srcOrd="0" destOrd="0" presId="urn:microsoft.com/office/officeart/2005/8/layout/orgChart1"/>
    <dgm:cxn modelId="{2394C254-E36A-46F0-B57A-25025D9C09F9}" type="presParOf" srcId="{BCEB5FE9-56C2-4B13-8D7C-67EC6CF0A44A}" destId="{2E5BC028-8FB8-487A-9B8B-59E421342A37}" srcOrd="0" destOrd="0" presId="urn:microsoft.com/office/officeart/2005/8/layout/orgChart1"/>
    <dgm:cxn modelId="{BB966E79-5FC6-4E3B-8225-E70D33EA489F}" type="presParOf" srcId="{BCEB5FE9-56C2-4B13-8D7C-67EC6CF0A44A}" destId="{A90D3BF7-D5B5-462E-A27E-AA23D9ED11DD}" srcOrd="1" destOrd="0" presId="urn:microsoft.com/office/officeart/2005/8/layout/orgChart1"/>
    <dgm:cxn modelId="{101BA199-8EDC-4CA7-88A0-D3FFD27958F1}" type="presParOf" srcId="{41269E00-C6BB-4DCE-A147-78446055C96D}" destId="{A6135380-1977-46B4-A4F7-4B7F6FE8C5F2}" srcOrd="1" destOrd="0" presId="urn:microsoft.com/office/officeart/2005/8/layout/orgChart1"/>
    <dgm:cxn modelId="{5C86A54D-E241-4AF0-9D67-E034114DCF82}" type="presParOf" srcId="{A6135380-1977-46B4-A4F7-4B7F6FE8C5F2}" destId="{74B03C75-F023-4F2D-A4F7-1B63D5A35758}" srcOrd="0" destOrd="0" presId="urn:microsoft.com/office/officeart/2005/8/layout/orgChart1"/>
    <dgm:cxn modelId="{67E696AD-4B15-4A83-BD89-3F4E5CD2EDA0}" type="presParOf" srcId="{A6135380-1977-46B4-A4F7-4B7F6FE8C5F2}" destId="{8C142E57-8BBC-49DE-BF08-357781550FD8}" srcOrd="1" destOrd="0" presId="urn:microsoft.com/office/officeart/2005/8/layout/orgChart1"/>
    <dgm:cxn modelId="{6A8C8AA5-DA53-4280-8050-A27F5B8784D9}" type="presParOf" srcId="{8C142E57-8BBC-49DE-BF08-357781550FD8}" destId="{A8366720-621F-489F-9D04-6A82100CFDE1}" srcOrd="0" destOrd="0" presId="urn:microsoft.com/office/officeart/2005/8/layout/orgChart1"/>
    <dgm:cxn modelId="{3EA41564-DF5D-4FDF-96FA-9053BD8A169A}" type="presParOf" srcId="{A8366720-621F-489F-9D04-6A82100CFDE1}" destId="{E1DF51A6-54B5-4872-AAD5-CD1567C17FF5}" srcOrd="0" destOrd="0" presId="urn:microsoft.com/office/officeart/2005/8/layout/orgChart1"/>
    <dgm:cxn modelId="{FFBF6AC0-DE99-4283-8D65-2846B0129659}" type="presParOf" srcId="{A8366720-621F-489F-9D04-6A82100CFDE1}" destId="{DA2C70B9-28F3-4BE0-B9A0-5497E4BC4571}" srcOrd="1" destOrd="0" presId="urn:microsoft.com/office/officeart/2005/8/layout/orgChart1"/>
    <dgm:cxn modelId="{1337EBF2-C531-468E-9244-EFDFA2B8CD91}" type="presParOf" srcId="{8C142E57-8BBC-49DE-BF08-357781550FD8}" destId="{A3F53F62-E33A-4D89-B7C3-A912A9CF6527}" srcOrd="1" destOrd="0" presId="urn:microsoft.com/office/officeart/2005/8/layout/orgChart1"/>
    <dgm:cxn modelId="{6D3CED52-D1B8-4C29-AE27-90D469F850A3}" type="presParOf" srcId="{8C142E57-8BBC-49DE-BF08-357781550FD8}" destId="{380CE1ED-2342-41F5-8E98-6059687BA465}" srcOrd="2" destOrd="0" presId="urn:microsoft.com/office/officeart/2005/8/layout/orgChart1"/>
    <dgm:cxn modelId="{F8B703FB-72B2-40C3-B9E8-636F917A681D}" type="presParOf" srcId="{A6135380-1977-46B4-A4F7-4B7F6FE8C5F2}" destId="{F0B2B412-2229-405D-8DB5-D2044EE20567}" srcOrd="2" destOrd="0" presId="urn:microsoft.com/office/officeart/2005/8/layout/orgChart1"/>
    <dgm:cxn modelId="{F6DBADD2-E010-484B-9428-9EC63689CE8D}" type="presParOf" srcId="{A6135380-1977-46B4-A4F7-4B7F6FE8C5F2}" destId="{5B3BE8DB-BE6A-49A9-8E7F-248CA531B092}" srcOrd="3" destOrd="0" presId="urn:microsoft.com/office/officeart/2005/8/layout/orgChart1"/>
    <dgm:cxn modelId="{E01977D5-6278-48DB-A99E-7DF2BD52A012}" type="presParOf" srcId="{5B3BE8DB-BE6A-49A9-8E7F-248CA531B092}" destId="{8D14D3C5-4D5D-4E1D-94D6-DDF4DDC0BCE7}" srcOrd="0" destOrd="0" presId="urn:microsoft.com/office/officeart/2005/8/layout/orgChart1"/>
    <dgm:cxn modelId="{446F4921-7161-48A8-8579-3AC2685F8BCE}" type="presParOf" srcId="{8D14D3C5-4D5D-4E1D-94D6-DDF4DDC0BCE7}" destId="{49762B5B-3FB4-4CF9-B4E6-D0A2B35DDD06}" srcOrd="0" destOrd="0" presId="urn:microsoft.com/office/officeart/2005/8/layout/orgChart1"/>
    <dgm:cxn modelId="{A52D48EF-4DCF-49D1-AA1F-EE6A978B0469}" type="presParOf" srcId="{8D14D3C5-4D5D-4E1D-94D6-DDF4DDC0BCE7}" destId="{3AB52A29-9B74-49DC-9897-53F85F330C16}" srcOrd="1" destOrd="0" presId="urn:microsoft.com/office/officeart/2005/8/layout/orgChart1"/>
    <dgm:cxn modelId="{034A4F67-0C3E-457B-AC66-CD2DDA8B2493}" type="presParOf" srcId="{5B3BE8DB-BE6A-49A9-8E7F-248CA531B092}" destId="{7C5530F0-41E8-4F0F-AF74-B1A486F2A53E}" srcOrd="1" destOrd="0" presId="urn:microsoft.com/office/officeart/2005/8/layout/orgChart1"/>
    <dgm:cxn modelId="{34826B15-B3E8-4FA0-85B9-6AE042B259D8}" type="presParOf" srcId="{5B3BE8DB-BE6A-49A9-8E7F-248CA531B092}" destId="{3EC0F7E8-502D-48ED-8354-C85C586F74D9}" srcOrd="2" destOrd="0" presId="urn:microsoft.com/office/officeart/2005/8/layout/orgChart1"/>
    <dgm:cxn modelId="{6CA55FDC-077F-407E-A790-48731F6A963A}" type="presParOf" srcId="{41269E00-C6BB-4DCE-A147-78446055C96D}" destId="{25E080E3-5581-4AD7-9F8A-5ADCBB08EC8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3DB381-FF1D-4121-846C-2AD17BCE31C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E1DF8DDB-76FD-47B9-ABF5-14524143B3CC}">
      <dgm:prSet phldrT="[Text]" custT="1"/>
      <dgm:spPr/>
      <dgm:t>
        <a:bodyPr/>
        <a:lstStyle/>
        <a:p>
          <a:pPr rtl="1"/>
          <a:r>
            <a:rPr lang="ar-SA" sz="4000" dirty="0" smtClean="0">
              <a:latin typeface="Arabic Typesetting" pitchFamily="66" charset="-78"/>
              <a:cs typeface="Arabic Typesetting" pitchFamily="66" charset="-78"/>
            </a:rPr>
            <a:t>تقسيم الحنفية للسنة من حيث سندها إلى سنة :</a:t>
          </a:r>
          <a:endParaRPr lang="ar-SA" sz="4000" dirty="0">
            <a:latin typeface="Arabic Typesetting" pitchFamily="66" charset="-78"/>
            <a:cs typeface="Arabic Typesetting" pitchFamily="66" charset="-78"/>
          </a:endParaRPr>
        </a:p>
      </dgm:t>
    </dgm:pt>
    <dgm:pt modelId="{F40D07EC-8D50-43F2-9D1D-E291FD010B17}" type="parTrans" cxnId="{75F75B15-05FF-445C-AC75-879FF95F74FC}">
      <dgm:prSet/>
      <dgm:spPr/>
      <dgm:t>
        <a:bodyPr/>
        <a:lstStyle/>
        <a:p>
          <a:pPr rtl="1"/>
          <a:endParaRPr lang="ar-SA"/>
        </a:p>
      </dgm:t>
    </dgm:pt>
    <dgm:pt modelId="{BE0C3ACC-083F-4ACE-A6B1-C8D62979A9EF}" type="sibTrans" cxnId="{75F75B15-05FF-445C-AC75-879FF95F74FC}">
      <dgm:prSet/>
      <dgm:spPr/>
      <dgm:t>
        <a:bodyPr/>
        <a:lstStyle/>
        <a:p>
          <a:pPr rtl="1"/>
          <a:endParaRPr lang="ar-SA"/>
        </a:p>
      </dgm:t>
    </dgm:pt>
    <dgm:pt modelId="{5B2F4FA1-F8F9-4F68-B567-797CDA29734D}">
      <dgm:prSet phldrT="[Text]" custT="1"/>
      <dgm:spPr/>
      <dgm:t>
        <a:bodyPr/>
        <a:lstStyle/>
        <a:p>
          <a:pPr rtl="1"/>
          <a:r>
            <a:rPr lang="ar-SA" sz="5400" dirty="0" smtClean="0">
              <a:latin typeface="Arabic Typesetting" pitchFamily="66" charset="-78"/>
              <a:cs typeface="Arabic Typesetting" pitchFamily="66" charset="-78"/>
            </a:rPr>
            <a:t>آحاد</a:t>
          </a:r>
          <a:endParaRPr lang="ar-SA" sz="5400" dirty="0">
            <a:latin typeface="Arabic Typesetting" pitchFamily="66" charset="-78"/>
            <a:cs typeface="Arabic Typesetting" pitchFamily="66" charset="-78"/>
          </a:endParaRPr>
        </a:p>
      </dgm:t>
    </dgm:pt>
    <dgm:pt modelId="{46E14640-FBC7-49AC-8934-174276910494}" type="parTrans" cxnId="{E63A2339-2059-4DC9-BB31-19B00ED8D150}">
      <dgm:prSet/>
      <dgm:spPr/>
      <dgm:t>
        <a:bodyPr/>
        <a:lstStyle/>
        <a:p>
          <a:pPr rtl="1"/>
          <a:endParaRPr lang="ar-SA"/>
        </a:p>
      </dgm:t>
    </dgm:pt>
    <dgm:pt modelId="{1D80D377-4CA9-4816-9216-3F513EAB2D59}" type="sibTrans" cxnId="{E63A2339-2059-4DC9-BB31-19B00ED8D150}">
      <dgm:prSet/>
      <dgm:spPr/>
      <dgm:t>
        <a:bodyPr/>
        <a:lstStyle/>
        <a:p>
          <a:pPr rtl="1"/>
          <a:endParaRPr lang="ar-SA"/>
        </a:p>
      </dgm:t>
    </dgm:pt>
    <dgm:pt modelId="{53572D6B-AB0C-481C-AE7B-D84F1BE08F66}">
      <dgm:prSet phldrT="[Text]" custT="1"/>
      <dgm:spPr/>
      <dgm:t>
        <a:bodyPr/>
        <a:lstStyle/>
        <a:p>
          <a:pPr rtl="1"/>
          <a:r>
            <a:rPr lang="ar-SA" sz="5400" dirty="0" smtClean="0">
              <a:latin typeface="Arabic Typesetting" pitchFamily="66" charset="-78"/>
              <a:cs typeface="Arabic Typesetting" pitchFamily="66" charset="-78"/>
            </a:rPr>
            <a:t>مشهورة </a:t>
          </a:r>
          <a:endParaRPr lang="ar-SA" sz="5400" dirty="0">
            <a:latin typeface="Arabic Typesetting" pitchFamily="66" charset="-78"/>
            <a:cs typeface="Arabic Typesetting" pitchFamily="66" charset="-78"/>
          </a:endParaRPr>
        </a:p>
      </dgm:t>
    </dgm:pt>
    <dgm:pt modelId="{58FFFCBC-3B54-4C62-9181-0D5601CC1EE1}" type="parTrans" cxnId="{8F09BD37-3FC8-46E3-A289-88D755E56573}">
      <dgm:prSet/>
      <dgm:spPr/>
      <dgm:t>
        <a:bodyPr/>
        <a:lstStyle/>
        <a:p>
          <a:pPr rtl="1"/>
          <a:endParaRPr lang="ar-SA"/>
        </a:p>
      </dgm:t>
    </dgm:pt>
    <dgm:pt modelId="{28F5EBA3-DB34-4D3F-B262-DFC3C336798D}" type="sibTrans" cxnId="{8F09BD37-3FC8-46E3-A289-88D755E56573}">
      <dgm:prSet/>
      <dgm:spPr/>
      <dgm:t>
        <a:bodyPr/>
        <a:lstStyle/>
        <a:p>
          <a:pPr rtl="1"/>
          <a:endParaRPr lang="ar-SA"/>
        </a:p>
      </dgm:t>
    </dgm:pt>
    <dgm:pt modelId="{8591406F-3F9B-4BE0-A2B5-2A2D93047597}">
      <dgm:prSet phldrT="[Text]" custT="1"/>
      <dgm:spPr/>
      <dgm:t>
        <a:bodyPr/>
        <a:lstStyle/>
        <a:p>
          <a:pPr rtl="1"/>
          <a:r>
            <a:rPr lang="ar-SA" sz="5400" b="0" dirty="0" smtClean="0">
              <a:latin typeface="Arabic Typesetting" pitchFamily="66" charset="-78"/>
              <a:cs typeface="Arabic Typesetting" pitchFamily="66" charset="-78"/>
            </a:rPr>
            <a:t>متواترة </a:t>
          </a:r>
          <a:endParaRPr lang="ar-SA" sz="6500" b="0" dirty="0">
            <a:latin typeface="Arabic Typesetting" pitchFamily="66" charset="-78"/>
            <a:cs typeface="Arabic Typesetting" pitchFamily="66" charset="-78"/>
          </a:endParaRPr>
        </a:p>
      </dgm:t>
    </dgm:pt>
    <dgm:pt modelId="{30BA0EC9-76F5-4A74-B5B8-2B0D915477CD}" type="parTrans" cxnId="{FF5A52D9-F8CA-42D9-8E81-A30110A445E1}">
      <dgm:prSet/>
      <dgm:spPr/>
      <dgm:t>
        <a:bodyPr/>
        <a:lstStyle/>
        <a:p>
          <a:pPr rtl="1"/>
          <a:endParaRPr lang="ar-SA"/>
        </a:p>
      </dgm:t>
    </dgm:pt>
    <dgm:pt modelId="{C08FB4CA-93E2-4D67-86F7-59DA00248FB6}" type="sibTrans" cxnId="{FF5A52D9-F8CA-42D9-8E81-A30110A445E1}">
      <dgm:prSet/>
      <dgm:spPr/>
      <dgm:t>
        <a:bodyPr/>
        <a:lstStyle/>
        <a:p>
          <a:pPr rtl="1"/>
          <a:endParaRPr lang="ar-SA"/>
        </a:p>
      </dgm:t>
    </dgm:pt>
    <dgm:pt modelId="{F14675D6-A29B-4666-BD6A-4F71089F0E62}" type="pres">
      <dgm:prSet presAssocID="{503DB381-FF1D-4121-846C-2AD17BCE31CA}" presName="hierChild1" presStyleCnt="0">
        <dgm:presLayoutVars>
          <dgm:orgChart val="1"/>
          <dgm:chPref val="1"/>
          <dgm:dir/>
          <dgm:animOne val="branch"/>
          <dgm:animLvl val="lvl"/>
          <dgm:resizeHandles/>
        </dgm:presLayoutVars>
      </dgm:prSet>
      <dgm:spPr/>
    </dgm:pt>
    <dgm:pt modelId="{7B9458EC-D259-4552-AE2E-E6970528EE28}" type="pres">
      <dgm:prSet presAssocID="{E1DF8DDB-76FD-47B9-ABF5-14524143B3CC}" presName="hierRoot1" presStyleCnt="0">
        <dgm:presLayoutVars>
          <dgm:hierBranch val="init"/>
        </dgm:presLayoutVars>
      </dgm:prSet>
      <dgm:spPr/>
    </dgm:pt>
    <dgm:pt modelId="{8CFFD8FD-8E2C-4CBB-8CCA-43659B58579F}" type="pres">
      <dgm:prSet presAssocID="{E1DF8DDB-76FD-47B9-ABF5-14524143B3CC}" presName="rootComposite1" presStyleCnt="0"/>
      <dgm:spPr/>
    </dgm:pt>
    <dgm:pt modelId="{66D86411-4625-4945-ADFC-FD89F095B817}" type="pres">
      <dgm:prSet presAssocID="{E1DF8DDB-76FD-47B9-ABF5-14524143B3CC}" presName="rootText1" presStyleLbl="node0" presStyleIdx="0" presStyleCnt="1" custScaleX="238855" custScaleY="38957">
        <dgm:presLayoutVars>
          <dgm:chPref val="3"/>
        </dgm:presLayoutVars>
      </dgm:prSet>
      <dgm:spPr/>
      <dgm:t>
        <a:bodyPr/>
        <a:lstStyle/>
        <a:p>
          <a:pPr rtl="1"/>
          <a:endParaRPr lang="ar-SA"/>
        </a:p>
      </dgm:t>
    </dgm:pt>
    <dgm:pt modelId="{00103CF4-AAEE-4562-B3F9-EE5F357AF7A4}" type="pres">
      <dgm:prSet presAssocID="{E1DF8DDB-76FD-47B9-ABF5-14524143B3CC}" presName="rootConnector1" presStyleLbl="node1" presStyleIdx="0" presStyleCnt="0"/>
      <dgm:spPr/>
    </dgm:pt>
    <dgm:pt modelId="{4216E1C6-818E-42E6-B34F-4DA1540499D7}" type="pres">
      <dgm:prSet presAssocID="{E1DF8DDB-76FD-47B9-ABF5-14524143B3CC}" presName="hierChild2" presStyleCnt="0"/>
      <dgm:spPr/>
    </dgm:pt>
    <dgm:pt modelId="{47332968-DBF2-4624-A248-EAD076852613}" type="pres">
      <dgm:prSet presAssocID="{46E14640-FBC7-49AC-8934-174276910494}" presName="Name37" presStyleLbl="parChTrans1D2" presStyleIdx="0" presStyleCnt="3"/>
      <dgm:spPr/>
    </dgm:pt>
    <dgm:pt modelId="{66041D46-9BD5-4643-9890-64961CFF8105}" type="pres">
      <dgm:prSet presAssocID="{5B2F4FA1-F8F9-4F68-B567-797CDA29734D}" presName="hierRoot2" presStyleCnt="0">
        <dgm:presLayoutVars>
          <dgm:hierBranch val="init"/>
        </dgm:presLayoutVars>
      </dgm:prSet>
      <dgm:spPr/>
    </dgm:pt>
    <dgm:pt modelId="{996B1745-298E-4231-A3F9-AD0C31545FFA}" type="pres">
      <dgm:prSet presAssocID="{5B2F4FA1-F8F9-4F68-B567-797CDA29734D}" presName="rootComposite" presStyleCnt="0"/>
      <dgm:spPr/>
    </dgm:pt>
    <dgm:pt modelId="{1D08650F-6713-4335-84A6-C015CB6B93C0}" type="pres">
      <dgm:prSet presAssocID="{5B2F4FA1-F8F9-4F68-B567-797CDA29734D}" presName="rootText" presStyleLbl="node2" presStyleIdx="0" presStyleCnt="3" custScaleX="57064" custScaleY="40607" custLinFactNeighborX="1867" custLinFactNeighborY="-893">
        <dgm:presLayoutVars>
          <dgm:chPref val="3"/>
        </dgm:presLayoutVars>
      </dgm:prSet>
      <dgm:spPr/>
      <dgm:t>
        <a:bodyPr/>
        <a:lstStyle/>
        <a:p>
          <a:pPr rtl="1"/>
          <a:endParaRPr lang="ar-SA"/>
        </a:p>
      </dgm:t>
    </dgm:pt>
    <dgm:pt modelId="{903888B2-71BD-4707-955F-2A23C297B125}" type="pres">
      <dgm:prSet presAssocID="{5B2F4FA1-F8F9-4F68-B567-797CDA29734D}" presName="rootConnector" presStyleLbl="node2" presStyleIdx="0" presStyleCnt="3"/>
      <dgm:spPr/>
    </dgm:pt>
    <dgm:pt modelId="{5830680B-9570-4D14-8A26-05F639F2B04D}" type="pres">
      <dgm:prSet presAssocID="{5B2F4FA1-F8F9-4F68-B567-797CDA29734D}" presName="hierChild4" presStyleCnt="0"/>
      <dgm:spPr/>
    </dgm:pt>
    <dgm:pt modelId="{2961DAFD-EA8A-4DC9-8C97-31BE26C1BDB6}" type="pres">
      <dgm:prSet presAssocID="{5B2F4FA1-F8F9-4F68-B567-797CDA29734D}" presName="hierChild5" presStyleCnt="0"/>
      <dgm:spPr/>
    </dgm:pt>
    <dgm:pt modelId="{B0A7666E-76E6-43D3-9ACF-8952BFF16E58}" type="pres">
      <dgm:prSet presAssocID="{58FFFCBC-3B54-4C62-9181-0D5601CC1EE1}" presName="Name37" presStyleLbl="parChTrans1D2" presStyleIdx="1" presStyleCnt="3"/>
      <dgm:spPr/>
    </dgm:pt>
    <dgm:pt modelId="{E80B34B4-DE2A-4F6C-B1C6-F82309FC62A5}" type="pres">
      <dgm:prSet presAssocID="{53572D6B-AB0C-481C-AE7B-D84F1BE08F66}" presName="hierRoot2" presStyleCnt="0">
        <dgm:presLayoutVars>
          <dgm:hierBranch val="init"/>
        </dgm:presLayoutVars>
      </dgm:prSet>
      <dgm:spPr/>
    </dgm:pt>
    <dgm:pt modelId="{127D6E7F-A03C-40BF-BB26-8AB9E02A1B18}" type="pres">
      <dgm:prSet presAssocID="{53572D6B-AB0C-481C-AE7B-D84F1BE08F66}" presName="rootComposite" presStyleCnt="0"/>
      <dgm:spPr/>
    </dgm:pt>
    <dgm:pt modelId="{B6E69258-92BB-4B82-9837-7B1086CDA212}" type="pres">
      <dgm:prSet presAssocID="{53572D6B-AB0C-481C-AE7B-D84F1BE08F66}" presName="rootText" presStyleLbl="node2" presStyleIdx="1" presStyleCnt="3" custScaleX="58042" custScaleY="37286">
        <dgm:presLayoutVars>
          <dgm:chPref val="3"/>
        </dgm:presLayoutVars>
      </dgm:prSet>
      <dgm:spPr/>
      <dgm:t>
        <a:bodyPr/>
        <a:lstStyle/>
        <a:p>
          <a:pPr rtl="1"/>
          <a:endParaRPr lang="ar-SA"/>
        </a:p>
      </dgm:t>
    </dgm:pt>
    <dgm:pt modelId="{D348AA0E-DCAF-4B9F-827E-992DAFB350E3}" type="pres">
      <dgm:prSet presAssocID="{53572D6B-AB0C-481C-AE7B-D84F1BE08F66}" presName="rootConnector" presStyleLbl="node2" presStyleIdx="1" presStyleCnt="3"/>
      <dgm:spPr/>
    </dgm:pt>
    <dgm:pt modelId="{78530102-75AC-4EB9-B84F-BE565C03C5F1}" type="pres">
      <dgm:prSet presAssocID="{53572D6B-AB0C-481C-AE7B-D84F1BE08F66}" presName="hierChild4" presStyleCnt="0"/>
      <dgm:spPr/>
    </dgm:pt>
    <dgm:pt modelId="{9389A9C2-22C9-4EE6-B71A-591552DCFADE}" type="pres">
      <dgm:prSet presAssocID="{53572D6B-AB0C-481C-AE7B-D84F1BE08F66}" presName="hierChild5" presStyleCnt="0"/>
      <dgm:spPr/>
    </dgm:pt>
    <dgm:pt modelId="{732F7CBC-D44C-4A87-BA55-24BA8221C9A2}" type="pres">
      <dgm:prSet presAssocID="{30BA0EC9-76F5-4A74-B5B8-2B0D915477CD}" presName="Name37" presStyleLbl="parChTrans1D2" presStyleIdx="2" presStyleCnt="3"/>
      <dgm:spPr/>
    </dgm:pt>
    <dgm:pt modelId="{47446269-B2CA-4854-B7D7-0F2819028669}" type="pres">
      <dgm:prSet presAssocID="{8591406F-3F9B-4BE0-A2B5-2A2D93047597}" presName="hierRoot2" presStyleCnt="0">
        <dgm:presLayoutVars>
          <dgm:hierBranch val="init"/>
        </dgm:presLayoutVars>
      </dgm:prSet>
      <dgm:spPr/>
    </dgm:pt>
    <dgm:pt modelId="{0DC55E19-64E3-4C21-AFDC-40C2C1A2AE13}" type="pres">
      <dgm:prSet presAssocID="{8591406F-3F9B-4BE0-A2B5-2A2D93047597}" presName="rootComposite" presStyleCnt="0"/>
      <dgm:spPr/>
    </dgm:pt>
    <dgm:pt modelId="{A7CF4E12-FD65-43F1-9131-87D939226BEC}" type="pres">
      <dgm:prSet presAssocID="{8591406F-3F9B-4BE0-A2B5-2A2D93047597}" presName="rootText" presStyleLbl="node2" presStyleIdx="2" presStyleCnt="3" custScaleX="69231" custScaleY="42270">
        <dgm:presLayoutVars>
          <dgm:chPref val="3"/>
        </dgm:presLayoutVars>
      </dgm:prSet>
      <dgm:spPr/>
    </dgm:pt>
    <dgm:pt modelId="{2810CD76-F96C-494F-85FA-83CABA906CF9}" type="pres">
      <dgm:prSet presAssocID="{8591406F-3F9B-4BE0-A2B5-2A2D93047597}" presName="rootConnector" presStyleLbl="node2" presStyleIdx="2" presStyleCnt="3"/>
      <dgm:spPr/>
    </dgm:pt>
    <dgm:pt modelId="{CC5B68CA-4CC5-40E0-8696-4BC81388698D}" type="pres">
      <dgm:prSet presAssocID="{8591406F-3F9B-4BE0-A2B5-2A2D93047597}" presName="hierChild4" presStyleCnt="0"/>
      <dgm:spPr/>
    </dgm:pt>
    <dgm:pt modelId="{2FAE0C8B-48D4-4294-8999-1746AE58460D}" type="pres">
      <dgm:prSet presAssocID="{8591406F-3F9B-4BE0-A2B5-2A2D93047597}" presName="hierChild5" presStyleCnt="0"/>
      <dgm:spPr/>
    </dgm:pt>
    <dgm:pt modelId="{3CBB6AFC-2470-4B58-830A-BA8B67DE0187}" type="pres">
      <dgm:prSet presAssocID="{E1DF8DDB-76FD-47B9-ABF5-14524143B3CC}" presName="hierChild3" presStyleCnt="0"/>
      <dgm:spPr/>
    </dgm:pt>
  </dgm:ptLst>
  <dgm:cxnLst>
    <dgm:cxn modelId="{75F75B15-05FF-445C-AC75-879FF95F74FC}" srcId="{503DB381-FF1D-4121-846C-2AD17BCE31CA}" destId="{E1DF8DDB-76FD-47B9-ABF5-14524143B3CC}" srcOrd="0" destOrd="0" parTransId="{F40D07EC-8D50-43F2-9D1D-E291FD010B17}" sibTransId="{BE0C3ACC-083F-4ACE-A6B1-C8D62979A9EF}"/>
    <dgm:cxn modelId="{41C63382-9642-42DF-8A62-D27551D82F4B}" type="presOf" srcId="{30BA0EC9-76F5-4A74-B5B8-2B0D915477CD}" destId="{732F7CBC-D44C-4A87-BA55-24BA8221C9A2}" srcOrd="0" destOrd="0" presId="urn:microsoft.com/office/officeart/2005/8/layout/orgChart1"/>
    <dgm:cxn modelId="{D1258962-D5CE-4C67-A7E7-1B68A44503DC}" type="presOf" srcId="{E1DF8DDB-76FD-47B9-ABF5-14524143B3CC}" destId="{66D86411-4625-4945-ADFC-FD89F095B817}" srcOrd="0" destOrd="0" presId="urn:microsoft.com/office/officeart/2005/8/layout/orgChart1"/>
    <dgm:cxn modelId="{ED7E85CC-A953-44B6-9C55-CF40D949D82D}" type="presOf" srcId="{5B2F4FA1-F8F9-4F68-B567-797CDA29734D}" destId="{903888B2-71BD-4707-955F-2A23C297B125}" srcOrd="1" destOrd="0" presId="urn:microsoft.com/office/officeart/2005/8/layout/orgChart1"/>
    <dgm:cxn modelId="{E63A2339-2059-4DC9-BB31-19B00ED8D150}" srcId="{E1DF8DDB-76FD-47B9-ABF5-14524143B3CC}" destId="{5B2F4FA1-F8F9-4F68-B567-797CDA29734D}" srcOrd="0" destOrd="0" parTransId="{46E14640-FBC7-49AC-8934-174276910494}" sibTransId="{1D80D377-4CA9-4816-9216-3F513EAB2D59}"/>
    <dgm:cxn modelId="{DF703F4E-EEC7-442C-8984-C02E8549487D}" type="presOf" srcId="{503DB381-FF1D-4121-846C-2AD17BCE31CA}" destId="{F14675D6-A29B-4666-BD6A-4F71089F0E62}" srcOrd="0" destOrd="0" presId="urn:microsoft.com/office/officeart/2005/8/layout/orgChart1"/>
    <dgm:cxn modelId="{85A09E94-DB50-4CFF-8A0F-4FB6DD39A794}" type="presOf" srcId="{8591406F-3F9B-4BE0-A2B5-2A2D93047597}" destId="{2810CD76-F96C-494F-85FA-83CABA906CF9}" srcOrd="1" destOrd="0" presId="urn:microsoft.com/office/officeart/2005/8/layout/orgChart1"/>
    <dgm:cxn modelId="{FF5A52D9-F8CA-42D9-8E81-A30110A445E1}" srcId="{E1DF8DDB-76FD-47B9-ABF5-14524143B3CC}" destId="{8591406F-3F9B-4BE0-A2B5-2A2D93047597}" srcOrd="2" destOrd="0" parTransId="{30BA0EC9-76F5-4A74-B5B8-2B0D915477CD}" sibTransId="{C08FB4CA-93E2-4D67-86F7-59DA00248FB6}"/>
    <dgm:cxn modelId="{882A22CC-8C31-4480-8568-DE6CDE56C232}" type="presOf" srcId="{53572D6B-AB0C-481C-AE7B-D84F1BE08F66}" destId="{B6E69258-92BB-4B82-9837-7B1086CDA212}" srcOrd="0" destOrd="0" presId="urn:microsoft.com/office/officeart/2005/8/layout/orgChart1"/>
    <dgm:cxn modelId="{4B35A0C0-76C8-407E-AA2D-AAD0E822B515}" type="presOf" srcId="{46E14640-FBC7-49AC-8934-174276910494}" destId="{47332968-DBF2-4624-A248-EAD076852613}" srcOrd="0" destOrd="0" presId="urn:microsoft.com/office/officeart/2005/8/layout/orgChart1"/>
    <dgm:cxn modelId="{87834BF7-D651-45AA-8B0F-4CD4AD8E51C0}" type="presOf" srcId="{8591406F-3F9B-4BE0-A2B5-2A2D93047597}" destId="{A7CF4E12-FD65-43F1-9131-87D939226BEC}" srcOrd="0" destOrd="0" presId="urn:microsoft.com/office/officeart/2005/8/layout/orgChart1"/>
    <dgm:cxn modelId="{96289318-9A19-45D0-A150-8C28D36E8A01}" type="presOf" srcId="{E1DF8DDB-76FD-47B9-ABF5-14524143B3CC}" destId="{00103CF4-AAEE-4562-B3F9-EE5F357AF7A4}" srcOrd="1" destOrd="0" presId="urn:microsoft.com/office/officeart/2005/8/layout/orgChart1"/>
    <dgm:cxn modelId="{BFBAAE4C-441A-40D4-AD39-2D966D18C7FC}" type="presOf" srcId="{5B2F4FA1-F8F9-4F68-B567-797CDA29734D}" destId="{1D08650F-6713-4335-84A6-C015CB6B93C0}" srcOrd="0" destOrd="0" presId="urn:microsoft.com/office/officeart/2005/8/layout/orgChart1"/>
    <dgm:cxn modelId="{22F12189-011F-4069-B3A4-DFE55015EF8F}" type="presOf" srcId="{58FFFCBC-3B54-4C62-9181-0D5601CC1EE1}" destId="{B0A7666E-76E6-43D3-9ACF-8952BFF16E58}" srcOrd="0" destOrd="0" presId="urn:microsoft.com/office/officeart/2005/8/layout/orgChart1"/>
    <dgm:cxn modelId="{8F09BD37-3FC8-46E3-A289-88D755E56573}" srcId="{E1DF8DDB-76FD-47B9-ABF5-14524143B3CC}" destId="{53572D6B-AB0C-481C-AE7B-D84F1BE08F66}" srcOrd="1" destOrd="0" parTransId="{58FFFCBC-3B54-4C62-9181-0D5601CC1EE1}" sibTransId="{28F5EBA3-DB34-4D3F-B262-DFC3C336798D}"/>
    <dgm:cxn modelId="{265FBC6B-955E-4AC0-9DDA-21E4534B935D}" type="presOf" srcId="{53572D6B-AB0C-481C-AE7B-D84F1BE08F66}" destId="{D348AA0E-DCAF-4B9F-827E-992DAFB350E3}" srcOrd="1" destOrd="0" presId="urn:microsoft.com/office/officeart/2005/8/layout/orgChart1"/>
    <dgm:cxn modelId="{A0770EB1-3B5F-4404-9A62-D310152CB4D6}" type="presParOf" srcId="{F14675D6-A29B-4666-BD6A-4F71089F0E62}" destId="{7B9458EC-D259-4552-AE2E-E6970528EE28}" srcOrd="0" destOrd="0" presId="urn:microsoft.com/office/officeart/2005/8/layout/orgChart1"/>
    <dgm:cxn modelId="{4D1800C6-6C61-44D4-82EA-9DF1BBC37816}" type="presParOf" srcId="{7B9458EC-D259-4552-AE2E-E6970528EE28}" destId="{8CFFD8FD-8E2C-4CBB-8CCA-43659B58579F}" srcOrd="0" destOrd="0" presId="urn:microsoft.com/office/officeart/2005/8/layout/orgChart1"/>
    <dgm:cxn modelId="{2F460B2B-ECF4-4488-ABE9-0AB40C6B9C55}" type="presParOf" srcId="{8CFFD8FD-8E2C-4CBB-8CCA-43659B58579F}" destId="{66D86411-4625-4945-ADFC-FD89F095B817}" srcOrd="0" destOrd="0" presId="urn:microsoft.com/office/officeart/2005/8/layout/orgChart1"/>
    <dgm:cxn modelId="{1C95F7DE-26D3-49F6-B908-52AF0EA2CF36}" type="presParOf" srcId="{8CFFD8FD-8E2C-4CBB-8CCA-43659B58579F}" destId="{00103CF4-AAEE-4562-B3F9-EE5F357AF7A4}" srcOrd="1" destOrd="0" presId="urn:microsoft.com/office/officeart/2005/8/layout/orgChart1"/>
    <dgm:cxn modelId="{F778E0BB-CAA7-472A-B014-B5F15C6E9842}" type="presParOf" srcId="{7B9458EC-D259-4552-AE2E-E6970528EE28}" destId="{4216E1C6-818E-42E6-B34F-4DA1540499D7}" srcOrd="1" destOrd="0" presId="urn:microsoft.com/office/officeart/2005/8/layout/orgChart1"/>
    <dgm:cxn modelId="{0B6D1962-3F47-464F-9614-12B8CED43012}" type="presParOf" srcId="{4216E1C6-818E-42E6-B34F-4DA1540499D7}" destId="{47332968-DBF2-4624-A248-EAD076852613}" srcOrd="0" destOrd="0" presId="urn:microsoft.com/office/officeart/2005/8/layout/orgChart1"/>
    <dgm:cxn modelId="{0E4266AB-BDCD-4508-B62D-BE7C7B7B9C94}" type="presParOf" srcId="{4216E1C6-818E-42E6-B34F-4DA1540499D7}" destId="{66041D46-9BD5-4643-9890-64961CFF8105}" srcOrd="1" destOrd="0" presId="urn:microsoft.com/office/officeart/2005/8/layout/orgChart1"/>
    <dgm:cxn modelId="{706CC661-1326-4374-9B14-44EFCC1BCEDC}" type="presParOf" srcId="{66041D46-9BD5-4643-9890-64961CFF8105}" destId="{996B1745-298E-4231-A3F9-AD0C31545FFA}" srcOrd="0" destOrd="0" presId="urn:microsoft.com/office/officeart/2005/8/layout/orgChart1"/>
    <dgm:cxn modelId="{429E27B8-4A5B-4C15-9A36-7566D037435E}" type="presParOf" srcId="{996B1745-298E-4231-A3F9-AD0C31545FFA}" destId="{1D08650F-6713-4335-84A6-C015CB6B93C0}" srcOrd="0" destOrd="0" presId="urn:microsoft.com/office/officeart/2005/8/layout/orgChart1"/>
    <dgm:cxn modelId="{8703DE44-60E4-4F43-A3C8-893F726DA4E5}" type="presParOf" srcId="{996B1745-298E-4231-A3F9-AD0C31545FFA}" destId="{903888B2-71BD-4707-955F-2A23C297B125}" srcOrd="1" destOrd="0" presId="urn:microsoft.com/office/officeart/2005/8/layout/orgChart1"/>
    <dgm:cxn modelId="{B57BC722-DA8F-4A24-A979-BC5C3FBABF58}" type="presParOf" srcId="{66041D46-9BD5-4643-9890-64961CFF8105}" destId="{5830680B-9570-4D14-8A26-05F639F2B04D}" srcOrd="1" destOrd="0" presId="urn:microsoft.com/office/officeart/2005/8/layout/orgChart1"/>
    <dgm:cxn modelId="{9C123B90-DEEA-42A1-ACA5-23C98DD150C1}" type="presParOf" srcId="{66041D46-9BD5-4643-9890-64961CFF8105}" destId="{2961DAFD-EA8A-4DC9-8C97-31BE26C1BDB6}" srcOrd="2" destOrd="0" presId="urn:microsoft.com/office/officeart/2005/8/layout/orgChart1"/>
    <dgm:cxn modelId="{CBD30132-C5D1-4927-BE49-5DD26DEEED83}" type="presParOf" srcId="{4216E1C6-818E-42E6-B34F-4DA1540499D7}" destId="{B0A7666E-76E6-43D3-9ACF-8952BFF16E58}" srcOrd="2" destOrd="0" presId="urn:microsoft.com/office/officeart/2005/8/layout/orgChart1"/>
    <dgm:cxn modelId="{2C88AE34-D16D-4FDF-A981-1969151FAB43}" type="presParOf" srcId="{4216E1C6-818E-42E6-B34F-4DA1540499D7}" destId="{E80B34B4-DE2A-4F6C-B1C6-F82309FC62A5}" srcOrd="3" destOrd="0" presId="urn:microsoft.com/office/officeart/2005/8/layout/orgChart1"/>
    <dgm:cxn modelId="{B6A389DB-826C-482D-AB49-42AFBB62B607}" type="presParOf" srcId="{E80B34B4-DE2A-4F6C-B1C6-F82309FC62A5}" destId="{127D6E7F-A03C-40BF-BB26-8AB9E02A1B18}" srcOrd="0" destOrd="0" presId="urn:microsoft.com/office/officeart/2005/8/layout/orgChart1"/>
    <dgm:cxn modelId="{CC57A9BC-26B9-47D4-BA28-9B5DBFAAF175}" type="presParOf" srcId="{127D6E7F-A03C-40BF-BB26-8AB9E02A1B18}" destId="{B6E69258-92BB-4B82-9837-7B1086CDA212}" srcOrd="0" destOrd="0" presId="urn:microsoft.com/office/officeart/2005/8/layout/orgChart1"/>
    <dgm:cxn modelId="{5A3CB15A-5E6B-42A7-817B-36BF9577D1AD}" type="presParOf" srcId="{127D6E7F-A03C-40BF-BB26-8AB9E02A1B18}" destId="{D348AA0E-DCAF-4B9F-827E-992DAFB350E3}" srcOrd="1" destOrd="0" presId="urn:microsoft.com/office/officeart/2005/8/layout/orgChart1"/>
    <dgm:cxn modelId="{5ADE10F9-BE97-4FA5-8457-26040026ED66}" type="presParOf" srcId="{E80B34B4-DE2A-4F6C-B1C6-F82309FC62A5}" destId="{78530102-75AC-4EB9-B84F-BE565C03C5F1}" srcOrd="1" destOrd="0" presId="urn:microsoft.com/office/officeart/2005/8/layout/orgChart1"/>
    <dgm:cxn modelId="{B9A227FC-465A-44DE-B809-855288B5634F}" type="presParOf" srcId="{E80B34B4-DE2A-4F6C-B1C6-F82309FC62A5}" destId="{9389A9C2-22C9-4EE6-B71A-591552DCFADE}" srcOrd="2" destOrd="0" presId="urn:microsoft.com/office/officeart/2005/8/layout/orgChart1"/>
    <dgm:cxn modelId="{E469E68B-58C1-4B49-A4E8-E614910BF88D}" type="presParOf" srcId="{4216E1C6-818E-42E6-B34F-4DA1540499D7}" destId="{732F7CBC-D44C-4A87-BA55-24BA8221C9A2}" srcOrd="4" destOrd="0" presId="urn:microsoft.com/office/officeart/2005/8/layout/orgChart1"/>
    <dgm:cxn modelId="{5A7CFB37-8793-4E5B-9C26-D07EE1A14DC4}" type="presParOf" srcId="{4216E1C6-818E-42E6-B34F-4DA1540499D7}" destId="{47446269-B2CA-4854-B7D7-0F2819028669}" srcOrd="5" destOrd="0" presId="urn:microsoft.com/office/officeart/2005/8/layout/orgChart1"/>
    <dgm:cxn modelId="{21A587ED-9121-461D-B7A2-F8D2330FBD73}" type="presParOf" srcId="{47446269-B2CA-4854-B7D7-0F2819028669}" destId="{0DC55E19-64E3-4C21-AFDC-40C2C1A2AE13}" srcOrd="0" destOrd="0" presId="urn:microsoft.com/office/officeart/2005/8/layout/orgChart1"/>
    <dgm:cxn modelId="{AA8FD794-3367-4ADA-B0B1-E36707780170}" type="presParOf" srcId="{0DC55E19-64E3-4C21-AFDC-40C2C1A2AE13}" destId="{A7CF4E12-FD65-43F1-9131-87D939226BEC}" srcOrd="0" destOrd="0" presId="urn:microsoft.com/office/officeart/2005/8/layout/orgChart1"/>
    <dgm:cxn modelId="{38272208-B976-4D41-A7AA-EEDA1E3A998D}" type="presParOf" srcId="{0DC55E19-64E3-4C21-AFDC-40C2C1A2AE13}" destId="{2810CD76-F96C-494F-85FA-83CABA906CF9}" srcOrd="1" destOrd="0" presId="urn:microsoft.com/office/officeart/2005/8/layout/orgChart1"/>
    <dgm:cxn modelId="{DF99B831-F945-4FD3-AB44-280F309410FD}" type="presParOf" srcId="{47446269-B2CA-4854-B7D7-0F2819028669}" destId="{CC5B68CA-4CC5-40E0-8696-4BC81388698D}" srcOrd="1" destOrd="0" presId="urn:microsoft.com/office/officeart/2005/8/layout/orgChart1"/>
    <dgm:cxn modelId="{C94F586C-63E7-45D6-9AF0-889AA4DA7D46}" type="presParOf" srcId="{47446269-B2CA-4854-B7D7-0F2819028669}" destId="{2FAE0C8B-48D4-4294-8999-1746AE58460D}" srcOrd="2" destOrd="0" presId="urn:microsoft.com/office/officeart/2005/8/layout/orgChart1"/>
    <dgm:cxn modelId="{ADBEE1C9-AC08-4867-82A7-7794F5F1C06A}" type="presParOf" srcId="{7B9458EC-D259-4552-AE2E-E6970528EE28}" destId="{3CBB6AFC-2470-4B58-830A-BA8B67DE018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1DB21B-3286-4C1F-B781-359E526BBCC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9AE25E7D-88B2-4ADC-81F1-2708F20FDA7C}">
      <dgm:prSet phldrT="[Text]" custT="1"/>
      <dgm:spPr/>
      <dgm:t>
        <a:bodyPr/>
        <a:lstStyle/>
        <a:p>
          <a:pPr rtl="1"/>
          <a:r>
            <a:rPr lang="ar-SA" sz="4800" dirty="0" smtClean="0">
              <a:latin typeface="Arabic Typesetting" pitchFamily="66" charset="-78"/>
              <a:cs typeface="Arabic Typesetting" pitchFamily="66" charset="-78"/>
            </a:rPr>
            <a:t>تقسيم الجمهور </a:t>
          </a:r>
          <a:endParaRPr lang="ar-SA" sz="4800" dirty="0">
            <a:latin typeface="Arabic Typesetting" pitchFamily="66" charset="-78"/>
            <a:cs typeface="Arabic Typesetting" pitchFamily="66" charset="-78"/>
          </a:endParaRPr>
        </a:p>
      </dgm:t>
    </dgm:pt>
    <dgm:pt modelId="{32D873DA-A9E0-410A-8B88-17BB44F144CC}" type="parTrans" cxnId="{F6518C59-59B9-47ED-A68D-DCBBF21388C0}">
      <dgm:prSet/>
      <dgm:spPr/>
      <dgm:t>
        <a:bodyPr/>
        <a:lstStyle/>
        <a:p>
          <a:pPr rtl="1"/>
          <a:endParaRPr lang="ar-SA"/>
        </a:p>
      </dgm:t>
    </dgm:pt>
    <dgm:pt modelId="{D1F42867-62E5-4559-899E-2D62D03B3D3E}" type="sibTrans" cxnId="{F6518C59-59B9-47ED-A68D-DCBBF21388C0}">
      <dgm:prSet/>
      <dgm:spPr/>
      <dgm:t>
        <a:bodyPr/>
        <a:lstStyle/>
        <a:p>
          <a:pPr rtl="1"/>
          <a:endParaRPr lang="ar-SA"/>
        </a:p>
      </dgm:t>
    </dgm:pt>
    <dgm:pt modelId="{D14F6B93-B6DF-4995-B9B1-1D1E45404DF4}">
      <dgm:prSet phldrT="[Text]" custT="1"/>
      <dgm:spPr/>
      <dgm:t>
        <a:bodyPr/>
        <a:lstStyle/>
        <a:p>
          <a:pPr rtl="1"/>
          <a:r>
            <a:rPr lang="ar-SA" sz="4800" dirty="0" smtClean="0">
              <a:latin typeface="Arabic Typesetting" pitchFamily="66" charset="-78"/>
              <a:cs typeface="Arabic Typesetting" pitchFamily="66" charset="-78"/>
            </a:rPr>
            <a:t>سنة الآحاد</a:t>
          </a:r>
          <a:endParaRPr lang="ar-SA" sz="4800" dirty="0">
            <a:latin typeface="Arabic Typesetting" pitchFamily="66" charset="-78"/>
            <a:cs typeface="Arabic Typesetting" pitchFamily="66" charset="-78"/>
          </a:endParaRPr>
        </a:p>
      </dgm:t>
    </dgm:pt>
    <dgm:pt modelId="{A95FD4D8-5C0C-4F51-9F16-891F2E6A37BE}" type="parTrans" cxnId="{4139C63A-659B-4B8D-998D-1BB0273E0DDF}">
      <dgm:prSet/>
      <dgm:spPr/>
      <dgm:t>
        <a:bodyPr/>
        <a:lstStyle/>
        <a:p>
          <a:pPr rtl="1"/>
          <a:endParaRPr lang="ar-SA" sz="1200">
            <a:latin typeface="Arabic Typesetting" pitchFamily="66" charset="-78"/>
            <a:cs typeface="Arabic Typesetting" pitchFamily="66" charset="-78"/>
          </a:endParaRPr>
        </a:p>
      </dgm:t>
    </dgm:pt>
    <dgm:pt modelId="{00643C78-4FF7-4392-BF3F-4A55398551E7}" type="sibTrans" cxnId="{4139C63A-659B-4B8D-998D-1BB0273E0DDF}">
      <dgm:prSet/>
      <dgm:spPr/>
      <dgm:t>
        <a:bodyPr/>
        <a:lstStyle/>
        <a:p>
          <a:pPr rtl="1"/>
          <a:endParaRPr lang="ar-SA"/>
        </a:p>
      </dgm:t>
    </dgm:pt>
    <dgm:pt modelId="{10BC5D65-E05D-4854-A974-F663B371AF59}">
      <dgm:prSet phldrT="[Text]" custT="1"/>
      <dgm:spPr/>
      <dgm:t>
        <a:bodyPr/>
        <a:lstStyle/>
        <a:p>
          <a:pPr rtl="1"/>
          <a:r>
            <a:rPr lang="ar-SA" sz="4800" dirty="0" smtClean="0">
              <a:latin typeface="Arabic Typesetting" pitchFamily="66" charset="-78"/>
              <a:cs typeface="Arabic Typesetting" pitchFamily="66" charset="-78"/>
            </a:rPr>
            <a:t>سنة متواترة</a:t>
          </a:r>
          <a:endParaRPr lang="ar-SA" sz="4800" dirty="0">
            <a:latin typeface="Arabic Typesetting" pitchFamily="66" charset="-78"/>
            <a:cs typeface="Arabic Typesetting" pitchFamily="66" charset="-78"/>
          </a:endParaRPr>
        </a:p>
      </dgm:t>
    </dgm:pt>
    <dgm:pt modelId="{9DC7C0D4-B711-4ABE-BB1B-FDD1721080A8}" type="parTrans" cxnId="{5EC20FE7-0CF5-492E-A841-D1565D722124}">
      <dgm:prSet/>
      <dgm:spPr/>
      <dgm:t>
        <a:bodyPr/>
        <a:lstStyle/>
        <a:p>
          <a:pPr rtl="1"/>
          <a:endParaRPr lang="ar-SA" sz="1200">
            <a:latin typeface="Arabic Typesetting" pitchFamily="66" charset="-78"/>
            <a:cs typeface="Arabic Typesetting" pitchFamily="66" charset="-78"/>
          </a:endParaRPr>
        </a:p>
      </dgm:t>
    </dgm:pt>
    <dgm:pt modelId="{4157C79C-FC89-427A-B16A-0C93227171EC}" type="sibTrans" cxnId="{5EC20FE7-0CF5-492E-A841-D1565D722124}">
      <dgm:prSet/>
      <dgm:spPr/>
      <dgm:t>
        <a:bodyPr/>
        <a:lstStyle/>
        <a:p>
          <a:pPr rtl="1"/>
          <a:endParaRPr lang="ar-SA"/>
        </a:p>
      </dgm:t>
    </dgm:pt>
    <dgm:pt modelId="{4040C26B-4B42-4827-8ABC-656916D1F8E5}" type="pres">
      <dgm:prSet presAssocID="{8E1DB21B-3286-4C1F-B781-359E526BBCCF}" presName="hierChild1" presStyleCnt="0">
        <dgm:presLayoutVars>
          <dgm:orgChart val="1"/>
          <dgm:chPref val="1"/>
          <dgm:dir/>
          <dgm:animOne val="branch"/>
          <dgm:animLvl val="lvl"/>
          <dgm:resizeHandles/>
        </dgm:presLayoutVars>
      </dgm:prSet>
      <dgm:spPr/>
    </dgm:pt>
    <dgm:pt modelId="{E6E42446-12BD-4745-9F57-08416410B604}" type="pres">
      <dgm:prSet presAssocID="{9AE25E7D-88B2-4ADC-81F1-2708F20FDA7C}" presName="hierRoot1" presStyleCnt="0">
        <dgm:presLayoutVars>
          <dgm:hierBranch val="init"/>
        </dgm:presLayoutVars>
      </dgm:prSet>
      <dgm:spPr/>
    </dgm:pt>
    <dgm:pt modelId="{9C97BA42-A4F0-452C-A25E-25F6D951D985}" type="pres">
      <dgm:prSet presAssocID="{9AE25E7D-88B2-4ADC-81F1-2708F20FDA7C}" presName="rootComposite1" presStyleCnt="0"/>
      <dgm:spPr/>
    </dgm:pt>
    <dgm:pt modelId="{2D87188A-A8FC-4AC7-805C-78D44B70DFB9}" type="pres">
      <dgm:prSet presAssocID="{9AE25E7D-88B2-4ADC-81F1-2708F20FDA7C}" presName="rootText1" presStyleLbl="node0" presStyleIdx="0" presStyleCnt="1" custScaleX="59401" custScaleY="40002">
        <dgm:presLayoutVars>
          <dgm:chPref val="3"/>
        </dgm:presLayoutVars>
      </dgm:prSet>
      <dgm:spPr/>
    </dgm:pt>
    <dgm:pt modelId="{99F7FB21-044B-4971-A290-6889D54C0292}" type="pres">
      <dgm:prSet presAssocID="{9AE25E7D-88B2-4ADC-81F1-2708F20FDA7C}" presName="rootConnector1" presStyleLbl="node1" presStyleIdx="0" presStyleCnt="0"/>
      <dgm:spPr/>
    </dgm:pt>
    <dgm:pt modelId="{E0CF358F-0004-4308-B686-CD7F872EEEA0}" type="pres">
      <dgm:prSet presAssocID="{9AE25E7D-88B2-4ADC-81F1-2708F20FDA7C}" presName="hierChild2" presStyleCnt="0"/>
      <dgm:spPr/>
    </dgm:pt>
    <dgm:pt modelId="{1AB5295A-7B05-4CEA-9EE6-2660C768ED2D}" type="pres">
      <dgm:prSet presAssocID="{A95FD4D8-5C0C-4F51-9F16-891F2E6A37BE}" presName="Name37" presStyleLbl="parChTrans1D2" presStyleIdx="0" presStyleCnt="2"/>
      <dgm:spPr/>
    </dgm:pt>
    <dgm:pt modelId="{5A3A16CA-1E7E-4150-ACFA-7953A4958292}" type="pres">
      <dgm:prSet presAssocID="{D14F6B93-B6DF-4995-B9B1-1D1E45404DF4}" presName="hierRoot2" presStyleCnt="0">
        <dgm:presLayoutVars>
          <dgm:hierBranch val="init"/>
        </dgm:presLayoutVars>
      </dgm:prSet>
      <dgm:spPr/>
    </dgm:pt>
    <dgm:pt modelId="{7FD257E9-CE9C-4399-A347-3734D793C170}" type="pres">
      <dgm:prSet presAssocID="{D14F6B93-B6DF-4995-B9B1-1D1E45404DF4}" presName="rootComposite" presStyleCnt="0"/>
      <dgm:spPr/>
    </dgm:pt>
    <dgm:pt modelId="{5121C367-EB23-450E-8A26-14AC928C19FB}" type="pres">
      <dgm:prSet presAssocID="{D14F6B93-B6DF-4995-B9B1-1D1E45404DF4}" presName="rootText" presStyleLbl="node2" presStyleIdx="0" presStyleCnt="2" custScaleX="60278" custScaleY="37900">
        <dgm:presLayoutVars>
          <dgm:chPref val="3"/>
        </dgm:presLayoutVars>
      </dgm:prSet>
      <dgm:spPr/>
    </dgm:pt>
    <dgm:pt modelId="{E43F1E99-7344-4360-A81C-86EA4439E2D1}" type="pres">
      <dgm:prSet presAssocID="{D14F6B93-B6DF-4995-B9B1-1D1E45404DF4}" presName="rootConnector" presStyleLbl="node2" presStyleIdx="0" presStyleCnt="2"/>
      <dgm:spPr/>
    </dgm:pt>
    <dgm:pt modelId="{1CC50BC5-D99D-47E5-A303-A0D70AC672BE}" type="pres">
      <dgm:prSet presAssocID="{D14F6B93-B6DF-4995-B9B1-1D1E45404DF4}" presName="hierChild4" presStyleCnt="0"/>
      <dgm:spPr/>
    </dgm:pt>
    <dgm:pt modelId="{C84E3A44-4397-4B5C-A1AB-F855D7D897DB}" type="pres">
      <dgm:prSet presAssocID="{D14F6B93-B6DF-4995-B9B1-1D1E45404DF4}" presName="hierChild5" presStyleCnt="0"/>
      <dgm:spPr/>
    </dgm:pt>
    <dgm:pt modelId="{4CE84CF0-18FC-411A-BBCC-C6E21B6C20C1}" type="pres">
      <dgm:prSet presAssocID="{9DC7C0D4-B711-4ABE-BB1B-FDD1721080A8}" presName="Name37" presStyleLbl="parChTrans1D2" presStyleIdx="1" presStyleCnt="2"/>
      <dgm:spPr/>
    </dgm:pt>
    <dgm:pt modelId="{76E384E3-893D-421A-8B9C-BDF9CC4011D3}" type="pres">
      <dgm:prSet presAssocID="{10BC5D65-E05D-4854-A974-F663B371AF59}" presName="hierRoot2" presStyleCnt="0">
        <dgm:presLayoutVars>
          <dgm:hierBranch val="init"/>
        </dgm:presLayoutVars>
      </dgm:prSet>
      <dgm:spPr/>
    </dgm:pt>
    <dgm:pt modelId="{1FEAC199-ADCE-487C-97B2-8A423625928D}" type="pres">
      <dgm:prSet presAssocID="{10BC5D65-E05D-4854-A974-F663B371AF59}" presName="rootComposite" presStyleCnt="0"/>
      <dgm:spPr/>
    </dgm:pt>
    <dgm:pt modelId="{4D21D096-2BA0-4062-A706-8D56AFCF86FE}" type="pres">
      <dgm:prSet presAssocID="{10BC5D65-E05D-4854-A974-F663B371AF59}" presName="rootText" presStyleLbl="node2" presStyleIdx="1" presStyleCnt="2" custScaleX="61440" custScaleY="34402">
        <dgm:presLayoutVars>
          <dgm:chPref val="3"/>
        </dgm:presLayoutVars>
      </dgm:prSet>
      <dgm:spPr/>
    </dgm:pt>
    <dgm:pt modelId="{FB4A1F42-8819-43C8-B2BD-2BCE8BCA8567}" type="pres">
      <dgm:prSet presAssocID="{10BC5D65-E05D-4854-A974-F663B371AF59}" presName="rootConnector" presStyleLbl="node2" presStyleIdx="1" presStyleCnt="2"/>
      <dgm:spPr/>
    </dgm:pt>
    <dgm:pt modelId="{7047DD7F-D485-45FD-BF65-AB8BC76E0C6D}" type="pres">
      <dgm:prSet presAssocID="{10BC5D65-E05D-4854-A974-F663B371AF59}" presName="hierChild4" presStyleCnt="0"/>
      <dgm:spPr/>
    </dgm:pt>
    <dgm:pt modelId="{745B269A-CD31-4A51-9F9F-9D0AB0FE301C}" type="pres">
      <dgm:prSet presAssocID="{10BC5D65-E05D-4854-A974-F663B371AF59}" presName="hierChild5" presStyleCnt="0"/>
      <dgm:spPr/>
    </dgm:pt>
    <dgm:pt modelId="{C4E98958-D9FD-4551-A735-80CE2D9DCD4F}" type="pres">
      <dgm:prSet presAssocID="{9AE25E7D-88B2-4ADC-81F1-2708F20FDA7C}" presName="hierChild3" presStyleCnt="0"/>
      <dgm:spPr/>
    </dgm:pt>
  </dgm:ptLst>
  <dgm:cxnLst>
    <dgm:cxn modelId="{C49812B8-2E60-403B-82D0-21E86D169C67}" type="presOf" srcId="{8E1DB21B-3286-4C1F-B781-359E526BBCCF}" destId="{4040C26B-4B42-4827-8ABC-656916D1F8E5}" srcOrd="0" destOrd="0" presId="urn:microsoft.com/office/officeart/2005/8/layout/orgChart1"/>
    <dgm:cxn modelId="{4139C63A-659B-4B8D-998D-1BB0273E0DDF}" srcId="{9AE25E7D-88B2-4ADC-81F1-2708F20FDA7C}" destId="{D14F6B93-B6DF-4995-B9B1-1D1E45404DF4}" srcOrd="0" destOrd="0" parTransId="{A95FD4D8-5C0C-4F51-9F16-891F2E6A37BE}" sibTransId="{00643C78-4FF7-4392-BF3F-4A55398551E7}"/>
    <dgm:cxn modelId="{9D6BC4C9-0DDB-4C3D-803B-21AB411A1CFA}" type="presOf" srcId="{10BC5D65-E05D-4854-A974-F663B371AF59}" destId="{4D21D096-2BA0-4062-A706-8D56AFCF86FE}" srcOrd="0" destOrd="0" presId="urn:microsoft.com/office/officeart/2005/8/layout/orgChart1"/>
    <dgm:cxn modelId="{5EC20FE7-0CF5-492E-A841-D1565D722124}" srcId="{9AE25E7D-88B2-4ADC-81F1-2708F20FDA7C}" destId="{10BC5D65-E05D-4854-A974-F663B371AF59}" srcOrd="1" destOrd="0" parTransId="{9DC7C0D4-B711-4ABE-BB1B-FDD1721080A8}" sibTransId="{4157C79C-FC89-427A-B16A-0C93227171EC}"/>
    <dgm:cxn modelId="{F6518C59-59B9-47ED-A68D-DCBBF21388C0}" srcId="{8E1DB21B-3286-4C1F-B781-359E526BBCCF}" destId="{9AE25E7D-88B2-4ADC-81F1-2708F20FDA7C}" srcOrd="0" destOrd="0" parTransId="{32D873DA-A9E0-410A-8B88-17BB44F144CC}" sibTransId="{D1F42867-62E5-4559-899E-2D62D03B3D3E}"/>
    <dgm:cxn modelId="{BEC73199-3ED3-47C0-B176-6046B5DE9CCC}" type="presOf" srcId="{9DC7C0D4-B711-4ABE-BB1B-FDD1721080A8}" destId="{4CE84CF0-18FC-411A-BBCC-C6E21B6C20C1}" srcOrd="0" destOrd="0" presId="urn:microsoft.com/office/officeart/2005/8/layout/orgChart1"/>
    <dgm:cxn modelId="{29B9A1CB-E435-47BC-8FB8-23AFE164F709}" type="presOf" srcId="{D14F6B93-B6DF-4995-B9B1-1D1E45404DF4}" destId="{E43F1E99-7344-4360-A81C-86EA4439E2D1}" srcOrd="1" destOrd="0" presId="urn:microsoft.com/office/officeart/2005/8/layout/orgChart1"/>
    <dgm:cxn modelId="{93153223-4B2D-404B-B9BB-5D2D6812F6C2}" type="presOf" srcId="{D14F6B93-B6DF-4995-B9B1-1D1E45404DF4}" destId="{5121C367-EB23-450E-8A26-14AC928C19FB}" srcOrd="0" destOrd="0" presId="urn:microsoft.com/office/officeart/2005/8/layout/orgChart1"/>
    <dgm:cxn modelId="{692BF301-CDB2-47FB-ADF8-9170EAD15F22}" type="presOf" srcId="{10BC5D65-E05D-4854-A974-F663B371AF59}" destId="{FB4A1F42-8819-43C8-B2BD-2BCE8BCA8567}" srcOrd="1" destOrd="0" presId="urn:microsoft.com/office/officeart/2005/8/layout/orgChart1"/>
    <dgm:cxn modelId="{4B7F3DA4-B2F4-4AE7-A780-269A8A287863}" type="presOf" srcId="{9AE25E7D-88B2-4ADC-81F1-2708F20FDA7C}" destId="{99F7FB21-044B-4971-A290-6889D54C0292}" srcOrd="1" destOrd="0" presId="urn:microsoft.com/office/officeart/2005/8/layout/orgChart1"/>
    <dgm:cxn modelId="{1C1ACF28-9ABD-42B6-A3C1-A4056D79D069}" type="presOf" srcId="{A95FD4D8-5C0C-4F51-9F16-891F2E6A37BE}" destId="{1AB5295A-7B05-4CEA-9EE6-2660C768ED2D}" srcOrd="0" destOrd="0" presId="urn:microsoft.com/office/officeart/2005/8/layout/orgChart1"/>
    <dgm:cxn modelId="{E78C393B-D16F-4399-8F96-882B875D3FE6}" type="presOf" srcId="{9AE25E7D-88B2-4ADC-81F1-2708F20FDA7C}" destId="{2D87188A-A8FC-4AC7-805C-78D44B70DFB9}" srcOrd="0" destOrd="0" presId="urn:microsoft.com/office/officeart/2005/8/layout/orgChart1"/>
    <dgm:cxn modelId="{4CC2DB1C-7980-4071-8A08-3F938736AA76}" type="presParOf" srcId="{4040C26B-4B42-4827-8ABC-656916D1F8E5}" destId="{E6E42446-12BD-4745-9F57-08416410B604}" srcOrd="0" destOrd="0" presId="urn:microsoft.com/office/officeart/2005/8/layout/orgChart1"/>
    <dgm:cxn modelId="{F224919B-90C8-4742-82A8-A3907BEFCB5C}" type="presParOf" srcId="{E6E42446-12BD-4745-9F57-08416410B604}" destId="{9C97BA42-A4F0-452C-A25E-25F6D951D985}" srcOrd="0" destOrd="0" presId="urn:microsoft.com/office/officeart/2005/8/layout/orgChart1"/>
    <dgm:cxn modelId="{F5BFA12B-309C-4209-8CEE-8B1E2877CCD4}" type="presParOf" srcId="{9C97BA42-A4F0-452C-A25E-25F6D951D985}" destId="{2D87188A-A8FC-4AC7-805C-78D44B70DFB9}" srcOrd="0" destOrd="0" presId="urn:microsoft.com/office/officeart/2005/8/layout/orgChart1"/>
    <dgm:cxn modelId="{43A028A6-66E9-4951-A0C2-B7F551AD0648}" type="presParOf" srcId="{9C97BA42-A4F0-452C-A25E-25F6D951D985}" destId="{99F7FB21-044B-4971-A290-6889D54C0292}" srcOrd="1" destOrd="0" presId="urn:microsoft.com/office/officeart/2005/8/layout/orgChart1"/>
    <dgm:cxn modelId="{3B52F7DD-9E44-4B9B-9E6A-F1186564332B}" type="presParOf" srcId="{E6E42446-12BD-4745-9F57-08416410B604}" destId="{E0CF358F-0004-4308-B686-CD7F872EEEA0}" srcOrd="1" destOrd="0" presId="urn:microsoft.com/office/officeart/2005/8/layout/orgChart1"/>
    <dgm:cxn modelId="{26A52CE4-3534-42DD-9238-A7ADB23614FE}" type="presParOf" srcId="{E0CF358F-0004-4308-B686-CD7F872EEEA0}" destId="{1AB5295A-7B05-4CEA-9EE6-2660C768ED2D}" srcOrd="0" destOrd="0" presId="urn:microsoft.com/office/officeart/2005/8/layout/orgChart1"/>
    <dgm:cxn modelId="{15933759-7CAD-486F-8937-DA1A0D3C2D03}" type="presParOf" srcId="{E0CF358F-0004-4308-B686-CD7F872EEEA0}" destId="{5A3A16CA-1E7E-4150-ACFA-7953A4958292}" srcOrd="1" destOrd="0" presId="urn:microsoft.com/office/officeart/2005/8/layout/orgChart1"/>
    <dgm:cxn modelId="{0375D7E4-DF63-422A-8909-3F35D8A0D050}" type="presParOf" srcId="{5A3A16CA-1E7E-4150-ACFA-7953A4958292}" destId="{7FD257E9-CE9C-4399-A347-3734D793C170}" srcOrd="0" destOrd="0" presId="urn:microsoft.com/office/officeart/2005/8/layout/orgChart1"/>
    <dgm:cxn modelId="{84802C12-3C04-42E0-8B3F-95F49B1FDEE7}" type="presParOf" srcId="{7FD257E9-CE9C-4399-A347-3734D793C170}" destId="{5121C367-EB23-450E-8A26-14AC928C19FB}" srcOrd="0" destOrd="0" presId="urn:microsoft.com/office/officeart/2005/8/layout/orgChart1"/>
    <dgm:cxn modelId="{F536B103-4072-4ACE-9181-5D638674B7B6}" type="presParOf" srcId="{7FD257E9-CE9C-4399-A347-3734D793C170}" destId="{E43F1E99-7344-4360-A81C-86EA4439E2D1}" srcOrd="1" destOrd="0" presId="urn:microsoft.com/office/officeart/2005/8/layout/orgChart1"/>
    <dgm:cxn modelId="{7140065F-36B4-46BC-B648-B14B1297D783}" type="presParOf" srcId="{5A3A16CA-1E7E-4150-ACFA-7953A4958292}" destId="{1CC50BC5-D99D-47E5-A303-A0D70AC672BE}" srcOrd="1" destOrd="0" presId="urn:microsoft.com/office/officeart/2005/8/layout/orgChart1"/>
    <dgm:cxn modelId="{4EC3967C-957A-4A27-A3A5-BE9445BD3BFB}" type="presParOf" srcId="{5A3A16CA-1E7E-4150-ACFA-7953A4958292}" destId="{C84E3A44-4397-4B5C-A1AB-F855D7D897DB}" srcOrd="2" destOrd="0" presId="urn:microsoft.com/office/officeart/2005/8/layout/orgChart1"/>
    <dgm:cxn modelId="{7E6C6CB1-3CA8-4FA1-85EE-3B826A00AA27}" type="presParOf" srcId="{E0CF358F-0004-4308-B686-CD7F872EEEA0}" destId="{4CE84CF0-18FC-411A-BBCC-C6E21B6C20C1}" srcOrd="2" destOrd="0" presId="urn:microsoft.com/office/officeart/2005/8/layout/orgChart1"/>
    <dgm:cxn modelId="{62595542-E207-47B5-B071-C04B8532813F}" type="presParOf" srcId="{E0CF358F-0004-4308-B686-CD7F872EEEA0}" destId="{76E384E3-893D-421A-8B9C-BDF9CC4011D3}" srcOrd="3" destOrd="0" presId="urn:microsoft.com/office/officeart/2005/8/layout/orgChart1"/>
    <dgm:cxn modelId="{1E0A6075-50B6-42DE-94FF-27C07B1094AE}" type="presParOf" srcId="{76E384E3-893D-421A-8B9C-BDF9CC4011D3}" destId="{1FEAC199-ADCE-487C-97B2-8A423625928D}" srcOrd="0" destOrd="0" presId="urn:microsoft.com/office/officeart/2005/8/layout/orgChart1"/>
    <dgm:cxn modelId="{C815ACBB-9CD5-40CE-A11C-EF514D731DC0}" type="presParOf" srcId="{1FEAC199-ADCE-487C-97B2-8A423625928D}" destId="{4D21D096-2BA0-4062-A706-8D56AFCF86FE}" srcOrd="0" destOrd="0" presId="urn:microsoft.com/office/officeart/2005/8/layout/orgChart1"/>
    <dgm:cxn modelId="{5A369284-90F9-4745-9010-F15B9EF8C372}" type="presParOf" srcId="{1FEAC199-ADCE-487C-97B2-8A423625928D}" destId="{FB4A1F42-8819-43C8-B2BD-2BCE8BCA8567}" srcOrd="1" destOrd="0" presId="urn:microsoft.com/office/officeart/2005/8/layout/orgChart1"/>
    <dgm:cxn modelId="{772DE48A-6C38-427E-B842-15446E37AABD}" type="presParOf" srcId="{76E384E3-893D-421A-8B9C-BDF9CC4011D3}" destId="{7047DD7F-D485-45FD-BF65-AB8BC76E0C6D}" srcOrd="1" destOrd="0" presId="urn:microsoft.com/office/officeart/2005/8/layout/orgChart1"/>
    <dgm:cxn modelId="{22E09DE8-65AD-43A3-B50E-C5B9A0A1C318}" type="presParOf" srcId="{76E384E3-893D-421A-8B9C-BDF9CC4011D3}" destId="{745B269A-CD31-4A51-9F9F-9D0AB0FE301C}" srcOrd="2" destOrd="0" presId="urn:microsoft.com/office/officeart/2005/8/layout/orgChart1"/>
    <dgm:cxn modelId="{E2038B76-1C00-4D98-A74F-23ACC1D387A1}" type="presParOf" srcId="{E6E42446-12BD-4745-9F57-08416410B604}" destId="{C4E98958-D9FD-4551-A735-80CE2D9DCD4F}"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8B2FE4-E819-4B8E-B621-68D31174CAB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26629FD2-E465-4166-8DB1-72A17862E2B7}">
      <dgm:prSet phldrT="[Text]" custT="1"/>
      <dgm:spPr/>
      <dgm:t>
        <a:bodyPr/>
        <a:lstStyle/>
        <a:p>
          <a:pPr rtl="1"/>
          <a:r>
            <a:rPr lang="ar-SA" sz="4400" dirty="0" smtClean="0">
              <a:latin typeface="Arabic Typesetting" pitchFamily="66" charset="-78"/>
              <a:cs typeface="Arabic Typesetting" pitchFamily="66" charset="-78"/>
            </a:rPr>
            <a:t>أنواع السنة المتواترة </a:t>
          </a:r>
          <a:endParaRPr lang="ar-SA" sz="4400" dirty="0">
            <a:latin typeface="Arabic Typesetting" pitchFamily="66" charset="-78"/>
            <a:cs typeface="Arabic Typesetting" pitchFamily="66" charset="-78"/>
          </a:endParaRPr>
        </a:p>
      </dgm:t>
    </dgm:pt>
    <dgm:pt modelId="{25A67AA0-8115-4805-AC52-34EA9734BF50}" type="parTrans" cxnId="{2F47F543-409B-4180-8DC8-8D6CEB9A0454}">
      <dgm:prSet/>
      <dgm:spPr/>
      <dgm:t>
        <a:bodyPr/>
        <a:lstStyle/>
        <a:p>
          <a:pPr rtl="1"/>
          <a:endParaRPr lang="ar-SA"/>
        </a:p>
      </dgm:t>
    </dgm:pt>
    <dgm:pt modelId="{EEBD8764-5856-48B9-B05B-C641441D94E7}" type="sibTrans" cxnId="{2F47F543-409B-4180-8DC8-8D6CEB9A0454}">
      <dgm:prSet/>
      <dgm:spPr/>
      <dgm:t>
        <a:bodyPr/>
        <a:lstStyle/>
        <a:p>
          <a:pPr rtl="1"/>
          <a:endParaRPr lang="ar-SA"/>
        </a:p>
      </dgm:t>
    </dgm:pt>
    <dgm:pt modelId="{03B30E8A-20DA-4BDB-8647-5E440225529D}">
      <dgm:prSet phldrT="[Text]" custT="1"/>
      <dgm:spPr/>
      <dgm:t>
        <a:bodyPr/>
        <a:lstStyle/>
        <a:p>
          <a:pPr rtl="1"/>
          <a:r>
            <a:rPr lang="ar-SA" sz="4400" dirty="0" smtClean="0">
              <a:latin typeface="Arabic Typesetting" pitchFamily="66" charset="-78"/>
              <a:cs typeface="Arabic Typesetting" pitchFamily="66" charset="-78"/>
            </a:rPr>
            <a:t>فعلية ( كثيرة )</a:t>
          </a:r>
          <a:endParaRPr lang="ar-SA" sz="4400" dirty="0">
            <a:latin typeface="Arabic Typesetting" pitchFamily="66" charset="-78"/>
            <a:cs typeface="Arabic Typesetting" pitchFamily="66" charset="-78"/>
          </a:endParaRPr>
        </a:p>
      </dgm:t>
    </dgm:pt>
    <dgm:pt modelId="{9C3F3C27-2B7B-42F8-B8D4-C05B49E3B04F}" type="parTrans" cxnId="{8F6A0266-EEEF-4C70-8FE7-F8F5381EF482}">
      <dgm:prSet/>
      <dgm:spPr/>
      <dgm:t>
        <a:bodyPr/>
        <a:lstStyle/>
        <a:p>
          <a:pPr rtl="1"/>
          <a:endParaRPr lang="ar-SA" sz="1100">
            <a:latin typeface="Arabic Typesetting" pitchFamily="66" charset="-78"/>
            <a:cs typeface="Arabic Typesetting" pitchFamily="66" charset="-78"/>
          </a:endParaRPr>
        </a:p>
      </dgm:t>
    </dgm:pt>
    <dgm:pt modelId="{E8A4A4F6-5BBA-4BE3-9B92-409218F8F0FC}" type="sibTrans" cxnId="{8F6A0266-EEEF-4C70-8FE7-F8F5381EF482}">
      <dgm:prSet/>
      <dgm:spPr/>
      <dgm:t>
        <a:bodyPr/>
        <a:lstStyle/>
        <a:p>
          <a:pPr rtl="1"/>
          <a:endParaRPr lang="ar-SA"/>
        </a:p>
      </dgm:t>
    </dgm:pt>
    <dgm:pt modelId="{CEB78D89-649F-4178-98AD-C0A07ABBE152}">
      <dgm:prSet phldrT="[Text]" custT="1"/>
      <dgm:spPr/>
      <dgm:t>
        <a:bodyPr/>
        <a:lstStyle/>
        <a:p>
          <a:pPr rtl="1"/>
          <a:r>
            <a:rPr lang="ar-SA" sz="4400" dirty="0" smtClean="0">
              <a:latin typeface="Arabic Typesetting" pitchFamily="66" charset="-78"/>
              <a:cs typeface="Arabic Typesetting" pitchFamily="66" charset="-78"/>
            </a:rPr>
            <a:t>قولية ( قليلة )</a:t>
          </a:r>
          <a:endParaRPr lang="ar-SA" sz="4400" dirty="0">
            <a:latin typeface="Arabic Typesetting" pitchFamily="66" charset="-78"/>
            <a:cs typeface="Arabic Typesetting" pitchFamily="66" charset="-78"/>
          </a:endParaRPr>
        </a:p>
      </dgm:t>
    </dgm:pt>
    <dgm:pt modelId="{2B8DDA96-29A2-4F6D-A189-B880E3492D18}" type="parTrans" cxnId="{89E8E30B-FBAB-4634-A04A-63EA7B4B5DE0}">
      <dgm:prSet/>
      <dgm:spPr/>
      <dgm:t>
        <a:bodyPr/>
        <a:lstStyle/>
        <a:p>
          <a:pPr rtl="1"/>
          <a:endParaRPr lang="ar-SA" sz="1100">
            <a:latin typeface="Arabic Typesetting" pitchFamily="66" charset="-78"/>
            <a:cs typeface="Arabic Typesetting" pitchFamily="66" charset="-78"/>
          </a:endParaRPr>
        </a:p>
      </dgm:t>
    </dgm:pt>
    <dgm:pt modelId="{B8D91AFB-8BE6-49D3-853A-211C363A2461}" type="sibTrans" cxnId="{89E8E30B-FBAB-4634-A04A-63EA7B4B5DE0}">
      <dgm:prSet/>
      <dgm:spPr/>
      <dgm:t>
        <a:bodyPr/>
        <a:lstStyle/>
        <a:p>
          <a:pPr rtl="1"/>
          <a:endParaRPr lang="ar-SA"/>
        </a:p>
      </dgm:t>
    </dgm:pt>
    <dgm:pt modelId="{B5440B93-694F-4AD5-8C91-AA961C933B2D}">
      <dgm:prSet/>
      <dgm:spPr/>
      <dgm:t>
        <a:bodyPr/>
        <a:lstStyle/>
        <a:p>
          <a:pPr rtl="1"/>
          <a:r>
            <a:rPr lang="ar-SA" dirty="0" smtClean="0">
              <a:latin typeface="Arabic Typesetting" pitchFamily="66" charset="-78"/>
              <a:cs typeface="Arabic Typesetting" pitchFamily="66" charset="-78"/>
            </a:rPr>
            <a:t>معنوي ( ما تواتر المعنى المشترك منه دون تواتر لفظه )</a:t>
          </a:r>
          <a:endParaRPr lang="ar-SA" dirty="0">
            <a:latin typeface="Arabic Typesetting" pitchFamily="66" charset="-78"/>
            <a:cs typeface="Arabic Typesetting" pitchFamily="66" charset="-78"/>
          </a:endParaRPr>
        </a:p>
      </dgm:t>
    </dgm:pt>
    <dgm:pt modelId="{9B259745-6C62-4137-A07D-3A146C3D4C77}" type="parTrans" cxnId="{7EA2477D-990C-4779-882C-946D39FD685C}">
      <dgm:prSet/>
      <dgm:spPr/>
      <dgm:t>
        <a:bodyPr/>
        <a:lstStyle/>
        <a:p>
          <a:pPr rtl="1"/>
          <a:endParaRPr lang="ar-SA"/>
        </a:p>
      </dgm:t>
    </dgm:pt>
    <dgm:pt modelId="{50C4BF03-5340-48E0-9C1A-9613B836B7BE}" type="sibTrans" cxnId="{7EA2477D-990C-4779-882C-946D39FD685C}">
      <dgm:prSet/>
      <dgm:spPr/>
      <dgm:t>
        <a:bodyPr/>
        <a:lstStyle/>
        <a:p>
          <a:pPr rtl="1"/>
          <a:endParaRPr lang="ar-SA"/>
        </a:p>
      </dgm:t>
    </dgm:pt>
    <dgm:pt modelId="{86235927-4207-49D5-8A29-CC9CFFBC0338}">
      <dgm:prSet/>
      <dgm:spPr/>
      <dgm:t>
        <a:bodyPr/>
        <a:lstStyle/>
        <a:p>
          <a:pPr rtl="1"/>
          <a:r>
            <a:rPr lang="ar-SA" dirty="0" smtClean="0">
              <a:latin typeface="Arabic Typesetting" pitchFamily="66" charset="-78"/>
              <a:cs typeface="Arabic Typesetting" pitchFamily="66" charset="-78"/>
            </a:rPr>
            <a:t>لفظي ( ما تواتر لفظه )</a:t>
          </a:r>
          <a:endParaRPr lang="ar-SA" dirty="0">
            <a:latin typeface="Arabic Typesetting" pitchFamily="66" charset="-78"/>
            <a:cs typeface="Arabic Typesetting" pitchFamily="66" charset="-78"/>
          </a:endParaRPr>
        </a:p>
      </dgm:t>
    </dgm:pt>
    <dgm:pt modelId="{39AEC0D7-BD48-4124-9871-0745E7EF543A}" type="parTrans" cxnId="{98FB1F8F-491E-4D66-B39D-BBF4BAA01089}">
      <dgm:prSet/>
      <dgm:spPr/>
      <dgm:t>
        <a:bodyPr/>
        <a:lstStyle/>
        <a:p>
          <a:pPr rtl="1"/>
          <a:endParaRPr lang="ar-SA"/>
        </a:p>
      </dgm:t>
    </dgm:pt>
    <dgm:pt modelId="{F24CC7C7-2CBD-4DD4-8972-67F1B6892DAC}" type="sibTrans" cxnId="{98FB1F8F-491E-4D66-B39D-BBF4BAA01089}">
      <dgm:prSet/>
      <dgm:spPr/>
      <dgm:t>
        <a:bodyPr/>
        <a:lstStyle/>
        <a:p>
          <a:pPr rtl="1"/>
          <a:endParaRPr lang="ar-SA"/>
        </a:p>
      </dgm:t>
    </dgm:pt>
    <dgm:pt modelId="{46BD9AD4-3D95-4E0B-9239-2F7C4B5396A2}" type="pres">
      <dgm:prSet presAssocID="{B18B2FE4-E819-4B8E-B621-68D31174CAB2}" presName="hierChild1" presStyleCnt="0">
        <dgm:presLayoutVars>
          <dgm:orgChart val="1"/>
          <dgm:chPref val="1"/>
          <dgm:dir/>
          <dgm:animOne val="branch"/>
          <dgm:animLvl val="lvl"/>
          <dgm:resizeHandles/>
        </dgm:presLayoutVars>
      </dgm:prSet>
      <dgm:spPr/>
    </dgm:pt>
    <dgm:pt modelId="{9BB51F03-A042-4199-8FE7-9F78B0AA3F42}" type="pres">
      <dgm:prSet presAssocID="{26629FD2-E465-4166-8DB1-72A17862E2B7}" presName="hierRoot1" presStyleCnt="0">
        <dgm:presLayoutVars>
          <dgm:hierBranch val="init"/>
        </dgm:presLayoutVars>
      </dgm:prSet>
      <dgm:spPr/>
    </dgm:pt>
    <dgm:pt modelId="{EF7FC883-A5DD-4BE3-89BF-43DB382DCC54}" type="pres">
      <dgm:prSet presAssocID="{26629FD2-E465-4166-8DB1-72A17862E2B7}" presName="rootComposite1" presStyleCnt="0"/>
      <dgm:spPr/>
    </dgm:pt>
    <dgm:pt modelId="{79FF58BC-0248-49F3-BB28-1A452E6C1903}" type="pres">
      <dgm:prSet presAssocID="{26629FD2-E465-4166-8DB1-72A17862E2B7}" presName="rootText1" presStyleLbl="node0" presStyleIdx="0" presStyleCnt="1" custScaleY="49124">
        <dgm:presLayoutVars>
          <dgm:chPref val="3"/>
        </dgm:presLayoutVars>
      </dgm:prSet>
      <dgm:spPr/>
    </dgm:pt>
    <dgm:pt modelId="{7AC43144-844A-40D3-9DDE-5DB23F0AC481}" type="pres">
      <dgm:prSet presAssocID="{26629FD2-E465-4166-8DB1-72A17862E2B7}" presName="rootConnector1" presStyleLbl="node1" presStyleIdx="0" presStyleCnt="0"/>
      <dgm:spPr/>
    </dgm:pt>
    <dgm:pt modelId="{C84E9662-019E-47EC-A010-5566E7AFA4A1}" type="pres">
      <dgm:prSet presAssocID="{26629FD2-E465-4166-8DB1-72A17862E2B7}" presName="hierChild2" presStyleCnt="0"/>
      <dgm:spPr/>
    </dgm:pt>
    <dgm:pt modelId="{138DD60C-4560-4572-8274-0E0C1CE80122}" type="pres">
      <dgm:prSet presAssocID="{9C3F3C27-2B7B-42F8-B8D4-C05B49E3B04F}" presName="Name37" presStyleLbl="parChTrans1D2" presStyleIdx="0" presStyleCnt="2" custSzY="1339758"/>
      <dgm:spPr/>
    </dgm:pt>
    <dgm:pt modelId="{E1EE5815-E491-4659-A77E-952CF8EBD902}" type="pres">
      <dgm:prSet presAssocID="{03B30E8A-20DA-4BDB-8647-5E440225529D}" presName="hierRoot2" presStyleCnt="0">
        <dgm:presLayoutVars>
          <dgm:hierBranch val="init"/>
        </dgm:presLayoutVars>
      </dgm:prSet>
      <dgm:spPr/>
    </dgm:pt>
    <dgm:pt modelId="{5D8B5123-820E-40FE-90BE-14765B360F42}" type="pres">
      <dgm:prSet presAssocID="{03B30E8A-20DA-4BDB-8647-5E440225529D}" presName="rootComposite" presStyleCnt="0"/>
      <dgm:spPr/>
    </dgm:pt>
    <dgm:pt modelId="{B254A4CF-29D5-4CB5-A18C-DBE9ECC21111}" type="pres">
      <dgm:prSet presAssocID="{03B30E8A-20DA-4BDB-8647-5E440225529D}" presName="rootText" presStyleLbl="node2" presStyleIdx="0" presStyleCnt="2" custScaleY="49124">
        <dgm:presLayoutVars>
          <dgm:chPref val="3"/>
        </dgm:presLayoutVars>
      </dgm:prSet>
      <dgm:spPr/>
    </dgm:pt>
    <dgm:pt modelId="{AA307E4B-3EA6-41FF-B871-5ECD514026EE}" type="pres">
      <dgm:prSet presAssocID="{03B30E8A-20DA-4BDB-8647-5E440225529D}" presName="rootConnector" presStyleLbl="node2" presStyleIdx="0" presStyleCnt="2"/>
      <dgm:spPr/>
    </dgm:pt>
    <dgm:pt modelId="{D5EEA16B-8CB7-46FE-9B07-0F71DDFCE3A9}" type="pres">
      <dgm:prSet presAssocID="{03B30E8A-20DA-4BDB-8647-5E440225529D}" presName="hierChild4" presStyleCnt="0"/>
      <dgm:spPr/>
    </dgm:pt>
    <dgm:pt modelId="{99F59C41-7DE7-46FA-9D79-2714FD615028}" type="pres">
      <dgm:prSet presAssocID="{03B30E8A-20DA-4BDB-8647-5E440225529D}" presName="hierChild5" presStyleCnt="0"/>
      <dgm:spPr/>
    </dgm:pt>
    <dgm:pt modelId="{036FA914-0514-4A2B-87E7-EA4D462C7917}" type="pres">
      <dgm:prSet presAssocID="{2B8DDA96-29A2-4F6D-A189-B880E3492D18}" presName="Name37" presStyleLbl="parChTrans1D2" presStyleIdx="1" presStyleCnt="2" custSzY="1339758"/>
      <dgm:spPr/>
    </dgm:pt>
    <dgm:pt modelId="{2FFB8CB4-551B-43E2-9FCB-2B1E02A95DC0}" type="pres">
      <dgm:prSet presAssocID="{CEB78D89-649F-4178-98AD-C0A07ABBE152}" presName="hierRoot2" presStyleCnt="0">
        <dgm:presLayoutVars>
          <dgm:hierBranch val="init"/>
        </dgm:presLayoutVars>
      </dgm:prSet>
      <dgm:spPr/>
    </dgm:pt>
    <dgm:pt modelId="{4519DA86-F0C0-4006-A4F1-97E56CD207EF}" type="pres">
      <dgm:prSet presAssocID="{CEB78D89-649F-4178-98AD-C0A07ABBE152}" presName="rootComposite" presStyleCnt="0"/>
      <dgm:spPr/>
    </dgm:pt>
    <dgm:pt modelId="{2944AA82-D171-4786-9EDF-EA4C80D98C41}" type="pres">
      <dgm:prSet presAssocID="{CEB78D89-649F-4178-98AD-C0A07ABBE152}" presName="rootText" presStyleLbl="node2" presStyleIdx="1" presStyleCnt="2" custScaleY="49124">
        <dgm:presLayoutVars>
          <dgm:chPref val="3"/>
        </dgm:presLayoutVars>
      </dgm:prSet>
      <dgm:spPr/>
      <dgm:t>
        <a:bodyPr/>
        <a:lstStyle/>
        <a:p>
          <a:pPr rtl="1"/>
          <a:endParaRPr lang="ar-SA"/>
        </a:p>
      </dgm:t>
    </dgm:pt>
    <dgm:pt modelId="{E24E1970-AF16-4D93-B5B4-3D21A389243D}" type="pres">
      <dgm:prSet presAssocID="{CEB78D89-649F-4178-98AD-C0A07ABBE152}" presName="rootConnector" presStyleLbl="node2" presStyleIdx="1" presStyleCnt="2"/>
      <dgm:spPr/>
    </dgm:pt>
    <dgm:pt modelId="{65D1F060-5691-4D1F-B05E-1E2E3184A894}" type="pres">
      <dgm:prSet presAssocID="{CEB78D89-649F-4178-98AD-C0A07ABBE152}" presName="hierChild4" presStyleCnt="0"/>
      <dgm:spPr/>
    </dgm:pt>
    <dgm:pt modelId="{99C42FA1-3DEA-4A16-A88C-B975A225367B}" type="pres">
      <dgm:prSet presAssocID="{39AEC0D7-BD48-4124-9871-0745E7EF543A}" presName="Name37" presStyleLbl="parChTrans1D3" presStyleIdx="0" presStyleCnt="2"/>
      <dgm:spPr/>
    </dgm:pt>
    <dgm:pt modelId="{0500FD04-FC95-4B71-8D31-E664D634ED63}" type="pres">
      <dgm:prSet presAssocID="{86235927-4207-49D5-8A29-CC9CFFBC0338}" presName="hierRoot2" presStyleCnt="0">
        <dgm:presLayoutVars>
          <dgm:hierBranch val="init"/>
        </dgm:presLayoutVars>
      </dgm:prSet>
      <dgm:spPr/>
    </dgm:pt>
    <dgm:pt modelId="{E2B50BCE-CED2-4A65-AE9B-65CD4EEDA4EA}" type="pres">
      <dgm:prSet presAssocID="{86235927-4207-49D5-8A29-CC9CFFBC0338}" presName="rootComposite" presStyleCnt="0"/>
      <dgm:spPr/>
    </dgm:pt>
    <dgm:pt modelId="{DF4E9DBA-879B-4034-8C10-7F0EBAE330C7}" type="pres">
      <dgm:prSet presAssocID="{86235927-4207-49D5-8A29-CC9CFFBC0338}" presName="rootText" presStyleLbl="node3" presStyleIdx="0" presStyleCnt="2">
        <dgm:presLayoutVars>
          <dgm:chPref val="3"/>
        </dgm:presLayoutVars>
      </dgm:prSet>
      <dgm:spPr/>
    </dgm:pt>
    <dgm:pt modelId="{46B17518-894A-40C5-812D-702F4C255044}" type="pres">
      <dgm:prSet presAssocID="{86235927-4207-49D5-8A29-CC9CFFBC0338}" presName="rootConnector" presStyleLbl="node3" presStyleIdx="0" presStyleCnt="2"/>
      <dgm:spPr/>
    </dgm:pt>
    <dgm:pt modelId="{8BD82C3D-13AA-4AE0-9826-1FADC5235185}" type="pres">
      <dgm:prSet presAssocID="{86235927-4207-49D5-8A29-CC9CFFBC0338}" presName="hierChild4" presStyleCnt="0"/>
      <dgm:spPr/>
    </dgm:pt>
    <dgm:pt modelId="{2C3052BF-6730-4951-AEE5-4230EA1A2519}" type="pres">
      <dgm:prSet presAssocID="{86235927-4207-49D5-8A29-CC9CFFBC0338}" presName="hierChild5" presStyleCnt="0"/>
      <dgm:spPr/>
    </dgm:pt>
    <dgm:pt modelId="{7FF7328B-8483-4E7B-8A8B-BC3A1AEAFE37}" type="pres">
      <dgm:prSet presAssocID="{9B259745-6C62-4137-A07D-3A146C3D4C77}" presName="Name37" presStyleLbl="parChTrans1D3" presStyleIdx="1" presStyleCnt="2"/>
      <dgm:spPr/>
    </dgm:pt>
    <dgm:pt modelId="{81F44A95-193B-40C5-9468-5FDDC09186C7}" type="pres">
      <dgm:prSet presAssocID="{B5440B93-694F-4AD5-8C91-AA961C933B2D}" presName="hierRoot2" presStyleCnt="0">
        <dgm:presLayoutVars>
          <dgm:hierBranch val="init"/>
        </dgm:presLayoutVars>
      </dgm:prSet>
      <dgm:spPr/>
    </dgm:pt>
    <dgm:pt modelId="{8FC83C60-9245-4B5F-B848-A8C2569A271D}" type="pres">
      <dgm:prSet presAssocID="{B5440B93-694F-4AD5-8C91-AA961C933B2D}" presName="rootComposite" presStyleCnt="0"/>
      <dgm:spPr/>
    </dgm:pt>
    <dgm:pt modelId="{A610D58E-C1B9-4B80-8B4F-49C5A24459BE}" type="pres">
      <dgm:prSet presAssocID="{B5440B93-694F-4AD5-8C91-AA961C933B2D}" presName="rootText" presStyleLbl="node3" presStyleIdx="1" presStyleCnt="2">
        <dgm:presLayoutVars>
          <dgm:chPref val="3"/>
        </dgm:presLayoutVars>
      </dgm:prSet>
      <dgm:spPr/>
      <dgm:t>
        <a:bodyPr/>
        <a:lstStyle/>
        <a:p>
          <a:pPr rtl="1"/>
          <a:endParaRPr lang="ar-SA"/>
        </a:p>
      </dgm:t>
    </dgm:pt>
    <dgm:pt modelId="{38190CCB-69E5-49D7-A68D-758B4B780710}" type="pres">
      <dgm:prSet presAssocID="{B5440B93-694F-4AD5-8C91-AA961C933B2D}" presName="rootConnector" presStyleLbl="node3" presStyleIdx="1" presStyleCnt="2"/>
      <dgm:spPr/>
    </dgm:pt>
    <dgm:pt modelId="{7672E79C-8AAC-473D-91EE-A538416FDF8C}" type="pres">
      <dgm:prSet presAssocID="{B5440B93-694F-4AD5-8C91-AA961C933B2D}" presName="hierChild4" presStyleCnt="0"/>
      <dgm:spPr/>
    </dgm:pt>
    <dgm:pt modelId="{40459FC8-524F-4FF2-A3D0-255AC34E0958}" type="pres">
      <dgm:prSet presAssocID="{B5440B93-694F-4AD5-8C91-AA961C933B2D}" presName="hierChild5" presStyleCnt="0"/>
      <dgm:spPr/>
    </dgm:pt>
    <dgm:pt modelId="{1E2AE926-089B-4266-9F84-D5462A82B20A}" type="pres">
      <dgm:prSet presAssocID="{CEB78D89-649F-4178-98AD-C0A07ABBE152}" presName="hierChild5" presStyleCnt="0"/>
      <dgm:spPr/>
    </dgm:pt>
    <dgm:pt modelId="{95507CCF-1741-47EC-8176-04AB2D93EA1E}" type="pres">
      <dgm:prSet presAssocID="{26629FD2-E465-4166-8DB1-72A17862E2B7}" presName="hierChild3" presStyleCnt="0"/>
      <dgm:spPr/>
    </dgm:pt>
  </dgm:ptLst>
  <dgm:cxnLst>
    <dgm:cxn modelId="{947B88D5-B547-4477-A3B7-3D958B2BAB59}" type="presOf" srcId="{B5440B93-694F-4AD5-8C91-AA961C933B2D}" destId="{A610D58E-C1B9-4B80-8B4F-49C5A24459BE}" srcOrd="0" destOrd="0" presId="urn:microsoft.com/office/officeart/2005/8/layout/orgChart1"/>
    <dgm:cxn modelId="{6E9405CE-1BE2-4B93-B461-0C24BA6E9818}" type="presOf" srcId="{86235927-4207-49D5-8A29-CC9CFFBC0338}" destId="{46B17518-894A-40C5-812D-702F4C255044}" srcOrd="1" destOrd="0" presId="urn:microsoft.com/office/officeart/2005/8/layout/orgChart1"/>
    <dgm:cxn modelId="{8F6A0266-EEEF-4C70-8FE7-F8F5381EF482}" srcId="{26629FD2-E465-4166-8DB1-72A17862E2B7}" destId="{03B30E8A-20DA-4BDB-8647-5E440225529D}" srcOrd="0" destOrd="0" parTransId="{9C3F3C27-2B7B-42F8-B8D4-C05B49E3B04F}" sibTransId="{E8A4A4F6-5BBA-4BE3-9B92-409218F8F0FC}"/>
    <dgm:cxn modelId="{861A5A76-D179-4429-A44C-2BB2F04D0BEE}" type="presOf" srcId="{2B8DDA96-29A2-4F6D-A189-B880E3492D18}" destId="{036FA914-0514-4A2B-87E7-EA4D462C7917}" srcOrd="0" destOrd="0" presId="urn:microsoft.com/office/officeart/2005/8/layout/orgChart1"/>
    <dgm:cxn modelId="{AA926339-DD7A-4779-BCAD-A7D57EC79C71}" type="presOf" srcId="{86235927-4207-49D5-8A29-CC9CFFBC0338}" destId="{DF4E9DBA-879B-4034-8C10-7F0EBAE330C7}" srcOrd="0" destOrd="0" presId="urn:microsoft.com/office/officeart/2005/8/layout/orgChart1"/>
    <dgm:cxn modelId="{89E8E30B-FBAB-4634-A04A-63EA7B4B5DE0}" srcId="{26629FD2-E465-4166-8DB1-72A17862E2B7}" destId="{CEB78D89-649F-4178-98AD-C0A07ABBE152}" srcOrd="1" destOrd="0" parTransId="{2B8DDA96-29A2-4F6D-A189-B880E3492D18}" sibTransId="{B8D91AFB-8BE6-49D3-853A-211C363A2461}"/>
    <dgm:cxn modelId="{FC578F89-B03E-457E-B2EB-F2176FCFD7D1}" type="presOf" srcId="{9B259745-6C62-4137-A07D-3A146C3D4C77}" destId="{7FF7328B-8483-4E7B-8A8B-BC3A1AEAFE37}" srcOrd="0" destOrd="0" presId="urn:microsoft.com/office/officeart/2005/8/layout/orgChart1"/>
    <dgm:cxn modelId="{D738BBFD-691C-4AB5-AD1C-611B6125C215}" type="presOf" srcId="{26629FD2-E465-4166-8DB1-72A17862E2B7}" destId="{7AC43144-844A-40D3-9DDE-5DB23F0AC481}" srcOrd="1" destOrd="0" presId="urn:microsoft.com/office/officeart/2005/8/layout/orgChart1"/>
    <dgm:cxn modelId="{7EA2477D-990C-4779-882C-946D39FD685C}" srcId="{CEB78D89-649F-4178-98AD-C0A07ABBE152}" destId="{B5440B93-694F-4AD5-8C91-AA961C933B2D}" srcOrd="1" destOrd="0" parTransId="{9B259745-6C62-4137-A07D-3A146C3D4C77}" sibTransId="{50C4BF03-5340-48E0-9C1A-9613B836B7BE}"/>
    <dgm:cxn modelId="{2F47F543-409B-4180-8DC8-8D6CEB9A0454}" srcId="{B18B2FE4-E819-4B8E-B621-68D31174CAB2}" destId="{26629FD2-E465-4166-8DB1-72A17862E2B7}" srcOrd="0" destOrd="0" parTransId="{25A67AA0-8115-4805-AC52-34EA9734BF50}" sibTransId="{EEBD8764-5856-48B9-B05B-C641441D94E7}"/>
    <dgm:cxn modelId="{BFE9EA06-BCB1-462F-819B-2E000D777DC7}" type="presOf" srcId="{03B30E8A-20DA-4BDB-8647-5E440225529D}" destId="{AA307E4B-3EA6-41FF-B871-5ECD514026EE}" srcOrd="1" destOrd="0" presId="urn:microsoft.com/office/officeart/2005/8/layout/orgChart1"/>
    <dgm:cxn modelId="{1F6EFDF1-351D-4B3A-AAC2-B934B761188C}" type="presOf" srcId="{CEB78D89-649F-4178-98AD-C0A07ABBE152}" destId="{E24E1970-AF16-4D93-B5B4-3D21A389243D}" srcOrd="1" destOrd="0" presId="urn:microsoft.com/office/officeart/2005/8/layout/orgChart1"/>
    <dgm:cxn modelId="{5106C304-3D34-41DA-A048-749A200A9EB0}" type="presOf" srcId="{03B30E8A-20DA-4BDB-8647-5E440225529D}" destId="{B254A4CF-29D5-4CB5-A18C-DBE9ECC21111}" srcOrd="0" destOrd="0" presId="urn:microsoft.com/office/officeart/2005/8/layout/orgChart1"/>
    <dgm:cxn modelId="{9A148B82-CB11-47A5-A401-720A3618B0AB}" type="presOf" srcId="{26629FD2-E465-4166-8DB1-72A17862E2B7}" destId="{79FF58BC-0248-49F3-BB28-1A452E6C1903}" srcOrd="0" destOrd="0" presId="urn:microsoft.com/office/officeart/2005/8/layout/orgChart1"/>
    <dgm:cxn modelId="{339E73D1-977D-4C92-BC08-40CB24A8D9B2}" type="presOf" srcId="{9C3F3C27-2B7B-42F8-B8D4-C05B49E3B04F}" destId="{138DD60C-4560-4572-8274-0E0C1CE80122}" srcOrd="0" destOrd="0" presId="urn:microsoft.com/office/officeart/2005/8/layout/orgChart1"/>
    <dgm:cxn modelId="{9881E984-3A02-444A-A32F-D63DE3452086}" type="presOf" srcId="{B5440B93-694F-4AD5-8C91-AA961C933B2D}" destId="{38190CCB-69E5-49D7-A68D-758B4B780710}" srcOrd="1" destOrd="0" presId="urn:microsoft.com/office/officeart/2005/8/layout/orgChart1"/>
    <dgm:cxn modelId="{D555E652-487C-4FE5-BD4B-4E584BA56935}" type="presOf" srcId="{39AEC0D7-BD48-4124-9871-0745E7EF543A}" destId="{99C42FA1-3DEA-4A16-A88C-B975A225367B}" srcOrd="0" destOrd="0" presId="urn:microsoft.com/office/officeart/2005/8/layout/orgChart1"/>
    <dgm:cxn modelId="{C594F91F-103D-4A3D-BF40-A077037E5DB4}" type="presOf" srcId="{CEB78D89-649F-4178-98AD-C0A07ABBE152}" destId="{2944AA82-D171-4786-9EDF-EA4C80D98C41}" srcOrd="0" destOrd="0" presId="urn:microsoft.com/office/officeart/2005/8/layout/orgChart1"/>
    <dgm:cxn modelId="{19C72532-8FCF-467D-837D-3299DC73B27A}" type="presOf" srcId="{B18B2FE4-E819-4B8E-B621-68D31174CAB2}" destId="{46BD9AD4-3D95-4E0B-9239-2F7C4B5396A2}" srcOrd="0" destOrd="0" presId="urn:microsoft.com/office/officeart/2005/8/layout/orgChart1"/>
    <dgm:cxn modelId="{98FB1F8F-491E-4D66-B39D-BBF4BAA01089}" srcId="{CEB78D89-649F-4178-98AD-C0A07ABBE152}" destId="{86235927-4207-49D5-8A29-CC9CFFBC0338}" srcOrd="0" destOrd="0" parTransId="{39AEC0D7-BD48-4124-9871-0745E7EF543A}" sibTransId="{F24CC7C7-2CBD-4DD4-8972-67F1B6892DAC}"/>
    <dgm:cxn modelId="{B06B987A-6E9A-444F-B4F9-76F05985B1A1}" type="presParOf" srcId="{46BD9AD4-3D95-4E0B-9239-2F7C4B5396A2}" destId="{9BB51F03-A042-4199-8FE7-9F78B0AA3F42}" srcOrd="0" destOrd="0" presId="urn:microsoft.com/office/officeart/2005/8/layout/orgChart1"/>
    <dgm:cxn modelId="{734117D3-55E4-459B-8FF0-F62A56334FE3}" type="presParOf" srcId="{9BB51F03-A042-4199-8FE7-9F78B0AA3F42}" destId="{EF7FC883-A5DD-4BE3-89BF-43DB382DCC54}" srcOrd="0" destOrd="0" presId="urn:microsoft.com/office/officeart/2005/8/layout/orgChart1"/>
    <dgm:cxn modelId="{BFA37F72-F770-4A6D-9BDB-801B0B4F253F}" type="presParOf" srcId="{EF7FC883-A5DD-4BE3-89BF-43DB382DCC54}" destId="{79FF58BC-0248-49F3-BB28-1A452E6C1903}" srcOrd="0" destOrd="0" presId="urn:microsoft.com/office/officeart/2005/8/layout/orgChart1"/>
    <dgm:cxn modelId="{3E85FDF7-8050-4581-9744-88E2CA852044}" type="presParOf" srcId="{EF7FC883-A5DD-4BE3-89BF-43DB382DCC54}" destId="{7AC43144-844A-40D3-9DDE-5DB23F0AC481}" srcOrd="1" destOrd="0" presId="urn:microsoft.com/office/officeart/2005/8/layout/orgChart1"/>
    <dgm:cxn modelId="{933AF50B-517C-45B5-BF45-B6C01F0EDB2D}" type="presParOf" srcId="{9BB51F03-A042-4199-8FE7-9F78B0AA3F42}" destId="{C84E9662-019E-47EC-A010-5566E7AFA4A1}" srcOrd="1" destOrd="0" presId="urn:microsoft.com/office/officeart/2005/8/layout/orgChart1"/>
    <dgm:cxn modelId="{248DCDB8-7404-4074-B1BA-4BF76CADD791}" type="presParOf" srcId="{C84E9662-019E-47EC-A010-5566E7AFA4A1}" destId="{138DD60C-4560-4572-8274-0E0C1CE80122}" srcOrd="0" destOrd="0" presId="urn:microsoft.com/office/officeart/2005/8/layout/orgChart1"/>
    <dgm:cxn modelId="{A499E543-D7F3-467F-ABA1-C6BE3DC4723B}" type="presParOf" srcId="{C84E9662-019E-47EC-A010-5566E7AFA4A1}" destId="{E1EE5815-E491-4659-A77E-952CF8EBD902}" srcOrd="1" destOrd="0" presId="urn:microsoft.com/office/officeart/2005/8/layout/orgChart1"/>
    <dgm:cxn modelId="{0C82F72A-0C2F-4153-ADA6-2C4DBCED8A99}" type="presParOf" srcId="{E1EE5815-E491-4659-A77E-952CF8EBD902}" destId="{5D8B5123-820E-40FE-90BE-14765B360F42}" srcOrd="0" destOrd="0" presId="urn:microsoft.com/office/officeart/2005/8/layout/orgChart1"/>
    <dgm:cxn modelId="{9912D342-D08B-4767-8E83-7161A790136C}" type="presParOf" srcId="{5D8B5123-820E-40FE-90BE-14765B360F42}" destId="{B254A4CF-29D5-4CB5-A18C-DBE9ECC21111}" srcOrd="0" destOrd="0" presId="urn:microsoft.com/office/officeart/2005/8/layout/orgChart1"/>
    <dgm:cxn modelId="{B43C583A-3572-4DE7-887D-E81FFFA18C56}" type="presParOf" srcId="{5D8B5123-820E-40FE-90BE-14765B360F42}" destId="{AA307E4B-3EA6-41FF-B871-5ECD514026EE}" srcOrd="1" destOrd="0" presId="urn:microsoft.com/office/officeart/2005/8/layout/orgChart1"/>
    <dgm:cxn modelId="{570647A0-F4D5-4933-B897-C2278107C6DE}" type="presParOf" srcId="{E1EE5815-E491-4659-A77E-952CF8EBD902}" destId="{D5EEA16B-8CB7-46FE-9B07-0F71DDFCE3A9}" srcOrd="1" destOrd="0" presId="urn:microsoft.com/office/officeart/2005/8/layout/orgChart1"/>
    <dgm:cxn modelId="{9A449D6E-4705-4A34-B42F-FA9C25558A12}" type="presParOf" srcId="{E1EE5815-E491-4659-A77E-952CF8EBD902}" destId="{99F59C41-7DE7-46FA-9D79-2714FD615028}" srcOrd="2" destOrd="0" presId="urn:microsoft.com/office/officeart/2005/8/layout/orgChart1"/>
    <dgm:cxn modelId="{64372B04-6E42-4404-8B74-5A6CFE5F12E1}" type="presParOf" srcId="{C84E9662-019E-47EC-A010-5566E7AFA4A1}" destId="{036FA914-0514-4A2B-87E7-EA4D462C7917}" srcOrd="2" destOrd="0" presId="urn:microsoft.com/office/officeart/2005/8/layout/orgChart1"/>
    <dgm:cxn modelId="{39C6CD84-F01F-4D29-A6A2-203EA06BDB5C}" type="presParOf" srcId="{C84E9662-019E-47EC-A010-5566E7AFA4A1}" destId="{2FFB8CB4-551B-43E2-9FCB-2B1E02A95DC0}" srcOrd="3" destOrd="0" presId="urn:microsoft.com/office/officeart/2005/8/layout/orgChart1"/>
    <dgm:cxn modelId="{706D9453-2FD4-4B7F-996F-25A14213B669}" type="presParOf" srcId="{2FFB8CB4-551B-43E2-9FCB-2B1E02A95DC0}" destId="{4519DA86-F0C0-4006-A4F1-97E56CD207EF}" srcOrd="0" destOrd="0" presId="urn:microsoft.com/office/officeart/2005/8/layout/orgChart1"/>
    <dgm:cxn modelId="{64549A71-1619-424F-91CE-3AFAEA8903DF}" type="presParOf" srcId="{4519DA86-F0C0-4006-A4F1-97E56CD207EF}" destId="{2944AA82-D171-4786-9EDF-EA4C80D98C41}" srcOrd="0" destOrd="0" presId="urn:microsoft.com/office/officeart/2005/8/layout/orgChart1"/>
    <dgm:cxn modelId="{F82CC7DF-452C-4220-838A-5BF6CDAEB31F}" type="presParOf" srcId="{4519DA86-F0C0-4006-A4F1-97E56CD207EF}" destId="{E24E1970-AF16-4D93-B5B4-3D21A389243D}" srcOrd="1" destOrd="0" presId="urn:microsoft.com/office/officeart/2005/8/layout/orgChart1"/>
    <dgm:cxn modelId="{5290D9C5-7FF9-4E12-ACA9-710C3EF4ED25}" type="presParOf" srcId="{2FFB8CB4-551B-43E2-9FCB-2B1E02A95DC0}" destId="{65D1F060-5691-4D1F-B05E-1E2E3184A894}" srcOrd="1" destOrd="0" presId="urn:microsoft.com/office/officeart/2005/8/layout/orgChart1"/>
    <dgm:cxn modelId="{886205D8-0EBC-4577-B9EA-A6246E3D84AA}" type="presParOf" srcId="{65D1F060-5691-4D1F-B05E-1E2E3184A894}" destId="{99C42FA1-3DEA-4A16-A88C-B975A225367B}" srcOrd="0" destOrd="0" presId="urn:microsoft.com/office/officeart/2005/8/layout/orgChart1"/>
    <dgm:cxn modelId="{525168DD-AE31-4346-AB3D-590349FE5EF3}" type="presParOf" srcId="{65D1F060-5691-4D1F-B05E-1E2E3184A894}" destId="{0500FD04-FC95-4B71-8D31-E664D634ED63}" srcOrd="1" destOrd="0" presId="urn:microsoft.com/office/officeart/2005/8/layout/orgChart1"/>
    <dgm:cxn modelId="{5A80ECA3-D3EF-466E-BF7F-53995A262312}" type="presParOf" srcId="{0500FD04-FC95-4B71-8D31-E664D634ED63}" destId="{E2B50BCE-CED2-4A65-AE9B-65CD4EEDA4EA}" srcOrd="0" destOrd="0" presId="urn:microsoft.com/office/officeart/2005/8/layout/orgChart1"/>
    <dgm:cxn modelId="{E10FBA6E-DFC1-4AD8-85E6-948568533747}" type="presParOf" srcId="{E2B50BCE-CED2-4A65-AE9B-65CD4EEDA4EA}" destId="{DF4E9DBA-879B-4034-8C10-7F0EBAE330C7}" srcOrd="0" destOrd="0" presId="urn:microsoft.com/office/officeart/2005/8/layout/orgChart1"/>
    <dgm:cxn modelId="{676F494C-7779-4A72-9F7C-59AA6EE7CB4B}" type="presParOf" srcId="{E2B50BCE-CED2-4A65-AE9B-65CD4EEDA4EA}" destId="{46B17518-894A-40C5-812D-702F4C255044}" srcOrd="1" destOrd="0" presId="urn:microsoft.com/office/officeart/2005/8/layout/orgChart1"/>
    <dgm:cxn modelId="{0708A057-FABD-4C78-9752-A5AE07BF5DAA}" type="presParOf" srcId="{0500FD04-FC95-4B71-8D31-E664D634ED63}" destId="{8BD82C3D-13AA-4AE0-9826-1FADC5235185}" srcOrd="1" destOrd="0" presId="urn:microsoft.com/office/officeart/2005/8/layout/orgChart1"/>
    <dgm:cxn modelId="{17AD22BF-7990-4D95-A2E0-D0436EDBBC69}" type="presParOf" srcId="{0500FD04-FC95-4B71-8D31-E664D634ED63}" destId="{2C3052BF-6730-4951-AEE5-4230EA1A2519}" srcOrd="2" destOrd="0" presId="urn:microsoft.com/office/officeart/2005/8/layout/orgChart1"/>
    <dgm:cxn modelId="{AB86D5DD-228B-4CA8-B11E-3CC42DBD8FD1}" type="presParOf" srcId="{65D1F060-5691-4D1F-B05E-1E2E3184A894}" destId="{7FF7328B-8483-4E7B-8A8B-BC3A1AEAFE37}" srcOrd="2" destOrd="0" presId="urn:microsoft.com/office/officeart/2005/8/layout/orgChart1"/>
    <dgm:cxn modelId="{1C5809F2-3C61-464A-ACB0-2B50C39913DC}" type="presParOf" srcId="{65D1F060-5691-4D1F-B05E-1E2E3184A894}" destId="{81F44A95-193B-40C5-9468-5FDDC09186C7}" srcOrd="3" destOrd="0" presId="urn:microsoft.com/office/officeart/2005/8/layout/orgChart1"/>
    <dgm:cxn modelId="{8476A3C5-F445-4006-A941-EB54032D0150}" type="presParOf" srcId="{81F44A95-193B-40C5-9468-5FDDC09186C7}" destId="{8FC83C60-9245-4B5F-B848-A8C2569A271D}" srcOrd="0" destOrd="0" presId="urn:microsoft.com/office/officeart/2005/8/layout/orgChart1"/>
    <dgm:cxn modelId="{87BC3D5A-A1AD-48A2-A392-2AA6A21D3ADE}" type="presParOf" srcId="{8FC83C60-9245-4B5F-B848-A8C2569A271D}" destId="{A610D58E-C1B9-4B80-8B4F-49C5A24459BE}" srcOrd="0" destOrd="0" presId="urn:microsoft.com/office/officeart/2005/8/layout/orgChart1"/>
    <dgm:cxn modelId="{A0C57296-ADAE-49AF-B079-51309907EAE4}" type="presParOf" srcId="{8FC83C60-9245-4B5F-B848-A8C2569A271D}" destId="{38190CCB-69E5-49D7-A68D-758B4B780710}" srcOrd="1" destOrd="0" presId="urn:microsoft.com/office/officeart/2005/8/layout/orgChart1"/>
    <dgm:cxn modelId="{0CA3F78D-2800-41FA-B77E-AEDBFA55A6B0}" type="presParOf" srcId="{81F44A95-193B-40C5-9468-5FDDC09186C7}" destId="{7672E79C-8AAC-473D-91EE-A538416FDF8C}" srcOrd="1" destOrd="0" presId="urn:microsoft.com/office/officeart/2005/8/layout/orgChart1"/>
    <dgm:cxn modelId="{8598D672-FD9A-4C53-921D-D8600F1295FB}" type="presParOf" srcId="{81F44A95-193B-40C5-9468-5FDDC09186C7}" destId="{40459FC8-524F-4FF2-A3D0-255AC34E0958}" srcOrd="2" destOrd="0" presId="urn:microsoft.com/office/officeart/2005/8/layout/orgChart1"/>
    <dgm:cxn modelId="{696B9D23-C27F-4F6F-8E71-BC8FB98E1186}" type="presParOf" srcId="{2FFB8CB4-551B-43E2-9FCB-2B1E02A95DC0}" destId="{1E2AE926-089B-4266-9F84-D5462A82B20A}" srcOrd="2" destOrd="0" presId="urn:microsoft.com/office/officeart/2005/8/layout/orgChart1"/>
    <dgm:cxn modelId="{CEDCBB43-EF89-4455-99E6-D11970AB00C7}" type="presParOf" srcId="{9BB51F03-A042-4199-8FE7-9F78B0AA3F42}" destId="{95507CCF-1741-47EC-8176-04AB2D93EA1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0D846-8D1D-430E-A4EB-C14427099AD5}">
      <dsp:nvSpPr>
        <dsp:cNvPr id="0" name=""/>
        <dsp:cNvSpPr/>
      </dsp:nvSpPr>
      <dsp:spPr>
        <a:xfrm>
          <a:off x="4140460" y="1049597"/>
          <a:ext cx="3310796" cy="347607"/>
        </a:xfrm>
        <a:custGeom>
          <a:avLst/>
          <a:gdLst/>
          <a:ahLst/>
          <a:cxnLst/>
          <a:rect l="0" t="0" r="0" b="0"/>
          <a:pathLst>
            <a:path>
              <a:moveTo>
                <a:pt x="0" y="0"/>
              </a:moveTo>
              <a:lnTo>
                <a:pt x="0" y="173803"/>
              </a:lnTo>
              <a:lnTo>
                <a:pt x="3310796" y="173803"/>
              </a:lnTo>
              <a:lnTo>
                <a:pt x="3310796" y="347607"/>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1DE5EC-10B4-47AC-A60F-91024124A6CF}">
      <dsp:nvSpPr>
        <dsp:cNvPr id="0" name=""/>
        <dsp:cNvSpPr/>
      </dsp:nvSpPr>
      <dsp:spPr>
        <a:xfrm>
          <a:off x="4140460" y="1049597"/>
          <a:ext cx="1307914" cy="347607"/>
        </a:xfrm>
        <a:custGeom>
          <a:avLst/>
          <a:gdLst/>
          <a:ahLst/>
          <a:cxnLst/>
          <a:rect l="0" t="0" r="0" b="0"/>
          <a:pathLst>
            <a:path>
              <a:moveTo>
                <a:pt x="0" y="0"/>
              </a:moveTo>
              <a:lnTo>
                <a:pt x="0" y="173803"/>
              </a:lnTo>
              <a:lnTo>
                <a:pt x="1307914" y="173803"/>
              </a:lnTo>
              <a:lnTo>
                <a:pt x="1307914" y="347607"/>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0CC7BD-A222-49BB-BDF0-051D8F750376}">
      <dsp:nvSpPr>
        <dsp:cNvPr id="0" name=""/>
        <dsp:cNvSpPr/>
      </dsp:nvSpPr>
      <dsp:spPr>
        <a:xfrm>
          <a:off x="3332702" y="1049597"/>
          <a:ext cx="807757" cy="347607"/>
        </a:xfrm>
        <a:custGeom>
          <a:avLst/>
          <a:gdLst/>
          <a:ahLst/>
          <a:cxnLst/>
          <a:rect l="0" t="0" r="0" b="0"/>
          <a:pathLst>
            <a:path>
              <a:moveTo>
                <a:pt x="807757" y="0"/>
              </a:moveTo>
              <a:lnTo>
                <a:pt x="807757" y="173803"/>
              </a:lnTo>
              <a:lnTo>
                <a:pt x="0" y="173803"/>
              </a:lnTo>
              <a:lnTo>
                <a:pt x="0" y="347607"/>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85928-97EB-4B7E-8DA2-C847EB77D28F}">
      <dsp:nvSpPr>
        <dsp:cNvPr id="0" name=""/>
        <dsp:cNvSpPr/>
      </dsp:nvSpPr>
      <dsp:spPr>
        <a:xfrm>
          <a:off x="1023346" y="1049597"/>
          <a:ext cx="3117113" cy="347607"/>
        </a:xfrm>
        <a:custGeom>
          <a:avLst/>
          <a:gdLst/>
          <a:ahLst/>
          <a:cxnLst/>
          <a:rect l="0" t="0" r="0" b="0"/>
          <a:pathLst>
            <a:path>
              <a:moveTo>
                <a:pt x="3117113" y="0"/>
              </a:moveTo>
              <a:lnTo>
                <a:pt x="3117113" y="173803"/>
              </a:lnTo>
              <a:lnTo>
                <a:pt x="0" y="173803"/>
              </a:lnTo>
              <a:lnTo>
                <a:pt x="0" y="347607"/>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A05B7B-BDFF-4442-BF85-1BDD224190E6}">
      <dsp:nvSpPr>
        <dsp:cNvPr id="0" name=""/>
        <dsp:cNvSpPr/>
      </dsp:nvSpPr>
      <dsp:spPr>
        <a:xfrm>
          <a:off x="2267848" y="221960"/>
          <a:ext cx="3745223" cy="82763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لا تكون مصدراً للتشريع </a:t>
          </a:r>
          <a:endParaRPr lang="ar-SA" sz="36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2267848" y="221960"/>
        <a:ext cx="3745223" cy="827637"/>
      </dsp:txXfrm>
    </dsp:sp>
    <dsp:sp modelId="{874EBF52-D9E0-4668-84C7-CE0D0DAFF236}">
      <dsp:nvSpPr>
        <dsp:cNvPr id="0" name=""/>
        <dsp:cNvSpPr/>
      </dsp:nvSpPr>
      <dsp:spPr>
        <a:xfrm>
          <a:off x="2026" y="1397204"/>
          <a:ext cx="2042641" cy="126453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4- إثباته وقائع الدعوى. </a:t>
          </a:r>
          <a:endParaRPr lang="ar-SA" sz="36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2026" y="1397204"/>
        <a:ext cx="2042641" cy="1264530"/>
      </dsp:txXfrm>
    </dsp:sp>
    <dsp:sp modelId="{E7DF23E6-51D0-4614-A2F6-06926A6B7374}">
      <dsp:nvSpPr>
        <dsp:cNvPr id="0" name=""/>
        <dsp:cNvSpPr/>
      </dsp:nvSpPr>
      <dsp:spPr>
        <a:xfrm>
          <a:off x="2392275" y="1397204"/>
          <a:ext cx="1880855" cy="1303213"/>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rtl="1">
            <a:lnSpc>
              <a:spcPct val="90000"/>
            </a:lnSpc>
            <a:spcBef>
              <a:spcPct val="0"/>
            </a:spcBef>
            <a:spcAft>
              <a:spcPct val="35000"/>
            </a:spcAft>
          </a:pPr>
          <a:r>
            <a:rPr lang="ar-SA" sz="43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3- ما ثبت كونه من خصائصه .</a:t>
          </a:r>
          <a:endParaRPr lang="ar-SA" sz="43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2392275" y="1397204"/>
        <a:ext cx="1880855" cy="1303213"/>
      </dsp:txXfrm>
    </dsp:sp>
    <dsp:sp modelId="{8EC1FDB4-0BEF-4BBC-810B-922FD4C2FC02}">
      <dsp:nvSpPr>
        <dsp:cNvPr id="0" name=""/>
        <dsp:cNvSpPr/>
      </dsp:nvSpPr>
      <dsp:spPr>
        <a:xfrm>
          <a:off x="4620737" y="1397204"/>
          <a:ext cx="1655274" cy="3016993"/>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2- ما صدر عنه بمقتضى خبرته الإنسانية في الأمور الدنيوية مثل تنظيم الجيوش وتدبير الحرب وشؤون التجارة .</a:t>
          </a:r>
        </a:p>
      </dsp:txBody>
      <dsp:txXfrm>
        <a:off x="4620737" y="1397204"/>
        <a:ext cx="1655274" cy="3016993"/>
      </dsp:txXfrm>
    </dsp:sp>
    <dsp:sp modelId="{65F6985C-A670-4001-9695-2660D325D5E5}">
      <dsp:nvSpPr>
        <dsp:cNvPr id="0" name=""/>
        <dsp:cNvSpPr/>
      </dsp:nvSpPr>
      <dsp:spPr>
        <a:xfrm>
          <a:off x="6623619" y="1397204"/>
          <a:ext cx="1655274" cy="3061355"/>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1- بأفعاله الجبلية التي تصدر منه بحسب الطبيعة البشرية وبصفته إنساناً كالأكل والشرب ونحوها .</a:t>
          </a:r>
          <a:endParaRPr lang="ar-SA" sz="32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6623619" y="1397204"/>
        <a:ext cx="1655274" cy="3061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9A26F-B172-457C-8BDC-95F4374C7078}">
      <dsp:nvSpPr>
        <dsp:cNvPr id="0" name=""/>
        <dsp:cNvSpPr/>
      </dsp:nvSpPr>
      <dsp:spPr>
        <a:xfrm>
          <a:off x="4181475" y="1306490"/>
          <a:ext cx="3145834" cy="426084"/>
        </a:xfrm>
        <a:custGeom>
          <a:avLst/>
          <a:gdLst/>
          <a:ahLst/>
          <a:cxnLst/>
          <a:rect l="0" t="0" r="0" b="0"/>
          <a:pathLst>
            <a:path>
              <a:moveTo>
                <a:pt x="0" y="0"/>
              </a:moveTo>
              <a:lnTo>
                <a:pt x="0" y="213042"/>
              </a:lnTo>
              <a:lnTo>
                <a:pt x="3145834" y="213042"/>
              </a:lnTo>
              <a:lnTo>
                <a:pt x="3145834" y="426084"/>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80CA2A-F62D-4AF2-A0A3-C0034BC5D809}">
      <dsp:nvSpPr>
        <dsp:cNvPr id="0" name=""/>
        <dsp:cNvSpPr/>
      </dsp:nvSpPr>
      <dsp:spPr>
        <a:xfrm>
          <a:off x="4135755" y="1306490"/>
          <a:ext cx="91440" cy="426084"/>
        </a:xfrm>
        <a:custGeom>
          <a:avLst/>
          <a:gdLst/>
          <a:ahLst/>
          <a:cxnLst/>
          <a:rect l="0" t="0" r="0" b="0"/>
          <a:pathLst>
            <a:path>
              <a:moveTo>
                <a:pt x="45720" y="0"/>
              </a:moveTo>
              <a:lnTo>
                <a:pt x="45720" y="213042"/>
              </a:lnTo>
              <a:lnTo>
                <a:pt x="45993" y="213042"/>
              </a:lnTo>
              <a:lnTo>
                <a:pt x="45993" y="426084"/>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070892-DCFA-4AE4-923F-1C3C9474C77E}">
      <dsp:nvSpPr>
        <dsp:cNvPr id="0" name=""/>
        <dsp:cNvSpPr/>
      </dsp:nvSpPr>
      <dsp:spPr>
        <a:xfrm>
          <a:off x="1035914" y="1306490"/>
          <a:ext cx="3145560" cy="426084"/>
        </a:xfrm>
        <a:custGeom>
          <a:avLst/>
          <a:gdLst/>
          <a:ahLst/>
          <a:cxnLst/>
          <a:rect l="0" t="0" r="0" b="0"/>
          <a:pathLst>
            <a:path>
              <a:moveTo>
                <a:pt x="3145560" y="0"/>
              </a:moveTo>
              <a:lnTo>
                <a:pt x="3145560" y="213042"/>
              </a:lnTo>
              <a:lnTo>
                <a:pt x="0" y="213042"/>
              </a:lnTo>
              <a:lnTo>
                <a:pt x="0" y="426084"/>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68111-C406-4B2C-B626-86199B19162D}">
      <dsp:nvSpPr>
        <dsp:cNvPr id="0" name=""/>
        <dsp:cNvSpPr/>
      </dsp:nvSpPr>
      <dsp:spPr>
        <a:xfrm>
          <a:off x="2623384" y="292002"/>
          <a:ext cx="3116180" cy="101448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b="1" kern="1200" smtClean="0">
              <a:effectLst>
                <a:outerShdw blurRad="38100" dist="38100" dir="2700000" algn="tl">
                  <a:srgbClr val="000000">
                    <a:alpha val="43137"/>
                  </a:srgbClr>
                </a:outerShdw>
              </a:effectLst>
              <a:latin typeface="Arabic Typesetting" pitchFamily="66" charset="-78"/>
              <a:cs typeface="Arabic Typesetting" pitchFamily="66" charset="-78"/>
            </a:rPr>
            <a:t> </a:t>
          </a:r>
          <a:r>
            <a:rPr lang="ar-SA" sz="40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تكون مصدراً للتشريع </a:t>
          </a:r>
          <a:endParaRPr lang="ar-SA" sz="40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2623384" y="292002"/>
        <a:ext cx="3116180" cy="1014487"/>
      </dsp:txXfrm>
    </dsp:sp>
    <dsp:sp modelId="{AA8168A4-BCEE-4C93-B425-DA0C6D48ACBA}">
      <dsp:nvSpPr>
        <dsp:cNvPr id="0" name=""/>
        <dsp:cNvSpPr/>
      </dsp:nvSpPr>
      <dsp:spPr>
        <a:xfrm>
          <a:off x="4799" y="1732575"/>
          <a:ext cx="2062229" cy="161892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3- حكمه على فرض ثبوت وقائع الدعوى .</a:t>
          </a:r>
          <a:endParaRPr lang="ar-SA" sz="32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4799" y="1732575"/>
        <a:ext cx="2062229" cy="1618929"/>
      </dsp:txXfrm>
    </dsp:sp>
    <dsp:sp modelId="{FF1787E5-195C-4EE8-B9E6-FC17289D32ED}">
      <dsp:nvSpPr>
        <dsp:cNvPr id="0" name=""/>
        <dsp:cNvSpPr/>
      </dsp:nvSpPr>
      <dsp:spPr>
        <a:xfrm>
          <a:off x="2493114" y="1732575"/>
          <a:ext cx="3377269" cy="431242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2- ما فعله ابتداءً وعرفت صفته الشرعية من وجوب وندب وإباحة أما مالم تعرف صفته الشرعية ولكن عرف قصد القربة فيه كقيامه ببعض العبادات دون مواظبة فإن الفعل يكون مستحباً وإذا لم يعرف قصد القربة فيه فإن الفعل دالاً على إباحته . </a:t>
          </a:r>
          <a:endParaRPr lang="ar-SA" sz="32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2493114" y="1732575"/>
        <a:ext cx="3377269" cy="4312424"/>
      </dsp:txXfrm>
    </dsp:sp>
    <dsp:sp modelId="{72A1F880-0BB0-4B86-839C-E5671CB9E364}">
      <dsp:nvSpPr>
        <dsp:cNvPr id="0" name=""/>
        <dsp:cNvSpPr/>
      </dsp:nvSpPr>
      <dsp:spPr>
        <a:xfrm>
          <a:off x="6296468" y="1732575"/>
          <a:ext cx="2061682" cy="1619426"/>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1- إذا كان فعله بيان لنص مجمل في القرآن .</a:t>
          </a:r>
          <a:endParaRPr lang="ar-SA" sz="32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6296468" y="1732575"/>
        <a:ext cx="2061682" cy="16194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2B412-2229-405D-8DB5-D2044EE20567}">
      <dsp:nvSpPr>
        <dsp:cNvPr id="0" name=""/>
        <dsp:cNvSpPr/>
      </dsp:nvSpPr>
      <dsp:spPr>
        <a:xfrm>
          <a:off x="3492388" y="2294054"/>
          <a:ext cx="1910308" cy="662496"/>
        </a:xfrm>
        <a:custGeom>
          <a:avLst/>
          <a:gdLst/>
          <a:ahLst/>
          <a:cxnLst/>
          <a:rect l="0" t="0" r="0" b="0"/>
          <a:pathLst>
            <a:path>
              <a:moveTo>
                <a:pt x="0" y="0"/>
              </a:moveTo>
              <a:lnTo>
                <a:pt x="0" y="331248"/>
              </a:lnTo>
              <a:lnTo>
                <a:pt x="1910308" y="331248"/>
              </a:lnTo>
              <a:lnTo>
                <a:pt x="1910308" y="662496"/>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B03C75-F023-4F2D-A4F7-1B63D5A35758}">
      <dsp:nvSpPr>
        <dsp:cNvPr id="0" name=""/>
        <dsp:cNvSpPr/>
      </dsp:nvSpPr>
      <dsp:spPr>
        <a:xfrm>
          <a:off x="1583767" y="2294054"/>
          <a:ext cx="1908620" cy="662496"/>
        </a:xfrm>
        <a:custGeom>
          <a:avLst/>
          <a:gdLst/>
          <a:ahLst/>
          <a:cxnLst/>
          <a:rect l="0" t="0" r="0" b="0"/>
          <a:pathLst>
            <a:path>
              <a:moveTo>
                <a:pt x="1908620" y="0"/>
              </a:moveTo>
              <a:lnTo>
                <a:pt x="1908620" y="331248"/>
              </a:lnTo>
              <a:lnTo>
                <a:pt x="0" y="331248"/>
              </a:lnTo>
              <a:lnTo>
                <a:pt x="0" y="662496"/>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5BC028-8FB8-487A-9B8B-59E421342A37}">
      <dsp:nvSpPr>
        <dsp:cNvPr id="0" name=""/>
        <dsp:cNvSpPr/>
      </dsp:nvSpPr>
      <dsp:spPr>
        <a:xfrm>
          <a:off x="1946310" y="578835"/>
          <a:ext cx="3092154" cy="171521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44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كيفية بيان الفعل المجمل </a:t>
          </a:r>
        </a:p>
        <a:p>
          <a:pPr lvl="0" algn="ctr" defTabSz="2044700" rtl="1">
            <a:lnSpc>
              <a:spcPct val="90000"/>
            </a:lnSpc>
            <a:spcBef>
              <a:spcPct val="0"/>
            </a:spcBef>
            <a:spcAft>
              <a:spcPct val="35000"/>
            </a:spcAft>
          </a:pPr>
          <a:endParaRPr lang="ar-SA" sz="44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1946310" y="578835"/>
        <a:ext cx="3092154" cy="1715219"/>
      </dsp:txXfrm>
    </dsp:sp>
    <dsp:sp modelId="{E1DF51A6-54B5-4872-AAD5-CD1567C17FF5}">
      <dsp:nvSpPr>
        <dsp:cNvPr id="0" name=""/>
        <dsp:cNvSpPr/>
      </dsp:nvSpPr>
      <dsp:spPr>
        <a:xfrm>
          <a:off x="4706" y="2956551"/>
          <a:ext cx="3158120" cy="172119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rtl="1">
            <a:lnSpc>
              <a:spcPct val="90000"/>
            </a:lnSpc>
            <a:spcBef>
              <a:spcPct val="0"/>
            </a:spcBef>
            <a:spcAft>
              <a:spcPct val="35000"/>
            </a:spcAft>
          </a:pPr>
          <a:r>
            <a:rPr lang="ar-SA" sz="42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أو بقرائن الأحوال الدالة على البيان مثل : أمره بقطع يد السارق من الكوع .</a:t>
          </a:r>
          <a:endParaRPr lang="ar-SA" sz="42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4706" y="2956551"/>
        <a:ext cx="3158120" cy="1721197"/>
      </dsp:txXfrm>
    </dsp:sp>
    <dsp:sp modelId="{49762B5B-3FB4-4CF9-B4E6-D0A2B35DDD06}">
      <dsp:nvSpPr>
        <dsp:cNvPr id="0" name=""/>
        <dsp:cNvSpPr/>
      </dsp:nvSpPr>
      <dsp:spPr>
        <a:xfrm>
          <a:off x="3825324" y="2956551"/>
          <a:ext cx="3154745" cy="1577372"/>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rtl="1">
            <a:lnSpc>
              <a:spcPct val="90000"/>
            </a:lnSpc>
            <a:spcBef>
              <a:spcPct val="0"/>
            </a:spcBef>
            <a:spcAft>
              <a:spcPct val="35000"/>
            </a:spcAft>
          </a:pPr>
          <a:r>
            <a:rPr lang="ar-SA" sz="3600" b="1" kern="1200" dirty="0" smtClean="0">
              <a:effectLst>
                <a:outerShdw blurRad="38100" dist="38100" dir="2700000" algn="tl">
                  <a:srgbClr val="000000">
                    <a:alpha val="43137"/>
                  </a:srgbClr>
                </a:outerShdw>
              </a:effectLst>
              <a:latin typeface="Arabic Typesetting" pitchFamily="66" charset="-78"/>
              <a:cs typeface="Arabic Typesetting" pitchFamily="66" charset="-78"/>
            </a:rPr>
            <a:t>إما بصريح المقال كقوله : (( خذوا عني مناسككم )). </a:t>
          </a:r>
          <a:endParaRPr lang="ar-SA" sz="3600" b="1" kern="1200" dirty="0">
            <a:effectLst>
              <a:outerShdw blurRad="38100" dist="38100" dir="2700000" algn="tl">
                <a:srgbClr val="000000">
                  <a:alpha val="43137"/>
                </a:srgbClr>
              </a:outerShdw>
            </a:effectLst>
            <a:latin typeface="Arabic Typesetting" pitchFamily="66" charset="-78"/>
            <a:cs typeface="Arabic Typesetting" pitchFamily="66" charset="-78"/>
          </a:endParaRPr>
        </a:p>
      </dsp:txBody>
      <dsp:txXfrm>
        <a:off x="3825324" y="2956551"/>
        <a:ext cx="3154745" cy="15773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2F7CBC-D44C-4A87-BA55-24BA8221C9A2}">
      <dsp:nvSpPr>
        <dsp:cNvPr id="0" name=""/>
        <dsp:cNvSpPr/>
      </dsp:nvSpPr>
      <dsp:spPr>
        <a:xfrm>
          <a:off x="4296308" y="1249217"/>
          <a:ext cx="2822011" cy="754423"/>
        </a:xfrm>
        <a:custGeom>
          <a:avLst/>
          <a:gdLst/>
          <a:ahLst/>
          <a:cxnLst/>
          <a:rect l="0" t="0" r="0" b="0"/>
          <a:pathLst>
            <a:path>
              <a:moveTo>
                <a:pt x="0" y="0"/>
              </a:moveTo>
              <a:lnTo>
                <a:pt x="0" y="377211"/>
              </a:lnTo>
              <a:lnTo>
                <a:pt x="2822011" y="377211"/>
              </a:lnTo>
              <a:lnTo>
                <a:pt x="2822011" y="75442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A7666E-76E6-43D3-9ACF-8952BFF16E58}">
      <dsp:nvSpPr>
        <dsp:cNvPr id="0" name=""/>
        <dsp:cNvSpPr/>
      </dsp:nvSpPr>
      <dsp:spPr>
        <a:xfrm>
          <a:off x="4077758" y="1249217"/>
          <a:ext cx="218549" cy="754423"/>
        </a:xfrm>
        <a:custGeom>
          <a:avLst/>
          <a:gdLst/>
          <a:ahLst/>
          <a:cxnLst/>
          <a:rect l="0" t="0" r="0" b="0"/>
          <a:pathLst>
            <a:path>
              <a:moveTo>
                <a:pt x="218549" y="0"/>
              </a:moveTo>
              <a:lnTo>
                <a:pt x="218549" y="377211"/>
              </a:lnTo>
              <a:lnTo>
                <a:pt x="0" y="377211"/>
              </a:lnTo>
              <a:lnTo>
                <a:pt x="0" y="75442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332968-DBF2-4624-A248-EAD076852613}">
      <dsp:nvSpPr>
        <dsp:cNvPr id="0" name=""/>
        <dsp:cNvSpPr/>
      </dsp:nvSpPr>
      <dsp:spPr>
        <a:xfrm>
          <a:off x="1322818" y="1249217"/>
          <a:ext cx="2973489" cy="738383"/>
        </a:xfrm>
        <a:custGeom>
          <a:avLst/>
          <a:gdLst/>
          <a:ahLst/>
          <a:cxnLst/>
          <a:rect l="0" t="0" r="0" b="0"/>
          <a:pathLst>
            <a:path>
              <a:moveTo>
                <a:pt x="2973489" y="0"/>
              </a:moveTo>
              <a:lnTo>
                <a:pt x="2973489" y="361171"/>
              </a:lnTo>
              <a:lnTo>
                <a:pt x="0" y="361171"/>
              </a:lnTo>
              <a:lnTo>
                <a:pt x="0" y="738383"/>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D86411-4625-4945-ADFC-FD89F095B817}">
      <dsp:nvSpPr>
        <dsp:cNvPr id="0" name=""/>
        <dsp:cNvSpPr/>
      </dsp:nvSpPr>
      <dsp:spPr>
        <a:xfrm>
          <a:off x="5882" y="549453"/>
          <a:ext cx="8580851" cy="699763"/>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kern="1200" dirty="0" smtClean="0">
              <a:latin typeface="Arabic Typesetting" pitchFamily="66" charset="-78"/>
              <a:cs typeface="Arabic Typesetting" pitchFamily="66" charset="-78"/>
            </a:rPr>
            <a:t>تقسيم الحنفية للسنة من حيث سندها إلى سنة :</a:t>
          </a:r>
          <a:endParaRPr lang="ar-SA" sz="4000" kern="1200" dirty="0">
            <a:latin typeface="Arabic Typesetting" pitchFamily="66" charset="-78"/>
            <a:cs typeface="Arabic Typesetting" pitchFamily="66" charset="-78"/>
          </a:endParaRPr>
        </a:p>
      </dsp:txBody>
      <dsp:txXfrm>
        <a:off x="5882" y="549453"/>
        <a:ext cx="8580851" cy="699763"/>
      </dsp:txXfrm>
    </dsp:sp>
    <dsp:sp modelId="{1D08650F-6713-4335-84A6-C015CB6B93C0}">
      <dsp:nvSpPr>
        <dsp:cNvPr id="0" name=""/>
        <dsp:cNvSpPr/>
      </dsp:nvSpPr>
      <dsp:spPr>
        <a:xfrm>
          <a:off x="297808" y="1987600"/>
          <a:ext cx="2050020" cy="729401"/>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kern="1200" dirty="0" smtClean="0">
              <a:latin typeface="Arabic Typesetting" pitchFamily="66" charset="-78"/>
              <a:cs typeface="Arabic Typesetting" pitchFamily="66" charset="-78"/>
            </a:rPr>
            <a:t>آحاد</a:t>
          </a:r>
          <a:endParaRPr lang="ar-SA" sz="5400" kern="1200" dirty="0">
            <a:latin typeface="Arabic Typesetting" pitchFamily="66" charset="-78"/>
            <a:cs typeface="Arabic Typesetting" pitchFamily="66" charset="-78"/>
          </a:endParaRPr>
        </a:p>
      </dsp:txBody>
      <dsp:txXfrm>
        <a:off x="297808" y="1987600"/>
        <a:ext cx="2050020" cy="729401"/>
      </dsp:txXfrm>
    </dsp:sp>
    <dsp:sp modelId="{B6E69258-92BB-4B82-9837-7B1086CDA212}">
      <dsp:nvSpPr>
        <dsp:cNvPr id="0" name=""/>
        <dsp:cNvSpPr/>
      </dsp:nvSpPr>
      <dsp:spPr>
        <a:xfrm>
          <a:off x="3035180" y="2003641"/>
          <a:ext cx="2085155" cy="669748"/>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kern="1200" dirty="0" smtClean="0">
              <a:latin typeface="Arabic Typesetting" pitchFamily="66" charset="-78"/>
              <a:cs typeface="Arabic Typesetting" pitchFamily="66" charset="-78"/>
            </a:rPr>
            <a:t>مشهورة </a:t>
          </a:r>
          <a:endParaRPr lang="ar-SA" sz="5400" kern="1200" dirty="0">
            <a:latin typeface="Arabic Typesetting" pitchFamily="66" charset="-78"/>
            <a:cs typeface="Arabic Typesetting" pitchFamily="66" charset="-78"/>
          </a:endParaRPr>
        </a:p>
      </dsp:txBody>
      <dsp:txXfrm>
        <a:off x="3035180" y="2003641"/>
        <a:ext cx="2085155" cy="669748"/>
      </dsp:txXfrm>
    </dsp:sp>
    <dsp:sp modelId="{A7CF4E12-FD65-43F1-9131-87D939226BEC}">
      <dsp:nvSpPr>
        <dsp:cNvPr id="0" name=""/>
        <dsp:cNvSpPr/>
      </dsp:nvSpPr>
      <dsp:spPr>
        <a:xfrm>
          <a:off x="5874759" y="2003641"/>
          <a:ext cx="2487119" cy="759273"/>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b="0" kern="1200" dirty="0" smtClean="0">
              <a:latin typeface="Arabic Typesetting" pitchFamily="66" charset="-78"/>
              <a:cs typeface="Arabic Typesetting" pitchFamily="66" charset="-78"/>
            </a:rPr>
            <a:t>متواترة </a:t>
          </a:r>
          <a:endParaRPr lang="ar-SA" sz="6500" b="0" kern="1200" dirty="0">
            <a:latin typeface="Arabic Typesetting" pitchFamily="66" charset="-78"/>
            <a:cs typeface="Arabic Typesetting" pitchFamily="66" charset="-78"/>
          </a:endParaRPr>
        </a:p>
      </dsp:txBody>
      <dsp:txXfrm>
        <a:off x="5874759" y="2003641"/>
        <a:ext cx="2487119" cy="7592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84CF0-18FC-411A-BBCC-C6E21B6C20C1}">
      <dsp:nvSpPr>
        <dsp:cNvPr id="0" name=""/>
        <dsp:cNvSpPr/>
      </dsp:nvSpPr>
      <dsp:spPr>
        <a:xfrm>
          <a:off x="3048000" y="1606694"/>
          <a:ext cx="1732816" cy="895424"/>
        </a:xfrm>
        <a:custGeom>
          <a:avLst/>
          <a:gdLst/>
          <a:ahLst/>
          <a:cxnLst/>
          <a:rect l="0" t="0" r="0" b="0"/>
          <a:pathLst>
            <a:path>
              <a:moveTo>
                <a:pt x="0" y="0"/>
              </a:moveTo>
              <a:lnTo>
                <a:pt x="0" y="447712"/>
              </a:lnTo>
              <a:lnTo>
                <a:pt x="1732816" y="447712"/>
              </a:lnTo>
              <a:lnTo>
                <a:pt x="1732816" y="895424"/>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B5295A-7B05-4CEA-9EE6-2660C768ED2D}">
      <dsp:nvSpPr>
        <dsp:cNvPr id="0" name=""/>
        <dsp:cNvSpPr/>
      </dsp:nvSpPr>
      <dsp:spPr>
        <a:xfrm>
          <a:off x="1290409" y="1606694"/>
          <a:ext cx="1757590" cy="895424"/>
        </a:xfrm>
        <a:custGeom>
          <a:avLst/>
          <a:gdLst/>
          <a:ahLst/>
          <a:cxnLst/>
          <a:rect l="0" t="0" r="0" b="0"/>
          <a:pathLst>
            <a:path>
              <a:moveTo>
                <a:pt x="1757590" y="0"/>
              </a:moveTo>
              <a:lnTo>
                <a:pt x="1757590" y="447712"/>
              </a:lnTo>
              <a:lnTo>
                <a:pt x="0" y="447712"/>
              </a:lnTo>
              <a:lnTo>
                <a:pt x="0" y="895424"/>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87188A-A8FC-4AC7-805C-78D44B70DFB9}">
      <dsp:nvSpPr>
        <dsp:cNvPr id="0" name=""/>
        <dsp:cNvSpPr/>
      </dsp:nvSpPr>
      <dsp:spPr>
        <a:xfrm>
          <a:off x="1781592" y="753866"/>
          <a:ext cx="2532814" cy="85282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rtl="1">
            <a:lnSpc>
              <a:spcPct val="90000"/>
            </a:lnSpc>
            <a:spcBef>
              <a:spcPct val="0"/>
            </a:spcBef>
            <a:spcAft>
              <a:spcPct val="35000"/>
            </a:spcAft>
          </a:pPr>
          <a:r>
            <a:rPr lang="ar-SA" sz="4800" kern="1200" dirty="0" smtClean="0">
              <a:latin typeface="Arabic Typesetting" pitchFamily="66" charset="-78"/>
              <a:cs typeface="Arabic Typesetting" pitchFamily="66" charset="-78"/>
            </a:rPr>
            <a:t>تقسيم الجمهور </a:t>
          </a:r>
          <a:endParaRPr lang="ar-SA" sz="4800" kern="1200" dirty="0">
            <a:latin typeface="Arabic Typesetting" pitchFamily="66" charset="-78"/>
            <a:cs typeface="Arabic Typesetting" pitchFamily="66" charset="-78"/>
          </a:endParaRPr>
        </a:p>
      </dsp:txBody>
      <dsp:txXfrm>
        <a:off x="1781592" y="753866"/>
        <a:ext cx="2532814" cy="852827"/>
      </dsp:txXfrm>
    </dsp:sp>
    <dsp:sp modelId="{5121C367-EB23-450E-8A26-14AC928C19FB}">
      <dsp:nvSpPr>
        <dsp:cNvPr id="0" name=""/>
        <dsp:cNvSpPr/>
      </dsp:nvSpPr>
      <dsp:spPr>
        <a:xfrm>
          <a:off x="5305" y="2502119"/>
          <a:ext cx="2570209" cy="808013"/>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rtl="1">
            <a:lnSpc>
              <a:spcPct val="90000"/>
            </a:lnSpc>
            <a:spcBef>
              <a:spcPct val="0"/>
            </a:spcBef>
            <a:spcAft>
              <a:spcPct val="35000"/>
            </a:spcAft>
          </a:pPr>
          <a:r>
            <a:rPr lang="ar-SA" sz="4800" kern="1200" dirty="0" smtClean="0">
              <a:latin typeface="Arabic Typesetting" pitchFamily="66" charset="-78"/>
              <a:cs typeface="Arabic Typesetting" pitchFamily="66" charset="-78"/>
            </a:rPr>
            <a:t>سنة الآحاد</a:t>
          </a:r>
          <a:endParaRPr lang="ar-SA" sz="4800" kern="1200" dirty="0">
            <a:latin typeface="Arabic Typesetting" pitchFamily="66" charset="-78"/>
            <a:cs typeface="Arabic Typesetting" pitchFamily="66" charset="-78"/>
          </a:endParaRPr>
        </a:p>
      </dsp:txBody>
      <dsp:txXfrm>
        <a:off x="5305" y="2502119"/>
        <a:ext cx="2570209" cy="808013"/>
      </dsp:txXfrm>
    </dsp:sp>
    <dsp:sp modelId="{4D21D096-2BA0-4062-A706-8D56AFCF86FE}">
      <dsp:nvSpPr>
        <dsp:cNvPr id="0" name=""/>
        <dsp:cNvSpPr/>
      </dsp:nvSpPr>
      <dsp:spPr>
        <a:xfrm>
          <a:off x="3470938" y="2502119"/>
          <a:ext cx="2619755" cy="73343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rtl="1">
            <a:lnSpc>
              <a:spcPct val="90000"/>
            </a:lnSpc>
            <a:spcBef>
              <a:spcPct val="0"/>
            </a:spcBef>
            <a:spcAft>
              <a:spcPct val="35000"/>
            </a:spcAft>
          </a:pPr>
          <a:r>
            <a:rPr lang="ar-SA" sz="4800" kern="1200" dirty="0" smtClean="0">
              <a:latin typeface="Arabic Typesetting" pitchFamily="66" charset="-78"/>
              <a:cs typeface="Arabic Typesetting" pitchFamily="66" charset="-78"/>
            </a:rPr>
            <a:t>سنة متواترة</a:t>
          </a:r>
          <a:endParaRPr lang="ar-SA" sz="4800" kern="1200" dirty="0">
            <a:latin typeface="Arabic Typesetting" pitchFamily="66" charset="-78"/>
            <a:cs typeface="Arabic Typesetting" pitchFamily="66" charset="-78"/>
          </a:endParaRPr>
        </a:p>
      </dsp:txBody>
      <dsp:txXfrm>
        <a:off x="3470938" y="2502119"/>
        <a:ext cx="2619755" cy="7334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7328B-8483-4E7B-8A8B-BC3A1AEAFE37}">
      <dsp:nvSpPr>
        <dsp:cNvPr id="0" name=""/>
        <dsp:cNvSpPr/>
      </dsp:nvSpPr>
      <dsp:spPr>
        <a:xfrm>
          <a:off x="4481300" y="2049049"/>
          <a:ext cx="437157" cy="3409824"/>
        </a:xfrm>
        <a:custGeom>
          <a:avLst/>
          <a:gdLst/>
          <a:ahLst/>
          <a:cxnLst/>
          <a:rect l="0" t="0" r="0" b="0"/>
          <a:pathLst>
            <a:path>
              <a:moveTo>
                <a:pt x="0" y="0"/>
              </a:moveTo>
              <a:lnTo>
                <a:pt x="0" y="3409824"/>
              </a:lnTo>
              <a:lnTo>
                <a:pt x="437157" y="3409824"/>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C42FA1-3DEA-4A16-A88C-B975A225367B}">
      <dsp:nvSpPr>
        <dsp:cNvPr id="0" name=""/>
        <dsp:cNvSpPr/>
      </dsp:nvSpPr>
      <dsp:spPr>
        <a:xfrm>
          <a:off x="4481300" y="2049049"/>
          <a:ext cx="437157" cy="1340614"/>
        </a:xfrm>
        <a:custGeom>
          <a:avLst/>
          <a:gdLst/>
          <a:ahLst/>
          <a:cxnLst/>
          <a:rect l="0" t="0" r="0" b="0"/>
          <a:pathLst>
            <a:path>
              <a:moveTo>
                <a:pt x="0" y="0"/>
              </a:moveTo>
              <a:lnTo>
                <a:pt x="0" y="1340614"/>
              </a:lnTo>
              <a:lnTo>
                <a:pt x="437157" y="1340614"/>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6FA914-0514-4A2B-87E7-EA4D462C7917}">
      <dsp:nvSpPr>
        <dsp:cNvPr id="0" name=""/>
        <dsp:cNvSpPr/>
      </dsp:nvSpPr>
      <dsp:spPr>
        <a:xfrm>
          <a:off x="3883852" y="721199"/>
          <a:ext cx="1763200" cy="612019"/>
        </a:xfrm>
        <a:custGeom>
          <a:avLst/>
          <a:gdLst/>
          <a:ahLst/>
          <a:cxnLst/>
          <a:rect l="0" t="0" r="0" b="0"/>
          <a:pathLst>
            <a:path>
              <a:moveTo>
                <a:pt x="0" y="0"/>
              </a:moveTo>
              <a:lnTo>
                <a:pt x="0" y="306009"/>
              </a:lnTo>
              <a:lnTo>
                <a:pt x="1763200" y="306009"/>
              </a:lnTo>
              <a:lnTo>
                <a:pt x="1763200" y="612019"/>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DD60C-4560-4572-8274-0E0C1CE80122}">
      <dsp:nvSpPr>
        <dsp:cNvPr id="0" name=""/>
        <dsp:cNvSpPr/>
      </dsp:nvSpPr>
      <dsp:spPr>
        <a:xfrm>
          <a:off x="2120652" y="721199"/>
          <a:ext cx="1763200" cy="612019"/>
        </a:xfrm>
        <a:custGeom>
          <a:avLst/>
          <a:gdLst/>
          <a:ahLst/>
          <a:cxnLst/>
          <a:rect l="0" t="0" r="0" b="0"/>
          <a:pathLst>
            <a:path>
              <a:moveTo>
                <a:pt x="1763200" y="0"/>
              </a:moveTo>
              <a:lnTo>
                <a:pt x="1763200" y="306009"/>
              </a:lnTo>
              <a:lnTo>
                <a:pt x="0" y="306009"/>
              </a:lnTo>
              <a:lnTo>
                <a:pt x="0" y="612019"/>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FF58BC-0248-49F3-BB28-1A452E6C1903}">
      <dsp:nvSpPr>
        <dsp:cNvPr id="0" name=""/>
        <dsp:cNvSpPr/>
      </dsp:nvSpPr>
      <dsp:spPr>
        <a:xfrm>
          <a:off x="2426662" y="5369"/>
          <a:ext cx="2914380" cy="71583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kern="1200" dirty="0" smtClean="0">
              <a:latin typeface="Arabic Typesetting" pitchFamily="66" charset="-78"/>
              <a:cs typeface="Arabic Typesetting" pitchFamily="66" charset="-78"/>
            </a:rPr>
            <a:t>أنواع السنة المتواترة </a:t>
          </a:r>
          <a:endParaRPr lang="ar-SA" sz="4400" kern="1200" dirty="0">
            <a:latin typeface="Arabic Typesetting" pitchFamily="66" charset="-78"/>
            <a:cs typeface="Arabic Typesetting" pitchFamily="66" charset="-78"/>
          </a:endParaRPr>
        </a:p>
      </dsp:txBody>
      <dsp:txXfrm>
        <a:off x="2426662" y="5369"/>
        <a:ext cx="2914380" cy="715830"/>
      </dsp:txXfrm>
    </dsp:sp>
    <dsp:sp modelId="{B254A4CF-29D5-4CB5-A18C-DBE9ECC21111}">
      <dsp:nvSpPr>
        <dsp:cNvPr id="0" name=""/>
        <dsp:cNvSpPr/>
      </dsp:nvSpPr>
      <dsp:spPr>
        <a:xfrm>
          <a:off x="663462" y="1333218"/>
          <a:ext cx="2914380" cy="71583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kern="1200" dirty="0" smtClean="0">
              <a:latin typeface="Arabic Typesetting" pitchFamily="66" charset="-78"/>
              <a:cs typeface="Arabic Typesetting" pitchFamily="66" charset="-78"/>
            </a:rPr>
            <a:t>فعلية ( كثيرة )</a:t>
          </a:r>
          <a:endParaRPr lang="ar-SA" sz="4400" kern="1200" dirty="0">
            <a:latin typeface="Arabic Typesetting" pitchFamily="66" charset="-78"/>
            <a:cs typeface="Arabic Typesetting" pitchFamily="66" charset="-78"/>
          </a:endParaRPr>
        </a:p>
      </dsp:txBody>
      <dsp:txXfrm>
        <a:off x="663462" y="1333218"/>
        <a:ext cx="2914380" cy="715830"/>
      </dsp:txXfrm>
    </dsp:sp>
    <dsp:sp modelId="{2944AA82-D171-4786-9EDF-EA4C80D98C41}">
      <dsp:nvSpPr>
        <dsp:cNvPr id="0" name=""/>
        <dsp:cNvSpPr/>
      </dsp:nvSpPr>
      <dsp:spPr>
        <a:xfrm>
          <a:off x="4189862" y="1333218"/>
          <a:ext cx="2914380" cy="71583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kern="1200" dirty="0" smtClean="0">
              <a:latin typeface="Arabic Typesetting" pitchFamily="66" charset="-78"/>
              <a:cs typeface="Arabic Typesetting" pitchFamily="66" charset="-78"/>
            </a:rPr>
            <a:t>قولية ( قليلة )</a:t>
          </a:r>
          <a:endParaRPr lang="ar-SA" sz="4400" kern="1200" dirty="0">
            <a:latin typeface="Arabic Typesetting" pitchFamily="66" charset="-78"/>
            <a:cs typeface="Arabic Typesetting" pitchFamily="66" charset="-78"/>
          </a:endParaRPr>
        </a:p>
      </dsp:txBody>
      <dsp:txXfrm>
        <a:off x="4189862" y="1333218"/>
        <a:ext cx="2914380" cy="715830"/>
      </dsp:txXfrm>
    </dsp:sp>
    <dsp:sp modelId="{DF4E9DBA-879B-4034-8C10-7F0EBAE330C7}">
      <dsp:nvSpPr>
        <dsp:cNvPr id="0" name=""/>
        <dsp:cNvSpPr/>
      </dsp:nvSpPr>
      <dsp:spPr>
        <a:xfrm>
          <a:off x="4918457" y="2661068"/>
          <a:ext cx="2914380" cy="145719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rtl="1">
            <a:lnSpc>
              <a:spcPct val="90000"/>
            </a:lnSpc>
            <a:spcBef>
              <a:spcPct val="0"/>
            </a:spcBef>
            <a:spcAft>
              <a:spcPct val="35000"/>
            </a:spcAft>
          </a:pPr>
          <a:r>
            <a:rPr lang="ar-SA" sz="3500" kern="1200" dirty="0" smtClean="0">
              <a:latin typeface="Arabic Typesetting" pitchFamily="66" charset="-78"/>
              <a:cs typeface="Arabic Typesetting" pitchFamily="66" charset="-78"/>
            </a:rPr>
            <a:t>لفظي ( ما تواتر لفظه )</a:t>
          </a:r>
          <a:endParaRPr lang="ar-SA" sz="3500" kern="1200" dirty="0">
            <a:latin typeface="Arabic Typesetting" pitchFamily="66" charset="-78"/>
            <a:cs typeface="Arabic Typesetting" pitchFamily="66" charset="-78"/>
          </a:endParaRPr>
        </a:p>
      </dsp:txBody>
      <dsp:txXfrm>
        <a:off x="4918457" y="2661068"/>
        <a:ext cx="2914380" cy="1457190"/>
      </dsp:txXfrm>
    </dsp:sp>
    <dsp:sp modelId="{A610D58E-C1B9-4B80-8B4F-49C5A24459BE}">
      <dsp:nvSpPr>
        <dsp:cNvPr id="0" name=""/>
        <dsp:cNvSpPr/>
      </dsp:nvSpPr>
      <dsp:spPr>
        <a:xfrm>
          <a:off x="4918457" y="4730278"/>
          <a:ext cx="2914380" cy="145719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rtl="1">
            <a:lnSpc>
              <a:spcPct val="90000"/>
            </a:lnSpc>
            <a:spcBef>
              <a:spcPct val="0"/>
            </a:spcBef>
            <a:spcAft>
              <a:spcPct val="35000"/>
            </a:spcAft>
          </a:pPr>
          <a:r>
            <a:rPr lang="ar-SA" sz="3500" kern="1200" dirty="0" smtClean="0">
              <a:latin typeface="Arabic Typesetting" pitchFamily="66" charset="-78"/>
              <a:cs typeface="Arabic Typesetting" pitchFamily="66" charset="-78"/>
            </a:rPr>
            <a:t>معنوي ( ما تواتر المعنى المشترك منه دون تواتر لفظه )</a:t>
          </a:r>
          <a:endParaRPr lang="ar-SA" sz="3500" kern="1200" dirty="0">
            <a:latin typeface="Arabic Typesetting" pitchFamily="66" charset="-78"/>
            <a:cs typeface="Arabic Typesetting" pitchFamily="66" charset="-78"/>
          </a:endParaRPr>
        </a:p>
      </dsp:txBody>
      <dsp:txXfrm>
        <a:off x="4918457" y="4730278"/>
        <a:ext cx="2914380" cy="145719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FAD514A-48EB-478D-A16A-A06C392EDC95}" type="datetimeFigureOut">
              <a:rPr lang="ar-SA" smtClean="0"/>
              <a:t>22/04/35</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18F9F70-A62D-4BB8-BFA3-04B8F096A1A5}"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18F9F70-A62D-4BB8-BFA3-04B8F096A1A5}" type="slidenum">
              <a:rPr lang="ar-SA" smtClean="0"/>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18F9F70-A62D-4BB8-BFA3-04B8F096A1A5}" type="slidenum">
              <a:rPr lang="ar-SA" smtClean="0"/>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18F9F70-A62D-4BB8-BFA3-04B8F096A1A5}" type="slidenum">
              <a:rPr lang="ar-SA" smtClean="0"/>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718F9F70-A62D-4BB8-BFA3-04B8F096A1A5}"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718F9F70-A62D-4BB8-BFA3-04B8F096A1A5}" type="slidenum">
              <a:rPr lang="ar-SA" smtClean="0"/>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718F9F70-A62D-4BB8-BFA3-04B8F096A1A5}"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AD514A-48EB-478D-A16A-A06C392EDC95}" type="datetimeFigureOut">
              <a:rPr lang="ar-SA" smtClean="0"/>
              <a:t>22/04/35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18F9F70-A62D-4BB8-BFA3-04B8F096A1A5}"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FAD514A-48EB-478D-A16A-A06C392EDC95}" type="datetimeFigureOut">
              <a:rPr lang="ar-SA" smtClean="0"/>
              <a:t>22/04/35</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18F9F70-A62D-4BB8-BFA3-04B8F096A1A5}" type="slidenum">
              <a:rPr lang="ar-SA" smtClean="0"/>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18F9F70-A62D-4BB8-BFA3-04B8F096A1A5}"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AD514A-48EB-478D-A16A-A06C392EDC95}" type="datetimeFigureOut">
              <a:rPr lang="ar-SA" smtClean="0"/>
              <a:t>22/04/35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18F9F70-A62D-4BB8-BFA3-04B8F096A1A5}" type="slidenum">
              <a:rPr lang="ar-SA" smtClean="0"/>
              <a:t>‹#›</a:t>
            </a:fld>
            <a:endParaRPr lang="ar-SA"/>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FAD514A-48EB-478D-A16A-A06C392EDC95}" type="datetimeFigureOut">
              <a:rPr lang="ar-SA" smtClean="0"/>
              <a:t>22/04/35</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8F9F70-A62D-4BB8-BFA3-04B8F096A1A5}"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a:noAutofit/>
            <a:scene3d>
              <a:camera prst="orthographicFront"/>
              <a:lightRig rig="soft" dir="t"/>
            </a:scene3d>
            <a:sp3d prstMaterial="softEdge">
              <a:bevelT w="25400" h="25400"/>
            </a:sp3d>
          </a:bodyPr>
          <a:lstStyle/>
          <a:p>
            <a:pPr algn="ctr"/>
            <a:r>
              <a:rPr lang="ar-SA" sz="11500" u="sng" dirty="0" smtClean="0">
                <a:ln w="900" cmpd="sng">
                  <a:solidFill>
                    <a:schemeClr val="accent1">
                      <a:satMod val="190000"/>
                      <a:alpha val="55000"/>
                    </a:schemeClr>
                  </a:solidFill>
                  <a:prstDash val="solid"/>
                </a:ln>
                <a:solidFill>
                  <a:schemeClr val="accent1"/>
                </a:solidFill>
                <a:effectLst>
                  <a:innerShdw blurRad="101600" dist="76200" dir="5400000">
                    <a:schemeClr val="accent1">
                      <a:satMod val="190000"/>
                      <a:tint val="100000"/>
                      <a:alpha val="74000"/>
                    </a:schemeClr>
                  </a:innerShdw>
                </a:effectLst>
                <a:latin typeface="Arabic Typesetting" pitchFamily="66" charset="-78"/>
                <a:cs typeface="Arabic Typesetting" pitchFamily="66" charset="-78"/>
              </a:rPr>
              <a:t>تابع : السنة </a:t>
            </a:r>
            <a:endParaRPr lang="ar-SA" sz="11500" u="sng" dirty="0">
              <a:ln w="900" cmpd="sng">
                <a:solidFill>
                  <a:schemeClr val="accent1">
                    <a:satMod val="190000"/>
                    <a:alpha val="55000"/>
                  </a:schemeClr>
                </a:solidFill>
                <a:prstDash val="solid"/>
              </a:ln>
              <a:solidFill>
                <a:schemeClr val="accent1"/>
              </a:solidFill>
              <a:effectLst>
                <a:innerShdw blurRad="101600" dist="76200" dir="5400000">
                  <a:schemeClr val="accent1">
                    <a:satMod val="190000"/>
                    <a:tint val="100000"/>
                    <a:alpha val="74000"/>
                  </a:schemeClr>
                </a:innerShdw>
              </a:effectLst>
              <a:latin typeface="Arabic Typesetting" pitchFamily="66" charset="-78"/>
              <a:cs typeface="Arabic Typesetting" pitchFamily="66" charset="-78"/>
            </a:endParaRPr>
          </a:p>
        </p:txBody>
      </p:sp>
      <p:sp>
        <p:nvSpPr>
          <p:cNvPr id="3" name="Subtitle 2"/>
          <p:cNvSpPr>
            <a:spLocks noGrp="1"/>
          </p:cNvSpPr>
          <p:nvPr>
            <p:ph type="subTitle" idx="1"/>
          </p:nvPr>
        </p:nvSpPr>
        <p:spPr/>
        <p:txBody>
          <a:bodyPr>
            <a:normAutofit/>
          </a:bodyPr>
          <a:lstStyle/>
          <a:p>
            <a:pPr algn="ctr"/>
            <a:r>
              <a:rPr lang="ar-SA" sz="5400" u="sng"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Arabic Typesetting" pitchFamily="66" charset="-78"/>
                <a:cs typeface="Arabic Typesetting" pitchFamily="66" charset="-78"/>
              </a:rPr>
              <a:t>المحاضرة الرابعة </a:t>
            </a:r>
            <a:endParaRPr lang="ar-SA" sz="5400" u="sng" dirty="0">
              <a:ln w="10160">
                <a:solidFill>
                  <a:schemeClr val="accent1"/>
                </a:solidFill>
                <a:prstDash val="solid"/>
              </a:ln>
              <a:solidFill>
                <a:schemeClr val="tx1"/>
              </a:solidFill>
              <a:effectLst>
                <a:outerShdw blurRad="38100" dist="32000" dir="5400000" algn="tl">
                  <a:srgbClr val="000000">
                    <a:alpha val="30000"/>
                  </a:srgbClr>
                </a:outerShdw>
              </a:effectLst>
              <a:latin typeface="Arabic Typesetting" pitchFamily="66" charset="-78"/>
              <a:cs typeface="Arabic Typesetting" pitchFamily="66" charset="-78"/>
            </a:endParaRPr>
          </a:p>
        </p:txBody>
      </p:sp>
    </p:spTree>
    <p:extLst>
      <p:ext uri="{BB962C8B-B14F-4D97-AF65-F5344CB8AC3E}">
        <p14:creationId xmlns:p14="http://schemas.microsoft.com/office/powerpoint/2010/main" val="171635729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568952" cy="6048672"/>
          </a:xfrm>
        </p:spPr>
        <p:txBody>
          <a:bodyPr>
            <a:normAutofit/>
          </a:bodyPr>
          <a:lstStyle/>
          <a:p>
            <a:r>
              <a:rPr lang="ar-SA" sz="3600" dirty="0" smtClean="0">
                <a:latin typeface="Arabic Typesetting" pitchFamily="66" charset="-78"/>
                <a:cs typeface="Arabic Typesetting" pitchFamily="66" charset="-78"/>
              </a:rPr>
              <a:t>ثانياً : السنة الفعلية : وهي أفعاله صلى الله عليه وسلم كأداء الصلاة </a:t>
            </a:r>
            <a:r>
              <a:rPr lang="ar-SA" sz="3600" dirty="0" err="1" smtClean="0">
                <a:latin typeface="Arabic Typesetting" pitchFamily="66" charset="-78"/>
                <a:cs typeface="Arabic Typesetting" pitchFamily="66" charset="-78"/>
              </a:rPr>
              <a:t>بهيآتها</a:t>
            </a:r>
            <a:r>
              <a:rPr lang="ar-SA" sz="3600" dirty="0" smtClean="0">
                <a:latin typeface="Arabic Typesetting" pitchFamily="66" charset="-78"/>
                <a:cs typeface="Arabic Typesetting" pitchFamily="66" charset="-78"/>
              </a:rPr>
              <a:t> وأركانها، </a:t>
            </a:r>
          </a:p>
          <a:p>
            <a:pPr marL="109728" indent="0">
              <a:buNone/>
            </a:pPr>
            <a:r>
              <a:rPr lang="ar-SA" sz="3600" dirty="0" smtClean="0">
                <a:latin typeface="Arabic Typesetting" pitchFamily="66" charset="-78"/>
                <a:cs typeface="Arabic Typesetting" pitchFamily="66" charset="-78"/>
              </a:rPr>
              <a:t>وقضائه بشاهد واحد ويمين المدّعي .</a:t>
            </a:r>
          </a:p>
          <a:p>
            <a:r>
              <a:rPr lang="ar-SA" sz="3600" dirty="0" smtClean="0">
                <a:latin typeface="Arabic Typesetting" pitchFamily="66" charset="-78"/>
                <a:cs typeface="Arabic Typesetting" pitchFamily="66" charset="-78"/>
              </a:rPr>
              <a:t>متى تكون أفعاله صلى الله عليه وسلم مصدراً للتشريع ومتى لا تكون كذلك ؟ </a:t>
            </a:r>
          </a:p>
          <a:p>
            <a:pPr marL="109728" indent="0">
              <a:buNone/>
            </a:pPr>
            <a:endParaRPr lang="ar-SA" sz="3600" dirty="0" smtClean="0">
              <a:latin typeface="Arabic Typesetting" pitchFamily="66" charset="-78"/>
              <a:cs typeface="Arabic Typesetting" pitchFamily="66" charset="-78"/>
            </a:endParaRPr>
          </a:p>
          <a:p>
            <a:pPr marL="109728" indent="0">
              <a:buNone/>
            </a:pPr>
            <a:endParaRPr lang="ar-SA" sz="3600" dirty="0">
              <a:latin typeface="Arabic Typesetting" pitchFamily="66" charset="-78"/>
              <a:cs typeface="Arabic Typesetting" pitchFamily="66" charset="-78"/>
            </a:endParaRPr>
          </a:p>
        </p:txBody>
      </p:sp>
      <p:graphicFrame>
        <p:nvGraphicFramePr>
          <p:cNvPr id="4" name="Diagram 3"/>
          <p:cNvGraphicFramePr/>
          <p:nvPr>
            <p:extLst>
              <p:ext uri="{D42A27DB-BD31-4B8C-83A1-F6EECF244321}">
                <p14:modId xmlns:p14="http://schemas.microsoft.com/office/powerpoint/2010/main" val="4043430200"/>
              </p:ext>
            </p:extLst>
          </p:nvPr>
        </p:nvGraphicFramePr>
        <p:xfrm>
          <a:off x="395536" y="2060848"/>
          <a:ext cx="828092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401365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1595580"/>
              </p:ext>
            </p:extLst>
          </p:nvPr>
        </p:nvGraphicFramePr>
        <p:xfrm>
          <a:off x="457200" y="260350"/>
          <a:ext cx="8362950" cy="6337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050187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363272" cy="5602627"/>
          </a:xfrm>
        </p:spPr>
        <p:txBody>
          <a:bodyPr/>
          <a:lstStyle/>
          <a:p>
            <a:endParaRPr lang="ar-SA" dirty="0"/>
          </a:p>
        </p:txBody>
      </p:sp>
      <p:graphicFrame>
        <p:nvGraphicFramePr>
          <p:cNvPr id="4" name="Diagram 3"/>
          <p:cNvGraphicFramePr/>
          <p:nvPr>
            <p:extLst>
              <p:ext uri="{D42A27DB-BD31-4B8C-83A1-F6EECF244321}">
                <p14:modId xmlns:p14="http://schemas.microsoft.com/office/powerpoint/2010/main" val="1667382451"/>
              </p:ext>
            </p:extLst>
          </p:nvPr>
        </p:nvGraphicFramePr>
        <p:xfrm>
          <a:off x="1187624" y="-171400"/>
          <a:ext cx="6984776"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390689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424936" cy="6120680"/>
          </a:xfrm>
        </p:spPr>
        <p:txBody>
          <a:bodyPr>
            <a:normAutofit lnSpcReduction="10000"/>
          </a:bodyPr>
          <a:lstStyle/>
          <a:p>
            <a:r>
              <a:rPr lang="ar-SA" sz="3200" dirty="0" smtClean="0">
                <a:latin typeface="Arabic Typesetting" pitchFamily="66" charset="-78"/>
                <a:cs typeface="Arabic Typesetting" pitchFamily="66" charset="-78"/>
              </a:rPr>
              <a:t>ثالثاً : السنة التقريرية : </a:t>
            </a:r>
          </a:p>
          <a:p>
            <a:pPr marL="109728" indent="0">
              <a:buNone/>
            </a:pPr>
            <a:r>
              <a:rPr lang="ar-SA" sz="3200" dirty="0" smtClean="0">
                <a:latin typeface="Arabic Typesetting" pitchFamily="66" charset="-78"/>
                <a:cs typeface="Arabic Typesetting" pitchFamily="66" charset="-78"/>
              </a:rPr>
              <a:t>سكوت النبي صلى الله عليه وسلم على إنكار قول أو فعل صدر في حضرته أو في غيبته وعلم به . </a:t>
            </a:r>
          </a:p>
          <a:p>
            <a:r>
              <a:rPr lang="ar-SA" sz="3200" dirty="0" smtClean="0">
                <a:latin typeface="Arabic Typesetting" pitchFamily="66" charset="-78"/>
                <a:cs typeface="Arabic Typesetting" pitchFamily="66" charset="-78"/>
              </a:rPr>
              <a:t>أمثلة للسكوت في الدلالة على جواز الفعل :</a:t>
            </a:r>
          </a:p>
          <a:p>
            <a:pPr>
              <a:buFontTx/>
              <a:buChar char="-"/>
            </a:pPr>
            <a:r>
              <a:rPr lang="ar-SA" sz="3200" dirty="0" smtClean="0">
                <a:latin typeface="Arabic Typesetting" pitchFamily="66" charset="-78"/>
                <a:cs typeface="Arabic Typesetting" pitchFamily="66" charset="-78"/>
              </a:rPr>
              <a:t>لعب الغلمان بالحراب في المسجد .</a:t>
            </a:r>
          </a:p>
          <a:p>
            <a:pPr>
              <a:buFontTx/>
              <a:buChar char="-"/>
            </a:pPr>
            <a:r>
              <a:rPr lang="ar-SA" sz="3200" dirty="0" smtClean="0">
                <a:latin typeface="Arabic Typesetting" pitchFamily="66" charset="-78"/>
                <a:cs typeface="Arabic Typesetting" pitchFamily="66" charset="-78"/>
              </a:rPr>
              <a:t>سكوته عن غناء جاريته في يوم عيد .</a:t>
            </a:r>
          </a:p>
          <a:p>
            <a:pPr>
              <a:buFontTx/>
              <a:buChar char="-"/>
            </a:pPr>
            <a:r>
              <a:rPr lang="ar-SA" sz="3200" dirty="0" smtClean="0">
                <a:latin typeface="Arabic Typesetting" pitchFamily="66" charset="-78"/>
                <a:cs typeface="Arabic Typesetting" pitchFamily="66" charset="-78"/>
              </a:rPr>
              <a:t>الإقرار إما أن يكون بالسكوت أو الاستبشار أو إظهار الرضا والاستحسان </a:t>
            </a:r>
          </a:p>
          <a:p>
            <a:r>
              <a:rPr lang="ar-SA" sz="3200" dirty="0" smtClean="0">
                <a:latin typeface="Arabic Typesetting" pitchFamily="66" charset="-78"/>
                <a:cs typeface="Arabic Typesetting" pitchFamily="66" charset="-78"/>
              </a:rPr>
              <a:t>سكوت النبي صلى الله عليه وسلم عن إباحة الفعل لا يعني جوازه فقط . بل قد يكون واجباً بدليل آخر .</a:t>
            </a:r>
          </a:p>
          <a:p>
            <a:r>
              <a:rPr lang="ar-SA" sz="3200" dirty="0" smtClean="0">
                <a:latin typeface="Arabic Typesetting" pitchFamily="66" charset="-78"/>
                <a:cs typeface="Arabic Typesetting" pitchFamily="66" charset="-78"/>
              </a:rPr>
              <a:t>شروط التقرير : 1- أن يعلم النبي صلى الله عليه وسلم بالواقعة .</a:t>
            </a:r>
          </a:p>
          <a:p>
            <a:pPr marL="109728" indent="0">
              <a:buNone/>
            </a:pPr>
            <a:r>
              <a:rPr lang="ar-SA" sz="3200" dirty="0" smtClean="0">
                <a:latin typeface="Arabic Typesetting" pitchFamily="66" charset="-78"/>
                <a:cs typeface="Arabic Typesetting" pitchFamily="66" charset="-78"/>
              </a:rPr>
              <a:t>2- أن لا يكون حكمها قد بين من قبل .</a:t>
            </a:r>
          </a:p>
          <a:p>
            <a:pPr marL="109728" indent="0">
              <a:buNone/>
            </a:pPr>
            <a:r>
              <a:rPr lang="ar-SA" sz="3200" dirty="0" smtClean="0">
                <a:latin typeface="Arabic Typesetting" pitchFamily="66" charset="-78"/>
                <a:cs typeface="Arabic Typesetting" pitchFamily="66" charset="-78"/>
              </a:rPr>
              <a:t>3- أن يسكت الرسول صلى الله عليه وسلم عن ذلك أو </a:t>
            </a:r>
            <a:r>
              <a:rPr lang="ar-SA" sz="3200" dirty="0" err="1" smtClean="0">
                <a:latin typeface="Arabic Typesetting" pitchFamily="66" charset="-78"/>
                <a:cs typeface="Arabic Typesetting" pitchFamily="66" charset="-78"/>
              </a:rPr>
              <a:t>يرضاه</a:t>
            </a:r>
            <a:r>
              <a:rPr lang="ar-SA" sz="3200" dirty="0" smtClean="0">
                <a:latin typeface="Arabic Typesetting" pitchFamily="66" charset="-78"/>
                <a:cs typeface="Arabic Typesetting" pitchFamily="66" charset="-78"/>
              </a:rPr>
              <a:t> .</a:t>
            </a:r>
          </a:p>
          <a:p>
            <a:pPr marL="109728" indent="0">
              <a:buNone/>
            </a:pPr>
            <a:endParaRPr lang="ar-SA" sz="3200" dirty="0" smtClean="0">
              <a:latin typeface="Arabic Typesetting" pitchFamily="66" charset="-78"/>
              <a:cs typeface="Arabic Typesetting" pitchFamily="66" charset="-78"/>
            </a:endParaRPr>
          </a:p>
          <a:p>
            <a:pPr marL="109728" indent="0">
              <a:buNone/>
            </a:pPr>
            <a:endParaRPr lang="ar-SA" sz="3200" dirty="0">
              <a:latin typeface="Arabic Typesetting" pitchFamily="66" charset="-78"/>
              <a:cs typeface="Arabic Typesetting" pitchFamily="66" charset="-78"/>
            </a:endParaRPr>
          </a:p>
        </p:txBody>
      </p:sp>
    </p:spTree>
    <p:extLst>
      <p:ext uri="{BB962C8B-B14F-4D97-AF65-F5344CB8AC3E}">
        <p14:creationId xmlns:p14="http://schemas.microsoft.com/office/powerpoint/2010/main" val="288626937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496944" cy="6336704"/>
          </a:xfrm>
        </p:spPr>
        <p:txBody>
          <a:bodyPr>
            <a:normAutofit/>
          </a:bodyPr>
          <a:lstStyle/>
          <a:p>
            <a:r>
              <a:rPr lang="ar-SA" sz="3200" dirty="0" smtClean="0">
                <a:latin typeface="Arabic Typesetting" pitchFamily="66" charset="-78"/>
                <a:cs typeface="Arabic Typesetting" pitchFamily="66" charset="-78"/>
              </a:rPr>
              <a:t>أنواع السنة من حيث ورودها ونقلها إلينا : </a:t>
            </a:r>
          </a:p>
          <a:p>
            <a:pPr marL="109728" indent="0">
              <a:buNone/>
            </a:pPr>
            <a:r>
              <a:rPr lang="ar-SA" sz="3200" dirty="0">
                <a:latin typeface="Arabic Typesetting" pitchFamily="66" charset="-78"/>
                <a:cs typeface="Arabic Typesetting" pitchFamily="66" charset="-78"/>
              </a:rPr>
              <a:t> </a:t>
            </a:r>
            <a:r>
              <a:rPr lang="ar-SA" sz="3200" dirty="0" smtClean="0">
                <a:latin typeface="Arabic Typesetting" pitchFamily="66" charset="-78"/>
                <a:cs typeface="Arabic Typesetting" pitchFamily="66" charset="-78"/>
              </a:rPr>
              <a:t>تنقسم من حيث وصولها إلينا وهو سلسة السند .</a:t>
            </a:r>
            <a:endParaRPr lang="ar-SA" sz="3200" dirty="0">
              <a:latin typeface="Arabic Typesetting" pitchFamily="66" charset="-78"/>
              <a:cs typeface="Arabic Typesetting" pitchFamily="66" charset="-78"/>
            </a:endParaRPr>
          </a:p>
        </p:txBody>
      </p:sp>
      <p:graphicFrame>
        <p:nvGraphicFramePr>
          <p:cNvPr id="4" name="Diagram 3"/>
          <p:cNvGraphicFramePr/>
          <p:nvPr>
            <p:extLst>
              <p:ext uri="{D42A27DB-BD31-4B8C-83A1-F6EECF244321}">
                <p14:modId xmlns:p14="http://schemas.microsoft.com/office/powerpoint/2010/main" val="1692834916"/>
              </p:ext>
            </p:extLst>
          </p:nvPr>
        </p:nvGraphicFramePr>
        <p:xfrm>
          <a:off x="323528" y="908720"/>
          <a:ext cx="8592616"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384971709"/>
              </p:ext>
            </p:extLst>
          </p:nvPr>
        </p:nvGraphicFramePr>
        <p:xfrm>
          <a:off x="2843808" y="3212976"/>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398440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640960" cy="6336704"/>
          </a:xfrm>
        </p:spPr>
        <p:txBody>
          <a:bodyPr>
            <a:normAutofit/>
          </a:bodyPr>
          <a:lstStyle/>
          <a:p>
            <a:r>
              <a:rPr lang="ar-SA" sz="3200" dirty="0" smtClean="0">
                <a:latin typeface="Arabic Typesetting" pitchFamily="66" charset="-78"/>
                <a:cs typeface="Arabic Typesetting" pitchFamily="66" charset="-78"/>
              </a:rPr>
              <a:t>أولاً: السنة المتواترة : </a:t>
            </a:r>
          </a:p>
          <a:p>
            <a:pPr marL="109728" indent="0">
              <a:buNone/>
            </a:pPr>
            <a:r>
              <a:rPr lang="ar-SA" sz="3200" dirty="0" smtClean="0">
                <a:latin typeface="Arabic Typesetting" pitchFamily="66" charset="-78"/>
                <a:cs typeface="Arabic Typesetting" pitchFamily="66" charset="-78"/>
              </a:rPr>
              <a:t>ما رواها جمع كثير ، يستحيل تواطؤهم على الكذب أو وقوعه منهم من غير قصد التواطؤ عن جمع مثلهم حتى يصل المنقول إلى النبي صلى الله عليه وسلم .</a:t>
            </a:r>
          </a:p>
          <a:p>
            <a:r>
              <a:rPr lang="ar-SA" sz="3200" dirty="0" smtClean="0">
                <a:latin typeface="Arabic Typesetting" pitchFamily="66" charset="-78"/>
                <a:cs typeface="Arabic Typesetting" pitchFamily="66" charset="-78"/>
              </a:rPr>
              <a:t>شروط التواتر :</a:t>
            </a:r>
          </a:p>
          <a:p>
            <a:pPr marL="109728" indent="0">
              <a:buNone/>
            </a:pPr>
            <a:r>
              <a:rPr lang="ar-SA" sz="3200" dirty="0">
                <a:latin typeface="Arabic Typesetting" pitchFamily="66" charset="-78"/>
                <a:cs typeface="Arabic Typesetting" pitchFamily="66" charset="-78"/>
              </a:rPr>
              <a:t>1</a:t>
            </a:r>
            <a:r>
              <a:rPr lang="ar-SA" sz="3200" dirty="0" smtClean="0">
                <a:latin typeface="Arabic Typesetting" pitchFamily="66" charset="-78"/>
                <a:cs typeface="Arabic Typesetting" pitchFamily="66" charset="-78"/>
              </a:rPr>
              <a:t>- أن يكون الرواة جمعاً كثيراً ولا يشترط للتواتر عدد معين بل يعتبر ما يفيد العلم على حسب العادة في سكون النفس إليهم .</a:t>
            </a:r>
          </a:p>
          <a:p>
            <a:pPr marL="109728" indent="0">
              <a:buNone/>
            </a:pPr>
            <a:r>
              <a:rPr lang="ar-SA" sz="3200" dirty="0">
                <a:latin typeface="Arabic Typesetting" pitchFamily="66" charset="-78"/>
                <a:cs typeface="Arabic Typesetting" pitchFamily="66" charset="-78"/>
              </a:rPr>
              <a:t>2</a:t>
            </a:r>
            <a:r>
              <a:rPr lang="ar-SA" sz="3200" dirty="0" smtClean="0">
                <a:latin typeface="Arabic Typesetting" pitchFamily="66" charset="-78"/>
                <a:cs typeface="Arabic Typesetting" pitchFamily="66" charset="-78"/>
              </a:rPr>
              <a:t>- أن تتحقق شروط الرواة في كل طبقة من طبقات الرواية .</a:t>
            </a:r>
          </a:p>
          <a:p>
            <a:pPr marL="109728" indent="0">
              <a:buNone/>
            </a:pPr>
            <a:r>
              <a:rPr lang="ar-SA" sz="3200" dirty="0">
                <a:latin typeface="Arabic Typesetting" pitchFamily="66" charset="-78"/>
                <a:cs typeface="Arabic Typesetting" pitchFamily="66" charset="-78"/>
              </a:rPr>
              <a:t>3</a:t>
            </a:r>
            <a:r>
              <a:rPr lang="ar-SA" sz="3200" dirty="0" smtClean="0">
                <a:latin typeface="Arabic Typesetting" pitchFamily="66" charset="-78"/>
                <a:cs typeface="Arabic Typesetting" pitchFamily="66" charset="-78"/>
              </a:rPr>
              <a:t>- أن يكون مستند علم الرواة مستفاداً عن طريق المشاهدة أو السماع ؛ فلا يتحقق التواتر بأمرين : الأول : إذا كانوا ظانين بالمخبر به . وثانياً : إذا كان مستند علمهم أمر عقلي غير محسوس .</a:t>
            </a:r>
          </a:p>
          <a:p>
            <a:pPr marL="109728" indent="0">
              <a:buNone/>
            </a:pPr>
            <a:endParaRPr lang="ar-SA" sz="3200" dirty="0" smtClean="0">
              <a:latin typeface="Arabic Typesetting" pitchFamily="66" charset="-78"/>
              <a:cs typeface="Arabic Typesetting" pitchFamily="66" charset="-78"/>
            </a:endParaRPr>
          </a:p>
        </p:txBody>
      </p:sp>
    </p:spTree>
    <p:extLst>
      <p:ext uri="{BB962C8B-B14F-4D97-AF65-F5344CB8AC3E}">
        <p14:creationId xmlns:p14="http://schemas.microsoft.com/office/powerpoint/2010/main" val="14211178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41258410"/>
              </p:ext>
            </p:extLst>
          </p:nvPr>
        </p:nvGraphicFramePr>
        <p:xfrm>
          <a:off x="323850" y="260350"/>
          <a:ext cx="8496300" cy="6192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866197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363272" cy="6192688"/>
          </a:xfrm>
        </p:spPr>
        <p:txBody>
          <a:bodyPr>
            <a:normAutofit/>
          </a:bodyPr>
          <a:lstStyle/>
          <a:p>
            <a:r>
              <a:rPr lang="ar-SA" sz="3600" dirty="0" smtClean="0">
                <a:latin typeface="Arabic Typesetting" pitchFamily="66" charset="-78"/>
                <a:cs typeface="Arabic Typesetting" pitchFamily="66" charset="-78"/>
              </a:rPr>
              <a:t>ثانياً : السنة المشهورة :</a:t>
            </a:r>
          </a:p>
          <a:p>
            <a:pPr marL="109728" indent="0">
              <a:buNone/>
            </a:pPr>
            <a:r>
              <a:rPr lang="ar-SA" sz="3600" dirty="0" smtClean="0">
                <a:latin typeface="Arabic Typesetting" pitchFamily="66" charset="-78"/>
                <a:cs typeface="Arabic Typesetting" pitchFamily="66" charset="-78"/>
              </a:rPr>
              <a:t>وهي التي رواها عن النبي صلى الله عليه وسلم واحداً أو اثنان .</a:t>
            </a:r>
          </a:p>
          <a:p>
            <a:pPr marL="109728" indent="0">
              <a:buNone/>
            </a:pPr>
            <a:r>
              <a:rPr lang="ar-SA" sz="3600" dirty="0" smtClean="0">
                <a:latin typeface="Arabic Typesetting" pitchFamily="66" charset="-78"/>
                <a:cs typeface="Arabic Typesetting" pitchFamily="66" charset="-78"/>
              </a:rPr>
              <a:t>أي : عدد لم يبلغ حد التواتر ثم تواترت في عصر التابعين وتابعيهم .</a:t>
            </a:r>
          </a:p>
          <a:p>
            <a:r>
              <a:rPr lang="ar-SA" sz="3600" dirty="0" smtClean="0">
                <a:latin typeface="Arabic Typesetting" pitchFamily="66" charset="-78"/>
                <a:cs typeface="Arabic Typesetting" pitchFamily="66" charset="-78"/>
              </a:rPr>
              <a:t>السنة المشهورة غير مقطوع بصحة نسبتها إلى الرسول صلى الله عليه وسلم ولكن مقطوع بصحة نسبتها إلى الراوي لها .</a:t>
            </a:r>
          </a:p>
          <a:p>
            <a:r>
              <a:rPr lang="ar-SA" sz="3600" dirty="0" smtClean="0">
                <a:latin typeface="Arabic Typesetting" pitchFamily="66" charset="-78"/>
                <a:cs typeface="Arabic Typesetting" pitchFamily="66" charset="-78"/>
              </a:rPr>
              <a:t>الفرق بين السنة المتواترة والمشهورة .</a:t>
            </a:r>
          </a:p>
          <a:p>
            <a:pPr marL="109728" indent="0">
              <a:buNone/>
            </a:pPr>
            <a:r>
              <a:rPr lang="ar-SA" sz="3600" dirty="0" smtClean="0">
                <a:latin typeface="Arabic Typesetting" pitchFamily="66" charset="-78"/>
                <a:cs typeface="Arabic Typesetting" pitchFamily="66" charset="-78"/>
              </a:rPr>
              <a:t>أن السنة المتواترة كل حلقة في سلسلة سندها جمع التواتر من مبدأ التلقي عن الرسول إلى وصولها إلينا .</a:t>
            </a:r>
          </a:p>
          <a:p>
            <a:pPr marL="109728" indent="0">
              <a:buNone/>
            </a:pPr>
            <a:r>
              <a:rPr lang="ar-SA" sz="3600" dirty="0" smtClean="0">
                <a:latin typeface="Arabic Typesetting" pitchFamily="66" charset="-78"/>
                <a:cs typeface="Arabic Typesetting" pitchFamily="66" charset="-78"/>
              </a:rPr>
              <a:t>أما المشهورة فالحلقة الأولى في سندها ليست جمعاً من جموع التواتر بل الذي تلقاها عن الرسول واحد أو اثنان أو جمع لم يبلغ جمع التواتر ، وبقية الحلقات جموع التواتر .</a:t>
            </a:r>
          </a:p>
        </p:txBody>
      </p:sp>
    </p:spTree>
    <p:extLst>
      <p:ext uri="{BB962C8B-B14F-4D97-AF65-F5344CB8AC3E}">
        <p14:creationId xmlns:p14="http://schemas.microsoft.com/office/powerpoint/2010/main" val="6234755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597352"/>
          </a:xfrm>
        </p:spPr>
        <p:txBody>
          <a:bodyPr>
            <a:normAutofit/>
          </a:bodyPr>
          <a:lstStyle/>
          <a:p>
            <a:r>
              <a:rPr lang="ar-SA" sz="3200" dirty="0" smtClean="0">
                <a:latin typeface="Arabic Typesetting" pitchFamily="66" charset="-78"/>
                <a:cs typeface="Arabic Typesetting" pitchFamily="66" charset="-78"/>
              </a:rPr>
              <a:t>ثالثاً : سنة الآحاد :</a:t>
            </a:r>
          </a:p>
          <a:p>
            <a:pPr marL="109728" indent="0">
              <a:buNone/>
            </a:pPr>
            <a:r>
              <a:rPr lang="ar-SA" sz="3200" dirty="0" smtClean="0">
                <a:latin typeface="Arabic Typesetting" pitchFamily="66" charset="-78"/>
                <a:cs typeface="Arabic Typesetting" pitchFamily="66" charset="-78"/>
              </a:rPr>
              <a:t> وهي ما رواها عن الرسول صلى الله عليه وسلم آحاد أو جمع لم يبلغ حد التواتر ثم رواها عنهم جمعاً آخر لم يبلغ حد التواتر .</a:t>
            </a:r>
          </a:p>
          <a:p>
            <a:pPr marL="109728" indent="0">
              <a:buNone/>
            </a:pPr>
            <a:endParaRPr lang="ar-SA" sz="3200" dirty="0">
              <a:latin typeface="Arabic Typesetting" pitchFamily="66" charset="-78"/>
              <a:cs typeface="Arabic Typesetting" pitchFamily="66" charset="-78"/>
            </a:endParaRPr>
          </a:p>
          <a:p>
            <a:r>
              <a:rPr lang="ar-SA" sz="3200" dirty="0" smtClean="0">
                <a:latin typeface="Arabic Typesetting" pitchFamily="66" charset="-78"/>
                <a:cs typeface="Arabic Typesetting" pitchFamily="66" charset="-78"/>
              </a:rPr>
              <a:t>الأدلة على كون سنة الآحاد حجة يجب العمل بها :</a:t>
            </a:r>
          </a:p>
          <a:p>
            <a:pPr marL="109728" indent="0">
              <a:buNone/>
            </a:pPr>
            <a:r>
              <a:rPr lang="ar-SA" sz="3200" dirty="0" smtClean="0">
                <a:latin typeface="Arabic Typesetting" pitchFamily="66" charset="-78"/>
                <a:cs typeface="Arabic Typesetting" pitchFamily="66" charset="-78"/>
              </a:rPr>
              <a:t>1- بيّن الله أن </a:t>
            </a:r>
            <a:r>
              <a:rPr lang="ar-SA" sz="3200" dirty="0" err="1" smtClean="0">
                <a:latin typeface="Arabic Typesetting" pitchFamily="66" charset="-78"/>
                <a:cs typeface="Arabic Typesetting" pitchFamily="66" charset="-78"/>
              </a:rPr>
              <a:t>التفقه</a:t>
            </a:r>
            <a:r>
              <a:rPr lang="ar-SA" sz="3200" dirty="0" smtClean="0">
                <a:latin typeface="Arabic Typesetting" pitchFamily="66" charset="-78"/>
                <a:cs typeface="Arabic Typesetting" pitchFamily="66" charset="-78"/>
              </a:rPr>
              <a:t> في الدين قد يكون مقصوراً على طائفة وهي في اللغة تطلق على الواحد فدل على ان خبر الواحد حجة وإلا لما كان لإنذار الشخص المتفقه لغيره فائدة .</a:t>
            </a:r>
          </a:p>
          <a:p>
            <a:pPr marL="109728" indent="0">
              <a:buNone/>
            </a:pPr>
            <a:r>
              <a:rPr lang="ar-SA" sz="3200" dirty="0" smtClean="0">
                <a:latin typeface="Arabic Typesetting" pitchFamily="66" charset="-78"/>
                <a:cs typeface="Arabic Typesetting" pitchFamily="66" charset="-78"/>
              </a:rPr>
              <a:t>2- ثبت أن الرسول كان يرسل عماله ورسله إلى الأمصار وهم آحاد .</a:t>
            </a:r>
          </a:p>
          <a:p>
            <a:pPr marL="109728" indent="0">
              <a:buNone/>
            </a:pPr>
            <a:r>
              <a:rPr lang="ar-SA" sz="3200" dirty="0" smtClean="0">
                <a:latin typeface="Arabic Typesetting" pitchFamily="66" charset="-78"/>
                <a:cs typeface="Arabic Typesetting" pitchFamily="66" charset="-78"/>
              </a:rPr>
              <a:t>3- العامي مأمور باتباع المفتي ولو أفتى بظنه فتصديق الذي يخبر بالسماع عن النبي صلى الله عليه وسلم أولى .</a:t>
            </a:r>
          </a:p>
          <a:p>
            <a:pPr marL="109728" indent="0">
              <a:buNone/>
            </a:pPr>
            <a:r>
              <a:rPr lang="ar-SA" sz="3200" dirty="0" smtClean="0">
                <a:latin typeface="Arabic Typesetting" pitchFamily="66" charset="-78"/>
                <a:cs typeface="Arabic Typesetting" pitchFamily="66" charset="-78"/>
              </a:rPr>
              <a:t>4- نحن مأمورون بشهادة اثنين مع أنها تحتمل الكذب فوجوب العمل برواية الآحاد أولى .</a:t>
            </a:r>
          </a:p>
          <a:p>
            <a:pPr marL="109728" indent="0">
              <a:buNone/>
            </a:pPr>
            <a:r>
              <a:rPr lang="ar-SA" sz="3200" dirty="0" smtClean="0">
                <a:latin typeface="Arabic Typesetting" pitchFamily="66" charset="-78"/>
                <a:cs typeface="Arabic Typesetting" pitchFamily="66" charset="-78"/>
              </a:rPr>
              <a:t>5- إجماع الصحابة على قبول خبر الواحد .</a:t>
            </a:r>
          </a:p>
          <a:p>
            <a:pPr marL="109728" indent="0">
              <a:buNone/>
            </a:pPr>
            <a:endParaRPr lang="ar-SA" sz="3200" dirty="0" smtClean="0">
              <a:latin typeface="Arabic Typesetting" pitchFamily="66" charset="-78"/>
              <a:cs typeface="Arabic Typesetting" pitchFamily="66" charset="-78"/>
            </a:endParaRPr>
          </a:p>
        </p:txBody>
      </p:sp>
    </p:spTree>
    <p:extLst>
      <p:ext uri="{BB962C8B-B14F-4D97-AF65-F5344CB8AC3E}">
        <p14:creationId xmlns:p14="http://schemas.microsoft.com/office/powerpoint/2010/main" val="194728695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129</TotalTime>
  <Words>711</Words>
  <Application>Microsoft Office PowerPoint</Application>
  <PresentationFormat>On-screen Show (4:3)</PresentationFormat>
  <Paragraphs>63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تابع : السنة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تابع : السنة</dc:title>
  <dc:creator>Anood Mohmmad Alkodari</dc:creator>
  <cp:lastModifiedBy>Anood Mohmmad Alkodari</cp:lastModifiedBy>
  <cp:revision>14</cp:revision>
  <dcterms:created xsi:type="dcterms:W3CDTF">2014-02-22T15:18:49Z</dcterms:created>
  <dcterms:modified xsi:type="dcterms:W3CDTF">2014-02-22T17:28:08Z</dcterms:modified>
</cp:coreProperties>
</file>