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65" r:id="rId6"/>
    <p:sldId id="259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248D-A8BB-4D83-9962-B033DFC1F4E3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BD8126C-AE7C-438B-9B12-14DDA99F00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248D-A8BB-4D83-9962-B033DFC1F4E3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BD8126C-AE7C-438B-9B12-14DDA99F00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248D-A8BB-4D83-9962-B033DFC1F4E3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126C-AE7C-438B-9B12-14DDA99F006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248D-A8BB-4D83-9962-B033DFC1F4E3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126C-AE7C-438B-9B12-14DDA99F00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248D-A8BB-4D83-9962-B033DFC1F4E3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BD8126C-AE7C-438B-9B12-14DDA99F006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248D-A8BB-4D83-9962-B033DFC1F4E3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126C-AE7C-438B-9B12-14DDA99F00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248D-A8BB-4D83-9962-B033DFC1F4E3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126C-AE7C-438B-9B12-14DDA99F00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248D-A8BB-4D83-9962-B033DFC1F4E3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126C-AE7C-438B-9B12-14DDA99F00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248D-A8BB-4D83-9962-B033DFC1F4E3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126C-AE7C-438B-9B12-14DDA99F006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248D-A8BB-4D83-9962-B033DFC1F4E3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126C-AE7C-438B-9B12-14DDA99F00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248D-A8BB-4D83-9962-B033DFC1F4E3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126C-AE7C-438B-9B12-14DDA99F00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9C8248D-A8BB-4D83-9962-B033DFC1F4E3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BD8126C-AE7C-438B-9B12-14DDA99F006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العوامل الخارجية  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86800" cy="838200"/>
          </a:xfrm>
        </p:spPr>
        <p:txBody>
          <a:bodyPr>
            <a:normAutofit fontScale="90000"/>
          </a:bodyPr>
          <a:lstStyle/>
          <a:p>
            <a:pPr lvl="0" algn="ctr"/>
            <a:r>
              <a:rPr lang="ar-SA" dirty="0" smtClean="0"/>
              <a:t>1- التحدي </a:t>
            </a:r>
            <a:r>
              <a:rPr lang="ar-SA" dirty="0" err="1"/>
              <a:t>المغولي </a:t>
            </a:r>
            <a:r>
              <a:rPr lang="ar-SA" dirty="0"/>
              <a:t>" </a:t>
            </a:r>
            <a:r>
              <a:rPr lang="ar-SA" dirty="0" err="1"/>
              <a:t>التتري</a:t>
            </a:r>
            <a:r>
              <a:rPr lang="ar-SA" dirty="0"/>
              <a:t> </a:t>
            </a:r>
            <a:r>
              <a:rPr lang="ar-SA" dirty="0" err="1"/>
              <a:t>"</a:t>
            </a:r>
            <a:r>
              <a:rPr lang="ar-SA" dirty="0"/>
              <a:t> 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</a:rPr>
              <a:t>من هم المغول </a:t>
            </a:r>
            <a:r>
              <a:rPr lang="ar-SA" sz="2800" b="1" dirty="0" smtClean="0">
                <a:solidFill>
                  <a:srgbClr val="00B050"/>
                </a:solidFill>
              </a:rPr>
              <a:t>: المغول </a:t>
            </a:r>
            <a:r>
              <a:rPr lang="ar-SA" sz="2800" b="1" dirty="0">
                <a:solidFill>
                  <a:srgbClr val="00B050"/>
                </a:solidFill>
              </a:rPr>
              <a:t>والتتار قبائل موطنهم الأصلي منغوليا </a:t>
            </a:r>
            <a:r>
              <a:rPr lang="ar-SA" sz="2800" b="1" dirty="0" smtClean="0">
                <a:solidFill>
                  <a:srgbClr val="00B050"/>
                </a:solidFill>
              </a:rPr>
              <a:t>، ديانتهم الوثنية </a:t>
            </a:r>
            <a:r>
              <a:rPr lang="ar-SA" sz="2800" b="1" dirty="0">
                <a:solidFill>
                  <a:srgbClr val="00B050"/>
                </a:solidFill>
              </a:rPr>
              <a:t>التي تعرف باسم (</a:t>
            </a:r>
            <a:r>
              <a:rPr lang="ar-SA" sz="2800" b="1" dirty="0" err="1">
                <a:solidFill>
                  <a:srgbClr val="00B050"/>
                </a:solidFill>
              </a:rPr>
              <a:t>الشامانية</a:t>
            </a:r>
            <a:r>
              <a:rPr lang="ar-SA" sz="2800" b="1" dirty="0">
                <a:solidFill>
                  <a:srgbClr val="00B050"/>
                </a:solidFill>
              </a:rPr>
              <a:t> ) </a:t>
            </a:r>
            <a:r>
              <a:rPr lang="ar-SA" sz="2800" b="1" dirty="0" smtClean="0">
                <a:solidFill>
                  <a:srgbClr val="00B050"/>
                </a:solidFill>
              </a:rPr>
              <a:t>.(معتقداتهم ) . </a:t>
            </a:r>
          </a:p>
          <a:p>
            <a:endParaRPr lang="ar-SA" sz="2800" b="1" dirty="0" smtClean="0">
              <a:solidFill>
                <a:srgbClr val="00B050"/>
              </a:solidFill>
            </a:endParaRPr>
          </a:p>
          <a:p>
            <a:r>
              <a:rPr lang="ar-SA" sz="2800" b="1" dirty="0" smtClean="0">
                <a:solidFill>
                  <a:srgbClr val="C00000"/>
                </a:solidFill>
              </a:rPr>
              <a:t>جنكيز خان </a:t>
            </a:r>
            <a:r>
              <a:rPr lang="ar-SA" sz="2800" b="1" dirty="0" smtClean="0">
                <a:solidFill>
                  <a:srgbClr val="00B050"/>
                </a:solidFill>
              </a:rPr>
              <a:t>(</a:t>
            </a:r>
            <a:r>
              <a:rPr lang="ar-SA" sz="2800" b="1" dirty="0" err="1" smtClean="0">
                <a:solidFill>
                  <a:srgbClr val="C00000"/>
                </a:solidFill>
              </a:rPr>
              <a:t>اليـاسة</a:t>
            </a:r>
            <a:r>
              <a:rPr lang="ar-SA" sz="2800" b="1" dirty="0" smtClean="0">
                <a:solidFill>
                  <a:srgbClr val="C00000"/>
                </a:solidFill>
              </a:rPr>
              <a:t> </a:t>
            </a:r>
            <a:r>
              <a:rPr lang="ar-SA" sz="2800" b="1" dirty="0">
                <a:solidFill>
                  <a:srgbClr val="C00000"/>
                </a:solidFill>
              </a:rPr>
              <a:t>الكبرى </a:t>
            </a:r>
            <a:r>
              <a:rPr lang="ar-SA" sz="2800" b="1" dirty="0">
                <a:solidFill>
                  <a:srgbClr val="00B050"/>
                </a:solidFill>
              </a:rPr>
              <a:t>)  أو </a:t>
            </a:r>
            <a:r>
              <a:rPr lang="ar-SA" sz="2800" b="1" dirty="0" err="1" smtClean="0">
                <a:solidFill>
                  <a:srgbClr val="C00000"/>
                </a:solidFill>
              </a:rPr>
              <a:t>اليساق</a:t>
            </a:r>
            <a:r>
              <a:rPr lang="ar-SA" sz="2800" b="1" dirty="0" smtClean="0">
                <a:solidFill>
                  <a:srgbClr val="00B050"/>
                </a:solidFill>
              </a:rPr>
              <a:t>  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نشاطهم العسكري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:1- </a:t>
            </a:r>
            <a:r>
              <a:rPr lang="ar-SA" b="1" dirty="0" smtClean="0">
                <a:solidFill>
                  <a:srgbClr val="0070C0"/>
                </a:solidFill>
              </a:rPr>
              <a:t>(الصين )-هاجم الصين واستولى على بكين وتعلموا استخدام البارود . </a:t>
            </a:r>
          </a:p>
          <a:p>
            <a:endParaRPr lang="ar-SA" b="1" dirty="0" smtClean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r>
              <a:rPr lang="ar-SA" b="1" dirty="0" smtClean="0">
                <a:solidFill>
                  <a:srgbClr val="0070C0"/>
                </a:solidFill>
              </a:rPr>
              <a:t>2-مهاجمة الدولة الخوارزمية</a:t>
            </a:r>
            <a:endParaRPr lang="en-US" dirty="0" smtClean="0">
              <a:solidFill>
                <a:srgbClr val="0070C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algn="ctr"/>
            <a:r>
              <a:rPr lang="ar-SA" b="1" dirty="0" smtClean="0"/>
              <a:t>هولاكو في بغداد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scene3d>
            <a:camera prst="perspectiveLeft"/>
            <a:lightRig rig="threePt" dir="t"/>
          </a:scene3d>
        </p:spPr>
        <p:txBody>
          <a:bodyPr>
            <a:normAutofit/>
          </a:bodyPr>
          <a:lstStyle/>
          <a:p>
            <a:r>
              <a:rPr lang="ar-S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توفي جنكيز خان فقام حفيده هولاكو بإتمام دوره في التحالف مع الصليبين واعتبر هولاكو نفسه محررا للنصارى من المسلمين  . </a:t>
            </a:r>
          </a:p>
          <a:p>
            <a:pPr>
              <a:buNone/>
            </a:pPr>
            <a:endParaRPr lang="en-US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الوزير </a:t>
            </a:r>
            <a:r>
              <a:rPr lang="ar-SA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المستعصم الخليفة العباسي وهو ابن العلقمي محمد بن محمد </a:t>
            </a:r>
            <a:r>
              <a:rPr lang="ar-S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قام بمكاتبة </a:t>
            </a:r>
            <a:r>
              <a:rPr lang="ar-SA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هولاكو وقوى عزمه على قصد </a:t>
            </a:r>
            <a:r>
              <a:rPr lang="ar-S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العراق. </a:t>
            </a:r>
          </a:p>
          <a:p>
            <a:r>
              <a:rPr lang="ar-SA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اعمالهم</a:t>
            </a:r>
            <a:r>
              <a:rPr lang="ar-S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التخريبية في بغداد :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scene3d>
            <a:camera prst="perspectiveRight"/>
            <a:lightRig rig="threePt" dir="t"/>
          </a:scene3d>
        </p:spPr>
        <p:txBody>
          <a:bodyPr/>
          <a:lstStyle/>
          <a:p>
            <a:endParaRPr lang="ar-SA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هولاكو في بلاد الشام</a:t>
            </a:r>
            <a:endParaRPr lang="en-US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هاجم حلب ودخلها بعد حصار </a:t>
            </a:r>
            <a:r>
              <a:rPr lang="ar-SA" b="1" dirty="0" err="1" smtClean="0">
                <a:latin typeface="Times New Roman" pitchFamily="18" charset="0"/>
                <a:cs typeface="Times New Roman" pitchFamily="18" charset="0"/>
              </a:rPr>
              <a:t>شديد </a:t>
            </a:r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،ودخل </a:t>
            </a:r>
            <a:r>
              <a:rPr lang="ar-SA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كتبغا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دمشق فسقطت حاضرة الشام صريعة تحت اقدام المغول سنة </a:t>
            </a:r>
            <a:r>
              <a:rPr lang="ar-SA" b="1" dirty="0" err="1" smtClean="0">
                <a:latin typeface="Times New Roman" pitchFamily="18" charset="0"/>
                <a:cs typeface="Times New Roman" pitchFamily="18" charset="0"/>
              </a:rPr>
              <a:t>657هـ</a:t>
            </a:r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b="1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ar-SA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النصارى في بلاد الشام وموقفهم من </a:t>
            </a:r>
            <a:r>
              <a:rPr lang="ar-SA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المسلمين </a:t>
            </a:r>
            <a:r>
              <a:rPr lang="ar-S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(ابل </a:t>
            </a:r>
            <a:r>
              <a:rPr lang="ar-SA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سبان)</a:t>
            </a: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txBody>
          <a:bodyPr>
            <a:no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معركة عين جالوت ونتائجها</a:t>
            </a:r>
          </a:p>
          <a:p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واستمر </a:t>
            </a:r>
            <a:r>
              <a:rPr lang="ar-SA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العلماء يحرضون على جهادهم فكانت موقعة </a:t>
            </a:r>
            <a:r>
              <a:rPr lang="ar-S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شقحب </a:t>
            </a:r>
            <a:r>
              <a:rPr lang="ar-SA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الفاصلة سنة 702هـ التي انهزم فيها التتار هزيمة منكره </a:t>
            </a:r>
            <a:r>
              <a:rPr lang="ar-S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ar-SA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وهكذا </a:t>
            </a:r>
            <a:r>
              <a:rPr lang="ar-SA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أسهم الغزو المغولي في ضعف بلاد </a:t>
            </a:r>
            <a:r>
              <a:rPr lang="ar-S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إلإسلام </a:t>
            </a:r>
            <a:r>
              <a:rPr lang="ar-SA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وفي انهاكها  </a:t>
            </a:r>
            <a:r>
              <a:rPr lang="ar-S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ar-SA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97</TotalTime>
  <Words>175</Words>
  <Application>Microsoft Office PowerPoint</Application>
  <PresentationFormat>عرض على الشاشة (3:4)‏</PresentationFormat>
  <Paragraphs>25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رحلة</vt:lpstr>
      <vt:lpstr>العوامل الخارجية   </vt:lpstr>
      <vt:lpstr>1- التحدي المغولي " التتري "  </vt:lpstr>
      <vt:lpstr>نشاطهم العسكري</vt:lpstr>
      <vt:lpstr>هولاكو في بغداد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العوامل الخارجية</dc:title>
  <dc:creator>reema</dc:creator>
  <cp:lastModifiedBy>Fawzia Mohammed Alomary</cp:lastModifiedBy>
  <cp:revision>23</cp:revision>
  <dcterms:created xsi:type="dcterms:W3CDTF">2013-02-15T14:52:18Z</dcterms:created>
  <dcterms:modified xsi:type="dcterms:W3CDTF">2014-03-01T10:10:00Z</dcterms:modified>
</cp:coreProperties>
</file>