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F1B3A-C6A3-4E52-A535-4A35CBF23DF8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HP\Desktop\PowerPoint_Wallpapers_09.jpg"/>
          <p:cNvPicPr>
            <a:picLocks noChangeAspect="1" noChangeArrowheads="1"/>
          </p:cNvPicPr>
          <p:nvPr/>
        </p:nvPicPr>
        <p:blipFill>
          <a:blip r:embed="rId2">
            <a:lum bright="20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مستطيل ذو زوايا قطرية مستديرة 5"/>
          <p:cNvSpPr/>
          <p:nvPr/>
        </p:nvSpPr>
        <p:spPr>
          <a:xfrm>
            <a:off x="4343400" y="228600"/>
            <a:ext cx="4495800" cy="1143000"/>
          </a:xfrm>
          <a:prstGeom prst="round2Diag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e_Sindibad" pitchFamily="18" charset="-78"/>
                <a:ea typeface="Adobe Kaiti Std R" pitchFamily="18" charset="-128"/>
                <a:cs typeface="ae_Sindibad" pitchFamily="18" charset="-78"/>
              </a:rPr>
              <a:t>مراجع مهمة للطالبة المتدربة ...</a:t>
            </a:r>
            <a:endParaRPr lang="ar-SA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e_Sindibad" pitchFamily="18" charset="-78"/>
              <a:ea typeface="Adobe Kaiti Std R" pitchFamily="18" charset="-128"/>
              <a:cs typeface="ae_Sindibad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752600" y="1865293"/>
            <a:ext cx="7391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1~ التدريب العملي (1) في التربية الإسلامية </a:t>
            </a:r>
          </a:p>
          <a:p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                  د/وفاء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الحمدان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752600" y="2905780"/>
            <a:ext cx="739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2~ مهارات التأثير والإقناع عند المعلمين. بدر الحسين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0" y="3667780"/>
            <a:ext cx="914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3~ المهارات اللغوية وفن الإلقاء . د/يوسف أبو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العدوس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0" y="4429780"/>
            <a:ext cx="914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4~ المرجع في الإرشاد التربوي. د/هدى الحسيني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بيبي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0" y="5039380"/>
            <a:ext cx="914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5~التدريس الإبداعي. د/صائب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الألوسي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.د/طلال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الزعبي</a:t>
            </a: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0" y="5648980"/>
            <a:ext cx="914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6~ أسئلة أفضل فهم أعمق. نورا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مورجان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–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جوليانا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ساكستون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HP\Desktop\PowerPoint_Wallpapers_09.jpg"/>
          <p:cNvPicPr>
            <a:picLocks noChangeAspect="1" noChangeArrowheads="1"/>
          </p:cNvPicPr>
          <p:nvPr/>
        </p:nvPicPr>
        <p:blipFill>
          <a:blip r:embed="rId2">
            <a:lum bright="20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1676400" y="228600"/>
            <a:ext cx="7391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7~ المرشد في طرق التدريس. د/جمال عبد العزيز </a:t>
            </a:r>
          </a:p>
          <a:p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                          الشرهان.          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676400" y="1143000"/>
            <a:ext cx="739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8~ علم النفس التربوي. د/عبد المجيد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نشواتي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61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9~ 101 إستراتيجية في التعلم النشط. ماشي محمد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الشمري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57200" y="2362200"/>
            <a:ext cx="861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10~ أسرار التألق في السكرتارية العصرية. عبد الخالق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حجيرة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57200" y="2971800"/>
            <a:ext cx="861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11~ أخلاقيات العمل. د/بلال خلف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السكارنه</a:t>
            </a: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457200" y="3581400"/>
            <a:ext cx="861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12~ فن الإلقاء. د/ مريد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الكلابي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990600" y="41910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13~تطوير المهارات القيادية لطلاب الجامعات.د/مبارك سالم آل سيف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-1066800" y="47244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14~ فن الخطابة والإلقاء. أنطوان وحيد نعيم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-990600" y="534418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15~ إدارة الموارد البشرية مدخل استراتيجي. د/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سهيله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محمد عباس.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-990600" y="60960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16~ أسرار القيادة. مايكل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هيث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HP\Desktop\PowerPoint_Wallpapers_09.jpg"/>
          <p:cNvPicPr>
            <a:picLocks noChangeAspect="1" noChangeArrowheads="1"/>
          </p:cNvPicPr>
          <p:nvPr/>
        </p:nvPicPr>
        <p:blipFill>
          <a:blip r:embed="rId2">
            <a:lum bright="20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-1066800" y="2286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17~ مهارات إدارة الضغوط. د/محمد عبد الغني هلال.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-1066800" y="8382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18~ إدارة الاجتماعات. بدون مؤلف. سلسلة الإدارة المثلى.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1066800" y="15240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19~ التربية العملية الميدانية. د/محمد زياد حمدان.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-1066800" y="21336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20~ كيف تحرك شرارة الإبداع في أبنائنا. منصور موسى السني.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1066800" y="2819400"/>
            <a:ext cx="1013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21~ 201 طريقة للتعامل مع ذوي الطباع الصعبة. </a:t>
            </a:r>
          </a:p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      ألان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اكسيلرود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-جيم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هولتج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-990600" y="3810000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22~ التعامل مع ذوي الطباع الصعبة. د/ريك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برنكمان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 د/ريك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كيرشنر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-990600" y="4393287"/>
            <a:ext cx="1013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23~ حياة في الإدارة. د/غازي عبد الرحمن </a:t>
            </a:r>
            <a:r>
              <a:rPr lang="ar-SA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القصيبي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-990600" y="4886980"/>
            <a:ext cx="1013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24~ نظريات الإرشاد النفسي والتربوي. د/أحمد عبد اللطيف أسعد. </a:t>
            </a:r>
          </a:p>
          <a:p>
            <a:r>
              <a:rPr lang="ar-SA" sz="2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 د/أحمد 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عبد الحليم عربيات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-990600" y="5791200"/>
            <a:ext cx="1013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25~ الإرشاد المدرسي بين النظرية والتطبيق. عبد اللطيف دبور. </a:t>
            </a:r>
          </a:p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Sindibad" pitchFamily="18" charset="-78"/>
                <a:cs typeface="ae_Sindibad" pitchFamily="18" charset="-78"/>
              </a:rPr>
              <a:t>د/عبد الحكيم الصافي.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Sindibad" pitchFamily="18" charset="-78"/>
              <a:cs typeface="ae_Sindibad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291</Words>
  <Application>Microsoft Office PowerPoint</Application>
  <PresentationFormat>عرض على الشاشة (3:4)‏</PresentationFormat>
  <Paragraphs>31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9" baseType="lpstr">
      <vt:lpstr>Adobe Kaiti Std R</vt:lpstr>
      <vt:lpstr>ae_Sindibad</vt:lpstr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</vt:vector>
  </TitlesOfParts>
  <Company>N-2013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fahad alshamry</cp:lastModifiedBy>
  <cp:revision>8</cp:revision>
  <dcterms:created xsi:type="dcterms:W3CDTF">2014-02-19T13:41:19Z</dcterms:created>
  <dcterms:modified xsi:type="dcterms:W3CDTF">2015-02-15T17:12:34Z</dcterms:modified>
</cp:coreProperties>
</file>