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41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99BA4-7E89-4C84-8EF5-A48178F774CD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0E85F-DAC0-4DEC-AFBC-3F3319333B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99BA4-7E89-4C84-8EF5-A48178F774CD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0E85F-DAC0-4DEC-AFBC-3F3319333B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99BA4-7E89-4C84-8EF5-A48178F774CD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0E85F-DAC0-4DEC-AFBC-3F3319333B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99BA4-7E89-4C84-8EF5-A48178F774CD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0E85F-DAC0-4DEC-AFBC-3F3319333B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99BA4-7E89-4C84-8EF5-A48178F774CD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0E85F-DAC0-4DEC-AFBC-3F3319333B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99BA4-7E89-4C84-8EF5-A48178F774CD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0E85F-DAC0-4DEC-AFBC-3F3319333B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99BA4-7E89-4C84-8EF5-A48178F774CD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0E85F-DAC0-4DEC-AFBC-3F3319333B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99BA4-7E89-4C84-8EF5-A48178F774CD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0E85F-DAC0-4DEC-AFBC-3F3319333B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99BA4-7E89-4C84-8EF5-A48178F774CD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0E85F-DAC0-4DEC-AFBC-3F3319333B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99BA4-7E89-4C84-8EF5-A48178F774CD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0E85F-DAC0-4DEC-AFBC-3F3319333B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99BA4-7E89-4C84-8EF5-A48178F774CD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0E85F-DAC0-4DEC-AFBC-3F3319333B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99BA4-7E89-4C84-8EF5-A48178F774CD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0E85F-DAC0-4DEC-AFBC-3F3319333BFF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m64r9.gif"/>
          <p:cNvPicPr>
            <a:picLocks noChangeAspect="1"/>
          </p:cNvPicPr>
          <p:nvPr/>
        </p:nvPicPr>
        <p:blipFill>
          <a:blip r:embed="rId2">
            <a:lum bright="10000" contrast="30000"/>
          </a:blip>
          <a:stretch>
            <a:fillRect/>
          </a:stretch>
        </p:blipFill>
        <p:spPr>
          <a:xfrm>
            <a:off x="0" y="5443"/>
            <a:ext cx="9144000" cy="6852557"/>
          </a:xfrm>
          <a:prstGeom prst="rect">
            <a:avLst/>
          </a:prstGeom>
        </p:spPr>
      </p:pic>
      <p:sp>
        <p:nvSpPr>
          <p:cNvPr id="4" name="مستطيل مخدوش من كلا الطرفين 3"/>
          <p:cNvSpPr/>
          <p:nvPr/>
        </p:nvSpPr>
        <p:spPr>
          <a:xfrm>
            <a:off x="0" y="152400"/>
            <a:ext cx="3048000" cy="838200"/>
          </a:xfrm>
          <a:prstGeom prst="snip2SameRect">
            <a:avLst/>
          </a:prstGeom>
          <a:solidFill>
            <a:srgbClr val="644126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e_AlBattar" pitchFamily="18" charset="-78"/>
                <a:cs typeface="ae_AlBattar" pitchFamily="18" charset="-78"/>
              </a:rPr>
              <a:t>نشاط للطالبات</a:t>
            </a:r>
            <a:endParaRPr lang="ar-SA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752600" y="1066800"/>
            <a:ext cx="6781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أذكري أخلاقيات العمل بشكل عام؟</a:t>
            </a:r>
            <a:endParaRPr lang="ar-SA" sz="3200" b="1" dirty="0">
              <a:ln w="12700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0" y="1853625"/>
            <a:ext cx="6781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ما هي أخلاقيات العمل في المجالات التالية</a:t>
            </a:r>
            <a:endParaRPr lang="ar-SA" sz="3200" b="1" dirty="0">
              <a:ln w="12700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4953000" y="2514600"/>
            <a:ext cx="3124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e_AlBattar" pitchFamily="18" charset="-78"/>
                <a:cs typeface="ae_AlBattar" pitchFamily="18" charset="-78"/>
              </a:rPr>
              <a:t>1- التدريس</a:t>
            </a:r>
            <a:endParaRPr lang="ar-SA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752600" y="2590800"/>
            <a:ext cx="4114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e_AlBattar" pitchFamily="18" charset="-78"/>
                <a:cs typeface="ae_AlBattar" pitchFamily="18" charset="-78"/>
              </a:rPr>
              <a:t>2- الدعوة إلى الله تعالى</a:t>
            </a:r>
            <a:endParaRPr lang="ar-SA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-1828800" y="2590800"/>
            <a:ext cx="4114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e_AlBattar" pitchFamily="18" charset="-78"/>
                <a:cs typeface="ae_AlBattar" pitchFamily="18" charset="-78"/>
              </a:rPr>
              <a:t>3- العمل الإداري</a:t>
            </a:r>
            <a:endParaRPr lang="ar-SA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0" y="3149025"/>
            <a:ext cx="845820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وذلك من حيث:</a:t>
            </a:r>
          </a:p>
          <a:p>
            <a:r>
              <a:rPr lang="ar-SA" sz="3200" b="1" dirty="0" smtClean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1- تعريف مصطلح أخلاقيات العمل بشكل عام وأخلاقيات العمل في مجال التدريب الذي تم اختيارك له.</a:t>
            </a:r>
          </a:p>
          <a:p>
            <a:r>
              <a:rPr lang="ar-SA" sz="3200" b="1" dirty="0" smtClean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2- مصادر أخلاقيات العمل.</a:t>
            </a:r>
          </a:p>
          <a:p>
            <a:r>
              <a:rPr lang="ar-SA" sz="3200" b="1" dirty="0" smtClean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3- أسباب ضعف أخلاقيات العمل.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m64r9.gif"/>
          <p:cNvPicPr>
            <a:picLocks noChangeAspect="1"/>
          </p:cNvPicPr>
          <p:nvPr/>
        </p:nvPicPr>
        <p:blipFill>
          <a:blip r:embed="rId2">
            <a:lum bright="10000" contrast="30000"/>
          </a:blip>
          <a:stretch>
            <a:fillRect/>
          </a:stretch>
        </p:blipFill>
        <p:spPr>
          <a:xfrm>
            <a:off x="0" y="5443"/>
            <a:ext cx="9144000" cy="6852557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1371600" y="1016913"/>
            <a:ext cx="6781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توزيع درجات التدريب الميداني.</a:t>
            </a:r>
            <a:endParaRPr lang="ar-SA" sz="3200" b="1" dirty="0">
              <a:ln w="12700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600200" y="1855113"/>
            <a:ext cx="662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e_AlBattar" pitchFamily="18" charset="-78"/>
                <a:cs typeface="ae_AlBattar" pitchFamily="18" charset="-78"/>
              </a:rPr>
              <a:t>5 درجات مشاركة صفية وإجابة مع المجموعة </a:t>
            </a:r>
            <a:endParaRPr lang="ar-SA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600200" y="2551093"/>
            <a:ext cx="662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e_AlBattar" pitchFamily="18" charset="-78"/>
                <a:cs typeface="ae_AlBattar" pitchFamily="18" charset="-78"/>
              </a:rPr>
              <a:t>10 للإلقاء والخطابة</a:t>
            </a:r>
            <a:endParaRPr lang="ar-SA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600200" y="3160693"/>
            <a:ext cx="6629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e_AlBattar" pitchFamily="18" charset="-78"/>
                <a:cs typeface="ae_AlBattar" pitchFamily="18" charset="-78"/>
              </a:rPr>
              <a:t>10 للامتحان النهائي ( </a:t>
            </a:r>
            <a:r>
              <a:rPr lang="ar-SA" sz="2800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e_AlBattar" pitchFamily="18" charset="-78"/>
                <a:cs typeface="ae_AlBattar" pitchFamily="18" charset="-78"/>
              </a:rPr>
              <a:t>امتحان تعاوني </a:t>
            </a:r>
            <a:r>
              <a:rPr lang="ar-S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e_AlBattar" pitchFamily="18" charset="-78"/>
                <a:cs typeface="ae_AlBattar" pitchFamily="18" charset="-78"/>
              </a:rPr>
              <a:t>) يشمل المنهج كاملاً.</a:t>
            </a:r>
            <a:endParaRPr lang="ar-SA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1600200" y="4253805"/>
            <a:ext cx="662940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e_AlBattar" pitchFamily="18" charset="-78"/>
                <a:cs typeface="ae_AlBattar" pitchFamily="18" charset="-78"/>
              </a:rPr>
              <a:t>وسيخصص في أخلاقيات العمل فقط. ستقوم الطالبات في كل مجموعة بجمع عناصر الموضوع ووضع مذكرة فيه وهذا للفائدة العملية للجميع</a:t>
            </a:r>
            <a:endParaRPr lang="ar-SA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e_AlBattar" pitchFamily="18" charset="-78"/>
              <a:cs typeface="ae_AlBattar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104</Words>
  <Application>Microsoft Office PowerPoint</Application>
  <PresentationFormat>عرض على الشاشة (3:4)‏</PresentationFormat>
  <Paragraphs>15</Paragraphs>
  <Slides>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7" baseType="lpstr">
      <vt:lpstr>ae_AlBattar</vt:lpstr>
      <vt:lpstr>Arial</vt:lpstr>
      <vt:lpstr>Calibri</vt:lpstr>
      <vt:lpstr>Times New Roman</vt:lpstr>
      <vt:lpstr>سمة Office</vt:lpstr>
      <vt:lpstr>عرض تقديمي في PowerPoint</vt:lpstr>
      <vt:lpstr>عرض تقديمي في PowerPoint</vt:lpstr>
    </vt:vector>
  </TitlesOfParts>
  <Company>N-2013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HP</dc:creator>
  <cp:lastModifiedBy>fahad alshamry</cp:lastModifiedBy>
  <cp:revision>8</cp:revision>
  <dcterms:created xsi:type="dcterms:W3CDTF">2014-02-24T21:50:40Z</dcterms:created>
  <dcterms:modified xsi:type="dcterms:W3CDTF">2015-02-15T17:13:19Z</dcterms:modified>
</cp:coreProperties>
</file>