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58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247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06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4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2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  <p:sldMasterId id="2147483888" r:id="rId20"/>
    <p:sldMasterId id="2147483900" r:id="rId21"/>
    <p:sldMasterId id="2147483912" r:id="rId22"/>
    <p:sldMasterId id="2147483924" r:id="rId23"/>
    <p:sldMasterId id="2147483936" r:id="rId24"/>
  </p:sldMasterIdLst>
  <p:sldIdLst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277" r:id="rId45"/>
    <p:sldId id="278" r:id="rId46"/>
    <p:sldId id="279" r:id="rId47"/>
    <p:sldId id="280" r:id="rId4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2.xml"/><Relationship Id="rId39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0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5.xml"/><Relationship Id="rId41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32" name="مستطيل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مستطيل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0" name="مستطيل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1" name="مستطيل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مستطيل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56" name="مستطيل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5" name="مستطيل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مستطيل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مستطيل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6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75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شكل حر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شكل حر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شكل حر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شكل حر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شكل حر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شكل حر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شكل حر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شكل حر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شكل حر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شكل حر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شكل حر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شكل حر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شكل حر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شكل حر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6913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96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مستطيل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مستطيل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مستطيل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مستطيل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مستطيل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530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413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520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96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رابط مستقيم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مجموعة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رابط مستقيم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عنوان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grpSp>
        <p:nvGrpSpPr>
          <p:cNvPr id="14" name="مجموعة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رابط مستقيم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مجموعة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رابط مستقيم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188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976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04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7191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276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8817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0954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2420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428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2586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9400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776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2154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969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0614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13689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471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705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62852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01420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9424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386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5948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16658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32864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0166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1312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59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9079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03206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08118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36176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5500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66204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76282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8628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275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1324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605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0797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5604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8974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30847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0702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26325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3076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2974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0326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2866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0712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4946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02849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80963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80766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6240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04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80557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44987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36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3890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0004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01815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20131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92250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0352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0682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1326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21726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04663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7217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03780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3566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4559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12874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0320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59544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14105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2036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34691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6499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920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0464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3807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218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89391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5237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84637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6560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2263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949431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20941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8321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49848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0744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6921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7121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19179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6344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21956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598874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7968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081654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634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221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344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0704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76646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52987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99024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44942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44496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161572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259464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8426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454467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211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374663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12910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83410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18180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418590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81582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00416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889567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814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03859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546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2374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654122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38357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994110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03610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8242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70703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79809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6276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1320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6864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255874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143411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089117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4343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592050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315868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60605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991957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616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348374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766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0031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67622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129000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736378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79516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73215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816835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6806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1743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622852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853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8307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047843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78840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674945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48011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477487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63573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13968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1731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887259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9356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757023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01584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569416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837886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971512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007934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858078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17915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083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01813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499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9806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383530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67993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289449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701446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14854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793701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85015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0204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05102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0732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997114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31850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82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62142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124104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675982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804193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11686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0412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11208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6265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04145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55808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07889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96107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008737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849102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889692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23711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77136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05973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27796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065727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79458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839597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688350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878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06073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98617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733102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9196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161375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561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28480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02095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285308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971087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607651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069612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61964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48332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248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719668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2780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84955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13728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00713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31129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797474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073673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03290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63589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2008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91949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347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85919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669316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06066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35703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67168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131122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3882998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556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57A61D8-D919-4BD8-9BC5-6713FD8C2B57}" type="datetimeFigureOut">
              <a:rPr lang="ar-SA" smtClean="0">
                <a:solidFill>
                  <a:srgbClr val="D6ECFF"/>
                </a:solidFill>
              </a:rPr>
              <a:pPr/>
              <a:t>6/26/1436</a:t>
            </a:fld>
            <a:endParaRPr lang="ar-SA">
              <a:solidFill>
                <a:srgbClr val="D6ECFF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ar-SA">
              <a:solidFill>
                <a:srgbClr val="D6ECFF"/>
              </a:solidFill>
            </a:endParaRPr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C90BFA8-38FA-468A-AC88-6E06F05F796B}" type="slidenum">
              <a:rPr lang="ar-SA" smtClean="0">
                <a:solidFill>
                  <a:srgbClr val="D6ECFF"/>
                </a:solidFill>
              </a:rPr>
              <a:pPr/>
              <a:t>‹#›</a:t>
            </a:fld>
            <a:endParaRPr lang="ar-SA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5652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6/26/1436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C90BFA8-38FA-468A-AC88-6E06F05F796B}" type="slidenum">
              <a:rPr lang="ar-S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ar-S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3450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56032" algn="r" defTabSz="914400" rtl="1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r" defTabSz="914400" rtl="1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4355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3936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7160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3059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3181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4555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206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4285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5481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636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7877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3471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7809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7663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8801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7868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4478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2443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A878F-06E2-44C5-9E87-91E5898AD196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6/26/1436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28535-33D9-4242-88C7-2A511823F4E9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15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351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8686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rtl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A61D8-D919-4BD8-9BC5-6713FD8C2B57}" type="datetimeFigureOut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6/26/1436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90BFA8-38FA-468A-AC88-6E06F05F796B}" type="slidenum">
              <a:rPr lang="ar-S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ar-S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6718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468016"/>
          </a:xfrm>
        </p:spPr>
        <p:txBody>
          <a:bodyPr/>
          <a:lstStyle/>
          <a:p>
            <a:pPr algn="ctr"/>
            <a:r>
              <a:rPr lang="ar-SA" sz="4400" b="1" dirty="0" smtClean="0">
                <a:latin typeface="Aldhabi" pitchFamily="2" charset="-78"/>
                <a:cs typeface="Aldhabi" pitchFamily="2" charset="-78"/>
              </a:rPr>
              <a:t>عرض متقدمة الجزء الأول (التطبيقات المهمة في الاختبار الشهري  )</a:t>
            </a:r>
            <a:endParaRPr lang="ar-SA" sz="4400" b="1" dirty="0"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 smtClean="0">
                <a:latin typeface="Andalus" pitchFamily="18" charset="-78"/>
                <a:cs typeface="Andalus" pitchFamily="18" charset="-78"/>
              </a:rPr>
              <a:t>1- حساب الكثافة </a:t>
            </a:r>
            <a:r>
              <a:rPr lang="ar-SA" dirty="0">
                <a:latin typeface="Andalus" pitchFamily="18" charset="-78"/>
                <a:cs typeface="Andalus" pitchFamily="18" charset="-78"/>
              </a:rPr>
              <a:t>+ لربط بيانات جدول الاكسل مع بيانات جدول المناطق 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الادارية .</a:t>
            </a:r>
          </a:p>
          <a:p>
            <a:r>
              <a:rPr lang="ar-SA" dirty="0" smtClean="0">
                <a:latin typeface="Andalus" pitchFamily="18" charset="-78"/>
                <a:cs typeface="Andalus" pitchFamily="18" charset="-78"/>
              </a:rPr>
              <a:t>2- الدوائر النسبية .</a:t>
            </a:r>
          </a:p>
          <a:p>
            <a:r>
              <a:rPr lang="ar-SA" dirty="0" smtClean="0">
                <a:latin typeface="Andalus" pitchFamily="18" charset="-78"/>
                <a:cs typeface="Andalus" pitchFamily="18" charset="-78"/>
              </a:rPr>
              <a:t>3- متوسط الكثافة .</a:t>
            </a:r>
          </a:p>
          <a:p>
            <a:r>
              <a:rPr lang="ar-SA" dirty="0" smtClean="0">
                <a:latin typeface="Andalus" pitchFamily="18" charset="-78"/>
                <a:cs typeface="Andalus" pitchFamily="18" charset="-78"/>
              </a:rPr>
              <a:t>4- التحليل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tin</a:t>
            </a:r>
            <a:r>
              <a:rPr lang="ar-SA" dirty="0" smtClean="0">
                <a:latin typeface="Andalus" pitchFamily="18" charset="-78"/>
                <a:cs typeface="Andalus" pitchFamily="18" charset="-78"/>
              </a:rPr>
              <a:t> .</a:t>
            </a:r>
          </a:p>
          <a:p>
            <a:r>
              <a:rPr lang="ar-SA" dirty="0" smtClean="0">
                <a:latin typeface="Andalus" pitchFamily="18" charset="-78"/>
                <a:cs typeface="Andalus" pitchFamily="18" charset="-78"/>
              </a:rPr>
              <a:t>5- المنطقة الشرقية (وضع الاحداثيات و إنشاء قواعد البيانات و رسم الظاهرات الرئيسية) </a:t>
            </a:r>
            <a:r>
              <a:rPr lang="ar-SA" dirty="0" smtClean="0"/>
              <a:t>.</a:t>
            </a:r>
          </a:p>
          <a:p>
            <a:pPr marL="68580" indent="0">
              <a:buNone/>
            </a:pPr>
            <a:endParaRPr lang="ar-SA" dirty="0"/>
          </a:p>
          <a:p>
            <a:pPr marL="68580" indent="0" algn="l">
              <a:buNone/>
            </a:pPr>
            <a:r>
              <a:rPr lang="ar-SA" sz="3600" b="1" dirty="0" smtClean="0">
                <a:solidFill>
                  <a:schemeClr val="tx1">
                    <a:lumMod val="75000"/>
                  </a:schemeClr>
                </a:solidFill>
                <a:latin typeface="Aldhabi" pitchFamily="2" charset="-78"/>
                <a:cs typeface="Aldhabi" pitchFamily="2" charset="-78"/>
              </a:rPr>
              <a:t>اعداد الطالبة : سبأ صالح الحجي .</a:t>
            </a:r>
            <a:endParaRPr lang="ar-SA" sz="3600" b="1" dirty="0">
              <a:solidFill>
                <a:schemeClr val="tx1">
                  <a:lumMod val="75000"/>
                </a:schemeClr>
              </a:solidFill>
              <a:latin typeface="Aldhabi" pitchFamily="2" charset="-78"/>
              <a:cs typeface="Aldhab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8955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685801"/>
            <a:ext cx="7618040" cy="3679303"/>
          </a:xfrm>
        </p:spPr>
        <p:txBody>
          <a:bodyPr>
            <a:normAutofit/>
          </a:bodyPr>
          <a:lstStyle/>
          <a:p>
            <a:pPr algn="ctr"/>
            <a:r>
              <a:rPr lang="ar-SA" sz="3200" dirty="0" smtClean="0">
                <a:latin typeface="Andalus" pitchFamily="18" charset="-78"/>
                <a:cs typeface="Andalus" pitchFamily="18" charset="-78"/>
              </a:rPr>
              <a:t>1- حساب الكثافة + لربط بيانات جدول الاكسل مع بيانات جدول المناطق الادارية .</a:t>
            </a:r>
          </a:p>
          <a:p>
            <a:pPr marL="18288" indent="0">
              <a:buNone/>
            </a:pPr>
            <a:endParaRPr lang="ar-SA" sz="32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H="1">
            <a:off x="827584" y="5085184"/>
            <a:ext cx="818380" cy="778024"/>
          </a:xfrm>
        </p:spPr>
        <p:txBody>
          <a:bodyPr/>
          <a:lstStyle/>
          <a:p>
            <a:r>
              <a:rPr lang="ar-SA" dirty="0" smtClean="0"/>
              <a:t>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17541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ar-SA" dirty="0" smtClean="0"/>
              <a:t>نضيف حقل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44000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1710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و نطلق علية الكثافة </a:t>
            </a:r>
            <a:r>
              <a:rPr lang="ar-SA" dirty="0" smtClean="0"/>
              <a:t>بالإنجليزي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6" y="1916832"/>
            <a:ext cx="8961399" cy="503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>
            <a:off x="467544" y="1484784"/>
            <a:ext cx="3672408" cy="266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5346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84976" cy="108012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قبل اجراء عملية الكثافة يجب التأكد من أن المساحة ب كم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856984" cy="495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620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35697"/>
            <a:ext cx="8577169" cy="482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>
            <a:off x="4067944" y="1412776"/>
            <a:ext cx="313184" cy="31683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1424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572"/>
            <a:ext cx="8892480" cy="4848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33525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/>
              <a:t> ثم نعود لحقل الكثافة ننقر على  المشار اليه</a:t>
            </a:r>
            <a:endParaRPr lang="ar-S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0278" y="1935163"/>
            <a:ext cx="780344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رابط كسهم مستقيم 7"/>
          <p:cNvCxnSpPr/>
          <p:nvPr/>
        </p:nvCxnSpPr>
        <p:spPr>
          <a:xfrm>
            <a:off x="971600" y="1700808"/>
            <a:ext cx="4608512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6439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26478"/>
            <a:ext cx="838842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>
            <a:off x="3131840" y="1196752"/>
            <a:ext cx="1008112" cy="3312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7156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لحساب الكثافة = عدد السكان / المساحة </a:t>
            </a: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935163"/>
            <a:ext cx="8712968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371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ترتيب الكثافة أما تصاعدي وهو الخيار الاول  أو تنازلي الخيار الثاني </a:t>
            </a:r>
            <a:endParaRPr lang="ar-S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8" y="1935163"/>
            <a:ext cx="8640960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570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لتغيير مسمى الطبقة من خصائص على الطبقة ثم </a:t>
            </a:r>
            <a:endParaRPr lang="ar-S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772816"/>
            <a:ext cx="8496944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رابط كسهم مستقيم 3"/>
          <p:cNvCxnSpPr/>
          <p:nvPr/>
        </p:nvCxnSpPr>
        <p:spPr>
          <a:xfrm>
            <a:off x="467544" y="1556792"/>
            <a:ext cx="244827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2833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63272" cy="137041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تدرج الكثافات اللوني باختيار حق الكثافة الذي تم اضافته سابقا </a:t>
            </a:r>
            <a:endParaRPr lang="ar-S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0278" y="1935163"/>
            <a:ext cx="780344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سهم إلى اليمين 3"/>
          <p:cNvSpPr/>
          <p:nvPr/>
        </p:nvSpPr>
        <p:spPr>
          <a:xfrm>
            <a:off x="2483768" y="3194310"/>
            <a:ext cx="489204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prstClr val="white"/>
              </a:solidFill>
            </a:endParaRPr>
          </a:p>
        </p:txBody>
      </p:sp>
      <p:sp>
        <p:nvSpPr>
          <p:cNvPr id="5" name="سهم لأعلى 4"/>
          <p:cNvSpPr/>
          <p:nvPr/>
        </p:nvSpPr>
        <p:spPr>
          <a:xfrm>
            <a:off x="3413809" y="3395826"/>
            <a:ext cx="144016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30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اضافة ملف الاكسل</a:t>
            </a:r>
            <a:endParaRPr lang="ar-S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1844824"/>
            <a:ext cx="8712968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27955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لربط بيانات جدول الاكسل مع بيانات جدول المناطق الادارية</a:t>
            </a:r>
            <a:endParaRPr lang="ar-S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0278" y="1935163"/>
            <a:ext cx="780344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5426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764705"/>
            <a:ext cx="8582242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212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548680"/>
            <a:ext cx="8686800" cy="1298408"/>
          </a:xfrm>
        </p:spPr>
        <p:txBody>
          <a:bodyPr>
            <a:noAutofit/>
          </a:bodyPr>
          <a:lstStyle/>
          <a:p>
            <a:pPr algn="ctr"/>
            <a:r>
              <a:rPr lang="ar-SA" sz="4000" dirty="0" smtClean="0"/>
              <a:t>نضيف حقل جديد و نجمع عدد الذكور </a:t>
            </a:r>
            <a:r>
              <a:rPr lang="ar-SA" sz="4000" dirty="0"/>
              <a:t>+</a:t>
            </a:r>
            <a:r>
              <a:rPr lang="ar-SA" sz="4000" dirty="0" smtClean="0"/>
              <a:t> الاناث = الاجمالي </a:t>
            </a:r>
            <a:endParaRPr lang="ar-SA" sz="40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935163"/>
            <a:ext cx="8712968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695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نضيف نسبة الذكور (الذكور/ الاجمالي *100 )</a:t>
            </a:r>
            <a:endParaRPr lang="ar-S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0278" y="1935163"/>
            <a:ext cx="780344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6214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نضيف حقل لنسبة الاناث (الاناث / الاجمالي *100)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89153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1442424"/>
          </a:xfrm>
        </p:spPr>
        <p:txBody>
          <a:bodyPr>
            <a:normAutofit/>
          </a:bodyPr>
          <a:lstStyle/>
          <a:p>
            <a:pPr algn="r"/>
            <a:r>
              <a:rPr lang="ar-SA" sz="4000" dirty="0" smtClean="0"/>
              <a:t>اظهاره على طريقة الدوائر النسبية على الخريطة ثم ننقل حقلي نسبة الذكور و الاناث و لتغيير الخصائص النقر على   </a:t>
            </a:r>
            <a:endParaRPr lang="ar-SA" sz="40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0278" y="1935163"/>
            <a:ext cx="780344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سهم إلى اليمين 2"/>
          <p:cNvSpPr/>
          <p:nvPr/>
        </p:nvSpPr>
        <p:spPr>
          <a:xfrm>
            <a:off x="2051720" y="3332155"/>
            <a:ext cx="97840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prstClr val="white"/>
              </a:solidFill>
            </a:endParaRPr>
          </a:p>
        </p:txBody>
      </p:sp>
      <p:sp>
        <p:nvSpPr>
          <p:cNvPr id="4" name="سهم لأعلى 3"/>
          <p:cNvSpPr/>
          <p:nvPr/>
        </p:nvSpPr>
        <p:spPr>
          <a:xfrm>
            <a:off x="3266412" y="3476171"/>
            <a:ext cx="193058" cy="67290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prstClr val="white"/>
              </a:solidFill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1907704" y="1700808"/>
            <a:ext cx="1944216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7043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نغير الخصائص نختار  </a:t>
            </a:r>
            <a:endParaRPr lang="ar-SA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رابط كسهم مستقيم 3"/>
          <p:cNvCxnSpPr/>
          <p:nvPr/>
        </p:nvCxnSpPr>
        <p:spPr>
          <a:xfrm>
            <a:off x="2987824" y="980728"/>
            <a:ext cx="2304256" cy="266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7460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196753"/>
            <a:ext cx="849694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0658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24136"/>
          </a:xfrm>
        </p:spPr>
        <p:txBody>
          <a:bodyPr>
            <a:normAutofit fontScale="90000"/>
          </a:bodyPr>
          <a:lstStyle/>
          <a:p>
            <a:pPr algn="r"/>
            <a:r>
              <a:rPr lang="ar-SA" dirty="0" smtClean="0"/>
              <a:t>تحديد الكثافات الادنى من المتوسط ننقر على الكثافة كلك يمين ثم نختار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44825"/>
            <a:ext cx="9144000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4788024" y="1345095"/>
            <a:ext cx="1188132" cy="25879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2120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المحدد عليه هو المتوسط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17" y="1891680"/>
            <a:ext cx="8833324" cy="496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78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حركة">
  <a:themeElements>
    <a:clrScheme name="حركة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حركة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حركة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عنصري">
  <a:themeElements>
    <a:clrScheme name="عنصري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عنصري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عنصري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8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1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2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3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4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5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6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7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8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9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0_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220</Words>
  <Application>Microsoft Office PowerPoint</Application>
  <PresentationFormat>عرض على الشاشة (3:4)‏</PresentationFormat>
  <Paragraphs>27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24</vt:i4>
      </vt:variant>
      <vt:variant>
        <vt:lpstr>عناوين الشرائح</vt:lpstr>
      </vt:variant>
      <vt:variant>
        <vt:i4>24</vt:i4>
      </vt:variant>
    </vt:vector>
  </HeadingPairs>
  <TitlesOfParts>
    <vt:vector size="48" baseType="lpstr">
      <vt:lpstr>حركة</vt:lpstr>
      <vt:lpstr>عنصري</vt:lpstr>
      <vt:lpstr>تدفق</vt:lpstr>
      <vt:lpstr>1_تدفق</vt:lpstr>
      <vt:lpstr>2_تدفق</vt:lpstr>
      <vt:lpstr>3_تدفق</vt:lpstr>
      <vt:lpstr>4_تدفق</vt:lpstr>
      <vt:lpstr>5_تدفق</vt:lpstr>
      <vt:lpstr>6_تدفق</vt:lpstr>
      <vt:lpstr>7_تدفق</vt:lpstr>
      <vt:lpstr>8_تدفق</vt:lpstr>
      <vt:lpstr>9_تدفق</vt:lpstr>
      <vt:lpstr>10_تدفق</vt:lpstr>
      <vt:lpstr>11_تدفق</vt:lpstr>
      <vt:lpstr>12_تدفق</vt:lpstr>
      <vt:lpstr>13_تدفق</vt:lpstr>
      <vt:lpstr>14_تدفق</vt:lpstr>
      <vt:lpstr>15_تدفق</vt:lpstr>
      <vt:lpstr>16_تدفق</vt:lpstr>
      <vt:lpstr>17_تدفق</vt:lpstr>
      <vt:lpstr>سمة Office</vt:lpstr>
      <vt:lpstr>18_تدفق</vt:lpstr>
      <vt:lpstr>19_تدفق</vt:lpstr>
      <vt:lpstr>20_تدفق</vt:lpstr>
      <vt:lpstr>عرض متقدمة الجزء الأول (التطبيقات المهمة في الاختبار الشهري  )</vt:lpstr>
      <vt:lpstr>1</vt:lpstr>
      <vt:lpstr>نضيف حقل</vt:lpstr>
      <vt:lpstr>و نطلق علية الكثافة بالإنجليزي</vt:lpstr>
      <vt:lpstr>قبل اجراء عملية الكثافة يجب التأكد من أن المساحة ب كم </vt:lpstr>
      <vt:lpstr>الشريحة 6</vt:lpstr>
      <vt:lpstr>الشريحة 7</vt:lpstr>
      <vt:lpstr> ثم نعود لحقل الكثافة ننقر على  المشار اليه</vt:lpstr>
      <vt:lpstr>الشريحة 9</vt:lpstr>
      <vt:lpstr>لحساب الكثافة = عدد السكان / المساحة </vt:lpstr>
      <vt:lpstr>ترتيب الكثافة أما تصاعدي وهو الخيار الاول  أو تنازلي الخيار الثاني </vt:lpstr>
      <vt:lpstr>لتغيير مسمى الطبقة من خصائص على الطبقة ثم </vt:lpstr>
      <vt:lpstr>تدرج الكثافات اللوني باختيار حق الكثافة الذي تم اضافته سابقا </vt:lpstr>
      <vt:lpstr>اضافة ملف الاكسل</vt:lpstr>
      <vt:lpstr>لربط بيانات جدول الاكسل مع بيانات جدول المناطق الادارية</vt:lpstr>
      <vt:lpstr>الشريحة 16</vt:lpstr>
      <vt:lpstr>نضيف حقل جديد و نجمع عدد الذكور + الاناث = الاجمالي </vt:lpstr>
      <vt:lpstr>نضيف نسبة الذكور (الذكور/ الاجمالي *100 )</vt:lpstr>
      <vt:lpstr>نضيف حقل لنسبة الاناث (الاناث / الاجمالي *100)</vt:lpstr>
      <vt:lpstr>اظهاره على طريقة الدوائر النسبية على الخريطة ثم ننقل حقلي نسبة الذكور و الاناث و لتغيير الخصائص النقر على   </vt:lpstr>
      <vt:lpstr>نغير الخصائص نختار  </vt:lpstr>
      <vt:lpstr>الشريحة 22</vt:lpstr>
      <vt:lpstr>تحديد الكثافات الادنى من المتوسط ننقر على الكثافة كلك يمين ثم نختار  </vt:lpstr>
      <vt:lpstr>المحدد عليه هو المتوسط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Toshibaw8</dc:creator>
  <cp:lastModifiedBy>DELL</cp:lastModifiedBy>
  <cp:revision>2</cp:revision>
  <dcterms:created xsi:type="dcterms:W3CDTF">2015-04-12T16:49:15Z</dcterms:created>
  <dcterms:modified xsi:type="dcterms:W3CDTF">2015-04-15T09:11:00Z</dcterms:modified>
</cp:coreProperties>
</file>