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47"/>
  </p:notesMasterIdLst>
  <p:sldIdLst>
    <p:sldId id="399" r:id="rId2"/>
    <p:sldId id="351" r:id="rId3"/>
    <p:sldId id="311" r:id="rId4"/>
    <p:sldId id="261" r:id="rId5"/>
    <p:sldId id="260" r:id="rId6"/>
    <p:sldId id="435" r:id="rId7"/>
    <p:sldId id="436" r:id="rId8"/>
    <p:sldId id="263" r:id="rId9"/>
    <p:sldId id="400" r:id="rId10"/>
    <p:sldId id="438" r:id="rId11"/>
    <p:sldId id="401" r:id="rId12"/>
    <p:sldId id="402" r:id="rId13"/>
    <p:sldId id="403" r:id="rId14"/>
    <p:sldId id="404" r:id="rId15"/>
    <p:sldId id="405" r:id="rId16"/>
    <p:sldId id="441" r:id="rId17"/>
    <p:sldId id="439" r:id="rId18"/>
    <p:sldId id="426" r:id="rId19"/>
    <p:sldId id="408" r:id="rId20"/>
    <p:sldId id="409" r:id="rId21"/>
    <p:sldId id="410" r:id="rId22"/>
    <p:sldId id="411" r:id="rId23"/>
    <p:sldId id="433" r:id="rId24"/>
    <p:sldId id="427" r:id="rId25"/>
    <p:sldId id="414" r:id="rId26"/>
    <p:sldId id="415" r:id="rId27"/>
    <p:sldId id="416" r:id="rId28"/>
    <p:sldId id="417" r:id="rId29"/>
    <p:sldId id="418" r:id="rId30"/>
    <p:sldId id="429" r:id="rId31"/>
    <p:sldId id="419" r:id="rId32"/>
    <p:sldId id="420" r:id="rId33"/>
    <p:sldId id="421" r:id="rId34"/>
    <p:sldId id="430" r:id="rId35"/>
    <p:sldId id="422" r:id="rId36"/>
    <p:sldId id="431" r:id="rId37"/>
    <p:sldId id="423" r:id="rId38"/>
    <p:sldId id="443" r:id="rId39"/>
    <p:sldId id="424" r:id="rId40"/>
    <p:sldId id="432" r:id="rId41"/>
    <p:sldId id="425" r:id="rId42"/>
    <p:sldId id="444" r:id="rId43"/>
    <p:sldId id="445" r:id="rId44"/>
    <p:sldId id="446" r:id="rId45"/>
    <p:sldId id="447" r:id="rId4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476BD1"/>
    <a:srgbClr val="FF66FF"/>
    <a:srgbClr val="6699FF"/>
    <a:srgbClr val="00FF00"/>
    <a:srgbClr val="71F977"/>
    <a:srgbClr val="7364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456" autoAdjust="0"/>
    <p:restoredTop sz="94660"/>
  </p:normalViewPr>
  <p:slideViewPr>
    <p:cSldViewPr>
      <p:cViewPr varScale="1">
        <p:scale>
          <a:sx n="63" d="100"/>
          <a:sy n="63" d="100"/>
        </p:scale>
        <p:origin x="-186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9D251C-1A40-4AF5-BAA4-0D574FED0268}" type="doc">
      <dgm:prSet loTypeId="urn:microsoft.com/office/officeart/2005/8/layout/vList5" loCatId="list" qsTypeId="urn:microsoft.com/office/officeart/2005/8/quickstyle/simple1" qsCatId="simple" csTypeId="urn:microsoft.com/office/officeart/2005/8/colors/accent1_2" csCatId="accent1" phldr="1"/>
      <dgm:spPr/>
      <dgm:t>
        <a:bodyPr/>
        <a:lstStyle/>
        <a:p>
          <a:pPr rtl="1"/>
          <a:endParaRPr lang="ar-SA"/>
        </a:p>
      </dgm:t>
    </dgm:pt>
    <dgm:pt modelId="{CB12078D-004B-4F0F-809B-B688A7D13F23}">
      <dgm:prSet phldrT="[نص]">
        <dgm:style>
          <a:lnRef idx="1">
            <a:schemeClr val="accent1"/>
          </a:lnRef>
          <a:fillRef idx="2">
            <a:schemeClr val="accent1"/>
          </a:fillRef>
          <a:effectRef idx="1">
            <a:schemeClr val="accent1"/>
          </a:effectRef>
          <a:fontRef idx="minor">
            <a:schemeClr val="dk1"/>
          </a:fontRef>
        </dgm:style>
      </dgm:prSet>
      <dgm:spPr/>
      <dgm:t>
        <a:bodyPr/>
        <a:lstStyle/>
        <a:p>
          <a:pPr rtl="1"/>
          <a:r>
            <a:rPr lang="ar-SA" dirty="0" smtClean="0">
              <a:solidFill>
                <a:srgbClr val="339933"/>
              </a:solidFill>
            </a:rPr>
            <a:t>الحمد لله الذي علّم بالقلم </a:t>
          </a:r>
          <a:endParaRPr lang="ar-SA" dirty="0">
            <a:solidFill>
              <a:srgbClr val="339933"/>
            </a:solidFill>
          </a:endParaRPr>
        </a:p>
      </dgm:t>
    </dgm:pt>
    <dgm:pt modelId="{F59089B5-5368-4244-8701-D4254529763C}" type="parTrans" cxnId="{87578A92-DCD4-427C-A187-195B8B77C653}">
      <dgm:prSet/>
      <dgm:spPr/>
      <dgm:t>
        <a:bodyPr/>
        <a:lstStyle/>
        <a:p>
          <a:pPr rtl="1"/>
          <a:endParaRPr lang="ar-SA"/>
        </a:p>
      </dgm:t>
    </dgm:pt>
    <dgm:pt modelId="{A30E2E2B-7BA9-4962-97F6-D9AC0A024AC4}" type="sibTrans" cxnId="{87578A92-DCD4-427C-A187-195B8B77C653}">
      <dgm:prSet/>
      <dgm:spPr/>
      <dgm:t>
        <a:bodyPr/>
        <a:lstStyle/>
        <a:p>
          <a:pPr rtl="1"/>
          <a:endParaRPr lang="ar-SA"/>
        </a:p>
      </dgm:t>
    </dgm:pt>
    <dgm:pt modelId="{3DB75E30-6F65-421C-B65E-3A45178D8A1B}">
      <dgm:prSet phldrT="[نص]">
        <dgm:style>
          <a:lnRef idx="1">
            <a:schemeClr val="dk1"/>
          </a:lnRef>
          <a:fillRef idx="2">
            <a:schemeClr val="dk1"/>
          </a:fillRef>
          <a:effectRef idx="1">
            <a:schemeClr val="dk1"/>
          </a:effectRef>
          <a:fontRef idx="minor">
            <a:schemeClr val="dk1"/>
          </a:fontRef>
        </dgm:style>
      </dgm:prSet>
      <dgm:spPr/>
      <dgm:t>
        <a:bodyPr/>
        <a:lstStyle/>
        <a:p>
          <a:pPr rtl="1"/>
          <a:r>
            <a:rPr lang="ar-SA" dirty="0" smtClean="0">
              <a:solidFill>
                <a:srgbClr val="3333CC"/>
              </a:solidFill>
            </a:rPr>
            <a:t>علّم الإنسان ما لم يعلم</a:t>
          </a:r>
          <a:endParaRPr lang="ar-SA" dirty="0">
            <a:solidFill>
              <a:srgbClr val="3333CC"/>
            </a:solidFill>
          </a:endParaRPr>
        </a:p>
      </dgm:t>
    </dgm:pt>
    <dgm:pt modelId="{AE5BAD18-0569-4967-9C0C-D8A021D8AB94}" type="parTrans" cxnId="{4B59AC30-5B7C-4798-A587-47492A0405C8}">
      <dgm:prSet/>
      <dgm:spPr/>
      <dgm:t>
        <a:bodyPr/>
        <a:lstStyle/>
        <a:p>
          <a:pPr rtl="1"/>
          <a:endParaRPr lang="ar-SA"/>
        </a:p>
      </dgm:t>
    </dgm:pt>
    <dgm:pt modelId="{232B8922-02DD-4250-9D27-2D3461988743}" type="sibTrans" cxnId="{4B59AC30-5B7C-4798-A587-47492A0405C8}">
      <dgm:prSet/>
      <dgm:spPr/>
      <dgm:t>
        <a:bodyPr/>
        <a:lstStyle/>
        <a:p>
          <a:pPr rtl="1"/>
          <a:endParaRPr lang="ar-SA"/>
        </a:p>
      </dgm:t>
    </dgm:pt>
    <dgm:pt modelId="{EE856B54-5874-4241-846A-9A31AE2AF4E6}">
      <dgm:prSet phldrT="[نص]">
        <dgm:style>
          <a:lnRef idx="1">
            <a:schemeClr val="accent6"/>
          </a:lnRef>
          <a:fillRef idx="2">
            <a:schemeClr val="accent6"/>
          </a:fillRef>
          <a:effectRef idx="1">
            <a:schemeClr val="accent6"/>
          </a:effectRef>
          <a:fontRef idx="minor">
            <a:schemeClr val="dk1"/>
          </a:fontRef>
        </dgm:style>
      </dgm:prSet>
      <dgm:spPr/>
      <dgm:t>
        <a:bodyPr/>
        <a:lstStyle/>
        <a:p>
          <a:pPr rtl="1"/>
          <a:r>
            <a:rPr lang="ar-SA" dirty="0" smtClean="0">
              <a:solidFill>
                <a:schemeClr val="bg2">
                  <a:lumMod val="25000"/>
                </a:schemeClr>
              </a:solidFill>
            </a:rPr>
            <a:t>والصلاة والسلام على النبي الأكرم</a:t>
          </a:r>
          <a:endParaRPr lang="ar-SA" dirty="0">
            <a:solidFill>
              <a:schemeClr val="bg2">
                <a:lumMod val="25000"/>
              </a:schemeClr>
            </a:solidFill>
          </a:endParaRPr>
        </a:p>
      </dgm:t>
    </dgm:pt>
    <dgm:pt modelId="{F3082C2E-15A7-468D-B11F-F19237E849B1}" type="parTrans" cxnId="{6C98A303-CED2-46D2-AE15-A6C1ED95C2F1}">
      <dgm:prSet/>
      <dgm:spPr/>
      <dgm:t>
        <a:bodyPr/>
        <a:lstStyle/>
        <a:p>
          <a:pPr rtl="1"/>
          <a:endParaRPr lang="ar-SA"/>
        </a:p>
      </dgm:t>
    </dgm:pt>
    <dgm:pt modelId="{C1306FAB-C808-4755-B347-2F091F48A384}" type="sibTrans" cxnId="{6C98A303-CED2-46D2-AE15-A6C1ED95C2F1}">
      <dgm:prSet/>
      <dgm:spPr/>
      <dgm:t>
        <a:bodyPr/>
        <a:lstStyle/>
        <a:p>
          <a:pPr rtl="1"/>
          <a:endParaRPr lang="ar-SA"/>
        </a:p>
      </dgm:t>
    </dgm:pt>
    <dgm:pt modelId="{F22E69DC-EB7F-447A-AE10-2FB306F1ED86}" type="pres">
      <dgm:prSet presAssocID="{439D251C-1A40-4AF5-BAA4-0D574FED0268}" presName="Name0" presStyleCnt="0">
        <dgm:presLayoutVars>
          <dgm:dir/>
          <dgm:animLvl val="lvl"/>
          <dgm:resizeHandles val="exact"/>
        </dgm:presLayoutVars>
      </dgm:prSet>
      <dgm:spPr/>
      <dgm:t>
        <a:bodyPr/>
        <a:lstStyle/>
        <a:p>
          <a:pPr rtl="1"/>
          <a:endParaRPr lang="ar-SA"/>
        </a:p>
      </dgm:t>
    </dgm:pt>
    <dgm:pt modelId="{B336CB68-A581-412B-A48E-B5B56C68F2AF}" type="pres">
      <dgm:prSet presAssocID="{CB12078D-004B-4F0F-809B-B688A7D13F23}" presName="linNode" presStyleCnt="0"/>
      <dgm:spPr/>
    </dgm:pt>
    <dgm:pt modelId="{0FFF0F9E-5EF7-49F2-AEF3-88E4413F3C57}" type="pres">
      <dgm:prSet presAssocID="{CB12078D-004B-4F0F-809B-B688A7D13F23}" presName="parentText" presStyleLbl="node1" presStyleIdx="0" presStyleCnt="3" custScaleX="277778" custLinFactNeighborX="2301" custLinFactNeighborY="-151">
        <dgm:presLayoutVars>
          <dgm:chMax val="1"/>
          <dgm:bulletEnabled val="1"/>
        </dgm:presLayoutVars>
      </dgm:prSet>
      <dgm:spPr/>
      <dgm:t>
        <a:bodyPr/>
        <a:lstStyle/>
        <a:p>
          <a:pPr rtl="1"/>
          <a:endParaRPr lang="ar-SA"/>
        </a:p>
      </dgm:t>
    </dgm:pt>
    <dgm:pt modelId="{F83E44AD-96F9-4EC2-99E9-9D19FFCF4749}" type="pres">
      <dgm:prSet presAssocID="{A30E2E2B-7BA9-4962-97F6-D9AC0A024AC4}" presName="sp" presStyleCnt="0"/>
      <dgm:spPr/>
    </dgm:pt>
    <dgm:pt modelId="{A9631ED9-5794-4DF1-BCAB-3182C1BB2D2A}" type="pres">
      <dgm:prSet presAssocID="{3DB75E30-6F65-421C-B65E-3A45178D8A1B}" presName="linNode" presStyleCnt="0"/>
      <dgm:spPr/>
    </dgm:pt>
    <dgm:pt modelId="{966C9373-18F7-4A36-8769-C3555F16B740}" type="pres">
      <dgm:prSet presAssocID="{3DB75E30-6F65-421C-B65E-3A45178D8A1B}" presName="parentText" presStyleLbl="node1" presStyleIdx="1" presStyleCnt="3" custScaleX="277778" custLinFactNeighborX="-1169" custLinFactNeighborY="2593">
        <dgm:presLayoutVars>
          <dgm:chMax val="1"/>
          <dgm:bulletEnabled val="1"/>
        </dgm:presLayoutVars>
      </dgm:prSet>
      <dgm:spPr/>
      <dgm:t>
        <a:bodyPr/>
        <a:lstStyle/>
        <a:p>
          <a:pPr rtl="1"/>
          <a:endParaRPr lang="ar-SA"/>
        </a:p>
      </dgm:t>
    </dgm:pt>
    <dgm:pt modelId="{175EE963-AAF3-4E4C-AB75-17E7D729AF33}" type="pres">
      <dgm:prSet presAssocID="{232B8922-02DD-4250-9D27-2D3461988743}" presName="sp" presStyleCnt="0"/>
      <dgm:spPr/>
    </dgm:pt>
    <dgm:pt modelId="{36B9EAA7-2A59-49A7-8FA2-A4892E19933D}" type="pres">
      <dgm:prSet presAssocID="{EE856B54-5874-4241-846A-9A31AE2AF4E6}" presName="linNode" presStyleCnt="0"/>
      <dgm:spPr/>
    </dgm:pt>
    <dgm:pt modelId="{CDD4BC77-37B5-4F28-B335-592F6CBA5DAE}" type="pres">
      <dgm:prSet presAssocID="{EE856B54-5874-4241-846A-9A31AE2AF4E6}" presName="parentText" presStyleLbl="node1" presStyleIdx="2" presStyleCnt="3" custScaleX="277778">
        <dgm:presLayoutVars>
          <dgm:chMax val="1"/>
          <dgm:bulletEnabled val="1"/>
        </dgm:presLayoutVars>
      </dgm:prSet>
      <dgm:spPr/>
      <dgm:t>
        <a:bodyPr/>
        <a:lstStyle/>
        <a:p>
          <a:pPr rtl="1"/>
          <a:endParaRPr lang="ar-SA"/>
        </a:p>
      </dgm:t>
    </dgm:pt>
  </dgm:ptLst>
  <dgm:cxnLst>
    <dgm:cxn modelId="{8D05F4C3-C568-4856-9242-D841F94638C6}" type="presOf" srcId="{3DB75E30-6F65-421C-B65E-3A45178D8A1B}" destId="{966C9373-18F7-4A36-8769-C3555F16B740}" srcOrd="0" destOrd="0" presId="urn:microsoft.com/office/officeart/2005/8/layout/vList5"/>
    <dgm:cxn modelId="{87578A92-DCD4-427C-A187-195B8B77C653}" srcId="{439D251C-1A40-4AF5-BAA4-0D574FED0268}" destId="{CB12078D-004B-4F0F-809B-B688A7D13F23}" srcOrd="0" destOrd="0" parTransId="{F59089B5-5368-4244-8701-D4254529763C}" sibTransId="{A30E2E2B-7BA9-4962-97F6-D9AC0A024AC4}"/>
    <dgm:cxn modelId="{4B59AC30-5B7C-4798-A587-47492A0405C8}" srcId="{439D251C-1A40-4AF5-BAA4-0D574FED0268}" destId="{3DB75E30-6F65-421C-B65E-3A45178D8A1B}" srcOrd="1" destOrd="0" parTransId="{AE5BAD18-0569-4967-9C0C-D8A021D8AB94}" sibTransId="{232B8922-02DD-4250-9D27-2D3461988743}"/>
    <dgm:cxn modelId="{6C98A303-CED2-46D2-AE15-A6C1ED95C2F1}" srcId="{439D251C-1A40-4AF5-BAA4-0D574FED0268}" destId="{EE856B54-5874-4241-846A-9A31AE2AF4E6}" srcOrd="2" destOrd="0" parTransId="{F3082C2E-15A7-468D-B11F-F19237E849B1}" sibTransId="{C1306FAB-C808-4755-B347-2F091F48A384}"/>
    <dgm:cxn modelId="{C53F0BD9-55A8-430F-9B07-FDDB25454E6B}" type="presOf" srcId="{CB12078D-004B-4F0F-809B-B688A7D13F23}" destId="{0FFF0F9E-5EF7-49F2-AEF3-88E4413F3C57}" srcOrd="0" destOrd="0" presId="urn:microsoft.com/office/officeart/2005/8/layout/vList5"/>
    <dgm:cxn modelId="{40DCC3FC-CD62-4673-B663-8389CB8B25B6}" type="presOf" srcId="{439D251C-1A40-4AF5-BAA4-0D574FED0268}" destId="{F22E69DC-EB7F-447A-AE10-2FB306F1ED86}" srcOrd="0" destOrd="0" presId="urn:microsoft.com/office/officeart/2005/8/layout/vList5"/>
    <dgm:cxn modelId="{114556A2-F9A6-4208-BE58-A51AA6F66AB5}" type="presOf" srcId="{EE856B54-5874-4241-846A-9A31AE2AF4E6}" destId="{CDD4BC77-37B5-4F28-B335-592F6CBA5DAE}" srcOrd="0" destOrd="0" presId="urn:microsoft.com/office/officeart/2005/8/layout/vList5"/>
    <dgm:cxn modelId="{F39FF2C7-14D5-4D74-B7E1-10D24FBF7135}" type="presParOf" srcId="{F22E69DC-EB7F-447A-AE10-2FB306F1ED86}" destId="{B336CB68-A581-412B-A48E-B5B56C68F2AF}" srcOrd="0" destOrd="0" presId="urn:microsoft.com/office/officeart/2005/8/layout/vList5"/>
    <dgm:cxn modelId="{AEBDD2AA-7749-4B64-9977-D8D9852BEFE7}" type="presParOf" srcId="{B336CB68-A581-412B-A48E-B5B56C68F2AF}" destId="{0FFF0F9E-5EF7-49F2-AEF3-88E4413F3C57}" srcOrd="0" destOrd="0" presId="urn:microsoft.com/office/officeart/2005/8/layout/vList5"/>
    <dgm:cxn modelId="{10AD5633-FB91-4526-904B-1A4BD74B1E71}" type="presParOf" srcId="{F22E69DC-EB7F-447A-AE10-2FB306F1ED86}" destId="{F83E44AD-96F9-4EC2-99E9-9D19FFCF4749}" srcOrd="1" destOrd="0" presId="urn:microsoft.com/office/officeart/2005/8/layout/vList5"/>
    <dgm:cxn modelId="{3333FAE7-45F9-4B50-A94D-D5530B9883B9}" type="presParOf" srcId="{F22E69DC-EB7F-447A-AE10-2FB306F1ED86}" destId="{A9631ED9-5794-4DF1-BCAB-3182C1BB2D2A}" srcOrd="2" destOrd="0" presId="urn:microsoft.com/office/officeart/2005/8/layout/vList5"/>
    <dgm:cxn modelId="{E96524A3-5053-43F6-BCF0-88366901B6BE}" type="presParOf" srcId="{A9631ED9-5794-4DF1-BCAB-3182C1BB2D2A}" destId="{966C9373-18F7-4A36-8769-C3555F16B740}" srcOrd="0" destOrd="0" presId="urn:microsoft.com/office/officeart/2005/8/layout/vList5"/>
    <dgm:cxn modelId="{82EB136D-318B-4316-94AF-68AB7C0EF733}" type="presParOf" srcId="{F22E69DC-EB7F-447A-AE10-2FB306F1ED86}" destId="{175EE963-AAF3-4E4C-AB75-17E7D729AF33}" srcOrd="3" destOrd="0" presId="urn:microsoft.com/office/officeart/2005/8/layout/vList5"/>
    <dgm:cxn modelId="{43DF0BAE-5F92-4192-884D-EB7F5724CA3B}" type="presParOf" srcId="{F22E69DC-EB7F-447A-AE10-2FB306F1ED86}" destId="{36B9EAA7-2A59-49A7-8FA2-A4892E19933D}" srcOrd="4" destOrd="0" presId="urn:microsoft.com/office/officeart/2005/8/layout/vList5"/>
    <dgm:cxn modelId="{8901FCB8-36CF-4004-911F-3BF14E3ADF90}" type="presParOf" srcId="{36B9EAA7-2A59-49A7-8FA2-A4892E19933D}" destId="{CDD4BC77-37B5-4F28-B335-592F6CBA5DAE}"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703C80-DE16-4245-84CA-FB25B1E33E48}" type="doc">
      <dgm:prSet loTypeId="urn:microsoft.com/office/officeart/2005/8/layout/cycle2" loCatId="cycle" qsTypeId="urn:microsoft.com/office/officeart/2005/8/quickstyle/simple5" qsCatId="simple" csTypeId="urn:microsoft.com/office/officeart/2005/8/colors/colorful4" csCatId="colorful" phldr="1"/>
      <dgm:spPr/>
      <dgm:t>
        <a:bodyPr/>
        <a:lstStyle/>
        <a:p>
          <a:pPr rtl="1"/>
          <a:endParaRPr lang="ar-SA"/>
        </a:p>
      </dgm:t>
    </dgm:pt>
    <dgm:pt modelId="{7FCDCA1C-79E9-4127-A48F-B9FDBF28431A}">
      <dgm:prSet custT="1"/>
      <dgm:spPr>
        <a:solidFill>
          <a:schemeClr val="accent1"/>
        </a:solidFill>
      </dgm:spPr>
      <dgm:t>
        <a:bodyPr/>
        <a:lstStyle/>
        <a:p>
          <a:pPr algn="r" rtl="1"/>
          <a:r>
            <a:rPr lang="ar-SA" sz="4000" b="1" dirty="0" smtClean="0"/>
            <a:t>مناهج المفسرين</a:t>
          </a:r>
          <a:endParaRPr lang="ar-SA" sz="4000" b="1" dirty="0"/>
        </a:p>
      </dgm:t>
    </dgm:pt>
    <dgm:pt modelId="{2DFC77ED-A271-47D4-AB6D-94875D8A6185}" type="parTrans" cxnId="{51EE2B45-867D-4FBC-8000-85846ABC24FC}">
      <dgm:prSet/>
      <dgm:spPr/>
      <dgm:t>
        <a:bodyPr/>
        <a:lstStyle/>
        <a:p>
          <a:pPr rtl="1"/>
          <a:endParaRPr lang="ar-SA"/>
        </a:p>
      </dgm:t>
    </dgm:pt>
    <dgm:pt modelId="{188589FA-2020-4C4C-823F-E8B8AB470527}" type="sibTrans" cxnId="{51EE2B45-867D-4FBC-8000-85846ABC24FC}">
      <dgm:prSet/>
      <dgm:spPr/>
      <dgm:t>
        <a:bodyPr/>
        <a:lstStyle/>
        <a:p>
          <a:pPr rtl="1"/>
          <a:endParaRPr lang="ar-SA"/>
        </a:p>
      </dgm:t>
    </dgm:pt>
    <dgm:pt modelId="{53227AB9-EA65-4AB6-89E2-0E84277A686B}">
      <dgm:prSet custT="1">
        <dgm:style>
          <a:lnRef idx="1">
            <a:schemeClr val="accent2"/>
          </a:lnRef>
          <a:fillRef idx="2">
            <a:schemeClr val="accent2"/>
          </a:fillRef>
          <a:effectRef idx="1">
            <a:schemeClr val="accent2"/>
          </a:effectRef>
          <a:fontRef idx="minor">
            <a:schemeClr val="dk1"/>
          </a:fontRef>
        </dgm:style>
      </dgm:prSet>
      <dgm:spPr/>
      <dgm:t>
        <a:bodyPr/>
        <a:lstStyle/>
        <a:p>
          <a:pPr algn="r" rtl="1"/>
          <a:r>
            <a:rPr lang="ar-SA" sz="3600" b="1" dirty="0" smtClean="0"/>
            <a:t>المحاضرة الثانية عشـــــــــــــــرة</a:t>
          </a:r>
          <a:endParaRPr lang="ar-SA" sz="3600" b="1" dirty="0"/>
        </a:p>
      </dgm:t>
    </dgm:pt>
    <dgm:pt modelId="{7EC17D84-83A3-4D52-8DF2-921B0858B662}" type="parTrans" cxnId="{36282E52-0FD7-496F-B2B8-5C9A3A0EB5D1}">
      <dgm:prSet/>
      <dgm:spPr/>
      <dgm:t>
        <a:bodyPr/>
        <a:lstStyle/>
        <a:p>
          <a:pPr rtl="1"/>
          <a:endParaRPr lang="ar-SA"/>
        </a:p>
      </dgm:t>
    </dgm:pt>
    <dgm:pt modelId="{61268B47-7173-4B34-A917-F96C98785CF6}" type="sibTrans" cxnId="{36282E52-0FD7-496F-B2B8-5C9A3A0EB5D1}">
      <dgm:prSet/>
      <dgm:spPr/>
      <dgm:t>
        <a:bodyPr/>
        <a:lstStyle/>
        <a:p>
          <a:pPr rtl="1"/>
          <a:endParaRPr lang="ar-SA"/>
        </a:p>
      </dgm:t>
    </dgm:pt>
    <dgm:pt modelId="{FC3B5AD5-60D3-4351-9D0D-B8CBA7E54EB7}" type="pres">
      <dgm:prSet presAssocID="{C9703C80-DE16-4245-84CA-FB25B1E33E48}" presName="cycle" presStyleCnt="0">
        <dgm:presLayoutVars>
          <dgm:dir/>
          <dgm:resizeHandles val="exact"/>
        </dgm:presLayoutVars>
      </dgm:prSet>
      <dgm:spPr/>
      <dgm:t>
        <a:bodyPr/>
        <a:lstStyle/>
        <a:p>
          <a:pPr rtl="1"/>
          <a:endParaRPr lang="ar-SA"/>
        </a:p>
      </dgm:t>
    </dgm:pt>
    <dgm:pt modelId="{17918CA5-3A62-4DFF-B7A9-206ED0669C5D}" type="pres">
      <dgm:prSet presAssocID="{7FCDCA1C-79E9-4127-A48F-B9FDBF28431A}" presName="node" presStyleLbl="node1" presStyleIdx="0" presStyleCnt="2" custScaleX="125395" custScaleY="124579" custRadScaleRad="98537" custRadScaleInc="-2210">
        <dgm:presLayoutVars>
          <dgm:bulletEnabled val="1"/>
        </dgm:presLayoutVars>
      </dgm:prSet>
      <dgm:spPr/>
      <dgm:t>
        <a:bodyPr/>
        <a:lstStyle/>
        <a:p>
          <a:pPr rtl="1"/>
          <a:endParaRPr lang="ar-SA"/>
        </a:p>
      </dgm:t>
    </dgm:pt>
    <dgm:pt modelId="{82C0525D-F2C1-4786-83B9-25B75CD7B57C}" type="pres">
      <dgm:prSet presAssocID="{188589FA-2020-4C4C-823F-E8B8AB470527}" presName="sibTrans" presStyleLbl="sibTrans2D1" presStyleIdx="0" presStyleCnt="2" custScaleY="85377"/>
      <dgm:spPr/>
      <dgm:t>
        <a:bodyPr/>
        <a:lstStyle/>
        <a:p>
          <a:pPr rtl="1"/>
          <a:endParaRPr lang="ar-SA"/>
        </a:p>
      </dgm:t>
    </dgm:pt>
    <dgm:pt modelId="{09BDA709-CBD9-4F19-BE8A-03ECFE2468CA}" type="pres">
      <dgm:prSet presAssocID="{188589FA-2020-4C4C-823F-E8B8AB470527}" presName="connectorText" presStyleLbl="sibTrans2D1" presStyleIdx="0" presStyleCnt="2"/>
      <dgm:spPr/>
      <dgm:t>
        <a:bodyPr/>
        <a:lstStyle/>
        <a:p>
          <a:pPr rtl="1"/>
          <a:endParaRPr lang="ar-SA"/>
        </a:p>
      </dgm:t>
    </dgm:pt>
    <dgm:pt modelId="{09E66299-9213-4AB4-AEAD-755AB2A38632}" type="pres">
      <dgm:prSet presAssocID="{53227AB9-EA65-4AB6-89E2-0E84277A686B}" presName="node" presStyleLbl="node1" presStyleIdx="1" presStyleCnt="2" custScaleX="126441" custScaleY="128629">
        <dgm:presLayoutVars>
          <dgm:bulletEnabled val="1"/>
        </dgm:presLayoutVars>
      </dgm:prSet>
      <dgm:spPr/>
      <dgm:t>
        <a:bodyPr/>
        <a:lstStyle/>
        <a:p>
          <a:pPr rtl="1"/>
          <a:endParaRPr lang="ar-SA"/>
        </a:p>
      </dgm:t>
    </dgm:pt>
    <dgm:pt modelId="{A3285C76-30F9-4097-B450-9CE24CD15EE9}" type="pres">
      <dgm:prSet presAssocID="{61268B47-7173-4B34-A917-F96C98785CF6}" presName="sibTrans" presStyleLbl="sibTrans2D1" presStyleIdx="1" presStyleCnt="2" custScaleY="82104"/>
      <dgm:spPr/>
      <dgm:t>
        <a:bodyPr/>
        <a:lstStyle/>
        <a:p>
          <a:pPr rtl="1"/>
          <a:endParaRPr lang="ar-SA"/>
        </a:p>
      </dgm:t>
    </dgm:pt>
    <dgm:pt modelId="{151DE87D-969A-4D8D-9C17-9BC37997B72C}" type="pres">
      <dgm:prSet presAssocID="{61268B47-7173-4B34-A917-F96C98785CF6}" presName="connectorText" presStyleLbl="sibTrans2D1" presStyleIdx="1" presStyleCnt="2"/>
      <dgm:spPr/>
      <dgm:t>
        <a:bodyPr/>
        <a:lstStyle/>
        <a:p>
          <a:pPr rtl="1"/>
          <a:endParaRPr lang="ar-SA"/>
        </a:p>
      </dgm:t>
    </dgm:pt>
  </dgm:ptLst>
  <dgm:cxnLst>
    <dgm:cxn modelId="{51EE2B45-867D-4FBC-8000-85846ABC24FC}" srcId="{C9703C80-DE16-4245-84CA-FB25B1E33E48}" destId="{7FCDCA1C-79E9-4127-A48F-B9FDBF28431A}" srcOrd="0" destOrd="0" parTransId="{2DFC77ED-A271-47D4-AB6D-94875D8A6185}" sibTransId="{188589FA-2020-4C4C-823F-E8B8AB470527}"/>
    <dgm:cxn modelId="{CBEFB9AE-90D9-4E64-9334-E154704C57B7}" type="presOf" srcId="{61268B47-7173-4B34-A917-F96C98785CF6}" destId="{151DE87D-969A-4D8D-9C17-9BC37997B72C}" srcOrd="1" destOrd="0" presId="urn:microsoft.com/office/officeart/2005/8/layout/cycle2"/>
    <dgm:cxn modelId="{3A3416B5-0078-4E3F-92AD-B036A54FB171}" type="presOf" srcId="{C9703C80-DE16-4245-84CA-FB25B1E33E48}" destId="{FC3B5AD5-60D3-4351-9D0D-B8CBA7E54EB7}" srcOrd="0" destOrd="0" presId="urn:microsoft.com/office/officeart/2005/8/layout/cycle2"/>
    <dgm:cxn modelId="{A8826E0E-1C5A-4B57-9ECC-6703562BE097}" type="presOf" srcId="{7FCDCA1C-79E9-4127-A48F-B9FDBF28431A}" destId="{17918CA5-3A62-4DFF-B7A9-206ED0669C5D}" srcOrd="0" destOrd="0" presId="urn:microsoft.com/office/officeart/2005/8/layout/cycle2"/>
    <dgm:cxn modelId="{8AE5C8D7-D310-423C-9657-F60BA0DB8866}" type="presOf" srcId="{188589FA-2020-4C4C-823F-E8B8AB470527}" destId="{82C0525D-F2C1-4786-83B9-25B75CD7B57C}" srcOrd="0" destOrd="0" presId="urn:microsoft.com/office/officeart/2005/8/layout/cycle2"/>
    <dgm:cxn modelId="{E7E10F19-B5AA-4C2C-89E9-912B9151571E}" type="presOf" srcId="{53227AB9-EA65-4AB6-89E2-0E84277A686B}" destId="{09E66299-9213-4AB4-AEAD-755AB2A38632}" srcOrd="0" destOrd="0" presId="urn:microsoft.com/office/officeart/2005/8/layout/cycle2"/>
    <dgm:cxn modelId="{36282E52-0FD7-496F-B2B8-5C9A3A0EB5D1}" srcId="{C9703C80-DE16-4245-84CA-FB25B1E33E48}" destId="{53227AB9-EA65-4AB6-89E2-0E84277A686B}" srcOrd="1" destOrd="0" parTransId="{7EC17D84-83A3-4D52-8DF2-921B0858B662}" sibTransId="{61268B47-7173-4B34-A917-F96C98785CF6}"/>
    <dgm:cxn modelId="{FAF83586-2C5A-4B2E-A52C-0DB9A3FEE9EF}" type="presOf" srcId="{188589FA-2020-4C4C-823F-E8B8AB470527}" destId="{09BDA709-CBD9-4F19-BE8A-03ECFE2468CA}" srcOrd="1" destOrd="0" presId="urn:microsoft.com/office/officeart/2005/8/layout/cycle2"/>
    <dgm:cxn modelId="{DD2FB354-2D13-4B0D-A39F-2D8174C96F5E}" type="presOf" srcId="{61268B47-7173-4B34-A917-F96C98785CF6}" destId="{A3285C76-30F9-4097-B450-9CE24CD15EE9}" srcOrd="0" destOrd="0" presId="urn:microsoft.com/office/officeart/2005/8/layout/cycle2"/>
    <dgm:cxn modelId="{61CAB517-568F-4DA4-A134-9DE5E362A7F0}" type="presParOf" srcId="{FC3B5AD5-60D3-4351-9D0D-B8CBA7E54EB7}" destId="{17918CA5-3A62-4DFF-B7A9-206ED0669C5D}" srcOrd="0" destOrd="0" presId="urn:microsoft.com/office/officeart/2005/8/layout/cycle2"/>
    <dgm:cxn modelId="{41C2843F-A5EC-42A5-ADFC-E5D7F876C3E9}" type="presParOf" srcId="{FC3B5AD5-60D3-4351-9D0D-B8CBA7E54EB7}" destId="{82C0525D-F2C1-4786-83B9-25B75CD7B57C}" srcOrd="1" destOrd="0" presId="urn:microsoft.com/office/officeart/2005/8/layout/cycle2"/>
    <dgm:cxn modelId="{CEEB55E2-EC4B-4CE3-B565-C83584614C05}" type="presParOf" srcId="{82C0525D-F2C1-4786-83B9-25B75CD7B57C}" destId="{09BDA709-CBD9-4F19-BE8A-03ECFE2468CA}" srcOrd="0" destOrd="0" presId="urn:microsoft.com/office/officeart/2005/8/layout/cycle2"/>
    <dgm:cxn modelId="{9BA73321-D8DE-49FC-A10A-C22EEC566947}" type="presParOf" srcId="{FC3B5AD5-60D3-4351-9D0D-B8CBA7E54EB7}" destId="{09E66299-9213-4AB4-AEAD-755AB2A38632}" srcOrd="2" destOrd="0" presId="urn:microsoft.com/office/officeart/2005/8/layout/cycle2"/>
    <dgm:cxn modelId="{4DA18E9C-826C-4147-A664-2D730DA73B8C}" type="presParOf" srcId="{FC3B5AD5-60D3-4351-9D0D-B8CBA7E54EB7}" destId="{A3285C76-30F9-4097-B450-9CE24CD15EE9}" srcOrd="3" destOrd="0" presId="urn:microsoft.com/office/officeart/2005/8/layout/cycle2"/>
    <dgm:cxn modelId="{4E076AC7-0E93-4359-A2C2-D3F4582BF678}" type="presParOf" srcId="{A3285C76-30F9-4097-B450-9CE24CD15EE9}" destId="{151DE87D-969A-4D8D-9C17-9BC37997B72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84BD40-526E-40E4-8F82-E39BB8D3B0FD}" type="doc">
      <dgm:prSet loTypeId="urn:microsoft.com/office/officeart/2005/8/layout/hList7" loCatId="list" qsTypeId="urn:microsoft.com/office/officeart/2005/8/quickstyle/simple3" qsCatId="simple" csTypeId="urn:microsoft.com/office/officeart/2005/8/colors/accent4_2" csCatId="accent4" phldr="1"/>
      <dgm:spPr/>
      <dgm:t>
        <a:bodyPr/>
        <a:lstStyle/>
        <a:p>
          <a:pPr rtl="1"/>
          <a:endParaRPr lang="ar-SA"/>
        </a:p>
      </dgm:t>
    </dgm:pt>
    <dgm:pt modelId="{9D106CD5-8E0D-470A-9EA4-68BAFC95718A}">
      <dgm:prSet custT="1"/>
      <dgm:spPr>
        <a:solidFill>
          <a:srgbClr val="FF66FF"/>
        </a:solidFill>
      </dgm:spPr>
      <dgm:t>
        <a:bodyPr/>
        <a:lstStyle/>
        <a:p>
          <a:pPr rtl="1"/>
          <a:r>
            <a:rPr lang="ar-SA" sz="4400" dirty="0" smtClean="0"/>
            <a:t>مراجعة لمسابق ذكره في المحاضرة السابقة</a:t>
          </a:r>
          <a:endParaRPr lang="ar-SA" sz="4400" dirty="0"/>
        </a:p>
      </dgm:t>
    </dgm:pt>
    <dgm:pt modelId="{7D9FBB5B-CB8E-491E-ADCB-95D4834D1EFA}" type="parTrans" cxnId="{A90DE3CA-F8E2-4D95-97DE-0EBD0187F0E5}">
      <dgm:prSet/>
      <dgm:spPr/>
      <dgm:t>
        <a:bodyPr/>
        <a:lstStyle/>
        <a:p>
          <a:pPr rtl="1"/>
          <a:endParaRPr lang="ar-SA"/>
        </a:p>
      </dgm:t>
    </dgm:pt>
    <dgm:pt modelId="{7494B476-29BA-4DC5-878A-0BEFA0F6E97D}" type="sibTrans" cxnId="{A90DE3CA-F8E2-4D95-97DE-0EBD0187F0E5}">
      <dgm:prSet/>
      <dgm:spPr/>
      <dgm:t>
        <a:bodyPr/>
        <a:lstStyle/>
        <a:p>
          <a:pPr rtl="1"/>
          <a:endParaRPr lang="ar-SA"/>
        </a:p>
      </dgm:t>
    </dgm:pt>
    <dgm:pt modelId="{1FBBC8CE-FE82-45A3-BBA6-C79BD9C8CC25}" type="pres">
      <dgm:prSet presAssocID="{2484BD40-526E-40E4-8F82-E39BB8D3B0FD}" presName="Name0" presStyleCnt="0">
        <dgm:presLayoutVars>
          <dgm:dir/>
          <dgm:resizeHandles val="exact"/>
        </dgm:presLayoutVars>
      </dgm:prSet>
      <dgm:spPr/>
      <dgm:t>
        <a:bodyPr/>
        <a:lstStyle/>
        <a:p>
          <a:pPr rtl="1"/>
          <a:endParaRPr lang="ar-SA"/>
        </a:p>
      </dgm:t>
    </dgm:pt>
    <dgm:pt modelId="{A7C905C9-0FB4-450F-AFD2-45FB675F8569}" type="pres">
      <dgm:prSet presAssocID="{2484BD40-526E-40E4-8F82-E39BB8D3B0FD}" presName="fgShape" presStyleLbl="fgShp" presStyleIdx="0" presStyleCnt="1"/>
      <dgm:spPr/>
    </dgm:pt>
    <dgm:pt modelId="{0CD1B030-DFEB-40EE-B4A8-73C407F9DC7D}" type="pres">
      <dgm:prSet presAssocID="{2484BD40-526E-40E4-8F82-E39BB8D3B0FD}" presName="linComp" presStyleCnt="0"/>
      <dgm:spPr/>
    </dgm:pt>
    <dgm:pt modelId="{296D101C-B7B4-4ECC-A302-93EBD7B3BEF0}" type="pres">
      <dgm:prSet presAssocID="{9D106CD5-8E0D-470A-9EA4-68BAFC95718A}" presName="compNode" presStyleCnt="0"/>
      <dgm:spPr/>
    </dgm:pt>
    <dgm:pt modelId="{0932D5D2-6EA8-4B0D-B2BB-3136F102A574}" type="pres">
      <dgm:prSet presAssocID="{9D106CD5-8E0D-470A-9EA4-68BAFC95718A}" presName="bkgdShape" presStyleLbl="node1" presStyleIdx="0" presStyleCnt="1" custLinFactNeighborX="-749" custLinFactNeighborY="-2965"/>
      <dgm:spPr/>
      <dgm:t>
        <a:bodyPr/>
        <a:lstStyle/>
        <a:p>
          <a:pPr rtl="1"/>
          <a:endParaRPr lang="ar-SA"/>
        </a:p>
      </dgm:t>
    </dgm:pt>
    <dgm:pt modelId="{4AE3B919-B562-4519-B2A9-6B652AB7981D}" type="pres">
      <dgm:prSet presAssocID="{9D106CD5-8E0D-470A-9EA4-68BAFC95718A}" presName="nodeTx" presStyleLbl="node1" presStyleIdx="0" presStyleCnt="1">
        <dgm:presLayoutVars>
          <dgm:bulletEnabled val="1"/>
        </dgm:presLayoutVars>
      </dgm:prSet>
      <dgm:spPr/>
      <dgm:t>
        <a:bodyPr/>
        <a:lstStyle/>
        <a:p>
          <a:pPr rtl="1"/>
          <a:endParaRPr lang="ar-SA"/>
        </a:p>
      </dgm:t>
    </dgm:pt>
    <dgm:pt modelId="{26DEE616-537E-422F-B0F0-D5D437A8E315}" type="pres">
      <dgm:prSet presAssocID="{9D106CD5-8E0D-470A-9EA4-68BAFC95718A}" presName="invisiNode" presStyleLbl="node1" presStyleIdx="0" presStyleCnt="1"/>
      <dgm:spPr/>
    </dgm:pt>
    <dgm:pt modelId="{9C455C4A-0375-4366-8D11-0AB924C023F8}" type="pres">
      <dgm:prSet presAssocID="{9D106CD5-8E0D-470A-9EA4-68BAFC95718A}" presName="imagNode" presStyleLbl="fgImgPlace1" presStyleIdx="0" presStyleCnt="1"/>
      <dgm:spPr/>
    </dgm:pt>
  </dgm:ptLst>
  <dgm:cxnLst>
    <dgm:cxn modelId="{DD9BBDC1-E453-4B4C-BE88-1B28A501F75B}" type="presOf" srcId="{2484BD40-526E-40E4-8F82-E39BB8D3B0FD}" destId="{1FBBC8CE-FE82-45A3-BBA6-C79BD9C8CC25}" srcOrd="0" destOrd="0" presId="urn:microsoft.com/office/officeart/2005/8/layout/hList7"/>
    <dgm:cxn modelId="{0C0D15D3-261F-49D5-AB01-02B5A5B8AC97}" type="presOf" srcId="{9D106CD5-8E0D-470A-9EA4-68BAFC95718A}" destId="{4AE3B919-B562-4519-B2A9-6B652AB7981D}" srcOrd="1" destOrd="0" presId="urn:microsoft.com/office/officeart/2005/8/layout/hList7"/>
    <dgm:cxn modelId="{940A11A6-57AA-446B-BBB5-DF5BACA2D6E7}" type="presOf" srcId="{9D106CD5-8E0D-470A-9EA4-68BAFC95718A}" destId="{0932D5D2-6EA8-4B0D-B2BB-3136F102A574}" srcOrd="0" destOrd="0" presId="urn:microsoft.com/office/officeart/2005/8/layout/hList7"/>
    <dgm:cxn modelId="{A90DE3CA-F8E2-4D95-97DE-0EBD0187F0E5}" srcId="{2484BD40-526E-40E4-8F82-E39BB8D3B0FD}" destId="{9D106CD5-8E0D-470A-9EA4-68BAFC95718A}" srcOrd="0" destOrd="0" parTransId="{7D9FBB5B-CB8E-491E-ADCB-95D4834D1EFA}" sibTransId="{7494B476-29BA-4DC5-878A-0BEFA0F6E97D}"/>
    <dgm:cxn modelId="{F38DF543-ED78-46BF-A3DB-DB9DB5E9F738}" type="presParOf" srcId="{1FBBC8CE-FE82-45A3-BBA6-C79BD9C8CC25}" destId="{A7C905C9-0FB4-450F-AFD2-45FB675F8569}" srcOrd="0" destOrd="0" presId="urn:microsoft.com/office/officeart/2005/8/layout/hList7"/>
    <dgm:cxn modelId="{577E84D6-9FCD-4817-849C-80B7FA8909AE}" type="presParOf" srcId="{1FBBC8CE-FE82-45A3-BBA6-C79BD9C8CC25}" destId="{0CD1B030-DFEB-40EE-B4A8-73C407F9DC7D}" srcOrd="1" destOrd="0" presId="urn:microsoft.com/office/officeart/2005/8/layout/hList7"/>
    <dgm:cxn modelId="{73C5692B-3FFA-4AF3-AB86-B18BDA9955D3}" type="presParOf" srcId="{0CD1B030-DFEB-40EE-B4A8-73C407F9DC7D}" destId="{296D101C-B7B4-4ECC-A302-93EBD7B3BEF0}" srcOrd="0" destOrd="0" presId="urn:microsoft.com/office/officeart/2005/8/layout/hList7"/>
    <dgm:cxn modelId="{6D8AFBC5-8737-4940-96CF-408C8E4A0E65}" type="presParOf" srcId="{296D101C-B7B4-4ECC-A302-93EBD7B3BEF0}" destId="{0932D5D2-6EA8-4B0D-B2BB-3136F102A574}" srcOrd="0" destOrd="0" presId="urn:microsoft.com/office/officeart/2005/8/layout/hList7"/>
    <dgm:cxn modelId="{F94D46AA-2115-4E37-9933-F071B5455B46}" type="presParOf" srcId="{296D101C-B7B4-4ECC-A302-93EBD7B3BEF0}" destId="{4AE3B919-B562-4519-B2A9-6B652AB7981D}" srcOrd="1" destOrd="0" presId="urn:microsoft.com/office/officeart/2005/8/layout/hList7"/>
    <dgm:cxn modelId="{49E5E8DB-168A-437F-8C8F-296977D0EDCC}" type="presParOf" srcId="{296D101C-B7B4-4ECC-A302-93EBD7B3BEF0}" destId="{26DEE616-537E-422F-B0F0-D5D437A8E315}" srcOrd="2" destOrd="0" presId="urn:microsoft.com/office/officeart/2005/8/layout/hList7"/>
    <dgm:cxn modelId="{2DB54165-AC68-436E-9A52-CB68C73FADB3}" type="presParOf" srcId="{296D101C-B7B4-4ECC-A302-93EBD7B3BEF0}" destId="{9C455C4A-0375-4366-8D11-0AB924C023F8}"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79E5F9B-12A8-441D-98F8-F7D9CA4CC87F}" type="doc">
      <dgm:prSet loTypeId="urn:microsoft.com/office/officeart/2005/8/layout/hierarchy3" loCatId="hierarchy" qsTypeId="urn:microsoft.com/office/officeart/2005/8/quickstyle/simple3" qsCatId="simple" csTypeId="urn:microsoft.com/office/officeart/2005/8/colors/colorful4" csCatId="colorful" phldr="1"/>
      <dgm:spPr/>
      <dgm:t>
        <a:bodyPr/>
        <a:lstStyle/>
        <a:p>
          <a:pPr rtl="1"/>
          <a:endParaRPr lang="ar-SA"/>
        </a:p>
      </dgm:t>
    </dgm:pt>
    <dgm:pt modelId="{568185F3-1BB6-4961-B260-D1A510D54C0E}">
      <dgm:prSet/>
      <dgm:spPr>
        <a:gradFill flip="none" rotWithShape="0">
          <a:gsLst>
            <a:gs pos="0">
              <a:srgbClr val="FF66FF">
                <a:tint val="66000"/>
                <a:satMod val="160000"/>
              </a:srgbClr>
            </a:gs>
            <a:gs pos="50000">
              <a:srgbClr val="FF66FF">
                <a:tint val="44500"/>
                <a:satMod val="160000"/>
              </a:srgbClr>
            </a:gs>
            <a:gs pos="100000">
              <a:srgbClr val="FF66FF">
                <a:tint val="23500"/>
                <a:satMod val="160000"/>
              </a:srgbClr>
            </a:gs>
          </a:gsLst>
          <a:path path="circle">
            <a:fillToRect l="100000" t="100000"/>
          </a:path>
          <a:tileRect r="-100000" b="-100000"/>
        </a:gradFill>
      </dgm:spPr>
      <dgm:t>
        <a:bodyPr/>
        <a:lstStyle/>
        <a:p>
          <a:pPr rtl="1"/>
          <a:r>
            <a:rPr lang="ar-SA" u="sng" dirty="0" smtClean="0"/>
            <a:t> موضوعات المحاضرة السابقة:</a:t>
          </a:r>
          <a:endParaRPr lang="ar-SA" dirty="0"/>
        </a:p>
      </dgm:t>
    </dgm:pt>
    <dgm:pt modelId="{B6B233CA-CE0F-4798-8184-E34DBC3EFDD8}" type="parTrans" cxnId="{EA8A068A-43C8-4685-8827-2B28FB6BB444}">
      <dgm:prSet/>
      <dgm:spPr/>
      <dgm:t>
        <a:bodyPr/>
        <a:lstStyle/>
        <a:p>
          <a:pPr rtl="1"/>
          <a:endParaRPr lang="ar-SA"/>
        </a:p>
      </dgm:t>
    </dgm:pt>
    <dgm:pt modelId="{44ADDF11-8D63-4892-B5FC-845139B60558}" type="sibTrans" cxnId="{EA8A068A-43C8-4685-8827-2B28FB6BB444}">
      <dgm:prSet/>
      <dgm:spPr/>
      <dgm:t>
        <a:bodyPr/>
        <a:lstStyle/>
        <a:p>
          <a:pPr rtl="1"/>
          <a:endParaRPr lang="ar-SA"/>
        </a:p>
      </dgm:t>
    </dgm:pt>
    <dgm:pt modelId="{DAF4AD4F-E1FC-4638-99A6-EE38339B04F4}">
      <dgm:prSet custT="1">
        <dgm:style>
          <a:lnRef idx="1">
            <a:schemeClr val="accent3"/>
          </a:lnRef>
          <a:fillRef idx="2">
            <a:schemeClr val="accent3"/>
          </a:fillRef>
          <a:effectRef idx="1">
            <a:schemeClr val="accent3"/>
          </a:effectRef>
          <a:fontRef idx="minor">
            <a:schemeClr val="dk1"/>
          </a:fontRef>
        </dgm:style>
      </dgm:prSet>
      <dgm:spPr/>
      <dgm:t>
        <a:bodyPr/>
        <a:lstStyle/>
        <a:p>
          <a:pPr algn="justLow" rtl="1"/>
          <a:endParaRPr lang="ar-SA" sz="3600" dirty="0" smtClean="0"/>
        </a:p>
        <a:p>
          <a:pPr algn="justLow" rtl="1"/>
          <a:r>
            <a:rPr lang="ar-SA" sz="3600" dirty="0" smtClean="0"/>
            <a:t>موقف الطبري من القراءات والإسرائيليات.</a:t>
          </a:r>
        </a:p>
        <a:p>
          <a:pPr algn="justLow" rtl="1"/>
          <a:r>
            <a:rPr lang="ar-SA" sz="3600" dirty="0" smtClean="0"/>
            <a:t> </a:t>
          </a:r>
          <a:endParaRPr lang="ar-SA" sz="3600" dirty="0"/>
        </a:p>
      </dgm:t>
    </dgm:pt>
    <dgm:pt modelId="{B41A6122-D48B-429C-867F-0747FC3F935B}" type="parTrans" cxnId="{572658F6-14B6-435B-BB70-6860BAFAC105}">
      <dgm:prSet/>
      <dgm:spPr/>
      <dgm:t>
        <a:bodyPr/>
        <a:lstStyle/>
        <a:p>
          <a:pPr rtl="1"/>
          <a:endParaRPr lang="ar-SA"/>
        </a:p>
      </dgm:t>
    </dgm:pt>
    <dgm:pt modelId="{A6251F8D-1106-476E-9F71-216C3C402CFE}" type="sibTrans" cxnId="{572658F6-14B6-435B-BB70-6860BAFAC105}">
      <dgm:prSet/>
      <dgm:spPr/>
      <dgm:t>
        <a:bodyPr/>
        <a:lstStyle/>
        <a:p>
          <a:pPr rtl="1"/>
          <a:endParaRPr lang="ar-SA"/>
        </a:p>
      </dgm:t>
    </dgm:pt>
    <dgm:pt modelId="{8BA1D75C-0A0C-43CB-A098-7D9D13FDD6C1}">
      <dgm:prSet custT="1">
        <dgm:style>
          <a:lnRef idx="1">
            <a:schemeClr val="accent3"/>
          </a:lnRef>
          <a:fillRef idx="2">
            <a:schemeClr val="accent3"/>
          </a:fillRef>
          <a:effectRef idx="1">
            <a:schemeClr val="accent3"/>
          </a:effectRef>
          <a:fontRef idx="minor">
            <a:schemeClr val="dk1"/>
          </a:fontRef>
        </dgm:style>
      </dgm:prSet>
      <dgm:spPr/>
      <dgm:t>
        <a:bodyPr/>
        <a:lstStyle/>
        <a:p>
          <a:pPr algn="justLow" rtl="1"/>
          <a:r>
            <a:rPr lang="ar-SA" sz="3000" dirty="0" smtClean="0"/>
            <a:t>تفسير جامع البيان(للطبري)</a:t>
          </a:r>
          <a:endParaRPr lang="ar-SA" sz="3000" dirty="0"/>
        </a:p>
      </dgm:t>
    </dgm:pt>
    <dgm:pt modelId="{FE37E951-D9A2-4484-865C-D561C7DC5353}" type="sibTrans" cxnId="{9B0F7CEC-6C6C-4C57-A752-09F62E4CAE07}">
      <dgm:prSet/>
      <dgm:spPr/>
      <dgm:t>
        <a:bodyPr/>
        <a:lstStyle/>
        <a:p>
          <a:pPr rtl="1"/>
          <a:endParaRPr lang="ar-SA"/>
        </a:p>
      </dgm:t>
    </dgm:pt>
    <dgm:pt modelId="{C41D8DEE-E8C8-47FB-BB2F-108938BEEB76}" type="parTrans" cxnId="{9B0F7CEC-6C6C-4C57-A752-09F62E4CAE07}">
      <dgm:prSet/>
      <dgm:spPr/>
      <dgm:t>
        <a:bodyPr/>
        <a:lstStyle/>
        <a:p>
          <a:pPr rtl="1"/>
          <a:endParaRPr lang="ar-SA"/>
        </a:p>
      </dgm:t>
    </dgm:pt>
    <dgm:pt modelId="{9639F1A1-015D-42A4-9291-037F24C9EFA4}" type="pres">
      <dgm:prSet presAssocID="{079E5F9B-12A8-441D-98F8-F7D9CA4CC87F}" presName="diagram" presStyleCnt="0">
        <dgm:presLayoutVars>
          <dgm:chPref val="1"/>
          <dgm:dir/>
          <dgm:animOne val="branch"/>
          <dgm:animLvl val="lvl"/>
          <dgm:resizeHandles/>
        </dgm:presLayoutVars>
      </dgm:prSet>
      <dgm:spPr/>
      <dgm:t>
        <a:bodyPr/>
        <a:lstStyle/>
        <a:p>
          <a:pPr rtl="1"/>
          <a:endParaRPr lang="ar-SA"/>
        </a:p>
      </dgm:t>
    </dgm:pt>
    <dgm:pt modelId="{0C4E431D-290C-4EAB-8A70-76BF60E2B496}" type="pres">
      <dgm:prSet presAssocID="{568185F3-1BB6-4961-B260-D1A510D54C0E}" presName="root" presStyleCnt="0"/>
      <dgm:spPr/>
    </dgm:pt>
    <dgm:pt modelId="{4D99272E-C094-4A47-9729-3C74AD965C2F}" type="pres">
      <dgm:prSet presAssocID="{568185F3-1BB6-4961-B260-D1A510D54C0E}" presName="rootComposite" presStyleCnt="0"/>
      <dgm:spPr/>
    </dgm:pt>
    <dgm:pt modelId="{7D3773D4-8756-4257-902A-23BED56FA97B}" type="pres">
      <dgm:prSet presAssocID="{568185F3-1BB6-4961-B260-D1A510D54C0E}" presName="rootText" presStyleLbl="node1" presStyleIdx="0" presStyleCnt="1" custScaleX="252036" custScaleY="74132"/>
      <dgm:spPr/>
      <dgm:t>
        <a:bodyPr/>
        <a:lstStyle/>
        <a:p>
          <a:pPr rtl="1"/>
          <a:endParaRPr lang="ar-SA"/>
        </a:p>
      </dgm:t>
    </dgm:pt>
    <dgm:pt modelId="{4867425E-D696-4015-8256-B2EB55803B61}" type="pres">
      <dgm:prSet presAssocID="{568185F3-1BB6-4961-B260-D1A510D54C0E}" presName="rootConnector" presStyleLbl="node1" presStyleIdx="0" presStyleCnt="1"/>
      <dgm:spPr/>
      <dgm:t>
        <a:bodyPr/>
        <a:lstStyle/>
        <a:p>
          <a:pPr rtl="1"/>
          <a:endParaRPr lang="ar-SA"/>
        </a:p>
      </dgm:t>
    </dgm:pt>
    <dgm:pt modelId="{071DBB28-E2DC-4B40-8908-1229B892625A}" type="pres">
      <dgm:prSet presAssocID="{568185F3-1BB6-4961-B260-D1A510D54C0E}" presName="childShape" presStyleCnt="0"/>
      <dgm:spPr/>
    </dgm:pt>
    <dgm:pt modelId="{2FA0D95E-CA67-4927-8097-2CE7F6F57EF2}" type="pres">
      <dgm:prSet presAssocID="{C41D8DEE-E8C8-47FB-BB2F-108938BEEB76}" presName="Name13" presStyleLbl="parChTrans1D2" presStyleIdx="0" presStyleCnt="2"/>
      <dgm:spPr/>
      <dgm:t>
        <a:bodyPr/>
        <a:lstStyle/>
        <a:p>
          <a:pPr rtl="1"/>
          <a:endParaRPr lang="ar-SA"/>
        </a:p>
      </dgm:t>
    </dgm:pt>
    <dgm:pt modelId="{E16728A7-D877-4051-8E16-B7FC989B8662}" type="pres">
      <dgm:prSet presAssocID="{8BA1D75C-0A0C-43CB-A098-7D9D13FDD6C1}" presName="childText" presStyleLbl="bgAcc1" presStyleIdx="0" presStyleCnt="2" custScaleX="208744" custScaleY="73165" custLinFactNeighborX="3150" custLinFactNeighborY="-14159">
        <dgm:presLayoutVars>
          <dgm:bulletEnabled val="1"/>
        </dgm:presLayoutVars>
      </dgm:prSet>
      <dgm:spPr/>
      <dgm:t>
        <a:bodyPr/>
        <a:lstStyle/>
        <a:p>
          <a:pPr rtl="1"/>
          <a:endParaRPr lang="ar-SA"/>
        </a:p>
      </dgm:t>
    </dgm:pt>
    <dgm:pt modelId="{1EC8711C-98D5-428D-99AD-5EDA641DEFD5}" type="pres">
      <dgm:prSet presAssocID="{B41A6122-D48B-429C-867F-0747FC3F935B}" presName="Name13" presStyleLbl="parChTrans1D2" presStyleIdx="1" presStyleCnt="2"/>
      <dgm:spPr/>
      <dgm:t>
        <a:bodyPr/>
        <a:lstStyle/>
        <a:p>
          <a:pPr rtl="1"/>
          <a:endParaRPr lang="ar-SA"/>
        </a:p>
      </dgm:t>
    </dgm:pt>
    <dgm:pt modelId="{4A435EF5-2BDE-42F2-A6B7-5DAB4111CEBB}" type="pres">
      <dgm:prSet presAssocID="{DAF4AD4F-E1FC-4638-99A6-EE38339B04F4}" presName="childText" presStyleLbl="bgAcc1" presStyleIdx="1" presStyleCnt="2" custScaleX="316879" custScaleY="256544">
        <dgm:presLayoutVars>
          <dgm:bulletEnabled val="1"/>
        </dgm:presLayoutVars>
      </dgm:prSet>
      <dgm:spPr/>
      <dgm:t>
        <a:bodyPr/>
        <a:lstStyle/>
        <a:p>
          <a:pPr rtl="1"/>
          <a:endParaRPr lang="ar-SA"/>
        </a:p>
      </dgm:t>
    </dgm:pt>
  </dgm:ptLst>
  <dgm:cxnLst>
    <dgm:cxn modelId="{72EDDF48-8D55-454D-9590-9CB6F0663F14}" type="presOf" srcId="{079E5F9B-12A8-441D-98F8-F7D9CA4CC87F}" destId="{9639F1A1-015D-42A4-9291-037F24C9EFA4}" srcOrd="0" destOrd="0" presId="urn:microsoft.com/office/officeart/2005/8/layout/hierarchy3"/>
    <dgm:cxn modelId="{C462D2BA-1AE3-4E72-8929-0D708971FCE9}" type="presOf" srcId="{B41A6122-D48B-429C-867F-0747FC3F935B}" destId="{1EC8711C-98D5-428D-99AD-5EDA641DEFD5}" srcOrd="0" destOrd="0" presId="urn:microsoft.com/office/officeart/2005/8/layout/hierarchy3"/>
    <dgm:cxn modelId="{EA8A068A-43C8-4685-8827-2B28FB6BB444}" srcId="{079E5F9B-12A8-441D-98F8-F7D9CA4CC87F}" destId="{568185F3-1BB6-4961-B260-D1A510D54C0E}" srcOrd="0" destOrd="0" parTransId="{B6B233CA-CE0F-4798-8184-E34DBC3EFDD8}" sibTransId="{44ADDF11-8D63-4892-B5FC-845139B60558}"/>
    <dgm:cxn modelId="{9B0F7CEC-6C6C-4C57-A752-09F62E4CAE07}" srcId="{568185F3-1BB6-4961-B260-D1A510D54C0E}" destId="{8BA1D75C-0A0C-43CB-A098-7D9D13FDD6C1}" srcOrd="0" destOrd="0" parTransId="{C41D8DEE-E8C8-47FB-BB2F-108938BEEB76}" sibTransId="{FE37E951-D9A2-4484-865C-D561C7DC5353}"/>
    <dgm:cxn modelId="{705BD755-209D-4573-B8A4-737F5DE42A7D}" type="presOf" srcId="{DAF4AD4F-E1FC-4638-99A6-EE38339B04F4}" destId="{4A435EF5-2BDE-42F2-A6B7-5DAB4111CEBB}" srcOrd="0" destOrd="0" presId="urn:microsoft.com/office/officeart/2005/8/layout/hierarchy3"/>
    <dgm:cxn modelId="{3C420D64-7855-4F8C-8CD8-19F12D06A2E0}" type="presOf" srcId="{8BA1D75C-0A0C-43CB-A098-7D9D13FDD6C1}" destId="{E16728A7-D877-4051-8E16-B7FC989B8662}" srcOrd="0" destOrd="0" presId="urn:microsoft.com/office/officeart/2005/8/layout/hierarchy3"/>
    <dgm:cxn modelId="{F6BA9F1C-B253-4C76-8013-74F268AD279B}" type="presOf" srcId="{C41D8DEE-E8C8-47FB-BB2F-108938BEEB76}" destId="{2FA0D95E-CA67-4927-8097-2CE7F6F57EF2}" srcOrd="0" destOrd="0" presId="urn:microsoft.com/office/officeart/2005/8/layout/hierarchy3"/>
    <dgm:cxn modelId="{C82FDF01-AB29-48B1-9B50-A5700715F83F}" type="presOf" srcId="{568185F3-1BB6-4961-B260-D1A510D54C0E}" destId="{4867425E-D696-4015-8256-B2EB55803B61}" srcOrd="1" destOrd="0" presId="urn:microsoft.com/office/officeart/2005/8/layout/hierarchy3"/>
    <dgm:cxn modelId="{082005C9-1BAF-4C1E-BBBA-981509083179}" type="presOf" srcId="{568185F3-1BB6-4961-B260-D1A510D54C0E}" destId="{7D3773D4-8756-4257-902A-23BED56FA97B}" srcOrd="0" destOrd="0" presId="urn:microsoft.com/office/officeart/2005/8/layout/hierarchy3"/>
    <dgm:cxn modelId="{572658F6-14B6-435B-BB70-6860BAFAC105}" srcId="{568185F3-1BB6-4961-B260-D1A510D54C0E}" destId="{DAF4AD4F-E1FC-4638-99A6-EE38339B04F4}" srcOrd="1" destOrd="0" parTransId="{B41A6122-D48B-429C-867F-0747FC3F935B}" sibTransId="{A6251F8D-1106-476E-9F71-216C3C402CFE}"/>
    <dgm:cxn modelId="{F70FC50D-7E62-4642-ADD8-902E8770DF4E}" type="presParOf" srcId="{9639F1A1-015D-42A4-9291-037F24C9EFA4}" destId="{0C4E431D-290C-4EAB-8A70-76BF60E2B496}" srcOrd="0" destOrd="0" presId="urn:microsoft.com/office/officeart/2005/8/layout/hierarchy3"/>
    <dgm:cxn modelId="{36207503-6B05-4189-8A15-F889AF2B670B}" type="presParOf" srcId="{0C4E431D-290C-4EAB-8A70-76BF60E2B496}" destId="{4D99272E-C094-4A47-9729-3C74AD965C2F}" srcOrd="0" destOrd="0" presId="urn:microsoft.com/office/officeart/2005/8/layout/hierarchy3"/>
    <dgm:cxn modelId="{EB2AFCC2-64CE-4F94-AB60-6532C560C8C9}" type="presParOf" srcId="{4D99272E-C094-4A47-9729-3C74AD965C2F}" destId="{7D3773D4-8756-4257-902A-23BED56FA97B}" srcOrd="0" destOrd="0" presId="urn:microsoft.com/office/officeart/2005/8/layout/hierarchy3"/>
    <dgm:cxn modelId="{64CDF507-FD34-4DD2-A54B-190B5B471F01}" type="presParOf" srcId="{4D99272E-C094-4A47-9729-3C74AD965C2F}" destId="{4867425E-D696-4015-8256-B2EB55803B61}" srcOrd="1" destOrd="0" presId="urn:microsoft.com/office/officeart/2005/8/layout/hierarchy3"/>
    <dgm:cxn modelId="{FF9D92F8-DB6F-4832-A464-891E5769BB94}" type="presParOf" srcId="{0C4E431D-290C-4EAB-8A70-76BF60E2B496}" destId="{071DBB28-E2DC-4B40-8908-1229B892625A}" srcOrd="1" destOrd="0" presId="urn:microsoft.com/office/officeart/2005/8/layout/hierarchy3"/>
    <dgm:cxn modelId="{9F971513-1D2B-46DD-ACDB-ED84105E338F}" type="presParOf" srcId="{071DBB28-E2DC-4B40-8908-1229B892625A}" destId="{2FA0D95E-CA67-4927-8097-2CE7F6F57EF2}" srcOrd="0" destOrd="0" presId="urn:microsoft.com/office/officeart/2005/8/layout/hierarchy3"/>
    <dgm:cxn modelId="{2BBD9BD2-2C0A-4887-B3A1-F2B254905920}" type="presParOf" srcId="{071DBB28-E2DC-4B40-8908-1229B892625A}" destId="{E16728A7-D877-4051-8E16-B7FC989B8662}" srcOrd="1" destOrd="0" presId="urn:microsoft.com/office/officeart/2005/8/layout/hierarchy3"/>
    <dgm:cxn modelId="{2A2E99E0-1014-4CAB-8C85-13309A09C386}" type="presParOf" srcId="{071DBB28-E2DC-4B40-8908-1229B892625A}" destId="{1EC8711C-98D5-428D-99AD-5EDA641DEFD5}" srcOrd="2" destOrd="0" presId="urn:microsoft.com/office/officeart/2005/8/layout/hierarchy3"/>
    <dgm:cxn modelId="{94BFCEFF-316C-40C3-A8FB-4951FEF5C7CF}" type="presParOf" srcId="{071DBB28-E2DC-4B40-8908-1229B892625A}" destId="{4A435EF5-2BDE-42F2-A6B7-5DAB4111CEBB}"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79E5F9B-12A8-441D-98F8-F7D9CA4CC87F}" type="doc">
      <dgm:prSet loTypeId="urn:microsoft.com/office/officeart/2005/8/layout/hierarchy3" loCatId="hierarchy" qsTypeId="urn:microsoft.com/office/officeart/2005/8/quickstyle/simple3" qsCatId="simple" csTypeId="urn:microsoft.com/office/officeart/2005/8/colors/colorful4" csCatId="colorful" phldr="1"/>
      <dgm:spPr/>
      <dgm:t>
        <a:bodyPr/>
        <a:lstStyle/>
        <a:p>
          <a:pPr rtl="1"/>
          <a:endParaRPr lang="ar-SA"/>
        </a:p>
      </dgm:t>
    </dgm:pt>
    <dgm:pt modelId="{568185F3-1BB6-4961-B260-D1A510D54C0E}">
      <dgm:prSet/>
      <dgm:spPr>
        <a:gradFill flip="none"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8100000" scaled="1"/>
          <a:tileRect/>
        </a:gradFill>
      </dgm:spPr>
      <dgm:t>
        <a:bodyPr/>
        <a:lstStyle/>
        <a:p>
          <a:pPr rtl="1"/>
          <a:r>
            <a:rPr lang="ar-SA" u="sng" dirty="0" smtClean="0"/>
            <a:t>تابع موضوعات المحاضرة السابقة:</a:t>
          </a:r>
          <a:endParaRPr lang="ar-SA" dirty="0"/>
        </a:p>
      </dgm:t>
    </dgm:pt>
    <dgm:pt modelId="{B6B233CA-CE0F-4798-8184-E34DBC3EFDD8}" type="parTrans" cxnId="{EA8A068A-43C8-4685-8827-2B28FB6BB444}">
      <dgm:prSet/>
      <dgm:spPr/>
      <dgm:t>
        <a:bodyPr/>
        <a:lstStyle/>
        <a:p>
          <a:pPr rtl="1"/>
          <a:endParaRPr lang="ar-SA"/>
        </a:p>
      </dgm:t>
    </dgm:pt>
    <dgm:pt modelId="{44ADDF11-8D63-4892-B5FC-845139B60558}" type="sibTrans" cxnId="{EA8A068A-43C8-4685-8827-2B28FB6BB444}">
      <dgm:prSet/>
      <dgm:spPr/>
      <dgm:t>
        <a:bodyPr/>
        <a:lstStyle/>
        <a:p>
          <a:pPr rtl="1"/>
          <a:endParaRPr lang="ar-SA"/>
        </a:p>
      </dgm:t>
    </dgm:pt>
    <dgm:pt modelId="{DAF4AD4F-E1FC-4638-99A6-EE38339B04F4}">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200" dirty="0" smtClean="0"/>
            <a:t>رجوعه إلى الشعر العربي القديم.</a:t>
          </a:r>
          <a:endParaRPr lang="ar-SA" sz="3200" dirty="0"/>
        </a:p>
      </dgm:t>
    </dgm:pt>
    <dgm:pt modelId="{B41A6122-D48B-429C-867F-0747FC3F935B}" type="parTrans" cxnId="{572658F6-14B6-435B-BB70-6860BAFAC105}">
      <dgm:prSet/>
      <dgm:spPr/>
      <dgm:t>
        <a:bodyPr/>
        <a:lstStyle/>
        <a:p>
          <a:pPr rtl="1"/>
          <a:endParaRPr lang="ar-SA"/>
        </a:p>
      </dgm:t>
    </dgm:pt>
    <dgm:pt modelId="{A6251F8D-1106-476E-9F71-216C3C402CFE}" type="sibTrans" cxnId="{572658F6-14B6-435B-BB70-6860BAFAC105}">
      <dgm:prSet/>
      <dgm:spPr/>
      <dgm:t>
        <a:bodyPr/>
        <a:lstStyle/>
        <a:p>
          <a:pPr rtl="1"/>
          <a:endParaRPr lang="ar-SA"/>
        </a:p>
      </dgm:t>
    </dgm:pt>
    <dgm:pt modelId="{8BA1D75C-0A0C-43CB-A098-7D9D13FDD6C1}">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200" dirty="0" smtClean="0"/>
            <a:t>انصرافه عما لا فائدة فيه-احتكامه إلى المألوف من كلام العرب.</a:t>
          </a:r>
          <a:endParaRPr lang="ar-SA" sz="3200" dirty="0"/>
        </a:p>
      </dgm:t>
    </dgm:pt>
    <dgm:pt modelId="{FE37E951-D9A2-4484-865C-D561C7DC5353}" type="sibTrans" cxnId="{9B0F7CEC-6C6C-4C57-A752-09F62E4CAE07}">
      <dgm:prSet/>
      <dgm:spPr/>
      <dgm:t>
        <a:bodyPr/>
        <a:lstStyle/>
        <a:p>
          <a:pPr rtl="1"/>
          <a:endParaRPr lang="ar-SA"/>
        </a:p>
      </dgm:t>
    </dgm:pt>
    <dgm:pt modelId="{C41D8DEE-E8C8-47FB-BB2F-108938BEEB76}" type="parTrans" cxnId="{9B0F7CEC-6C6C-4C57-A752-09F62E4CAE07}">
      <dgm:prSet/>
      <dgm:spPr/>
      <dgm:t>
        <a:bodyPr/>
        <a:lstStyle/>
        <a:p>
          <a:pPr rtl="1"/>
          <a:endParaRPr lang="ar-SA"/>
        </a:p>
      </dgm:t>
    </dgm:pt>
    <dgm:pt modelId="{9639F1A1-015D-42A4-9291-037F24C9EFA4}" type="pres">
      <dgm:prSet presAssocID="{079E5F9B-12A8-441D-98F8-F7D9CA4CC87F}" presName="diagram" presStyleCnt="0">
        <dgm:presLayoutVars>
          <dgm:chPref val="1"/>
          <dgm:dir/>
          <dgm:animOne val="branch"/>
          <dgm:animLvl val="lvl"/>
          <dgm:resizeHandles/>
        </dgm:presLayoutVars>
      </dgm:prSet>
      <dgm:spPr/>
      <dgm:t>
        <a:bodyPr/>
        <a:lstStyle/>
        <a:p>
          <a:pPr rtl="1"/>
          <a:endParaRPr lang="ar-SA"/>
        </a:p>
      </dgm:t>
    </dgm:pt>
    <dgm:pt modelId="{0C4E431D-290C-4EAB-8A70-76BF60E2B496}" type="pres">
      <dgm:prSet presAssocID="{568185F3-1BB6-4961-B260-D1A510D54C0E}" presName="root" presStyleCnt="0"/>
      <dgm:spPr/>
    </dgm:pt>
    <dgm:pt modelId="{4D99272E-C094-4A47-9729-3C74AD965C2F}" type="pres">
      <dgm:prSet presAssocID="{568185F3-1BB6-4961-B260-D1A510D54C0E}" presName="rootComposite" presStyleCnt="0"/>
      <dgm:spPr/>
    </dgm:pt>
    <dgm:pt modelId="{7D3773D4-8756-4257-902A-23BED56FA97B}" type="pres">
      <dgm:prSet presAssocID="{568185F3-1BB6-4961-B260-D1A510D54C0E}" presName="rootText" presStyleLbl="node1" presStyleIdx="0" presStyleCnt="1" custScaleX="252036"/>
      <dgm:spPr/>
      <dgm:t>
        <a:bodyPr/>
        <a:lstStyle/>
        <a:p>
          <a:pPr rtl="1"/>
          <a:endParaRPr lang="ar-SA"/>
        </a:p>
      </dgm:t>
    </dgm:pt>
    <dgm:pt modelId="{4867425E-D696-4015-8256-B2EB55803B61}" type="pres">
      <dgm:prSet presAssocID="{568185F3-1BB6-4961-B260-D1A510D54C0E}" presName="rootConnector" presStyleLbl="node1" presStyleIdx="0" presStyleCnt="1"/>
      <dgm:spPr/>
      <dgm:t>
        <a:bodyPr/>
        <a:lstStyle/>
        <a:p>
          <a:pPr rtl="1"/>
          <a:endParaRPr lang="ar-SA"/>
        </a:p>
      </dgm:t>
    </dgm:pt>
    <dgm:pt modelId="{071DBB28-E2DC-4B40-8908-1229B892625A}" type="pres">
      <dgm:prSet presAssocID="{568185F3-1BB6-4961-B260-D1A510D54C0E}" presName="childShape" presStyleCnt="0"/>
      <dgm:spPr/>
    </dgm:pt>
    <dgm:pt modelId="{2FA0D95E-CA67-4927-8097-2CE7F6F57EF2}" type="pres">
      <dgm:prSet presAssocID="{C41D8DEE-E8C8-47FB-BB2F-108938BEEB76}" presName="Name13" presStyleLbl="parChTrans1D2" presStyleIdx="0" presStyleCnt="2"/>
      <dgm:spPr/>
      <dgm:t>
        <a:bodyPr/>
        <a:lstStyle/>
        <a:p>
          <a:pPr rtl="1"/>
          <a:endParaRPr lang="ar-SA"/>
        </a:p>
      </dgm:t>
    </dgm:pt>
    <dgm:pt modelId="{E16728A7-D877-4051-8E16-B7FC989B8662}" type="pres">
      <dgm:prSet presAssocID="{8BA1D75C-0A0C-43CB-A098-7D9D13FDD6C1}" presName="childText" presStyleLbl="bgAcc1" presStyleIdx="0" presStyleCnt="2" custScaleX="208744">
        <dgm:presLayoutVars>
          <dgm:bulletEnabled val="1"/>
        </dgm:presLayoutVars>
      </dgm:prSet>
      <dgm:spPr/>
      <dgm:t>
        <a:bodyPr/>
        <a:lstStyle/>
        <a:p>
          <a:pPr rtl="1"/>
          <a:endParaRPr lang="ar-SA"/>
        </a:p>
      </dgm:t>
    </dgm:pt>
    <dgm:pt modelId="{1EC8711C-98D5-428D-99AD-5EDA641DEFD5}" type="pres">
      <dgm:prSet presAssocID="{B41A6122-D48B-429C-867F-0747FC3F935B}" presName="Name13" presStyleLbl="parChTrans1D2" presStyleIdx="1" presStyleCnt="2"/>
      <dgm:spPr/>
      <dgm:t>
        <a:bodyPr/>
        <a:lstStyle/>
        <a:p>
          <a:pPr rtl="1"/>
          <a:endParaRPr lang="ar-SA"/>
        </a:p>
      </dgm:t>
    </dgm:pt>
    <dgm:pt modelId="{4A435EF5-2BDE-42F2-A6B7-5DAB4111CEBB}" type="pres">
      <dgm:prSet presAssocID="{DAF4AD4F-E1FC-4638-99A6-EE38339B04F4}" presName="childText" presStyleLbl="bgAcc1" presStyleIdx="1" presStyleCnt="2" custScaleX="208744">
        <dgm:presLayoutVars>
          <dgm:bulletEnabled val="1"/>
        </dgm:presLayoutVars>
      </dgm:prSet>
      <dgm:spPr/>
      <dgm:t>
        <a:bodyPr/>
        <a:lstStyle/>
        <a:p>
          <a:pPr rtl="1"/>
          <a:endParaRPr lang="ar-SA"/>
        </a:p>
      </dgm:t>
    </dgm:pt>
  </dgm:ptLst>
  <dgm:cxnLst>
    <dgm:cxn modelId="{EA8A068A-43C8-4685-8827-2B28FB6BB444}" srcId="{079E5F9B-12A8-441D-98F8-F7D9CA4CC87F}" destId="{568185F3-1BB6-4961-B260-D1A510D54C0E}" srcOrd="0" destOrd="0" parTransId="{B6B233CA-CE0F-4798-8184-E34DBC3EFDD8}" sibTransId="{44ADDF11-8D63-4892-B5FC-845139B60558}"/>
    <dgm:cxn modelId="{572658F6-14B6-435B-BB70-6860BAFAC105}" srcId="{568185F3-1BB6-4961-B260-D1A510D54C0E}" destId="{DAF4AD4F-E1FC-4638-99A6-EE38339B04F4}" srcOrd="1" destOrd="0" parTransId="{B41A6122-D48B-429C-867F-0747FC3F935B}" sibTransId="{A6251F8D-1106-476E-9F71-216C3C402CFE}"/>
    <dgm:cxn modelId="{92278E61-A5F3-4028-B6C6-027FB3564EBC}" type="presOf" srcId="{B41A6122-D48B-429C-867F-0747FC3F935B}" destId="{1EC8711C-98D5-428D-99AD-5EDA641DEFD5}" srcOrd="0" destOrd="0" presId="urn:microsoft.com/office/officeart/2005/8/layout/hierarchy3"/>
    <dgm:cxn modelId="{A98435EE-7920-42B2-9518-9A8B00960DBB}" type="presOf" srcId="{079E5F9B-12A8-441D-98F8-F7D9CA4CC87F}" destId="{9639F1A1-015D-42A4-9291-037F24C9EFA4}" srcOrd="0" destOrd="0" presId="urn:microsoft.com/office/officeart/2005/8/layout/hierarchy3"/>
    <dgm:cxn modelId="{DB0C27FE-B0C0-466F-9A7C-0182F5DABC9D}" type="presOf" srcId="{DAF4AD4F-E1FC-4638-99A6-EE38339B04F4}" destId="{4A435EF5-2BDE-42F2-A6B7-5DAB4111CEBB}" srcOrd="0" destOrd="0" presId="urn:microsoft.com/office/officeart/2005/8/layout/hierarchy3"/>
    <dgm:cxn modelId="{54C91A6C-B83C-4138-955F-659E857B4919}" type="presOf" srcId="{568185F3-1BB6-4961-B260-D1A510D54C0E}" destId="{4867425E-D696-4015-8256-B2EB55803B61}" srcOrd="1" destOrd="0" presId="urn:microsoft.com/office/officeart/2005/8/layout/hierarchy3"/>
    <dgm:cxn modelId="{D51867FA-96A9-44B8-8896-F12BFE79E374}" type="presOf" srcId="{8BA1D75C-0A0C-43CB-A098-7D9D13FDD6C1}" destId="{E16728A7-D877-4051-8E16-B7FC989B8662}" srcOrd="0" destOrd="0" presId="urn:microsoft.com/office/officeart/2005/8/layout/hierarchy3"/>
    <dgm:cxn modelId="{36CA5A4C-550D-4576-BAEB-B2B0F1458CA5}" type="presOf" srcId="{568185F3-1BB6-4961-B260-D1A510D54C0E}" destId="{7D3773D4-8756-4257-902A-23BED56FA97B}" srcOrd="0" destOrd="0" presId="urn:microsoft.com/office/officeart/2005/8/layout/hierarchy3"/>
    <dgm:cxn modelId="{9B0F7CEC-6C6C-4C57-A752-09F62E4CAE07}" srcId="{568185F3-1BB6-4961-B260-D1A510D54C0E}" destId="{8BA1D75C-0A0C-43CB-A098-7D9D13FDD6C1}" srcOrd="0" destOrd="0" parTransId="{C41D8DEE-E8C8-47FB-BB2F-108938BEEB76}" sibTransId="{FE37E951-D9A2-4484-865C-D561C7DC5353}"/>
    <dgm:cxn modelId="{A8E5B66F-56D3-4BFA-9251-C0B98A6EA168}" type="presOf" srcId="{C41D8DEE-E8C8-47FB-BB2F-108938BEEB76}" destId="{2FA0D95E-CA67-4927-8097-2CE7F6F57EF2}" srcOrd="0" destOrd="0" presId="urn:microsoft.com/office/officeart/2005/8/layout/hierarchy3"/>
    <dgm:cxn modelId="{3C6B254C-B5C1-4FD7-9FC1-35B49E502724}" type="presParOf" srcId="{9639F1A1-015D-42A4-9291-037F24C9EFA4}" destId="{0C4E431D-290C-4EAB-8A70-76BF60E2B496}" srcOrd="0" destOrd="0" presId="urn:microsoft.com/office/officeart/2005/8/layout/hierarchy3"/>
    <dgm:cxn modelId="{EF93F713-25E0-421D-8FCB-700A8FCEBDCC}" type="presParOf" srcId="{0C4E431D-290C-4EAB-8A70-76BF60E2B496}" destId="{4D99272E-C094-4A47-9729-3C74AD965C2F}" srcOrd="0" destOrd="0" presId="urn:microsoft.com/office/officeart/2005/8/layout/hierarchy3"/>
    <dgm:cxn modelId="{9C2FC259-01C6-4428-A186-4DAD2963E14D}" type="presParOf" srcId="{4D99272E-C094-4A47-9729-3C74AD965C2F}" destId="{7D3773D4-8756-4257-902A-23BED56FA97B}" srcOrd="0" destOrd="0" presId="urn:microsoft.com/office/officeart/2005/8/layout/hierarchy3"/>
    <dgm:cxn modelId="{B2AFB49E-7E82-48E3-9F3C-2088E2D43B1D}" type="presParOf" srcId="{4D99272E-C094-4A47-9729-3C74AD965C2F}" destId="{4867425E-D696-4015-8256-B2EB55803B61}" srcOrd="1" destOrd="0" presId="urn:microsoft.com/office/officeart/2005/8/layout/hierarchy3"/>
    <dgm:cxn modelId="{6F2F414A-FD52-411F-B8EB-2EF3CBB814A0}" type="presParOf" srcId="{0C4E431D-290C-4EAB-8A70-76BF60E2B496}" destId="{071DBB28-E2DC-4B40-8908-1229B892625A}" srcOrd="1" destOrd="0" presId="urn:microsoft.com/office/officeart/2005/8/layout/hierarchy3"/>
    <dgm:cxn modelId="{89B4944B-433A-4F9C-B1C3-B0CBA51288AE}" type="presParOf" srcId="{071DBB28-E2DC-4B40-8908-1229B892625A}" destId="{2FA0D95E-CA67-4927-8097-2CE7F6F57EF2}" srcOrd="0" destOrd="0" presId="urn:microsoft.com/office/officeart/2005/8/layout/hierarchy3"/>
    <dgm:cxn modelId="{300CF285-C22C-41F5-BDE6-347600DF41F2}" type="presParOf" srcId="{071DBB28-E2DC-4B40-8908-1229B892625A}" destId="{E16728A7-D877-4051-8E16-B7FC989B8662}" srcOrd="1" destOrd="0" presId="urn:microsoft.com/office/officeart/2005/8/layout/hierarchy3"/>
    <dgm:cxn modelId="{2F68D12C-9450-46AA-A11B-E3077F95A909}" type="presParOf" srcId="{071DBB28-E2DC-4B40-8908-1229B892625A}" destId="{1EC8711C-98D5-428D-99AD-5EDA641DEFD5}" srcOrd="2" destOrd="0" presId="urn:microsoft.com/office/officeart/2005/8/layout/hierarchy3"/>
    <dgm:cxn modelId="{9168A58F-F803-438A-BE2E-96B83A716EE1}" type="presParOf" srcId="{071DBB28-E2DC-4B40-8908-1229B892625A}" destId="{4A435EF5-2BDE-42F2-A6B7-5DAB4111CEBB}"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79E5F9B-12A8-441D-98F8-F7D9CA4CC87F}" type="doc">
      <dgm:prSet loTypeId="urn:microsoft.com/office/officeart/2005/8/layout/hierarchy3" loCatId="hierarchy" qsTypeId="urn:microsoft.com/office/officeart/2005/8/quickstyle/simple3" qsCatId="simple" csTypeId="urn:microsoft.com/office/officeart/2005/8/colors/colorful4" csCatId="colorful" phldr="1"/>
      <dgm:spPr/>
      <dgm:t>
        <a:bodyPr/>
        <a:lstStyle/>
        <a:p>
          <a:pPr rtl="1"/>
          <a:endParaRPr lang="ar-SA"/>
        </a:p>
      </dgm:t>
    </dgm:pt>
    <dgm:pt modelId="{568185F3-1BB6-4961-B260-D1A510D54C0E}">
      <dgm:prSet/>
      <dgm:spPr>
        <a:gradFill flip="none"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8100000" scaled="1"/>
          <a:tileRect/>
        </a:gradFill>
      </dgm:spPr>
      <dgm:t>
        <a:bodyPr/>
        <a:lstStyle/>
        <a:p>
          <a:pPr rtl="1"/>
          <a:r>
            <a:rPr lang="ar-SA" u="sng" dirty="0" smtClean="0"/>
            <a:t>تابع موضوعات المحاضرة السابقة:</a:t>
          </a:r>
          <a:endParaRPr lang="ar-SA" dirty="0"/>
        </a:p>
      </dgm:t>
    </dgm:pt>
    <dgm:pt modelId="{B6B233CA-CE0F-4798-8184-E34DBC3EFDD8}" type="parTrans" cxnId="{EA8A068A-43C8-4685-8827-2B28FB6BB444}">
      <dgm:prSet/>
      <dgm:spPr/>
      <dgm:t>
        <a:bodyPr/>
        <a:lstStyle/>
        <a:p>
          <a:pPr rtl="1"/>
          <a:endParaRPr lang="ar-SA"/>
        </a:p>
      </dgm:t>
    </dgm:pt>
    <dgm:pt modelId="{44ADDF11-8D63-4892-B5FC-845139B60558}" type="sibTrans" cxnId="{EA8A068A-43C8-4685-8827-2B28FB6BB444}">
      <dgm:prSet/>
      <dgm:spPr/>
      <dgm:t>
        <a:bodyPr/>
        <a:lstStyle/>
        <a:p>
          <a:pPr rtl="1"/>
          <a:endParaRPr lang="ar-SA"/>
        </a:p>
      </dgm:t>
    </dgm:pt>
    <dgm:pt modelId="{DAF4AD4F-E1FC-4638-99A6-EE38339B04F4}">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200" dirty="0" smtClean="0"/>
            <a:t>معالجته للأحكام الفقهية</a:t>
          </a:r>
          <a:endParaRPr lang="ar-SA" sz="3200" dirty="0"/>
        </a:p>
      </dgm:t>
    </dgm:pt>
    <dgm:pt modelId="{B41A6122-D48B-429C-867F-0747FC3F935B}" type="parTrans" cxnId="{572658F6-14B6-435B-BB70-6860BAFAC105}">
      <dgm:prSet/>
      <dgm:spPr/>
      <dgm:t>
        <a:bodyPr/>
        <a:lstStyle/>
        <a:p>
          <a:pPr rtl="1"/>
          <a:endParaRPr lang="ar-SA"/>
        </a:p>
      </dgm:t>
    </dgm:pt>
    <dgm:pt modelId="{A6251F8D-1106-476E-9F71-216C3C402CFE}" type="sibTrans" cxnId="{572658F6-14B6-435B-BB70-6860BAFAC105}">
      <dgm:prSet/>
      <dgm:spPr/>
      <dgm:t>
        <a:bodyPr/>
        <a:lstStyle/>
        <a:p>
          <a:pPr rtl="1"/>
          <a:endParaRPr lang="ar-SA"/>
        </a:p>
      </dgm:t>
    </dgm:pt>
    <dgm:pt modelId="{8BA1D75C-0A0C-43CB-A098-7D9D13FDD6C1}">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200" dirty="0" smtClean="0"/>
            <a:t>اهتمامه بالمذاهب النحوية</a:t>
          </a:r>
          <a:endParaRPr lang="ar-SA" sz="3200" dirty="0"/>
        </a:p>
      </dgm:t>
    </dgm:pt>
    <dgm:pt modelId="{FE37E951-D9A2-4484-865C-D561C7DC5353}" type="sibTrans" cxnId="{9B0F7CEC-6C6C-4C57-A752-09F62E4CAE07}">
      <dgm:prSet/>
      <dgm:spPr/>
      <dgm:t>
        <a:bodyPr/>
        <a:lstStyle/>
        <a:p>
          <a:pPr rtl="1"/>
          <a:endParaRPr lang="ar-SA"/>
        </a:p>
      </dgm:t>
    </dgm:pt>
    <dgm:pt modelId="{C41D8DEE-E8C8-47FB-BB2F-108938BEEB76}" type="parTrans" cxnId="{9B0F7CEC-6C6C-4C57-A752-09F62E4CAE07}">
      <dgm:prSet/>
      <dgm:spPr/>
      <dgm:t>
        <a:bodyPr/>
        <a:lstStyle/>
        <a:p>
          <a:pPr rtl="1"/>
          <a:endParaRPr lang="ar-SA"/>
        </a:p>
      </dgm:t>
    </dgm:pt>
    <dgm:pt modelId="{8B295D6D-1DB9-4CF0-92F9-9BC1904B1CFB}">
      <dgm:prSet>
        <dgm:style>
          <a:lnRef idx="1">
            <a:schemeClr val="accent5"/>
          </a:lnRef>
          <a:fillRef idx="2">
            <a:schemeClr val="accent5"/>
          </a:fillRef>
          <a:effectRef idx="1">
            <a:schemeClr val="accent5"/>
          </a:effectRef>
          <a:fontRef idx="minor">
            <a:schemeClr val="dk1"/>
          </a:fontRef>
        </dgm:style>
      </dgm:prSet>
      <dgm:spPr/>
      <dgm:t>
        <a:bodyPr/>
        <a:lstStyle/>
        <a:p>
          <a:pPr rtl="1"/>
          <a:r>
            <a:rPr lang="ar-SA" dirty="0" smtClean="0"/>
            <a:t>خوضه في مسائل الكلام</a:t>
          </a:r>
          <a:endParaRPr lang="ar-SA" dirty="0"/>
        </a:p>
      </dgm:t>
    </dgm:pt>
    <dgm:pt modelId="{1737F3B8-DE19-4F21-BD7F-20605D7D0359}" type="parTrans" cxnId="{296490B2-213C-4AD4-B513-6DA30A892C24}">
      <dgm:prSet/>
      <dgm:spPr/>
      <dgm:t>
        <a:bodyPr/>
        <a:lstStyle/>
        <a:p>
          <a:pPr rtl="1"/>
          <a:endParaRPr lang="ar-SA"/>
        </a:p>
      </dgm:t>
    </dgm:pt>
    <dgm:pt modelId="{BB7DA39C-EFF0-4ECF-B218-8FB87E164031}" type="sibTrans" cxnId="{296490B2-213C-4AD4-B513-6DA30A892C24}">
      <dgm:prSet/>
      <dgm:spPr/>
      <dgm:t>
        <a:bodyPr/>
        <a:lstStyle/>
        <a:p>
          <a:pPr rtl="1"/>
          <a:endParaRPr lang="ar-SA"/>
        </a:p>
      </dgm:t>
    </dgm:pt>
    <dgm:pt modelId="{9639F1A1-015D-42A4-9291-037F24C9EFA4}" type="pres">
      <dgm:prSet presAssocID="{079E5F9B-12A8-441D-98F8-F7D9CA4CC87F}" presName="diagram" presStyleCnt="0">
        <dgm:presLayoutVars>
          <dgm:chPref val="1"/>
          <dgm:dir/>
          <dgm:animOne val="branch"/>
          <dgm:animLvl val="lvl"/>
          <dgm:resizeHandles/>
        </dgm:presLayoutVars>
      </dgm:prSet>
      <dgm:spPr/>
      <dgm:t>
        <a:bodyPr/>
        <a:lstStyle/>
        <a:p>
          <a:pPr rtl="1"/>
          <a:endParaRPr lang="ar-SA"/>
        </a:p>
      </dgm:t>
    </dgm:pt>
    <dgm:pt modelId="{0C4E431D-290C-4EAB-8A70-76BF60E2B496}" type="pres">
      <dgm:prSet presAssocID="{568185F3-1BB6-4961-B260-D1A510D54C0E}" presName="root" presStyleCnt="0"/>
      <dgm:spPr/>
    </dgm:pt>
    <dgm:pt modelId="{4D99272E-C094-4A47-9729-3C74AD965C2F}" type="pres">
      <dgm:prSet presAssocID="{568185F3-1BB6-4961-B260-D1A510D54C0E}" presName="rootComposite" presStyleCnt="0"/>
      <dgm:spPr/>
    </dgm:pt>
    <dgm:pt modelId="{7D3773D4-8756-4257-902A-23BED56FA97B}" type="pres">
      <dgm:prSet presAssocID="{568185F3-1BB6-4961-B260-D1A510D54C0E}" presName="rootText" presStyleLbl="node1" presStyleIdx="0" presStyleCnt="1" custScaleX="252036"/>
      <dgm:spPr/>
      <dgm:t>
        <a:bodyPr/>
        <a:lstStyle/>
        <a:p>
          <a:pPr rtl="1"/>
          <a:endParaRPr lang="ar-SA"/>
        </a:p>
      </dgm:t>
    </dgm:pt>
    <dgm:pt modelId="{4867425E-D696-4015-8256-B2EB55803B61}" type="pres">
      <dgm:prSet presAssocID="{568185F3-1BB6-4961-B260-D1A510D54C0E}" presName="rootConnector" presStyleLbl="node1" presStyleIdx="0" presStyleCnt="1"/>
      <dgm:spPr/>
      <dgm:t>
        <a:bodyPr/>
        <a:lstStyle/>
        <a:p>
          <a:pPr rtl="1"/>
          <a:endParaRPr lang="ar-SA"/>
        </a:p>
      </dgm:t>
    </dgm:pt>
    <dgm:pt modelId="{071DBB28-E2DC-4B40-8908-1229B892625A}" type="pres">
      <dgm:prSet presAssocID="{568185F3-1BB6-4961-B260-D1A510D54C0E}" presName="childShape" presStyleCnt="0"/>
      <dgm:spPr/>
    </dgm:pt>
    <dgm:pt modelId="{2FA0D95E-CA67-4927-8097-2CE7F6F57EF2}" type="pres">
      <dgm:prSet presAssocID="{C41D8DEE-E8C8-47FB-BB2F-108938BEEB76}" presName="Name13" presStyleLbl="parChTrans1D2" presStyleIdx="0" presStyleCnt="3"/>
      <dgm:spPr/>
      <dgm:t>
        <a:bodyPr/>
        <a:lstStyle/>
        <a:p>
          <a:pPr rtl="1"/>
          <a:endParaRPr lang="ar-SA"/>
        </a:p>
      </dgm:t>
    </dgm:pt>
    <dgm:pt modelId="{E16728A7-D877-4051-8E16-B7FC989B8662}" type="pres">
      <dgm:prSet presAssocID="{8BA1D75C-0A0C-43CB-A098-7D9D13FDD6C1}" presName="childText" presStyleLbl="bgAcc1" presStyleIdx="0" presStyleCnt="3" custScaleX="208744">
        <dgm:presLayoutVars>
          <dgm:bulletEnabled val="1"/>
        </dgm:presLayoutVars>
      </dgm:prSet>
      <dgm:spPr/>
      <dgm:t>
        <a:bodyPr/>
        <a:lstStyle/>
        <a:p>
          <a:pPr rtl="1"/>
          <a:endParaRPr lang="ar-SA"/>
        </a:p>
      </dgm:t>
    </dgm:pt>
    <dgm:pt modelId="{1EC8711C-98D5-428D-99AD-5EDA641DEFD5}" type="pres">
      <dgm:prSet presAssocID="{B41A6122-D48B-429C-867F-0747FC3F935B}" presName="Name13" presStyleLbl="parChTrans1D2" presStyleIdx="1" presStyleCnt="3"/>
      <dgm:spPr/>
      <dgm:t>
        <a:bodyPr/>
        <a:lstStyle/>
        <a:p>
          <a:pPr rtl="1"/>
          <a:endParaRPr lang="ar-SA"/>
        </a:p>
      </dgm:t>
    </dgm:pt>
    <dgm:pt modelId="{4A435EF5-2BDE-42F2-A6B7-5DAB4111CEBB}" type="pres">
      <dgm:prSet presAssocID="{DAF4AD4F-E1FC-4638-99A6-EE38339B04F4}" presName="childText" presStyleLbl="bgAcc1" presStyleIdx="1" presStyleCnt="3" custScaleX="208744">
        <dgm:presLayoutVars>
          <dgm:bulletEnabled val="1"/>
        </dgm:presLayoutVars>
      </dgm:prSet>
      <dgm:spPr/>
      <dgm:t>
        <a:bodyPr/>
        <a:lstStyle/>
        <a:p>
          <a:pPr rtl="1"/>
          <a:endParaRPr lang="ar-SA"/>
        </a:p>
      </dgm:t>
    </dgm:pt>
    <dgm:pt modelId="{10C6AD6C-7C07-4631-BE59-28EBCF1F339C}" type="pres">
      <dgm:prSet presAssocID="{1737F3B8-DE19-4F21-BD7F-20605D7D0359}" presName="Name13" presStyleLbl="parChTrans1D2" presStyleIdx="2" presStyleCnt="3"/>
      <dgm:spPr/>
      <dgm:t>
        <a:bodyPr/>
        <a:lstStyle/>
        <a:p>
          <a:pPr rtl="1"/>
          <a:endParaRPr lang="ar-SA"/>
        </a:p>
      </dgm:t>
    </dgm:pt>
    <dgm:pt modelId="{1D467EF9-C0B5-4084-9108-92CF79DEF44A}" type="pres">
      <dgm:prSet presAssocID="{8B295D6D-1DB9-4CF0-92F9-9BC1904B1CFB}" presName="childText" presStyleLbl="bgAcc1" presStyleIdx="2" presStyleCnt="3" custScaleX="208744">
        <dgm:presLayoutVars>
          <dgm:bulletEnabled val="1"/>
        </dgm:presLayoutVars>
      </dgm:prSet>
      <dgm:spPr/>
      <dgm:t>
        <a:bodyPr/>
        <a:lstStyle/>
        <a:p>
          <a:pPr rtl="1"/>
          <a:endParaRPr lang="ar-SA"/>
        </a:p>
      </dgm:t>
    </dgm:pt>
  </dgm:ptLst>
  <dgm:cxnLst>
    <dgm:cxn modelId="{EA8A068A-43C8-4685-8827-2B28FB6BB444}" srcId="{079E5F9B-12A8-441D-98F8-F7D9CA4CC87F}" destId="{568185F3-1BB6-4961-B260-D1A510D54C0E}" srcOrd="0" destOrd="0" parTransId="{B6B233CA-CE0F-4798-8184-E34DBC3EFDD8}" sibTransId="{44ADDF11-8D63-4892-B5FC-845139B60558}"/>
    <dgm:cxn modelId="{572658F6-14B6-435B-BB70-6860BAFAC105}" srcId="{568185F3-1BB6-4961-B260-D1A510D54C0E}" destId="{DAF4AD4F-E1FC-4638-99A6-EE38339B04F4}" srcOrd="1" destOrd="0" parTransId="{B41A6122-D48B-429C-867F-0747FC3F935B}" sibTransId="{A6251F8D-1106-476E-9F71-216C3C402CFE}"/>
    <dgm:cxn modelId="{321D6EDC-3D01-4744-858F-97FF1E5FD817}" type="presOf" srcId="{C41D8DEE-E8C8-47FB-BB2F-108938BEEB76}" destId="{2FA0D95E-CA67-4927-8097-2CE7F6F57EF2}" srcOrd="0" destOrd="0" presId="urn:microsoft.com/office/officeart/2005/8/layout/hierarchy3"/>
    <dgm:cxn modelId="{19FEA750-4662-4F68-A9F3-9D0F818F07CC}" type="presOf" srcId="{079E5F9B-12A8-441D-98F8-F7D9CA4CC87F}" destId="{9639F1A1-015D-42A4-9291-037F24C9EFA4}" srcOrd="0" destOrd="0" presId="urn:microsoft.com/office/officeart/2005/8/layout/hierarchy3"/>
    <dgm:cxn modelId="{354747CC-6D92-467D-9F99-848B887F0D62}" type="presOf" srcId="{568185F3-1BB6-4961-B260-D1A510D54C0E}" destId="{7D3773D4-8756-4257-902A-23BED56FA97B}" srcOrd="0" destOrd="0" presId="urn:microsoft.com/office/officeart/2005/8/layout/hierarchy3"/>
    <dgm:cxn modelId="{9B0F7CEC-6C6C-4C57-A752-09F62E4CAE07}" srcId="{568185F3-1BB6-4961-B260-D1A510D54C0E}" destId="{8BA1D75C-0A0C-43CB-A098-7D9D13FDD6C1}" srcOrd="0" destOrd="0" parTransId="{C41D8DEE-E8C8-47FB-BB2F-108938BEEB76}" sibTransId="{FE37E951-D9A2-4484-865C-D561C7DC5353}"/>
    <dgm:cxn modelId="{23B1F869-FC1D-467F-A974-D3554C2C40F8}" type="presOf" srcId="{DAF4AD4F-E1FC-4638-99A6-EE38339B04F4}" destId="{4A435EF5-2BDE-42F2-A6B7-5DAB4111CEBB}" srcOrd="0" destOrd="0" presId="urn:microsoft.com/office/officeart/2005/8/layout/hierarchy3"/>
    <dgm:cxn modelId="{A53BF59B-9F23-4055-A3B6-6060ADCCE9E6}" type="presOf" srcId="{8BA1D75C-0A0C-43CB-A098-7D9D13FDD6C1}" destId="{E16728A7-D877-4051-8E16-B7FC989B8662}" srcOrd="0" destOrd="0" presId="urn:microsoft.com/office/officeart/2005/8/layout/hierarchy3"/>
    <dgm:cxn modelId="{9A7CBAFE-6A46-46E6-B157-DB5A73C7E63B}" type="presOf" srcId="{B41A6122-D48B-429C-867F-0747FC3F935B}" destId="{1EC8711C-98D5-428D-99AD-5EDA641DEFD5}" srcOrd="0" destOrd="0" presId="urn:microsoft.com/office/officeart/2005/8/layout/hierarchy3"/>
    <dgm:cxn modelId="{296490B2-213C-4AD4-B513-6DA30A892C24}" srcId="{568185F3-1BB6-4961-B260-D1A510D54C0E}" destId="{8B295D6D-1DB9-4CF0-92F9-9BC1904B1CFB}" srcOrd="2" destOrd="0" parTransId="{1737F3B8-DE19-4F21-BD7F-20605D7D0359}" sibTransId="{BB7DA39C-EFF0-4ECF-B218-8FB87E164031}"/>
    <dgm:cxn modelId="{A93646E4-497E-42F0-AD86-25214C580991}" type="presOf" srcId="{568185F3-1BB6-4961-B260-D1A510D54C0E}" destId="{4867425E-D696-4015-8256-B2EB55803B61}" srcOrd="1" destOrd="0" presId="urn:microsoft.com/office/officeart/2005/8/layout/hierarchy3"/>
    <dgm:cxn modelId="{C23C4420-8278-4736-84A9-4FDC10CA03B1}" type="presOf" srcId="{1737F3B8-DE19-4F21-BD7F-20605D7D0359}" destId="{10C6AD6C-7C07-4631-BE59-28EBCF1F339C}" srcOrd="0" destOrd="0" presId="urn:microsoft.com/office/officeart/2005/8/layout/hierarchy3"/>
    <dgm:cxn modelId="{7ADA4F0F-5351-4E56-8F77-267F60E0446F}" type="presOf" srcId="{8B295D6D-1DB9-4CF0-92F9-9BC1904B1CFB}" destId="{1D467EF9-C0B5-4084-9108-92CF79DEF44A}" srcOrd="0" destOrd="0" presId="urn:microsoft.com/office/officeart/2005/8/layout/hierarchy3"/>
    <dgm:cxn modelId="{D2ECC7E1-92C2-4025-A7B1-4F828A042A90}" type="presParOf" srcId="{9639F1A1-015D-42A4-9291-037F24C9EFA4}" destId="{0C4E431D-290C-4EAB-8A70-76BF60E2B496}" srcOrd="0" destOrd="0" presId="urn:microsoft.com/office/officeart/2005/8/layout/hierarchy3"/>
    <dgm:cxn modelId="{7BCB3456-7605-406E-8B95-497D1FC84E5D}" type="presParOf" srcId="{0C4E431D-290C-4EAB-8A70-76BF60E2B496}" destId="{4D99272E-C094-4A47-9729-3C74AD965C2F}" srcOrd="0" destOrd="0" presId="urn:microsoft.com/office/officeart/2005/8/layout/hierarchy3"/>
    <dgm:cxn modelId="{7A0D3956-A817-4E28-9542-FDC8A8253358}" type="presParOf" srcId="{4D99272E-C094-4A47-9729-3C74AD965C2F}" destId="{7D3773D4-8756-4257-902A-23BED56FA97B}" srcOrd="0" destOrd="0" presId="urn:microsoft.com/office/officeart/2005/8/layout/hierarchy3"/>
    <dgm:cxn modelId="{63DF06C8-4930-4676-AC22-E05BC6A3616A}" type="presParOf" srcId="{4D99272E-C094-4A47-9729-3C74AD965C2F}" destId="{4867425E-D696-4015-8256-B2EB55803B61}" srcOrd="1" destOrd="0" presId="urn:microsoft.com/office/officeart/2005/8/layout/hierarchy3"/>
    <dgm:cxn modelId="{24F18A8C-F2C7-4144-AB0D-810D36A8E34C}" type="presParOf" srcId="{0C4E431D-290C-4EAB-8A70-76BF60E2B496}" destId="{071DBB28-E2DC-4B40-8908-1229B892625A}" srcOrd="1" destOrd="0" presId="urn:microsoft.com/office/officeart/2005/8/layout/hierarchy3"/>
    <dgm:cxn modelId="{7556FC01-9209-4C2B-8944-67471CBCC507}" type="presParOf" srcId="{071DBB28-E2DC-4B40-8908-1229B892625A}" destId="{2FA0D95E-CA67-4927-8097-2CE7F6F57EF2}" srcOrd="0" destOrd="0" presId="urn:microsoft.com/office/officeart/2005/8/layout/hierarchy3"/>
    <dgm:cxn modelId="{9C8104DA-A2EE-4589-84CF-E364EDC31C2E}" type="presParOf" srcId="{071DBB28-E2DC-4B40-8908-1229B892625A}" destId="{E16728A7-D877-4051-8E16-B7FC989B8662}" srcOrd="1" destOrd="0" presId="urn:microsoft.com/office/officeart/2005/8/layout/hierarchy3"/>
    <dgm:cxn modelId="{0BB0A5CD-D8CA-4174-8443-6C43D0A8E0B5}" type="presParOf" srcId="{071DBB28-E2DC-4B40-8908-1229B892625A}" destId="{1EC8711C-98D5-428D-99AD-5EDA641DEFD5}" srcOrd="2" destOrd="0" presId="urn:microsoft.com/office/officeart/2005/8/layout/hierarchy3"/>
    <dgm:cxn modelId="{1D75CE46-0A08-4F4D-8CE2-53A9820F5E94}" type="presParOf" srcId="{071DBB28-E2DC-4B40-8908-1229B892625A}" destId="{4A435EF5-2BDE-42F2-A6B7-5DAB4111CEBB}" srcOrd="3" destOrd="0" presId="urn:microsoft.com/office/officeart/2005/8/layout/hierarchy3"/>
    <dgm:cxn modelId="{ED63F013-13AF-42AC-884E-6AFE4B44835F}" type="presParOf" srcId="{071DBB28-E2DC-4B40-8908-1229B892625A}" destId="{10C6AD6C-7C07-4631-BE59-28EBCF1F339C}" srcOrd="4" destOrd="0" presId="urn:microsoft.com/office/officeart/2005/8/layout/hierarchy3"/>
    <dgm:cxn modelId="{3DA96339-9808-4934-BEE9-4AC08C715BF3}" type="presParOf" srcId="{071DBB28-E2DC-4B40-8908-1229B892625A}" destId="{1D467EF9-C0B5-4084-9108-92CF79DEF44A}"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79E5F9B-12A8-441D-98F8-F7D9CA4CC87F}" type="doc">
      <dgm:prSet loTypeId="urn:microsoft.com/office/officeart/2005/8/layout/hierarchy3" loCatId="hierarchy" qsTypeId="urn:microsoft.com/office/officeart/2005/8/quickstyle/simple3" qsCatId="simple" csTypeId="urn:microsoft.com/office/officeart/2005/8/colors/colorful4" csCatId="colorful" phldr="1"/>
      <dgm:spPr/>
      <dgm:t>
        <a:bodyPr/>
        <a:lstStyle/>
        <a:p>
          <a:pPr rtl="1"/>
          <a:endParaRPr lang="ar-SA"/>
        </a:p>
      </dgm:t>
    </dgm:pt>
    <dgm:pt modelId="{568185F3-1BB6-4961-B260-D1A510D54C0E}">
      <dgm:prSet/>
      <dgm:spPr>
        <a:gradFill flip="none"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8100000" scaled="1"/>
          <a:tileRect/>
        </a:gradFill>
      </dgm:spPr>
      <dgm:t>
        <a:bodyPr/>
        <a:lstStyle/>
        <a:p>
          <a:pPr rtl="1"/>
          <a:r>
            <a:rPr lang="ar-SA" u="sng" dirty="0" smtClean="0"/>
            <a:t>تابع موضوعات المحاضرة السابقة:</a:t>
          </a:r>
          <a:endParaRPr lang="ar-SA" dirty="0"/>
        </a:p>
      </dgm:t>
    </dgm:pt>
    <dgm:pt modelId="{B6B233CA-CE0F-4798-8184-E34DBC3EFDD8}" type="parTrans" cxnId="{EA8A068A-43C8-4685-8827-2B28FB6BB444}">
      <dgm:prSet/>
      <dgm:spPr/>
      <dgm:t>
        <a:bodyPr/>
        <a:lstStyle/>
        <a:p>
          <a:pPr rtl="1"/>
          <a:endParaRPr lang="ar-SA"/>
        </a:p>
      </dgm:t>
    </dgm:pt>
    <dgm:pt modelId="{44ADDF11-8D63-4892-B5FC-845139B60558}" type="sibTrans" cxnId="{EA8A068A-43C8-4685-8827-2B28FB6BB444}">
      <dgm:prSet/>
      <dgm:spPr/>
      <dgm:t>
        <a:bodyPr/>
        <a:lstStyle/>
        <a:p>
          <a:pPr rtl="1"/>
          <a:endParaRPr lang="ar-SA"/>
        </a:p>
      </dgm:t>
    </dgm:pt>
    <dgm:pt modelId="{DAF4AD4F-E1FC-4638-99A6-EE38339B04F4}">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200" dirty="0" smtClean="0"/>
            <a:t>تفسير القرآن العظيم (لابن كثير)</a:t>
          </a:r>
          <a:endParaRPr lang="ar-SA" sz="3200" dirty="0"/>
        </a:p>
      </dgm:t>
    </dgm:pt>
    <dgm:pt modelId="{B41A6122-D48B-429C-867F-0747FC3F935B}" type="parTrans" cxnId="{572658F6-14B6-435B-BB70-6860BAFAC105}">
      <dgm:prSet/>
      <dgm:spPr/>
      <dgm:t>
        <a:bodyPr/>
        <a:lstStyle/>
        <a:p>
          <a:pPr rtl="1"/>
          <a:endParaRPr lang="ar-SA"/>
        </a:p>
      </dgm:t>
    </dgm:pt>
    <dgm:pt modelId="{A6251F8D-1106-476E-9F71-216C3C402CFE}" type="sibTrans" cxnId="{572658F6-14B6-435B-BB70-6860BAFAC105}">
      <dgm:prSet/>
      <dgm:spPr/>
      <dgm:t>
        <a:bodyPr/>
        <a:lstStyle/>
        <a:p>
          <a:pPr rtl="1"/>
          <a:endParaRPr lang="ar-SA"/>
        </a:p>
      </dgm:t>
    </dgm:pt>
    <dgm:pt modelId="{8BA1D75C-0A0C-43CB-A098-7D9D13FDD6C1}">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200" dirty="0" smtClean="0"/>
            <a:t>معالم التنزيل (</a:t>
          </a:r>
          <a:r>
            <a:rPr lang="ar-SA" sz="3200" dirty="0" err="1" smtClean="0"/>
            <a:t>للبغوي</a:t>
          </a:r>
          <a:r>
            <a:rPr lang="ar-SA" sz="3200" dirty="0" smtClean="0"/>
            <a:t>)</a:t>
          </a:r>
          <a:endParaRPr lang="ar-SA" sz="3200" dirty="0"/>
        </a:p>
      </dgm:t>
    </dgm:pt>
    <dgm:pt modelId="{FE37E951-D9A2-4484-865C-D561C7DC5353}" type="sibTrans" cxnId="{9B0F7CEC-6C6C-4C57-A752-09F62E4CAE07}">
      <dgm:prSet/>
      <dgm:spPr/>
      <dgm:t>
        <a:bodyPr/>
        <a:lstStyle/>
        <a:p>
          <a:pPr rtl="1"/>
          <a:endParaRPr lang="ar-SA"/>
        </a:p>
      </dgm:t>
    </dgm:pt>
    <dgm:pt modelId="{C41D8DEE-E8C8-47FB-BB2F-108938BEEB76}" type="parTrans" cxnId="{9B0F7CEC-6C6C-4C57-A752-09F62E4CAE07}">
      <dgm:prSet/>
      <dgm:spPr/>
      <dgm:t>
        <a:bodyPr/>
        <a:lstStyle/>
        <a:p>
          <a:pPr rtl="1"/>
          <a:endParaRPr lang="ar-SA"/>
        </a:p>
      </dgm:t>
    </dgm:pt>
    <dgm:pt modelId="{9639F1A1-015D-42A4-9291-037F24C9EFA4}" type="pres">
      <dgm:prSet presAssocID="{079E5F9B-12A8-441D-98F8-F7D9CA4CC87F}" presName="diagram" presStyleCnt="0">
        <dgm:presLayoutVars>
          <dgm:chPref val="1"/>
          <dgm:dir/>
          <dgm:animOne val="branch"/>
          <dgm:animLvl val="lvl"/>
          <dgm:resizeHandles/>
        </dgm:presLayoutVars>
      </dgm:prSet>
      <dgm:spPr/>
      <dgm:t>
        <a:bodyPr/>
        <a:lstStyle/>
        <a:p>
          <a:pPr rtl="1"/>
          <a:endParaRPr lang="ar-SA"/>
        </a:p>
      </dgm:t>
    </dgm:pt>
    <dgm:pt modelId="{0C4E431D-290C-4EAB-8A70-76BF60E2B496}" type="pres">
      <dgm:prSet presAssocID="{568185F3-1BB6-4961-B260-D1A510D54C0E}" presName="root" presStyleCnt="0"/>
      <dgm:spPr/>
    </dgm:pt>
    <dgm:pt modelId="{4D99272E-C094-4A47-9729-3C74AD965C2F}" type="pres">
      <dgm:prSet presAssocID="{568185F3-1BB6-4961-B260-D1A510D54C0E}" presName="rootComposite" presStyleCnt="0"/>
      <dgm:spPr/>
    </dgm:pt>
    <dgm:pt modelId="{7D3773D4-8756-4257-902A-23BED56FA97B}" type="pres">
      <dgm:prSet presAssocID="{568185F3-1BB6-4961-B260-D1A510D54C0E}" presName="rootText" presStyleLbl="node1" presStyleIdx="0" presStyleCnt="1" custScaleX="252036"/>
      <dgm:spPr/>
      <dgm:t>
        <a:bodyPr/>
        <a:lstStyle/>
        <a:p>
          <a:pPr rtl="1"/>
          <a:endParaRPr lang="ar-SA"/>
        </a:p>
      </dgm:t>
    </dgm:pt>
    <dgm:pt modelId="{4867425E-D696-4015-8256-B2EB55803B61}" type="pres">
      <dgm:prSet presAssocID="{568185F3-1BB6-4961-B260-D1A510D54C0E}" presName="rootConnector" presStyleLbl="node1" presStyleIdx="0" presStyleCnt="1"/>
      <dgm:spPr/>
      <dgm:t>
        <a:bodyPr/>
        <a:lstStyle/>
        <a:p>
          <a:pPr rtl="1"/>
          <a:endParaRPr lang="ar-SA"/>
        </a:p>
      </dgm:t>
    </dgm:pt>
    <dgm:pt modelId="{071DBB28-E2DC-4B40-8908-1229B892625A}" type="pres">
      <dgm:prSet presAssocID="{568185F3-1BB6-4961-B260-D1A510D54C0E}" presName="childShape" presStyleCnt="0"/>
      <dgm:spPr/>
    </dgm:pt>
    <dgm:pt modelId="{2FA0D95E-CA67-4927-8097-2CE7F6F57EF2}" type="pres">
      <dgm:prSet presAssocID="{C41D8DEE-E8C8-47FB-BB2F-108938BEEB76}" presName="Name13" presStyleLbl="parChTrans1D2" presStyleIdx="0" presStyleCnt="2"/>
      <dgm:spPr/>
      <dgm:t>
        <a:bodyPr/>
        <a:lstStyle/>
        <a:p>
          <a:pPr rtl="1"/>
          <a:endParaRPr lang="ar-SA"/>
        </a:p>
      </dgm:t>
    </dgm:pt>
    <dgm:pt modelId="{E16728A7-D877-4051-8E16-B7FC989B8662}" type="pres">
      <dgm:prSet presAssocID="{8BA1D75C-0A0C-43CB-A098-7D9D13FDD6C1}" presName="childText" presStyleLbl="bgAcc1" presStyleIdx="0" presStyleCnt="2" custScaleX="208744">
        <dgm:presLayoutVars>
          <dgm:bulletEnabled val="1"/>
        </dgm:presLayoutVars>
      </dgm:prSet>
      <dgm:spPr/>
      <dgm:t>
        <a:bodyPr/>
        <a:lstStyle/>
        <a:p>
          <a:pPr rtl="1"/>
          <a:endParaRPr lang="ar-SA"/>
        </a:p>
      </dgm:t>
    </dgm:pt>
    <dgm:pt modelId="{1EC8711C-98D5-428D-99AD-5EDA641DEFD5}" type="pres">
      <dgm:prSet presAssocID="{B41A6122-D48B-429C-867F-0747FC3F935B}" presName="Name13" presStyleLbl="parChTrans1D2" presStyleIdx="1" presStyleCnt="2"/>
      <dgm:spPr/>
      <dgm:t>
        <a:bodyPr/>
        <a:lstStyle/>
        <a:p>
          <a:pPr rtl="1"/>
          <a:endParaRPr lang="ar-SA"/>
        </a:p>
      </dgm:t>
    </dgm:pt>
    <dgm:pt modelId="{4A435EF5-2BDE-42F2-A6B7-5DAB4111CEBB}" type="pres">
      <dgm:prSet presAssocID="{DAF4AD4F-E1FC-4638-99A6-EE38339B04F4}" presName="childText" presStyleLbl="bgAcc1" presStyleIdx="1" presStyleCnt="2" custScaleX="208744">
        <dgm:presLayoutVars>
          <dgm:bulletEnabled val="1"/>
        </dgm:presLayoutVars>
      </dgm:prSet>
      <dgm:spPr/>
      <dgm:t>
        <a:bodyPr/>
        <a:lstStyle/>
        <a:p>
          <a:pPr rtl="1"/>
          <a:endParaRPr lang="ar-SA"/>
        </a:p>
      </dgm:t>
    </dgm:pt>
  </dgm:ptLst>
  <dgm:cxnLst>
    <dgm:cxn modelId="{AC002B86-8EFE-4552-AC6B-9E27840CB83E}" type="presOf" srcId="{568185F3-1BB6-4961-B260-D1A510D54C0E}" destId="{4867425E-D696-4015-8256-B2EB55803B61}" srcOrd="1" destOrd="0" presId="urn:microsoft.com/office/officeart/2005/8/layout/hierarchy3"/>
    <dgm:cxn modelId="{EA8A068A-43C8-4685-8827-2B28FB6BB444}" srcId="{079E5F9B-12A8-441D-98F8-F7D9CA4CC87F}" destId="{568185F3-1BB6-4961-B260-D1A510D54C0E}" srcOrd="0" destOrd="0" parTransId="{B6B233CA-CE0F-4798-8184-E34DBC3EFDD8}" sibTransId="{44ADDF11-8D63-4892-B5FC-845139B60558}"/>
    <dgm:cxn modelId="{298675A6-377E-476B-85A7-9B2B2649C60A}" type="presOf" srcId="{568185F3-1BB6-4961-B260-D1A510D54C0E}" destId="{7D3773D4-8756-4257-902A-23BED56FA97B}" srcOrd="0" destOrd="0" presId="urn:microsoft.com/office/officeart/2005/8/layout/hierarchy3"/>
    <dgm:cxn modelId="{9B0F7CEC-6C6C-4C57-A752-09F62E4CAE07}" srcId="{568185F3-1BB6-4961-B260-D1A510D54C0E}" destId="{8BA1D75C-0A0C-43CB-A098-7D9D13FDD6C1}" srcOrd="0" destOrd="0" parTransId="{C41D8DEE-E8C8-47FB-BB2F-108938BEEB76}" sibTransId="{FE37E951-D9A2-4484-865C-D561C7DC5353}"/>
    <dgm:cxn modelId="{CC21C7EB-390C-4DBE-B1D6-2C6E62EDC103}" type="presOf" srcId="{8BA1D75C-0A0C-43CB-A098-7D9D13FDD6C1}" destId="{E16728A7-D877-4051-8E16-B7FC989B8662}" srcOrd="0" destOrd="0" presId="urn:microsoft.com/office/officeart/2005/8/layout/hierarchy3"/>
    <dgm:cxn modelId="{50E7116E-5362-4CC8-AD21-11EAC0CD3CEB}" type="presOf" srcId="{079E5F9B-12A8-441D-98F8-F7D9CA4CC87F}" destId="{9639F1A1-015D-42A4-9291-037F24C9EFA4}" srcOrd="0" destOrd="0" presId="urn:microsoft.com/office/officeart/2005/8/layout/hierarchy3"/>
    <dgm:cxn modelId="{6E119B70-7CD9-4326-9126-1FD7F232AF08}" type="presOf" srcId="{C41D8DEE-E8C8-47FB-BB2F-108938BEEB76}" destId="{2FA0D95E-CA67-4927-8097-2CE7F6F57EF2}" srcOrd="0" destOrd="0" presId="urn:microsoft.com/office/officeart/2005/8/layout/hierarchy3"/>
    <dgm:cxn modelId="{2801697C-34F1-49F4-8E86-B509544CAC22}" type="presOf" srcId="{B41A6122-D48B-429C-867F-0747FC3F935B}" destId="{1EC8711C-98D5-428D-99AD-5EDA641DEFD5}" srcOrd="0" destOrd="0" presId="urn:microsoft.com/office/officeart/2005/8/layout/hierarchy3"/>
    <dgm:cxn modelId="{67F17F3C-54A7-4B8F-BC7A-F0CC91576484}" type="presOf" srcId="{DAF4AD4F-E1FC-4638-99A6-EE38339B04F4}" destId="{4A435EF5-2BDE-42F2-A6B7-5DAB4111CEBB}" srcOrd="0" destOrd="0" presId="urn:microsoft.com/office/officeart/2005/8/layout/hierarchy3"/>
    <dgm:cxn modelId="{572658F6-14B6-435B-BB70-6860BAFAC105}" srcId="{568185F3-1BB6-4961-B260-D1A510D54C0E}" destId="{DAF4AD4F-E1FC-4638-99A6-EE38339B04F4}" srcOrd="1" destOrd="0" parTransId="{B41A6122-D48B-429C-867F-0747FC3F935B}" sibTransId="{A6251F8D-1106-476E-9F71-216C3C402CFE}"/>
    <dgm:cxn modelId="{62075906-FEEC-4769-9986-4A7F619D1A1F}" type="presParOf" srcId="{9639F1A1-015D-42A4-9291-037F24C9EFA4}" destId="{0C4E431D-290C-4EAB-8A70-76BF60E2B496}" srcOrd="0" destOrd="0" presId="urn:microsoft.com/office/officeart/2005/8/layout/hierarchy3"/>
    <dgm:cxn modelId="{AD5ACE57-A99B-4689-B8DD-87587D4CA580}" type="presParOf" srcId="{0C4E431D-290C-4EAB-8A70-76BF60E2B496}" destId="{4D99272E-C094-4A47-9729-3C74AD965C2F}" srcOrd="0" destOrd="0" presId="urn:microsoft.com/office/officeart/2005/8/layout/hierarchy3"/>
    <dgm:cxn modelId="{B3F8A924-E617-468E-A6A9-FEA5F8B99F18}" type="presParOf" srcId="{4D99272E-C094-4A47-9729-3C74AD965C2F}" destId="{7D3773D4-8756-4257-902A-23BED56FA97B}" srcOrd="0" destOrd="0" presId="urn:microsoft.com/office/officeart/2005/8/layout/hierarchy3"/>
    <dgm:cxn modelId="{3FB5C87C-31BB-437F-BEA9-B51A095FF3FD}" type="presParOf" srcId="{4D99272E-C094-4A47-9729-3C74AD965C2F}" destId="{4867425E-D696-4015-8256-B2EB55803B61}" srcOrd="1" destOrd="0" presId="urn:microsoft.com/office/officeart/2005/8/layout/hierarchy3"/>
    <dgm:cxn modelId="{F94860BD-9AAB-4212-9F6F-F4A70779C3BB}" type="presParOf" srcId="{0C4E431D-290C-4EAB-8A70-76BF60E2B496}" destId="{071DBB28-E2DC-4B40-8908-1229B892625A}" srcOrd="1" destOrd="0" presId="urn:microsoft.com/office/officeart/2005/8/layout/hierarchy3"/>
    <dgm:cxn modelId="{62D8F335-76EE-40C8-B739-2B8C592E3BB3}" type="presParOf" srcId="{071DBB28-E2DC-4B40-8908-1229B892625A}" destId="{2FA0D95E-CA67-4927-8097-2CE7F6F57EF2}" srcOrd="0" destOrd="0" presId="urn:microsoft.com/office/officeart/2005/8/layout/hierarchy3"/>
    <dgm:cxn modelId="{AD041FB4-177A-4D1C-835C-7EECFF11E648}" type="presParOf" srcId="{071DBB28-E2DC-4B40-8908-1229B892625A}" destId="{E16728A7-D877-4051-8E16-B7FC989B8662}" srcOrd="1" destOrd="0" presId="urn:microsoft.com/office/officeart/2005/8/layout/hierarchy3"/>
    <dgm:cxn modelId="{77FB448A-AEC6-4052-893C-2497828DA28D}" type="presParOf" srcId="{071DBB28-E2DC-4B40-8908-1229B892625A}" destId="{1EC8711C-98D5-428D-99AD-5EDA641DEFD5}" srcOrd="2" destOrd="0" presId="urn:microsoft.com/office/officeart/2005/8/layout/hierarchy3"/>
    <dgm:cxn modelId="{77C226E5-D0BA-4AC9-B017-38C69958D0A0}" type="presParOf" srcId="{071DBB28-E2DC-4B40-8908-1229B892625A}" destId="{4A435EF5-2BDE-42F2-A6B7-5DAB4111CEBB}"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7611DA4-B405-410C-B372-4720DF5C3CC2}" type="doc">
      <dgm:prSet loTypeId="urn:microsoft.com/office/officeart/2005/8/layout/hierarchy1" loCatId="hierarchy" qsTypeId="urn:microsoft.com/office/officeart/2005/8/quickstyle/simple1" qsCatId="simple" csTypeId="urn:microsoft.com/office/officeart/2005/8/colors/accent0_2" csCatId="mainScheme" phldr="1"/>
      <dgm:spPr/>
      <dgm:t>
        <a:bodyPr/>
        <a:lstStyle/>
        <a:p>
          <a:pPr rtl="1"/>
          <a:endParaRPr lang="ar-SA"/>
        </a:p>
      </dgm:t>
    </dgm:pt>
    <dgm:pt modelId="{748E4E2B-757D-4827-9C10-99736FDA06D9}">
      <dgm:prSet custT="1">
        <dgm:style>
          <a:lnRef idx="1">
            <a:schemeClr val="accent5"/>
          </a:lnRef>
          <a:fillRef idx="2">
            <a:schemeClr val="accent5"/>
          </a:fillRef>
          <a:effectRef idx="1">
            <a:schemeClr val="accent5"/>
          </a:effectRef>
          <a:fontRef idx="minor">
            <a:schemeClr val="dk1"/>
          </a:fontRef>
        </dgm:style>
      </dgm:prSet>
      <dgm:spPr>
        <a:solidFill>
          <a:schemeClr val="accent2">
            <a:lumMod val="40000"/>
            <a:lumOff val="60000"/>
          </a:schemeClr>
        </a:solidFill>
      </dgm:spPr>
      <dgm:t>
        <a:bodyPr/>
        <a:lstStyle/>
        <a:p>
          <a:pPr rtl="1"/>
          <a:r>
            <a:rPr lang="ar-SA" sz="8000" dirty="0" smtClean="0">
              <a:solidFill>
                <a:srgbClr val="0070C0"/>
              </a:solidFill>
              <a:cs typeface="Kufi Outline Shaded" pitchFamily="82" charset="-78"/>
            </a:rPr>
            <a:t>محاضرة اليوم</a:t>
          </a:r>
          <a:endParaRPr lang="ar-SA" sz="8000" dirty="0">
            <a:solidFill>
              <a:srgbClr val="0070C0"/>
            </a:solidFill>
            <a:cs typeface="Kufi Outline Shaded" pitchFamily="82" charset="-78"/>
          </a:endParaRPr>
        </a:p>
      </dgm:t>
    </dgm:pt>
    <dgm:pt modelId="{1611EC94-F7B9-42D3-9348-0F7959DE23C3}" type="parTrans" cxnId="{73E02330-6D88-4DBA-9E3F-90F7B5B933EC}">
      <dgm:prSet/>
      <dgm:spPr/>
      <dgm:t>
        <a:bodyPr/>
        <a:lstStyle/>
        <a:p>
          <a:pPr rtl="1"/>
          <a:endParaRPr lang="ar-SA"/>
        </a:p>
      </dgm:t>
    </dgm:pt>
    <dgm:pt modelId="{E55AF199-0277-4236-9C59-E14E29001B9B}" type="sibTrans" cxnId="{73E02330-6D88-4DBA-9E3F-90F7B5B933EC}">
      <dgm:prSet/>
      <dgm:spPr/>
      <dgm:t>
        <a:bodyPr/>
        <a:lstStyle/>
        <a:p>
          <a:pPr rtl="1"/>
          <a:endParaRPr lang="ar-SA"/>
        </a:p>
      </dgm:t>
    </dgm:pt>
    <dgm:pt modelId="{CB496DF1-BC10-4CE0-A131-CCDD7EEAD1D5}" type="pres">
      <dgm:prSet presAssocID="{47611DA4-B405-410C-B372-4720DF5C3CC2}" presName="hierChild1" presStyleCnt="0">
        <dgm:presLayoutVars>
          <dgm:chPref val="1"/>
          <dgm:dir/>
          <dgm:animOne val="branch"/>
          <dgm:animLvl val="lvl"/>
          <dgm:resizeHandles/>
        </dgm:presLayoutVars>
      </dgm:prSet>
      <dgm:spPr/>
      <dgm:t>
        <a:bodyPr/>
        <a:lstStyle/>
        <a:p>
          <a:pPr rtl="1"/>
          <a:endParaRPr lang="ar-SA"/>
        </a:p>
      </dgm:t>
    </dgm:pt>
    <dgm:pt modelId="{C420B460-D580-41B5-9BC0-F25390DDD8BB}" type="pres">
      <dgm:prSet presAssocID="{748E4E2B-757D-4827-9C10-99736FDA06D9}" presName="hierRoot1" presStyleCnt="0"/>
      <dgm:spPr/>
    </dgm:pt>
    <dgm:pt modelId="{B8FA1B11-9CB7-4234-A0F2-20688212FC5C}" type="pres">
      <dgm:prSet presAssocID="{748E4E2B-757D-4827-9C10-99736FDA06D9}" presName="composite" presStyleCnt="0"/>
      <dgm:spPr/>
    </dgm:pt>
    <dgm:pt modelId="{2D76DC83-8838-4E62-9B67-20913B99F3BD}" type="pres">
      <dgm:prSet presAssocID="{748E4E2B-757D-4827-9C10-99736FDA06D9}" presName="background" presStyleLbl="node0" presStyleIdx="0" presStyleCnt="1">
        <dgm:style>
          <a:lnRef idx="3">
            <a:schemeClr val="lt1"/>
          </a:lnRef>
          <a:fillRef idx="1">
            <a:schemeClr val="accent5"/>
          </a:fillRef>
          <a:effectRef idx="1">
            <a:schemeClr val="accent5"/>
          </a:effectRef>
          <a:fontRef idx="minor">
            <a:schemeClr val="lt1"/>
          </a:fontRef>
        </dgm:style>
      </dgm:prSet>
      <dgm:spPr>
        <a:solidFill>
          <a:schemeClr val="accent2">
            <a:lumMod val="60000"/>
            <a:lumOff val="40000"/>
          </a:schemeClr>
        </a:solidFill>
      </dgm:spPr>
      <dgm:t>
        <a:bodyPr/>
        <a:lstStyle/>
        <a:p>
          <a:pPr rtl="1"/>
          <a:endParaRPr lang="ar-SA"/>
        </a:p>
      </dgm:t>
    </dgm:pt>
    <dgm:pt modelId="{76807906-B6AB-476E-97E2-65A7F29DEC27}" type="pres">
      <dgm:prSet presAssocID="{748E4E2B-757D-4827-9C10-99736FDA06D9}" presName="text" presStyleLbl="fgAcc0" presStyleIdx="0" presStyleCnt="1" custLinFactNeighborX="801" custLinFactNeighborY="-2948">
        <dgm:presLayoutVars>
          <dgm:chPref val="3"/>
        </dgm:presLayoutVars>
      </dgm:prSet>
      <dgm:spPr/>
      <dgm:t>
        <a:bodyPr/>
        <a:lstStyle/>
        <a:p>
          <a:pPr rtl="1"/>
          <a:endParaRPr lang="ar-SA"/>
        </a:p>
      </dgm:t>
    </dgm:pt>
    <dgm:pt modelId="{8CEA0006-C757-439F-8224-467639FC7EF1}" type="pres">
      <dgm:prSet presAssocID="{748E4E2B-757D-4827-9C10-99736FDA06D9}" presName="hierChild2" presStyleCnt="0"/>
      <dgm:spPr/>
    </dgm:pt>
  </dgm:ptLst>
  <dgm:cxnLst>
    <dgm:cxn modelId="{8A0F2B50-C33A-472E-9646-2AD69F53C030}" type="presOf" srcId="{47611DA4-B405-410C-B372-4720DF5C3CC2}" destId="{CB496DF1-BC10-4CE0-A131-CCDD7EEAD1D5}" srcOrd="0" destOrd="0" presId="urn:microsoft.com/office/officeart/2005/8/layout/hierarchy1"/>
    <dgm:cxn modelId="{73E02330-6D88-4DBA-9E3F-90F7B5B933EC}" srcId="{47611DA4-B405-410C-B372-4720DF5C3CC2}" destId="{748E4E2B-757D-4827-9C10-99736FDA06D9}" srcOrd="0" destOrd="0" parTransId="{1611EC94-F7B9-42D3-9348-0F7959DE23C3}" sibTransId="{E55AF199-0277-4236-9C59-E14E29001B9B}"/>
    <dgm:cxn modelId="{586C53FA-549E-48C7-8D63-9F36CB325257}" type="presOf" srcId="{748E4E2B-757D-4827-9C10-99736FDA06D9}" destId="{76807906-B6AB-476E-97E2-65A7F29DEC27}" srcOrd="0" destOrd="0" presId="urn:microsoft.com/office/officeart/2005/8/layout/hierarchy1"/>
    <dgm:cxn modelId="{01A8D4FF-3D97-46FC-9A8A-F77A77E9BF16}" type="presParOf" srcId="{CB496DF1-BC10-4CE0-A131-CCDD7EEAD1D5}" destId="{C420B460-D580-41B5-9BC0-F25390DDD8BB}" srcOrd="0" destOrd="0" presId="urn:microsoft.com/office/officeart/2005/8/layout/hierarchy1"/>
    <dgm:cxn modelId="{A9B00C6B-7011-47AA-B2EF-8097575044D8}" type="presParOf" srcId="{C420B460-D580-41B5-9BC0-F25390DDD8BB}" destId="{B8FA1B11-9CB7-4234-A0F2-20688212FC5C}" srcOrd="0" destOrd="0" presId="urn:microsoft.com/office/officeart/2005/8/layout/hierarchy1"/>
    <dgm:cxn modelId="{98329DDA-7852-478E-88A8-3D384425A187}" type="presParOf" srcId="{B8FA1B11-9CB7-4234-A0F2-20688212FC5C}" destId="{2D76DC83-8838-4E62-9B67-20913B99F3BD}" srcOrd="0" destOrd="0" presId="urn:microsoft.com/office/officeart/2005/8/layout/hierarchy1"/>
    <dgm:cxn modelId="{EF18C2D9-9DAD-4502-8F09-48A36A147A5D}" type="presParOf" srcId="{B8FA1B11-9CB7-4234-A0F2-20688212FC5C}" destId="{76807906-B6AB-476E-97E2-65A7F29DEC27}" srcOrd="1" destOrd="0" presId="urn:microsoft.com/office/officeart/2005/8/layout/hierarchy1"/>
    <dgm:cxn modelId="{B7594A88-F93E-4E84-9769-EA400FB0A8A4}" type="presParOf" srcId="{C420B460-D580-41B5-9BC0-F25390DDD8BB}" destId="{8CEA0006-C757-439F-8224-467639FC7EF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804909A-C70A-4513-84F7-7B210B2F3483}"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pPr rtl="1"/>
          <a:endParaRPr lang="ar-SA"/>
        </a:p>
      </dgm:t>
    </dgm:pt>
    <dgm:pt modelId="{0A45FC4A-EE5B-4E13-A2D9-A29C855ECFC8}">
      <dgm:prSet>
        <dgm:style>
          <a:lnRef idx="1">
            <a:schemeClr val="accent1"/>
          </a:lnRef>
          <a:fillRef idx="2">
            <a:schemeClr val="accent1"/>
          </a:fillRef>
          <a:effectRef idx="1">
            <a:schemeClr val="accent1"/>
          </a:effectRef>
          <a:fontRef idx="minor">
            <a:schemeClr val="dk1"/>
          </a:fontRef>
        </dgm:style>
      </dgm:prSet>
      <dgm:spPr/>
      <dgm:t>
        <a:bodyPr/>
        <a:lstStyle/>
        <a:p>
          <a:pPr algn="justLow" rtl="1"/>
          <a:r>
            <a:rPr lang="ar-SA" u="sng" dirty="0" smtClean="0"/>
            <a:t>التفسير بالرأي وما يتعلق به</a:t>
          </a:r>
          <a:endParaRPr lang="ar-SA" u="sng" dirty="0"/>
        </a:p>
      </dgm:t>
    </dgm:pt>
    <dgm:pt modelId="{175FE5DB-D196-4BFD-B1F8-21C692DA0A9F}" type="parTrans" cxnId="{63F1DC5D-FCD6-46FB-8B44-670A007BF421}">
      <dgm:prSet/>
      <dgm:spPr/>
      <dgm:t>
        <a:bodyPr/>
        <a:lstStyle/>
        <a:p>
          <a:pPr rtl="1"/>
          <a:endParaRPr lang="ar-SA"/>
        </a:p>
      </dgm:t>
    </dgm:pt>
    <dgm:pt modelId="{3B5E26F0-9A43-46C0-BD33-EAC2CC3CFBF2}" type="sibTrans" cxnId="{63F1DC5D-FCD6-46FB-8B44-670A007BF421}">
      <dgm:prSet/>
      <dgm:spPr/>
      <dgm:t>
        <a:bodyPr/>
        <a:lstStyle/>
        <a:p>
          <a:pPr rtl="1"/>
          <a:endParaRPr lang="ar-SA"/>
        </a:p>
      </dgm:t>
    </dgm:pt>
    <dgm:pt modelId="{074951EE-19D5-43E0-BB6C-14EEBEC6958B}" type="pres">
      <dgm:prSet presAssocID="{8804909A-C70A-4513-84F7-7B210B2F3483}" presName="Name0" presStyleCnt="0">
        <dgm:presLayoutVars>
          <dgm:dir/>
          <dgm:animLvl val="lvl"/>
          <dgm:resizeHandles/>
        </dgm:presLayoutVars>
      </dgm:prSet>
      <dgm:spPr/>
      <dgm:t>
        <a:bodyPr/>
        <a:lstStyle/>
        <a:p>
          <a:pPr rtl="1"/>
          <a:endParaRPr lang="ar-SA"/>
        </a:p>
      </dgm:t>
    </dgm:pt>
    <dgm:pt modelId="{8F583F09-DD89-420A-879F-C3DAF160782F}" type="pres">
      <dgm:prSet presAssocID="{0A45FC4A-EE5B-4E13-A2D9-A29C855ECFC8}" presName="linNode" presStyleCnt="0"/>
      <dgm:spPr/>
    </dgm:pt>
    <dgm:pt modelId="{C9B8C264-5BFF-4E01-A866-F5D369B7F6EB}" type="pres">
      <dgm:prSet presAssocID="{0A45FC4A-EE5B-4E13-A2D9-A29C855ECFC8}" presName="parentShp" presStyleLbl="node1" presStyleIdx="0" presStyleCnt="1" custScaleX="189374">
        <dgm:presLayoutVars>
          <dgm:bulletEnabled val="1"/>
        </dgm:presLayoutVars>
      </dgm:prSet>
      <dgm:spPr/>
      <dgm:t>
        <a:bodyPr/>
        <a:lstStyle/>
        <a:p>
          <a:pPr rtl="1"/>
          <a:endParaRPr lang="ar-SA"/>
        </a:p>
      </dgm:t>
    </dgm:pt>
    <dgm:pt modelId="{DE7DD092-E92E-4FAE-8FBE-C3C73CB08B66}" type="pres">
      <dgm:prSet presAssocID="{0A45FC4A-EE5B-4E13-A2D9-A29C855ECFC8}" presName="childShp" presStyleLbl="bgAccFollowNode1" presStyleIdx="0" presStyleCnt="1">
        <dgm:presLayoutVars>
          <dgm:bulletEnabled val="1"/>
        </dgm:presLayoutVars>
      </dgm:prSet>
      <dgm:spPr/>
    </dgm:pt>
  </dgm:ptLst>
  <dgm:cxnLst>
    <dgm:cxn modelId="{63F1DC5D-FCD6-46FB-8B44-670A007BF421}" srcId="{8804909A-C70A-4513-84F7-7B210B2F3483}" destId="{0A45FC4A-EE5B-4E13-A2D9-A29C855ECFC8}" srcOrd="0" destOrd="0" parTransId="{175FE5DB-D196-4BFD-B1F8-21C692DA0A9F}" sibTransId="{3B5E26F0-9A43-46C0-BD33-EAC2CC3CFBF2}"/>
    <dgm:cxn modelId="{DD9E4C96-9D6E-442B-8BD1-9979056A2E04}" type="presOf" srcId="{8804909A-C70A-4513-84F7-7B210B2F3483}" destId="{074951EE-19D5-43E0-BB6C-14EEBEC6958B}" srcOrd="0" destOrd="0" presId="urn:microsoft.com/office/officeart/2005/8/layout/vList6"/>
    <dgm:cxn modelId="{5A6673CC-3039-452E-9AF1-F515D5358591}" type="presOf" srcId="{0A45FC4A-EE5B-4E13-A2D9-A29C855ECFC8}" destId="{C9B8C264-5BFF-4E01-A866-F5D369B7F6EB}" srcOrd="0" destOrd="0" presId="urn:microsoft.com/office/officeart/2005/8/layout/vList6"/>
    <dgm:cxn modelId="{DA1612F9-33D5-4C43-B763-83949B0DED7A}" type="presParOf" srcId="{074951EE-19D5-43E0-BB6C-14EEBEC6958B}" destId="{8F583F09-DD89-420A-879F-C3DAF160782F}" srcOrd="0" destOrd="0" presId="urn:microsoft.com/office/officeart/2005/8/layout/vList6"/>
    <dgm:cxn modelId="{C6F92E1B-0AFB-47DB-BEC4-8296DFEB8D99}" type="presParOf" srcId="{8F583F09-DD89-420A-879F-C3DAF160782F}" destId="{C9B8C264-5BFF-4E01-A866-F5D369B7F6EB}" srcOrd="0" destOrd="0" presId="urn:microsoft.com/office/officeart/2005/8/layout/vList6"/>
    <dgm:cxn modelId="{CBC614B1-9CB9-4999-8CE5-A0F178DB4274}" type="presParOf" srcId="{8F583F09-DD89-420A-879F-C3DAF160782F}" destId="{DE7DD092-E92E-4FAE-8FBE-C3C73CB08B66}"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93E1180-2CC2-4F2C-AF33-FC3F1C1A2E03}"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pPr rtl="1"/>
          <a:endParaRPr lang="ar-SA"/>
        </a:p>
      </dgm:t>
    </dgm:pt>
    <dgm:pt modelId="{5449280E-5A51-4849-908E-A9C88D426FF3}">
      <dgm:prSet custT="1">
        <dgm:style>
          <a:lnRef idx="1">
            <a:schemeClr val="accent1"/>
          </a:lnRef>
          <a:fillRef idx="2">
            <a:schemeClr val="accent1"/>
          </a:fillRef>
          <a:effectRef idx="1">
            <a:schemeClr val="accent1"/>
          </a:effectRef>
          <a:fontRef idx="minor">
            <a:schemeClr val="dk1"/>
          </a:fontRef>
        </dgm:style>
      </dgm:prSet>
      <dgm:spPr>
        <a:solidFill>
          <a:schemeClr val="accent5">
            <a:lumMod val="75000"/>
          </a:schemeClr>
        </a:solidFill>
      </dgm:spPr>
      <dgm:t>
        <a:bodyPr/>
        <a:lstStyle/>
        <a:p>
          <a:pPr rtl="1"/>
          <a:r>
            <a:rPr lang="ar-SA" sz="4400" b="1" u="sng" dirty="0" smtClean="0"/>
            <a:t>التفسير</a:t>
          </a:r>
          <a:r>
            <a:rPr lang="ar-SA" sz="4400" b="1" dirty="0" smtClean="0"/>
            <a:t>:</a:t>
          </a:r>
          <a:endParaRPr lang="ar-SA" sz="4400" b="1" dirty="0"/>
        </a:p>
      </dgm:t>
    </dgm:pt>
    <dgm:pt modelId="{E991EDAA-D28C-45E5-AB2C-DEFE0F07258B}" type="parTrans" cxnId="{17344FC5-BA92-4DCF-A89A-FB3FA8BF8BF6}">
      <dgm:prSet/>
      <dgm:spPr/>
      <dgm:t>
        <a:bodyPr/>
        <a:lstStyle/>
        <a:p>
          <a:pPr rtl="1"/>
          <a:endParaRPr lang="ar-SA"/>
        </a:p>
      </dgm:t>
    </dgm:pt>
    <dgm:pt modelId="{D983FC9D-C212-4A69-8789-16764AF63D04}" type="sibTrans" cxnId="{17344FC5-BA92-4DCF-A89A-FB3FA8BF8BF6}">
      <dgm:prSet/>
      <dgm:spPr/>
      <dgm:t>
        <a:bodyPr/>
        <a:lstStyle/>
        <a:p>
          <a:pPr rtl="1"/>
          <a:endParaRPr lang="ar-SA"/>
        </a:p>
      </dgm:t>
    </dgm:pt>
    <dgm:pt modelId="{0EC4E950-0675-4807-BBB0-C18705C5B9DD}">
      <dgm:prSet custT="1">
        <dgm:style>
          <a:lnRef idx="1">
            <a:schemeClr val="accent1"/>
          </a:lnRef>
          <a:fillRef idx="2">
            <a:schemeClr val="accent1"/>
          </a:fillRef>
          <a:effectRef idx="1">
            <a:schemeClr val="accent1"/>
          </a:effectRef>
          <a:fontRef idx="minor">
            <a:schemeClr val="dk1"/>
          </a:fontRef>
        </dgm:style>
      </dgm:prSet>
      <dgm:spPr/>
      <dgm:t>
        <a:bodyPr/>
        <a:lstStyle/>
        <a:p>
          <a:pPr algn="r" rtl="1"/>
          <a:r>
            <a:rPr lang="ar-SA" sz="4400" dirty="0" smtClean="0"/>
            <a:t>1-مأثور.</a:t>
          </a:r>
          <a:endParaRPr lang="ar-SA" sz="4400" dirty="0"/>
        </a:p>
      </dgm:t>
    </dgm:pt>
    <dgm:pt modelId="{04C4397F-19AC-4BE1-A3DE-2DEA821B246F}" type="parTrans" cxnId="{6072ADD2-988F-4F11-AE5D-573A0A19DD4C}">
      <dgm:prSet/>
      <dgm:spPr/>
      <dgm:t>
        <a:bodyPr/>
        <a:lstStyle/>
        <a:p>
          <a:pPr rtl="1"/>
          <a:endParaRPr lang="ar-SA"/>
        </a:p>
      </dgm:t>
    </dgm:pt>
    <dgm:pt modelId="{3784B7C3-55CE-434B-B663-A0BE1AAA9EC6}" type="sibTrans" cxnId="{6072ADD2-988F-4F11-AE5D-573A0A19DD4C}">
      <dgm:prSet/>
      <dgm:spPr/>
      <dgm:t>
        <a:bodyPr/>
        <a:lstStyle/>
        <a:p>
          <a:pPr rtl="1"/>
          <a:endParaRPr lang="ar-SA"/>
        </a:p>
      </dgm:t>
    </dgm:pt>
    <dgm:pt modelId="{C60B93C7-5892-4F6C-8A9C-FB5E3F0E6AC1}">
      <dgm:prSet custT="1">
        <dgm:style>
          <a:lnRef idx="1">
            <a:schemeClr val="accent3"/>
          </a:lnRef>
          <a:fillRef idx="2">
            <a:schemeClr val="accent3"/>
          </a:fillRef>
          <a:effectRef idx="1">
            <a:schemeClr val="accent3"/>
          </a:effectRef>
          <a:fontRef idx="minor">
            <a:schemeClr val="dk1"/>
          </a:fontRef>
        </dgm:style>
      </dgm:prSet>
      <dgm:spPr/>
      <dgm:t>
        <a:bodyPr/>
        <a:lstStyle/>
        <a:p>
          <a:pPr algn="r" rtl="1"/>
          <a:r>
            <a:rPr lang="ar-SA" sz="4400" dirty="0" smtClean="0"/>
            <a:t>2-بالرأي.</a:t>
          </a:r>
          <a:endParaRPr lang="ar-SA" sz="4400" dirty="0"/>
        </a:p>
      </dgm:t>
    </dgm:pt>
    <dgm:pt modelId="{67B227CE-2FC7-407E-8455-4052376EE6A0}" type="parTrans" cxnId="{90E4CEE5-06E3-4E2C-A87E-90D2B7AD55D7}">
      <dgm:prSet/>
      <dgm:spPr/>
      <dgm:t>
        <a:bodyPr/>
        <a:lstStyle/>
        <a:p>
          <a:pPr rtl="1"/>
          <a:endParaRPr lang="ar-SA"/>
        </a:p>
      </dgm:t>
    </dgm:pt>
    <dgm:pt modelId="{B05C4B91-AAF1-4044-B4CF-D8F635F9B930}" type="sibTrans" cxnId="{90E4CEE5-06E3-4E2C-A87E-90D2B7AD55D7}">
      <dgm:prSet/>
      <dgm:spPr/>
      <dgm:t>
        <a:bodyPr/>
        <a:lstStyle/>
        <a:p>
          <a:pPr rtl="1"/>
          <a:endParaRPr lang="ar-SA"/>
        </a:p>
      </dgm:t>
    </dgm:pt>
    <dgm:pt modelId="{E5BD646A-4607-4E55-B811-519222BA591C}">
      <dgm:prSet custT="1">
        <dgm:style>
          <a:lnRef idx="1">
            <a:schemeClr val="accent4"/>
          </a:lnRef>
          <a:fillRef idx="2">
            <a:schemeClr val="accent4"/>
          </a:fillRef>
          <a:effectRef idx="1">
            <a:schemeClr val="accent4"/>
          </a:effectRef>
          <a:fontRef idx="minor">
            <a:schemeClr val="dk1"/>
          </a:fontRef>
        </dgm:style>
      </dgm:prSet>
      <dgm:spPr/>
      <dgm:t>
        <a:bodyPr/>
        <a:lstStyle/>
        <a:p>
          <a:pPr algn="r" rtl="1"/>
          <a:r>
            <a:rPr lang="ar-SA" sz="3200" dirty="0" smtClean="0"/>
            <a:t>أ-جائز.</a:t>
          </a:r>
          <a:endParaRPr lang="ar-SA" sz="3200" dirty="0"/>
        </a:p>
      </dgm:t>
    </dgm:pt>
    <dgm:pt modelId="{30360AE7-F569-433E-A21F-5B62C4881F17}" type="parTrans" cxnId="{CD983234-092E-46C2-B8ED-F79789777086}">
      <dgm:prSet/>
      <dgm:spPr/>
      <dgm:t>
        <a:bodyPr/>
        <a:lstStyle/>
        <a:p>
          <a:pPr rtl="1"/>
          <a:endParaRPr lang="ar-SA"/>
        </a:p>
      </dgm:t>
    </dgm:pt>
    <dgm:pt modelId="{85C54051-917F-49E0-B687-F71F5C3911B1}" type="sibTrans" cxnId="{CD983234-092E-46C2-B8ED-F79789777086}">
      <dgm:prSet/>
      <dgm:spPr/>
      <dgm:t>
        <a:bodyPr/>
        <a:lstStyle/>
        <a:p>
          <a:pPr rtl="1"/>
          <a:endParaRPr lang="ar-SA"/>
        </a:p>
      </dgm:t>
    </dgm:pt>
    <dgm:pt modelId="{7C228CF4-CB13-4F6E-AD50-E1866F5B99A2}">
      <dgm:prSet custT="1">
        <dgm:style>
          <a:lnRef idx="1">
            <a:schemeClr val="accent2"/>
          </a:lnRef>
          <a:fillRef idx="2">
            <a:schemeClr val="accent2"/>
          </a:fillRef>
          <a:effectRef idx="1">
            <a:schemeClr val="accent2"/>
          </a:effectRef>
          <a:fontRef idx="minor">
            <a:schemeClr val="dk1"/>
          </a:fontRef>
        </dgm:style>
      </dgm:prSet>
      <dgm:spPr/>
      <dgm:t>
        <a:bodyPr/>
        <a:lstStyle/>
        <a:p>
          <a:pPr algn="r" rtl="1"/>
          <a:r>
            <a:rPr lang="ar-SA" sz="3200" dirty="0" smtClean="0"/>
            <a:t>ب-غير جائز.</a:t>
          </a:r>
          <a:endParaRPr lang="ar-SA" sz="3200" dirty="0"/>
        </a:p>
      </dgm:t>
    </dgm:pt>
    <dgm:pt modelId="{A8F914B9-D78B-4163-ACC0-5AA06913D188}" type="parTrans" cxnId="{8D31F435-363A-42D8-BB90-BFCFE4F13613}">
      <dgm:prSet/>
      <dgm:spPr/>
      <dgm:t>
        <a:bodyPr/>
        <a:lstStyle/>
        <a:p>
          <a:pPr rtl="1"/>
          <a:endParaRPr lang="ar-SA"/>
        </a:p>
      </dgm:t>
    </dgm:pt>
    <dgm:pt modelId="{95631F4E-4D7F-4231-874D-C4721C3E6DC6}" type="sibTrans" cxnId="{8D31F435-363A-42D8-BB90-BFCFE4F13613}">
      <dgm:prSet/>
      <dgm:spPr/>
      <dgm:t>
        <a:bodyPr/>
        <a:lstStyle/>
        <a:p>
          <a:pPr rtl="1"/>
          <a:endParaRPr lang="ar-SA"/>
        </a:p>
      </dgm:t>
    </dgm:pt>
    <dgm:pt modelId="{A7EDF2F9-BB5E-442C-B33F-1BAD58FCA4E1}" type="pres">
      <dgm:prSet presAssocID="{793E1180-2CC2-4F2C-AF33-FC3F1C1A2E03}" presName="diagram" presStyleCnt="0">
        <dgm:presLayoutVars>
          <dgm:chPref val="1"/>
          <dgm:dir/>
          <dgm:animOne val="branch"/>
          <dgm:animLvl val="lvl"/>
          <dgm:resizeHandles val="exact"/>
        </dgm:presLayoutVars>
      </dgm:prSet>
      <dgm:spPr/>
      <dgm:t>
        <a:bodyPr/>
        <a:lstStyle/>
        <a:p>
          <a:pPr rtl="1"/>
          <a:endParaRPr lang="ar-SA"/>
        </a:p>
      </dgm:t>
    </dgm:pt>
    <dgm:pt modelId="{2C364F8C-2837-4909-ACCE-485785E9B615}" type="pres">
      <dgm:prSet presAssocID="{5449280E-5A51-4849-908E-A9C88D426FF3}" presName="root1" presStyleCnt="0"/>
      <dgm:spPr/>
    </dgm:pt>
    <dgm:pt modelId="{02F47564-4C45-451C-9C24-07771CC311A9}" type="pres">
      <dgm:prSet presAssocID="{5449280E-5A51-4849-908E-A9C88D426FF3}" presName="LevelOneTextNode" presStyleLbl="node0" presStyleIdx="0" presStyleCnt="1" custScaleX="128879" custScaleY="140202" custLinFactNeighborX="-13490" custLinFactNeighborY="90">
        <dgm:presLayoutVars>
          <dgm:chPref val="3"/>
        </dgm:presLayoutVars>
      </dgm:prSet>
      <dgm:spPr/>
      <dgm:t>
        <a:bodyPr/>
        <a:lstStyle/>
        <a:p>
          <a:pPr rtl="1"/>
          <a:endParaRPr lang="ar-SA"/>
        </a:p>
      </dgm:t>
    </dgm:pt>
    <dgm:pt modelId="{F060856C-5F21-4BCA-A780-807A3F66FB82}" type="pres">
      <dgm:prSet presAssocID="{5449280E-5A51-4849-908E-A9C88D426FF3}" presName="level2hierChild" presStyleCnt="0"/>
      <dgm:spPr/>
    </dgm:pt>
    <dgm:pt modelId="{2EEB7215-60DF-4B21-AF8F-3FCDA11F208B}" type="pres">
      <dgm:prSet presAssocID="{04C4397F-19AC-4BE1-A3DE-2DEA821B246F}" presName="conn2-1" presStyleLbl="parChTrans1D2" presStyleIdx="0" presStyleCnt="2"/>
      <dgm:spPr/>
      <dgm:t>
        <a:bodyPr/>
        <a:lstStyle/>
        <a:p>
          <a:pPr rtl="1"/>
          <a:endParaRPr lang="ar-SA"/>
        </a:p>
      </dgm:t>
    </dgm:pt>
    <dgm:pt modelId="{D6809918-74FE-46C0-BF95-9966547F648B}" type="pres">
      <dgm:prSet presAssocID="{04C4397F-19AC-4BE1-A3DE-2DEA821B246F}" presName="connTx" presStyleLbl="parChTrans1D2" presStyleIdx="0" presStyleCnt="2"/>
      <dgm:spPr/>
      <dgm:t>
        <a:bodyPr/>
        <a:lstStyle/>
        <a:p>
          <a:pPr rtl="1"/>
          <a:endParaRPr lang="ar-SA"/>
        </a:p>
      </dgm:t>
    </dgm:pt>
    <dgm:pt modelId="{86690F28-665C-4247-9886-6614610FC730}" type="pres">
      <dgm:prSet presAssocID="{0EC4E950-0675-4807-BBB0-C18705C5B9DD}" presName="root2" presStyleCnt="0"/>
      <dgm:spPr/>
    </dgm:pt>
    <dgm:pt modelId="{58DF7BA3-44FF-424D-8B0D-FE8794942CE3}" type="pres">
      <dgm:prSet presAssocID="{0EC4E950-0675-4807-BBB0-C18705C5B9DD}" presName="LevelTwoTextNode" presStyleLbl="node2" presStyleIdx="0" presStyleCnt="2" custScaleX="110010">
        <dgm:presLayoutVars>
          <dgm:chPref val="3"/>
        </dgm:presLayoutVars>
      </dgm:prSet>
      <dgm:spPr/>
      <dgm:t>
        <a:bodyPr/>
        <a:lstStyle/>
        <a:p>
          <a:pPr rtl="1"/>
          <a:endParaRPr lang="ar-SA"/>
        </a:p>
      </dgm:t>
    </dgm:pt>
    <dgm:pt modelId="{35A0EE04-F056-445A-B3A7-610C415A1CD1}" type="pres">
      <dgm:prSet presAssocID="{0EC4E950-0675-4807-BBB0-C18705C5B9DD}" presName="level3hierChild" presStyleCnt="0"/>
      <dgm:spPr/>
    </dgm:pt>
    <dgm:pt modelId="{CC2B2DF4-6FE1-47FB-BDBB-040E062290B7}" type="pres">
      <dgm:prSet presAssocID="{67B227CE-2FC7-407E-8455-4052376EE6A0}" presName="conn2-1" presStyleLbl="parChTrans1D2" presStyleIdx="1" presStyleCnt="2"/>
      <dgm:spPr/>
      <dgm:t>
        <a:bodyPr/>
        <a:lstStyle/>
        <a:p>
          <a:pPr rtl="1"/>
          <a:endParaRPr lang="ar-SA"/>
        </a:p>
      </dgm:t>
    </dgm:pt>
    <dgm:pt modelId="{829F9551-90F3-44B8-A629-559432128C79}" type="pres">
      <dgm:prSet presAssocID="{67B227CE-2FC7-407E-8455-4052376EE6A0}" presName="connTx" presStyleLbl="parChTrans1D2" presStyleIdx="1" presStyleCnt="2"/>
      <dgm:spPr/>
      <dgm:t>
        <a:bodyPr/>
        <a:lstStyle/>
        <a:p>
          <a:pPr rtl="1"/>
          <a:endParaRPr lang="ar-SA"/>
        </a:p>
      </dgm:t>
    </dgm:pt>
    <dgm:pt modelId="{F688B7F6-6747-4362-9D4E-7839C5FBDDDC}" type="pres">
      <dgm:prSet presAssocID="{C60B93C7-5892-4F6C-8A9C-FB5E3F0E6AC1}" presName="root2" presStyleCnt="0"/>
      <dgm:spPr/>
    </dgm:pt>
    <dgm:pt modelId="{5F9F9137-6E87-433A-A5C0-EBB804700DE4}" type="pres">
      <dgm:prSet presAssocID="{C60B93C7-5892-4F6C-8A9C-FB5E3F0E6AC1}" presName="LevelTwoTextNode" presStyleLbl="node2" presStyleIdx="1" presStyleCnt="2" custScaleX="110010">
        <dgm:presLayoutVars>
          <dgm:chPref val="3"/>
        </dgm:presLayoutVars>
      </dgm:prSet>
      <dgm:spPr/>
      <dgm:t>
        <a:bodyPr/>
        <a:lstStyle/>
        <a:p>
          <a:pPr rtl="1"/>
          <a:endParaRPr lang="ar-SA"/>
        </a:p>
      </dgm:t>
    </dgm:pt>
    <dgm:pt modelId="{D4A10B5B-4B5C-4991-92AF-78F94EE0BBFF}" type="pres">
      <dgm:prSet presAssocID="{C60B93C7-5892-4F6C-8A9C-FB5E3F0E6AC1}" presName="level3hierChild" presStyleCnt="0"/>
      <dgm:spPr/>
    </dgm:pt>
    <dgm:pt modelId="{C8E8CC9B-983F-4151-B342-1852C8042135}" type="pres">
      <dgm:prSet presAssocID="{30360AE7-F569-433E-A21F-5B62C4881F17}" presName="conn2-1" presStyleLbl="parChTrans1D3" presStyleIdx="0" presStyleCnt="2"/>
      <dgm:spPr/>
      <dgm:t>
        <a:bodyPr/>
        <a:lstStyle/>
        <a:p>
          <a:pPr rtl="1"/>
          <a:endParaRPr lang="ar-SA"/>
        </a:p>
      </dgm:t>
    </dgm:pt>
    <dgm:pt modelId="{6B08783A-170C-4AF3-B41C-8BB5D075FF65}" type="pres">
      <dgm:prSet presAssocID="{30360AE7-F569-433E-A21F-5B62C4881F17}" presName="connTx" presStyleLbl="parChTrans1D3" presStyleIdx="0" presStyleCnt="2"/>
      <dgm:spPr/>
      <dgm:t>
        <a:bodyPr/>
        <a:lstStyle/>
        <a:p>
          <a:pPr rtl="1"/>
          <a:endParaRPr lang="ar-SA"/>
        </a:p>
      </dgm:t>
    </dgm:pt>
    <dgm:pt modelId="{BD93682E-C950-47DF-B8B3-62CEF899954A}" type="pres">
      <dgm:prSet presAssocID="{E5BD646A-4607-4E55-B811-519222BA591C}" presName="root2" presStyleCnt="0"/>
      <dgm:spPr/>
    </dgm:pt>
    <dgm:pt modelId="{202D519B-7876-4B9F-AD19-FE946B7F2E6D}" type="pres">
      <dgm:prSet presAssocID="{E5BD646A-4607-4E55-B811-519222BA591C}" presName="LevelTwoTextNode" presStyleLbl="node3" presStyleIdx="0" presStyleCnt="2">
        <dgm:presLayoutVars>
          <dgm:chPref val="3"/>
        </dgm:presLayoutVars>
      </dgm:prSet>
      <dgm:spPr/>
      <dgm:t>
        <a:bodyPr/>
        <a:lstStyle/>
        <a:p>
          <a:pPr rtl="1"/>
          <a:endParaRPr lang="ar-SA"/>
        </a:p>
      </dgm:t>
    </dgm:pt>
    <dgm:pt modelId="{8ED172BB-CB2C-444D-9B5A-C448BA883B4E}" type="pres">
      <dgm:prSet presAssocID="{E5BD646A-4607-4E55-B811-519222BA591C}" presName="level3hierChild" presStyleCnt="0"/>
      <dgm:spPr/>
    </dgm:pt>
    <dgm:pt modelId="{55E609D4-275A-4465-BD36-E323CE2C5C0E}" type="pres">
      <dgm:prSet presAssocID="{A8F914B9-D78B-4163-ACC0-5AA06913D188}" presName="conn2-1" presStyleLbl="parChTrans1D3" presStyleIdx="1" presStyleCnt="2"/>
      <dgm:spPr/>
      <dgm:t>
        <a:bodyPr/>
        <a:lstStyle/>
        <a:p>
          <a:pPr rtl="1"/>
          <a:endParaRPr lang="ar-SA"/>
        </a:p>
      </dgm:t>
    </dgm:pt>
    <dgm:pt modelId="{50130BB3-F757-43B6-B0BF-6B4036EEA1EA}" type="pres">
      <dgm:prSet presAssocID="{A8F914B9-D78B-4163-ACC0-5AA06913D188}" presName="connTx" presStyleLbl="parChTrans1D3" presStyleIdx="1" presStyleCnt="2"/>
      <dgm:spPr/>
      <dgm:t>
        <a:bodyPr/>
        <a:lstStyle/>
        <a:p>
          <a:pPr rtl="1"/>
          <a:endParaRPr lang="ar-SA"/>
        </a:p>
      </dgm:t>
    </dgm:pt>
    <dgm:pt modelId="{7AA9DF40-808B-4022-B672-1D1FF2EDE88F}" type="pres">
      <dgm:prSet presAssocID="{7C228CF4-CB13-4F6E-AD50-E1866F5B99A2}" presName="root2" presStyleCnt="0"/>
      <dgm:spPr/>
    </dgm:pt>
    <dgm:pt modelId="{894070AD-BD08-47B5-BCC7-4383EF54E0A4}" type="pres">
      <dgm:prSet presAssocID="{7C228CF4-CB13-4F6E-AD50-E1866F5B99A2}" presName="LevelTwoTextNode" presStyleLbl="node3" presStyleIdx="1" presStyleCnt="2">
        <dgm:presLayoutVars>
          <dgm:chPref val="3"/>
        </dgm:presLayoutVars>
      </dgm:prSet>
      <dgm:spPr/>
      <dgm:t>
        <a:bodyPr/>
        <a:lstStyle/>
        <a:p>
          <a:pPr rtl="1"/>
          <a:endParaRPr lang="ar-SA"/>
        </a:p>
      </dgm:t>
    </dgm:pt>
    <dgm:pt modelId="{620256A3-6557-4633-BB8C-C273B026A359}" type="pres">
      <dgm:prSet presAssocID="{7C228CF4-CB13-4F6E-AD50-E1866F5B99A2}" presName="level3hierChild" presStyleCnt="0"/>
      <dgm:spPr/>
    </dgm:pt>
  </dgm:ptLst>
  <dgm:cxnLst>
    <dgm:cxn modelId="{A381EC84-4AB6-49B5-A008-849E0C7D69FD}" type="presOf" srcId="{7C228CF4-CB13-4F6E-AD50-E1866F5B99A2}" destId="{894070AD-BD08-47B5-BCC7-4383EF54E0A4}" srcOrd="0" destOrd="0" presId="urn:microsoft.com/office/officeart/2005/8/layout/hierarchy2"/>
    <dgm:cxn modelId="{17344FC5-BA92-4DCF-A89A-FB3FA8BF8BF6}" srcId="{793E1180-2CC2-4F2C-AF33-FC3F1C1A2E03}" destId="{5449280E-5A51-4849-908E-A9C88D426FF3}" srcOrd="0" destOrd="0" parTransId="{E991EDAA-D28C-45E5-AB2C-DEFE0F07258B}" sibTransId="{D983FC9D-C212-4A69-8789-16764AF63D04}"/>
    <dgm:cxn modelId="{6072ADD2-988F-4F11-AE5D-573A0A19DD4C}" srcId="{5449280E-5A51-4849-908E-A9C88D426FF3}" destId="{0EC4E950-0675-4807-BBB0-C18705C5B9DD}" srcOrd="0" destOrd="0" parTransId="{04C4397F-19AC-4BE1-A3DE-2DEA821B246F}" sibTransId="{3784B7C3-55CE-434B-B663-A0BE1AAA9EC6}"/>
    <dgm:cxn modelId="{0D5DB14E-6C2A-4382-8B3C-772BD8640C4E}" type="presOf" srcId="{04C4397F-19AC-4BE1-A3DE-2DEA821B246F}" destId="{D6809918-74FE-46C0-BF95-9966547F648B}" srcOrd="1" destOrd="0" presId="urn:microsoft.com/office/officeart/2005/8/layout/hierarchy2"/>
    <dgm:cxn modelId="{7AD837CE-CD09-4249-9DFE-D8FBB6550587}" type="presOf" srcId="{30360AE7-F569-433E-A21F-5B62C4881F17}" destId="{C8E8CC9B-983F-4151-B342-1852C8042135}" srcOrd="0" destOrd="0" presId="urn:microsoft.com/office/officeart/2005/8/layout/hierarchy2"/>
    <dgm:cxn modelId="{8D31F435-363A-42D8-BB90-BFCFE4F13613}" srcId="{C60B93C7-5892-4F6C-8A9C-FB5E3F0E6AC1}" destId="{7C228CF4-CB13-4F6E-AD50-E1866F5B99A2}" srcOrd="1" destOrd="0" parTransId="{A8F914B9-D78B-4163-ACC0-5AA06913D188}" sibTransId="{95631F4E-4D7F-4231-874D-C4721C3E6DC6}"/>
    <dgm:cxn modelId="{3BCCB72A-D821-4F44-BB0A-EA181A4BFC60}" type="presOf" srcId="{04C4397F-19AC-4BE1-A3DE-2DEA821B246F}" destId="{2EEB7215-60DF-4B21-AF8F-3FCDA11F208B}" srcOrd="0" destOrd="0" presId="urn:microsoft.com/office/officeart/2005/8/layout/hierarchy2"/>
    <dgm:cxn modelId="{1242BD73-02DA-4B84-AE84-7F00FE84E7BB}" type="presOf" srcId="{67B227CE-2FC7-407E-8455-4052376EE6A0}" destId="{CC2B2DF4-6FE1-47FB-BDBB-040E062290B7}" srcOrd="0" destOrd="0" presId="urn:microsoft.com/office/officeart/2005/8/layout/hierarchy2"/>
    <dgm:cxn modelId="{5A54655E-2AD1-4D15-B840-93C9A2F69068}" type="presOf" srcId="{A8F914B9-D78B-4163-ACC0-5AA06913D188}" destId="{50130BB3-F757-43B6-B0BF-6B4036EEA1EA}" srcOrd="1" destOrd="0" presId="urn:microsoft.com/office/officeart/2005/8/layout/hierarchy2"/>
    <dgm:cxn modelId="{89783D32-1201-4B7A-940D-D1B749E388BF}" type="presOf" srcId="{30360AE7-F569-433E-A21F-5B62C4881F17}" destId="{6B08783A-170C-4AF3-B41C-8BB5D075FF65}" srcOrd="1" destOrd="0" presId="urn:microsoft.com/office/officeart/2005/8/layout/hierarchy2"/>
    <dgm:cxn modelId="{34800583-83FD-4C46-BE01-E7898D61DB4C}" type="presOf" srcId="{0EC4E950-0675-4807-BBB0-C18705C5B9DD}" destId="{58DF7BA3-44FF-424D-8B0D-FE8794942CE3}" srcOrd="0" destOrd="0" presId="urn:microsoft.com/office/officeart/2005/8/layout/hierarchy2"/>
    <dgm:cxn modelId="{6677B6FF-51C2-4A87-A38E-A239BDE83426}" type="presOf" srcId="{5449280E-5A51-4849-908E-A9C88D426FF3}" destId="{02F47564-4C45-451C-9C24-07771CC311A9}" srcOrd="0" destOrd="0" presId="urn:microsoft.com/office/officeart/2005/8/layout/hierarchy2"/>
    <dgm:cxn modelId="{A39B5BC1-7027-413C-8726-7836D59A3FE2}" type="presOf" srcId="{A8F914B9-D78B-4163-ACC0-5AA06913D188}" destId="{55E609D4-275A-4465-BD36-E323CE2C5C0E}" srcOrd="0" destOrd="0" presId="urn:microsoft.com/office/officeart/2005/8/layout/hierarchy2"/>
    <dgm:cxn modelId="{6B8238B0-8C05-4A0A-959D-E032E5C1B78A}" type="presOf" srcId="{E5BD646A-4607-4E55-B811-519222BA591C}" destId="{202D519B-7876-4B9F-AD19-FE946B7F2E6D}" srcOrd="0" destOrd="0" presId="urn:microsoft.com/office/officeart/2005/8/layout/hierarchy2"/>
    <dgm:cxn modelId="{90E4CEE5-06E3-4E2C-A87E-90D2B7AD55D7}" srcId="{5449280E-5A51-4849-908E-A9C88D426FF3}" destId="{C60B93C7-5892-4F6C-8A9C-FB5E3F0E6AC1}" srcOrd="1" destOrd="0" parTransId="{67B227CE-2FC7-407E-8455-4052376EE6A0}" sibTransId="{B05C4B91-AAF1-4044-B4CF-D8F635F9B930}"/>
    <dgm:cxn modelId="{8EDD3569-A445-4ADB-BFDE-AF930F933913}" type="presOf" srcId="{67B227CE-2FC7-407E-8455-4052376EE6A0}" destId="{829F9551-90F3-44B8-A629-559432128C79}" srcOrd="1" destOrd="0" presId="urn:microsoft.com/office/officeart/2005/8/layout/hierarchy2"/>
    <dgm:cxn modelId="{8243E52F-F98A-4A9B-83E2-3132186F330C}" type="presOf" srcId="{793E1180-2CC2-4F2C-AF33-FC3F1C1A2E03}" destId="{A7EDF2F9-BB5E-442C-B33F-1BAD58FCA4E1}" srcOrd="0" destOrd="0" presId="urn:microsoft.com/office/officeart/2005/8/layout/hierarchy2"/>
    <dgm:cxn modelId="{11052B32-6294-4CBB-96B5-BFC323F3D0A3}" type="presOf" srcId="{C60B93C7-5892-4F6C-8A9C-FB5E3F0E6AC1}" destId="{5F9F9137-6E87-433A-A5C0-EBB804700DE4}" srcOrd="0" destOrd="0" presId="urn:microsoft.com/office/officeart/2005/8/layout/hierarchy2"/>
    <dgm:cxn modelId="{CD983234-092E-46C2-B8ED-F79789777086}" srcId="{C60B93C7-5892-4F6C-8A9C-FB5E3F0E6AC1}" destId="{E5BD646A-4607-4E55-B811-519222BA591C}" srcOrd="0" destOrd="0" parTransId="{30360AE7-F569-433E-A21F-5B62C4881F17}" sibTransId="{85C54051-917F-49E0-B687-F71F5C3911B1}"/>
    <dgm:cxn modelId="{D6174462-DF26-4DAA-81D7-82A4CB7714FC}" type="presParOf" srcId="{A7EDF2F9-BB5E-442C-B33F-1BAD58FCA4E1}" destId="{2C364F8C-2837-4909-ACCE-485785E9B615}" srcOrd="0" destOrd="0" presId="urn:microsoft.com/office/officeart/2005/8/layout/hierarchy2"/>
    <dgm:cxn modelId="{F5DD90D3-3FF1-435C-877B-D614BDE372B9}" type="presParOf" srcId="{2C364F8C-2837-4909-ACCE-485785E9B615}" destId="{02F47564-4C45-451C-9C24-07771CC311A9}" srcOrd="0" destOrd="0" presId="urn:microsoft.com/office/officeart/2005/8/layout/hierarchy2"/>
    <dgm:cxn modelId="{1B47B439-678D-4F59-9268-32C36CDE0A00}" type="presParOf" srcId="{2C364F8C-2837-4909-ACCE-485785E9B615}" destId="{F060856C-5F21-4BCA-A780-807A3F66FB82}" srcOrd="1" destOrd="0" presId="urn:microsoft.com/office/officeart/2005/8/layout/hierarchy2"/>
    <dgm:cxn modelId="{522D5D7C-9662-43E0-9ADF-502FD975DECA}" type="presParOf" srcId="{F060856C-5F21-4BCA-A780-807A3F66FB82}" destId="{2EEB7215-60DF-4B21-AF8F-3FCDA11F208B}" srcOrd="0" destOrd="0" presId="urn:microsoft.com/office/officeart/2005/8/layout/hierarchy2"/>
    <dgm:cxn modelId="{905F1587-8451-4F13-B3A5-76A5585EA95F}" type="presParOf" srcId="{2EEB7215-60DF-4B21-AF8F-3FCDA11F208B}" destId="{D6809918-74FE-46C0-BF95-9966547F648B}" srcOrd="0" destOrd="0" presId="urn:microsoft.com/office/officeart/2005/8/layout/hierarchy2"/>
    <dgm:cxn modelId="{D2CD2DD3-B957-4766-8633-0EA13510AE93}" type="presParOf" srcId="{F060856C-5F21-4BCA-A780-807A3F66FB82}" destId="{86690F28-665C-4247-9886-6614610FC730}" srcOrd="1" destOrd="0" presId="urn:microsoft.com/office/officeart/2005/8/layout/hierarchy2"/>
    <dgm:cxn modelId="{2129F327-B99E-4D3E-8572-6E15F5C6314C}" type="presParOf" srcId="{86690F28-665C-4247-9886-6614610FC730}" destId="{58DF7BA3-44FF-424D-8B0D-FE8794942CE3}" srcOrd="0" destOrd="0" presId="urn:microsoft.com/office/officeart/2005/8/layout/hierarchy2"/>
    <dgm:cxn modelId="{A9165D93-3095-4A03-8FD5-5AA9C839E000}" type="presParOf" srcId="{86690F28-665C-4247-9886-6614610FC730}" destId="{35A0EE04-F056-445A-B3A7-610C415A1CD1}" srcOrd="1" destOrd="0" presId="urn:microsoft.com/office/officeart/2005/8/layout/hierarchy2"/>
    <dgm:cxn modelId="{C8A62A25-41B9-4749-9682-D1DE04B411D4}" type="presParOf" srcId="{F060856C-5F21-4BCA-A780-807A3F66FB82}" destId="{CC2B2DF4-6FE1-47FB-BDBB-040E062290B7}" srcOrd="2" destOrd="0" presId="urn:microsoft.com/office/officeart/2005/8/layout/hierarchy2"/>
    <dgm:cxn modelId="{9154664E-7284-44AB-8584-CA4030EA6B50}" type="presParOf" srcId="{CC2B2DF4-6FE1-47FB-BDBB-040E062290B7}" destId="{829F9551-90F3-44B8-A629-559432128C79}" srcOrd="0" destOrd="0" presId="urn:microsoft.com/office/officeart/2005/8/layout/hierarchy2"/>
    <dgm:cxn modelId="{6991A5FF-EC5B-471A-A682-60212762181F}" type="presParOf" srcId="{F060856C-5F21-4BCA-A780-807A3F66FB82}" destId="{F688B7F6-6747-4362-9D4E-7839C5FBDDDC}" srcOrd="3" destOrd="0" presId="urn:microsoft.com/office/officeart/2005/8/layout/hierarchy2"/>
    <dgm:cxn modelId="{DFEE299E-5044-403C-B0A0-5FFCC5C8BEE8}" type="presParOf" srcId="{F688B7F6-6747-4362-9D4E-7839C5FBDDDC}" destId="{5F9F9137-6E87-433A-A5C0-EBB804700DE4}" srcOrd="0" destOrd="0" presId="urn:microsoft.com/office/officeart/2005/8/layout/hierarchy2"/>
    <dgm:cxn modelId="{6639046C-5646-41E7-94DF-EBBF914F98E7}" type="presParOf" srcId="{F688B7F6-6747-4362-9D4E-7839C5FBDDDC}" destId="{D4A10B5B-4B5C-4991-92AF-78F94EE0BBFF}" srcOrd="1" destOrd="0" presId="urn:microsoft.com/office/officeart/2005/8/layout/hierarchy2"/>
    <dgm:cxn modelId="{5875A983-57DD-43BF-ACCF-31E26A77C029}" type="presParOf" srcId="{D4A10B5B-4B5C-4991-92AF-78F94EE0BBFF}" destId="{C8E8CC9B-983F-4151-B342-1852C8042135}" srcOrd="0" destOrd="0" presId="urn:microsoft.com/office/officeart/2005/8/layout/hierarchy2"/>
    <dgm:cxn modelId="{3BE498DF-7521-4C7B-8214-0F143F1925AC}" type="presParOf" srcId="{C8E8CC9B-983F-4151-B342-1852C8042135}" destId="{6B08783A-170C-4AF3-B41C-8BB5D075FF65}" srcOrd="0" destOrd="0" presId="urn:microsoft.com/office/officeart/2005/8/layout/hierarchy2"/>
    <dgm:cxn modelId="{826F2523-C505-424E-8240-4447234203B7}" type="presParOf" srcId="{D4A10B5B-4B5C-4991-92AF-78F94EE0BBFF}" destId="{BD93682E-C950-47DF-B8B3-62CEF899954A}" srcOrd="1" destOrd="0" presId="urn:microsoft.com/office/officeart/2005/8/layout/hierarchy2"/>
    <dgm:cxn modelId="{CB240AC5-8453-40F8-B83E-EACDD8BCDB9E}" type="presParOf" srcId="{BD93682E-C950-47DF-B8B3-62CEF899954A}" destId="{202D519B-7876-4B9F-AD19-FE946B7F2E6D}" srcOrd="0" destOrd="0" presId="urn:microsoft.com/office/officeart/2005/8/layout/hierarchy2"/>
    <dgm:cxn modelId="{280F9675-42E9-4EC7-A046-CF85BD65D67E}" type="presParOf" srcId="{BD93682E-C950-47DF-B8B3-62CEF899954A}" destId="{8ED172BB-CB2C-444D-9B5A-C448BA883B4E}" srcOrd="1" destOrd="0" presId="urn:microsoft.com/office/officeart/2005/8/layout/hierarchy2"/>
    <dgm:cxn modelId="{75095924-DFC1-48EE-AE81-578830E99367}" type="presParOf" srcId="{D4A10B5B-4B5C-4991-92AF-78F94EE0BBFF}" destId="{55E609D4-275A-4465-BD36-E323CE2C5C0E}" srcOrd="2" destOrd="0" presId="urn:microsoft.com/office/officeart/2005/8/layout/hierarchy2"/>
    <dgm:cxn modelId="{35EA3E34-E0EF-4C2B-BE54-E1C190CB4097}" type="presParOf" srcId="{55E609D4-275A-4465-BD36-E323CE2C5C0E}" destId="{50130BB3-F757-43B6-B0BF-6B4036EEA1EA}" srcOrd="0" destOrd="0" presId="urn:microsoft.com/office/officeart/2005/8/layout/hierarchy2"/>
    <dgm:cxn modelId="{D24192A3-5DA9-4C2F-AE2C-2D05CF6A5272}" type="presParOf" srcId="{D4A10B5B-4B5C-4991-92AF-78F94EE0BBFF}" destId="{7AA9DF40-808B-4022-B672-1D1FF2EDE88F}" srcOrd="3" destOrd="0" presId="urn:microsoft.com/office/officeart/2005/8/layout/hierarchy2"/>
    <dgm:cxn modelId="{80D5C418-614F-42C5-921C-2C714A243443}" type="presParOf" srcId="{7AA9DF40-808B-4022-B672-1D1FF2EDE88F}" destId="{894070AD-BD08-47B5-BCC7-4383EF54E0A4}" srcOrd="0" destOrd="0" presId="urn:microsoft.com/office/officeart/2005/8/layout/hierarchy2"/>
    <dgm:cxn modelId="{2499826D-07B3-44A6-B2F6-93FECC80ACEC}" type="presParOf" srcId="{7AA9DF40-808B-4022-B672-1D1FF2EDE88F}" destId="{620256A3-6557-4633-BB8C-C273B026A35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AB357F9-306F-42C1-8FDC-F9CD161D922A}"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pPr rtl="1"/>
          <a:endParaRPr lang="ar-SA"/>
        </a:p>
      </dgm:t>
    </dgm:pt>
    <dgm:pt modelId="{E3CAA89A-804C-40B0-9DF4-797025D87A32}">
      <dgm:prSet custT="1"/>
      <dgm:spPr/>
      <dgm:t>
        <a:bodyPr/>
        <a:lstStyle/>
        <a:p>
          <a:pPr algn="r" rtl="1"/>
          <a:r>
            <a:rPr lang="ar-SA" sz="3200" b="1" u="sng" dirty="0" smtClean="0"/>
            <a:t>معنى التفسير </a:t>
          </a:r>
          <a:r>
            <a:rPr lang="ar-SA" sz="3200" b="1" u="sng" dirty="0" err="1" smtClean="0"/>
            <a:t>بالرأى</a:t>
          </a:r>
          <a:r>
            <a:rPr lang="ar-SA" sz="3200" b="1" u="sng" dirty="0" smtClean="0"/>
            <a:t>:</a:t>
          </a:r>
          <a:endParaRPr lang="ar-SA" sz="3200" u="sng" dirty="0"/>
        </a:p>
      </dgm:t>
    </dgm:pt>
    <dgm:pt modelId="{77847DEA-768E-4F80-A429-F14318BE5C4A}" type="parTrans" cxnId="{8622E332-B5AB-467A-AF47-CDE034C8BCE5}">
      <dgm:prSet/>
      <dgm:spPr/>
      <dgm:t>
        <a:bodyPr/>
        <a:lstStyle/>
        <a:p>
          <a:pPr rtl="1"/>
          <a:endParaRPr lang="ar-SA"/>
        </a:p>
      </dgm:t>
    </dgm:pt>
    <dgm:pt modelId="{B36C69A5-66C2-49DF-AFEA-928C6C5C9A86}" type="sibTrans" cxnId="{8622E332-B5AB-467A-AF47-CDE034C8BCE5}">
      <dgm:prSet/>
      <dgm:spPr/>
      <dgm:t>
        <a:bodyPr/>
        <a:lstStyle/>
        <a:p>
          <a:pPr rtl="1"/>
          <a:endParaRPr lang="ar-SA"/>
        </a:p>
      </dgm:t>
    </dgm:pt>
    <dgm:pt modelId="{AE5D0F87-EED1-44C4-81E6-B0F022D57F8D}">
      <dgm:prSet/>
      <dgm:spPr/>
      <dgm:t>
        <a:bodyPr/>
        <a:lstStyle/>
        <a:p>
          <a:pPr rtl="1"/>
          <a:r>
            <a:rPr lang="ar-SA" dirty="0" smtClean="0"/>
            <a:t>يُطلق </a:t>
          </a:r>
          <a:r>
            <a:rPr lang="ar-SA" dirty="0" err="1" smtClean="0"/>
            <a:t>الرأى</a:t>
          </a:r>
          <a:r>
            <a:rPr lang="ar-SA" dirty="0" smtClean="0"/>
            <a:t> على الاعتقاد، وعلى الاجتهاد، وعلى القياس، ومنه: أصحاب </a:t>
          </a:r>
          <a:r>
            <a:rPr lang="ar-SA" dirty="0" err="1" smtClean="0"/>
            <a:t>الرأى</a:t>
          </a:r>
          <a:r>
            <a:rPr lang="ar-SA" dirty="0" smtClean="0"/>
            <a:t>: </a:t>
          </a:r>
          <a:r>
            <a:rPr lang="ar-SA" dirty="0" err="1" smtClean="0"/>
            <a:t>أى</a:t>
          </a:r>
          <a:r>
            <a:rPr lang="ar-SA" dirty="0" smtClean="0"/>
            <a:t> أصحاب </a:t>
          </a:r>
          <a:r>
            <a:rPr lang="ar-SA" u="sng" dirty="0" smtClean="0"/>
            <a:t>القياس.</a:t>
          </a:r>
          <a:endParaRPr lang="ar-SA" u="sng" dirty="0"/>
        </a:p>
      </dgm:t>
    </dgm:pt>
    <dgm:pt modelId="{6C91DEA5-34BD-4660-A1E6-04351A9B8496}" type="parTrans" cxnId="{64FB9A36-A85C-4523-9885-C8E4C3FD97C5}">
      <dgm:prSet/>
      <dgm:spPr/>
      <dgm:t>
        <a:bodyPr/>
        <a:lstStyle/>
        <a:p>
          <a:pPr rtl="1"/>
          <a:endParaRPr lang="ar-SA"/>
        </a:p>
      </dgm:t>
    </dgm:pt>
    <dgm:pt modelId="{6B40BEAF-5820-4913-BA17-72D59BBA284C}" type="sibTrans" cxnId="{64FB9A36-A85C-4523-9885-C8E4C3FD97C5}">
      <dgm:prSet/>
      <dgm:spPr/>
      <dgm:t>
        <a:bodyPr/>
        <a:lstStyle/>
        <a:p>
          <a:pPr rtl="1"/>
          <a:endParaRPr lang="ar-SA"/>
        </a:p>
      </dgm:t>
    </dgm:pt>
    <dgm:pt modelId="{F52EB2C4-4CD2-4177-AD02-4C91D1CCBCCC}">
      <dgm:prSet/>
      <dgm:spPr/>
      <dgm:t>
        <a:bodyPr/>
        <a:lstStyle/>
        <a:p>
          <a:pPr algn="r" rtl="1"/>
          <a:r>
            <a:rPr lang="ar-SA" dirty="0" smtClean="0"/>
            <a:t>والمراد بالرأي هنا "الاجتهاد".</a:t>
          </a:r>
          <a:endParaRPr lang="ar-SA" dirty="0"/>
        </a:p>
      </dgm:t>
    </dgm:pt>
    <dgm:pt modelId="{DF19A24D-DF82-40E0-ABDA-C9961A57F6E7}" type="parTrans" cxnId="{5DBBBB2F-CA66-4E28-965B-08432D706EE3}">
      <dgm:prSet/>
      <dgm:spPr/>
      <dgm:t>
        <a:bodyPr/>
        <a:lstStyle/>
        <a:p>
          <a:pPr rtl="1"/>
          <a:endParaRPr lang="ar-SA"/>
        </a:p>
      </dgm:t>
    </dgm:pt>
    <dgm:pt modelId="{3DE3040C-3BD9-4B94-8B5C-D376561F5BEC}" type="sibTrans" cxnId="{5DBBBB2F-CA66-4E28-965B-08432D706EE3}">
      <dgm:prSet/>
      <dgm:spPr/>
      <dgm:t>
        <a:bodyPr/>
        <a:lstStyle/>
        <a:p>
          <a:pPr rtl="1"/>
          <a:endParaRPr lang="ar-SA"/>
        </a:p>
      </dgm:t>
    </dgm:pt>
    <dgm:pt modelId="{3396DFBF-6F7E-4CE0-B064-B3C2EA6A29A1}" type="pres">
      <dgm:prSet presAssocID="{2AB357F9-306F-42C1-8FDC-F9CD161D922A}" presName="Name0" presStyleCnt="0">
        <dgm:presLayoutVars>
          <dgm:chMax val="7"/>
          <dgm:chPref val="7"/>
          <dgm:dir/>
        </dgm:presLayoutVars>
      </dgm:prSet>
      <dgm:spPr/>
      <dgm:t>
        <a:bodyPr/>
        <a:lstStyle/>
        <a:p>
          <a:pPr rtl="1"/>
          <a:endParaRPr lang="ar-SA"/>
        </a:p>
      </dgm:t>
    </dgm:pt>
    <dgm:pt modelId="{434522CB-1F57-4E8A-BFAD-F6B89D36C6AD}" type="pres">
      <dgm:prSet presAssocID="{2AB357F9-306F-42C1-8FDC-F9CD161D922A}" presName="Name1" presStyleCnt="0"/>
      <dgm:spPr/>
    </dgm:pt>
    <dgm:pt modelId="{1770A0DE-5C68-43EA-A9F6-7F401B945814}" type="pres">
      <dgm:prSet presAssocID="{2AB357F9-306F-42C1-8FDC-F9CD161D922A}" presName="cycle" presStyleCnt="0"/>
      <dgm:spPr/>
    </dgm:pt>
    <dgm:pt modelId="{700C08E5-09AE-4B69-91C6-C51313FE91A9}" type="pres">
      <dgm:prSet presAssocID="{2AB357F9-306F-42C1-8FDC-F9CD161D922A}" presName="srcNode" presStyleLbl="node1" presStyleIdx="0" presStyleCnt="3"/>
      <dgm:spPr/>
    </dgm:pt>
    <dgm:pt modelId="{93E18A0E-1B7A-4F80-B24F-576F4839A7C2}" type="pres">
      <dgm:prSet presAssocID="{2AB357F9-306F-42C1-8FDC-F9CD161D922A}" presName="conn" presStyleLbl="parChTrans1D2" presStyleIdx="0" presStyleCnt="1"/>
      <dgm:spPr/>
      <dgm:t>
        <a:bodyPr/>
        <a:lstStyle/>
        <a:p>
          <a:pPr rtl="1"/>
          <a:endParaRPr lang="ar-SA"/>
        </a:p>
      </dgm:t>
    </dgm:pt>
    <dgm:pt modelId="{C63CD7C4-584F-4679-A0D8-65001183A159}" type="pres">
      <dgm:prSet presAssocID="{2AB357F9-306F-42C1-8FDC-F9CD161D922A}" presName="extraNode" presStyleLbl="node1" presStyleIdx="0" presStyleCnt="3"/>
      <dgm:spPr/>
    </dgm:pt>
    <dgm:pt modelId="{43556077-0688-4201-9419-3DFC012BB774}" type="pres">
      <dgm:prSet presAssocID="{2AB357F9-306F-42C1-8FDC-F9CD161D922A}" presName="dstNode" presStyleLbl="node1" presStyleIdx="0" presStyleCnt="3"/>
      <dgm:spPr/>
    </dgm:pt>
    <dgm:pt modelId="{DC5B7907-6A43-4270-BEC6-435A7B5D2304}" type="pres">
      <dgm:prSet presAssocID="{E3CAA89A-804C-40B0-9DF4-797025D87A32}" presName="text_1" presStyleLbl="node1" presStyleIdx="0" presStyleCnt="3">
        <dgm:presLayoutVars>
          <dgm:bulletEnabled val="1"/>
        </dgm:presLayoutVars>
      </dgm:prSet>
      <dgm:spPr/>
      <dgm:t>
        <a:bodyPr/>
        <a:lstStyle/>
        <a:p>
          <a:pPr rtl="1"/>
          <a:endParaRPr lang="ar-SA"/>
        </a:p>
      </dgm:t>
    </dgm:pt>
    <dgm:pt modelId="{DC59E565-BCC8-494B-AAD2-28FD4F5A0F79}" type="pres">
      <dgm:prSet presAssocID="{E3CAA89A-804C-40B0-9DF4-797025D87A32}" presName="accent_1" presStyleCnt="0"/>
      <dgm:spPr/>
    </dgm:pt>
    <dgm:pt modelId="{6A25DCF7-4747-4227-87A7-DC9CA771AD6C}" type="pres">
      <dgm:prSet presAssocID="{E3CAA89A-804C-40B0-9DF4-797025D87A32}" presName="accentRepeatNode" presStyleLbl="solidFgAcc1" presStyleIdx="0" presStyleCnt="3"/>
      <dgm:spPr/>
    </dgm:pt>
    <dgm:pt modelId="{7E056653-4E5E-4EB8-80DF-036F055642A0}" type="pres">
      <dgm:prSet presAssocID="{AE5D0F87-EED1-44C4-81E6-B0F022D57F8D}" presName="text_2" presStyleLbl="node1" presStyleIdx="1" presStyleCnt="3">
        <dgm:presLayoutVars>
          <dgm:bulletEnabled val="1"/>
        </dgm:presLayoutVars>
      </dgm:prSet>
      <dgm:spPr/>
      <dgm:t>
        <a:bodyPr/>
        <a:lstStyle/>
        <a:p>
          <a:pPr rtl="1"/>
          <a:endParaRPr lang="ar-SA"/>
        </a:p>
      </dgm:t>
    </dgm:pt>
    <dgm:pt modelId="{9AA6A1A9-D9FF-425D-9E24-466B7267093A}" type="pres">
      <dgm:prSet presAssocID="{AE5D0F87-EED1-44C4-81E6-B0F022D57F8D}" presName="accent_2" presStyleCnt="0"/>
      <dgm:spPr/>
    </dgm:pt>
    <dgm:pt modelId="{6366A195-D6C6-4A1A-9EAB-FCF92102DDB4}" type="pres">
      <dgm:prSet presAssocID="{AE5D0F87-EED1-44C4-81E6-B0F022D57F8D}" presName="accentRepeatNode" presStyleLbl="solidFgAcc1" presStyleIdx="1" presStyleCnt="3"/>
      <dgm:spPr/>
    </dgm:pt>
    <dgm:pt modelId="{C3C4A466-5443-4B6A-8EAA-0A4D46B439F1}" type="pres">
      <dgm:prSet presAssocID="{F52EB2C4-4CD2-4177-AD02-4C91D1CCBCCC}" presName="text_3" presStyleLbl="node1" presStyleIdx="2" presStyleCnt="3">
        <dgm:presLayoutVars>
          <dgm:bulletEnabled val="1"/>
        </dgm:presLayoutVars>
      </dgm:prSet>
      <dgm:spPr/>
      <dgm:t>
        <a:bodyPr/>
        <a:lstStyle/>
        <a:p>
          <a:pPr rtl="1"/>
          <a:endParaRPr lang="ar-SA"/>
        </a:p>
      </dgm:t>
    </dgm:pt>
    <dgm:pt modelId="{6F203B7C-170C-48FD-9C0A-BEBBA4333C8A}" type="pres">
      <dgm:prSet presAssocID="{F52EB2C4-4CD2-4177-AD02-4C91D1CCBCCC}" presName="accent_3" presStyleCnt="0"/>
      <dgm:spPr/>
    </dgm:pt>
    <dgm:pt modelId="{4F445967-F73A-4ECC-9F1D-075C4181B390}" type="pres">
      <dgm:prSet presAssocID="{F52EB2C4-4CD2-4177-AD02-4C91D1CCBCCC}" presName="accentRepeatNode" presStyleLbl="solidFgAcc1" presStyleIdx="2" presStyleCnt="3"/>
      <dgm:spPr/>
    </dgm:pt>
  </dgm:ptLst>
  <dgm:cxnLst>
    <dgm:cxn modelId="{5BC607DF-C297-4053-A84A-24FA79C6278F}" type="presOf" srcId="{2AB357F9-306F-42C1-8FDC-F9CD161D922A}" destId="{3396DFBF-6F7E-4CE0-B064-B3C2EA6A29A1}" srcOrd="0" destOrd="0" presId="urn:microsoft.com/office/officeart/2008/layout/VerticalCurvedList"/>
    <dgm:cxn modelId="{E1549468-4CD3-4F77-A1F3-807302213586}" type="presOf" srcId="{AE5D0F87-EED1-44C4-81E6-B0F022D57F8D}" destId="{7E056653-4E5E-4EB8-80DF-036F055642A0}" srcOrd="0" destOrd="0" presId="urn:microsoft.com/office/officeart/2008/layout/VerticalCurvedList"/>
    <dgm:cxn modelId="{5DBBBB2F-CA66-4E28-965B-08432D706EE3}" srcId="{2AB357F9-306F-42C1-8FDC-F9CD161D922A}" destId="{F52EB2C4-4CD2-4177-AD02-4C91D1CCBCCC}" srcOrd="2" destOrd="0" parTransId="{DF19A24D-DF82-40E0-ABDA-C9961A57F6E7}" sibTransId="{3DE3040C-3BD9-4B94-8B5C-D376561F5BEC}"/>
    <dgm:cxn modelId="{68348A15-B2FE-46DD-AA1E-50DA348529D6}" type="presOf" srcId="{E3CAA89A-804C-40B0-9DF4-797025D87A32}" destId="{DC5B7907-6A43-4270-BEC6-435A7B5D2304}" srcOrd="0" destOrd="0" presId="urn:microsoft.com/office/officeart/2008/layout/VerticalCurvedList"/>
    <dgm:cxn modelId="{8622E332-B5AB-467A-AF47-CDE034C8BCE5}" srcId="{2AB357F9-306F-42C1-8FDC-F9CD161D922A}" destId="{E3CAA89A-804C-40B0-9DF4-797025D87A32}" srcOrd="0" destOrd="0" parTransId="{77847DEA-768E-4F80-A429-F14318BE5C4A}" sibTransId="{B36C69A5-66C2-49DF-AFEA-928C6C5C9A86}"/>
    <dgm:cxn modelId="{64FB9A36-A85C-4523-9885-C8E4C3FD97C5}" srcId="{2AB357F9-306F-42C1-8FDC-F9CD161D922A}" destId="{AE5D0F87-EED1-44C4-81E6-B0F022D57F8D}" srcOrd="1" destOrd="0" parTransId="{6C91DEA5-34BD-4660-A1E6-04351A9B8496}" sibTransId="{6B40BEAF-5820-4913-BA17-72D59BBA284C}"/>
    <dgm:cxn modelId="{3359E26F-50A3-42BD-925D-2D22FFCC5820}" type="presOf" srcId="{F52EB2C4-4CD2-4177-AD02-4C91D1CCBCCC}" destId="{C3C4A466-5443-4B6A-8EAA-0A4D46B439F1}" srcOrd="0" destOrd="0" presId="urn:microsoft.com/office/officeart/2008/layout/VerticalCurvedList"/>
    <dgm:cxn modelId="{D6A81D96-A572-4696-A8DA-44BB3731E8AA}" type="presOf" srcId="{B36C69A5-66C2-49DF-AFEA-928C6C5C9A86}" destId="{93E18A0E-1B7A-4F80-B24F-576F4839A7C2}" srcOrd="0" destOrd="0" presId="urn:microsoft.com/office/officeart/2008/layout/VerticalCurvedList"/>
    <dgm:cxn modelId="{9BEA43C0-C73F-4E7C-ADA2-C9CCA201DC2F}" type="presParOf" srcId="{3396DFBF-6F7E-4CE0-B064-B3C2EA6A29A1}" destId="{434522CB-1F57-4E8A-BFAD-F6B89D36C6AD}" srcOrd="0" destOrd="0" presId="urn:microsoft.com/office/officeart/2008/layout/VerticalCurvedList"/>
    <dgm:cxn modelId="{63043548-2FB6-4662-9C92-A09A57F58E9C}" type="presParOf" srcId="{434522CB-1F57-4E8A-BFAD-F6B89D36C6AD}" destId="{1770A0DE-5C68-43EA-A9F6-7F401B945814}" srcOrd="0" destOrd="0" presId="urn:microsoft.com/office/officeart/2008/layout/VerticalCurvedList"/>
    <dgm:cxn modelId="{173E2FD9-A595-4042-B14E-4F616D4858EE}" type="presParOf" srcId="{1770A0DE-5C68-43EA-A9F6-7F401B945814}" destId="{700C08E5-09AE-4B69-91C6-C51313FE91A9}" srcOrd="0" destOrd="0" presId="urn:microsoft.com/office/officeart/2008/layout/VerticalCurvedList"/>
    <dgm:cxn modelId="{D28025AB-EA5C-4ECB-A170-22AE801EBA0F}" type="presParOf" srcId="{1770A0DE-5C68-43EA-A9F6-7F401B945814}" destId="{93E18A0E-1B7A-4F80-B24F-576F4839A7C2}" srcOrd="1" destOrd="0" presId="urn:microsoft.com/office/officeart/2008/layout/VerticalCurvedList"/>
    <dgm:cxn modelId="{3C1CB26B-C957-45C5-B39F-97CEF765F037}" type="presParOf" srcId="{1770A0DE-5C68-43EA-A9F6-7F401B945814}" destId="{C63CD7C4-584F-4679-A0D8-65001183A159}" srcOrd="2" destOrd="0" presId="urn:microsoft.com/office/officeart/2008/layout/VerticalCurvedList"/>
    <dgm:cxn modelId="{E3AB7560-81BA-499E-B352-2C9E695DD9D9}" type="presParOf" srcId="{1770A0DE-5C68-43EA-A9F6-7F401B945814}" destId="{43556077-0688-4201-9419-3DFC012BB774}" srcOrd="3" destOrd="0" presId="urn:microsoft.com/office/officeart/2008/layout/VerticalCurvedList"/>
    <dgm:cxn modelId="{8FEC98CF-76C8-49E3-9070-486E1498AB77}" type="presParOf" srcId="{434522CB-1F57-4E8A-BFAD-F6B89D36C6AD}" destId="{DC5B7907-6A43-4270-BEC6-435A7B5D2304}" srcOrd="1" destOrd="0" presId="urn:microsoft.com/office/officeart/2008/layout/VerticalCurvedList"/>
    <dgm:cxn modelId="{04A3CADE-0C77-401C-BB27-1C6775F3C47B}" type="presParOf" srcId="{434522CB-1F57-4E8A-BFAD-F6B89D36C6AD}" destId="{DC59E565-BCC8-494B-AAD2-28FD4F5A0F79}" srcOrd="2" destOrd="0" presId="urn:microsoft.com/office/officeart/2008/layout/VerticalCurvedList"/>
    <dgm:cxn modelId="{517BF573-C2EB-47D5-9B8F-D351E2DA5555}" type="presParOf" srcId="{DC59E565-BCC8-494B-AAD2-28FD4F5A0F79}" destId="{6A25DCF7-4747-4227-87A7-DC9CA771AD6C}" srcOrd="0" destOrd="0" presId="urn:microsoft.com/office/officeart/2008/layout/VerticalCurvedList"/>
    <dgm:cxn modelId="{B8FF7FA4-E41F-4417-BEC2-BE81C93477B6}" type="presParOf" srcId="{434522CB-1F57-4E8A-BFAD-F6B89D36C6AD}" destId="{7E056653-4E5E-4EB8-80DF-036F055642A0}" srcOrd="3" destOrd="0" presId="urn:microsoft.com/office/officeart/2008/layout/VerticalCurvedList"/>
    <dgm:cxn modelId="{88309203-1C82-45F8-A429-92ECABF9AE4D}" type="presParOf" srcId="{434522CB-1F57-4E8A-BFAD-F6B89D36C6AD}" destId="{9AA6A1A9-D9FF-425D-9E24-466B7267093A}" srcOrd="4" destOrd="0" presId="urn:microsoft.com/office/officeart/2008/layout/VerticalCurvedList"/>
    <dgm:cxn modelId="{F73A7602-328E-4083-8407-4C6910E90622}" type="presParOf" srcId="{9AA6A1A9-D9FF-425D-9E24-466B7267093A}" destId="{6366A195-D6C6-4A1A-9EAB-FCF92102DDB4}" srcOrd="0" destOrd="0" presId="urn:microsoft.com/office/officeart/2008/layout/VerticalCurvedList"/>
    <dgm:cxn modelId="{0662444D-F65E-4D37-B93E-F535738106D3}" type="presParOf" srcId="{434522CB-1F57-4E8A-BFAD-F6B89D36C6AD}" destId="{C3C4A466-5443-4B6A-8EAA-0A4D46B439F1}" srcOrd="5" destOrd="0" presId="urn:microsoft.com/office/officeart/2008/layout/VerticalCurvedList"/>
    <dgm:cxn modelId="{F46810D0-F214-40B6-ABED-82941E556EBC}" type="presParOf" srcId="{434522CB-1F57-4E8A-BFAD-F6B89D36C6AD}" destId="{6F203B7C-170C-48FD-9C0A-BEBBA4333C8A}" srcOrd="6" destOrd="0" presId="urn:microsoft.com/office/officeart/2008/layout/VerticalCurvedList"/>
    <dgm:cxn modelId="{1946D443-833E-459A-A39D-9B7EA3FAF475}" type="presParOf" srcId="{6F203B7C-170C-48FD-9C0A-BEBBA4333C8A}" destId="{4F445967-F73A-4ECC-9F1D-075C4181B39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58EF1AA-8151-4032-92F7-DDF87B009BA9}" type="doc">
      <dgm:prSet loTypeId="urn:microsoft.com/office/officeart/2005/8/layout/vList2" loCatId="list" qsTypeId="urn:microsoft.com/office/officeart/2005/8/quickstyle/simple3" qsCatId="simple" csTypeId="urn:microsoft.com/office/officeart/2005/8/colors/colorful4" csCatId="colorful"/>
      <dgm:spPr/>
      <dgm:t>
        <a:bodyPr/>
        <a:lstStyle/>
        <a:p>
          <a:pPr rtl="1"/>
          <a:endParaRPr lang="ar-SA"/>
        </a:p>
      </dgm:t>
    </dgm:pt>
    <dgm:pt modelId="{4741FF77-36BF-4836-A988-E6D0CE6F4515}">
      <dgm:prSet/>
      <dgm:spPr/>
      <dgm:t>
        <a:bodyPr/>
        <a:lstStyle/>
        <a:p>
          <a:pPr algn="justLow" rtl="1"/>
          <a:r>
            <a:rPr lang="ar-SA" dirty="0" smtClean="0"/>
            <a:t>وعليه فالتفسير </a:t>
          </a:r>
          <a:r>
            <a:rPr lang="ar-SA" dirty="0" err="1" smtClean="0"/>
            <a:t>بالرأى</a:t>
          </a:r>
          <a:r>
            <a:rPr lang="ar-SA" dirty="0" smtClean="0"/>
            <a:t>، عبارة عن تفسير القرآن بالاجتهاد بعد معرفة المفسِّر لكلام العرب ومناحيهم </a:t>
          </a:r>
          <a:r>
            <a:rPr lang="ar-SA" dirty="0" err="1" smtClean="0"/>
            <a:t>فى</a:t>
          </a:r>
          <a:r>
            <a:rPr lang="ar-SA" dirty="0" smtClean="0"/>
            <a:t> القول، ومعرفته للألفاظ العربية ووجوه دلالاتها، واستعانته </a:t>
          </a:r>
          <a:r>
            <a:rPr lang="ar-SA" dirty="0" err="1" smtClean="0"/>
            <a:t>فى</a:t>
          </a:r>
          <a:r>
            <a:rPr lang="ar-SA" dirty="0" smtClean="0"/>
            <a:t> ذلك بالشعر الجاهلة ووقوفه على أسباب النزول، </a:t>
          </a:r>
          <a:r>
            <a:rPr lang="ar-SA" dirty="0" err="1" smtClean="0"/>
            <a:t>ومعرفت</a:t>
          </a:r>
          <a:r>
            <a:rPr lang="ar-SA" dirty="0" smtClean="0"/>
            <a:t> بالناسخ والمنسوخ من آيات القرآن، وغير ذلك من الأدوات </a:t>
          </a:r>
          <a:r>
            <a:rPr lang="ar-SA" dirty="0" err="1" smtClean="0"/>
            <a:t>التى</a:t>
          </a:r>
          <a:r>
            <a:rPr lang="ar-SA" dirty="0" smtClean="0"/>
            <a:t> يحتاج إليها المفسِّر.</a:t>
          </a:r>
          <a:endParaRPr lang="ar-SA" dirty="0"/>
        </a:p>
      </dgm:t>
    </dgm:pt>
    <dgm:pt modelId="{18ABD5B1-A924-47B4-B238-3CCAE536E439}" type="parTrans" cxnId="{CA1D08FF-DA7F-46AE-AB6E-FA27CBC5FBE9}">
      <dgm:prSet/>
      <dgm:spPr/>
      <dgm:t>
        <a:bodyPr/>
        <a:lstStyle/>
        <a:p>
          <a:pPr rtl="1"/>
          <a:endParaRPr lang="ar-SA"/>
        </a:p>
      </dgm:t>
    </dgm:pt>
    <dgm:pt modelId="{018CA731-C578-4924-BF9A-37DE8188F422}" type="sibTrans" cxnId="{CA1D08FF-DA7F-46AE-AB6E-FA27CBC5FBE9}">
      <dgm:prSet/>
      <dgm:spPr/>
      <dgm:t>
        <a:bodyPr/>
        <a:lstStyle/>
        <a:p>
          <a:pPr rtl="1"/>
          <a:endParaRPr lang="ar-SA"/>
        </a:p>
      </dgm:t>
    </dgm:pt>
    <dgm:pt modelId="{618763ED-D786-40E4-BA7D-ABB228FA4BDD}" type="pres">
      <dgm:prSet presAssocID="{358EF1AA-8151-4032-92F7-DDF87B009BA9}" presName="linear" presStyleCnt="0">
        <dgm:presLayoutVars>
          <dgm:animLvl val="lvl"/>
          <dgm:resizeHandles val="exact"/>
        </dgm:presLayoutVars>
      </dgm:prSet>
      <dgm:spPr/>
      <dgm:t>
        <a:bodyPr/>
        <a:lstStyle/>
        <a:p>
          <a:pPr rtl="1"/>
          <a:endParaRPr lang="ar-SA"/>
        </a:p>
      </dgm:t>
    </dgm:pt>
    <dgm:pt modelId="{A7E7554E-38A3-430A-B91A-2E256AFA0F93}" type="pres">
      <dgm:prSet presAssocID="{4741FF77-36BF-4836-A988-E6D0CE6F4515}" presName="parentText" presStyleLbl="node1" presStyleIdx="0" presStyleCnt="1">
        <dgm:presLayoutVars>
          <dgm:chMax val="0"/>
          <dgm:bulletEnabled val="1"/>
        </dgm:presLayoutVars>
      </dgm:prSet>
      <dgm:spPr/>
      <dgm:t>
        <a:bodyPr/>
        <a:lstStyle/>
        <a:p>
          <a:pPr rtl="1"/>
          <a:endParaRPr lang="ar-SA"/>
        </a:p>
      </dgm:t>
    </dgm:pt>
  </dgm:ptLst>
  <dgm:cxnLst>
    <dgm:cxn modelId="{CA1D08FF-DA7F-46AE-AB6E-FA27CBC5FBE9}" srcId="{358EF1AA-8151-4032-92F7-DDF87B009BA9}" destId="{4741FF77-36BF-4836-A988-E6D0CE6F4515}" srcOrd="0" destOrd="0" parTransId="{18ABD5B1-A924-47B4-B238-3CCAE536E439}" sibTransId="{018CA731-C578-4924-BF9A-37DE8188F422}"/>
    <dgm:cxn modelId="{A618BFAB-2F67-43CB-97EF-B9108FA39B0F}" type="presOf" srcId="{4741FF77-36BF-4836-A988-E6D0CE6F4515}" destId="{A7E7554E-38A3-430A-B91A-2E256AFA0F93}" srcOrd="0" destOrd="0" presId="urn:microsoft.com/office/officeart/2005/8/layout/vList2"/>
    <dgm:cxn modelId="{27C09B39-DCA7-40AE-A0E1-9CE625BDE3B5}" type="presOf" srcId="{358EF1AA-8151-4032-92F7-DDF87B009BA9}" destId="{618763ED-D786-40E4-BA7D-ABB228FA4BDD}" srcOrd="0" destOrd="0" presId="urn:microsoft.com/office/officeart/2005/8/layout/vList2"/>
    <dgm:cxn modelId="{9FE039B7-91C0-44D8-8CA8-437709631AA7}" type="presParOf" srcId="{618763ED-D786-40E4-BA7D-ABB228FA4BDD}" destId="{A7E7554E-38A3-430A-B91A-2E256AFA0F93}"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8434518-1C34-48B4-BAA0-4E9834C0F6FB}"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581C25C0-F376-4184-8621-7E035F9E8BF4}">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3200" b="1" u="sng" dirty="0" smtClean="0"/>
            <a:t>موقف العلماء من التفسير </a:t>
          </a:r>
          <a:r>
            <a:rPr lang="ar-SA" sz="3200" b="1" u="sng" dirty="0" err="1" smtClean="0"/>
            <a:t>بالرأى</a:t>
          </a:r>
          <a:r>
            <a:rPr lang="ar-SA" sz="3200" b="1" u="sng" dirty="0" smtClean="0"/>
            <a:t>:</a:t>
          </a:r>
          <a:endParaRPr lang="ar-SA" sz="3200" b="1" u="sng" dirty="0"/>
        </a:p>
      </dgm:t>
    </dgm:pt>
    <dgm:pt modelId="{DBDA7340-610A-4A3A-80CE-A2E8AD006A26}" type="parTrans" cxnId="{F88E13A5-9D08-447F-89DE-A8B7F74C9160}">
      <dgm:prSet/>
      <dgm:spPr/>
      <dgm:t>
        <a:bodyPr/>
        <a:lstStyle/>
        <a:p>
          <a:pPr rtl="1"/>
          <a:endParaRPr lang="ar-SA"/>
        </a:p>
      </dgm:t>
    </dgm:pt>
    <dgm:pt modelId="{B94634F6-86E7-452B-AD8B-A9F340109A9D}" type="sibTrans" cxnId="{F88E13A5-9D08-447F-89DE-A8B7F74C9160}">
      <dgm:prSet/>
      <dgm:spPr/>
      <dgm:t>
        <a:bodyPr/>
        <a:lstStyle/>
        <a:p>
          <a:pPr rtl="1"/>
          <a:endParaRPr lang="ar-SA"/>
        </a:p>
      </dgm:t>
    </dgm:pt>
    <dgm:pt modelId="{2EE4F0D9-C96C-450F-ADF1-5E154D6B7E11}">
      <dgm:prSet custT="1">
        <dgm:style>
          <a:lnRef idx="1">
            <a:schemeClr val="dk1"/>
          </a:lnRef>
          <a:fillRef idx="2">
            <a:schemeClr val="dk1"/>
          </a:fillRef>
          <a:effectRef idx="1">
            <a:schemeClr val="dk1"/>
          </a:effectRef>
          <a:fontRef idx="minor">
            <a:schemeClr val="dk1"/>
          </a:fontRef>
        </dgm:style>
      </dgm:prSet>
      <dgm:spPr/>
      <dgm:t>
        <a:bodyPr/>
        <a:lstStyle/>
        <a:p>
          <a:pPr algn="justLow" rtl="1"/>
          <a:r>
            <a:rPr lang="ar-SA" sz="2800" dirty="0" smtClean="0"/>
            <a:t>اختلف العلماء </a:t>
          </a:r>
          <a:r>
            <a:rPr lang="ar-SA" sz="2800" dirty="0" err="1" smtClean="0"/>
            <a:t>فى</a:t>
          </a:r>
          <a:r>
            <a:rPr lang="ar-SA" sz="2800" dirty="0" smtClean="0"/>
            <a:t> جواز تفسير القرآن </a:t>
          </a:r>
          <a:r>
            <a:rPr lang="ar-SA" sz="2800" dirty="0" err="1" smtClean="0"/>
            <a:t>بالرأى</a:t>
          </a:r>
          <a:r>
            <a:rPr lang="ar-SA" sz="2800" dirty="0" smtClean="0"/>
            <a:t>، ووقف المفسِّرون بإزاء هذا الموضوع موقفين متعارضين:</a:t>
          </a:r>
          <a:endParaRPr lang="ar-SA" sz="2800" dirty="0"/>
        </a:p>
      </dgm:t>
    </dgm:pt>
    <dgm:pt modelId="{A7319445-854F-465C-A210-E4BF61721299}" type="parTrans" cxnId="{5CAE02F6-6D28-4B44-A3A7-BDC2F3C4EB06}">
      <dgm:prSet/>
      <dgm:spPr/>
      <dgm:t>
        <a:bodyPr/>
        <a:lstStyle/>
        <a:p>
          <a:pPr rtl="1"/>
          <a:endParaRPr lang="ar-SA"/>
        </a:p>
      </dgm:t>
    </dgm:pt>
    <dgm:pt modelId="{14F97225-FE8D-4C5C-A15B-F5B06F7C6300}" type="sibTrans" cxnId="{5CAE02F6-6D28-4B44-A3A7-BDC2F3C4EB06}">
      <dgm:prSet/>
      <dgm:spPr/>
      <dgm:t>
        <a:bodyPr/>
        <a:lstStyle/>
        <a:p>
          <a:pPr rtl="1"/>
          <a:endParaRPr lang="ar-SA"/>
        </a:p>
      </dgm:t>
    </dgm:pt>
    <dgm:pt modelId="{DF549195-D986-4B47-9FE0-609642180461}">
      <dgm:prSet custT="1">
        <dgm:style>
          <a:lnRef idx="1">
            <a:schemeClr val="accent3"/>
          </a:lnRef>
          <a:fillRef idx="2">
            <a:schemeClr val="accent3"/>
          </a:fillRef>
          <a:effectRef idx="1">
            <a:schemeClr val="accent3"/>
          </a:effectRef>
          <a:fontRef idx="minor">
            <a:schemeClr val="dk1"/>
          </a:fontRef>
        </dgm:style>
      </dgm:prSet>
      <dgm:spPr/>
      <dgm:t>
        <a:bodyPr/>
        <a:lstStyle/>
        <a:p>
          <a:pPr algn="justLow" rtl="1"/>
          <a:r>
            <a:rPr lang="ar-SA" sz="2800" dirty="0" smtClean="0"/>
            <a:t>فقوم منعوه ، وتشدَّدوا </a:t>
          </a:r>
          <a:r>
            <a:rPr lang="ar-SA" sz="2800" dirty="0" err="1" smtClean="0"/>
            <a:t>فى</a:t>
          </a:r>
          <a:r>
            <a:rPr lang="ar-SA" sz="2800" dirty="0" smtClean="0"/>
            <a:t> ذلك .</a:t>
          </a:r>
          <a:endParaRPr lang="ar-SA" sz="2800" dirty="0"/>
        </a:p>
      </dgm:t>
    </dgm:pt>
    <dgm:pt modelId="{134E4779-003F-4F1B-8303-9F4E0758EC6A}" type="parTrans" cxnId="{56E80C80-317B-4AB5-82A9-EE9114FC47F8}">
      <dgm:prSet/>
      <dgm:spPr/>
      <dgm:t>
        <a:bodyPr/>
        <a:lstStyle/>
        <a:p>
          <a:pPr rtl="1"/>
          <a:endParaRPr lang="ar-SA"/>
        </a:p>
      </dgm:t>
    </dgm:pt>
    <dgm:pt modelId="{41D27FB3-E1BB-4E10-821D-915276DDFCE8}" type="sibTrans" cxnId="{56E80C80-317B-4AB5-82A9-EE9114FC47F8}">
      <dgm:prSet/>
      <dgm:spPr/>
      <dgm:t>
        <a:bodyPr/>
        <a:lstStyle/>
        <a:p>
          <a:pPr rtl="1"/>
          <a:endParaRPr lang="ar-SA"/>
        </a:p>
      </dgm:t>
    </dgm:pt>
    <dgm:pt modelId="{37B756E9-C05C-4783-9F6C-2C47AFF72317}">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2800" dirty="0" smtClean="0"/>
            <a:t>وقوم  أجازوا التفسير بالرأي وفتحوا الباب فيه على مصراعيه.</a:t>
          </a:r>
          <a:endParaRPr lang="ar-SA" sz="2800" dirty="0"/>
        </a:p>
      </dgm:t>
    </dgm:pt>
    <dgm:pt modelId="{2822D161-AA64-4CC7-B1F7-7CFBC8C5C628}" type="parTrans" cxnId="{FAF75FB1-6959-4BA1-9C40-412998EECDD4}">
      <dgm:prSet/>
      <dgm:spPr/>
      <dgm:t>
        <a:bodyPr/>
        <a:lstStyle/>
        <a:p>
          <a:pPr rtl="1"/>
          <a:endParaRPr lang="ar-SA"/>
        </a:p>
      </dgm:t>
    </dgm:pt>
    <dgm:pt modelId="{F3781F96-D601-4B80-8CE7-4DF6A6693504}" type="sibTrans" cxnId="{FAF75FB1-6959-4BA1-9C40-412998EECDD4}">
      <dgm:prSet/>
      <dgm:spPr/>
      <dgm:t>
        <a:bodyPr/>
        <a:lstStyle/>
        <a:p>
          <a:pPr rtl="1"/>
          <a:endParaRPr lang="ar-SA"/>
        </a:p>
      </dgm:t>
    </dgm:pt>
    <dgm:pt modelId="{2AE95FC9-6A6A-4A89-BE4B-AF13280B3C9F}">
      <dgm:prSet>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dirty="0" smtClean="0"/>
            <a:t>والفريقان طرفي نقيض فيما يبدو.</a:t>
          </a:r>
          <a:endParaRPr lang="ar-SA" dirty="0"/>
        </a:p>
      </dgm:t>
    </dgm:pt>
    <dgm:pt modelId="{67F337AA-11B4-4CEA-A687-A9F291E0DC9A}" type="parTrans" cxnId="{A66FD35B-ACF7-481A-AC81-4D84E6E7E89D}">
      <dgm:prSet/>
      <dgm:spPr/>
      <dgm:t>
        <a:bodyPr/>
        <a:lstStyle/>
        <a:p>
          <a:pPr rtl="1"/>
          <a:endParaRPr lang="ar-SA"/>
        </a:p>
      </dgm:t>
    </dgm:pt>
    <dgm:pt modelId="{57E33255-1B25-4152-AEBA-330BF6091840}" type="sibTrans" cxnId="{A66FD35B-ACF7-481A-AC81-4D84E6E7E89D}">
      <dgm:prSet/>
      <dgm:spPr/>
      <dgm:t>
        <a:bodyPr/>
        <a:lstStyle/>
        <a:p>
          <a:pPr rtl="1"/>
          <a:endParaRPr lang="ar-SA"/>
        </a:p>
      </dgm:t>
    </dgm:pt>
    <dgm:pt modelId="{6C638D51-4D5E-4E3A-98F9-67020EB528AB}">
      <dgm:prSet>
        <dgm:style>
          <a:lnRef idx="1">
            <a:schemeClr val="accent3"/>
          </a:lnRef>
          <a:fillRef idx="2">
            <a:schemeClr val="accent3"/>
          </a:fillRef>
          <a:effectRef idx="1">
            <a:schemeClr val="accent3"/>
          </a:effectRef>
          <a:fontRef idx="minor">
            <a:schemeClr val="dk1"/>
          </a:fontRef>
        </dgm:style>
      </dgm:prSet>
      <dgm:spPr/>
      <dgm:t>
        <a:bodyPr/>
        <a:lstStyle/>
        <a:p>
          <a:pPr algn="justLow" rtl="1"/>
          <a:r>
            <a:rPr lang="ar-SA" dirty="0" smtClean="0"/>
            <a:t>ولكل أدلته.</a:t>
          </a:r>
          <a:endParaRPr lang="ar-SA" dirty="0"/>
        </a:p>
      </dgm:t>
    </dgm:pt>
    <dgm:pt modelId="{3CE28F5D-86B9-4F92-BF0E-3D5EF1246E20}" type="parTrans" cxnId="{EDFA4433-1DBA-4FAC-BFE8-FA2F8DFA767E}">
      <dgm:prSet/>
      <dgm:spPr/>
      <dgm:t>
        <a:bodyPr/>
        <a:lstStyle/>
        <a:p>
          <a:pPr rtl="1"/>
          <a:endParaRPr lang="ar-SA"/>
        </a:p>
      </dgm:t>
    </dgm:pt>
    <dgm:pt modelId="{9B5D70CA-BFC3-4DCE-8936-C5BF82D4391D}" type="sibTrans" cxnId="{EDFA4433-1DBA-4FAC-BFE8-FA2F8DFA767E}">
      <dgm:prSet/>
      <dgm:spPr/>
      <dgm:t>
        <a:bodyPr/>
        <a:lstStyle/>
        <a:p>
          <a:pPr rtl="1"/>
          <a:endParaRPr lang="ar-SA"/>
        </a:p>
      </dgm:t>
    </dgm:pt>
    <dgm:pt modelId="{A5C12D59-5697-438D-9FFB-FB550328AF9E}" type="pres">
      <dgm:prSet presAssocID="{48434518-1C34-48B4-BAA0-4E9834C0F6FB}" presName="linearFlow" presStyleCnt="0">
        <dgm:presLayoutVars>
          <dgm:dir/>
          <dgm:resizeHandles val="exact"/>
        </dgm:presLayoutVars>
      </dgm:prSet>
      <dgm:spPr/>
      <dgm:t>
        <a:bodyPr/>
        <a:lstStyle/>
        <a:p>
          <a:pPr rtl="1"/>
          <a:endParaRPr lang="ar-SA"/>
        </a:p>
      </dgm:t>
    </dgm:pt>
    <dgm:pt modelId="{0AF1B5E5-E5D3-46AB-AE9E-3EF752D43C4E}" type="pres">
      <dgm:prSet presAssocID="{581C25C0-F376-4184-8621-7E035F9E8BF4}" presName="composite" presStyleCnt="0"/>
      <dgm:spPr/>
    </dgm:pt>
    <dgm:pt modelId="{A9854244-E8DD-42A5-91AF-B27AE26160B6}" type="pres">
      <dgm:prSet presAssocID="{581C25C0-F376-4184-8621-7E035F9E8BF4}" presName="imgShp" presStyleLbl="fgImgPlace1" presStyleIdx="0" presStyleCnt="6"/>
      <dgm:spPr/>
    </dgm:pt>
    <dgm:pt modelId="{63A48DC0-445A-4F0E-80E9-8BC6E5C58538}" type="pres">
      <dgm:prSet presAssocID="{581C25C0-F376-4184-8621-7E035F9E8BF4}" presName="txShp" presStyleLbl="node1" presStyleIdx="0" presStyleCnt="6">
        <dgm:presLayoutVars>
          <dgm:bulletEnabled val="1"/>
        </dgm:presLayoutVars>
      </dgm:prSet>
      <dgm:spPr/>
      <dgm:t>
        <a:bodyPr/>
        <a:lstStyle/>
        <a:p>
          <a:pPr rtl="1"/>
          <a:endParaRPr lang="ar-SA"/>
        </a:p>
      </dgm:t>
    </dgm:pt>
    <dgm:pt modelId="{15FD713F-23C6-406F-AF1F-B90AF60CDF20}" type="pres">
      <dgm:prSet presAssocID="{B94634F6-86E7-452B-AD8B-A9F340109A9D}" presName="spacing" presStyleCnt="0"/>
      <dgm:spPr/>
    </dgm:pt>
    <dgm:pt modelId="{C0D1EBCB-628D-4B52-9855-C947C6867A03}" type="pres">
      <dgm:prSet presAssocID="{2EE4F0D9-C96C-450F-ADF1-5E154D6B7E11}" presName="composite" presStyleCnt="0"/>
      <dgm:spPr/>
    </dgm:pt>
    <dgm:pt modelId="{A5DFA22E-8052-49D8-86A1-56991D56DEB2}" type="pres">
      <dgm:prSet presAssocID="{2EE4F0D9-C96C-450F-ADF1-5E154D6B7E11}" presName="imgShp" presStyleLbl="fgImgPlace1" presStyleIdx="1" presStyleCnt="6"/>
      <dgm:spPr/>
    </dgm:pt>
    <dgm:pt modelId="{85FBEB84-9B79-45CB-8C20-454BDD77DE67}" type="pres">
      <dgm:prSet presAssocID="{2EE4F0D9-C96C-450F-ADF1-5E154D6B7E11}" presName="txShp" presStyleLbl="node1" presStyleIdx="1" presStyleCnt="6" custScaleY="190235">
        <dgm:presLayoutVars>
          <dgm:bulletEnabled val="1"/>
        </dgm:presLayoutVars>
      </dgm:prSet>
      <dgm:spPr/>
      <dgm:t>
        <a:bodyPr/>
        <a:lstStyle/>
        <a:p>
          <a:pPr rtl="1"/>
          <a:endParaRPr lang="ar-SA"/>
        </a:p>
      </dgm:t>
    </dgm:pt>
    <dgm:pt modelId="{77388615-3F9B-43A9-B895-70C96E8D21DA}" type="pres">
      <dgm:prSet presAssocID="{14F97225-FE8D-4C5C-A15B-F5B06F7C6300}" presName="spacing" presStyleCnt="0"/>
      <dgm:spPr/>
    </dgm:pt>
    <dgm:pt modelId="{46FBB370-F70A-4F85-9F1E-55969321D84A}" type="pres">
      <dgm:prSet presAssocID="{DF549195-D986-4B47-9FE0-609642180461}" presName="composite" presStyleCnt="0"/>
      <dgm:spPr/>
    </dgm:pt>
    <dgm:pt modelId="{2658850D-99A4-4411-BCF2-7760E9EF9594}" type="pres">
      <dgm:prSet presAssocID="{DF549195-D986-4B47-9FE0-609642180461}" presName="imgShp" presStyleLbl="fgImgPlace1" presStyleIdx="2" presStyleCnt="6" custLinFactNeighborX="2810" custLinFactNeighborY="-17344"/>
      <dgm:spPr/>
    </dgm:pt>
    <dgm:pt modelId="{124B4D83-A891-4C8E-8507-189930B96DA4}" type="pres">
      <dgm:prSet presAssocID="{DF549195-D986-4B47-9FE0-609642180461}" presName="txShp" presStyleLbl="node1" presStyleIdx="2" presStyleCnt="6" custLinFactNeighborX="-332" custLinFactNeighborY="-17344">
        <dgm:presLayoutVars>
          <dgm:bulletEnabled val="1"/>
        </dgm:presLayoutVars>
      </dgm:prSet>
      <dgm:spPr/>
      <dgm:t>
        <a:bodyPr/>
        <a:lstStyle/>
        <a:p>
          <a:pPr rtl="1"/>
          <a:endParaRPr lang="ar-SA"/>
        </a:p>
      </dgm:t>
    </dgm:pt>
    <dgm:pt modelId="{5BA05631-219F-467B-8102-0D06D1560171}" type="pres">
      <dgm:prSet presAssocID="{41D27FB3-E1BB-4E10-821D-915276DDFCE8}" presName="spacing" presStyleCnt="0"/>
      <dgm:spPr/>
    </dgm:pt>
    <dgm:pt modelId="{A4C106F9-FF76-4310-A6F6-DCE3F849A5EB}" type="pres">
      <dgm:prSet presAssocID="{37B756E9-C05C-4783-9F6C-2C47AFF72317}" presName="composite" presStyleCnt="0"/>
      <dgm:spPr/>
    </dgm:pt>
    <dgm:pt modelId="{E2A5320A-2C8B-4AC7-B171-2DE8B0BA94F0}" type="pres">
      <dgm:prSet presAssocID="{37B756E9-C05C-4783-9F6C-2C47AFF72317}" presName="imgShp" presStyleLbl="fgImgPlace1" presStyleIdx="3" presStyleCnt="6"/>
      <dgm:spPr/>
    </dgm:pt>
    <dgm:pt modelId="{82DF5080-DE77-4271-8429-F5D8B5F9A855}" type="pres">
      <dgm:prSet presAssocID="{37B756E9-C05C-4783-9F6C-2C47AFF72317}" presName="txShp" presStyleLbl="node1" presStyleIdx="3" presStyleCnt="6" custScaleY="136556">
        <dgm:presLayoutVars>
          <dgm:bulletEnabled val="1"/>
        </dgm:presLayoutVars>
      </dgm:prSet>
      <dgm:spPr/>
      <dgm:t>
        <a:bodyPr/>
        <a:lstStyle/>
        <a:p>
          <a:pPr rtl="1"/>
          <a:endParaRPr lang="ar-SA"/>
        </a:p>
      </dgm:t>
    </dgm:pt>
    <dgm:pt modelId="{8006BFB5-DB6A-44B6-AA07-FAEC83D87DD7}" type="pres">
      <dgm:prSet presAssocID="{F3781F96-D601-4B80-8CE7-4DF6A6693504}" presName="spacing" presStyleCnt="0"/>
      <dgm:spPr/>
    </dgm:pt>
    <dgm:pt modelId="{84D7CBD4-0316-4419-BE24-F481354141E0}" type="pres">
      <dgm:prSet presAssocID="{2AE95FC9-6A6A-4A89-BE4B-AF13280B3C9F}" presName="composite" presStyleCnt="0"/>
      <dgm:spPr/>
    </dgm:pt>
    <dgm:pt modelId="{C475FBDC-6FF5-4DDC-BF15-666050990BA4}" type="pres">
      <dgm:prSet presAssocID="{2AE95FC9-6A6A-4A89-BE4B-AF13280B3C9F}" presName="imgShp" presStyleLbl="fgImgPlace1" presStyleIdx="4" presStyleCnt="6"/>
      <dgm:spPr/>
    </dgm:pt>
    <dgm:pt modelId="{3E8E3C52-ACDE-48DD-8B73-6B40D6F03295}" type="pres">
      <dgm:prSet presAssocID="{2AE95FC9-6A6A-4A89-BE4B-AF13280B3C9F}" presName="txShp" presStyleLbl="node1" presStyleIdx="4" presStyleCnt="6">
        <dgm:presLayoutVars>
          <dgm:bulletEnabled val="1"/>
        </dgm:presLayoutVars>
      </dgm:prSet>
      <dgm:spPr/>
      <dgm:t>
        <a:bodyPr/>
        <a:lstStyle/>
        <a:p>
          <a:pPr rtl="1"/>
          <a:endParaRPr lang="ar-SA"/>
        </a:p>
      </dgm:t>
    </dgm:pt>
    <dgm:pt modelId="{9ACD6509-B5F2-4DDF-AC6C-2D341D38F8BA}" type="pres">
      <dgm:prSet presAssocID="{57E33255-1B25-4152-AEBA-330BF6091840}" presName="spacing" presStyleCnt="0"/>
      <dgm:spPr/>
    </dgm:pt>
    <dgm:pt modelId="{1B7A6273-87DE-4542-94BF-FA1843A51127}" type="pres">
      <dgm:prSet presAssocID="{6C638D51-4D5E-4E3A-98F9-67020EB528AB}" presName="composite" presStyleCnt="0"/>
      <dgm:spPr/>
    </dgm:pt>
    <dgm:pt modelId="{BE7A1198-040C-43D4-AA12-905AA4F6E3DC}" type="pres">
      <dgm:prSet presAssocID="{6C638D51-4D5E-4E3A-98F9-67020EB528AB}" presName="imgShp" presStyleLbl="fgImgPlace1" presStyleIdx="5" presStyleCnt="6"/>
      <dgm:spPr/>
    </dgm:pt>
    <dgm:pt modelId="{7487369F-9C1F-4056-84E3-13DD5542495A}" type="pres">
      <dgm:prSet presAssocID="{6C638D51-4D5E-4E3A-98F9-67020EB528AB}" presName="txShp" presStyleLbl="node1" presStyleIdx="5" presStyleCnt="6" custLinFactNeighborX="984" custLinFactNeighborY="-10635">
        <dgm:presLayoutVars>
          <dgm:bulletEnabled val="1"/>
        </dgm:presLayoutVars>
      </dgm:prSet>
      <dgm:spPr/>
      <dgm:t>
        <a:bodyPr/>
        <a:lstStyle/>
        <a:p>
          <a:pPr rtl="1"/>
          <a:endParaRPr lang="ar-SA"/>
        </a:p>
      </dgm:t>
    </dgm:pt>
  </dgm:ptLst>
  <dgm:cxnLst>
    <dgm:cxn modelId="{FAF75FB1-6959-4BA1-9C40-412998EECDD4}" srcId="{48434518-1C34-48B4-BAA0-4E9834C0F6FB}" destId="{37B756E9-C05C-4783-9F6C-2C47AFF72317}" srcOrd="3" destOrd="0" parTransId="{2822D161-AA64-4CC7-B1F7-7CFBC8C5C628}" sibTransId="{F3781F96-D601-4B80-8CE7-4DF6A6693504}"/>
    <dgm:cxn modelId="{56E80C80-317B-4AB5-82A9-EE9114FC47F8}" srcId="{48434518-1C34-48B4-BAA0-4E9834C0F6FB}" destId="{DF549195-D986-4B47-9FE0-609642180461}" srcOrd="2" destOrd="0" parTransId="{134E4779-003F-4F1B-8303-9F4E0758EC6A}" sibTransId="{41D27FB3-E1BB-4E10-821D-915276DDFCE8}"/>
    <dgm:cxn modelId="{8C6D2DCA-7001-4EF0-B341-89ED5E576E86}" type="presOf" srcId="{2EE4F0D9-C96C-450F-ADF1-5E154D6B7E11}" destId="{85FBEB84-9B79-45CB-8C20-454BDD77DE67}" srcOrd="0" destOrd="0" presId="urn:microsoft.com/office/officeart/2005/8/layout/vList3"/>
    <dgm:cxn modelId="{84E9772F-0A08-4BCC-B781-B66B5B6AB214}" type="presOf" srcId="{6C638D51-4D5E-4E3A-98F9-67020EB528AB}" destId="{7487369F-9C1F-4056-84E3-13DD5542495A}" srcOrd="0" destOrd="0" presId="urn:microsoft.com/office/officeart/2005/8/layout/vList3"/>
    <dgm:cxn modelId="{4EF38BE4-1ADF-46D9-8020-BFAC68714200}" type="presOf" srcId="{2AE95FC9-6A6A-4A89-BE4B-AF13280B3C9F}" destId="{3E8E3C52-ACDE-48DD-8B73-6B40D6F03295}" srcOrd="0" destOrd="0" presId="urn:microsoft.com/office/officeart/2005/8/layout/vList3"/>
    <dgm:cxn modelId="{A66FD35B-ACF7-481A-AC81-4D84E6E7E89D}" srcId="{48434518-1C34-48B4-BAA0-4E9834C0F6FB}" destId="{2AE95FC9-6A6A-4A89-BE4B-AF13280B3C9F}" srcOrd="4" destOrd="0" parTransId="{67F337AA-11B4-4CEA-A687-A9F291E0DC9A}" sibTransId="{57E33255-1B25-4152-AEBA-330BF6091840}"/>
    <dgm:cxn modelId="{0131194A-8C16-48EA-8683-E6AA7B1D2659}" type="presOf" srcId="{37B756E9-C05C-4783-9F6C-2C47AFF72317}" destId="{82DF5080-DE77-4271-8429-F5D8B5F9A855}" srcOrd="0" destOrd="0" presId="urn:microsoft.com/office/officeart/2005/8/layout/vList3"/>
    <dgm:cxn modelId="{2040F974-1AA9-441E-8EFB-D4E12FC23C05}" type="presOf" srcId="{48434518-1C34-48B4-BAA0-4E9834C0F6FB}" destId="{A5C12D59-5697-438D-9FFB-FB550328AF9E}" srcOrd="0" destOrd="0" presId="urn:microsoft.com/office/officeart/2005/8/layout/vList3"/>
    <dgm:cxn modelId="{EDFA4433-1DBA-4FAC-BFE8-FA2F8DFA767E}" srcId="{48434518-1C34-48B4-BAA0-4E9834C0F6FB}" destId="{6C638D51-4D5E-4E3A-98F9-67020EB528AB}" srcOrd="5" destOrd="0" parTransId="{3CE28F5D-86B9-4F92-BF0E-3D5EF1246E20}" sibTransId="{9B5D70CA-BFC3-4DCE-8936-C5BF82D4391D}"/>
    <dgm:cxn modelId="{DAB773A2-8C37-4DB5-A05D-E641B6E44D56}" type="presOf" srcId="{581C25C0-F376-4184-8621-7E035F9E8BF4}" destId="{63A48DC0-445A-4F0E-80E9-8BC6E5C58538}" srcOrd="0" destOrd="0" presId="urn:microsoft.com/office/officeart/2005/8/layout/vList3"/>
    <dgm:cxn modelId="{F88E13A5-9D08-447F-89DE-A8B7F74C9160}" srcId="{48434518-1C34-48B4-BAA0-4E9834C0F6FB}" destId="{581C25C0-F376-4184-8621-7E035F9E8BF4}" srcOrd="0" destOrd="0" parTransId="{DBDA7340-610A-4A3A-80CE-A2E8AD006A26}" sibTransId="{B94634F6-86E7-452B-AD8B-A9F340109A9D}"/>
    <dgm:cxn modelId="{5CAE02F6-6D28-4B44-A3A7-BDC2F3C4EB06}" srcId="{48434518-1C34-48B4-BAA0-4E9834C0F6FB}" destId="{2EE4F0D9-C96C-450F-ADF1-5E154D6B7E11}" srcOrd="1" destOrd="0" parTransId="{A7319445-854F-465C-A210-E4BF61721299}" sibTransId="{14F97225-FE8D-4C5C-A15B-F5B06F7C6300}"/>
    <dgm:cxn modelId="{674F3601-FB8F-415D-91A9-13C0B7D1AE63}" type="presOf" srcId="{DF549195-D986-4B47-9FE0-609642180461}" destId="{124B4D83-A891-4C8E-8507-189930B96DA4}" srcOrd="0" destOrd="0" presId="urn:microsoft.com/office/officeart/2005/8/layout/vList3"/>
    <dgm:cxn modelId="{2118964A-F3AA-4029-8D7F-F173E7C8D73B}" type="presParOf" srcId="{A5C12D59-5697-438D-9FFB-FB550328AF9E}" destId="{0AF1B5E5-E5D3-46AB-AE9E-3EF752D43C4E}" srcOrd="0" destOrd="0" presId="urn:microsoft.com/office/officeart/2005/8/layout/vList3"/>
    <dgm:cxn modelId="{560E429C-18A4-4925-8FD2-BAC37BBE58A9}" type="presParOf" srcId="{0AF1B5E5-E5D3-46AB-AE9E-3EF752D43C4E}" destId="{A9854244-E8DD-42A5-91AF-B27AE26160B6}" srcOrd="0" destOrd="0" presId="urn:microsoft.com/office/officeart/2005/8/layout/vList3"/>
    <dgm:cxn modelId="{7580D9D3-D345-41F9-813E-4B7340069589}" type="presParOf" srcId="{0AF1B5E5-E5D3-46AB-AE9E-3EF752D43C4E}" destId="{63A48DC0-445A-4F0E-80E9-8BC6E5C58538}" srcOrd="1" destOrd="0" presId="urn:microsoft.com/office/officeart/2005/8/layout/vList3"/>
    <dgm:cxn modelId="{D8F5CFA9-F888-4AC8-9201-DA54DA19DA64}" type="presParOf" srcId="{A5C12D59-5697-438D-9FFB-FB550328AF9E}" destId="{15FD713F-23C6-406F-AF1F-B90AF60CDF20}" srcOrd="1" destOrd="0" presId="urn:microsoft.com/office/officeart/2005/8/layout/vList3"/>
    <dgm:cxn modelId="{B9C1E735-0FD7-4BC3-AD4F-0F74EB6914A1}" type="presParOf" srcId="{A5C12D59-5697-438D-9FFB-FB550328AF9E}" destId="{C0D1EBCB-628D-4B52-9855-C947C6867A03}" srcOrd="2" destOrd="0" presId="urn:microsoft.com/office/officeart/2005/8/layout/vList3"/>
    <dgm:cxn modelId="{48EC7FF3-DBCE-429E-B45D-E0A6C9471E92}" type="presParOf" srcId="{C0D1EBCB-628D-4B52-9855-C947C6867A03}" destId="{A5DFA22E-8052-49D8-86A1-56991D56DEB2}" srcOrd="0" destOrd="0" presId="urn:microsoft.com/office/officeart/2005/8/layout/vList3"/>
    <dgm:cxn modelId="{323832C3-CBFE-4A81-9CA7-7F724A5F8F0F}" type="presParOf" srcId="{C0D1EBCB-628D-4B52-9855-C947C6867A03}" destId="{85FBEB84-9B79-45CB-8C20-454BDD77DE67}" srcOrd="1" destOrd="0" presId="urn:microsoft.com/office/officeart/2005/8/layout/vList3"/>
    <dgm:cxn modelId="{77F84F90-7552-4A96-B1A4-2CB0E0266147}" type="presParOf" srcId="{A5C12D59-5697-438D-9FFB-FB550328AF9E}" destId="{77388615-3F9B-43A9-B895-70C96E8D21DA}" srcOrd="3" destOrd="0" presId="urn:microsoft.com/office/officeart/2005/8/layout/vList3"/>
    <dgm:cxn modelId="{888D9B51-EA2D-47F6-9A58-D6E5F10B1989}" type="presParOf" srcId="{A5C12D59-5697-438D-9FFB-FB550328AF9E}" destId="{46FBB370-F70A-4F85-9F1E-55969321D84A}" srcOrd="4" destOrd="0" presId="urn:microsoft.com/office/officeart/2005/8/layout/vList3"/>
    <dgm:cxn modelId="{936CBA5D-5B95-410E-A9AE-DB6C606C5050}" type="presParOf" srcId="{46FBB370-F70A-4F85-9F1E-55969321D84A}" destId="{2658850D-99A4-4411-BCF2-7760E9EF9594}" srcOrd="0" destOrd="0" presId="urn:microsoft.com/office/officeart/2005/8/layout/vList3"/>
    <dgm:cxn modelId="{73F8D15E-8D65-4621-A426-D8678519E1C4}" type="presParOf" srcId="{46FBB370-F70A-4F85-9F1E-55969321D84A}" destId="{124B4D83-A891-4C8E-8507-189930B96DA4}" srcOrd="1" destOrd="0" presId="urn:microsoft.com/office/officeart/2005/8/layout/vList3"/>
    <dgm:cxn modelId="{8CCE84FC-BBDE-42FE-933C-ADDB84FC080B}" type="presParOf" srcId="{A5C12D59-5697-438D-9FFB-FB550328AF9E}" destId="{5BA05631-219F-467B-8102-0D06D1560171}" srcOrd="5" destOrd="0" presId="urn:microsoft.com/office/officeart/2005/8/layout/vList3"/>
    <dgm:cxn modelId="{1B7FAFAC-33BE-4C92-B00D-7590B9CE2B95}" type="presParOf" srcId="{A5C12D59-5697-438D-9FFB-FB550328AF9E}" destId="{A4C106F9-FF76-4310-A6F6-DCE3F849A5EB}" srcOrd="6" destOrd="0" presId="urn:microsoft.com/office/officeart/2005/8/layout/vList3"/>
    <dgm:cxn modelId="{A171AA73-02FF-4CA7-9A91-7C91E7247349}" type="presParOf" srcId="{A4C106F9-FF76-4310-A6F6-DCE3F849A5EB}" destId="{E2A5320A-2C8B-4AC7-B171-2DE8B0BA94F0}" srcOrd="0" destOrd="0" presId="urn:microsoft.com/office/officeart/2005/8/layout/vList3"/>
    <dgm:cxn modelId="{40CB1D9D-7B09-4D35-A887-F9E323669859}" type="presParOf" srcId="{A4C106F9-FF76-4310-A6F6-DCE3F849A5EB}" destId="{82DF5080-DE77-4271-8429-F5D8B5F9A855}" srcOrd="1" destOrd="0" presId="urn:microsoft.com/office/officeart/2005/8/layout/vList3"/>
    <dgm:cxn modelId="{363FAB06-8EE3-41EC-BAC7-ADCFE5CAF2BE}" type="presParOf" srcId="{A5C12D59-5697-438D-9FFB-FB550328AF9E}" destId="{8006BFB5-DB6A-44B6-AA07-FAEC83D87DD7}" srcOrd="7" destOrd="0" presId="urn:microsoft.com/office/officeart/2005/8/layout/vList3"/>
    <dgm:cxn modelId="{2509CE02-6FDB-4517-A345-E71BC3C8DFEA}" type="presParOf" srcId="{A5C12D59-5697-438D-9FFB-FB550328AF9E}" destId="{84D7CBD4-0316-4419-BE24-F481354141E0}" srcOrd="8" destOrd="0" presId="urn:microsoft.com/office/officeart/2005/8/layout/vList3"/>
    <dgm:cxn modelId="{8007C470-95A9-47CA-A37F-32109CE433AB}" type="presParOf" srcId="{84D7CBD4-0316-4419-BE24-F481354141E0}" destId="{C475FBDC-6FF5-4DDC-BF15-666050990BA4}" srcOrd="0" destOrd="0" presId="urn:microsoft.com/office/officeart/2005/8/layout/vList3"/>
    <dgm:cxn modelId="{077C9689-8282-4878-9BF3-BD7578465A23}" type="presParOf" srcId="{84D7CBD4-0316-4419-BE24-F481354141E0}" destId="{3E8E3C52-ACDE-48DD-8B73-6B40D6F03295}" srcOrd="1" destOrd="0" presId="urn:microsoft.com/office/officeart/2005/8/layout/vList3"/>
    <dgm:cxn modelId="{DEF8B26F-0714-49C4-B6F9-610143A8D02D}" type="presParOf" srcId="{A5C12D59-5697-438D-9FFB-FB550328AF9E}" destId="{9ACD6509-B5F2-4DDF-AC6C-2D341D38F8BA}" srcOrd="9" destOrd="0" presId="urn:microsoft.com/office/officeart/2005/8/layout/vList3"/>
    <dgm:cxn modelId="{DABAED24-D307-465C-A195-F386603A76C8}" type="presParOf" srcId="{A5C12D59-5697-438D-9FFB-FB550328AF9E}" destId="{1B7A6273-87DE-4542-94BF-FA1843A51127}" srcOrd="10" destOrd="0" presId="urn:microsoft.com/office/officeart/2005/8/layout/vList3"/>
    <dgm:cxn modelId="{4155A5B4-93EB-432E-A7A7-646DB85705C9}" type="presParOf" srcId="{1B7A6273-87DE-4542-94BF-FA1843A51127}" destId="{BE7A1198-040C-43D4-AA12-905AA4F6E3DC}" srcOrd="0" destOrd="0" presId="urn:microsoft.com/office/officeart/2005/8/layout/vList3"/>
    <dgm:cxn modelId="{E59B1519-D5B3-4E1C-95FA-ED9F6091553D}" type="presParOf" srcId="{1B7A6273-87DE-4542-94BF-FA1843A51127}" destId="{7487369F-9C1F-4056-84E3-13DD5542495A}"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A863C4B-76D2-4821-8E99-44EDBF1140E3}" type="doc">
      <dgm:prSet loTypeId="urn:microsoft.com/office/officeart/2005/8/layout/vList2" loCatId="list" qsTypeId="urn:microsoft.com/office/officeart/2005/8/quickstyle/simple3" qsCatId="simple" csTypeId="urn:microsoft.com/office/officeart/2005/8/colors/accent1_2" csCatId="accent1" phldr="1"/>
      <dgm:spPr/>
      <dgm:t>
        <a:bodyPr/>
        <a:lstStyle/>
        <a:p>
          <a:pPr rtl="1"/>
          <a:endParaRPr lang="ar-SA"/>
        </a:p>
      </dgm:t>
    </dgm:pt>
    <dgm:pt modelId="{775F5CCC-BC07-400B-9AF5-B331E8BF6FA9}">
      <dgm:prSet/>
      <dgm:spPr/>
      <dgm:t>
        <a:bodyPr/>
        <a:lstStyle/>
        <a:p>
          <a:pPr rtl="1"/>
          <a:r>
            <a:rPr lang="ar-SA" b="1" u="sng" dirty="0" smtClean="0"/>
            <a:t>أدلة فريق المانعين :</a:t>
          </a:r>
          <a:endParaRPr lang="ar-SA" u="sng" dirty="0"/>
        </a:p>
      </dgm:t>
    </dgm:pt>
    <dgm:pt modelId="{DCE7B12F-9E6C-4C0B-9D20-A2BAD58BFD70}" type="parTrans" cxnId="{3C7A86B5-E66E-4898-A611-53EF129EB00C}">
      <dgm:prSet/>
      <dgm:spPr/>
      <dgm:t>
        <a:bodyPr/>
        <a:lstStyle/>
        <a:p>
          <a:pPr rtl="1"/>
          <a:endParaRPr lang="ar-SA"/>
        </a:p>
      </dgm:t>
    </dgm:pt>
    <dgm:pt modelId="{DA0D4D84-3D64-4529-B3DF-1416102E4E75}" type="sibTrans" cxnId="{3C7A86B5-E66E-4898-A611-53EF129EB00C}">
      <dgm:prSet/>
      <dgm:spPr/>
      <dgm:t>
        <a:bodyPr/>
        <a:lstStyle/>
        <a:p>
          <a:pPr rtl="1"/>
          <a:endParaRPr lang="ar-SA"/>
        </a:p>
      </dgm:t>
    </dgm:pt>
    <dgm:pt modelId="{D3521BE5-17F8-4356-8794-373CCB9568E8}">
      <dgm:prSet>
        <dgm:style>
          <a:lnRef idx="1">
            <a:schemeClr val="accent3"/>
          </a:lnRef>
          <a:fillRef idx="2">
            <a:schemeClr val="accent3"/>
          </a:fillRef>
          <a:effectRef idx="1">
            <a:schemeClr val="accent3"/>
          </a:effectRef>
          <a:fontRef idx="minor">
            <a:schemeClr val="dk1"/>
          </a:fontRef>
        </dgm:style>
      </dgm:prSet>
      <dgm:spPr/>
      <dgm:t>
        <a:bodyPr/>
        <a:lstStyle/>
        <a:p>
          <a:pPr algn="justLow" rtl="1"/>
          <a:r>
            <a:rPr lang="ar-SA" dirty="0" smtClean="0"/>
            <a:t>أولاً - قالوا: إن التفسير بالرأي قول على الله بغير علم، والقول على الله بغير علم منهى عنه, فالتفسير </a:t>
          </a:r>
          <a:r>
            <a:rPr lang="ar-SA" dirty="0" err="1" smtClean="0"/>
            <a:t>بالرأى</a:t>
          </a:r>
          <a:r>
            <a:rPr lang="ar-SA" dirty="0" smtClean="0"/>
            <a:t> منهى عنه.</a:t>
          </a:r>
          <a:endParaRPr lang="ar-SA" dirty="0"/>
        </a:p>
      </dgm:t>
    </dgm:pt>
    <dgm:pt modelId="{7979DBE1-44D5-4BDE-AA48-DB976F73C994}" type="parTrans" cxnId="{933CA1C2-C000-4378-8B4E-1BC34761BFBF}">
      <dgm:prSet/>
      <dgm:spPr/>
      <dgm:t>
        <a:bodyPr/>
        <a:lstStyle/>
        <a:p>
          <a:pPr rtl="1"/>
          <a:endParaRPr lang="ar-SA"/>
        </a:p>
      </dgm:t>
    </dgm:pt>
    <dgm:pt modelId="{A65467E9-A48D-4CB9-BC70-B8B476EF2E8F}" type="sibTrans" cxnId="{933CA1C2-C000-4378-8B4E-1BC34761BFBF}">
      <dgm:prSet/>
      <dgm:spPr/>
      <dgm:t>
        <a:bodyPr/>
        <a:lstStyle/>
        <a:p>
          <a:pPr rtl="1"/>
          <a:endParaRPr lang="ar-SA"/>
        </a:p>
      </dgm:t>
    </dgm:pt>
    <dgm:pt modelId="{E627D09D-AE03-4B5B-86AD-00CFC4D79542}">
      <dgm:prSet>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dirty="0" smtClean="0"/>
            <a:t>ثانياً - استدلوا بقوله تعالى: {وَأَنْزَلْنَا إِلَيْكَ الذِّكْرَ لِتُبَيِّنَ لِلنَّاسِ مَا نُزِّلَ إِلَيْهِمْ}، فقد أضاف البيان إليه، فعُلِمَ أنه ليس لغيره شيء من البيان لمعاني القرآن.</a:t>
          </a:r>
          <a:endParaRPr lang="ar-SA" dirty="0"/>
        </a:p>
      </dgm:t>
    </dgm:pt>
    <dgm:pt modelId="{70CBDC03-A7DA-42CE-83BA-175EAD21DBFE}" type="parTrans" cxnId="{076A6E0E-4275-499A-90A6-F4A452ADC348}">
      <dgm:prSet/>
      <dgm:spPr/>
      <dgm:t>
        <a:bodyPr/>
        <a:lstStyle/>
        <a:p>
          <a:pPr rtl="1"/>
          <a:endParaRPr lang="ar-SA"/>
        </a:p>
      </dgm:t>
    </dgm:pt>
    <dgm:pt modelId="{E3315F20-E606-4E10-9C97-095534AC3E86}" type="sibTrans" cxnId="{076A6E0E-4275-499A-90A6-F4A452ADC348}">
      <dgm:prSet/>
      <dgm:spPr/>
      <dgm:t>
        <a:bodyPr/>
        <a:lstStyle/>
        <a:p>
          <a:pPr rtl="1"/>
          <a:endParaRPr lang="ar-SA"/>
        </a:p>
      </dgm:t>
    </dgm:pt>
    <dgm:pt modelId="{E2D76F39-8FC5-49D0-A6A5-095C2781C355}" type="pres">
      <dgm:prSet presAssocID="{4A863C4B-76D2-4821-8E99-44EDBF1140E3}" presName="linear" presStyleCnt="0">
        <dgm:presLayoutVars>
          <dgm:animLvl val="lvl"/>
          <dgm:resizeHandles val="exact"/>
        </dgm:presLayoutVars>
      </dgm:prSet>
      <dgm:spPr/>
      <dgm:t>
        <a:bodyPr/>
        <a:lstStyle/>
        <a:p>
          <a:pPr rtl="1"/>
          <a:endParaRPr lang="ar-SA"/>
        </a:p>
      </dgm:t>
    </dgm:pt>
    <dgm:pt modelId="{8781BF51-E025-4BBF-9458-E30EC5C136FB}" type="pres">
      <dgm:prSet presAssocID="{775F5CCC-BC07-400B-9AF5-B331E8BF6FA9}" presName="parentText" presStyleLbl="node1" presStyleIdx="0" presStyleCnt="3" custScaleY="57425">
        <dgm:presLayoutVars>
          <dgm:chMax val="0"/>
          <dgm:bulletEnabled val="1"/>
        </dgm:presLayoutVars>
      </dgm:prSet>
      <dgm:spPr/>
      <dgm:t>
        <a:bodyPr/>
        <a:lstStyle/>
        <a:p>
          <a:pPr rtl="1"/>
          <a:endParaRPr lang="ar-SA"/>
        </a:p>
      </dgm:t>
    </dgm:pt>
    <dgm:pt modelId="{C3F87AA0-EBD3-4944-A912-D1AF25D685CE}" type="pres">
      <dgm:prSet presAssocID="{DA0D4D84-3D64-4529-B3DF-1416102E4E75}" presName="spacer" presStyleCnt="0"/>
      <dgm:spPr/>
    </dgm:pt>
    <dgm:pt modelId="{F04BDEEC-EB72-447D-AA93-3E64963EB131}" type="pres">
      <dgm:prSet presAssocID="{D3521BE5-17F8-4356-8794-373CCB9568E8}" presName="parentText" presStyleLbl="node1" presStyleIdx="1" presStyleCnt="3" custLinFactNeighborX="126" custLinFactNeighborY="13597">
        <dgm:presLayoutVars>
          <dgm:chMax val="0"/>
          <dgm:bulletEnabled val="1"/>
        </dgm:presLayoutVars>
      </dgm:prSet>
      <dgm:spPr/>
      <dgm:t>
        <a:bodyPr/>
        <a:lstStyle/>
        <a:p>
          <a:pPr rtl="1"/>
          <a:endParaRPr lang="ar-SA"/>
        </a:p>
      </dgm:t>
    </dgm:pt>
    <dgm:pt modelId="{F46FD519-BC4B-4CCE-A6D1-3023F0E57652}" type="pres">
      <dgm:prSet presAssocID="{A65467E9-A48D-4CB9-BC70-B8B476EF2E8F}" presName="spacer" presStyleCnt="0"/>
      <dgm:spPr/>
    </dgm:pt>
    <dgm:pt modelId="{688164CA-B45D-4BB8-9E92-BBB0ED79890F}" type="pres">
      <dgm:prSet presAssocID="{E627D09D-AE03-4B5B-86AD-00CFC4D79542}" presName="parentText" presStyleLbl="node1" presStyleIdx="2" presStyleCnt="3">
        <dgm:presLayoutVars>
          <dgm:chMax val="0"/>
          <dgm:bulletEnabled val="1"/>
        </dgm:presLayoutVars>
      </dgm:prSet>
      <dgm:spPr/>
      <dgm:t>
        <a:bodyPr/>
        <a:lstStyle/>
        <a:p>
          <a:pPr rtl="1"/>
          <a:endParaRPr lang="ar-SA"/>
        </a:p>
      </dgm:t>
    </dgm:pt>
  </dgm:ptLst>
  <dgm:cxnLst>
    <dgm:cxn modelId="{8261EF56-5016-4CD6-BB5D-4FE8DFC5EC05}" type="presOf" srcId="{D3521BE5-17F8-4356-8794-373CCB9568E8}" destId="{F04BDEEC-EB72-447D-AA93-3E64963EB131}" srcOrd="0" destOrd="0" presId="urn:microsoft.com/office/officeart/2005/8/layout/vList2"/>
    <dgm:cxn modelId="{933CA1C2-C000-4378-8B4E-1BC34761BFBF}" srcId="{4A863C4B-76D2-4821-8E99-44EDBF1140E3}" destId="{D3521BE5-17F8-4356-8794-373CCB9568E8}" srcOrd="1" destOrd="0" parTransId="{7979DBE1-44D5-4BDE-AA48-DB976F73C994}" sibTransId="{A65467E9-A48D-4CB9-BC70-B8B476EF2E8F}"/>
    <dgm:cxn modelId="{7855C303-9CE5-4B13-9221-4FDC471F8A58}" type="presOf" srcId="{E627D09D-AE03-4B5B-86AD-00CFC4D79542}" destId="{688164CA-B45D-4BB8-9E92-BBB0ED79890F}" srcOrd="0" destOrd="0" presId="urn:microsoft.com/office/officeart/2005/8/layout/vList2"/>
    <dgm:cxn modelId="{EFA8A787-D244-4B53-BF85-FB37CDEFBDE8}" type="presOf" srcId="{775F5CCC-BC07-400B-9AF5-B331E8BF6FA9}" destId="{8781BF51-E025-4BBF-9458-E30EC5C136FB}" srcOrd="0" destOrd="0" presId="urn:microsoft.com/office/officeart/2005/8/layout/vList2"/>
    <dgm:cxn modelId="{3C7A86B5-E66E-4898-A611-53EF129EB00C}" srcId="{4A863C4B-76D2-4821-8E99-44EDBF1140E3}" destId="{775F5CCC-BC07-400B-9AF5-B331E8BF6FA9}" srcOrd="0" destOrd="0" parTransId="{DCE7B12F-9E6C-4C0B-9D20-A2BAD58BFD70}" sibTransId="{DA0D4D84-3D64-4529-B3DF-1416102E4E75}"/>
    <dgm:cxn modelId="{076A6E0E-4275-499A-90A6-F4A452ADC348}" srcId="{4A863C4B-76D2-4821-8E99-44EDBF1140E3}" destId="{E627D09D-AE03-4B5B-86AD-00CFC4D79542}" srcOrd="2" destOrd="0" parTransId="{70CBDC03-A7DA-42CE-83BA-175EAD21DBFE}" sibTransId="{E3315F20-E606-4E10-9C97-095534AC3E86}"/>
    <dgm:cxn modelId="{1F87BDE2-2EDE-4401-9E11-67A8BD16E16D}" type="presOf" srcId="{4A863C4B-76D2-4821-8E99-44EDBF1140E3}" destId="{E2D76F39-8FC5-49D0-A6A5-095C2781C355}" srcOrd="0" destOrd="0" presId="urn:microsoft.com/office/officeart/2005/8/layout/vList2"/>
    <dgm:cxn modelId="{2706AD4B-17F3-45B6-8FC4-B28CF9B2194A}" type="presParOf" srcId="{E2D76F39-8FC5-49D0-A6A5-095C2781C355}" destId="{8781BF51-E025-4BBF-9458-E30EC5C136FB}" srcOrd="0" destOrd="0" presId="urn:microsoft.com/office/officeart/2005/8/layout/vList2"/>
    <dgm:cxn modelId="{D326CEC1-A5AB-4008-AFF1-32568E0C3489}" type="presParOf" srcId="{E2D76F39-8FC5-49D0-A6A5-095C2781C355}" destId="{C3F87AA0-EBD3-4944-A912-D1AF25D685CE}" srcOrd="1" destOrd="0" presId="urn:microsoft.com/office/officeart/2005/8/layout/vList2"/>
    <dgm:cxn modelId="{BDF4B595-183E-4739-8C0D-FD29B34A7F7A}" type="presParOf" srcId="{E2D76F39-8FC5-49D0-A6A5-095C2781C355}" destId="{F04BDEEC-EB72-447D-AA93-3E64963EB131}" srcOrd="2" destOrd="0" presId="urn:microsoft.com/office/officeart/2005/8/layout/vList2"/>
    <dgm:cxn modelId="{4F35815A-411C-493D-B0F7-AB1D95D51467}" type="presParOf" srcId="{E2D76F39-8FC5-49D0-A6A5-095C2781C355}" destId="{F46FD519-BC4B-4CCE-A6D1-3023F0E57652}" srcOrd="3" destOrd="0" presId="urn:microsoft.com/office/officeart/2005/8/layout/vList2"/>
    <dgm:cxn modelId="{A06CD297-7D9E-4FFB-887E-4ECE8B721A6D}" type="presParOf" srcId="{E2D76F39-8FC5-49D0-A6A5-095C2781C355}" destId="{688164CA-B45D-4BB8-9E92-BBB0ED79890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4A0307E-2EE2-4BAB-8C12-E01737B4D696}" type="doc">
      <dgm:prSet loTypeId="urn:microsoft.com/office/officeart/2005/8/layout/vList2" loCatId="list" qsTypeId="urn:microsoft.com/office/officeart/2005/8/quickstyle/simple3" qsCatId="simple" csTypeId="urn:microsoft.com/office/officeart/2005/8/colors/colorful3" csCatId="colorful" phldr="1"/>
      <dgm:spPr/>
      <dgm:t>
        <a:bodyPr/>
        <a:lstStyle/>
        <a:p>
          <a:pPr rtl="1"/>
          <a:endParaRPr lang="ar-SA"/>
        </a:p>
      </dgm:t>
    </dgm:pt>
    <dgm:pt modelId="{F6BD9A2C-4A6F-4F72-A3B1-C8C1C722C279}">
      <dgm:prSet/>
      <dgm:spPr/>
      <dgm:t>
        <a:bodyPr/>
        <a:lstStyle/>
        <a:p>
          <a:pPr algn="justLow" rtl="1"/>
          <a:r>
            <a:rPr lang="ar-SA" dirty="0" smtClean="0"/>
            <a:t>ثالثاً - استدَّلوا بما ورد </a:t>
          </a:r>
          <a:r>
            <a:rPr lang="ar-SA" dirty="0" err="1" smtClean="0"/>
            <a:t>فى</a:t>
          </a:r>
          <a:r>
            <a:rPr lang="ar-SA" dirty="0" smtClean="0"/>
            <a:t> السُّنَّة من تحريم القول </a:t>
          </a:r>
          <a:r>
            <a:rPr lang="ar-SA" dirty="0" err="1" smtClean="0"/>
            <a:t>فى</a:t>
          </a:r>
          <a:r>
            <a:rPr lang="ar-SA" dirty="0" smtClean="0"/>
            <a:t> القرآن </a:t>
          </a:r>
          <a:r>
            <a:rPr lang="ar-SA" dirty="0" err="1" smtClean="0"/>
            <a:t>بالرأى</a:t>
          </a:r>
          <a:r>
            <a:rPr lang="ar-SA" dirty="0" smtClean="0"/>
            <a:t> فمن ذلك:</a:t>
          </a:r>
          <a:endParaRPr lang="ar-SA" dirty="0"/>
        </a:p>
      </dgm:t>
    </dgm:pt>
    <dgm:pt modelId="{1FB51CEF-07FF-4150-BB72-71DCEFD2730B}" type="parTrans" cxnId="{2E7A5DFD-A466-4EA8-87A1-2F8F357A84F2}">
      <dgm:prSet/>
      <dgm:spPr/>
      <dgm:t>
        <a:bodyPr/>
        <a:lstStyle/>
        <a:p>
          <a:pPr rtl="1"/>
          <a:endParaRPr lang="ar-SA"/>
        </a:p>
      </dgm:t>
    </dgm:pt>
    <dgm:pt modelId="{1354D69D-5A2C-4ECD-8757-E520E4FECDA9}" type="sibTrans" cxnId="{2E7A5DFD-A466-4EA8-87A1-2F8F357A84F2}">
      <dgm:prSet/>
      <dgm:spPr/>
      <dgm:t>
        <a:bodyPr/>
        <a:lstStyle/>
        <a:p>
          <a:pPr rtl="1"/>
          <a:endParaRPr lang="ar-SA"/>
        </a:p>
      </dgm:t>
    </dgm:pt>
    <dgm:pt modelId="{1C9A7FBF-28DE-4F40-BF9A-BFE23FC7217E}">
      <dgm:prSet/>
      <dgm:spPr/>
      <dgm:t>
        <a:bodyPr/>
        <a:lstStyle/>
        <a:p>
          <a:pPr algn="justLow" rtl="1"/>
          <a:r>
            <a:rPr lang="ar-SA" dirty="0" smtClean="0"/>
            <a:t>1 - ما رواه </a:t>
          </a:r>
          <a:r>
            <a:rPr lang="ar-SA" dirty="0" err="1" smtClean="0"/>
            <a:t>الترمذى</a:t>
          </a:r>
          <a:r>
            <a:rPr lang="ar-SA" dirty="0" smtClean="0"/>
            <a:t> عن ابن عباس رضى الله عنهما عن </a:t>
          </a:r>
          <a:r>
            <a:rPr lang="ar-SA" dirty="0" err="1" smtClean="0"/>
            <a:t>النبى</a:t>
          </a:r>
          <a:r>
            <a:rPr lang="ar-SA" dirty="0" smtClean="0"/>
            <a:t> صلى الله عليه وسلم أنه قال: "اتقوا الحديث عنى إلا ما علمتم، فمَن كذب علىّ متعمداً فليتبوأ مقعده من النار، ومَن قال </a:t>
          </a:r>
          <a:r>
            <a:rPr lang="ar-SA" dirty="0" err="1" smtClean="0"/>
            <a:t>فى</a:t>
          </a:r>
          <a:r>
            <a:rPr lang="ar-SA" dirty="0" smtClean="0"/>
            <a:t> القرآن برأيه فليتبوأ مقعده من النار".. قال أبو عيسى: هذا حديث حسن.</a:t>
          </a:r>
          <a:endParaRPr lang="ar-SA" dirty="0"/>
        </a:p>
      </dgm:t>
    </dgm:pt>
    <dgm:pt modelId="{5FB2BDD8-66F6-48D9-A80C-39668549E2A4}" type="parTrans" cxnId="{2CE7EE3C-2670-4698-9CD0-8B8EE50B559F}">
      <dgm:prSet/>
      <dgm:spPr/>
      <dgm:t>
        <a:bodyPr/>
        <a:lstStyle/>
        <a:p>
          <a:pPr rtl="1"/>
          <a:endParaRPr lang="ar-SA"/>
        </a:p>
      </dgm:t>
    </dgm:pt>
    <dgm:pt modelId="{FD17AEB9-1A17-4D2F-9C19-DEDB5AC4618B}" type="sibTrans" cxnId="{2CE7EE3C-2670-4698-9CD0-8B8EE50B559F}">
      <dgm:prSet/>
      <dgm:spPr/>
      <dgm:t>
        <a:bodyPr/>
        <a:lstStyle/>
        <a:p>
          <a:pPr rtl="1"/>
          <a:endParaRPr lang="ar-SA"/>
        </a:p>
      </dgm:t>
    </dgm:pt>
    <dgm:pt modelId="{BC2BB9D6-4C6F-4FC0-83A7-7E9494420D0D}">
      <dgm:prSet/>
      <dgm:spPr/>
      <dgm:t>
        <a:bodyPr/>
        <a:lstStyle/>
        <a:p>
          <a:pPr algn="justLow" rtl="1"/>
          <a:r>
            <a:rPr lang="ar-SA" dirty="0" smtClean="0"/>
            <a:t>2 - ما رواه </a:t>
          </a:r>
          <a:r>
            <a:rPr lang="ar-SA" dirty="0" err="1" smtClean="0"/>
            <a:t>الترمذى</a:t>
          </a:r>
          <a:r>
            <a:rPr lang="ar-SA" dirty="0" smtClean="0"/>
            <a:t> وأبو داود عن جُندب أنه قال: قال رسول الله صلى الله عليه وسلم: "مَن قال </a:t>
          </a:r>
          <a:r>
            <a:rPr lang="ar-SA" dirty="0" err="1" smtClean="0"/>
            <a:t>فى</a:t>
          </a:r>
          <a:r>
            <a:rPr lang="ar-SA" dirty="0" smtClean="0"/>
            <a:t> القرآن برأيه فأصاب فقد أخطأ".</a:t>
          </a:r>
          <a:endParaRPr lang="ar-SA" dirty="0"/>
        </a:p>
      </dgm:t>
    </dgm:pt>
    <dgm:pt modelId="{313D7122-6AF8-4196-A0B5-B02A94A0FE61}" type="parTrans" cxnId="{713727C4-ADA4-45E7-90F4-8BDDC6B78447}">
      <dgm:prSet/>
      <dgm:spPr/>
      <dgm:t>
        <a:bodyPr/>
        <a:lstStyle/>
        <a:p>
          <a:pPr rtl="1"/>
          <a:endParaRPr lang="ar-SA"/>
        </a:p>
      </dgm:t>
    </dgm:pt>
    <dgm:pt modelId="{3F97D141-1341-4762-B5E0-E7E4D5C2AE8C}" type="sibTrans" cxnId="{713727C4-ADA4-45E7-90F4-8BDDC6B78447}">
      <dgm:prSet/>
      <dgm:spPr/>
      <dgm:t>
        <a:bodyPr/>
        <a:lstStyle/>
        <a:p>
          <a:pPr rtl="1"/>
          <a:endParaRPr lang="ar-SA"/>
        </a:p>
      </dgm:t>
    </dgm:pt>
    <dgm:pt modelId="{B1FC3758-28C7-4496-B08D-F8FEE1E04C76}" type="pres">
      <dgm:prSet presAssocID="{14A0307E-2EE2-4BAB-8C12-E01737B4D696}" presName="linear" presStyleCnt="0">
        <dgm:presLayoutVars>
          <dgm:animLvl val="lvl"/>
          <dgm:resizeHandles val="exact"/>
        </dgm:presLayoutVars>
      </dgm:prSet>
      <dgm:spPr/>
      <dgm:t>
        <a:bodyPr/>
        <a:lstStyle/>
        <a:p>
          <a:pPr rtl="1"/>
          <a:endParaRPr lang="ar-SA"/>
        </a:p>
      </dgm:t>
    </dgm:pt>
    <dgm:pt modelId="{1BAD1B2A-BC10-4C55-BC86-F0A0D6131D5A}" type="pres">
      <dgm:prSet presAssocID="{F6BD9A2C-4A6F-4F72-A3B1-C8C1C722C279}" presName="parentText" presStyleLbl="node1" presStyleIdx="0" presStyleCnt="3" custScaleY="63812">
        <dgm:presLayoutVars>
          <dgm:chMax val="0"/>
          <dgm:bulletEnabled val="1"/>
        </dgm:presLayoutVars>
      </dgm:prSet>
      <dgm:spPr/>
      <dgm:t>
        <a:bodyPr/>
        <a:lstStyle/>
        <a:p>
          <a:pPr rtl="1"/>
          <a:endParaRPr lang="ar-SA"/>
        </a:p>
      </dgm:t>
    </dgm:pt>
    <dgm:pt modelId="{0505809F-7731-4231-B967-8AD3A5EF1C32}" type="pres">
      <dgm:prSet presAssocID="{1354D69D-5A2C-4ECD-8757-E520E4FECDA9}" presName="spacer" presStyleCnt="0"/>
      <dgm:spPr/>
    </dgm:pt>
    <dgm:pt modelId="{14A95AD5-5800-4CBE-AAF4-484DB8E7DA47}" type="pres">
      <dgm:prSet presAssocID="{1C9A7FBF-28DE-4F40-BF9A-BFE23FC7217E}" presName="parentText" presStyleLbl="node1" presStyleIdx="1" presStyleCnt="3">
        <dgm:presLayoutVars>
          <dgm:chMax val="0"/>
          <dgm:bulletEnabled val="1"/>
        </dgm:presLayoutVars>
      </dgm:prSet>
      <dgm:spPr/>
      <dgm:t>
        <a:bodyPr/>
        <a:lstStyle/>
        <a:p>
          <a:pPr rtl="1"/>
          <a:endParaRPr lang="ar-SA"/>
        </a:p>
      </dgm:t>
    </dgm:pt>
    <dgm:pt modelId="{914FD872-BA36-45E2-96BB-B9F22ED5652E}" type="pres">
      <dgm:prSet presAssocID="{FD17AEB9-1A17-4D2F-9C19-DEDB5AC4618B}" presName="spacer" presStyleCnt="0"/>
      <dgm:spPr/>
    </dgm:pt>
    <dgm:pt modelId="{DD69BAD6-636C-4BA2-897B-77C91FCF64E7}" type="pres">
      <dgm:prSet presAssocID="{BC2BB9D6-4C6F-4FC0-83A7-7E9494420D0D}" presName="parentText" presStyleLbl="node1" presStyleIdx="2" presStyleCnt="3" custScaleY="69226">
        <dgm:presLayoutVars>
          <dgm:chMax val="0"/>
          <dgm:bulletEnabled val="1"/>
        </dgm:presLayoutVars>
      </dgm:prSet>
      <dgm:spPr/>
      <dgm:t>
        <a:bodyPr/>
        <a:lstStyle/>
        <a:p>
          <a:pPr rtl="1"/>
          <a:endParaRPr lang="ar-SA"/>
        </a:p>
      </dgm:t>
    </dgm:pt>
  </dgm:ptLst>
  <dgm:cxnLst>
    <dgm:cxn modelId="{E5060D9F-0E4D-40CA-AEA7-41BB5D70A302}" type="presOf" srcId="{F6BD9A2C-4A6F-4F72-A3B1-C8C1C722C279}" destId="{1BAD1B2A-BC10-4C55-BC86-F0A0D6131D5A}" srcOrd="0" destOrd="0" presId="urn:microsoft.com/office/officeart/2005/8/layout/vList2"/>
    <dgm:cxn modelId="{B71C4A33-4974-45D0-B4BE-08FAAAF21CB6}" type="presOf" srcId="{14A0307E-2EE2-4BAB-8C12-E01737B4D696}" destId="{B1FC3758-28C7-4496-B08D-F8FEE1E04C76}" srcOrd="0" destOrd="0" presId="urn:microsoft.com/office/officeart/2005/8/layout/vList2"/>
    <dgm:cxn modelId="{713727C4-ADA4-45E7-90F4-8BDDC6B78447}" srcId="{14A0307E-2EE2-4BAB-8C12-E01737B4D696}" destId="{BC2BB9D6-4C6F-4FC0-83A7-7E9494420D0D}" srcOrd="2" destOrd="0" parTransId="{313D7122-6AF8-4196-A0B5-B02A94A0FE61}" sibTransId="{3F97D141-1341-4762-B5E0-E7E4D5C2AE8C}"/>
    <dgm:cxn modelId="{8F549E89-6018-49A2-96E4-B7377934A407}" type="presOf" srcId="{BC2BB9D6-4C6F-4FC0-83A7-7E9494420D0D}" destId="{DD69BAD6-636C-4BA2-897B-77C91FCF64E7}" srcOrd="0" destOrd="0" presId="urn:microsoft.com/office/officeart/2005/8/layout/vList2"/>
    <dgm:cxn modelId="{2CE7EE3C-2670-4698-9CD0-8B8EE50B559F}" srcId="{14A0307E-2EE2-4BAB-8C12-E01737B4D696}" destId="{1C9A7FBF-28DE-4F40-BF9A-BFE23FC7217E}" srcOrd="1" destOrd="0" parTransId="{5FB2BDD8-66F6-48D9-A80C-39668549E2A4}" sibTransId="{FD17AEB9-1A17-4D2F-9C19-DEDB5AC4618B}"/>
    <dgm:cxn modelId="{2E7A5DFD-A466-4EA8-87A1-2F8F357A84F2}" srcId="{14A0307E-2EE2-4BAB-8C12-E01737B4D696}" destId="{F6BD9A2C-4A6F-4F72-A3B1-C8C1C722C279}" srcOrd="0" destOrd="0" parTransId="{1FB51CEF-07FF-4150-BB72-71DCEFD2730B}" sibTransId="{1354D69D-5A2C-4ECD-8757-E520E4FECDA9}"/>
    <dgm:cxn modelId="{A4464128-F12B-4C46-9E9E-060F55E57D8D}" type="presOf" srcId="{1C9A7FBF-28DE-4F40-BF9A-BFE23FC7217E}" destId="{14A95AD5-5800-4CBE-AAF4-484DB8E7DA47}" srcOrd="0" destOrd="0" presId="urn:microsoft.com/office/officeart/2005/8/layout/vList2"/>
    <dgm:cxn modelId="{00D0E2D7-D420-4B09-941A-010EB99D7073}" type="presParOf" srcId="{B1FC3758-28C7-4496-B08D-F8FEE1E04C76}" destId="{1BAD1B2A-BC10-4C55-BC86-F0A0D6131D5A}" srcOrd="0" destOrd="0" presId="urn:microsoft.com/office/officeart/2005/8/layout/vList2"/>
    <dgm:cxn modelId="{69A41A9D-DB4D-4721-9B4B-A2DCFE862285}" type="presParOf" srcId="{B1FC3758-28C7-4496-B08D-F8FEE1E04C76}" destId="{0505809F-7731-4231-B967-8AD3A5EF1C32}" srcOrd="1" destOrd="0" presId="urn:microsoft.com/office/officeart/2005/8/layout/vList2"/>
    <dgm:cxn modelId="{81FF0174-55A1-4BEE-9825-E57E4BF187AD}" type="presParOf" srcId="{B1FC3758-28C7-4496-B08D-F8FEE1E04C76}" destId="{14A95AD5-5800-4CBE-AAF4-484DB8E7DA47}" srcOrd="2" destOrd="0" presId="urn:microsoft.com/office/officeart/2005/8/layout/vList2"/>
    <dgm:cxn modelId="{697F57B1-7B3C-4949-B138-D11675B6A75A}" type="presParOf" srcId="{B1FC3758-28C7-4496-B08D-F8FEE1E04C76}" destId="{914FD872-BA36-45E2-96BB-B9F22ED5652E}" srcOrd="3" destOrd="0" presId="urn:microsoft.com/office/officeart/2005/8/layout/vList2"/>
    <dgm:cxn modelId="{662B0694-6532-460F-ADD7-1A2FD6DF7F5A}" type="presParOf" srcId="{B1FC3758-28C7-4496-B08D-F8FEE1E04C76}" destId="{DD69BAD6-636C-4BA2-897B-77C91FCF64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8B99B00-0A3B-46C0-BB6A-5E425ACB0381}"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6507AE2C-D3E9-4BB5-91F8-07D2849803A9}">
      <dgm:prSet custT="1">
        <dgm:style>
          <a:lnRef idx="1">
            <a:schemeClr val="accent1"/>
          </a:lnRef>
          <a:fillRef idx="2">
            <a:schemeClr val="accent1"/>
          </a:fillRef>
          <a:effectRef idx="1">
            <a:schemeClr val="accent1"/>
          </a:effectRef>
          <a:fontRef idx="minor">
            <a:schemeClr val="dk1"/>
          </a:fontRef>
        </dgm:style>
      </dgm:prSet>
      <dgm:spPr/>
      <dgm:t>
        <a:bodyPr/>
        <a:lstStyle/>
        <a:p>
          <a:pPr algn="r" rtl="1"/>
          <a:r>
            <a:rPr lang="ar-SA" sz="3200" dirty="0" smtClean="0"/>
            <a:t>رابعاً: ما ورد عن السَلَف من الصحابة والتابعين، من الآثار </a:t>
          </a:r>
          <a:r>
            <a:rPr lang="ar-SA" sz="3200" dirty="0" err="1" smtClean="0"/>
            <a:t>التى</a:t>
          </a:r>
          <a:r>
            <a:rPr lang="ar-SA" sz="3200" dirty="0" smtClean="0"/>
            <a:t> تدل على أنهم كانوا يُعَظِّمون تفسير القرآن ويتحرَّجون من القول فيه بآرائهم.</a:t>
          </a:r>
          <a:endParaRPr lang="ar-SA" sz="3200" dirty="0"/>
        </a:p>
      </dgm:t>
    </dgm:pt>
    <dgm:pt modelId="{84258B82-0E8C-41E8-922C-1C3DF7FDDBFE}" type="parTrans" cxnId="{D7308FF4-46AA-4D2E-A504-0386D7D951A7}">
      <dgm:prSet/>
      <dgm:spPr/>
      <dgm:t>
        <a:bodyPr/>
        <a:lstStyle/>
        <a:p>
          <a:pPr rtl="1"/>
          <a:endParaRPr lang="ar-SA"/>
        </a:p>
      </dgm:t>
    </dgm:pt>
    <dgm:pt modelId="{180F2739-2FAD-4882-9AD6-AF81AE3FAD46}" type="sibTrans" cxnId="{D7308FF4-46AA-4D2E-A504-0386D7D951A7}">
      <dgm:prSet/>
      <dgm:spPr/>
      <dgm:t>
        <a:bodyPr/>
        <a:lstStyle/>
        <a:p>
          <a:pPr rtl="1"/>
          <a:endParaRPr lang="ar-SA"/>
        </a:p>
      </dgm:t>
    </dgm:pt>
    <dgm:pt modelId="{1D45C90B-C205-445F-B3F4-1F6654B3B818}">
      <dgm:prSet custT="1">
        <dgm:style>
          <a:lnRef idx="1">
            <a:schemeClr val="accent4"/>
          </a:lnRef>
          <a:fillRef idx="2">
            <a:schemeClr val="accent4"/>
          </a:fillRef>
          <a:effectRef idx="1">
            <a:schemeClr val="accent4"/>
          </a:effectRef>
          <a:fontRef idx="minor">
            <a:schemeClr val="dk1"/>
          </a:fontRef>
        </dgm:style>
      </dgm:prSet>
      <dgm:spPr/>
      <dgm:t>
        <a:bodyPr/>
        <a:lstStyle/>
        <a:p>
          <a:pPr algn="r" rtl="1"/>
          <a:r>
            <a:rPr lang="ar-SA" sz="3200" dirty="0" smtClean="0"/>
            <a:t>سُئل أبو بكر الصِدِّيق رضى الله عنه </a:t>
          </a:r>
          <a:r>
            <a:rPr lang="ar-SA" sz="3200" dirty="0" err="1" smtClean="0"/>
            <a:t>فى</a:t>
          </a:r>
          <a:r>
            <a:rPr lang="ar-SA" sz="3200" dirty="0" smtClean="0"/>
            <a:t> تفسير حرف من القرآن فقال: "</a:t>
          </a:r>
          <a:r>
            <a:rPr lang="ar-SA" sz="3200" dirty="0" err="1" smtClean="0"/>
            <a:t>أىُّ</a:t>
          </a:r>
          <a:r>
            <a:rPr lang="ar-SA" sz="3200" dirty="0" smtClean="0"/>
            <a:t> سماء </a:t>
          </a:r>
          <a:r>
            <a:rPr lang="ar-SA" sz="3200" dirty="0" err="1" smtClean="0"/>
            <a:t>تظلنى</a:t>
          </a:r>
          <a:r>
            <a:rPr lang="ar-SA" sz="3200" dirty="0" smtClean="0"/>
            <a:t>، </a:t>
          </a:r>
          <a:r>
            <a:rPr lang="ar-SA" sz="3200" dirty="0" err="1" smtClean="0"/>
            <a:t>وأىُّ</a:t>
          </a:r>
          <a:r>
            <a:rPr lang="ar-SA" sz="3200" dirty="0" smtClean="0"/>
            <a:t> </a:t>
          </a:r>
          <a:r>
            <a:rPr lang="ar-SA" sz="3200" dirty="0" smtClean="0"/>
            <a:t>أرض </a:t>
          </a:r>
          <a:r>
            <a:rPr lang="ar-SA" sz="3200" dirty="0" err="1" smtClean="0"/>
            <a:t>تقلنى</a:t>
          </a:r>
          <a:r>
            <a:rPr lang="ar-SA" sz="3200" dirty="0" smtClean="0"/>
            <a:t>، وأين أذهب، وكيف أصنع إذا قلتُ </a:t>
          </a:r>
          <a:r>
            <a:rPr lang="ar-SA" sz="3200" dirty="0" err="1" smtClean="0"/>
            <a:t>فى</a:t>
          </a:r>
          <a:r>
            <a:rPr lang="ar-SA" sz="3200" dirty="0" smtClean="0"/>
            <a:t> حرف من كتاب الله بغير ما أراد تبارك وتعالى.</a:t>
          </a:r>
          <a:endParaRPr lang="ar-SA" sz="3200" dirty="0"/>
        </a:p>
      </dgm:t>
    </dgm:pt>
    <dgm:pt modelId="{AF0A32BB-AA70-4A05-8BFF-265FD2D6DED5}" type="parTrans" cxnId="{BAE228DF-20A3-4B28-92E4-3CFF33DB2719}">
      <dgm:prSet/>
      <dgm:spPr/>
      <dgm:t>
        <a:bodyPr/>
        <a:lstStyle/>
        <a:p>
          <a:pPr rtl="1"/>
          <a:endParaRPr lang="ar-SA"/>
        </a:p>
      </dgm:t>
    </dgm:pt>
    <dgm:pt modelId="{124D9E33-8845-4B9B-A1D6-8F06E5E769A1}" type="sibTrans" cxnId="{BAE228DF-20A3-4B28-92E4-3CFF33DB2719}">
      <dgm:prSet/>
      <dgm:spPr/>
      <dgm:t>
        <a:bodyPr/>
        <a:lstStyle/>
        <a:p>
          <a:pPr rtl="1"/>
          <a:endParaRPr lang="ar-SA"/>
        </a:p>
      </dgm:t>
    </dgm:pt>
    <dgm:pt modelId="{476358AD-44B3-4938-AB80-AD89CCC1FD49}" type="pres">
      <dgm:prSet presAssocID="{38B99B00-0A3B-46C0-BB6A-5E425ACB0381}" presName="linearFlow" presStyleCnt="0">
        <dgm:presLayoutVars>
          <dgm:dir/>
          <dgm:resizeHandles val="exact"/>
        </dgm:presLayoutVars>
      </dgm:prSet>
      <dgm:spPr/>
      <dgm:t>
        <a:bodyPr/>
        <a:lstStyle/>
        <a:p>
          <a:pPr rtl="1"/>
          <a:endParaRPr lang="ar-SA"/>
        </a:p>
      </dgm:t>
    </dgm:pt>
    <dgm:pt modelId="{04847A5B-B430-4663-B175-94614CCD74D4}" type="pres">
      <dgm:prSet presAssocID="{6507AE2C-D3E9-4BB5-91F8-07D2849803A9}" presName="composite" presStyleCnt="0"/>
      <dgm:spPr/>
    </dgm:pt>
    <dgm:pt modelId="{B031B12D-B2C7-4ED5-B5F6-10AAC7E242BA}" type="pres">
      <dgm:prSet presAssocID="{6507AE2C-D3E9-4BB5-91F8-07D2849803A9}" presName="imgShp" presStyleLbl="fgImgPlace1" presStyleIdx="0" presStyleCnt="2" custScaleX="45723" custLinFactNeighborX="-13059" custLinFactNeighborY="-119"/>
      <dgm:spPr/>
    </dgm:pt>
    <dgm:pt modelId="{4F73ED84-AFB2-4B38-A1BC-BC347256F16D}" type="pres">
      <dgm:prSet presAssocID="{6507AE2C-D3E9-4BB5-91F8-07D2849803A9}" presName="txShp" presStyleLbl="node1" presStyleIdx="0" presStyleCnt="2" custScaleX="150376">
        <dgm:presLayoutVars>
          <dgm:bulletEnabled val="1"/>
        </dgm:presLayoutVars>
      </dgm:prSet>
      <dgm:spPr/>
      <dgm:t>
        <a:bodyPr/>
        <a:lstStyle/>
        <a:p>
          <a:pPr rtl="1"/>
          <a:endParaRPr lang="ar-SA"/>
        </a:p>
      </dgm:t>
    </dgm:pt>
    <dgm:pt modelId="{4984190E-5633-4745-97D0-C67038A1C7D5}" type="pres">
      <dgm:prSet presAssocID="{180F2739-2FAD-4882-9AD6-AF81AE3FAD46}" presName="spacing" presStyleCnt="0"/>
      <dgm:spPr/>
    </dgm:pt>
    <dgm:pt modelId="{6702A06D-62DB-4BB6-9EC5-FED2BF73D232}" type="pres">
      <dgm:prSet presAssocID="{1D45C90B-C205-445F-B3F4-1F6654B3B818}" presName="composite" presStyleCnt="0"/>
      <dgm:spPr/>
    </dgm:pt>
    <dgm:pt modelId="{2207531C-F82C-4410-A427-F4BA99313560}" type="pres">
      <dgm:prSet presAssocID="{1D45C90B-C205-445F-B3F4-1F6654B3B818}" presName="imgShp" presStyleLbl="fgImgPlace1" presStyleIdx="1" presStyleCnt="2" custScaleX="39186" custLinFactNeighborX="-9794" custLinFactNeighborY="658"/>
      <dgm:spPr/>
    </dgm:pt>
    <dgm:pt modelId="{07746F3B-C52F-455F-9F2C-B166D209FB8B}" type="pres">
      <dgm:prSet presAssocID="{1D45C90B-C205-445F-B3F4-1F6654B3B818}" presName="txShp" presStyleLbl="node1" presStyleIdx="1" presStyleCnt="2" custScaleX="150376">
        <dgm:presLayoutVars>
          <dgm:bulletEnabled val="1"/>
        </dgm:presLayoutVars>
      </dgm:prSet>
      <dgm:spPr/>
      <dgm:t>
        <a:bodyPr/>
        <a:lstStyle/>
        <a:p>
          <a:pPr rtl="1"/>
          <a:endParaRPr lang="ar-SA"/>
        </a:p>
      </dgm:t>
    </dgm:pt>
  </dgm:ptLst>
  <dgm:cxnLst>
    <dgm:cxn modelId="{EF5C720F-1438-4C4D-8DD8-6C38A7100934}" type="presOf" srcId="{38B99B00-0A3B-46C0-BB6A-5E425ACB0381}" destId="{476358AD-44B3-4938-AB80-AD89CCC1FD49}" srcOrd="0" destOrd="0" presId="urn:microsoft.com/office/officeart/2005/8/layout/vList3"/>
    <dgm:cxn modelId="{B596398F-68A4-4A1E-86F0-4C6E6AD016A8}" type="presOf" srcId="{1D45C90B-C205-445F-B3F4-1F6654B3B818}" destId="{07746F3B-C52F-455F-9F2C-B166D209FB8B}" srcOrd="0" destOrd="0" presId="urn:microsoft.com/office/officeart/2005/8/layout/vList3"/>
    <dgm:cxn modelId="{D7308FF4-46AA-4D2E-A504-0386D7D951A7}" srcId="{38B99B00-0A3B-46C0-BB6A-5E425ACB0381}" destId="{6507AE2C-D3E9-4BB5-91F8-07D2849803A9}" srcOrd="0" destOrd="0" parTransId="{84258B82-0E8C-41E8-922C-1C3DF7FDDBFE}" sibTransId="{180F2739-2FAD-4882-9AD6-AF81AE3FAD46}"/>
    <dgm:cxn modelId="{F6042280-2C15-4791-9744-DB86EE3D6899}" type="presOf" srcId="{6507AE2C-D3E9-4BB5-91F8-07D2849803A9}" destId="{4F73ED84-AFB2-4B38-A1BC-BC347256F16D}" srcOrd="0" destOrd="0" presId="urn:microsoft.com/office/officeart/2005/8/layout/vList3"/>
    <dgm:cxn modelId="{BAE228DF-20A3-4B28-92E4-3CFF33DB2719}" srcId="{38B99B00-0A3B-46C0-BB6A-5E425ACB0381}" destId="{1D45C90B-C205-445F-B3F4-1F6654B3B818}" srcOrd="1" destOrd="0" parTransId="{AF0A32BB-AA70-4A05-8BFF-265FD2D6DED5}" sibTransId="{124D9E33-8845-4B9B-A1D6-8F06E5E769A1}"/>
    <dgm:cxn modelId="{69AE20B3-B52C-4F3F-A67D-C558C04A294B}" type="presParOf" srcId="{476358AD-44B3-4938-AB80-AD89CCC1FD49}" destId="{04847A5B-B430-4663-B175-94614CCD74D4}" srcOrd="0" destOrd="0" presId="urn:microsoft.com/office/officeart/2005/8/layout/vList3"/>
    <dgm:cxn modelId="{65CE0961-3888-4382-90F4-89860C570394}" type="presParOf" srcId="{04847A5B-B430-4663-B175-94614CCD74D4}" destId="{B031B12D-B2C7-4ED5-B5F6-10AAC7E242BA}" srcOrd="0" destOrd="0" presId="urn:microsoft.com/office/officeart/2005/8/layout/vList3"/>
    <dgm:cxn modelId="{C15DF0E1-4244-4D81-B37D-06EF671A395E}" type="presParOf" srcId="{04847A5B-B430-4663-B175-94614CCD74D4}" destId="{4F73ED84-AFB2-4B38-A1BC-BC347256F16D}" srcOrd="1" destOrd="0" presId="urn:microsoft.com/office/officeart/2005/8/layout/vList3"/>
    <dgm:cxn modelId="{E0A061DC-0136-4386-A823-ECEA9F588415}" type="presParOf" srcId="{476358AD-44B3-4938-AB80-AD89CCC1FD49}" destId="{4984190E-5633-4745-97D0-C67038A1C7D5}" srcOrd="1" destOrd="0" presId="urn:microsoft.com/office/officeart/2005/8/layout/vList3"/>
    <dgm:cxn modelId="{CE424F17-6008-49C6-A033-38216DF86F66}" type="presParOf" srcId="{476358AD-44B3-4938-AB80-AD89CCC1FD49}" destId="{6702A06D-62DB-4BB6-9EC5-FED2BF73D232}" srcOrd="2" destOrd="0" presId="urn:microsoft.com/office/officeart/2005/8/layout/vList3"/>
    <dgm:cxn modelId="{9DF6F99E-E0EC-4404-B28C-BFBA7E933349}" type="presParOf" srcId="{6702A06D-62DB-4BB6-9EC5-FED2BF73D232}" destId="{2207531C-F82C-4410-A427-F4BA99313560}" srcOrd="0" destOrd="0" presId="urn:microsoft.com/office/officeart/2005/8/layout/vList3"/>
    <dgm:cxn modelId="{CE5D6133-54D7-480E-8D4C-9C5B88CA260B}" type="presParOf" srcId="{6702A06D-62DB-4BB6-9EC5-FED2BF73D232}" destId="{07746F3B-C52F-455F-9F2C-B166D209FB8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DC5E39B-8AEB-46CB-98E7-F0E3E59CC42F}"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2895712C-7C55-4DD0-B092-2A50CD09D29D}">
      <dgm:prSet custT="1">
        <dgm:style>
          <a:lnRef idx="1">
            <a:schemeClr val="accent5"/>
          </a:lnRef>
          <a:fillRef idx="2">
            <a:schemeClr val="accent5"/>
          </a:fillRef>
          <a:effectRef idx="1">
            <a:schemeClr val="accent5"/>
          </a:effectRef>
          <a:fontRef idx="minor">
            <a:schemeClr val="dk1"/>
          </a:fontRef>
        </dgm:style>
      </dgm:prSet>
      <dgm:spPr/>
      <dgm:t>
        <a:bodyPr/>
        <a:lstStyle/>
        <a:p>
          <a:pPr algn="r" rtl="1"/>
          <a:r>
            <a:rPr lang="ar-SA" sz="3200" dirty="0" smtClean="0"/>
            <a:t>وما ورد عن سعيد بن المسيب: أنه كان إذا سُئل عن الحلال والحرام تكلَّم، وإذا سُئل عن تفسير آية من القرآن سكت كأن لم يسمع شيئاً.</a:t>
          </a:r>
          <a:endParaRPr lang="ar-SA" sz="3200" dirty="0"/>
        </a:p>
      </dgm:t>
    </dgm:pt>
    <dgm:pt modelId="{2BCA6BC3-1394-4B12-A1DB-21D0A9635F28}" type="parTrans" cxnId="{018BF9AC-AC86-409D-BE1F-1F4068885ECB}">
      <dgm:prSet/>
      <dgm:spPr/>
      <dgm:t>
        <a:bodyPr/>
        <a:lstStyle/>
        <a:p>
          <a:pPr rtl="1"/>
          <a:endParaRPr lang="ar-SA"/>
        </a:p>
      </dgm:t>
    </dgm:pt>
    <dgm:pt modelId="{4CD4D445-4AA4-4A2C-8543-085B4FC3C586}" type="sibTrans" cxnId="{018BF9AC-AC86-409D-BE1F-1F4068885ECB}">
      <dgm:prSet/>
      <dgm:spPr/>
      <dgm:t>
        <a:bodyPr/>
        <a:lstStyle/>
        <a:p>
          <a:pPr rtl="1"/>
          <a:endParaRPr lang="ar-SA"/>
        </a:p>
      </dgm:t>
    </dgm:pt>
    <dgm:pt modelId="{A486C384-6BA1-48B6-AFCE-E4B8FBCB750D}">
      <dgm:prSet custT="1">
        <dgm:style>
          <a:lnRef idx="1">
            <a:schemeClr val="dk1"/>
          </a:lnRef>
          <a:fillRef idx="2">
            <a:schemeClr val="dk1"/>
          </a:fillRef>
          <a:effectRef idx="1">
            <a:schemeClr val="dk1"/>
          </a:effectRef>
          <a:fontRef idx="minor">
            <a:schemeClr val="dk1"/>
          </a:fontRef>
        </dgm:style>
      </dgm:prSet>
      <dgm:spPr/>
      <dgm:t>
        <a:bodyPr/>
        <a:lstStyle/>
        <a:p>
          <a:pPr algn="r" rtl="1"/>
          <a:r>
            <a:rPr lang="ar-SA" sz="3200" dirty="0" smtClean="0"/>
            <a:t>وما روى عن الشعبي أنه </a:t>
          </a:r>
          <a:r>
            <a:rPr lang="ar-SA" sz="3200" dirty="0" err="1" smtClean="0"/>
            <a:t>قال:"ثلاث</a:t>
          </a:r>
          <a:r>
            <a:rPr lang="ar-SA" sz="3200" dirty="0" smtClean="0"/>
            <a:t> لا أقول فيهن حتى أموت: القرآن، والروح، </a:t>
          </a:r>
          <a:r>
            <a:rPr lang="ar-SA" sz="3200" dirty="0" err="1" smtClean="0"/>
            <a:t>والرأى</a:t>
          </a:r>
          <a:r>
            <a:rPr lang="ar-SA" sz="3200" dirty="0" smtClean="0"/>
            <a:t>".</a:t>
          </a:r>
          <a:endParaRPr lang="ar-SA" sz="3200" dirty="0"/>
        </a:p>
      </dgm:t>
    </dgm:pt>
    <dgm:pt modelId="{E47247CC-7D23-4C86-9709-1026E802B686}" type="parTrans" cxnId="{D2938CAA-32E2-4168-8D50-37DD8F68CA85}">
      <dgm:prSet/>
      <dgm:spPr/>
      <dgm:t>
        <a:bodyPr/>
        <a:lstStyle/>
        <a:p>
          <a:pPr rtl="1"/>
          <a:endParaRPr lang="ar-SA"/>
        </a:p>
      </dgm:t>
    </dgm:pt>
    <dgm:pt modelId="{DA09DBDC-482E-4113-ABA0-3793396ADD0F}" type="sibTrans" cxnId="{D2938CAA-32E2-4168-8D50-37DD8F68CA85}">
      <dgm:prSet/>
      <dgm:spPr/>
      <dgm:t>
        <a:bodyPr/>
        <a:lstStyle/>
        <a:p>
          <a:pPr rtl="1"/>
          <a:endParaRPr lang="ar-SA"/>
        </a:p>
      </dgm:t>
    </dgm:pt>
    <dgm:pt modelId="{2CA0ED61-DB96-4F1A-888A-022EFD65BCE5}" type="pres">
      <dgm:prSet presAssocID="{9DC5E39B-8AEB-46CB-98E7-F0E3E59CC42F}" presName="linearFlow" presStyleCnt="0">
        <dgm:presLayoutVars>
          <dgm:dir/>
          <dgm:resizeHandles val="exact"/>
        </dgm:presLayoutVars>
      </dgm:prSet>
      <dgm:spPr/>
      <dgm:t>
        <a:bodyPr/>
        <a:lstStyle/>
        <a:p>
          <a:pPr rtl="1"/>
          <a:endParaRPr lang="ar-SA"/>
        </a:p>
      </dgm:t>
    </dgm:pt>
    <dgm:pt modelId="{0C65C491-D02D-40C4-A2EB-B7E9CD9B6DE8}" type="pres">
      <dgm:prSet presAssocID="{2895712C-7C55-4DD0-B092-2A50CD09D29D}" presName="composite" presStyleCnt="0"/>
      <dgm:spPr/>
    </dgm:pt>
    <dgm:pt modelId="{960D883D-7B1E-486F-B82A-FFE0C9846BCB}" type="pres">
      <dgm:prSet presAssocID="{2895712C-7C55-4DD0-B092-2A50CD09D29D}" presName="imgShp" presStyleLbl="fgImgPlace1" presStyleIdx="0" presStyleCnt="2" custScaleX="46388" custLinFactNeighborX="-21809" custLinFactNeighborY="1366"/>
      <dgm:spPr/>
    </dgm:pt>
    <dgm:pt modelId="{A33CCD46-32AC-4E1D-8344-E14711772173}" type="pres">
      <dgm:prSet presAssocID="{2895712C-7C55-4DD0-B092-2A50CD09D29D}" presName="txShp" presStyleLbl="node1" presStyleIdx="0" presStyleCnt="2" custScaleX="150376">
        <dgm:presLayoutVars>
          <dgm:bulletEnabled val="1"/>
        </dgm:presLayoutVars>
      </dgm:prSet>
      <dgm:spPr/>
      <dgm:t>
        <a:bodyPr/>
        <a:lstStyle/>
        <a:p>
          <a:pPr rtl="1"/>
          <a:endParaRPr lang="ar-SA"/>
        </a:p>
      </dgm:t>
    </dgm:pt>
    <dgm:pt modelId="{439D5E1A-B8B6-44FF-861D-73CC1546DE5A}" type="pres">
      <dgm:prSet presAssocID="{4CD4D445-4AA4-4A2C-8543-085B4FC3C586}" presName="spacing" presStyleCnt="0"/>
      <dgm:spPr/>
    </dgm:pt>
    <dgm:pt modelId="{52FC3AFD-9929-4657-818C-FB05444AEE3E}" type="pres">
      <dgm:prSet presAssocID="{A486C384-6BA1-48B6-AFCE-E4B8FBCB750D}" presName="composite" presStyleCnt="0"/>
      <dgm:spPr/>
    </dgm:pt>
    <dgm:pt modelId="{0A0E0E50-9A6E-4D11-BDCD-624DFA8169CB}" type="pres">
      <dgm:prSet presAssocID="{A486C384-6BA1-48B6-AFCE-E4B8FBCB750D}" presName="imgShp" presStyleLbl="fgImgPlace1" presStyleIdx="1" presStyleCnt="2" custScaleX="53707" custLinFactNeighborX="-21809" custLinFactNeighborY="-395"/>
      <dgm:spPr/>
    </dgm:pt>
    <dgm:pt modelId="{0DDC132D-C06E-4704-8CEF-07AC2B082606}" type="pres">
      <dgm:prSet presAssocID="{A486C384-6BA1-48B6-AFCE-E4B8FBCB750D}" presName="txShp" presStyleLbl="node1" presStyleIdx="1" presStyleCnt="2" custScaleX="150376">
        <dgm:presLayoutVars>
          <dgm:bulletEnabled val="1"/>
        </dgm:presLayoutVars>
      </dgm:prSet>
      <dgm:spPr/>
      <dgm:t>
        <a:bodyPr/>
        <a:lstStyle/>
        <a:p>
          <a:pPr rtl="1"/>
          <a:endParaRPr lang="ar-SA"/>
        </a:p>
      </dgm:t>
    </dgm:pt>
  </dgm:ptLst>
  <dgm:cxnLst>
    <dgm:cxn modelId="{D2938CAA-32E2-4168-8D50-37DD8F68CA85}" srcId="{9DC5E39B-8AEB-46CB-98E7-F0E3E59CC42F}" destId="{A486C384-6BA1-48B6-AFCE-E4B8FBCB750D}" srcOrd="1" destOrd="0" parTransId="{E47247CC-7D23-4C86-9709-1026E802B686}" sibTransId="{DA09DBDC-482E-4113-ABA0-3793396ADD0F}"/>
    <dgm:cxn modelId="{2B75B437-1B22-4FA8-9B39-D7E618CE0D51}" type="presOf" srcId="{A486C384-6BA1-48B6-AFCE-E4B8FBCB750D}" destId="{0DDC132D-C06E-4704-8CEF-07AC2B082606}" srcOrd="0" destOrd="0" presId="urn:microsoft.com/office/officeart/2005/8/layout/vList3"/>
    <dgm:cxn modelId="{B945448F-EA7C-4B41-9866-159BC670DAF7}" type="presOf" srcId="{2895712C-7C55-4DD0-B092-2A50CD09D29D}" destId="{A33CCD46-32AC-4E1D-8344-E14711772173}" srcOrd="0" destOrd="0" presId="urn:microsoft.com/office/officeart/2005/8/layout/vList3"/>
    <dgm:cxn modelId="{018BF9AC-AC86-409D-BE1F-1F4068885ECB}" srcId="{9DC5E39B-8AEB-46CB-98E7-F0E3E59CC42F}" destId="{2895712C-7C55-4DD0-B092-2A50CD09D29D}" srcOrd="0" destOrd="0" parTransId="{2BCA6BC3-1394-4B12-A1DB-21D0A9635F28}" sibTransId="{4CD4D445-4AA4-4A2C-8543-085B4FC3C586}"/>
    <dgm:cxn modelId="{DB0DA114-3965-4D28-AED5-35843340BA1D}" type="presOf" srcId="{9DC5E39B-8AEB-46CB-98E7-F0E3E59CC42F}" destId="{2CA0ED61-DB96-4F1A-888A-022EFD65BCE5}" srcOrd="0" destOrd="0" presId="urn:microsoft.com/office/officeart/2005/8/layout/vList3"/>
    <dgm:cxn modelId="{734E3F40-D410-41A6-85C0-26F7DAB557E6}" type="presParOf" srcId="{2CA0ED61-DB96-4F1A-888A-022EFD65BCE5}" destId="{0C65C491-D02D-40C4-A2EB-B7E9CD9B6DE8}" srcOrd="0" destOrd="0" presId="urn:microsoft.com/office/officeart/2005/8/layout/vList3"/>
    <dgm:cxn modelId="{DB5DA239-2805-4476-AD65-95050098F477}" type="presParOf" srcId="{0C65C491-D02D-40C4-A2EB-B7E9CD9B6DE8}" destId="{960D883D-7B1E-486F-B82A-FFE0C9846BCB}" srcOrd="0" destOrd="0" presId="urn:microsoft.com/office/officeart/2005/8/layout/vList3"/>
    <dgm:cxn modelId="{00CF1615-31BA-46A1-A70F-A52910E6C179}" type="presParOf" srcId="{0C65C491-D02D-40C4-A2EB-B7E9CD9B6DE8}" destId="{A33CCD46-32AC-4E1D-8344-E14711772173}" srcOrd="1" destOrd="0" presId="urn:microsoft.com/office/officeart/2005/8/layout/vList3"/>
    <dgm:cxn modelId="{1432418E-5F5D-4ADA-B04B-E99EC659B0A4}" type="presParOf" srcId="{2CA0ED61-DB96-4F1A-888A-022EFD65BCE5}" destId="{439D5E1A-B8B6-44FF-861D-73CC1546DE5A}" srcOrd="1" destOrd="0" presId="urn:microsoft.com/office/officeart/2005/8/layout/vList3"/>
    <dgm:cxn modelId="{7AC081D9-6E73-43CD-A115-E5ED5F97A482}" type="presParOf" srcId="{2CA0ED61-DB96-4F1A-888A-022EFD65BCE5}" destId="{52FC3AFD-9929-4657-818C-FB05444AEE3E}" srcOrd="2" destOrd="0" presId="urn:microsoft.com/office/officeart/2005/8/layout/vList3"/>
    <dgm:cxn modelId="{A5269E20-DA69-4ADC-911E-393D647040A7}" type="presParOf" srcId="{52FC3AFD-9929-4657-818C-FB05444AEE3E}" destId="{0A0E0E50-9A6E-4D11-BDCD-624DFA8169CB}" srcOrd="0" destOrd="0" presId="urn:microsoft.com/office/officeart/2005/8/layout/vList3"/>
    <dgm:cxn modelId="{537D6163-4688-4C3C-9189-44550FF7EC1E}" type="presParOf" srcId="{52FC3AFD-9929-4657-818C-FB05444AEE3E}" destId="{0DDC132D-C06E-4704-8CEF-07AC2B082606}"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8408121-E0A5-4E7F-B906-D12EDA4DD9BE}" type="doc">
      <dgm:prSet loTypeId="urn:microsoft.com/office/officeart/2005/8/layout/vList5" loCatId="list" qsTypeId="urn:microsoft.com/office/officeart/2005/8/quickstyle/simple1" qsCatId="simple" csTypeId="urn:microsoft.com/office/officeart/2005/8/colors/accent1_2" csCatId="accent1" phldr="1"/>
      <dgm:spPr/>
      <dgm:t>
        <a:bodyPr/>
        <a:lstStyle/>
        <a:p>
          <a:pPr rtl="1"/>
          <a:endParaRPr lang="ar-SA"/>
        </a:p>
      </dgm:t>
    </dgm:pt>
    <dgm:pt modelId="{125FC3A4-CAFE-461B-BCBA-F568C6B2F130}">
      <dgm:prSet custT="1">
        <dgm:style>
          <a:lnRef idx="1">
            <a:schemeClr val="accent1"/>
          </a:lnRef>
          <a:fillRef idx="2">
            <a:schemeClr val="accent1"/>
          </a:fillRef>
          <a:effectRef idx="1">
            <a:schemeClr val="accent1"/>
          </a:effectRef>
          <a:fontRef idx="minor">
            <a:schemeClr val="dk1"/>
          </a:fontRef>
        </dgm:style>
      </dgm:prSet>
      <dgm:spPr>
        <a:solidFill>
          <a:schemeClr val="accent1">
            <a:lumMod val="60000"/>
            <a:lumOff val="40000"/>
          </a:schemeClr>
        </a:solidFill>
      </dgm:spPr>
      <dgm:t>
        <a:bodyPr/>
        <a:lstStyle/>
        <a:p>
          <a:pPr algn="r" rtl="1"/>
          <a:r>
            <a:rPr lang="ar-SA" sz="3200" b="1" u="sng" dirty="0" smtClean="0"/>
            <a:t>أدلة فريق المجوِّزين :</a:t>
          </a:r>
          <a:endParaRPr lang="ar-SA" sz="3200" u="sng" dirty="0"/>
        </a:p>
      </dgm:t>
    </dgm:pt>
    <dgm:pt modelId="{822D6CCE-D3FE-4BBC-AEB6-659B48E1BB22}" type="parTrans" cxnId="{E1806D41-4721-496F-8CC5-8ADDE4421378}">
      <dgm:prSet/>
      <dgm:spPr/>
      <dgm:t>
        <a:bodyPr/>
        <a:lstStyle/>
        <a:p>
          <a:pPr rtl="1"/>
          <a:endParaRPr lang="ar-SA" sz="3000"/>
        </a:p>
      </dgm:t>
    </dgm:pt>
    <dgm:pt modelId="{520004D5-9F46-432D-8728-CF9DD0111B37}" type="sibTrans" cxnId="{E1806D41-4721-496F-8CC5-8ADDE4421378}">
      <dgm:prSet/>
      <dgm:spPr/>
      <dgm:t>
        <a:bodyPr/>
        <a:lstStyle/>
        <a:p>
          <a:pPr rtl="1"/>
          <a:endParaRPr lang="ar-SA" sz="3000"/>
        </a:p>
      </dgm:t>
    </dgm:pt>
    <dgm:pt modelId="{E5357E5D-2B3E-405B-998C-4DD7BA828DFD}">
      <dgm:prSet custT="1">
        <dgm:style>
          <a:lnRef idx="1">
            <a:schemeClr val="accent1"/>
          </a:lnRef>
          <a:fillRef idx="2">
            <a:schemeClr val="accent1"/>
          </a:fillRef>
          <a:effectRef idx="1">
            <a:schemeClr val="accent1"/>
          </a:effectRef>
          <a:fontRef idx="minor">
            <a:schemeClr val="dk1"/>
          </a:fontRef>
        </dgm:style>
      </dgm:prSet>
      <dgm:spPr/>
      <dgm:t>
        <a:bodyPr/>
        <a:lstStyle/>
        <a:p>
          <a:pPr algn="r" rtl="1"/>
          <a:r>
            <a:rPr lang="ar-SA" sz="3000" b="1" dirty="0" smtClean="0"/>
            <a:t>أولاً</a:t>
          </a:r>
          <a:r>
            <a:rPr lang="ar-SA" sz="3000" dirty="0" smtClean="0"/>
            <a:t> - بنصوص كثيرة وردت </a:t>
          </a:r>
          <a:r>
            <a:rPr lang="ar-SA" sz="3000" dirty="0" err="1" smtClean="0"/>
            <a:t>فى</a:t>
          </a:r>
          <a:r>
            <a:rPr lang="ar-SA" sz="3000" dirty="0" smtClean="0"/>
            <a:t> كتاب الله تعالى:</a:t>
          </a:r>
          <a:endParaRPr lang="ar-SA" sz="3000" dirty="0"/>
        </a:p>
      </dgm:t>
    </dgm:pt>
    <dgm:pt modelId="{69E3B978-460F-4B41-B622-4D00A652CBB9}" type="parTrans" cxnId="{EC6E3E57-A9BC-4904-87CF-277939775AA6}">
      <dgm:prSet/>
      <dgm:spPr/>
      <dgm:t>
        <a:bodyPr/>
        <a:lstStyle/>
        <a:p>
          <a:pPr rtl="1"/>
          <a:endParaRPr lang="ar-SA" sz="3000"/>
        </a:p>
      </dgm:t>
    </dgm:pt>
    <dgm:pt modelId="{74F41EAD-7C30-469B-BB7D-6CFCB89B85C3}" type="sibTrans" cxnId="{EC6E3E57-A9BC-4904-87CF-277939775AA6}">
      <dgm:prSet/>
      <dgm:spPr/>
      <dgm:t>
        <a:bodyPr/>
        <a:lstStyle/>
        <a:p>
          <a:pPr rtl="1"/>
          <a:endParaRPr lang="ar-SA" sz="3000"/>
        </a:p>
      </dgm:t>
    </dgm:pt>
    <dgm:pt modelId="{09807F6B-D47B-49CF-A4ED-056C5D7A0E63}">
      <dgm:prSet custT="1">
        <dgm:style>
          <a:lnRef idx="1">
            <a:schemeClr val="accent1"/>
          </a:lnRef>
          <a:fillRef idx="2">
            <a:schemeClr val="accent1"/>
          </a:fillRef>
          <a:effectRef idx="1">
            <a:schemeClr val="accent1"/>
          </a:effectRef>
          <a:fontRef idx="minor">
            <a:schemeClr val="dk1"/>
          </a:fontRef>
        </dgm:style>
      </dgm:prSet>
      <dgm:spPr/>
      <dgm:t>
        <a:bodyPr/>
        <a:lstStyle/>
        <a:p>
          <a:pPr algn="r" rtl="1"/>
          <a:r>
            <a:rPr lang="ar-SA" sz="3000" smtClean="0"/>
            <a:t>منها قوله تعالى: {أَفَلاَ يَتَدَبَّرُونَ الْقُرْآنَ أَمْ عَلَى قُلُوبٍ أَقْفَالُهَآ..} </a:t>
          </a:r>
          <a:endParaRPr lang="ar-SA" sz="3000"/>
        </a:p>
      </dgm:t>
    </dgm:pt>
    <dgm:pt modelId="{EFFC325F-D97F-4B3D-BC7C-2A6F829A0462}" type="parTrans" cxnId="{15076573-6905-4563-A781-70C1C5652BAB}">
      <dgm:prSet/>
      <dgm:spPr/>
      <dgm:t>
        <a:bodyPr/>
        <a:lstStyle/>
        <a:p>
          <a:pPr rtl="1"/>
          <a:endParaRPr lang="ar-SA" sz="3000"/>
        </a:p>
      </dgm:t>
    </dgm:pt>
    <dgm:pt modelId="{FB781346-D6E0-4C1E-96B5-8D4C90A08571}" type="sibTrans" cxnId="{15076573-6905-4563-A781-70C1C5652BAB}">
      <dgm:prSet/>
      <dgm:spPr/>
      <dgm:t>
        <a:bodyPr/>
        <a:lstStyle/>
        <a:p>
          <a:pPr rtl="1"/>
          <a:endParaRPr lang="ar-SA" sz="3000"/>
        </a:p>
      </dgm:t>
    </dgm:pt>
    <dgm:pt modelId="{E23E5864-082C-4222-A91E-DE2599E98886}">
      <dgm:prSet custT="1">
        <dgm:style>
          <a:lnRef idx="1">
            <a:schemeClr val="accent1"/>
          </a:lnRef>
          <a:fillRef idx="2">
            <a:schemeClr val="accent1"/>
          </a:fillRef>
          <a:effectRef idx="1">
            <a:schemeClr val="accent1"/>
          </a:effectRef>
          <a:fontRef idx="minor">
            <a:schemeClr val="dk1"/>
          </a:fontRef>
        </dgm:style>
      </dgm:prSet>
      <dgm:spPr/>
      <dgm:t>
        <a:bodyPr/>
        <a:lstStyle/>
        <a:p>
          <a:pPr algn="r" rtl="1"/>
          <a:r>
            <a:rPr lang="ar-SA" sz="3000" dirty="0" smtClean="0"/>
            <a:t>وقوله: {كِتَابٌ أَنزَلْنَاهُ إِلَيْكَ مُبَارَكٌ لِّيَدَّبَّرُواْ آيَاتِهِ وَلِيَتَذَكَّرَ أُوْلُواْ الأَلْبَابِ}</a:t>
          </a:r>
          <a:endParaRPr lang="ar-SA" sz="3000" dirty="0"/>
        </a:p>
      </dgm:t>
    </dgm:pt>
    <dgm:pt modelId="{BA3B0964-5F90-4D85-B251-CF2D04B72E66}" type="parTrans" cxnId="{D7E8F52F-FE11-43DF-9220-F978C0B9EA11}">
      <dgm:prSet/>
      <dgm:spPr/>
      <dgm:t>
        <a:bodyPr/>
        <a:lstStyle/>
        <a:p>
          <a:pPr rtl="1"/>
          <a:endParaRPr lang="ar-SA" sz="3000"/>
        </a:p>
      </dgm:t>
    </dgm:pt>
    <dgm:pt modelId="{B1481B03-86F2-4640-943B-0C0D66D0E23F}" type="sibTrans" cxnId="{D7E8F52F-FE11-43DF-9220-F978C0B9EA11}">
      <dgm:prSet/>
      <dgm:spPr/>
      <dgm:t>
        <a:bodyPr/>
        <a:lstStyle/>
        <a:p>
          <a:pPr rtl="1"/>
          <a:endParaRPr lang="ar-SA" sz="3000"/>
        </a:p>
      </dgm:t>
    </dgm:pt>
    <dgm:pt modelId="{57C85CAF-AC96-4226-BB1D-72A04E9BFBBA}">
      <dgm:prSet custT="1">
        <dgm:style>
          <a:lnRef idx="1">
            <a:schemeClr val="accent1"/>
          </a:lnRef>
          <a:fillRef idx="2">
            <a:schemeClr val="accent1"/>
          </a:fillRef>
          <a:effectRef idx="1">
            <a:schemeClr val="accent1"/>
          </a:effectRef>
          <a:fontRef idx="minor">
            <a:schemeClr val="dk1"/>
          </a:fontRef>
        </dgm:style>
      </dgm:prSet>
      <dgm:spPr/>
      <dgm:t>
        <a:bodyPr/>
        <a:lstStyle/>
        <a:p>
          <a:pPr algn="r" rtl="1"/>
          <a:r>
            <a:rPr lang="ar-SA" sz="3000" smtClean="0"/>
            <a:t>وقوله: {وَلَوْ رَدُّوهُ إِلَى الرَّسُولِ وَإِلَى أُوْلِي الأَمْرِ مِنْهُمْ لَعَلِمَهُ الَّذِينَ يَسْتَنْبِطُونَهُ مِنْهُمْ} </a:t>
          </a:r>
          <a:endParaRPr lang="ar-SA" sz="3000"/>
        </a:p>
      </dgm:t>
    </dgm:pt>
    <dgm:pt modelId="{380F950F-76B1-4B12-AABB-570B0A879BB4}" type="parTrans" cxnId="{1B7264AE-2F28-410E-B8F2-697460DEDF6A}">
      <dgm:prSet/>
      <dgm:spPr/>
      <dgm:t>
        <a:bodyPr/>
        <a:lstStyle/>
        <a:p>
          <a:pPr rtl="1"/>
          <a:endParaRPr lang="ar-SA" sz="3000"/>
        </a:p>
      </dgm:t>
    </dgm:pt>
    <dgm:pt modelId="{39AE9270-1F7C-40CE-AC5D-1AFAC4FCF584}" type="sibTrans" cxnId="{1B7264AE-2F28-410E-B8F2-697460DEDF6A}">
      <dgm:prSet/>
      <dgm:spPr/>
      <dgm:t>
        <a:bodyPr/>
        <a:lstStyle/>
        <a:p>
          <a:pPr rtl="1"/>
          <a:endParaRPr lang="ar-SA" sz="3000"/>
        </a:p>
      </dgm:t>
    </dgm:pt>
    <dgm:pt modelId="{0CCF5F3A-41ED-483F-B0DF-BE1C6B3AA37B}" type="pres">
      <dgm:prSet presAssocID="{98408121-E0A5-4E7F-B906-D12EDA4DD9BE}" presName="Name0" presStyleCnt="0">
        <dgm:presLayoutVars>
          <dgm:dir/>
          <dgm:animLvl val="lvl"/>
          <dgm:resizeHandles val="exact"/>
        </dgm:presLayoutVars>
      </dgm:prSet>
      <dgm:spPr/>
      <dgm:t>
        <a:bodyPr/>
        <a:lstStyle/>
        <a:p>
          <a:pPr rtl="1"/>
          <a:endParaRPr lang="ar-SA"/>
        </a:p>
      </dgm:t>
    </dgm:pt>
    <dgm:pt modelId="{FDA3CC8D-AA50-49F8-81AC-7FBE82A2FB0A}" type="pres">
      <dgm:prSet presAssocID="{125FC3A4-CAFE-461B-BCBA-F568C6B2F130}" presName="linNode" presStyleCnt="0"/>
      <dgm:spPr/>
    </dgm:pt>
    <dgm:pt modelId="{A6E09CCA-9F61-4C1F-8E23-3EC7D0843CCE}" type="pres">
      <dgm:prSet presAssocID="{125FC3A4-CAFE-461B-BCBA-F568C6B2F130}" presName="parentText" presStyleLbl="node1" presStyleIdx="0" presStyleCnt="5" custScaleX="277778">
        <dgm:presLayoutVars>
          <dgm:chMax val="1"/>
          <dgm:bulletEnabled val="1"/>
        </dgm:presLayoutVars>
      </dgm:prSet>
      <dgm:spPr/>
      <dgm:t>
        <a:bodyPr/>
        <a:lstStyle/>
        <a:p>
          <a:pPr rtl="1"/>
          <a:endParaRPr lang="ar-SA"/>
        </a:p>
      </dgm:t>
    </dgm:pt>
    <dgm:pt modelId="{49119ECC-2A4D-4ECE-AB41-917CBF4FE789}" type="pres">
      <dgm:prSet presAssocID="{520004D5-9F46-432D-8728-CF9DD0111B37}" presName="sp" presStyleCnt="0"/>
      <dgm:spPr/>
    </dgm:pt>
    <dgm:pt modelId="{071BFCA2-903B-420C-B973-6CE466FA2F33}" type="pres">
      <dgm:prSet presAssocID="{E5357E5D-2B3E-405B-998C-4DD7BA828DFD}" presName="linNode" presStyleCnt="0"/>
      <dgm:spPr/>
    </dgm:pt>
    <dgm:pt modelId="{9C055D30-E326-4FCE-BA0F-3058D877A7F2}" type="pres">
      <dgm:prSet presAssocID="{E5357E5D-2B3E-405B-998C-4DD7BA828DFD}" presName="parentText" presStyleLbl="node1" presStyleIdx="1" presStyleCnt="5" custScaleX="277778">
        <dgm:presLayoutVars>
          <dgm:chMax val="1"/>
          <dgm:bulletEnabled val="1"/>
        </dgm:presLayoutVars>
      </dgm:prSet>
      <dgm:spPr/>
      <dgm:t>
        <a:bodyPr/>
        <a:lstStyle/>
        <a:p>
          <a:pPr rtl="1"/>
          <a:endParaRPr lang="ar-SA"/>
        </a:p>
      </dgm:t>
    </dgm:pt>
    <dgm:pt modelId="{92C0F2CD-FCB4-444F-9E03-E92B2E2003D5}" type="pres">
      <dgm:prSet presAssocID="{74F41EAD-7C30-469B-BB7D-6CFCB89B85C3}" presName="sp" presStyleCnt="0"/>
      <dgm:spPr/>
    </dgm:pt>
    <dgm:pt modelId="{13872C24-E451-417D-AEE1-6BF9D52B62D8}" type="pres">
      <dgm:prSet presAssocID="{09807F6B-D47B-49CF-A4ED-056C5D7A0E63}" presName="linNode" presStyleCnt="0"/>
      <dgm:spPr/>
    </dgm:pt>
    <dgm:pt modelId="{894E8095-026B-45B5-B25D-A35CBC437888}" type="pres">
      <dgm:prSet presAssocID="{09807F6B-D47B-49CF-A4ED-056C5D7A0E63}" presName="parentText" presStyleLbl="node1" presStyleIdx="2" presStyleCnt="5" custScaleX="277778">
        <dgm:presLayoutVars>
          <dgm:chMax val="1"/>
          <dgm:bulletEnabled val="1"/>
        </dgm:presLayoutVars>
      </dgm:prSet>
      <dgm:spPr/>
      <dgm:t>
        <a:bodyPr/>
        <a:lstStyle/>
        <a:p>
          <a:pPr rtl="1"/>
          <a:endParaRPr lang="ar-SA"/>
        </a:p>
      </dgm:t>
    </dgm:pt>
    <dgm:pt modelId="{80487CFA-C6A1-4CB4-A913-AFC661DFD7CF}" type="pres">
      <dgm:prSet presAssocID="{FB781346-D6E0-4C1E-96B5-8D4C90A08571}" presName="sp" presStyleCnt="0"/>
      <dgm:spPr/>
    </dgm:pt>
    <dgm:pt modelId="{1EF7F992-FDD9-44CB-9735-CAECBA7A3FAD}" type="pres">
      <dgm:prSet presAssocID="{E23E5864-082C-4222-A91E-DE2599E98886}" presName="linNode" presStyleCnt="0"/>
      <dgm:spPr/>
    </dgm:pt>
    <dgm:pt modelId="{66CFE064-A60A-43FB-B2B9-3AAEC5099980}" type="pres">
      <dgm:prSet presAssocID="{E23E5864-082C-4222-A91E-DE2599E98886}" presName="parentText" presStyleLbl="node1" presStyleIdx="3" presStyleCnt="5" custScaleX="277778">
        <dgm:presLayoutVars>
          <dgm:chMax val="1"/>
          <dgm:bulletEnabled val="1"/>
        </dgm:presLayoutVars>
      </dgm:prSet>
      <dgm:spPr/>
      <dgm:t>
        <a:bodyPr/>
        <a:lstStyle/>
        <a:p>
          <a:pPr rtl="1"/>
          <a:endParaRPr lang="ar-SA"/>
        </a:p>
      </dgm:t>
    </dgm:pt>
    <dgm:pt modelId="{1FEE6401-DDC2-4B38-8D36-68149CCB313C}" type="pres">
      <dgm:prSet presAssocID="{B1481B03-86F2-4640-943B-0C0D66D0E23F}" presName="sp" presStyleCnt="0"/>
      <dgm:spPr/>
    </dgm:pt>
    <dgm:pt modelId="{1B8DE214-EF54-40D1-BB37-D38C6E12DFA9}" type="pres">
      <dgm:prSet presAssocID="{57C85CAF-AC96-4226-BB1D-72A04E9BFBBA}" presName="linNode" presStyleCnt="0"/>
      <dgm:spPr/>
    </dgm:pt>
    <dgm:pt modelId="{5D1D4B59-598B-47C4-8259-68FBB4C23A4A}" type="pres">
      <dgm:prSet presAssocID="{57C85CAF-AC96-4226-BB1D-72A04E9BFBBA}" presName="parentText" presStyleLbl="node1" presStyleIdx="4" presStyleCnt="5" custScaleX="277778">
        <dgm:presLayoutVars>
          <dgm:chMax val="1"/>
          <dgm:bulletEnabled val="1"/>
        </dgm:presLayoutVars>
      </dgm:prSet>
      <dgm:spPr/>
      <dgm:t>
        <a:bodyPr/>
        <a:lstStyle/>
        <a:p>
          <a:pPr rtl="1"/>
          <a:endParaRPr lang="ar-SA"/>
        </a:p>
      </dgm:t>
    </dgm:pt>
  </dgm:ptLst>
  <dgm:cxnLst>
    <dgm:cxn modelId="{CB9F339E-4B0C-4BB7-AFB2-EA2D62909751}" type="presOf" srcId="{E5357E5D-2B3E-405B-998C-4DD7BA828DFD}" destId="{9C055D30-E326-4FCE-BA0F-3058D877A7F2}" srcOrd="0" destOrd="0" presId="urn:microsoft.com/office/officeart/2005/8/layout/vList5"/>
    <dgm:cxn modelId="{EC6E3E57-A9BC-4904-87CF-277939775AA6}" srcId="{98408121-E0A5-4E7F-B906-D12EDA4DD9BE}" destId="{E5357E5D-2B3E-405B-998C-4DD7BA828DFD}" srcOrd="1" destOrd="0" parTransId="{69E3B978-460F-4B41-B622-4D00A652CBB9}" sibTransId="{74F41EAD-7C30-469B-BB7D-6CFCB89B85C3}"/>
    <dgm:cxn modelId="{1B7264AE-2F28-410E-B8F2-697460DEDF6A}" srcId="{98408121-E0A5-4E7F-B906-D12EDA4DD9BE}" destId="{57C85CAF-AC96-4226-BB1D-72A04E9BFBBA}" srcOrd="4" destOrd="0" parTransId="{380F950F-76B1-4B12-AABB-570B0A879BB4}" sibTransId="{39AE9270-1F7C-40CE-AC5D-1AFAC4FCF584}"/>
    <dgm:cxn modelId="{F935696E-7039-48E7-8298-EF6488FD787A}" type="presOf" srcId="{57C85CAF-AC96-4226-BB1D-72A04E9BFBBA}" destId="{5D1D4B59-598B-47C4-8259-68FBB4C23A4A}" srcOrd="0" destOrd="0" presId="urn:microsoft.com/office/officeart/2005/8/layout/vList5"/>
    <dgm:cxn modelId="{E1806D41-4721-496F-8CC5-8ADDE4421378}" srcId="{98408121-E0A5-4E7F-B906-D12EDA4DD9BE}" destId="{125FC3A4-CAFE-461B-BCBA-F568C6B2F130}" srcOrd="0" destOrd="0" parTransId="{822D6CCE-D3FE-4BBC-AEB6-659B48E1BB22}" sibTransId="{520004D5-9F46-432D-8728-CF9DD0111B37}"/>
    <dgm:cxn modelId="{0970C5C0-D95B-4FB9-B1AF-AEF7F64A05F1}" type="presOf" srcId="{98408121-E0A5-4E7F-B906-D12EDA4DD9BE}" destId="{0CCF5F3A-41ED-483F-B0DF-BE1C6B3AA37B}" srcOrd="0" destOrd="0" presId="urn:microsoft.com/office/officeart/2005/8/layout/vList5"/>
    <dgm:cxn modelId="{15578BD6-5246-4B67-9B74-B2DC60587874}" type="presOf" srcId="{125FC3A4-CAFE-461B-BCBA-F568C6B2F130}" destId="{A6E09CCA-9F61-4C1F-8E23-3EC7D0843CCE}" srcOrd="0" destOrd="0" presId="urn:microsoft.com/office/officeart/2005/8/layout/vList5"/>
    <dgm:cxn modelId="{D7E8F52F-FE11-43DF-9220-F978C0B9EA11}" srcId="{98408121-E0A5-4E7F-B906-D12EDA4DD9BE}" destId="{E23E5864-082C-4222-A91E-DE2599E98886}" srcOrd="3" destOrd="0" parTransId="{BA3B0964-5F90-4D85-B251-CF2D04B72E66}" sibTransId="{B1481B03-86F2-4640-943B-0C0D66D0E23F}"/>
    <dgm:cxn modelId="{2FF97868-31DC-42C0-883E-F101C4DE821F}" type="presOf" srcId="{E23E5864-082C-4222-A91E-DE2599E98886}" destId="{66CFE064-A60A-43FB-B2B9-3AAEC5099980}" srcOrd="0" destOrd="0" presId="urn:microsoft.com/office/officeart/2005/8/layout/vList5"/>
    <dgm:cxn modelId="{15076573-6905-4563-A781-70C1C5652BAB}" srcId="{98408121-E0A5-4E7F-B906-D12EDA4DD9BE}" destId="{09807F6B-D47B-49CF-A4ED-056C5D7A0E63}" srcOrd="2" destOrd="0" parTransId="{EFFC325F-D97F-4B3D-BC7C-2A6F829A0462}" sibTransId="{FB781346-D6E0-4C1E-96B5-8D4C90A08571}"/>
    <dgm:cxn modelId="{834D5309-3408-4954-AD86-D94608FC62B6}" type="presOf" srcId="{09807F6B-D47B-49CF-A4ED-056C5D7A0E63}" destId="{894E8095-026B-45B5-B25D-A35CBC437888}" srcOrd="0" destOrd="0" presId="urn:microsoft.com/office/officeart/2005/8/layout/vList5"/>
    <dgm:cxn modelId="{EA8E5D1E-5371-4D78-9BB5-4D634D059AE6}" type="presParOf" srcId="{0CCF5F3A-41ED-483F-B0DF-BE1C6B3AA37B}" destId="{FDA3CC8D-AA50-49F8-81AC-7FBE82A2FB0A}" srcOrd="0" destOrd="0" presId="urn:microsoft.com/office/officeart/2005/8/layout/vList5"/>
    <dgm:cxn modelId="{274A0A2C-79D6-48E5-AF8E-F4BDEBA31BB1}" type="presParOf" srcId="{FDA3CC8D-AA50-49F8-81AC-7FBE82A2FB0A}" destId="{A6E09CCA-9F61-4C1F-8E23-3EC7D0843CCE}" srcOrd="0" destOrd="0" presId="urn:microsoft.com/office/officeart/2005/8/layout/vList5"/>
    <dgm:cxn modelId="{EBBCEF1D-884B-4671-9F8D-E03299602F55}" type="presParOf" srcId="{0CCF5F3A-41ED-483F-B0DF-BE1C6B3AA37B}" destId="{49119ECC-2A4D-4ECE-AB41-917CBF4FE789}" srcOrd="1" destOrd="0" presId="urn:microsoft.com/office/officeart/2005/8/layout/vList5"/>
    <dgm:cxn modelId="{EA188A85-0429-49AC-AB37-D8703FB32835}" type="presParOf" srcId="{0CCF5F3A-41ED-483F-B0DF-BE1C6B3AA37B}" destId="{071BFCA2-903B-420C-B973-6CE466FA2F33}" srcOrd="2" destOrd="0" presId="urn:microsoft.com/office/officeart/2005/8/layout/vList5"/>
    <dgm:cxn modelId="{1A1999CD-708F-4B5F-A0C4-FB641F4867CC}" type="presParOf" srcId="{071BFCA2-903B-420C-B973-6CE466FA2F33}" destId="{9C055D30-E326-4FCE-BA0F-3058D877A7F2}" srcOrd="0" destOrd="0" presId="urn:microsoft.com/office/officeart/2005/8/layout/vList5"/>
    <dgm:cxn modelId="{EAA77D24-0CCD-4ADF-8A20-70860B9EE8AB}" type="presParOf" srcId="{0CCF5F3A-41ED-483F-B0DF-BE1C6B3AA37B}" destId="{92C0F2CD-FCB4-444F-9E03-E92B2E2003D5}" srcOrd="3" destOrd="0" presId="urn:microsoft.com/office/officeart/2005/8/layout/vList5"/>
    <dgm:cxn modelId="{C8A7F527-A6D7-494C-803F-30B9CCE645A3}" type="presParOf" srcId="{0CCF5F3A-41ED-483F-B0DF-BE1C6B3AA37B}" destId="{13872C24-E451-417D-AEE1-6BF9D52B62D8}" srcOrd="4" destOrd="0" presId="urn:microsoft.com/office/officeart/2005/8/layout/vList5"/>
    <dgm:cxn modelId="{0751C6EB-6946-493A-8672-570D86D63581}" type="presParOf" srcId="{13872C24-E451-417D-AEE1-6BF9D52B62D8}" destId="{894E8095-026B-45B5-B25D-A35CBC437888}" srcOrd="0" destOrd="0" presId="urn:microsoft.com/office/officeart/2005/8/layout/vList5"/>
    <dgm:cxn modelId="{129CA978-07E7-4CBE-9D7B-93F6B1B5E9A9}" type="presParOf" srcId="{0CCF5F3A-41ED-483F-B0DF-BE1C6B3AA37B}" destId="{80487CFA-C6A1-4CB4-A913-AFC661DFD7CF}" srcOrd="5" destOrd="0" presId="urn:microsoft.com/office/officeart/2005/8/layout/vList5"/>
    <dgm:cxn modelId="{2C45CF76-5635-42C2-941B-605389E0E37F}" type="presParOf" srcId="{0CCF5F3A-41ED-483F-B0DF-BE1C6B3AA37B}" destId="{1EF7F992-FDD9-44CB-9735-CAECBA7A3FAD}" srcOrd="6" destOrd="0" presId="urn:microsoft.com/office/officeart/2005/8/layout/vList5"/>
    <dgm:cxn modelId="{3C777A17-0A5E-4A5E-97C2-3C1C4170DFB3}" type="presParOf" srcId="{1EF7F992-FDD9-44CB-9735-CAECBA7A3FAD}" destId="{66CFE064-A60A-43FB-B2B9-3AAEC5099980}" srcOrd="0" destOrd="0" presId="urn:microsoft.com/office/officeart/2005/8/layout/vList5"/>
    <dgm:cxn modelId="{37197CA9-A355-47B0-B342-41D45091EEE7}" type="presParOf" srcId="{0CCF5F3A-41ED-483F-B0DF-BE1C6B3AA37B}" destId="{1FEE6401-DDC2-4B38-8D36-68149CCB313C}" srcOrd="7" destOrd="0" presId="urn:microsoft.com/office/officeart/2005/8/layout/vList5"/>
    <dgm:cxn modelId="{7A292C88-7400-4ED0-A5BB-EC7A328A4ED7}" type="presParOf" srcId="{0CCF5F3A-41ED-483F-B0DF-BE1C6B3AA37B}" destId="{1B8DE214-EF54-40D1-BB37-D38C6E12DFA9}" srcOrd="8" destOrd="0" presId="urn:microsoft.com/office/officeart/2005/8/layout/vList5"/>
    <dgm:cxn modelId="{C5966872-08AE-4ECA-A4BE-D0D5B21172F3}" type="presParOf" srcId="{1B8DE214-EF54-40D1-BB37-D38C6E12DFA9}" destId="{5D1D4B59-598B-47C4-8259-68FBB4C23A4A}"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1BFB493-36D5-482E-9B71-F2EABF6DF3FA}" type="doc">
      <dgm:prSet loTypeId="urn:microsoft.com/office/officeart/2005/8/layout/vList3" loCatId="list" qsTypeId="urn:microsoft.com/office/officeart/2005/8/quickstyle/3d1" qsCatId="3D" csTypeId="urn:microsoft.com/office/officeart/2005/8/colors/colorful4" csCatId="colorful" phldr="1"/>
      <dgm:spPr/>
      <dgm:t>
        <a:bodyPr/>
        <a:lstStyle/>
        <a:p>
          <a:pPr rtl="1"/>
          <a:endParaRPr lang="ar-SA"/>
        </a:p>
      </dgm:t>
    </dgm:pt>
    <dgm:pt modelId="{954BAC01-244C-4114-A520-7EDC0234C045}">
      <dgm:prSet/>
      <dgm:spPr/>
      <dgm:t>
        <a:bodyPr/>
        <a:lstStyle/>
        <a:p>
          <a:pPr algn="justLow" rtl="1"/>
          <a:r>
            <a:rPr lang="ar-SA" b="1" dirty="0" smtClean="0"/>
            <a:t>ثانياً </a:t>
          </a:r>
          <a:r>
            <a:rPr lang="ar-SA" dirty="0" smtClean="0"/>
            <a:t>:قالوا: لو كان التفسير </a:t>
          </a:r>
          <a:r>
            <a:rPr lang="ar-SA" dirty="0" err="1" smtClean="0"/>
            <a:t>بالرأى</a:t>
          </a:r>
          <a:r>
            <a:rPr lang="ar-SA" dirty="0" smtClean="0"/>
            <a:t> غير جائز لما </a:t>
          </a:r>
          <a:r>
            <a:rPr lang="ar-SA" dirty="0" err="1" smtClean="0"/>
            <a:t>كا</a:t>
          </a:r>
          <a:r>
            <a:rPr lang="ar-SA" dirty="0" smtClean="0"/>
            <a:t> الاجتهاد جائزاً، ولتعطل كثير من الأحكام، وهذا باطل بَيَّنُ البطلان.</a:t>
          </a:r>
          <a:endParaRPr lang="ar-SA" dirty="0"/>
        </a:p>
      </dgm:t>
    </dgm:pt>
    <dgm:pt modelId="{19A144D4-87C6-4CA6-A6E8-E8EE60B61FF5}" type="parTrans" cxnId="{7E93896B-3531-4827-989B-2A28583B24AC}">
      <dgm:prSet/>
      <dgm:spPr/>
      <dgm:t>
        <a:bodyPr/>
        <a:lstStyle/>
        <a:p>
          <a:pPr rtl="1"/>
          <a:endParaRPr lang="ar-SA"/>
        </a:p>
      </dgm:t>
    </dgm:pt>
    <dgm:pt modelId="{9970D0AF-6211-4352-A630-A8D4637D8779}" type="sibTrans" cxnId="{7E93896B-3531-4827-989B-2A28583B24AC}">
      <dgm:prSet/>
      <dgm:spPr/>
      <dgm:t>
        <a:bodyPr/>
        <a:lstStyle/>
        <a:p>
          <a:pPr rtl="1"/>
          <a:endParaRPr lang="ar-SA"/>
        </a:p>
      </dgm:t>
    </dgm:pt>
    <dgm:pt modelId="{62C57943-8573-4635-9822-03E9A8B80B77}">
      <dgm:prSet/>
      <dgm:spPr/>
      <dgm:t>
        <a:bodyPr/>
        <a:lstStyle/>
        <a:p>
          <a:pPr algn="justLow" rtl="1"/>
          <a:r>
            <a:rPr lang="ar-SA" b="1" dirty="0" err="1" smtClean="0"/>
            <a:t>ثالثا</a:t>
          </a:r>
          <a:r>
            <a:rPr lang="ar-SA" dirty="0" err="1" smtClean="0"/>
            <a:t>:استدلوا</a:t>
          </a:r>
          <a:r>
            <a:rPr lang="ar-SA" dirty="0" smtClean="0"/>
            <a:t> بما ثبت من أن الصحابة - رضوان الله عليهم - قرأوا القرآن واختلفوا </a:t>
          </a:r>
          <a:r>
            <a:rPr lang="ar-SA" dirty="0" err="1" smtClean="0"/>
            <a:t>فى</a:t>
          </a:r>
          <a:r>
            <a:rPr lang="ar-SA" dirty="0" smtClean="0"/>
            <a:t> تفسيره على وجوه.</a:t>
          </a:r>
          <a:endParaRPr lang="ar-SA" dirty="0"/>
        </a:p>
      </dgm:t>
    </dgm:pt>
    <dgm:pt modelId="{C5D69F72-17EC-4BF3-A5F9-96558335F6A1}" type="parTrans" cxnId="{D96C5843-5374-44ED-B98E-DB3902D016AB}">
      <dgm:prSet/>
      <dgm:spPr/>
      <dgm:t>
        <a:bodyPr/>
        <a:lstStyle/>
        <a:p>
          <a:pPr rtl="1"/>
          <a:endParaRPr lang="ar-SA"/>
        </a:p>
      </dgm:t>
    </dgm:pt>
    <dgm:pt modelId="{FFAC4584-14C2-400B-AAA9-60EB1603F994}" type="sibTrans" cxnId="{D96C5843-5374-44ED-B98E-DB3902D016AB}">
      <dgm:prSet/>
      <dgm:spPr/>
      <dgm:t>
        <a:bodyPr/>
        <a:lstStyle/>
        <a:p>
          <a:pPr rtl="1"/>
          <a:endParaRPr lang="ar-SA"/>
        </a:p>
      </dgm:t>
    </dgm:pt>
    <dgm:pt modelId="{742B93C7-BB2D-4754-8817-6B535D2FB100}" type="pres">
      <dgm:prSet presAssocID="{B1BFB493-36D5-482E-9B71-F2EABF6DF3FA}" presName="linearFlow" presStyleCnt="0">
        <dgm:presLayoutVars>
          <dgm:dir/>
          <dgm:resizeHandles val="exact"/>
        </dgm:presLayoutVars>
      </dgm:prSet>
      <dgm:spPr/>
      <dgm:t>
        <a:bodyPr/>
        <a:lstStyle/>
        <a:p>
          <a:pPr rtl="1"/>
          <a:endParaRPr lang="ar-SA"/>
        </a:p>
      </dgm:t>
    </dgm:pt>
    <dgm:pt modelId="{05896AF6-1B5A-4C24-AFD1-4CB791BDA1D0}" type="pres">
      <dgm:prSet presAssocID="{954BAC01-244C-4114-A520-7EDC0234C045}" presName="composite" presStyleCnt="0"/>
      <dgm:spPr/>
    </dgm:pt>
    <dgm:pt modelId="{683E7A08-D266-4901-99BF-D1D24ED419BF}" type="pres">
      <dgm:prSet presAssocID="{954BAC01-244C-4114-A520-7EDC0234C045}" presName="imgShp" presStyleLbl="fgImgPlace1" presStyleIdx="0" presStyleCnt="2"/>
      <dgm:spPr/>
    </dgm:pt>
    <dgm:pt modelId="{1A097255-A102-4260-B90C-5DE27C7338CB}" type="pres">
      <dgm:prSet presAssocID="{954BAC01-244C-4114-A520-7EDC0234C045}" presName="txShp" presStyleLbl="node1" presStyleIdx="0" presStyleCnt="2">
        <dgm:presLayoutVars>
          <dgm:bulletEnabled val="1"/>
        </dgm:presLayoutVars>
      </dgm:prSet>
      <dgm:spPr/>
      <dgm:t>
        <a:bodyPr/>
        <a:lstStyle/>
        <a:p>
          <a:pPr rtl="1"/>
          <a:endParaRPr lang="ar-SA"/>
        </a:p>
      </dgm:t>
    </dgm:pt>
    <dgm:pt modelId="{C2AEE31E-B288-4A94-B01B-9F10FE2B9F93}" type="pres">
      <dgm:prSet presAssocID="{9970D0AF-6211-4352-A630-A8D4637D8779}" presName="spacing" presStyleCnt="0"/>
      <dgm:spPr/>
    </dgm:pt>
    <dgm:pt modelId="{B2296C33-9BD4-420E-A252-A9AEAE9DB4FC}" type="pres">
      <dgm:prSet presAssocID="{62C57943-8573-4635-9822-03E9A8B80B77}" presName="composite" presStyleCnt="0"/>
      <dgm:spPr/>
    </dgm:pt>
    <dgm:pt modelId="{E93F8A3B-6321-4946-BD00-9A85FD0A6CCE}" type="pres">
      <dgm:prSet presAssocID="{62C57943-8573-4635-9822-03E9A8B80B77}" presName="imgShp" presStyleLbl="fgImgPlace1" presStyleIdx="1" presStyleCnt="2"/>
      <dgm:spPr/>
    </dgm:pt>
    <dgm:pt modelId="{7554DBD6-B3DD-4A49-9A2E-45C80C067A6B}" type="pres">
      <dgm:prSet presAssocID="{62C57943-8573-4635-9822-03E9A8B80B77}" presName="txShp" presStyleLbl="node1" presStyleIdx="1" presStyleCnt="2">
        <dgm:presLayoutVars>
          <dgm:bulletEnabled val="1"/>
        </dgm:presLayoutVars>
      </dgm:prSet>
      <dgm:spPr/>
      <dgm:t>
        <a:bodyPr/>
        <a:lstStyle/>
        <a:p>
          <a:pPr rtl="1"/>
          <a:endParaRPr lang="ar-SA"/>
        </a:p>
      </dgm:t>
    </dgm:pt>
  </dgm:ptLst>
  <dgm:cxnLst>
    <dgm:cxn modelId="{C445D713-7867-4915-9D9C-852F20102D53}" type="presOf" srcId="{62C57943-8573-4635-9822-03E9A8B80B77}" destId="{7554DBD6-B3DD-4A49-9A2E-45C80C067A6B}" srcOrd="0" destOrd="0" presId="urn:microsoft.com/office/officeart/2005/8/layout/vList3"/>
    <dgm:cxn modelId="{887F17AE-F50B-414C-96DF-D74E4808945B}" type="presOf" srcId="{954BAC01-244C-4114-A520-7EDC0234C045}" destId="{1A097255-A102-4260-B90C-5DE27C7338CB}" srcOrd="0" destOrd="0" presId="urn:microsoft.com/office/officeart/2005/8/layout/vList3"/>
    <dgm:cxn modelId="{F4B5130D-43B0-40FE-883C-6F3CA55D5152}" type="presOf" srcId="{B1BFB493-36D5-482E-9B71-F2EABF6DF3FA}" destId="{742B93C7-BB2D-4754-8817-6B535D2FB100}" srcOrd="0" destOrd="0" presId="urn:microsoft.com/office/officeart/2005/8/layout/vList3"/>
    <dgm:cxn modelId="{7E93896B-3531-4827-989B-2A28583B24AC}" srcId="{B1BFB493-36D5-482E-9B71-F2EABF6DF3FA}" destId="{954BAC01-244C-4114-A520-7EDC0234C045}" srcOrd="0" destOrd="0" parTransId="{19A144D4-87C6-4CA6-A6E8-E8EE60B61FF5}" sibTransId="{9970D0AF-6211-4352-A630-A8D4637D8779}"/>
    <dgm:cxn modelId="{D96C5843-5374-44ED-B98E-DB3902D016AB}" srcId="{B1BFB493-36D5-482E-9B71-F2EABF6DF3FA}" destId="{62C57943-8573-4635-9822-03E9A8B80B77}" srcOrd="1" destOrd="0" parTransId="{C5D69F72-17EC-4BF3-A5F9-96558335F6A1}" sibTransId="{FFAC4584-14C2-400B-AAA9-60EB1603F994}"/>
    <dgm:cxn modelId="{CDA92884-9D66-4B27-9E21-7BD55AF9CF7E}" type="presParOf" srcId="{742B93C7-BB2D-4754-8817-6B535D2FB100}" destId="{05896AF6-1B5A-4C24-AFD1-4CB791BDA1D0}" srcOrd="0" destOrd="0" presId="urn:microsoft.com/office/officeart/2005/8/layout/vList3"/>
    <dgm:cxn modelId="{78DA7B41-1EFA-474D-86BC-5468E6E71E4B}" type="presParOf" srcId="{05896AF6-1B5A-4C24-AFD1-4CB791BDA1D0}" destId="{683E7A08-D266-4901-99BF-D1D24ED419BF}" srcOrd="0" destOrd="0" presId="urn:microsoft.com/office/officeart/2005/8/layout/vList3"/>
    <dgm:cxn modelId="{F7B65D21-19B4-403F-954B-0E753DDADC56}" type="presParOf" srcId="{05896AF6-1B5A-4C24-AFD1-4CB791BDA1D0}" destId="{1A097255-A102-4260-B90C-5DE27C7338CB}" srcOrd="1" destOrd="0" presId="urn:microsoft.com/office/officeart/2005/8/layout/vList3"/>
    <dgm:cxn modelId="{ABCA6908-A109-476A-A505-8EB46C947E99}" type="presParOf" srcId="{742B93C7-BB2D-4754-8817-6B535D2FB100}" destId="{C2AEE31E-B288-4A94-B01B-9F10FE2B9F93}" srcOrd="1" destOrd="0" presId="urn:microsoft.com/office/officeart/2005/8/layout/vList3"/>
    <dgm:cxn modelId="{55D88857-8A51-46A9-91E0-C53045FE45B5}" type="presParOf" srcId="{742B93C7-BB2D-4754-8817-6B535D2FB100}" destId="{B2296C33-9BD4-420E-A252-A9AEAE9DB4FC}" srcOrd="2" destOrd="0" presId="urn:microsoft.com/office/officeart/2005/8/layout/vList3"/>
    <dgm:cxn modelId="{54416AF9-0D63-4949-AF06-0F09D6CE4397}" type="presParOf" srcId="{B2296C33-9BD4-420E-A252-A9AEAE9DB4FC}" destId="{E93F8A3B-6321-4946-BD00-9A85FD0A6CCE}" srcOrd="0" destOrd="0" presId="urn:microsoft.com/office/officeart/2005/8/layout/vList3"/>
    <dgm:cxn modelId="{817CE3B1-AA48-4E19-B57A-EE94BF96187A}" type="presParOf" srcId="{B2296C33-9BD4-420E-A252-A9AEAE9DB4FC}" destId="{7554DBD6-B3DD-4A49-9A2E-45C80C067A6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357641B-7EA9-43DF-8B5C-B46A4AA77431}" type="doc">
      <dgm:prSet loTypeId="urn:microsoft.com/office/officeart/2005/8/layout/vList3" loCatId="list" qsTypeId="urn:microsoft.com/office/officeart/2005/8/quickstyle/simple5" qsCatId="simple" csTypeId="urn:microsoft.com/office/officeart/2005/8/colors/accent1_2" csCatId="accent1"/>
      <dgm:spPr/>
      <dgm:t>
        <a:bodyPr/>
        <a:lstStyle/>
        <a:p>
          <a:pPr rtl="1"/>
          <a:endParaRPr lang="ar-SA"/>
        </a:p>
      </dgm:t>
    </dgm:pt>
    <dgm:pt modelId="{639127DF-6801-4F35-A055-13F10136EA8B}">
      <dgm:prSet/>
      <dgm:spPr/>
      <dgm:t>
        <a:bodyPr/>
        <a:lstStyle/>
        <a:p>
          <a:pPr algn="justLow" rtl="1"/>
          <a:r>
            <a:rPr lang="ar-SA" dirty="0" smtClean="0"/>
            <a:t>رابعاً - قالو: إنَّ </a:t>
          </a:r>
          <a:r>
            <a:rPr lang="ar-SA" dirty="0" err="1" smtClean="0"/>
            <a:t>النبى</a:t>
          </a:r>
          <a:r>
            <a:rPr lang="ar-SA" dirty="0" smtClean="0"/>
            <a:t> صلى الله عليه وسلم دعا لابن عباس رضى الله عنهما، فقال </a:t>
          </a:r>
          <a:r>
            <a:rPr lang="ar-SA" dirty="0" err="1" smtClean="0"/>
            <a:t>فى</a:t>
          </a:r>
          <a:r>
            <a:rPr lang="ar-SA" dirty="0" smtClean="0"/>
            <a:t> دعائه له: "اللَّهم فقهه </a:t>
          </a:r>
          <a:r>
            <a:rPr lang="ar-SA" dirty="0" err="1" smtClean="0"/>
            <a:t>فى</a:t>
          </a:r>
          <a:r>
            <a:rPr lang="ar-SA" dirty="0" smtClean="0"/>
            <a:t> الدين، وعلِّمه التأويل"</a:t>
          </a:r>
          <a:endParaRPr lang="ar-SA" dirty="0"/>
        </a:p>
      </dgm:t>
    </dgm:pt>
    <dgm:pt modelId="{8FF67009-E056-4137-8757-50B702A78CD8}" type="parTrans" cxnId="{3F9E4872-4648-4DD2-BFB7-B204907DD3F6}">
      <dgm:prSet/>
      <dgm:spPr/>
      <dgm:t>
        <a:bodyPr/>
        <a:lstStyle/>
        <a:p>
          <a:pPr rtl="1"/>
          <a:endParaRPr lang="ar-SA"/>
        </a:p>
      </dgm:t>
    </dgm:pt>
    <dgm:pt modelId="{CD939E59-8331-4784-BB52-52AD070EE15F}" type="sibTrans" cxnId="{3F9E4872-4648-4DD2-BFB7-B204907DD3F6}">
      <dgm:prSet/>
      <dgm:spPr/>
      <dgm:t>
        <a:bodyPr/>
        <a:lstStyle/>
        <a:p>
          <a:pPr rtl="1"/>
          <a:endParaRPr lang="ar-SA"/>
        </a:p>
      </dgm:t>
    </dgm:pt>
    <dgm:pt modelId="{823A99C2-55C8-4C07-8351-57A56A80D3A1}" type="pres">
      <dgm:prSet presAssocID="{5357641B-7EA9-43DF-8B5C-B46A4AA77431}" presName="linearFlow" presStyleCnt="0">
        <dgm:presLayoutVars>
          <dgm:dir/>
          <dgm:resizeHandles val="exact"/>
        </dgm:presLayoutVars>
      </dgm:prSet>
      <dgm:spPr/>
      <dgm:t>
        <a:bodyPr/>
        <a:lstStyle/>
        <a:p>
          <a:pPr rtl="1"/>
          <a:endParaRPr lang="ar-SA"/>
        </a:p>
      </dgm:t>
    </dgm:pt>
    <dgm:pt modelId="{D0242ABF-2032-46DD-BF69-971F147C2191}" type="pres">
      <dgm:prSet presAssocID="{639127DF-6801-4F35-A055-13F10136EA8B}" presName="composite" presStyleCnt="0"/>
      <dgm:spPr/>
    </dgm:pt>
    <dgm:pt modelId="{F74E0319-0918-4CA6-9B88-308E16060B28}" type="pres">
      <dgm:prSet presAssocID="{639127DF-6801-4F35-A055-13F10136EA8B}" presName="imgShp" presStyleLbl="fgImgPlace1" presStyleIdx="0" presStyleCnt="1"/>
      <dgm:spPr/>
    </dgm:pt>
    <dgm:pt modelId="{05615131-08CC-4898-A699-9D422919929D}" type="pres">
      <dgm:prSet presAssocID="{639127DF-6801-4F35-A055-13F10136EA8B}" presName="txShp" presStyleLbl="node1" presStyleIdx="0" presStyleCnt="1">
        <dgm:presLayoutVars>
          <dgm:bulletEnabled val="1"/>
        </dgm:presLayoutVars>
      </dgm:prSet>
      <dgm:spPr/>
      <dgm:t>
        <a:bodyPr/>
        <a:lstStyle/>
        <a:p>
          <a:pPr rtl="1"/>
          <a:endParaRPr lang="ar-SA"/>
        </a:p>
      </dgm:t>
    </dgm:pt>
  </dgm:ptLst>
  <dgm:cxnLst>
    <dgm:cxn modelId="{ED3A1656-660B-4593-A199-E9264C3BE5D0}" type="presOf" srcId="{639127DF-6801-4F35-A055-13F10136EA8B}" destId="{05615131-08CC-4898-A699-9D422919929D}" srcOrd="0" destOrd="0" presId="urn:microsoft.com/office/officeart/2005/8/layout/vList3"/>
    <dgm:cxn modelId="{3F9E4872-4648-4DD2-BFB7-B204907DD3F6}" srcId="{5357641B-7EA9-43DF-8B5C-B46A4AA77431}" destId="{639127DF-6801-4F35-A055-13F10136EA8B}" srcOrd="0" destOrd="0" parTransId="{8FF67009-E056-4137-8757-50B702A78CD8}" sibTransId="{CD939E59-8331-4784-BB52-52AD070EE15F}"/>
    <dgm:cxn modelId="{C4381220-1441-449A-A5F3-541AD26810A4}" type="presOf" srcId="{5357641B-7EA9-43DF-8B5C-B46A4AA77431}" destId="{823A99C2-55C8-4C07-8351-57A56A80D3A1}" srcOrd="0" destOrd="0" presId="urn:microsoft.com/office/officeart/2005/8/layout/vList3"/>
    <dgm:cxn modelId="{2DF1C7B1-BFE2-459F-AFF6-83A9EB29ACAA}" type="presParOf" srcId="{823A99C2-55C8-4C07-8351-57A56A80D3A1}" destId="{D0242ABF-2032-46DD-BF69-971F147C2191}" srcOrd="0" destOrd="0" presId="urn:microsoft.com/office/officeart/2005/8/layout/vList3"/>
    <dgm:cxn modelId="{2DD6CD79-B837-4FC5-A645-FF90E77DC04D}" type="presParOf" srcId="{D0242ABF-2032-46DD-BF69-971F147C2191}" destId="{F74E0319-0918-4CA6-9B88-308E16060B28}" srcOrd="0" destOrd="0" presId="urn:microsoft.com/office/officeart/2005/8/layout/vList3"/>
    <dgm:cxn modelId="{A69755B6-EE06-460E-A004-8ED1C8BD2190}" type="presParOf" srcId="{D0242ABF-2032-46DD-BF69-971F147C2191}" destId="{05615131-08CC-4898-A699-9D422919929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3BA02F31-379A-4882-9015-F73FC120BD5D}" type="doc">
      <dgm:prSet loTypeId="urn:microsoft.com/office/officeart/2005/8/layout/hProcess9" loCatId="process" qsTypeId="urn:microsoft.com/office/officeart/2005/8/quickstyle/simple3" qsCatId="simple" csTypeId="urn:microsoft.com/office/officeart/2005/8/colors/colorful2" csCatId="colorful" phldr="1"/>
      <dgm:spPr/>
      <dgm:t>
        <a:bodyPr/>
        <a:lstStyle/>
        <a:p>
          <a:pPr rtl="1"/>
          <a:endParaRPr lang="ar-SA"/>
        </a:p>
      </dgm:t>
    </dgm:pt>
    <dgm:pt modelId="{4E5F9381-8765-4556-9433-793426B7D2D8}">
      <dgm:prSet custT="1"/>
      <dgm:spPr/>
      <dgm:t>
        <a:bodyPr/>
        <a:lstStyle/>
        <a:p>
          <a:pPr algn="justLow" rtl="1"/>
          <a:r>
            <a:rPr lang="ar-SA" sz="2800" dirty="0" smtClean="0"/>
            <a:t>هذه </a:t>
          </a:r>
          <a:r>
            <a:rPr lang="ar-SA" sz="2800" dirty="0" err="1" smtClean="0"/>
            <a:t>هى</a:t>
          </a:r>
          <a:r>
            <a:rPr lang="ar-SA" sz="2800" dirty="0" smtClean="0"/>
            <a:t> أدلة الفريقين، وكلُّ يحاول بما ذكر من الأدلة أن يثبت قوله - </a:t>
          </a:r>
          <a:r>
            <a:rPr lang="ar-SA" sz="2800" dirty="0" err="1" smtClean="0"/>
            <a:t>والغزالى</a:t>
          </a:r>
          <a:r>
            <a:rPr lang="ar-SA" sz="2800" dirty="0" smtClean="0"/>
            <a:t> - </a:t>
          </a:r>
          <a:r>
            <a:rPr lang="ar-SA" sz="2800" dirty="0" err="1" smtClean="0"/>
            <a:t>فى</a:t>
          </a:r>
          <a:r>
            <a:rPr lang="ar-SA" sz="2800" dirty="0" smtClean="0"/>
            <a:t> الإحياء، بعد الاحتجاج والاستدلال على بطلان القول بأن لا يتكلم أحد </a:t>
          </a:r>
          <a:r>
            <a:rPr lang="ar-SA" sz="2800" dirty="0" err="1" smtClean="0"/>
            <a:t>فى</a:t>
          </a:r>
          <a:r>
            <a:rPr lang="ar-SA" sz="2800" dirty="0" smtClean="0"/>
            <a:t> القرآن إلا بما يسمعه - يقول: "فبطل أن يُشترط السماع </a:t>
          </a:r>
          <a:r>
            <a:rPr lang="ar-SA" sz="2800" dirty="0" err="1" smtClean="0"/>
            <a:t>فى</a:t>
          </a:r>
          <a:r>
            <a:rPr lang="ar-SA" sz="2800" dirty="0" smtClean="0"/>
            <a:t> التأويل، وجاز لكل واحد أن يستنبط من القرآن بقدر فهمه وحد عقله". كما قال قبل ذلك بقليل: "إن </a:t>
          </a:r>
          <a:r>
            <a:rPr lang="ar-SA" sz="2800" dirty="0" err="1" smtClean="0"/>
            <a:t>فى</a:t>
          </a:r>
          <a:r>
            <a:rPr lang="ar-SA" sz="2800" dirty="0" smtClean="0"/>
            <a:t> فهم معانى القرآن مجالاً رحباً، ومتسعاً بالغاً، وإن المنقول من ظاهر التفسير ليس منتهى الإدراك فيه".</a:t>
          </a:r>
          <a:endParaRPr lang="ar-SA" sz="2800" dirty="0"/>
        </a:p>
      </dgm:t>
    </dgm:pt>
    <dgm:pt modelId="{ACDC5761-B8D8-4AD6-8B41-D473554EE341}" type="parTrans" cxnId="{8E9FC0D8-3936-428E-AF42-B8AF68C7E7BF}">
      <dgm:prSet/>
      <dgm:spPr/>
      <dgm:t>
        <a:bodyPr/>
        <a:lstStyle/>
        <a:p>
          <a:pPr rtl="1"/>
          <a:endParaRPr lang="ar-SA"/>
        </a:p>
      </dgm:t>
    </dgm:pt>
    <dgm:pt modelId="{B518C8E5-5D70-474B-9D9B-17599F4AB9C1}" type="sibTrans" cxnId="{8E9FC0D8-3936-428E-AF42-B8AF68C7E7BF}">
      <dgm:prSet/>
      <dgm:spPr/>
      <dgm:t>
        <a:bodyPr/>
        <a:lstStyle/>
        <a:p>
          <a:pPr rtl="1"/>
          <a:endParaRPr lang="ar-SA"/>
        </a:p>
      </dgm:t>
    </dgm:pt>
    <dgm:pt modelId="{737D4F25-DE2C-41F9-885B-A4092516561B}" type="pres">
      <dgm:prSet presAssocID="{3BA02F31-379A-4882-9015-F73FC120BD5D}" presName="CompostProcess" presStyleCnt="0">
        <dgm:presLayoutVars>
          <dgm:dir/>
          <dgm:resizeHandles val="exact"/>
        </dgm:presLayoutVars>
      </dgm:prSet>
      <dgm:spPr/>
      <dgm:t>
        <a:bodyPr/>
        <a:lstStyle/>
        <a:p>
          <a:pPr rtl="1"/>
          <a:endParaRPr lang="ar-SA"/>
        </a:p>
      </dgm:t>
    </dgm:pt>
    <dgm:pt modelId="{6C638FC3-6E29-46B4-BDCE-F5634AC50D48}" type="pres">
      <dgm:prSet presAssocID="{3BA02F31-379A-4882-9015-F73FC120BD5D}" presName="arrow" presStyleLbl="bgShp" presStyleIdx="0" presStyleCnt="1"/>
      <dgm:spPr/>
    </dgm:pt>
    <dgm:pt modelId="{9B049506-B5B9-42F3-AEC5-3C5E04347F31}" type="pres">
      <dgm:prSet presAssocID="{3BA02F31-379A-4882-9015-F73FC120BD5D}" presName="linearProcess" presStyleCnt="0"/>
      <dgm:spPr/>
    </dgm:pt>
    <dgm:pt modelId="{D301CCA4-B7A1-4BAA-9C16-A6E3A4A94BD6}" type="pres">
      <dgm:prSet presAssocID="{4E5F9381-8765-4556-9433-793426B7D2D8}" presName="textNode" presStyleLbl="node1" presStyleIdx="0" presStyleCnt="1" custScaleY="152038">
        <dgm:presLayoutVars>
          <dgm:bulletEnabled val="1"/>
        </dgm:presLayoutVars>
      </dgm:prSet>
      <dgm:spPr/>
      <dgm:t>
        <a:bodyPr/>
        <a:lstStyle/>
        <a:p>
          <a:pPr rtl="1"/>
          <a:endParaRPr lang="ar-SA"/>
        </a:p>
      </dgm:t>
    </dgm:pt>
  </dgm:ptLst>
  <dgm:cxnLst>
    <dgm:cxn modelId="{6C28369D-2FB8-4C81-891D-D24DF8C28A73}" type="presOf" srcId="{4E5F9381-8765-4556-9433-793426B7D2D8}" destId="{D301CCA4-B7A1-4BAA-9C16-A6E3A4A94BD6}" srcOrd="0" destOrd="0" presId="urn:microsoft.com/office/officeart/2005/8/layout/hProcess9"/>
    <dgm:cxn modelId="{8E9FC0D8-3936-428E-AF42-B8AF68C7E7BF}" srcId="{3BA02F31-379A-4882-9015-F73FC120BD5D}" destId="{4E5F9381-8765-4556-9433-793426B7D2D8}" srcOrd="0" destOrd="0" parTransId="{ACDC5761-B8D8-4AD6-8B41-D473554EE341}" sibTransId="{B518C8E5-5D70-474B-9D9B-17599F4AB9C1}"/>
    <dgm:cxn modelId="{7B4A6FCC-AABD-42DE-AC9C-E2D20D941CC1}" type="presOf" srcId="{3BA02F31-379A-4882-9015-F73FC120BD5D}" destId="{737D4F25-DE2C-41F9-885B-A4092516561B}" srcOrd="0" destOrd="0" presId="urn:microsoft.com/office/officeart/2005/8/layout/hProcess9"/>
    <dgm:cxn modelId="{B243C8D9-F1E9-4948-8D4E-C53BF6CCBA65}" type="presParOf" srcId="{737D4F25-DE2C-41F9-885B-A4092516561B}" destId="{6C638FC3-6E29-46B4-BDCE-F5634AC50D48}" srcOrd="0" destOrd="0" presId="urn:microsoft.com/office/officeart/2005/8/layout/hProcess9"/>
    <dgm:cxn modelId="{CB61E453-9685-4639-8DB7-E629AA1616B6}" type="presParOf" srcId="{737D4F25-DE2C-41F9-885B-A4092516561B}" destId="{9B049506-B5B9-42F3-AEC5-3C5E04347F31}" srcOrd="1" destOrd="0" presId="urn:microsoft.com/office/officeart/2005/8/layout/hProcess9"/>
    <dgm:cxn modelId="{EEDE6C61-DD18-4CC8-80AC-C1A9EF8E80CA}" type="presParOf" srcId="{9B049506-B5B9-42F3-AEC5-3C5E04347F31}" destId="{D301CCA4-B7A1-4BAA-9C16-A6E3A4A94BD6}"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2455D5A3-839B-4EED-A6CC-276CA2E7FFD0}"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pPr rtl="1"/>
          <a:endParaRPr lang="ar-SA"/>
        </a:p>
      </dgm:t>
    </dgm:pt>
    <dgm:pt modelId="{E5156B3C-CD4F-4542-96FF-74E2245E0FA0}">
      <dgm:prSet custT="1"/>
      <dgm:spPr>
        <a:solidFill>
          <a:srgbClr val="FF33CC"/>
        </a:solidFill>
      </dgm:spPr>
      <dgm:t>
        <a:bodyPr/>
        <a:lstStyle/>
        <a:p>
          <a:pPr algn="r" rtl="1"/>
          <a:r>
            <a:rPr lang="ar-SA" sz="3200" b="1" dirty="0" smtClean="0"/>
            <a:t>حقيقة الخلاف:</a:t>
          </a:r>
          <a:endParaRPr lang="ar-SA" sz="3200" dirty="0"/>
        </a:p>
      </dgm:t>
    </dgm:pt>
    <dgm:pt modelId="{F8FE2C40-CC04-4FFF-AFA6-A1CF9673B3D0}" type="parTrans" cxnId="{6C36DDBC-32B9-4CD0-AB25-96EC344ECD3C}">
      <dgm:prSet/>
      <dgm:spPr/>
      <dgm:t>
        <a:bodyPr/>
        <a:lstStyle/>
        <a:p>
          <a:pPr rtl="1"/>
          <a:endParaRPr lang="ar-SA"/>
        </a:p>
      </dgm:t>
    </dgm:pt>
    <dgm:pt modelId="{7B3C7DD7-67C1-41E9-B7A5-F457691E403F}" type="sibTrans" cxnId="{6C36DDBC-32B9-4CD0-AB25-96EC344ECD3C}">
      <dgm:prSet>
        <dgm:style>
          <a:lnRef idx="1">
            <a:schemeClr val="dk1"/>
          </a:lnRef>
          <a:fillRef idx="2">
            <a:schemeClr val="dk1"/>
          </a:fillRef>
          <a:effectRef idx="1">
            <a:schemeClr val="dk1"/>
          </a:effectRef>
          <a:fontRef idx="minor">
            <a:schemeClr val="dk1"/>
          </a:fontRef>
        </dgm:style>
      </dgm:prSet>
      <dgm:spPr/>
      <dgm:t>
        <a:bodyPr/>
        <a:lstStyle/>
        <a:p>
          <a:pPr rtl="1"/>
          <a:endParaRPr lang="ar-SA"/>
        </a:p>
      </dgm:t>
    </dgm:pt>
    <dgm:pt modelId="{65B20DEF-138E-4EBB-806F-2F29E992E184}">
      <dgm:prSet custT="1">
        <dgm:style>
          <a:lnRef idx="1">
            <a:schemeClr val="dk1"/>
          </a:lnRef>
          <a:fillRef idx="2">
            <a:schemeClr val="dk1"/>
          </a:fillRef>
          <a:effectRef idx="1">
            <a:schemeClr val="dk1"/>
          </a:effectRef>
          <a:fontRef idx="minor">
            <a:schemeClr val="dk1"/>
          </a:fontRef>
        </dgm:style>
      </dgm:prSet>
      <dgm:spPr>
        <a:solidFill>
          <a:srgbClr val="FF33CC"/>
        </a:solidFill>
      </dgm:spPr>
      <dgm:t>
        <a:bodyPr/>
        <a:lstStyle/>
        <a:p>
          <a:pPr algn="justLow" rtl="1"/>
          <a:r>
            <a:rPr lang="ar-SA" sz="3200" dirty="0" smtClean="0"/>
            <a:t>نعتقد أن كل من المذهبين في غلو وتطرف  ،</a:t>
          </a:r>
          <a:r>
            <a:rPr lang="ar-SA" sz="3200" u="sng" dirty="0" smtClean="0"/>
            <a:t>الفريق الأول </a:t>
          </a:r>
          <a:r>
            <a:rPr lang="ar-SA" sz="3200" dirty="0" smtClean="0"/>
            <a:t>قصروا وفرطوا بمنعهم الرأي في التفسير، </a:t>
          </a:r>
          <a:r>
            <a:rPr lang="ar-SA" sz="3200" u="sng" dirty="0" smtClean="0"/>
            <a:t>والفريق الثاني </a:t>
          </a:r>
          <a:r>
            <a:rPr lang="ar-SA" sz="3200" dirty="0" smtClean="0"/>
            <a:t>أفرطوا بفتحهم الباب على مصراعيه  ، والحق التوسط والاعتدال، يقول الراغب والراغب </a:t>
          </a:r>
          <a:r>
            <a:rPr lang="ar-SA" sz="3200" dirty="0" err="1" smtClean="0"/>
            <a:t>الأصفهانى</a:t>
          </a:r>
          <a:r>
            <a:rPr lang="ar-SA" sz="3200" dirty="0" smtClean="0"/>
            <a:t> - بعد أن ذكر المذهبين وأدلتهما </a:t>
          </a:r>
          <a:r>
            <a:rPr lang="ar-SA" sz="3200" dirty="0" err="1" smtClean="0"/>
            <a:t>فى</a:t>
          </a:r>
          <a:r>
            <a:rPr lang="ar-SA" sz="3200" dirty="0" smtClean="0"/>
            <a:t> مقدمة التفسير - يقول: "وذكر بعض المحققين: أن المذهبين هما الغلو والتقصير</a:t>
          </a:r>
          <a:r>
            <a:rPr lang="ar-SA" sz="3200" u="sng" dirty="0" smtClean="0"/>
            <a:t>، فمَن اقتصر على المنقول إليه فقد ترك كثيراً مما يحتاج إليه</a:t>
          </a:r>
          <a:r>
            <a:rPr lang="ar-SA" sz="3200" dirty="0" smtClean="0"/>
            <a:t>، ومَنْ أجاز لكل أحد الخوض فيه فقد عرَّضه للتخليط، ولم يعتبر حقيقة قوله تعالى: {لِّيَدَّبَّرُواْ آيَاتِهِ وَلِيَتَذَكَّرَ أُوْلُواْ الأَلْبَابِ}.</a:t>
          </a:r>
          <a:endParaRPr lang="ar-SA" sz="3200" dirty="0"/>
        </a:p>
      </dgm:t>
    </dgm:pt>
    <dgm:pt modelId="{4A6C7D1D-862E-4F24-961E-880321F78849}" type="parTrans" cxnId="{A90228E0-C445-4984-9DE3-928A2F7E6E07}">
      <dgm:prSet/>
      <dgm:spPr/>
      <dgm:t>
        <a:bodyPr/>
        <a:lstStyle/>
        <a:p>
          <a:pPr rtl="1"/>
          <a:endParaRPr lang="ar-SA"/>
        </a:p>
      </dgm:t>
    </dgm:pt>
    <dgm:pt modelId="{E0018FBE-EB1D-480B-904D-75BE3E01329F}" type="sibTrans" cxnId="{A90228E0-C445-4984-9DE3-928A2F7E6E07}">
      <dgm:prSet/>
      <dgm:spPr/>
      <dgm:t>
        <a:bodyPr/>
        <a:lstStyle/>
        <a:p>
          <a:pPr rtl="1"/>
          <a:endParaRPr lang="ar-SA"/>
        </a:p>
      </dgm:t>
    </dgm:pt>
    <dgm:pt modelId="{69548CB7-590F-4C10-9EAE-402FD12E5AFC}" type="pres">
      <dgm:prSet presAssocID="{2455D5A3-839B-4EED-A6CC-276CA2E7FFD0}" presName="linearFlow" presStyleCnt="0">
        <dgm:presLayoutVars>
          <dgm:resizeHandles val="exact"/>
        </dgm:presLayoutVars>
      </dgm:prSet>
      <dgm:spPr/>
      <dgm:t>
        <a:bodyPr/>
        <a:lstStyle/>
        <a:p>
          <a:pPr rtl="1"/>
          <a:endParaRPr lang="ar-SA"/>
        </a:p>
      </dgm:t>
    </dgm:pt>
    <dgm:pt modelId="{02E3AFCD-F986-42D6-83FF-797D71951BDB}" type="pres">
      <dgm:prSet presAssocID="{E5156B3C-CD4F-4542-96FF-74E2245E0FA0}" presName="node" presStyleLbl="node1" presStyleIdx="0" presStyleCnt="2" custScaleY="50002" custLinFactNeighborX="-214" custLinFactNeighborY="33802">
        <dgm:presLayoutVars>
          <dgm:bulletEnabled val="1"/>
        </dgm:presLayoutVars>
      </dgm:prSet>
      <dgm:spPr/>
      <dgm:t>
        <a:bodyPr/>
        <a:lstStyle/>
        <a:p>
          <a:pPr rtl="1"/>
          <a:endParaRPr lang="ar-SA"/>
        </a:p>
      </dgm:t>
    </dgm:pt>
    <dgm:pt modelId="{E9367AFA-82C5-4CC8-A297-D1F0457EB4DF}" type="pres">
      <dgm:prSet presAssocID="{7B3C7DD7-67C1-41E9-B7A5-F457691E403F}" presName="sibTrans" presStyleLbl="sibTrans2D1" presStyleIdx="0" presStyleCnt="1"/>
      <dgm:spPr/>
      <dgm:t>
        <a:bodyPr/>
        <a:lstStyle/>
        <a:p>
          <a:pPr rtl="1"/>
          <a:endParaRPr lang="ar-SA"/>
        </a:p>
      </dgm:t>
    </dgm:pt>
    <dgm:pt modelId="{1D9DFA85-24DD-498C-BEBB-0AC4FDE5AB4A}" type="pres">
      <dgm:prSet presAssocID="{7B3C7DD7-67C1-41E9-B7A5-F457691E403F}" presName="connectorText" presStyleLbl="sibTrans2D1" presStyleIdx="0" presStyleCnt="1"/>
      <dgm:spPr/>
      <dgm:t>
        <a:bodyPr/>
        <a:lstStyle/>
        <a:p>
          <a:pPr rtl="1"/>
          <a:endParaRPr lang="ar-SA"/>
        </a:p>
      </dgm:t>
    </dgm:pt>
    <dgm:pt modelId="{6705B211-67FB-4874-9C40-B2B3F047ADE7}" type="pres">
      <dgm:prSet presAssocID="{65B20DEF-138E-4EBB-806F-2F29E992E184}" presName="node" presStyleLbl="node1" presStyleIdx="1" presStyleCnt="2" custScaleX="159772" custScaleY="335543">
        <dgm:presLayoutVars>
          <dgm:bulletEnabled val="1"/>
        </dgm:presLayoutVars>
      </dgm:prSet>
      <dgm:spPr/>
      <dgm:t>
        <a:bodyPr/>
        <a:lstStyle/>
        <a:p>
          <a:pPr rtl="1"/>
          <a:endParaRPr lang="ar-SA"/>
        </a:p>
      </dgm:t>
    </dgm:pt>
  </dgm:ptLst>
  <dgm:cxnLst>
    <dgm:cxn modelId="{6C36DDBC-32B9-4CD0-AB25-96EC344ECD3C}" srcId="{2455D5A3-839B-4EED-A6CC-276CA2E7FFD0}" destId="{E5156B3C-CD4F-4542-96FF-74E2245E0FA0}" srcOrd="0" destOrd="0" parTransId="{F8FE2C40-CC04-4FFF-AFA6-A1CF9673B3D0}" sibTransId="{7B3C7DD7-67C1-41E9-B7A5-F457691E403F}"/>
    <dgm:cxn modelId="{8CD06687-FBB0-41CC-A0D3-0FB1B4C2A697}" type="presOf" srcId="{2455D5A3-839B-4EED-A6CC-276CA2E7FFD0}" destId="{69548CB7-590F-4C10-9EAE-402FD12E5AFC}" srcOrd="0" destOrd="0" presId="urn:microsoft.com/office/officeart/2005/8/layout/process2"/>
    <dgm:cxn modelId="{5F750ADC-4FF3-4E83-9578-4575EAE0AB24}" type="presOf" srcId="{7B3C7DD7-67C1-41E9-B7A5-F457691E403F}" destId="{1D9DFA85-24DD-498C-BEBB-0AC4FDE5AB4A}" srcOrd="1" destOrd="0" presId="urn:microsoft.com/office/officeart/2005/8/layout/process2"/>
    <dgm:cxn modelId="{202B27E2-F017-430C-ADED-C51EE75F4681}" type="presOf" srcId="{65B20DEF-138E-4EBB-806F-2F29E992E184}" destId="{6705B211-67FB-4874-9C40-B2B3F047ADE7}" srcOrd="0" destOrd="0" presId="urn:microsoft.com/office/officeart/2005/8/layout/process2"/>
    <dgm:cxn modelId="{A90228E0-C445-4984-9DE3-928A2F7E6E07}" srcId="{2455D5A3-839B-4EED-A6CC-276CA2E7FFD0}" destId="{65B20DEF-138E-4EBB-806F-2F29E992E184}" srcOrd="1" destOrd="0" parTransId="{4A6C7D1D-862E-4F24-961E-880321F78849}" sibTransId="{E0018FBE-EB1D-480B-904D-75BE3E01329F}"/>
    <dgm:cxn modelId="{E5D3920F-90B4-4AA1-A64D-72474E7BECD3}" type="presOf" srcId="{E5156B3C-CD4F-4542-96FF-74E2245E0FA0}" destId="{02E3AFCD-F986-42D6-83FF-797D71951BDB}" srcOrd="0" destOrd="0" presId="urn:microsoft.com/office/officeart/2005/8/layout/process2"/>
    <dgm:cxn modelId="{2C765166-E9CF-4351-95C2-BCFEE0820DE7}" type="presOf" srcId="{7B3C7DD7-67C1-41E9-B7A5-F457691E403F}" destId="{E9367AFA-82C5-4CC8-A297-D1F0457EB4DF}" srcOrd="0" destOrd="0" presId="urn:microsoft.com/office/officeart/2005/8/layout/process2"/>
    <dgm:cxn modelId="{96CF0FCE-97F9-4F01-AC00-A62B777D9666}" type="presParOf" srcId="{69548CB7-590F-4C10-9EAE-402FD12E5AFC}" destId="{02E3AFCD-F986-42D6-83FF-797D71951BDB}" srcOrd="0" destOrd="0" presId="urn:microsoft.com/office/officeart/2005/8/layout/process2"/>
    <dgm:cxn modelId="{71C0E25A-91CC-4A1B-A18A-C0032C552D17}" type="presParOf" srcId="{69548CB7-590F-4C10-9EAE-402FD12E5AFC}" destId="{E9367AFA-82C5-4CC8-A297-D1F0457EB4DF}" srcOrd="1" destOrd="0" presId="urn:microsoft.com/office/officeart/2005/8/layout/process2"/>
    <dgm:cxn modelId="{957F1666-5677-42C1-8A0F-6BCAA82CA12B}" type="presParOf" srcId="{E9367AFA-82C5-4CC8-A297-D1F0457EB4DF}" destId="{1D9DFA85-24DD-498C-BEBB-0AC4FDE5AB4A}" srcOrd="0" destOrd="0" presId="urn:microsoft.com/office/officeart/2005/8/layout/process2"/>
    <dgm:cxn modelId="{99BEB839-E459-4491-8406-C8A6EE9922F6}" type="presParOf" srcId="{69548CB7-590F-4C10-9EAE-402FD12E5AFC}" destId="{6705B211-67FB-4874-9C40-B2B3F047ADE7}"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63B85834-01BA-4A97-881A-380DD16502EC}"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9F0ED8FA-CB75-4FA7-B843-365DAA550524}">
      <dgm:prSet custT="1"/>
      <dgm:spPr>
        <a:solidFill>
          <a:srgbClr val="FF33CC"/>
        </a:solidFill>
      </dgm:spPr>
      <dgm:t>
        <a:bodyPr/>
        <a:lstStyle/>
        <a:p>
          <a:pPr algn="justLow" rtl="1"/>
          <a:r>
            <a:rPr lang="ar-SA" sz="3100" dirty="0" smtClean="0"/>
            <a:t>ولكن لو رجعنا إلى هؤلاء المتشدِّدين </a:t>
          </a:r>
          <a:r>
            <a:rPr lang="ar-SA" sz="3100" dirty="0" err="1" smtClean="0"/>
            <a:t>فى</a:t>
          </a:r>
          <a:r>
            <a:rPr lang="ar-SA" sz="3100" dirty="0" smtClean="0"/>
            <a:t> التفسير وعرفنا سر تشددهم فيه، ثم رجعنا إلى هؤلاء المجوِّزين للتفسير </a:t>
          </a:r>
          <a:r>
            <a:rPr lang="ar-SA" sz="3100" dirty="0" err="1" smtClean="0"/>
            <a:t>بالرأى</a:t>
          </a:r>
          <a:r>
            <a:rPr lang="ar-SA" sz="3100" dirty="0" smtClean="0"/>
            <a:t> ووقفنا على ما شرطوه من شروط ،وحلَّلنا أدلة الفريقين تحليلاً دقيقاً، لظهر لنا أن الخلاف </a:t>
          </a:r>
          <a:r>
            <a:rPr lang="ar-SA" sz="3100" u="sng" dirty="0" err="1" smtClean="0"/>
            <a:t>لفظى</a:t>
          </a:r>
          <a:r>
            <a:rPr lang="ar-SA" sz="3100" dirty="0" smtClean="0"/>
            <a:t> </a:t>
          </a:r>
          <a:r>
            <a:rPr lang="ar-SA" sz="3100" u="sng" dirty="0" smtClean="0"/>
            <a:t>لا </a:t>
          </a:r>
          <a:r>
            <a:rPr lang="ar-SA" sz="3100" u="sng" dirty="0" err="1" smtClean="0"/>
            <a:t>حقيقى</a:t>
          </a:r>
          <a:r>
            <a:rPr lang="ar-SA" sz="3100" dirty="0" smtClean="0"/>
            <a:t>، ولبيان ذلك نقول:</a:t>
          </a:r>
          <a:endParaRPr lang="ar-SA" sz="3100" dirty="0"/>
        </a:p>
      </dgm:t>
    </dgm:pt>
    <dgm:pt modelId="{C22EF6F8-8529-461A-801E-46BB3571A110}" type="parTrans" cxnId="{6B66B26A-0DF4-44F6-8C0B-FB3FF124F704}">
      <dgm:prSet/>
      <dgm:spPr/>
      <dgm:t>
        <a:bodyPr/>
        <a:lstStyle/>
        <a:p>
          <a:pPr rtl="1"/>
          <a:endParaRPr lang="ar-SA"/>
        </a:p>
      </dgm:t>
    </dgm:pt>
    <dgm:pt modelId="{7CF572E3-764A-439F-9E74-2FFAE08BDFF6}" type="sibTrans" cxnId="{6B66B26A-0DF4-44F6-8C0B-FB3FF124F704}">
      <dgm:prSet/>
      <dgm:spPr/>
      <dgm:t>
        <a:bodyPr/>
        <a:lstStyle/>
        <a:p>
          <a:pPr rtl="1"/>
          <a:endParaRPr lang="ar-SA"/>
        </a:p>
      </dgm:t>
    </dgm:pt>
    <dgm:pt modelId="{DC3F862D-E85A-4757-A420-F7CC5D9C7AE5}" type="pres">
      <dgm:prSet presAssocID="{63B85834-01BA-4A97-881A-380DD16502EC}" presName="linearFlow" presStyleCnt="0">
        <dgm:presLayoutVars>
          <dgm:dir/>
          <dgm:resizeHandles val="exact"/>
        </dgm:presLayoutVars>
      </dgm:prSet>
      <dgm:spPr/>
      <dgm:t>
        <a:bodyPr/>
        <a:lstStyle/>
        <a:p>
          <a:pPr rtl="1"/>
          <a:endParaRPr lang="ar-SA"/>
        </a:p>
      </dgm:t>
    </dgm:pt>
    <dgm:pt modelId="{127A4F2A-1977-4D25-89F0-9EDE71E7EAE8}" type="pres">
      <dgm:prSet presAssocID="{9F0ED8FA-CB75-4FA7-B843-365DAA550524}" presName="composite" presStyleCnt="0"/>
      <dgm:spPr/>
    </dgm:pt>
    <dgm:pt modelId="{121CAC39-4AAF-4F7C-9068-DD1F351F9381}" type="pres">
      <dgm:prSet presAssocID="{9F0ED8FA-CB75-4FA7-B843-365DAA550524}" presName="imgShp" presStyleLbl="fgImgPlace1" presStyleIdx="0" presStyleCnt="1" custScaleX="28360"/>
      <dgm:spPr>
        <a:solidFill>
          <a:srgbClr val="FF33CC"/>
        </a:solidFill>
      </dgm:spPr>
      <dgm:t>
        <a:bodyPr/>
        <a:lstStyle/>
        <a:p>
          <a:pPr rtl="1"/>
          <a:endParaRPr lang="ar-SA"/>
        </a:p>
      </dgm:t>
    </dgm:pt>
    <dgm:pt modelId="{0C178603-7CAA-4F0D-9C5F-B56A56696C91}" type="pres">
      <dgm:prSet presAssocID="{9F0ED8FA-CB75-4FA7-B843-365DAA550524}" presName="txShp" presStyleLbl="node1" presStyleIdx="0" presStyleCnt="1" custScaleX="150376">
        <dgm:presLayoutVars>
          <dgm:bulletEnabled val="1"/>
        </dgm:presLayoutVars>
      </dgm:prSet>
      <dgm:spPr/>
      <dgm:t>
        <a:bodyPr/>
        <a:lstStyle/>
        <a:p>
          <a:pPr rtl="1"/>
          <a:endParaRPr lang="ar-SA"/>
        </a:p>
      </dgm:t>
    </dgm:pt>
  </dgm:ptLst>
  <dgm:cxnLst>
    <dgm:cxn modelId="{89D3F3BF-BC74-4E72-9B4E-350233701369}" type="presOf" srcId="{9F0ED8FA-CB75-4FA7-B843-365DAA550524}" destId="{0C178603-7CAA-4F0D-9C5F-B56A56696C91}" srcOrd="0" destOrd="0" presId="urn:microsoft.com/office/officeart/2005/8/layout/vList3"/>
    <dgm:cxn modelId="{6B66B26A-0DF4-44F6-8C0B-FB3FF124F704}" srcId="{63B85834-01BA-4A97-881A-380DD16502EC}" destId="{9F0ED8FA-CB75-4FA7-B843-365DAA550524}" srcOrd="0" destOrd="0" parTransId="{C22EF6F8-8529-461A-801E-46BB3571A110}" sibTransId="{7CF572E3-764A-439F-9E74-2FFAE08BDFF6}"/>
    <dgm:cxn modelId="{26D65F73-068C-4A4F-9C61-A6E183D5762D}" type="presOf" srcId="{63B85834-01BA-4A97-881A-380DD16502EC}" destId="{DC3F862D-E85A-4757-A420-F7CC5D9C7AE5}" srcOrd="0" destOrd="0" presId="urn:microsoft.com/office/officeart/2005/8/layout/vList3"/>
    <dgm:cxn modelId="{93443835-E02F-4EF7-8119-94DA972F1342}" type="presParOf" srcId="{DC3F862D-E85A-4757-A420-F7CC5D9C7AE5}" destId="{127A4F2A-1977-4D25-89F0-9EDE71E7EAE8}" srcOrd="0" destOrd="0" presId="urn:microsoft.com/office/officeart/2005/8/layout/vList3"/>
    <dgm:cxn modelId="{D8165A98-52E1-4673-9A9A-DA090BB9D2F9}" type="presParOf" srcId="{127A4F2A-1977-4D25-89F0-9EDE71E7EAE8}" destId="{121CAC39-4AAF-4F7C-9068-DD1F351F9381}" srcOrd="0" destOrd="0" presId="urn:microsoft.com/office/officeart/2005/8/layout/vList3"/>
    <dgm:cxn modelId="{DB461675-2284-4E9B-A6A9-CC3BDEF33E76}" type="presParOf" srcId="{127A4F2A-1977-4D25-89F0-9EDE71E7EAE8}" destId="{0C178603-7CAA-4F0D-9C5F-B56A56696C91}"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1B302881-0E11-4E5C-AB05-F7FA09ECF81A}"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pPr rtl="1"/>
          <a:endParaRPr lang="ar-SA"/>
        </a:p>
      </dgm:t>
    </dgm:pt>
    <dgm:pt modelId="{8AE645CF-9FCE-4212-9631-6C87722AC155}">
      <dgm:prSet/>
      <dgm:spPr>
        <a:solidFill>
          <a:srgbClr val="FF33CC"/>
        </a:solidFill>
      </dgm:spPr>
      <dgm:t>
        <a:bodyPr/>
        <a:lstStyle/>
        <a:p>
          <a:pPr algn="justLow" rtl="1"/>
          <a:r>
            <a:rPr lang="ar-SA" b="1" dirty="0" err="1" smtClean="0"/>
            <a:t>الرأى</a:t>
          </a:r>
          <a:r>
            <a:rPr lang="ar-SA" b="1" dirty="0" smtClean="0"/>
            <a:t> قسمان</a:t>
          </a:r>
          <a:r>
            <a:rPr lang="ar-SA" dirty="0" smtClean="0"/>
            <a:t>: قسم جار على موافقة كلام العرب، ومناحيهم </a:t>
          </a:r>
          <a:r>
            <a:rPr lang="ar-SA" dirty="0" err="1" smtClean="0"/>
            <a:t>فى</a:t>
          </a:r>
          <a:r>
            <a:rPr lang="ar-SA" dirty="0" smtClean="0"/>
            <a:t> القول، مع موافقة الكتاب والسُنَّة، ومراعاة سائر شروط التفسير، وهذا القسم جائز لا شك فيه، وعليه يُحمل كلام المجيزين للتفسير </a:t>
          </a:r>
          <a:r>
            <a:rPr lang="ar-SA" dirty="0" err="1" smtClean="0"/>
            <a:t>بالرأى</a:t>
          </a:r>
          <a:r>
            <a:rPr lang="ar-SA" dirty="0" smtClean="0"/>
            <a:t>.</a:t>
          </a:r>
          <a:endParaRPr lang="ar-SA" dirty="0"/>
        </a:p>
      </dgm:t>
    </dgm:pt>
    <dgm:pt modelId="{901B44CF-57E6-4E30-9018-18B5D55126CD}" type="parTrans" cxnId="{B43E48EF-9FBC-4E48-812B-EBE5270289A4}">
      <dgm:prSet/>
      <dgm:spPr/>
      <dgm:t>
        <a:bodyPr/>
        <a:lstStyle/>
        <a:p>
          <a:pPr rtl="1"/>
          <a:endParaRPr lang="ar-SA"/>
        </a:p>
      </dgm:t>
    </dgm:pt>
    <dgm:pt modelId="{C74EE6EC-DC5A-42BE-9F90-51F5B20C9F34}" type="sibTrans" cxnId="{B43E48EF-9FBC-4E48-812B-EBE5270289A4}">
      <dgm:prSet/>
      <dgm:spPr/>
      <dgm:t>
        <a:bodyPr/>
        <a:lstStyle/>
        <a:p>
          <a:pPr rtl="1"/>
          <a:endParaRPr lang="ar-SA"/>
        </a:p>
      </dgm:t>
    </dgm:pt>
    <dgm:pt modelId="{DD5DB803-5E59-4123-BF08-2B1DFF0E387E}">
      <dgm:prSet/>
      <dgm:spPr>
        <a:solidFill>
          <a:srgbClr val="FF33CC"/>
        </a:solidFill>
      </dgm:spPr>
      <dgm:t>
        <a:bodyPr/>
        <a:lstStyle/>
        <a:p>
          <a:pPr algn="justLow" rtl="1"/>
          <a:r>
            <a:rPr lang="ar-SA" dirty="0" smtClean="0"/>
            <a:t>وقسم غير جار على قوانين العربية، ولا موافق للأدلة الشرعية، ولا مستوف لشرائط التفسير، وهذا هو مورد النهى، وهذا هو الذى يُحمل عليه كلام المانعين للتفسير </a:t>
          </a:r>
          <a:r>
            <a:rPr lang="ar-SA" dirty="0" err="1" smtClean="0"/>
            <a:t>بالرأى</a:t>
          </a:r>
          <a:r>
            <a:rPr lang="ar-SA" dirty="0" smtClean="0"/>
            <a:t>.</a:t>
          </a:r>
          <a:endParaRPr lang="ar-SA" dirty="0"/>
        </a:p>
      </dgm:t>
    </dgm:pt>
    <dgm:pt modelId="{7F2636AF-09BD-4A79-BBF8-326531660DBE}" type="parTrans" cxnId="{A370D88B-40D4-4DB2-916F-4AC380677ABB}">
      <dgm:prSet/>
      <dgm:spPr/>
      <dgm:t>
        <a:bodyPr/>
        <a:lstStyle/>
        <a:p>
          <a:pPr rtl="1"/>
          <a:endParaRPr lang="ar-SA"/>
        </a:p>
      </dgm:t>
    </dgm:pt>
    <dgm:pt modelId="{AB68D615-D924-4D0D-8D30-5CDE5A4BD8EC}" type="sibTrans" cxnId="{A370D88B-40D4-4DB2-916F-4AC380677ABB}">
      <dgm:prSet/>
      <dgm:spPr/>
      <dgm:t>
        <a:bodyPr/>
        <a:lstStyle/>
        <a:p>
          <a:pPr rtl="1"/>
          <a:endParaRPr lang="ar-SA"/>
        </a:p>
      </dgm:t>
    </dgm:pt>
    <dgm:pt modelId="{DDF09BBF-6CA6-497B-81FB-F6AF1D10A7F8}" type="pres">
      <dgm:prSet presAssocID="{1B302881-0E11-4E5C-AB05-F7FA09ECF81A}" presName="Name0" presStyleCnt="0">
        <dgm:presLayoutVars>
          <dgm:chPref val="3"/>
          <dgm:dir/>
          <dgm:animLvl val="lvl"/>
          <dgm:resizeHandles/>
        </dgm:presLayoutVars>
      </dgm:prSet>
      <dgm:spPr/>
      <dgm:t>
        <a:bodyPr/>
        <a:lstStyle/>
        <a:p>
          <a:pPr rtl="1"/>
          <a:endParaRPr lang="ar-SA"/>
        </a:p>
      </dgm:t>
    </dgm:pt>
    <dgm:pt modelId="{F1FA1B23-E576-4A27-AD3B-E7CFFAB9F0E2}" type="pres">
      <dgm:prSet presAssocID="{8AE645CF-9FCE-4212-9631-6C87722AC155}" presName="horFlow" presStyleCnt="0"/>
      <dgm:spPr/>
    </dgm:pt>
    <dgm:pt modelId="{5CC40F3C-0812-402C-BB19-F28C3EC29853}" type="pres">
      <dgm:prSet presAssocID="{8AE645CF-9FCE-4212-9631-6C87722AC155}" presName="bigChev" presStyleLbl="node1" presStyleIdx="0" presStyleCnt="2" custScaleX="136737"/>
      <dgm:spPr/>
      <dgm:t>
        <a:bodyPr/>
        <a:lstStyle/>
        <a:p>
          <a:pPr rtl="1"/>
          <a:endParaRPr lang="ar-SA"/>
        </a:p>
      </dgm:t>
    </dgm:pt>
    <dgm:pt modelId="{A6C1A29A-C8DA-4AD6-B358-7B166013C0E0}" type="pres">
      <dgm:prSet presAssocID="{8AE645CF-9FCE-4212-9631-6C87722AC155}" presName="vSp" presStyleCnt="0"/>
      <dgm:spPr/>
    </dgm:pt>
    <dgm:pt modelId="{D8D48220-DB0A-4AD8-92A7-0A55CA7B41D7}" type="pres">
      <dgm:prSet presAssocID="{DD5DB803-5E59-4123-BF08-2B1DFF0E387E}" presName="horFlow" presStyleCnt="0"/>
      <dgm:spPr/>
    </dgm:pt>
    <dgm:pt modelId="{C12555EA-4B23-4C36-851F-BF8E0A642632}" type="pres">
      <dgm:prSet presAssocID="{DD5DB803-5E59-4123-BF08-2B1DFF0E387E}" presName="bigChev" presStyleLbl="node1" presStyleIdx="1" presStyleCnt="2" custScaleX="137082"/>
      <dgm:spPr/>
      <dgm:t>
        <a:bodyPr/>
        <a:lstStyle/>
        <a:p>
          <a:pPr rtl="1"/>
          <a:endParaRPr lang="ar-SA"/>
        </a:p>
      </dgm:t>
    </dgm:pt>
  </dgm:ptLst>
  <dgm:cxnLst>
    <dgm:cxn modelId="{D4BA7097-6B10-4089-A429-99F6ECA28BEF}" type="presOf" srcId="{1B302881-0E11-4E5C-AB05-F7FA09ECF81A}" destId="{DDF09BBF-6CA6-497B-81FB-F6AF1D10A7F8}" srcOrd="0" destOrd="0" presId="urn:microsoft.com/office/officeart/2005/8/layout/lProcess3"/>
    <dgm:cxn modelId="{641914DB-73E3-4806-9155-A62AE2E8DE3F}" type="presOf" srcId="{DD5DB803-5E59-4123-BF08-2B1DFF0E387E}" destId="{C12555EA-4B23-4C36-851F-BF8E0A642632}" srcOrd="0" destOrd="0" presId="urn:microsoft.com/office/officeart/2005/8/layout/lProcess3"/>
    <dgm:cxn modelId="{A370D88B-40D4-4DB2-916F-4AC380677ABB}" srcId="{1B302881-0E11-4E5C-AB05-F7FA09ECF81A}" destId="{DD5DB803-5E59-4123-BF08-2B1DFF0E387E}" srcOrd="1" destOrd="0" parTransId="{7F2636AF-09BD-4A79-BBF8-326531660DBE}" sibTransId="{AB68D615-D924-4D0D-8D30-5CDE5A4BD8EC}"/>
    <dgm:cxn modelId="{2EF17B14-E359-4B49-8EF7-8324FD86168C}" type="presOf" srcId="{8AE645CF-9FCE-4212-9631-6C87722AC155}" destId="{5CC40F3C-0812-402C-BB19-F28C3EC29853}" srcOrd="0" destOrd="0" presId="urn:microsoft.com/office/officeart/2005/8/layout/lProcess3"/>
    <dgm:cxn modelId="{B43E48EF-9FBC-4E48-812B-EBE5270289A4}" srcId="{1B302881-0E11-4E5C-AB05-F7FA09ECF81A}" destId="{8AE645CF-9FCE-4212-9631-6C87722AC155}" srcOrd="0" destOrd="0" parTransId="{901B44CF-57E6-4E30-9018-18B5D55126CD}" sibTransId="{C74EE6EC-DC5A-42BE-9F90-51F5B20C9F34}"/>
    <dgm:cxn modelId="{9180D43F-3AA9-4FCD-83FC-E21B59A66D22}" type="presParOf" srcId="{DDF09BBF-6CA6-497B-81FB-F6AF1D10A7F8}" destId="{F1FA1B23-E576-4A27-AD3B-E7CFFAB9F0E2}" srcOrd="0" destOrd="0" presId="urn:microsoft.com/office/officeart/2005/8/layout/lProcess3"/>
    <dgm:cxn modelId="{1DE96AE2-21AC-4FD4-A06D-D303678FB40A}" type="presParOf" srcId="{F1FA1B23-E576-4A27-AD3B-E7CFFAB9F0E2}" destId="{5CC40F3C-0812-402C-BB19-F28C3EC29853}" srcOrd="0" destOrd="0" presId="urn:microsoft.com/office/officeart/2005/8/layout/lProcess3"/>
    <dgm:cxn modelId="{7855A624-A44A-42A8-B47E-CEA988A6ED7D}" type="presParOf" srcId="{DDF09BBF-6CA6-497B-81FB-F6AF1D10A7F8}" destId="{A6C1A29A-C8DA-4AD6-B358-7B166013C0E0}" srcOrd="1" destOrd="0" presId="urn:microsoft.com/office/officeart/2005/8/layout/lProcess3"/>
    <dgm:cxn modelId="{FB78ACDF-2ED6-4C62-95A6-F32B83AC456C}" type="presParOf" srcId="{DDF09BBF-6CA6-497B-81FB-F6AF1D10A7F8}" destId="{D8D48220-DB0A-4AD8-92A7-0A55CA7B41D7}" srcOrd="2" destOrd="0" presId="urn:microsoft.com/office/officeart/2005/8/layout/lProcess3"/>
    <dgm:cxn modelId="{F5F8845F-F3FF-4EFF-AAE8-24437E78E51A}" type="presParOf" srcId="{D8D48220-DB0A-4AD8-92A7-0A55CA7B41D7}" destId="{C12555EA-4B23-4C36-851F-BF8E0A642632}"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42F88870-08E7-4DC9-9FD4-452C3B474E27}"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pPr rtl="1"/>
          <a:endParaRPr lang="ar-SA"/>
        </a:p>
      </dgm:t>
    </dgm:pt>
    <dgm:pt modelId="{B35BDD40-2844-42E8-AC45-625E28349741}">
      <dgm:prSet/>
      <dgm:spPr/>
      <dgm:t>
        <a:bodyPr/>
        <a:lstStyle/>
        <a:p>
          <a:pPr algn="r" rtl="1"/>
          <a:r>
            <a:rPr lang="ar-SA" b="1" u="sng" dirty="0" smtClean="0"/>
            <a:t>الأُمور </a:t>
          </a:r>
          <a:r>
            <a:rPr lang="ar-SA" b="1" u="sng" dirty="0" err="1" smtClean="0"/>
            <a:t>التى</a:t>
          </a:r>
          <a:r>
            <a:rPr lang="ar-SA" b="1" u="sng" dirty="0" smtClean="0"/>
            <a:t> يجب على المفسِّر أن يتجنبها </a:t>
          </a:r>
          <a:r>
            <a:rPr lang="ar-SA" b="1" u="sng" dirty="0" err="1" smtClean="0"/>
            <a:t>فى</a:t>
          </a:r>
          <a:r>
            <a:rPr lang="ar-SA" b="1" u="sng" dirty="0" smtClean="0"/>
            <a:t> تفسيره:</a:t>
          </a:r>
          <a:endParaRPr lang="ar-SA" u="sng" dirty="0"/>
        </a:p>
      </dgm:t>
    </dgm:pt>
    <dgm:pt modelId="{63BAB513-BD60-4B8E-9B6E-5B325D7267AC}" type="parTrans" cxnId="{98BFA67A-39D6-446A-9193-B09FC0CC7A21}">
      <dgm:prSet/>
      <dgm:spPr/>
      <dgm:t>
        <a:bodyPr/>
        <a:lstStyle/>
        <a:p>
          <a:pPr rtl="1"/>
          <a:endParaRPr lang="ar-SA"/>
        </a:p>
      </dgm:t>
    </dgm:pt>
    <dgm:pt modelId="{AA3F3965-3807-417C-8543-E13AE5755C88}" type="sibTrans" cxnId="{98BFA67A-39D6-446A-9193-B09FC0CC7A21}">
      <dgm:prSet/>
      <dgm:spPr/>
      <dgm:t>
        <a:bodyPr/>
        <a:lstStyle/>
        <a:p>
          <a:pPr rtl="1"/>
          <a:endParaRPr lang="ar-SA"/>
        </a:p>
      </dgm:t>
    </dgm:pt>
    <dgm:pt modelId="{62B4DFAC-C843-42F3-941D-2A24338A7A9E}">
      <dgm:prSet/>
      <dgm:spPr/>
      <dgm:t>
        <a:bodyPr/>
        <a:lstStyle/>
        <a:p>
          <a:pPr algn="r" rtl="1"/>
          <a:r>
            <a:rPr lang="ar-SA" b="1" dirty="0" smtClean="0"/>
            <a:t>أولاً</a:t>
          </a:r>
          <a:r>
            <a:rPr lang="ar-SA" dirty="0" smtClean="0"/>
            <a:t>: التهجم على بيان مراد الله تعالى من كلامه من غير معرفة بعلوم التفسير.</a:t>
          </a:r>
          <a:endParaRPr lang="ar-SA" dirty="0"/>
        </a:p>
      </dgm:t>
    </dgm:pt>
    <dgm:pt modelId="{E09B7D16-46A0-42F3-809F-1A7E4D3208BE}" type="parTrans" cxnId="{683066AE-6FC4-4585-B7AB-719A6D210827}">
      <dgm:prSet/>
      <dgm:spPr/>
      <dgm:t>
        <a:bodyPr/>
        <a:lstStyle/>
        <a:p>
          <a:pPr rtl="1"/>
          <a:endParaRPr lang="ar-SA"/>
        </a:p>
      </dgm:t>
    </dgm:pt>
    <dgm:pt modelId="{BEC2FCF1-6181-46FB-B9B4-CE7C912B6905}" type="sibTrans" cxnId="{683066AE-6FC4-4585-B7AB-719A6D210827}">
      <dgm:prSet/>
      <dgm:spPr/>
      <dgm:t>
        <a:bodyPr/>
        <a:lstStyle/>
        <a:p>
          <a:pPr rtl="1"/>
          <a:endParaRPr lang="ar-SA"/>
        </a:p>
      </dgm:t>
    </dgm:pt>
    <dgm:pt modelId="{61F380C5-E93D-4DD2-8C86-7962FBFA3564}">
      <dgm:prSet/>
      <dgm:spPr/>
      <dgm:t>
        <a:bodyPr/>
        <a:lstStyle/>
        <a:p>
          <a:pPr algn="r" rtl="1"/>
          <a:r>
            <a:rPr lang="ar-SA" b="1" dirty="0" smtClean="0"/>
            <a:t>ثانياً: </a:t>
          </a:r>
          <a:r>
            <a:rPr lang="ar-SA" dirty="0" smtClean="0"/>
            <a:t>الخوض فيما استأثر الله بعلمه، وذلك كالمتشابه الذى لا يعلمه إلا الله.</a:t>
          </a:r>
          <a:endParaRPr lang="ar-SA" dirty="0"/>
        </a:p>
      </dgm:t>
    </dgm:pt>
    <dgm:pt modelId="{22F6A0CD-7DE6-445B-9956-3A3849285ACF}" type="parTrans" cxnId="{4B80DA10-A1D7-4B97-BD82-B291FC8D2935}">
      <dgm:prSet/>
      <dgm:spPr/>
      <dgm:t>
        <a:bodyPr/>
        <a:lstStyle/>
        <a:p>
          <a:pPr rtl="1"/>
          <a:endParaRPr lang="ar-SA"/>
        </a:p>
      </dgm:t>
    </dgm:pt>
    <dgm:pt modelId="{E8A8C25E-F47A-4EFD-8BAD-A8CF35F9169C}" type="sibTrans" cxnId="{4B80DA10-A1D7-4B97-BD82-B291FC8D2935}">
      <dgm:prSet/>
      <dgm:spPr/>
      <dgm:t>
        <a:bodyPr/>
        <a:lstStyle/>
        <a:p>
          <a:pPr rtl="1"/>
          <a:endParaRPr lang="ar-SA"/>
        </a:p>
      </dgm:t>
    </dgm:pt>
    <dgm:pt modelId="{A48C532A-C15A-48CE-8A6C-3F64872650A5}" type="pres">
      <dgm:prSet presAssocID="{42F88870-08E7-4DC9-9FD4-452C3B474E27}" presName="outerComposite" presStyleCnt="0">
        <dgm:presLayoutVars>
          <dgm:chMax val="5"/>
          <dgm:dir/>
          <dgm:resizeHandles val="exact"/>
        </dgm:presLayoutVars>
      </dgm:prSet>
      <dgm:spPr/>
      <dgm:t>
        <a:bodyPr/>
        <a:lstStyle/>
        <a:p>
          <a:pPr rtl="1"/>
          <a:endParaRPr lang="ar-SA"/>
        </a:p>
      </dgm:t>
    </dgm:pt>
    <dgm:pt modelId="{977BC891-8DAA-45B3-A098-727AEFBD94DF}" type="pres">
      <dgm:prSet presAssocID="{42F88870-08E7-4DC9-9FD4-452C3B474E27}" presName="dummyMaxCanvas" presStyleCnt="0">
        <dgm:presLayoutVars/>
      </dgm:prSet>
      <dgm:spPr/>
    </dgm:pt>
    <dgm:pt modelId="{60C6B2B8-E937-40AD-BA4A-DAB7AF0F237A}" type="pres">
      <dgm:prSet presAssocID="{42F88870-08E7-4DC9-9FD4-452C3B474E27}" presName="ThreeNodes_1" presStyleLbl="node1" presStyleIdx="0" presStyleCnt="3" custScaleX="117647">
        <dgm:presLayoutVars>
          <dgm:bulletEnabled val="1"/>
        </dgm:presLayoutVars>
      </dgm:prSet>
      <dgm:spPr/>
      <dgm:t>
        <a:bodyPr/>
        <a:lstStyle/>
        <a:p>
          <a:pPr rtl="1"/>
          <a:endParaRPr lang="ar-SA"/>
        </a:p>
      </dgm:t>
    </dgm:pt>
    <dgm:pt modelId="{AD3987FE-6BCF-4226-92C2-6A72855DEE56}" type="pres">
      <dgm:prSet presAssocID="{42F88870-08E7-4DC9-9FD4-452C3B474E27}" presName="ThreeNodes_2" presStyleLbl="node1" presStyleIdx="1" presStyleCnt="3">
        <dgm:presLayoutVars>
          <dgm:bulletEnabled val="1"/>
        </dgm:presLayoutVars>
      </dgm:prSet>
      <dgm:spPr/>
      <dgm:t>
        <a:bodyPr/>
        <a:lstStyle/>
        <a:p>
          <a:pPr rtl="1"/>
          <a:endParaRPr lang="ar-SA"/>
        </a:p>
      </dgm:t>
    </dgm:pt>
    <dgm:pt modelId="{374F7977-CA8B-4493-9FDC-1D12667BFD99}" type="pres">
      <dgm:prSet presAssocID="{42F88870-08E7-4DC9-9FD4-452C3B474E27}" presName="ThreeNodes_3" presStyleLbl="node1" presStyleIdx="2" presStyleCnt="3">
        <dgm:presLayoutVars>
          <dgm:bulletEnabled val="1"/>
        </dgm:presLayoutVars>
      </dgm:prSet>
      <dgm:spPr/>
      <dgm:t>
        <a:bodyPr/>
        <a:lstStyle/>
        <a:p>
          <a:pPr rtl="1"/>
          <a:endParaRPr lang="ar-SA"/>
        </a:p>
      </dgm:t>
    </dgm:pt>
    <dgm:pt modelId="{3652EE5E-625E-445C-8C74-3DEF478E7329}" type="pres">
      <dgm:prSet presAssocID="{42F88870-08E7-4DC9-9FD4-452C3B474E27}" presName="ThreeConn_1-2" presStyleLbl="fgAccFollowNode1" presStyleIdx="0" presStyleCnt="2">
        <dgm:presLayoutVars>
          <dgm:bulletEnabled val="1"/>
        </dgm:presLayoutVars>
      </dgm:prSet>
      <dgm:spPr/>
      <dgm:t>
        <a:bodyPr/>
        <a:lstStyle/>
        <a:p>
          <a:pPr rtl="1"/>
          <a:endParaRPr lang="ar-SA"/>
        </a:p>
      </dgm:t>
    </dgm:pt>
    <dgm:pt modelId="{5543A15E-4469-42CA-A5B2-148FD279F987}" type="pres">
      <dgm:prSet presAssocID="{42F88870-08E7-4DC9-9FD4-452C3B474E27}" presName="ThreeConn_2-3" presStyleLbl="fgAccFollowNode1" presStyleIdx="1" presStyleCnt="2">
        <dgm:presLayoutVars>
          <dgm:bulletEnabled val="1"/>
        </dgm:presLayoutVars>
      </dgm:prSet>
      <dgm:spPr/>
      <dgm:t>
        <a:bodyPr/>
        <a:lstStyle/>
        <a:p>
          <a:pPr rtl="1"/>
          <a:endParaRPr lang="ar-SA"/>
        </a:p>
      </dgm:t>
    </dgm:pt>
    <dgm:pt modelId="{2A59FE50-66D5-4B5D-B049-BBCC42E20CFD}" type="pres">
      <dgm:prSet presAssocID="{42F88870-08E7-4DC9-9FD4-452C3B474E27}" presName="ThreeNodes_1_text" presStyleLbl="node1" presStyleIdx="2" presStyleCnt="3">
        <dgm:presLayoutVars>
          <dgm:bulletEnabled val="1"/>
        </dgm:presLayoutVars>
      </dgm:prSet>
      <dgm:spPr/>
      <dgm:t>
        <a:bodyPr/>
        <a:lstStyle/>
        <a:p>
          <a:pPr rtl="1"/>
          <a:endParaRPr lang="ar-SA"/>
        </a:p>
      </dgm:t>
    </dgm:pt>
    <dgm:pt modelId="{11DBD89C-B7D0-47E1-93AC-B511236482A3}" type="pres">
      <dgm:prSet presAssocID="{42F88870-08E7-4DC9-9FD4-452C3B474E27}" presName="ThreeNodes_2_text" presStyleLbl="node1" presStyleIdx="2" presStyleCnt="3">
        <dgm:presLayoutVars>
          <dgm:bulletEnabled val="1"/>
        </dgm:presLayoutVars>
      </dgm:prSet>
      <dgm:spPr/>
      <dgm:t>
        <a:bodyPr/>
        <a:lstStyle/>
        <a:p>
          <a:pPr rtl="1"/>
          <a:endParaRPr lang="ar-SA"/>
        </a:p>
      </dgm:t>
    </dgm:pt>
    <dgm:pt modelId="{5FFD5262-9C36-440A-8494-04C5E9918784}" type="pres">
      <dgm:prSet presAssocID="{42F88870-08E7-4DC9-9FD4-452C3B474E27}" presName="ThreeNodes_3_text" presStyleLbl="node1" presStyleIdx="2" presStyleCnt="3">
        <dgm:presLayoutVars>
          <dgm:bulletEnabled val="1"/>
        </dgm:presLayoutVars>
      </dgm:prSet>
      <dgm:spPr/>
      <dgm:t>
        <a:bodyPr/>
        <a:lstStyle/>
        <a:p>
          <a:pPr rtl="1"/>
          <a:endParaRPr lang="ar-SA"/>
        </a:p>
      </dgm:t>
    </dgm:pt>
  </dgm:ptLst>
  <dgm:cxnLst>
    <dgm:cxn modelId="{4B80DA10-A1D7-4B97-BD82-B291FC8D2935}" srcId="{42F88870-08E7-4DC9-9FD4-452C3B474E27}" destId="{61F380C5-E93D-4DD2-8C86-7962FBFA3564}" srcOrd="2" destOrd="0" parTransId="{22F6A0CD-7DE6-445B-9956-3A3849285ACF}" sibTransId="{E8A8C25E-F47A-4EFD-8BAD-A8CF35F9169C}"/>
    <dgm:cxn modelId="{DC594F97-7F8E-4AA6-A4D2-8FDE6256E5E9}" type="presOf" srcId="{62B4DFAC-C843-42F3-941D-2A24338A7A9E}" destId="{AD3987FE-6BCF-4226-92C2-6A72855DEE56}" srcOrd="0" destOrd="0" presId="urn:microsoft.com/office/officeart/2005/8/layout/vProcess5"/>
    <dgm:cxn modelId="{98BFA67A-39D6-446A-9193-B09FC0CC7A21}" srcId="{42F88870-08E7-4DC9-9FD4-452C3B474E27}" destId="{B35BDD40-2844-42E8-AC45-625E28349741}" srcOrd="0" destOrd="0" parTransId="{63BAB513-BD60-4B8E-9B6E-5B325D7267AC}" sibTransId="{AA3F3965-3807-417C-8543-E13AE5755C88}"/>
    <dgm:cxn modelId="{82FAD5FC-12C7-452A-A146-786C47990E86}" type="presOf" srcId="{B35BDD40-2844-42E8-AC45-625E28349741}" destId="{60C6B2B8-E937-40AD-BA4A-DAB7AF0F237A}" srcOrd="0" destOrd="0" presId="urn:microsoft.com/office/officeart/2005/8/layout/vProcess5"/>
    <dgm:cxn modelId="{586C9D4B-D1E4-4DDD-8818-279424A2F70D}" type="presOf" srcId="{61F380C5-E93D-4DD2-8C86-7962FBFA3564}" destId="{5FFD5262-9C36-440A-8494-04C5E9918784}" srcOrd="1" destOrd="0" presId="urn:microsoft.com/office/officeart/2005/8/layout/vProcess5"/>
    <dgm:cxn modelId="{FF22CC0E-E30C-4A68-9156-401C659E54C1}" type="presOf" srcId="{62B4DFAC-C843-42F3-941D-2A24338A7A9E}" destId="{11DBD89C-B7D0-47E1-93AC-B511236482A3}" srcOrd="1" destOrd="0" presId="urn:microsoft.com/office/officeart/2005/8/layout/vProcess5"/>
    <dgm:cxn modelId="{A0B7B341-DCFD-470C-ACC8-496243111B9A}" type="presOf" srcId="{BEC2FCF1-6181-46FB-B9B4-CE7C912B6905}" destId="{5543A15E-4469-42CA-A5B2-148FD279F987}" srcOrd="0" destOrd="0" presId="urn:microsoft.com/office/officeart/2005/8/layout/vProcess5"/>
    <dgm:cxn modelId="{9104A33F-C0F1-4364-BD64-F369EBD03600}" type="presOf" srcId="{42F88870-08E7-4DC9-9FD4-452C3B474E27}" destId="{A48C532A-C15A-48CE-8A6C-3F64872650A5}" srcOrd="0" destOrd="0" presId="urn:microsoft.com/office/officeart/2005/8/layout/vProcess5"/>
    <dgm:cxn modelId="{683066AE-6FC4-4585-B7AB-719A6D210827}" srcId="{42F88870-08E7-4DC9-9FD4-452C3B474E27}" destId="{62B4DFAC-C843-42F3-941D-2A24338A7A9E}" srcOrd="1" destOrd="0" parTransId="{E09B7D16-46A0-42F3-809F-1A7E4D3208BE}" sibTransId="{BEC2FCF1-6181-46FB-B9B4-CE7C912B6905}"/>
    <dgm:cxn modelId="{B35AA006-4930-404F-9D18-73A07193930E}" type="presOf" srcId="{61F380C5-E93D-4DD2-8C86-7962FBFA3564}" destId="{374F7977-CA8B-4493-9FDC-1D12667BFD99}" srcOrd="0" destOrd="0" presId="urn:microsoft.com/office/officeart/2005/8/layout/vProcess5"/>
    <dgm:cxn modelId="{07126F6C-4271-48FF-870C-A59FDC5CD6C7}" type="presOf" srcId="{AA3F3965-3807-417C-8543-E13AE5755C88}" destId="{3652EE5E-625E-445C-8C74-3DEF478E7329}" srcOrd="0" destOrd="0" presId="urn:microsoft.com/office/officeart/2005/8/layout/vProcess5"/>
    <dgm:cxn modelId="{340A000E-BF3E-46DC-AD55-002433EED607}" type="presOf" srcId="{B35BDD40-2844-42E8-AC45-625E28349741}" destId="{2A59FE50-66D5-4B5D-B049-BBCC42E20CFD}" srcOrd="1" destOrd="0" presId="urn:microsoft.com/office/officeart/2005/8/layout/vProcess5"/>
    <dgm:cxn modelId="{8AF7CC68-64FE-4A64-9C45-4EC7DE100702}" type="presParOf" srcId="{A48C532A-C15A-48CE-8A6C-3F64872650A5}" destId="{977BC891-8DAA-45B3-A098-727AEFBD94DF}" srcOrd="0" destOrd="0" presId="urn:microsoft.com/office/officeart/2005/8/layout/vProcess5"/>
    <dgm:cxn modelId="{F717EE86-9E3E-4A99-8586-80C7DE495EC8}" type="presParOf" srcId="{A48C532A-C15A-48CE-8A6C-3F64872650A5}" destId="{60C6B2B8-E937-40AD-BA4A-DAB7AF0F237A}" srcOrd="1" destOrd="0" presId="urn:microsoft.com/office/officeart/2005/8/layout/vProcess5"/>
    <dgm:cxn modelId="{34F59DAA-AF8A-4D9C-B888-47331BDB1B64}" type="presParOf" srcId="{A48C532A-C15A-48CE-8A6C-3F64872650A5}" destId="{AD3987FE-6BCF-4226-92C2-6A72855DEE56}" srcOrd="2" destOrd="0" presId="urn:microsoft.com/office/officeart/2005/8/layout/vProcess5"/>
    <dgm:cxn modelId="{9714D7DA-FCD7-4E00-AB78-10A20619D1EF}" type="presParOf" srcId="{A48C532A-C15A-48CE-8A6C-3F64872650A5}" destId="{374F7977-CA8B-4493-9FDC-1D12667BFD99}" srcOrd="3" destOrd="0" presId="urn:microsoft.com/office/officeart/2005/8/layout/vProcess5"/>
    <dgm:cxn modelId="{5E4EF7B2-CF53-441E-AC51-AD3F834CCA83}" type="presParOf" srcId="{A48C532A-C15A-48CE-8A6C-3F64872650A5}" destId="{3652EE5E-625E-445C-8C74-3DEF478E7329}" srcOrd="4" destOrd="0" presId="urn:microsoft.com/office/officeart/2005/8/layout/vProcess5"/>
    <dgm:cxn modelId="{70E190C8-0806-4D00-8754-C53BF7FB9679}" type="presParOf" srcId="{A48C532A-C15A-48CE-8A6C-3F64872650A5}" destId="{5543A15E-4469-42CA-A5B2-148FD279F987}" srcOrd="5" destOrd="0" presId="urn:microsoft.com/office/officeart/2005/8/layout/vProcess5"/>
    <dgm:cxn modelId="{F1525C16-2F60-46DF-B125-B5B53365FF0C}" type="presParOf" srcId="{A48C532A-C15A-48CE-8A6C-3F64872650A5}" destId="{2A59FE50-66D5-4B5D-B049-BBCC42E20CFD}" srcOrd="6" destOrd="0" presId="urn:microsoft.com/office/officeart/2005/8/layout/vProcess5"/>
    <dgm:cxn modelId="{8D1E09F9-34BD-4B50-8732-C26021E96DDC}" type="presParOf" srcId="{A48C532A-C15A-48CE-8A6C-3F64872650A5}" destId="{11DBD89C-B7D0-47E1-93AC-B511236482A3}" srcOrd="7" destOrd="0" presId="urn:microsoft.com/office/officeart/2005/8/layout/vProcess5"/>
    <dgm:cxn modelId="{BD9DE63C-3F97-46B1-B4FE-49526BE9E7FC}" type="presParOf" srcId="{A48C532A-C15A-48CE-8A6C-3F64872650A5}" destId="{5FFD5262-9C36-440A-8494-04C5E9918784}"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C69A47B6-B98A-416A-B801-CDCE1D0AC87A}" type="doc">
      <dgm:prSet loTypeId="urn:microsoft.com/office/officeart/2005/8/layout/vProcess5" loCatId="process" qsTypeId="urn:microsoft.com/office/officeart/2005/8/quickstyle/simple5" qsCatId="simple" csTypeId="urn:microsoft.com/office/officeart/2005/8/colors/accent1_2" csCatId="accent1" phldr="1"/>
      <dgm:spPr/>
      <dgm:t>
        <a:bodyPr/>
        <a:lstStyle/>
        <a:p>
          <a:pPr rtl="1"/>
          <a:endParaRPr lang="ar-SA"/>
        </a:p>
      </dgm:t>
    </dgm:pt>
    <dgm:pt modelId="{F6170434-139F-45EB-A7BC-AF38D3429FE8}">
      <dgm:prSet>
        <dgm:style>
          <a:lnRef idx="1">
            <a:schemeClr val="dk1"/>
          </a:lnRef>
          <a:fillRef idx="2">
            <a:schemeClr val="dk1"/>
          </a:fillRef>
          <a:effectRef idx="1">
            <a:schemeClr val="dk1"/>
          </a:effectRef>
          <a:fontRef idx="minor">
            <a:schemeClr val="dk1"/>
          </a:fontRef>
        </dgm:style>
      </dgm:prSet>
      <dgm:spPr/>
      <dgm:t>
        <a:bodyPr/>
        <a:lstStyle/>
        <a:p>
          <a:pPr algn="r" rtl="1"/>
          <a:r>
            <a:rPr lang="ar-SA" b="1" dirty="0" smtClean="0"/>
            <a:t>ثالثاً: </a:t>
          </a:r>
          <a:r>
            <a:rPr lang="ar-SA" dirty="0" smtClean="0"/>
            <a:t>السير مع الهوى والاستحسان.</a:t>
          </a:r>
          <a:endParaRPr lang="ar-SA" dirty="0"/>
        </a:p>
      </dgm:t>
    </dgm:pt>
    <dgm:pt modelId="{0310EE7F-737E-424B-9979-4CDA59172F80}" type="parTrans" cxnId="{18E71424-3654-4782-AECB-6413EBAE3A5D}">
      <dgm:prSet/>
      <dgm:spPr/>
      <dgm:t>
        <a:bodyPr/>
        <a:lstStyle/>
        <a:p>
          <a:pPr rtl="1"/>
          <a:endParaRPr lang="ar-SA"/>
        </a:p>
      </dgm:t>
    </dgm:pt>
    <dgm:pt modelId="{58744323-7E47-466A-8976-C690079277A2}" type="sibTrans" cxnId="{18E71424-3654-4782-AECB-6413EBAE3A5D}">
      <dgm:prSet/>
      <dgm:spPr/>
      <dgm:t>
        <a:bodyPr/>
        <a:lstStyle/>
        <a:p>
          <a:pPr rtl="1"/>
          <a:endParaRPr lang="ar-SA"/>
        </a:p>
      </dgm:t>
    </dgm:pt>
    <dgm:pt modelId="{1975A2A3-EEB4-4EF7-8F56-16817B1DB387}">
      <dgm:prSet>
        <dgm:style>
          <a:lnRef idx="1">
            <a:schemeClr val="accent2"/>
          </a:lnRef>
          <a:fillRef idx="2">
            <a:schemeClr val="accent2"/>
          </a:fillRef>
          <a:effectRef idx="1">
            <a:schemeClr val="accent2"/>
          </a:effectRef>
          <a:fontRef idx="minor">
            <a:schemeClr val="dk1"/>
          </a:fontRef>
        </dgm:style>
      </dgm:prSet>
      <dgm:spPr/>
      <dgm:t>
        <a:bodyPr/>
        <a:lstStyle/>
        <a:p>
          <a:pPr algn="r" rtl="1"/>
          <a:r>
            <a:rPr lang="ar-SA" b="1" dirty="0" smtClean="0"/>
            <a:t>رابعاً: </a:t>
          </a:r>
          <a:r>
            <a:rPr lang="ar-SA" dirty="0" smtClean="0"/>
            <a:t>التفسير المقرر للمذهب الفاسد، بأن يجعل المذهب أصلاً والتفسير تابعاً.</a:t>
          </a:r>
          <a:endParaRPr lang="ar-SA" dirty="0"/>
        </a:p>
      </dgm:t>
    </dgm:pt>
    <dgm:pt modelId="{51999911-D276-4E6E-AD49-5B97B85116C2}" type="parTrans" cxnId="{2C892C88-B0C7-4F75-8B36-0FEFDC965A03}">
      <dgm:prSet/>
      <dgm:spPr/>
      <dgm:t>
        <a:bodyPr/>
        <a:lstStyle/>
        <a:p>
          <a:pPr rtl="1"/>
          <a:endParaRPr lang="ar-SA"/>
        </a:p>
      </dgm:t>
    </dgm:pt>
    <dgm:pt modelId="{1D075F7A-438F-4B5B-95C2-DCF746707DBF}" type="sibTrans" cxnId="{2C892C88-B0C7-4F75-8B36-0FEFDC965A03}">
      <dgm:prSet/>
      <dgm:spPr/>
      <dgm:t>
        <a:bodyPr/>
        <a:lstStyle/>
        <a:p>
          <a:pPr rtl="1"/>
          <a:endParaRPr lang="ar-SA"/>
        </a:p>
      </dgm:t>
    </dgm:pt>
    <dgm:pt modelId="{A41994FC-2FD2-4009-8649-D93C2E38FDF2}">
      <dgm:prSet>
        <dgm:style>
          <a:lnRef idx="1">
            <a:schemeClr val="accent4"/>
          </a:lnRef>
          <a:fillRef idx="2">
            <a:schemeClr val="accent4"/>
          </a:fillRef>
          <a:effectRef idx="1">
            <a:schemeClr val="accent4"/>
          </a:effectRef>
          <a:fontRef idx="minor">
            <a:schemeClr val="dk1"/>
          </a:fontRef>
        </dgm:style>
      </dgm:prSet>
      <dgm:spPr/>
      <dgm:t>
        <a:bodyPr/>
        <a:lstStyle/>
        <a:p>
          <a:pPr algn="r" rtl="1"/>
          <a:r>
            <a:rPr lang="ar-SA" b="1" dirty="0" smtClean="0"/>
            <a:t>خامساً: </a:t>
          </a:r>
          <a:r>
            <a:rPr lang="ar-SA" dirty="0" smtClean="0"/>
            <a:t>التفسير مع القطع بأن مراد الله كذا وكذا من غير دليل.</a:t>
          </a:r>
          <a:endParaRPr lang="ar-SA" dirty="0"/>
        </a:p>
      </dgm:t>
    </dgm:pt>
    <dgm:pt modelId="{A19324F7-4F8F-43B7-9E9C-E08D2605717E}" type="parTrans" cxnId="{08098064-8183-4C60-A648-9497EDB2F3C2}">
      <dgm:prSet/>
      <dgm:spPr/>
      <dgm:t>
        <a:bodyPr/>
        <a:lstStyle/>
        <a:p>
          <a:pPr rtl="1"/>
          <a:endParaRPr lang="ar-SA"/>
        </a:p>
      </dgm:t>
    </dgm:pt>
    <dgm:pt modelId="{541A5252-7F31-4990-8211-E26F6FD4E6D6}" type="sibTrans" cxnId="{08098064-8183-4C60-A648-9497EDB2F3C2}">
      <dgm:prSet/>
      <dgm:spPr/>
      <dgm:t>
        <a:bodyPr/>
        <a:lstStyle/>
        <a:p>
          <a:pPr rtl="1"/>
          <a:endParaRPr lang="ar-SA"/>
        </a:p>
      </dgm:t>
    </dgm:pt>
    <dgm:pt modelId="{9E68D21C-DB81-44DC-BD58-C0ADFA127F6D}" type="pres">
      <dgm:prSet presAssocID="{C69A47B6-B98A-416A-B801-CDCE1D0AC87A}" presName="outerComposite" presStyleCnt="0">
        <dgm:presLayoutVars>
          <dgm:chMax val="5"/>
          <dgm:dir/>
          <dgm:resizeHandles val="exact"/>
        </dgm:presLayoutVars>
      </dgm:prSet>
      <dgm:spPr/>
      <dgm:t>
        <a:bodyPr/>
        <a:lstStyle/>
        <a:p>
          <a:pPr rtl="1"/>
          <a:endParaRPr lang="ar-SA"/>
        </a:p>
      </dgm:t>
    </dgm:pt>
    <dgm:pt modelId="{24ACC14D-0C3C-4B88-961A-34DDA02AE4AA}" type="pres">
      <dgm:prSet presAssocID="{C69A47B6-B98A-416A-B801-CDCE1D0AC87A}" presName="dummyMaxCanvas" presStyleCnt="0">
        <dgm:presLayoutVars/>
      </dgm:prSet>
      <dgm:spPr/>
    </dgm:pt>
    <dgm:pt modelId="{1FA4BEE7-55EA-4F5A-97D8-CF80E5409224}" type="pres">
      <dgm:prSet presAssocID="{C69A47B6-B98A-416A-B801-CDCE1D0AC87A}" presName="ThreeNodes_1" presStyleLbl="node1" presStyleIdx="0" presStyleCnt="3">
        <dgm:presLayoutVars>
          <dgm:bulletEnabled val="1"/>
        </dgm:presLayoutVars>
      </dgm:prSet>
      <dgm:spPr/>
      <dgm:t>
        <a:bodyPr/>
        <a:lstStyle/>
        <a:p>
          <a:pPr rtl="1"/>
          <a:endParaRPr lang="ar-SA"/>
        </a:p>
      </dgm:t>
    </dgm:pt>
    <dgm:pt modelId="{368FFF26-B8D3-439C-BBE4-62B629A384F6}" type="pres">
      <dgm:prSet presAssocID="{C69A47B6-B98A-416A-B801-CDCE1D0AC87A}" presName="ThreeNodes_2" presStyleLbl="node1" presStyleIdx="1" presStyleCnt="3">
        <dgm:presLayoutVars>
          <dgm:bulletEnabled val="1"/>
        </dgm:presLayoutVars>
      </dgm:prSet>
      <dgm:spPr/>
      <dgm:t>
        <a:bodyPr/>
        <a:lstStyle/>
        <a:p>
          <a:pPr rtl="1"/>
          <a:endParaRPr lang="ar-SA"/>
        </a:p>
      </dgm:t>
    </dgm:pt>
    <dgm:pt modelId="{3A26F4B2-C28D-46DF-907C-83689BCEC17B}" type="pres">
      <dgm:prSet presAssocID="{C69A47B6-B98A-416A-B801-CDCE1D0AC87A}" presName="ThreeNodes_3" presStyleLbl="node1" presStyleIdx="2" presStyleCnt="3">
        <dgm:presLayoutVars>
          <dgm:bulletEnabled val="1"/>
        </dgm:presLayoutVars>
      </dgm:prSet>
      <dgm:spPr/>
      <dgm:t>
        <a:bodyPr/>
        <a:lstStyle/>
        <a:p>
          <a:pPr rtl="1"/>
          <a:endParaRPr lang="ar-SA"/>
        </a:p>
      </dgm:t>
    </dgm:pt>
    <dgm:pt modelId="{3F790583-99FD-412F-9459-A096E95A0432}" type="pres">
      <dgm:prSet presAssocID="{C69A47B6-B98A-416A-B801-CDCE1D0AC87A}" presName="ThreeConn_1-2" presStyleLbl="fgAccFollowNode1" presStyleIdx="0" presStyleCnt="2">
        <dgm:presLayoutVars>
          <dgm:bulletEnabled val="1"/>
        </dgm:presLayoutVars>
      </dgm:prSet>
      <dgm:spPr/>
      <dgm:t>
        <a:bodyPr/>
        <a:lstStyle/>
        <a:p>
          <a:pPr rtl="1"/>
          <a:endParaRPr lang="ar-SA"/>
        </a:p>
      </dgm:t>
    </dgm:pt>
    <dgm:pt modelId="{26769D29-2715-4B91-9339-DB4E794D40AC}" type="pres">
      <dgm:prSet presAssocID="{C69A47B6-B98A-416A-B801-CDCE1D0AC87A}" presName="ThreeConn_2-3" presStyleLbl="fgAccFollowNode1" presStyleIdx="1" presStyleCnt="2">
        <dgm:presLayoutVars>
          <dgm:bulletEnabled val="1"/>
        </dgm:presLayoutVars>
      </dgm:prSet>
      <dgm:spPr/>
      <dgm:t>
        <a:bodyPr/>
        <a:lstStyle/>
        <a:p>
          <a:pPr rtl="1"/>
          <a:endParaRPr lang="ar-SA"/>
        </a:p>
      </dgm:t>
    </dgm:pt>
    <dgm:pt modelId="{8F24729D-9996-4014-82D9-7D4E3F18493F}" type="pres">
      <dgm:prSet presAssocID="{C69A47B6-B98A-416A-B801-CDCE1D0AC87A}" presName="ThreeNodes_1_text" presStyleLbl="node1" presStyleIdx="2" presStyleCnt="3">
        <dgm:presLayoutVars>
          <dgm:bulletEnabled val="1"/>
        </dgm:presLayoutVars>
      </dgm:prSet>
      <dgm:spPr/>
      <dgm:t>
        <a:bodyPr/>
        <a:lstStyle/>
        <a:p>
          <a:pPr rtl="1"/>
          <a:endParaRPr lang="ar-SA"/>
        </a:p>
      </dgm:t>
    </dgm:pt>
    <dgm:pt modelId="{E41EE3D3-D6B6-443C-AD2E-17BA7D3019B0}" type="pres">
      <dgm:prSet presAssocID="{C69A47B6-B98A-416A-B801-CDCE1D0AC87A}" presName="ThreeNodes_2_text" presStyleLbl="node1" presStyleIdx="2" presStyleCnt="3">
        <dgm:presLayoutVars>
          <dgm:bulletEnabled val="1"/>
        </dgm:presLayoutVars>
      </dgm:prSet>
      <dgm:spPr/>
      <dgm:t>
        <a:bodyPr/>
        <a:lstStyle/>
        <a:p>
          <a:pPr rtl="1"/>
          <a:endParaRPr lang="ar-SA"/>
        </a:p>
      </dgm:t>
    </dgm:pt>
    <dgm:pt modelId="{D6B1E51F-5CAB-4A57-BC84-1EE1BD56405D}" type="pres">
      <dgm:prSet presAssocID="{C69A47B6-B98A-416A-B801-CDCE1D0AC87A}" presName="ThreeNodes_3_text" presStyleLbl="node1" presStyleIdx="2" presStyleCnt="3">
        <dgm:presLayoutVars>
          <dgm:bulletEnabled val="1"/>
        </dgm:presLayoutVars>
      </dgm:prSet>
      <dgm:spPr/>
      <dgm:t>
        <a:bodyPr/>
        <a:lstStyle/>
        <a:p>
          <a:pPr rtl="1"/>
          <a:endParaRPr lang="ar-SA"/>
        </a:p>
      </dgm:t>
    </dgm:pt>
  </dgm:ptLst>
  <dgm:cxnLst>
    <dgm:cxn modelId="{7D4ED9B3-03B9-463D-9E37-425CE0FF4B8E}" type="presOf" srcId="{F6170434-139F-45EB-A7BC-AF38D3429FE8}" destId="{1FA4BEE7-55EA-4F5A-97D8-CF80E5409224}" srcOrd="0" destOrd="0" presId="urn:microsoft.com/office/officeart/2005/8/layout/vProcess5"/>
    <dgm:cxn modelId="{69519B8F-00EB-44C8-B406-608814598381}" type="presOf" srcId="{1975A2A3-EEB4-4EF7-8F56-16817B1DB387}" destId="{368FFF26-B8D3-439C-BBE4-62B629A384F6}" srcOrd="0" destOrd="0" presId="urn:microsoft.com/office/officeart/2005/8/layout/vProcess5"/>
    <dgm:cxn modelId="{29BB2940-E8F4-431A-9EF1-D37090CAE9C0}" type="presOf" srcId="{1975A2A3-EEB4-4EF7-8F56-16817B1DB387}" destId="{E41EE3D3-D6B6-443C-AD2E-17BA7D3019B0}" srcOrd="1" destOrd="0" presId="urn:microsoft.com/office/officeart/2005/8/layout/vProcess5"/>
    <dgm:cxn modelId="{C1CF3415-A5F2-4BE8-90C7-68ACCC6ACA74}" type="presOf" srcId="{A41994FC-2FD2-4009-8649-D93C2E38FDF2}" destId="{D6B1E51F-5CAB-4A57-BC84-1EE1BD56405D}" srcOrd="1" destOrd="0" presId="urn:microsoft.com/office/officeart/2005/8/layout/vProcess5"/>
    <dgm:cxn modelId="{A780136B-DECF-406E-964A-3653F47A9292}" type="presOf" srcId="{C69A47B6-B98A-416A-B801-CDCE1D0AC87A}" destId="{9E68D21C-DB81-44DC-BD58-C0ADFA127F6D}" srcOrd="0" destOrd="0" presId="urn:microsoft.com/office/officeart/2005/8/layout/vProcess5"/>
    <dgm:cxn modelId="{DBC14ED2-B3F6-451E-991F-1751A9FA8E17}" type="presOf" srcId="{F6170434-139F-45EB-A7BC-AF38D3429FE8}" destId="{8F24729D-9996-4014-82D9-7D4E3F18493F}" srcOrd="1" destOrd="0" presId="urn:microsoft.com/office/officeart/2005/8/layout/vProcess5"/>
    <dgm:cxn modelId="{ECFF73D9-2569-4851-866D-B57087C8C262}" type="presOf" srcId="{A41994FC-2FD2-4009-8649-D93C2E38FDF2}" destId="{3A26F4B2-C28D-46DF-907C-83689BCEC17B}" srcOrd="0" destOrd="0" presId="urn:microsoft.com/office/officeart/2005/8/layout/vProcess5"/>
    <dgm:cxn modelId="{D33418DB-D94C-41BE-9C00-A181342F36C7}" type="presOf" srcId="{58744323-7E47-466A-8976-C690079277A2}" destId="{3F790583-99FD-412F-9459-A096E95A0432}" srcOrd="0" destOrd="0" presId="urn:microsoft.com/office/officeart/2005/8/layout/vProcess5"/>
    <dgm:cxn modelId="{2C892C88-B0C7-4F75-8B36-0FEFDC965A03}" srcId="{C69A47B6-B98A-416A-B801-CDCE1D0AC87A}" destId="{1975A2A3-EEB4-4EF7-8F56-16817B1DB387}" srcOrd="1" destOrd="0" parTransId="{51999911-D276-4E6E-AD49-5B97B85116C2}" sibTransId="{1D075F7A-438F-4B5B-95C2-DCF746707DBF}"/>
    <dgm:cxn modelId="{08098064-8183-4C60-A648-9497EDB2F3C2}" srcId="{C69A47B6-B98A-416A-B801-CDCE1D0AC87A}" destId="{A41994FC-2FD2-4009-8649-D93C2E38FDF2}" srcOrd="2" destOrd="0" parTransId="{A19324F7-4F8F-43B7-9E9C-E08D2605717E}" sibTransId="{541A5252-7F31-4990-8211-E26F6FD4E6D6}"/>
    <dgm:cxn modelId="{011F7B53-4934-4D8B-A6FC-12ADEC598532}" type="presOf" srcId="{1D075F7A-438F-4B5B-95C2-DCF746707DBF}" destId="{26769D29-2715-4B91-9339-DB4E794D40AC}" srcOrd="0" destOrd="0" presId="urn:microsoft.com/office/officeart/2005/8/layout/vProcess5"/>
    <dgm:cxn modelId="{18E71424-3654-4782-AECB-6413EBAE3A5D}" srcId="{C69A47B6-B98A-416A-B801-CDCE1D0AC87A}" destId="{F6170434-139F-45EB-A7BC-AF38D3429FE8}" srcOrd="0" destOrd="0" parTransId="{0310EE7F-737E-424B-9979-4CDA59172F80}" sibTransId="{58744323-7E47-466A-8976-C690079277A2}"/>
    <dgm:cxn modelId="{3BDE72EA-4D5C-4AA1-9E47-C66E0276E936}" type="presParOf" srcId="{9E68D21C-DB81-44DC-BD58-C0ADFA127F6D}" destId="{24ACC14D-0C3C-4B88-961A-34DDA02AE4AA}" srcOrd="0" destOrd="0" presId="urn:microsoft.com/office/officeart/2005/8/layout/vProcess5"/>
    <dgm:cxn modelId="{1BE43DE4-6915-4DCC-922A-C85F84224279}" type="presParOf" srcId="{9E68D21C-DB81-44DC-BD58-C0ADFA127F6D}" destId="{1FA4BEE7-55EA-4F5A-97D8-CF80E5409224}" srcOrd="1" destOrd="0" presId="urn:microsoft.com/office/officeart/2005/8/layout/vProcess5"/>
    <dgm:cxn modelId="{FE04FF10-4480-440F-B82D-DE2AE07CF9CC}" type="presParOf" srcId="{9E68D21C-DB81-44DC-BD58-C0ADFA127F6D}" destId="{368FFF26-B8D3-439C-BBE4-62B629A384F6}" srcOrd="2" destOrd="0" presId="urn:microsoft.com/office/officeart/2005/8/layout/vProcess5"/>
    <dgm:cxn modelId="{4F3A6F08-8CDD-4F95-98E1-E2908A1401A0}" type="presParOf" srcId="{9E68D21C-DB81-44DC-BD58-C0ADFA127F6D}" destId="{3A26F4B2-C28D-46DF-907C-83689BCEC17B}" srcOrd="3" destOrd="0" presId="urn:microsoft.com/office/officeart/2005/8/layout/vProcess5"/>
    <dgm:cxn modelId="{9F6DE9F2-BC5F-4B72-8250-77420709602D}" type="presParOf" srcId="{9E68D21C-DB81-44DC-BD58-C0ADFA127F6D}" destId="{3F790583-99FD-412F-9459-A096E95A0432}" srcOrd="4" destOrd="0" presId="urn:microsoft.com/office/officeart/2005/8/layout/vProcess5"/>
    <dgm:cxn modelId="{EE414C50-8466-40B1-84D5-E68C23212A9A}" type="presParOf" srcId="{9E68D21C-DB81-44DC-BD58-C0ADFA127F6D}" destId="{26769D29-2715-4B91-9339-DB4E794D40AC}" srcOrd="5" destOrd="0" presId="urn:microsoft.com/office/officeart/2005/8/layout/vProcess5"/>
    <dgm:cxn modelId="{3F43CCAA-6173-4295-B1A2-3522BFFF58EA}" type="presParOf" srcId="{9E68D21C-DB81-44DC-BD58-C0ADFA127F6D}" destId="{8F24729D-9996-4014-82D9-7D4E3F18493F}" srcOrd="6" destOrd="0" presId="urn:microsoft.com/office/officeart/2005/8/layout/vProcess5"/>
    <dgm:cxn modelId="{4DACF474-E972-41B2-8421-F26E3C7C2320}" type="presParOf" srcId="{9E68D21C-DB81-44DC-BD58-C0ADFA127F6D}" destId="{E41EE3D3-D6B6-443C-AD2E-17BA7D3019B0}" srcOrd="7" destOrd="0" presId="urn:microsoft.com/office/officeart/2005/8/layout/vProcess5"/>
    <dgm:cxn modelId="{DE27BEB7-6F36-4D0E-ADA1-11D5B5EF2140}" type="presParOf" srcId="{9E68D21C-DB81-44DC-BD58-C0ADFA127F6D}" destId="{D6B1E51F-5CAB-4A57-BC84-1EE1BD56405D}"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0A506D76-64B8-48B3-9ECE-52844A929306}"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pPr rtl="1"/>
          <a:endParaRPr lang="ar-SA"/>
        </a:p>
      </dgm:t>
    </dgm:pt>
    <dgm:pt modelId="{0EB4DE86-9C6A-49F5-8ED3-FA9060A090AB}">
      <dgm:prSet custT="1"/>
      <dgm:spPr>
        <a:solidFill>
          <a:schemeClr val="accent3">
            <a:lumMod val="75000"/>
          </a:schemeClr>
        </a:solidFill>
      </dgm:spPr>
      <dgm:t>
        <a:bodyPr/>
        <a:lstStyle/>
        <a:p>
          <a:pPr algn="r" rtl="1"/>
          <a:r>
            <a:rPr lang="ar-SA" sz="3600" b="1" u="sng" dirty="0" smtClean="0"/>
            <a:t>منشأ الخطأ في التفسير </a:t>
          </a:r>
          <a:r>
            <a:rPr lang="ar-SA" sz="3600" b="1" u="sng" dirty="0" err="1" smtClean="0"/>
            <a:t>بالرأى</a:t>
          </a:r>
          <a:r>
            <a:rPr lang="ar-SA" sz="3600" b="1" u="sng" dirty="0" smtClean="0"/>
            <a:t>:</a:t>
          </a:r>
          <a:endParaRPr lang="ar-SA" sz="3600" b="1" u="sng" dirty="0"/>
        </a:p>
      </dgm:t>
    </dgm:pt>
    <dgm:pt modelId="{D78DFDA1-174D-4D6E-B502-939EA2577368}" type="parTrans" cxnId="{8EAD170E-A309-4273-90C5-2FCCAA4B4AEA}">
      <dgm:prSet/>
      <dgm:spPr/>
      <dgm:t>
        <a:bodyPr/>
        <a:lstStyle/>
        <a:p>
          <a:pPr rtl="1"/>
          <a:endParaRPr lang="ar-SA"/>
        </a:p>
      </dgm:t>
    </dgm:pt>
    <dgm:pt modelId="{5F399C1D-BD07-43FC-9A64-3D78F6BEC3A1}" type="sibTrans" cxnId="{8EAD170E-A309-4273-90C5-2FCCAA4B4AEA}">
      <dgm:prSet/>
      <dgm:spPr>
        <a:solidFill>
          <a:srgbClr val="92D050">
            <a:alpha val="90000"/>
          </a:srgbClr>
        </a:solidFill>
      </dgm:spPr>
      <dgm:t>
        <a:bodyPr/>
        <a:lstStyle/>
        <a:p>
          <a:pPr rtl="1"/>
          <a:endParaRPr lang="ar-SA"/>
        </a:p>
      </dgm:t>
    </dgm:pt>
    <dgm:pt modelId="{CA96BE6E-72D2-43E2-BE53-80A07DF279CD}">
      <dgm:prSet custT="1"/>
      <dgm:spPr>
        <a:solidFill>
          <a:srgbClr val="00B050"/>
        </a:solidFill>
      </dgm:spPr>
      <dgm:t>
        <a:bodyPr/>
        <a:lstStyle/>
        <a:p>
          <a:pPr algn="justLow" rtl="1"/>
          <a:r>
            <a:rPr lang="ar-SA" sz="3000" b="0" dirty="0" smtClean="0"/>
            <a:t>   يقع الخطأ كثيراً </a:t>
          </a:r>
          <a:r>
            <a:rPr lang="ar-SA" sz="3000" b="0" dirty="0" err="1" smtClean="0"/>
            <a:t>فى</a:t>
          </a:r>
          <a:r>
            <a:rPr lang="ar-SA" sz="3000" b="0" dirty="0" smtClean="0"/>
            <a:t> التفسير من بعض المتصدرين للتفسير </a:t>
          </a:r>
          <a:r>
            <a:rPr lang="ar-SA" sz="3000" b="0" dirty="0" err="1" smtClean="0"/>
            <a:t>بالرأى</a:t>
          </a:r>
          <a:r>
            <a:rPr lang="ar-SA" sz="3000" b="0" dirty="0" smtClean="0"/>
            <a:t>، الذين عدلوا عن مذاهب </a:t>
          </a:r>
          <a:r>
            <a:rPr lang="ar-SA" sz="3000" b="0" u="sng" dirty="0" smtClean="0"/>
            <a:t>الصحابة والتابعين</a:t>
          </a:r>
          <a:r>
            <a:rPr lang="ar-SA" sz="3000" b="0" dirty="0" smtClean="0"/>
            <a:t>، وفسَّروا بمجرد </a:t>
          </a:r>
          <a:r>
            <a:rPr lang="ar-SA" sz="3000" b="0" dirty="0" err="1" smtClean="0"/>
            <a:t>الرأى</a:t>
          </a:r>
          <a:r>
            <a:rPr lang="ar-SA" sz="3000" b="0" dirty="0" smtClean="0"/>
            <a:t> والهوى، غير مستندين إلى تلك الأصول </a:t>
          </a:r>
          <a:r>
            <a:rPr lang="ar-SA" sz="3000" b="0" dirty="0" err="1" smtClean="0"/>
            <a:t>التى</a:t>
          </a:r>
          <a:r>
            <a:rPr lang="ar-SA" sz="3000" b="0" dirty="0" smtClean="0"/>
            <a:t> قدَّمنا أنها أول </a:t>
          </a:r>
          <a:r>
            <a:rPr lang="ar-SA" sz="3000" b="0" dirty="0" err="1" smtClean="0"/>
            <a:t>شئ</a:t>
          </a:r>
          <a:r>
            <a:rPr lang="ar-SA" sz="3000" b="0" dirty="0" smtClean="0"/>
            <a:t> يجب على المفسِّر أن يعتمد عليه. </a:t>
          </a:r>
          <a:endParaRPr lang="ar-SA" sz="3000" b="0" dirty="0"/>
        </a:p>
      </dgm:t>
    </dgm:pt>
    <dgm:pt modelId="{612C2595-17D8-4F06-8785-8EABF4676DF2}" type="parTrans" cxnId="{D4525250-3D49-4820-B7AF-5577DEB27536}">
      <dgm:prSet/>
      <dgm:spPr/>
      <dgm:t>
        <a:bodyPr/>
        <a:lstStyle/>
        <a:p>
          <a:pPr rtl="1"/>
          <a:endParaRPr lang="ar-SA"/>
        </a:p>
      </dgm:t>
    </dgm:pt>
    <dgm:pt modelId="{6E96FF25-33EE-4F73-BCE6-F594F6C4E3E9}" type="sibTrans" cxnId="{D4525250-3D49-4820-B7AF-5577DEB27536}">
      <dgm:prSet/>
      <dgm:spPr/>
      <dgm:t>
        <a:bodyPr/>
        <a:lstStyle/>
        <a:p>
          <a:pPr rtl="1"/>
          <a:endParaRPr lang="ar-SA"/>
        </a:p>
      </dgm:t>
    </dgm:pt>
    <dgm:pt modelId="{323FA3B0-27F7-457C-ACF2-96CA32740984}" type="pres">
      <dgm:prSet presAssocID="{0A506D76-64B8-48B3-9ECE-52844A929306}" presName="outerComposite" presStyleCnt="0">
        <dgm:presLayoutVars>
          <dgm:chMax val="5"/>
          <dgm:dir/>
          <dgm:resizeHandles val="exact"/>
        </dgm:presLayoutVars>
      </dgm:prSet>
      <dgm:spPr/>
      <dgm:t>
        <a:bodyPr/>
        <a:lstStyle/>
        <a:p>
          <a:pPr rtl="1"/>
          <a:endParaRPr lang="ar-SA"/>
        </a:p>
      </dgm:t>
    </dgm:pt>
    <dgm:pt modelId="{1F08117B-F0AB-4C23-B386-69FE8C40489C}" type="pres">
      <dgm:prSet presAssocID="{0A506D76-64B8-48B3-9ECE-52844A929306}" presName="dummyMaxCanvas" presStyleCnt="0">
        <dgm:presLayoutVars/>
      </dgm:prSet>
      <dgm:spPr/>
    </dgm:pt>
    <dgm:pt modelId="{B4190E84-A18D-4264-962D-4800820AC50F}" type="pres">
      <dgm:prSet presAssocID="{0A506D76-64B8-48B3-9ECE-52844A929306}" presName="TwoNodes_1" presStyleLbl="node1" presStyleIdx="0" presStyleCnt="2" custScaleY="56021">
        <dgm:presLayoutVars>
          <dgm:bulletEnabled val="1"/>
        </dgm:presLayoutVars>
      </dgm:prSet>
      <dgm:spPr/>
      <dgm:t>
        <a:bodyPr/>
        <a:lstStyle/>
        <a:p>
          <a:pPr rtl="1"/>
          <a:endParaRPr lang="ar-SA"/>
        </a:p>
      </dgm:t>
    </dgm:pt>
    <dgm:pt modelId="{8CC99DBD-1847-4AE4-B42C-8AA3E1C252E6}" type="pres">
      <dgm:prSet presAssocID="{0A506D76-64B8-48B3-9ECE-52844A929306}" presName="TwoNodes_2" presStyleLbl="node1" presStyleIdx="1" presStyleCnt="2" custScaleY="143036" custLinFactNeighborX="-1029" custLinFactNeighborY="-10998">
        <dgm:presLayoutVars>
          <dgm:bulletEnabled val="1"/>
        </dgm:presLayoutVars>
      </dgm:prSet>
      <dgm:spPr/>
      <dgm:t>
        <a:bodyPr/>
        <a:lstStyle/>
        <a:p>
          <a:pPr rtl="1"/>
          <a:endParaRPr lang="ar-SA"/>
        </a:p>
      </dgm:t>
    </dgm:pt>
    <dgm:pt modelId="{73C54E9A-6404-4BAC-AAC0-F423843EF741}" type="pres">
      <dgm:prSet presAssocID="{0A506D76-64B8-48B3-9ECE-52844A929306}" presName="TwoConn_1-2" presStyleLbl="fgAccFollowNode1" presStyleIdx="0" presStyleCnt="1" custLinFactNeighborX="1032" custLinFactNeighborY="-59404">
        <dgm:presLayoutVars>
          <dgm:bulletEnabled val="1"/>
        </dgm:presLayoutVars>
      </dgm:prSet>
      <dgm:spPr/>
      <dgm:t>
        <a:bodyPr/>
        <a:lstStyle/>
        <a:p>
          <a:pPr rtl="1"/>
          <a:endParaRPr lang="ar-SA"/>
        </a:p>
      </dgm:t>
    </dgm:pt>
    <dgm:pt modelId="{0B147A12-549F-4F3A-8EEE-A1FF157A306E}" type="pres">
      <dgm:prSet presAssocID="{0A506D76-64B8-48B3-9ECE-52844A929306}" presName="TwoNodes_1_text" presStyleLbl="node1" presStyleIdx="1" presStyleCnt="2">
        <dgm:presLayoutVars>
          <dgm:bulletEnabled val="1"/>
        </dgm:presLayoutVars>
      </dgm:prSet>
      <dgm:spPr/>
      <dgm:t>
        <a:bodyPr/>
        <a:lstStyle/>
        <a:p>
          <a:pPr rtl="1"/>
          <a:endParaRPr lang="ar-SA"/>
        </a:p>
      </dgm:t>
    </dgm:pt>
    <dgm:pt modelId="{F44DDBB6-3F93-4E52-8E05-16849E98A8F3}" type="pres">
      <dgm:prSet presAssocID="{0A506D76-64B8-48B3-9ECE-52844A929306}" presName="TwoNodes_2_text" presStyleLbl="node1" presStyleIdx="1" presStyleCnt="2">
        <dgm:presLayoutVars>
          <dgm:bulletEnabled val="1"/>
        </dgm:presLayoutVars>
      </dgm:prSet>
      <dgm:spPr/>
      <dgm:t>
        <a:bodyPr/>
        <a:lstStyle/>
        <a:p>
          <a:pPr rtl="1"/>
          <a:endParaRPr lang="ar-SA"/>
        </a:p>
      </dgm:t>
    </dgm:pt>
  </dgm:ptLst>
  <dgm:cxnLst>
    <dgm:cxn modelId="{80035AC1-39D6-4283-B183-8287EF73A0B2}" type="presOf" srcId="{0EB4DE86-9C6A-49F5-8ED3-FA9060A090AB}" destId="{0B147A12-549F-4F3A-8EEE-A1FF157A306E}" srcOrd="1" destOrd="0" presId="urn:microsoft.com/office/officeart/2005/8/layout/vProcess5"/>
    <dgm:cxn modelId="{51B6B30A-37E4-4C15-92A4-1D6D9B427AF2}" type="presOf" srcId="{0EB4DE86-9C6A-49F5-8ED3-FA9060A090AB}" destId="{B4190E84-A18D-4264-962D-4800820AC50F}" srcOrd="0" destOrd="0" presId="urn:microsoft.com/office/officeart/2005/8/layout/vProcess5"/>
    <dgm:cxn modelId="{6375C3E5-3C9F-4376-ABB4-47085D9F140F}" type="presOf" srcId="{CA96BE6E-72D2-43E2-BE53-80A07DF279CD}" destId="{F44DDBB6-3F93-4E52-8E05-16849E98A8F3}" srcOrd="1" destOrd="0" presId="urn:microsoft.com/office/officeart/2005/8/layout/vProcess5"/>
    <dgm:cxn modelId="{D4525250-3D49-4820-B7AF-5577DEB27536}" srcId="{0A506D76-64B8-48B3-9ECE-52844A929306}" destId="{CA96BE6E-72D2-43E2-BE53-80A07DF279CD}" srcOrd="1" destOrd="0" parTransId="{612C2595-17D8-4F06-8785-8EABF4676DF2}" sibTransId="{6E96FF25-33EE-4F73-BCE6-F594F6C4E3E9}"/>
    <dgm:cxn modelId="{E0AA4AD3-4BE2-412C-91A7-32439D6F6C28}" type="presOf" srcId="{5F399C1D-BD07-43FC-9A64-3D78F6BEC3A1}" destId="{73C54E9A-6404-4BAC-AAC0-F423843EF741}" srcOrd="0" destOrd="0" presId="urn:microsoft.com/office/officeart/2005/8/layout/vProcess5"/>
    <dgm:cxn modelId="{8EAD170E-A309-4273-90C5-2FCCAA4B4AEA}" srcId="{0A506D76-64B8-48B3-9ECE-52844A929306}" destId="{0EB4DE86-9C6A-49F5-8ED3-FA9060A090AB}" srcOrd="0" destOrd="0" parTransId="{D78DFDA1-174D-4D6E-B502-939EA2577368}" sibTransId="{5F399C1D-BD07-43FC-9A64-3D78F6BEC3A1}"/>
    <dgm:cxn modelId="{4B052697-05E6-43C1-A5CA-6ABA8902F384}" type="presOf" srcId="{0A506D76-64B8-48B3-9ECE-52844A929306}" destId="{323FA3B0-27F7-457C-ACF2-96CA32740984}" srcOrd="0" destOrd="0" presId="urn:microsoft.com/office/officeart/2005/8/layout/vProcess5"/>
    <dgm:cxn modelId="{6164C0A6-A6E4-4E18-9A56-A65F536B015C}" type="presOf" srcId="{CA96BE6E-72D2-43E2-BE53-80A07DF279CD}" destId="{8CC99DBD-1847-4AE4-B42C-8AA3E1C252E6}" srcOrd="0" destOrd="0" presId="urn:microsoft.com/office/officeart/2005/8/layout/vProcess5"/>
    <dgm:cxn modelId="{FAD599DB-4081-4027-BE7A-0E74373D8FDA}" type="presParOf" srcId="{323FA3B0-27F7-457C-ACF2-96CA32740984}" destId="{1F08117B-F0AB-4C23-B386-69FE8C40489C}" srcOrd="0" destOrd="0" presId="urn:microsoft.com/office/officeart/2005/8/layout/vProcess5"/>
    <dgm:cxn modelId="{82F5B55F-B80B-488B-B5B7-2573C578057E}" type="presParOf" srcId="{323FA3B0-27F7-457C-ACF2-96CA32740984}" destId="{B4190E84-A18D-4264-962D-4800820AC50F}" srcOrd="1" destOrd="0" presId="urn:microsoft.com/office/officeart/2005/8/layout/vProcess5"/>
    <dgm:cxn modelId="{C2CB560D-5370-44A6-B3A1-2A7647AF0181}" type="presParOf" srcId="{323FA3B0-27F7-457C-ACF2-96CA32740984}" destId="{8CC99DBD-1847-4AE4-B42C-8AA3E1C252E6}" srcOrd="2" destOrd="0" presId="urn:microsoft.com/office/officeart/2005/8/layout/vProcess5"/>
    <dgm:cxn modelId="{59F1650C-18D5-4B8C-BDFA-184ADEB12ADB}" type="presParOf" srcId="{323FA3B0-27F7-457C-ACF2-96CA32740984}" destId="{73C54E9A-6404-4BAC-AAC0-F423843EF741}" srcOrd="3" destOrd="0" presId="urn:microsoft.com/office/officeart/2005/8/layout/vProcess5"/>
    <dgm:cxn modelId="{F2353860-1F7F-45A3-964E-33733586B918}" type="presParOf" srcId="{323FA3B0-27F7-457C-ACF2-96CA32740984}" destId="{0B147A12-549F-4F3A-8EEE-A1FF157A306E}" srcOrd="4" destOrd="0" presId="urn:microsoft.com/office/officeart/2005/8/layout/vProcess5"/>
    <dgm:cxn modelId="{A7FC1BAE-CA49-4417-B150-D9A45AA7C864}" type="presParOf" srcId="{323FA3B0-27F7-457C-ACF2-96CA32740984}" destId="{F44DDBB6-3F93-4E52-8E05-16849E98A8F3}"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2EF2C6E7-2E2F-4F12-948A-F3143632481C}"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6DB21DB5-3F40-4A28-A9FE-DCC06C876EFF}">
      <dgm:prSet>
        <dgm:style>
          <a:lnRef idx="1">
            <a:schemeClr val="accent1"/>
          </a:lnRef>
          <a:fillRef idx="2">
            <a:schemeClr val="accent1"/>
          </a:fillRef>
          <a:effectRef idx="1">
            <a:schemeClr val="accent1"/>
          </a:effectRef>
          <a:fontRef idx="minor">
            <a:schemeClr val="dk1"/>
          </a:fontRef>
        </dgm:style>
      </dgm:prSet>
      <dgm:spPr/>
      <dgm:t>
        <a:bodyPr/>
        <a:lstStyle/>
        <a:p>
          <a:pPr rtl="1"/>
          <a:r>
            <a:rPr lang="ar-SA" dirty="0" smtClean="0"/>
            <a:t>يرجع الخطأ في التفسير بالرأي - غالباً - إلى جهتين هما:</a:t>
          </a:r>
          <a:endParaRPr lang="ar-SA" dirty="0"/>
        </a:p>
      </dgm:t>
    </dgm:pt>
    <dgm:pt modelId="{2301CE2E-7468-450A-BDD2-B05AEE97B8BD}" type="parTrans" cxnId="{296F6D8F-4375-47BE-B105-9767B5900A76}">
      <dgm:prSet/>
      <dgm:spPr/>
      <dgm:t>
        <a:bodyPr/>
        <a:lstStyle/>
        <a:p>
          <a:pPr rtl="1"/>
          <a:endParaRPr lang="ar-SA"/>
        </a:p>
      </dgm:t>
    </dgm:pt>
    <dgm:pt modelId="{B05DEAF8-34C4-43A2-8EFB-A7022AB66962}" type="sibTrans" cxnId="{296F6D8F-4375-47BE-B105-9767B5900A76}">
      <dgm:prSet/>
      <dgm:spPr/>
      <dgm:t>
        <a:bodyPr/>
        <a:lstStyle/>
        <a:p>
          <a:pPr rtl="1"/>
          <a:endParaRPr lang="ar-SA"/>
        </a:p>
      </dgm:t>
    </dgm:pt>
    <dgm:pt modelId="{D5A8920A-0E4E-46D0-AB19-8A03D970CCAD}">
      <dgm:prSet>
        <dgm:style>
          <a:lnRef idx="1">
            <a:schemeClr val="accent3"/>
          </a:lnRef>
          <a:fillRef idx="2">
            <a:schemeClr val="accent3"/>
          </a:fillRef>
          <a:effectRef idx="1">
            <a:schemeClr val="accent3"/>
          </a:effectRef>
          <a:fontRef idx="minor">
            <a:schemeClr val="dk1"/>
          </a:fontRef>
        </dgm:style>
      </dgm:prSet>
      <dgm:spPr/>
      <dgm:t>
        <a:bodyPr/>
        <a:lstStyle/>
        <a:p>
          <a:pPr rtl="1"/>
          <a:r>
            <a:rPr lang="ar-SA" b="1" u="sng" dirty="0" smtClean="0"/>
            <a:t>الجهة الأولى:</a:t>
          </a:r>
          <a:endParaRPr lang="ar-SA" b="1" u="sng" dirty="0"/>
        </a:p>
      </dgm:t>
    </dgm:pt>
    <dgm:pt modelId="{6A6CE732-9CF2-43DC-BB61-915DE5E95C08}" type="parTrans" cxnId="{11D21F42-611D-49FF-9195-2465CD6CD641}">
      <dgm:prSet/>
      <dgm:spPr/>
      <dgm:t>
        <a:bodyPr/>
        <a:lstStyle/>
        <a:p>
          <a:pPr rtl="1"/>
          <a:endParaRPr lang="ar-SA"/>
        </a:p>
      </dgm:t>
    </dgm:pt>
    <dgm:pt modelId="{57CC7721-645D-4853-AC57-894E42DC81B0}" type="sibTrans" cxnId="{11D21F42-611D-49FF-9195-2465CD6CD641}">
      <dgm:prSet/>
      <dgm:spPr/>
      <dgm:t>
        <a:bodyPr/>
        <a:lstStyle/>
        <a:p>
          <a:pPr rtl="1"/>
          <a:endParaRPr lang="ar-SA"/>
        </a:p>
      </dgm:t>
    </dgm:pt>
    <dgm:pt modelId="{441E1C0F-4CC0-430F-9AE9-1B195339DF84}">
      <dgm:prSet>
        <dgm:style>
          <a:lnRef idx="1">
            <a:schemeClr val="accent5"/>
          </a:lnRef>
          <a:fillRef idx="2">
            <a:schemeClr val="accent5"/>
          </a:fillRef>
          <a:effectRef idx="1">
            <a:schemeClr val="accent5"/>
          </a:effectRef>
          <a:fontRef idx="minor">
            <a:schemeClr val="dk1"/>
          </a:fontRef>
        </dgm:style>
      </dgm:prSet>
      <dgm:spPr/>
      <dgm:t>
        <a:bodyPr/>
        <a:lstStyle/>
        <a:p>
          <a:pPr rtl="1"/>
          <a:r>
            <a:rPr lang="ar-SA" dirty="0" smtClean="0"/>
            <a:t>أن </a:t>
          </a:r>
          <a:r>
            <a:rPr lang="ar-SA" dirty="0" smtClean="0">
              <a:solidFill>
                <a:srgbClr val="FF0000"/>
              </a:solidFill>
            </a:rPr>
            <a:t>يعتقد</a:t>
          </a:r>
          <a:r>
            <a:rPr lang="ar-SA" dirty="0" smtClean="0"/>
            <a:t> المفسِّر معنى </a:t>
          </a:r>
          <a:r>
            <a:rPr lang="ar-SA" dirty="0" smtClean="0"/>
            <a:t>(صحيح أو غير صحيح)من </a:t>
          </a:r>
          <a:r>
            <a:rPr lang="ar-SA" dirty="0" err="1" smtClean="0"/>
            <a:t>المعانى</a:t>
          </a:r>
          <a:r>
            <a:rPr lang="ar-SA" dirty="0" smtClean="0"/>
            <a:t>، ثم يريد أن يحمل ألفاظ القرآن على ذلك المعنى الذى </a:t>
          </a:r>
          <a:r>
            <a:rPr lang="ar-SA" dirty="0" err="1" smtClean="0"/>
            <a:t>يعتقده</a:t>
          </a:r>
          <a:r>
            <a:rPr lang="ar-SA" dirty="0" smtClean="0"/>
            <a:t>.</a:t>
          </a:r>
          <a:endParaRPr lang="ar-SA" dirty="0"/>
        </a:p>
      </dgm:t>
    </dgm:pt>
    <dgm:pt modelId="{042F3A45-A69E-4C76-8A47-12CCD497C4FA}" type="parTrans" cxnId="{ACFE9A4F-2D9A-4D95-B83E-5FDEA38E99F1}">
      <dgm:prSet/>
      <dgm:spPr/>
      <dgm:t>
        <a:bodyPr/>
        <a:lstStyle/>
        <a:p>
          <a:pPr rtl="1"/>
          <a:endParaRPr lang="ar-SA"/>
        </a:p>
      </dgm:t>
    </dgm:pt>
    <dgm:pt modelId="{7DB18192-B272-4880-B179-C1996D411FDB}" type="sibTrans" cxnId="{ACFE9A4F-2D9A-4D95-B83E-5FDEA38E99F1}">
      <dgm:prSet/>
      <dgm:spPr/>
      <dgm:t>
        <a:bodyPr/>
        <a:lstStyle/>
        <a:p>
          <a:pPr rtl="1"/>
          <a:endParaRPr lang="ar-SA"/>
        </a:p>
      </dgm:t>
    </dgm:pt>
    <dgm:pt modelId="{2A78719D-DB6C-4976-A9A7-9169088827FF}">
      <dgm:prSet>
        <dgm:style>
          <a:lnRef idx="1">
            <a:schemeClr val="accent4"/>
          </a:lnRef>
          <a:fillRef idx="2">
            <a:schemeClr val="accent4"/>
          </a:fillRef>
          <a:effectRef idx="1">
            <a:schemeClr val="accent4"/>
          </a:effectRef>
          <a:fontRef idx="minor">
            <a:schemeClr val="dk1"/>
          </a:fontRef>
        </dgm:style>
      </dgm:prSet>
      <dgm:spPr/>
      <dgm:t>
        <a:bodyPr/>
        <a:lstStyle/>
        <a:p>
          <a:pPr rtl="1"/>
          <a:r>
            <a:rPr lang="ar-SA" dirty="0" smtClean="0"/>
            <a:t>الخطأ الذى يرجع إلى هذه الجهة  يقع على أربع </a:t>
          </a:r>
          <a:r>
            <a:rPr lang="ar-SA" dirty="0" err="1" smtClean="0"/>
            <a:t>صورهي</a:t>
          </a:r>
          <a:r>
            <a:rPr lang="ar-SA" dirty="0" smtClean="0"/>
            <a:t>:</a:t>
          </a:r>
          <a:endParaRPr lang="ar-SA" dirty="0"/>
        </a:p>
      </dgm:t>
    </dgm:pt>
    <dgm:pt modelId="{35AE8F72-E961-4359-8A76-28F874CE014A}" type="parTrans" cxnId="{AC9C0589-452E-4EBD-9A93-CD43282B5AA3}">
      <dgm:prSet/>
      <dgm:spPr/>
      <dgm:t>
        <a:bodyPr/>
        <a:lstStyle/>
        <a:p>
          <a:pPr rtl="1"/>
          <a:endParaRPr lang="ar-SA"/>
        </a:p>
      </dgm:t>
    </dgm:pt>
    <dgm:pt modelId="{4B0C21BF-8350-4347-98F9-E1FBE134C556}" type="sibTrans" cxnId="{AC9C0589-452E-4EBD-9A93-CD43282B5AA3}">
      <dgm:prSet/>
      <dgm:spPr/>
      <dgm:t>
        <a:bodyPr/>
        <a:lstStyle/>
        <a:p>
          <a:pPr rtl="1"/>
          <a:endParaRPr lang="ar-SA"/>
        </a:p>
      </dgm:t>
    </dgm:pt>
    <dgm:pt modelId="{17BF2E7E-C167-4E67-9630-1CC3B4999CC3}" type="pres">
      <dgm:prSet presAssocID="{2EF2C6E7-2E2F-4F12-948A-F3143632481C}" presName="linear" presStyleCnt="0">
        <dgm:presLayoutVars>
          <dgm:animLvl val="lvl"/>
          <dgm:resizeHandles val="exact"/>
        </dgm:presLayoutVars>
      </dgm:prSet>
      <dgm:spPr/>
      <dgm:t>
        <a:bodyPr/>
        <a:lstStyle/>
        <a:p>
          <a:pPr rtl="1"/>
          <a:endParaRPr lang="ar-SA"/>
        </a:p>
      </dgm:t>
    </dgm:pt>
    <dgm:pt modelId="{F89A832A-CF74-430B-80AE-B8CDB004290E}" type="pres">
      <dgm:prSet presAssocID="{6DB21DB5-3F40-4A28-A9FE-DCC06C876EFF}" presName="parentText" presStyleLbl="node1" presStyleIdx="0" presStyleCnt="4">
        <dgm:presLayoutVars>
          <dgm:chMax val="0"/>
          <dgm:bulletEnabled val="1"/>
        </dgm:presLayoutVars>
      </dgm:prSet>
      <dgm:spPr/>
      <dgm:t>
        <a:bodyPr/>
        <a:lstStyle/>
        <a:p>
          <a:pPr rtl="1"/>
          <a:endParaRPr lang="ar-SA"/>
        </a:p>
      </dgm:t>
    </dgm:pt>
    <dgm:pt modelId="{C2F1C29F-43BE-42DC-8952-8A684544718E}" type="pres">
      <dgm:prSet presAssocID="{B05DEAF8-34C4-43A2-8EFB-A7022AB66962}" presName="spacer" presStyleCnt="0"/>
      <dgm:spPr/>
    </dgm:pt>
    <dgm:pt modelId="{117FFB55-ECE3-4A17-81FF-BA463D335229}" type="pres">
      <dgm:prSet presAssocID="{D5A8920A-0E4E-46D0-AB19-8A03D970CCAD}" presName="parentText" presStyleLbl="node1" presStyleIdx="1" presStyleCnt="4" custLinFactNeighborX="126" custLinFactNeighborY="-53926">
        <dgm:presLayoutVars>
          <dgm:chMax val="0"/>
          <dgm:bulletEnabled val="1"/>
        </dgm:presLayoutVars>
      </dgm:prSet>
      <dgm:spPr/>
      <dgm:t>
        <a:bodyPr/>
        <a:lstStyle/>
        <a:p>
          <a:pPr rtl="1"/>
          <a:endParaRPr lang="ar-SA"/>
        </a:p>
      </dgm:t>
    </dgm:pt>
    <dgm:pt modelId="{A441B271-1E3E-41D5-801E-2DEE89032F00}" type="pres">
      <dgm:prSet presAssocID="{57CC7721-645D-4853-AC57-894E42DC81B0}" presName="spacer" presStyleCnt="0"/>
      <dgm:spPr/>
    </dgm:pt>
    <dgm:pt modelId="{FBE27FBB-A93B-4350-B858-A9BA28297459}" type="pres">
      <dgm:prSet presAssocID="{441E1C0F-4CC0-430F-9AE9-1B195339DF84}" presName="parentText" presStyleLbl="node1" presStyleIdx="2" presStyleCnt="4">
        <dgm:presLayoutVars>
          <dgm:chMax val="0"/>
          <dgm:bulletEnabled val="1"/>
        </dgm:presLayoutVars>
      </dgm:prSet>
      <dgm:spPr/>
      <dgm:t>
        <a:bodyPr/>
        <a:lstStyle/>
        <a:p>
          <a:pPr rtl="1"/>
          <a:endParaRPr lang="ar-SA"/>
        </a:p>
      </dgm:t>
    </dgm:pt>
    <dgm:pt modelId="{C6F9466E-DCE7-421C-9C89-922BE90EAC28}" type="pres">
      <dgm:prSet presAssocID="{7DB18192-B272-4880-B179-C1996D411FDB}" presName="spacer" presStyleCnt="0"/>
      <dgm:spPr/>
    </dgm:pt>
    <dgm:pt modelId="{BCBCAC37-CCBD-40EF-9D9B-A6208C46A08D}" type="pres">
      <dgm:prSet presAssocID="{2A78719D-DB6C-4976-A9A7-9169088827FF}" presName="parentText" presStyleLbl="node1" presStyleIdx="3" presStyleCnt="4">
        <dgm:presLayoutVars>
          <dgm:chMax val="0"/>
          <dgm:bulletEnabled val="1"/>
        </dgm:presLayoutVars>
      </dgm:prSet>
      <dgm:spPr/>
      <dgm:t>
        <a:bodyPr/>
        <a:lstStyle/>
        <a:p>
          <a:pPr rtl="1"/>
          <a:endParaRPr lang="ar-SA"/>
        </a:p>
      </dgm:t>
    </dgm:pt>
  </dgm:ptLst>
  <dgm:cxnLst>
    <dgm:cxn modelId="{8A714ED0-39F5-4512-B6B4-4AA73A2D83AC}" type="presOf" srcId="{6DB21DB5-3F40-4A28-A9FE-DCC06C876EFF}" destId="{F89A832A-CF74-430B-80AE-B8CDB004290E}" srcOrd="0" destOrd="0" presId="urn:microsoft.com/office/officeart/2005/8/layout/vList2"/>
    <dgm:cxn modelId="{ACFE9A4F-2D9A-4D95-B83E-5FDEA38E99F1}" srcId="{2EF2C6E7-2E2F-4F12-948A-F3143632481C}" destId="{441E1C0F-4CC0-430F-9AE9-1B195339DF84}" srcOrd="2" destOrd="0" parTransId="{042F3A45-A69E-4C76-8A47-12CCD497C4FA}" sibTransId="{7DB18192-B272-4880-B179-C1996D411FDB}"/>
    <dgm:cxn modelId="{969E6C18-694E-44F3-BDEA-935040A533F5}" type="presOf" srcId="{2A78719D-DB6C-4976-A9A7-9169088827FF}" destId="{BCBCAC37-CCBD-40EF-9D9B-A6208C46A08D}" srcOrd="0" destOrd="0" presId="urn:microsoft.com/office/officeart/2005/8/layout/vList2"/>
    <dgm:cxn modelId="{BE0E0013-034C-4328-AD8E-3D1F288DB7A1}" type="presOf" srcId="{2EF2C6E7-2E2F-4F12-948A-F3143632481C}" destId="{17BF2E7E-C167-4E67-9630-1CC3B4999CC3}" srcOrd="0" destOrd="0" presId="urn:microsoft.com/office/officeart/2005/8/layout/vList2"/>
    <dgm:cxn modelId="{4D1B3F8A-3DAB-4AEE-BCCC-EE686EAF9123}" type="presOf" srcId="{D5A8920A-0E4E-46D0-AB19-8A03D970CCAD}" destId="{117FFB55-ECE3-4A17-81FF-BA463D335229}" srcOrd="0" destOrd="0" presId="urn:microsoft.com/office/officeart/2005/8/layout/vList2"/>
    <dgm:cxn modelId="{AC9C0589-452E-4EBD-9A93-CD43282B5AA3}" srcId="{2EF2C6E7-2E2F-4F12-948A-F3143632481C}" destId="{2A78719D-DB6C-4976-A9A7-9169088827FF}" srcOrd="3" destOrd="0" parTransId="{35AE8F72-E961-4359-8A76-28F874CE014A}" sibTransId="{4B0C21BF-8350-4347-98F9-E1FBE134C556}"/>
    <dgm:cxn modelId="{11D21F42-611D-49FF-9195-2465CD6CD641}" srcId="{2EF2C6E7-2E2F-4F12-948A-F3143632481C}" destId="{D5A8920A-0E4E-46D0-AB19-8A03D970CCAD}" srcOrd="1" destOrd="0" parTransId="{6A6CE732-9CF2-43DC-BB61-915DE5E95C08}" sibTransId="{57CC7721-645D-4853-AC57-894E42DC81B0}"/>
    <dgm:cxn modelId="{ED3594C3-1F0C-4B05-83E1-967AFFD1C15B}" type="presOf" srcId="{441E1C0F-4CC0-430F-9AE9-1B195339DF84}" destId="{FBE27FBB-A93B-4350-B858-A9BA28297459}" srcOrd="0" destOrd="0" presId="urn:microsoft.com/office/officeart/2005/8/layout/vList2"/>
    <dgm:cxn modelId="{296F6D8F-4375-47BE-B105-9767B5900A76}" srcId="{2EF2C6E7-2E2F-4F12-948A-F3143632481C}" destId="{6DB21DB5-3F40-4A28-A9FE-DCC06C876EFF}" srcOrd="0" destOrd="0" parTransId="{2301CE2E-7468-450A-BDD2-B05AEE97B8BD}" sibTransId="{B05DEAF8-34C4-43A2-8EFB-A7022AB66962}"/>
    <dgm:cxn modelId="{2F4288F4-800B-4ED0-A063-EA31A1E739F2}" type="presParOf" srcId="{17BF2E7E-C167-4E67-9630-1CC3B4999CC3}" destId="{F89A832A-CF74-430B-80AE-B8CDB004290E}" srcOrd="0" destOrd="0" presId="urn:microsoft.com/office/officeart/2005/8/layout/vList2"/>
    <dgm:cxn modelId="{D128E29B-6911-4198-945C-0670567DBF95}" type="presParOf" srcId="{17BF2E7E-C167-4E67-9630-1CC3B4999CC3}" destId="{C2F1C29F-43BE-42DC-8952-8A684544718E}" srcOrd="1" destOrd="0" presId="urn:microsoft.com/office/officeart/2005/8/layout/vList2"/>
    <dgm:cxn modelId="{653AC4B7-B4DF-4E29-80B9-A75AABA8A538}" type="presParOf" srcId="{17BF2E7E-C167-4E67-9630-1CC3B4999CC3}" destId="{117FFB55-ECE3-4A17-81FF-BA463D335229}" srcOrd="2" destOrd="0" presId="urn:microsoft.com/office/officeart/2005/8/layout/vList2"/>
    <dgm:cxn modelId="{F33A1594-3C23-4C99-AEC9-BAB10E8E3ECB}" type="presParOf" srcId="{17BF2E7E-C167-4E67-9630-1CC3B4999CC3}" destId="{A441B271-1E3E-41D5-801E-2DEE89032F00}" srcOrd="3" destOrd="0" presId="urn:microsoft.com/office/officeart/2005/8/layout/vList2"/>
    <dgm:cxn modelId="{E723D54C-A3EB-44F4-92EB-AA2D2944A340}" type="presParOf" srcId="{17BF2E7E-C167-4E67-9630-1CC3B4999CC3}" destId="{FBE27FBB-A93B-4350-B858-A9BA28297459}" srcOrd="4" destOrd="0" presId="urn:microsoft.com/office/officeart/2005/8/layout/vList2"/>
    <dgm:cxn modelId="{7F434AF9-C25E-458A-91FF-FCCEA8F7857E}" type="presParOf" srcId="{17BF2E7E-C167-4E67-9630-1CC3B4999CC3}" destId="{C6F9466E-DCE7-421C-9C89-922BE90EAC28}" srcOrd="5" destOrd="0" presId="urn:microsoft.com/office/officeart/2005/8/layout/vList2"/>
    <dgm:cxn modelId="{B67B2BC7-1962-488E-87E1-B26CA984FDA0}" type="presParOf" srcId="{17BF2E7E-C167-4E67-9630-1CC3B4999CC3}" destId="{BCBCAC37-CCBD-40EF-9D9B-A6208C46A08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54235BB8-8A33-49E6-957B-620B75C3CF5B}" type="doc">
      <dgm:prSet loTypeId="urn:microsoft.com/office/officeart/2005/8/layout/vList2" loCatId="list" qsTypeId="urn:microsoft.com/office/officeart/2005/8/quickstyle/simple3" qsCatId="simple" csTypeId="urn:microsoft.com/office/officeart/2005/8/colors/colorful3" csCatId="colorful" phldr="1"/>
      <dgm:spPr/>
      <dgm:t>
        <a:bodyPr/>
        <a:lstStyle/>
        <a:p>
          <a:pPr rtl="1"/>
          <a:endParaRPr lang="ar-SA"/>
        </a:p>
      </dgm:t>
    </dgm:pt>
    <dgm:pt modelId="{EDD1F5DB-662D-41B5-B267-342723389AC5}">
      <dgm:prSet custT="1"/>
      <dgm:spPr/>
      <dgm:t>
        <a:bodyPr/>
        <a:lstStyle/>
        <a:p>
          <a:pPr algn="justLow" rtl="1"/>
          <a:r>
            <a:rPr lang="ar-SA" sz="3200" b="1" dirty="0" smtClean="0"/>
            <a:t>الصورة الأولى</a:t>
          </a:r>
          <a:r>
            <a:rPr lang="ar-SA" sz="3200" dirty="0" smtClean="0"/>
            <a:t>: أن يكون المعنى الذى يريد المفسِّر نفيه أو إثباته </a:t>
          </a:r>
          <a:r>
            <a:rPr lang="ar-SA" sz="3200" dirty="0" smtClean="0">
              <a:solidFill>
                <a:srgbClr val="476BD1"/>
              </a:solidFill>
            </a:rPr>
            <a:t>صواباً،</a:t>
          </a:r>
          <a:r>
            <a:rPr lang="ar-SA" sz="3200" dirty="0" smtClean="0"/>
            <a:t> فمراعاة لهذا المعنى يحمل عليه لفظ القرآن، مع أنه لا يدل عليه ولا يُراد منه.</a:t>
          </a:r>
          <a:endParaRPr lang="ar-SA" sz="3200" dirty="0"/>
        </a:p>
      </dgm:t>
    </dgm:pt>
    <dgm:pt modelId="{44A98D5A-859F-4815-B783-DFC3474D986E}" type="parTrans" cxnId="{063B1E82-08F3-437A-952F-D120B8BFF7AC}">
      <dgm:prSet/>
      <dgm:spPr/>
      <dgm:t>
        <a:bodyPr/>
        <a:lstStyle/>
        <a:p>
          <a:pPr rtl="1"/>
          <a:endParaRPr lang="ar-SA"/>
        </a:p>
      </dgm:t>
    </dgm:pt>
    <dgm:pt modelId="{BF1DF5C3-2268-4162-B1FD-53AD4A692537}" type="sibTrans" cxnId="{063B1E82-08F3-437A-952F-D120B8BFF7AC}">
      <dgm:prSet/>
      <dgm:spPr/>
      <dgm:t>
        <a:bodyPr/>
        <a:lstStyle/>
        <a:p>
          <a:pPr rtl="1"/>
          <a:endParaRPr lang="ar-SA"/>
        </a:p>
      </dgm:t>
    </dgm:pt>
    <dgm:pt modelId="{C8ABF107-6903-4907-8578-F0DE3096FA34}">
      <dgm:prSet custT="1"/>
      <dgm:spPr/>
      <dgm:t>
        <a:bodyPr/>
        <a:lstStyle/>
        <a:p>
          <a:pPr rtl="1"/>
          <a:r>
            <a:rPr lang="ar-SA" sz="3200" dirty="0" smtClean="0"/>
            <a:t>وهو مع ذلك لا ينفى المعنى الظاهر المراد.</a:t>
          </a:r>
          <a:endParaRPr lang="ar-SA" sz="3200" dirty="0"/>
        </a:p>
      </dgm:t>
    </dgm:pt>
    <dgm:pt modelId="{664B228D-898E-48FB-85A8-F7D067DFAB76}" type="parTrans" cxnId="{2FEC51F7-C8B7-486A-A8AD-1D38F5CC8B6D}">
      <dgm:prSet/>
      <dgm:spPr/>
      <dgm:t>
        <a:bodyPr/>
        <a:lstStyle/>
        <a:p>
          <a:pPr rtl="1"/>
          <a:endParaRPr lang="ar-SA"/>
        </a:p>
      </dgm:t>
    </dgm:pt>
    <dgm:pt modelId="{58FF54D8-DCD4-491B-BB76-B51EE09D36DD}" type="sibTrans" cxnId="{2FEC51F7-C8B7-486A-A8AD-1D38F5CC8B6D}">
      <dgm:prSet/>
      <dgm:spPr/>
      <dgm:t>
        <a:bodyPr/>
        <a:lstStyle/>
        <a:p>
          <a:pPr rtl="1"/>
          <a:endParaRPr lang="ar-SA"/>
        </a:p>
      </dgm:t>
    </dgm:pt>
    <dgm:pt modelId="{414F0800-0DB2-4B36-A082-743A12147A05}">
      <dgm:prSet custT="1"/>
      <dgm:spPr/>
      <dgm:t>
        <a:bodyPr/>
        <a:lstStyle/>
        <a:p>
          <a:pPr algn="justLow" rtl="1"/>
          <a:r>
            <a:rPr lang="ar-SA" sz="3200" u="sng" dirty="0" smtClean="0"/>
            <a:t>وعلى هذا يكون الخطأ واقعاً </a:t>
          </a:r>
          <a:r>
            <a:rPr lang="ar-SA" sz="3200" u="sng" dirty="0" err="1" smtClean="0"/>
            <a:t>فى</a:t>
          </a:r>
          <a:r>
            <a:rPr lang="ar-SA" sz="3200" u="sng" dirty="0" smtClean="0"/>
            <a:t> الدليل لا </a:t>
          </a:r>
          <a:r>
            <a:rPr lang="ar-SA" sz="3200" u="sng" dirty="0" err="1" smtClean="0"/>
            <a:t>فى</a:t>
          </a:r>
          <a:r>
            <a:rPr lang="ar-SA" sz="3200" u="sng" dirty="0" smtClean="0"/>
            <a:t> المدلول</a:t>
          </a:r>
          <a:r>
            <a:rPr lang="ar-SA" sz="3200" dirty="0" smtClean="0"/>
            <a:t>، وهذه الصورة تنطبق على كل من يعتقد معنى صحيحا في ذاته لكنه غير مراد .</a:t>
          </a:r>
          <a:endParaRPr lang="ar-SA" sz="3200" dirty="0"/>
        </a:p>
      </dgm:t>
    </dgm:pt>
    <dgm:pt modelId="{CA54C178-1950-4C62-AB4A-A36A1BF4167E}" type="parTrans" cxnId="{1EAB8B63-132E-42B4-9723-5AB87981F4A0}">
      <dgm:prSet/>
      <dgm:spPr/>
      <dgm:t>
        <a:bodyPr/>
        <a:lstStyle/>
        <a:p>
          <a:pPr rtl="1"/>
          <a:endParaRPr lang="ar-SA"/>
        </a:p>
      </dgm:t>
    </dgm:pt>
    <dgm:pt modelId="{EFFD0FB2-0501-457F-9303-C1B7F9281BF0}" type="sibTrans" cxnId="{1EAB8B63-132E-42B4-9723-5AB87981F4A0}">
      <dgm:prSet/>
      <dgm:spPr/>
      <dgm:t>
        <a:bodyPr/>
        <a:lstStyle/>
        <a:p>
          <a:pPr rtl="1"/>
          <a:endParaRPr lang="ar-SA"/>
        </a:p>
      </dgm:t>
    </dgm:pt>
    <dgm:pt modelId="{0F1CA1D4-28DD-4915-B212-E98B226DA9B9}" type="pres">
      <dgm:prSet presAssocID="{54235BB8-8A33-49E6-957B-620B75C3CF5B}" presName="linear" presStyleCnt="0">
        <dgm:presLayoutVars>
          <dgm:animLvl val="lvl"/>
          <dgm:resizeHandles val="exact"/>
        </dgm:presLayoutVars>
      </dgm:prSet>
      <dgm:spPr/>
      <dgm:t>
        <a:bodyPr/>
        <a:lstStyle/>
        <a:p>
          <a:pPr rtl="1"/>
          <a:endParaRPr lang="ar-SA"/>
        </a:p>
      </dgm:t>
    </dgm:pt>
    <dgm:pt modelId="{F1986AFF-649F-4406-A4BB-A1A5171EC120}" type="pres">
      <dgm:prSet presAssocID="{EDD1F5DB-662D-41B5-B267-342723389AC5}" presName="parentText" presStyleLbl="node1" presStyleIdx="0" presStyleCnt="3">
        <dgm:presLayoutVars>
          <dgm:chMax val="0"/>
          <dgm:bulletEnabled val="1"/>
        </dgm:presLayoutVars>
      </dgm:prSet>
      <dgm:spPr/>
      <dgm:t>
        <a:bodyPr/>
        <a:lstStyle/>
        <a:p>
          <a:pPr rtl="1"/>
          <a:endParaRPr lang="ar-SA"/>
        </a:p>
      </dgm:t>
    </dgm:pt>
    <dgm:pt modelId="{DDAF7957-D2D3-4833-AD79-735F286C584F}" type="pres">
      <dgm:prSet presAssocID="{BF1DF5C3-2268-4162-B1FD-53AD4A692537}" presName="spacer" presStyleCnt="0"/>
      <dgm:spPr/>
    </dgm:pt>
    <dgm:pt modelId="{A522BD3C-6C9B-4EF8-A9EF-CB96953A9045}" type="pres">
      <dgm:prSet presAssocID="{C8ABF107-6903-4907-8578-F0DE3096FA34}" presName="parentText" presStyleLbl="node1" presStyleIdx="1" presStyleCnt="3">
        <dgm:presLayoutVars>
          <dgm:chMax val="0"/>
          <dgm:bulletEnabled val="1"/>
        </dgm:presLayoutVars>
      </dgm:prSet>
      <dgm:spPr/>
      <dgm:t>
        <a:bodyPr/>
        <a:lstStyle/>
        <a:p>
          <a:pPr rtl="1"/>
          <a:endParaRPr lang="ar-SA"/>
        </a:p>
      </dgm:t>
    </dgm:pt>
    <dgm:pt modelId="{BBD93572-0185-4450-B004-9941F87195F8}" type="pres">
      <dgm:prSet presAssocID="{58FF54D8-DCD4-491B-BB76-B51EE09D36DD}" presName="spacer" presStyleCnt="0"/>
      <dgm:spPr/>
    </dgm:pt>
    <dgm:pt modelId="{46744DC0-8C91-42E7-BC9D-3F5E05993675}" type="pres">
      <dgm:prSet presAssocID="{414F0800-0DB2-4B36-A082-743A12147A05}" presName="parentText" presStyleLbl="node1" presStyleIdx="2" presStyleCnt="3">
        <dgm:presLayoutVars>
          <dgm:chMax val="0"/>
          <dgm:bulletEnabled val="1"/>
        </dgm:presLayoutVars>
      </dgm:prSet>
      <dgm:spPr/>
      <dgm:t>
        <a:bodyPr/>
        <a:lstStyle/>
        <a:p>
          <a:pPr rtl="1"/>
          <a:endParaRPr lang="ar-SA"/>
        </a:p>
      </dgm:t>
    </dgm:pt>
  </dgm:ptLst>
  <dgm:cxnLst>
    <dgm:cxn modelId="{E10CDB09-AB18-4D4A-ABD1-C7F780925CDB}" type="presOf" srcId="{54235BB8-8A33-49E6-957B-620B75C3CF5B}" destId="{0F1CA1D4-28DD-4915-B212-E98B226DA9B9}" srcOrd="0" destOrd="0" presId="urn:microsoft.com/office/officeart/2005/8/layout/vList2"/>
    <dgm:cxn modelId="{2B77B815-6A75-48D6-B33A-78AC0F174032}" type="presOf" srcId="{EDD1F5DB-662D-41B5-B267-342723389AC5}" destId="{F1986AFF-649F-4406-A4BB-A1A5171EC120}" srcOrd="0" destOrd="0" presId="urn:microsoft.com/office/officeart/2005/8/layout/vList2"/>
    <dgm:cxn modelId="{063B1E82-08F3-437A-952F-D120B8BFF7AC}" srcId="{54235BB8-8A33-49E6-957B-620B75C3CF5B}" destId="{EDD1F5DB-662D-41B5-B267-342723389AC5}" srcOrd="0" destOrd="0" parTransId="{44A98D5A-859F-4815-B783-DFC3474D986E}" sibTransId="{BF1DF5C3-2268-4162-B1FD-53AD4A692537}"/>
    <dgm:cxn modelId="{2FEC51F7-C8B7-486A-A8AD-1D38F5CC8B6D}" srcId="{54235BB8-8A33-49E6-957B-620B75C3CF5B}" destId="{C8ABF107-6903-4907-8578-F0DE3096FA34}" srcOrd="1" destOrd="0" parTransId="{664B228D-898E-48FB-85A8-F7D067DFAB76}" sibTransId="{58FF54D8-DCD4-491B-BB76-B51EE09D36DD}"/>
    <dgm:cxn modelId="{126D7E17-3F82-4989-81E1-ADCB1A282E55}" type="presOf" srcId="{414F0800-0DB2-4B36-A082-743A12147A05}" destId="{46744DC0-8C91-42E7-BC9D-3F5E05993675}" srcOrd="0" destOrd="0" presId="urn:microsoft.com/office/officeart/2005/8/layout/vList2"/>
    <dgm:cxn modelId="{1EAB8B63-132E-42B4-9723-5AB87981F4A0}" srcId="{54235BB8-8A33-49E6-957B-620B75C3CF5B}" destId="{414F0800-0DB2-4B36-A082-743A12147A05}" srcOrd="2" destOrd="0" parTransId="{CA54C178-1950-4C62-AB4A-A36A1BF4167E}" sibTransId="{EFFD0FB2-0501-457F-9303-C1B7F9281BF0}"/>
    <dgm:cxn modelId="{6024A44E-2413-4E18-B262-4401ADF032F2}" type="presOf" srcId="{C8ABF107-6903-4907-8578-F0DE3096FA34}" destId="{A522BD3C-6C9B-4EF8-A9EF-CB96953A9045}" srcOrd="0" destOrd="0" presId="urn:microsoft.com/office/officeart/2005/8/layout/vList2"/>
    <dgm:cxn modelId="{ACD44C98-F6ED-4CC3-9E54-CBFEFC0E2BCD}" type="presParOf" srcId="{0F1CA1D4-28DD-4915-B212-E98B226DA9B9}" destId="{F1986AFF-649F-4406-A4BB-A1A5171EC120}" srcOrd="0" destOrd="0" presId="urn:microsoft.com/office/officeart/2005/8/layout/vList2"/>
    <dgm:cxn modelId="{E94EFAFE-83CE-499F-9857-6DA856116024}" type="presParOf" srcId="{0F1CA1D4-28DD-4915-B212-E98B226DA9B9}" destId="{DDAF7957-D2D3-4833-AD79-735F286C584F}" srcOrd="1" destOrd="0" presId="urn:microsoft.com/office/officeart/2005/8/layout/vList2"/>
    <dgm:cxn modelId="{AD798FA5-651D-4567-93C6-A8D52805F89C}" type="presParOf" srcId="{0F1CA1D4-28DD-4915-B212-E98B226DA9B9}" destId="{A522BD3C-6C9B-4EF8-A9EF-CB96953A9045}" srcOrd="2" destOrd="0" presId="urn:microsoft.com/office/officeart/2005/8/layout/vList2"/>
    <dgm:cxn modelId="{AF79B5D6-8553-4C4E-BF34-BB2B9D69936D}" type="presParOf" srcId="{0F1CA1D4-28DD-4915-B212-E98B226DA9B9}" destId="{BBD93572-0185-4450-B004-9941F87195F8}" srcOrd="3" destOrd="0" presId="urn:microsoft.com/office/officeart/2005/8/layout/vList2"/>
    <dgm:cxn modelId="{B121CF7C-6479-4F77-9A0F-EDB9FE56A545}" type="presParOf" srcId="{0F1CA1D4-28DD-4915-B212-E98B226DA9B9}" destId="{46744DC0-8C91-42E7-BC9D-3F5E0599367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E0AD4F75-F644-4D81-999E-0FD30410CE29}"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5F701E43-A0E9-40CF-919B-5D5B598BBE34}">
      <dgm:prSet custT="1">
        <dgm:style>
          <a:lnRef idx="1">
            <a:schemeClr val="accent1"/>
          </a:lnRef>
          <a:fillRef idx="2">
            <a:schemeClr val="accent1"/>
          </a:fillRef>
          <a:effectRef idx="1">
            <a:schemeClr val="accent1"/>
          </a:effectRef>
          <a:fontRef idx="minor">
            <a:schemeClr val="dk1"/>
          </a:fontRef>
        </dgm:style>
      </dgm:prSet>
      <dgm:spPr/>
      <dgm:t>
        <a:bodyPr/>
        <a:lstStyle/>
        <a:p>
          <a:pPr algn="justLow" rtl="1"/>
          <a:r>
            <a:rPr lang="ar-SA" sz="3200" dirty="0" smtClean="0"/>
            <a:t>مثال ذلك قوله </a:t>
          </a:r>
          <a:r>
            <a:rPr lang="ar-SA" sz="3200" dirty="0" err="1" smtClean="0"/>
            <a:t>تعالى:فى</a:t>
          </a:r>
          <a:r>
            <a:rPr lang="ar-SA" sz="3200" dirty="0" smtClean="0"/>
            <a:t> الآية [66] من سورة النساء: {وَلَوْ أَنَّا كَتَبْنَا عَلَيْهِمْ أَنِ اقْتُلُواْ أَنْفُسَكُمْ أَوِ اخْرُجُواْ مِن دِيَارِكُمْ.... } الآية، بعضهم </a:t>
          </a:r>
          <a:r>
            <a:rPr lang="ar-SA" sz="3200" dirty="0" err="1" smtClean="0"/>
            <a:t>يفسرقوله</a:t>
          </a:r>
          <a:r>
            <a:rPr lang="ar-SA" sz="3200" dirty="0" smtClean="0"/>
            <a:t> تعالى: {اقْتُلُواْ أَنْفُسَكُمْ} بمخالفة هواها، وقوله تعالي: {أَوِ اخْرُجُواْ مِن دِيَارِكُمْ}، أي أخرجوا حب الدنيا من قلوبكم.. إلخ.</a:t>
          </a:r>
          <a:endParaRPr lang="ar-SA" sz="3200" dirty="0"/>
        </a:p>
      </dgm:t>
    </dgm:pt>
    <dgm:pt modelId="{5D99FA85-0542-48EC-A926-9925A3C49FCC}" type="parTrans" cxnId="{560F10D8-AD3D-46D8-A011-91CA2BF207A0}">
      <dgm:prSet/>
      <dgm:spPr/>
      <dgm:t>
        <a:bodyPr/>
        <a:lstStyle/>
        <a:p>
          <a:pPr rtl="1"/>
          <a:endParaRPr lang="ar-SA"/>
        </a:p>
      </dgm:t>
    </dgm:pt>
    <dgm:pt modelId="{6CEE19A8-7C64-42E0-B0C2-E5367D17EA3A}" type="sibTrans" cxnId="{560F10D8-AD3D-46D8-A011-91CA2BF207A0}">
      <dgm:prSet/>
      <dgm:spPr/>
      <dgm:t>
        <a:bodyPr/>
        <a:lstStyle/>
        <a:p>
          <a:pPr rtl="1"/>
          <a:endParaRPr lang="ar-SA"/>
        </a:p>
      </dgm:t>
    </dgm:pt>
    <dgm:pt modelId="{621A1361-F389-466B-91F7-7361B63F44A7}" type="pres">
      <dgm:prSet presAssocID="{E0AD4F75-F644-4D81-999E-0FD30410CE29}" presName="linearFlow" presStyleCnt="0">
        <dgm:presLayoutVars>
          <dgm:dir/>
          <dgm:resizeHandles val="exact"/>
        </dgm:presLayoutVars>
      </dgm:prSet>
      <dgm:spPr/>
      <dgm:t>
        <a:bodyPr/>
        <a:lstStyle/>
        <a:p>
          <a:pPr rtl="1"/>
          <a:endParaRPr lang="ar-SA"/>
        </a:p>
      </dgm:t>
    </dgm:pt>
    <dgm:pt modelId="{BC822C16-FE16-4E06-86D1-889E52F050BD}" type="pres">
      <dgm:prSet presAssocID="{5F701E43-A0E9-40CF-919B-5D5B598BBE34}" presName="composite" presStyleCnt="0"/>
      <dgm:spPr/>
    </dgm:pt>
    <dgm:pt modelId="{1772CF8A-8D1F-4DFF-A8C9-CA8A194E2E0F}" type="pres">
      <dgm:prSet presAssocID="{5F701E43-A0E9-40CF-919B-5D5B598BBE34}" presName="imgShp" presStyleLbl="fgImgPlace1" presStyleIdx="0" presStyleCnt="1" custScaleX="65740" custLinFactNeighborX="-1117" custLinFactNeighborY="1036"/>
      <dgm:spPr/>
    </dgm:pt>
    <dgm:pt modelId="{BCDE8FEA-77BB-4FA3-97F1-08B15E9C5D70}" type="pres">
      <dgm:prSet presAssocID="{5F701E43-A0E9-40CF-919B-5D5B598BBE34}" presName="txShp" presStyleLbl="node1" presStyleIdx="0" presStyleCnt="1" custScaleX="150376" custScaleY="155446">
        <dgm:presLayoutVars>
          <dgm:bulletEnabled val="1"/>
        </dgm:presLayoutVars>
      </dgm:prSet>
      <dgm:spPr/>
      <dgm:t>
        <a:bodyPr/>
        <a:lstStyle/>
        <a:p>
          <a:pPr rtl="1"/>
          <a:endParaRPr lang="ar-SA"/>
        </a:p>
      </dgm:t>
    </dgm:pt>
  </dgm:ptLst>
  <dgm:cxnLst>
    <dgm:cxn modelId="{1DC8E060-5C75-4A36-AC37-49D1F4A0FAD6}" type="presOf" srcId="{5F701E43-A0E9-40CF-919B-5D5B598BBE34}" destId="{BCDE8FEA-77BB-4FA3-97F1-08B15E9C5D70}" srcOrd="0" destOrd="0" presId="urn:microsoft.com/office/officeart/2005/8/layout/vList3"/>
    <dgm:cxn modelId="{560F10D8-AD3D-46D8-A011-91CA2BF207A0}" srcId="{E0AD4F75-F644-4D81-999E-0FD30410CE29}" destId="{5F701E43-A0E9-40CF-919B-5D5B598BBE34}" srcOrd="0" destOrd="0" parTransId="{5D99FA85-0542-48EC-A926-9925A3C49FCC}" sibTransId="{6CEE19A8-7C64-42E0-B0C2-E5367D17EA3A}"/>
    <dgm:cxn modelId="{21AE6608-6767-474F-B551-A2B19C8F17D7}" type="presOf" srcId="{E0AD4F75-F644-4D81-999E-0FD30410CE29}" destId="{621A1361-F389-466B-91F7-7361B63F44A7}" srcOrd="0" destOrd="0" presId="urn:microsoft.com/office/officeart/2005/8/layout/vList3"/>
    <dgm:cxn modelId="{2548AD8A-86C3-40A6-839E-943B079EBA34}" type="presParOf" srcId="{621A1361-F389-466B-91F7-7361B63F44A7}" destId="{BC822C16-FE16-4E06-86D1-889E52F050BD}" srcOrd="0" destOrd="0" presId="urn:microsoft.com/office/officeart/2005/8/layout/vList3"/>
    <dgm:cxn modelId="{4235EF48-3511-436C-B9A5-1F7BA586423A}" type="presParOf" srcId="{BC822C16-FE16-4E06-86D1-889E52F050BD}" destId="{1772CF8A-8D1F-4DFF-A8C9-CA8A194E2E0F}" srcOrd="0" destOrd="0" presId="urn:microsoft.com/office/officeart/2005/8/layout/vList3"/>
    <dgm:cxn modelId="{5C05C690-1196-4782-80BA-8E5399207742}" type="presParOf" srcId="{BC822C16-FE16-4E06-86D1-889E52F050BD}" destId="{BCDE8FEA-77BB-4FA3-97F1-08B15E9C5D70}"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16703B20-B119-4D21-AC98-D9D4CAFAB2F3}" type="doc">
      <dgm:prSet loTypeId="urn:microsoft.com/office/officeart/2005/8/layout/vList2" loCatId="list" qsTypeId="urn:microsoft.com/office/officeart/2005/8/quickstyle/simple1" qsCatId="simple" csTypeId="urn:microsoft.com/office/officeart/2005/8/colors/colorful4" csCatId="colorful" phldr="1"/>
      <dgm:spPr/>
      <dgm:t>
        <a:bodyPr/>
        <a:lstStyle/>
        <a:p>
          <a:pPr rtl="1"/>
          <a:endParaRPr lang="ar-SA"/>
        </a:p>
      </dgm:t>
    </dgm:pt>
    <dgm:pt modelId="{D7D5D88F-5C09-4A33-B0D5-D614F6CA8121}">
      <dgm:prSet/>
      <dgm:spPr/>
      <dgm:t>
        <a:bodyPr/>
        <a:lstStyle/>
        <a:p>
          <a:pPr algn="justLow" rtl="1"/>
          <a:r>
            <a:rPr lang="ar-SA" b="1" dirty="0" smtClean="0"/>
            <a:t>الصورة الثانية</a:t>
          </a:r>
          <a:r>
            <a:rPr lang="ar-SA" b="0" dirty="0" smtClean="0"/>
            <a:t>: أن يكون المعنى الذى يريد المفسِّر نفيه أو إثباته </a:t>
          </a:r>
          <a:r>
            <a:rPr lang="ar-SA" b="0" dirty="0" smtClean="0">
              <a:solidFill>
                <a:srgbClr val="FFFF00"/>
              </a:solidFill>
            </a:rPr>
            <a:t>صواباً،</a:t>
          </a:r>
          <a:r>
            <a:rPr lang="ar-SA" b="0" dirty="0" smtClean="0"/>
            <a:t> فمراعاة لهذا المعنى </a:t>
          </a:r>
          <a:r>
            <a:rPr lang="ar-SA" b="0" dirty="0" smtClean="0">
              <a:solidFill>
                <a:srgbClr val="FFFF00"/>
              </a:solidFill>
            </a:rPr>
            <a:t>يسلب</a:t>
          </a:r>
          <a:r>
            <a:rPr lang="ar-SA" b="0" dirty="0" smtClean="0"/>
            <a:t> لفظ القرآن ما يدل عليه ويُراد به. ويحمله على ما يريده هو، وعلى هذا يكون </a:t>
          </a:r>
          <a:r>
            <a:rPr lang="ar-SA" b="0" u="sng" dirty="0" smtClean="0"/>
            <a:t>الخطأ واقعاً في الدليل لا في المدلول أيضاً</a:t>
          </a:r>
          <a:r>
            <a:rPr lang="ar-SA" b="0" dirty="0" smtClean="0"/>
            <a:t>.</a:t>
          </a:r>
        </a:p>
        <a:p>
          <a:pPr algn="justLow" rtl="1"/>
          <a:r>
            <a:rPr lang="ar-SA" b="0" dirty="0" smtClean="0"/>
            <a:t>مثال  في الآية [35] من سورة البقرة: {وَلاَ تَقْرَبَا هَاذِهِ الشَّجَرَةَ فَتَكُونَا مِنَ الْظَّالِمِينَ}.. حيث يقول بعضهم: لم يرد الله معنى الأكل </a:t>
          </a:r>
          <a:r>
            <a:rPr lang="ar-SA" b="0" dirty="0" err="1" smtClean="0"/>
            <a:t>فى</a:t>
          </a:r>
          <a:r>
            <a:rPr lang="ar-SA" b="0" dirty="0" smtClean="0"/>
            <a:t> الحقيقة، وإنما أراد معنى مساكنة الهمة لشيء هو غيره.... إلخ.</a:t>
          </a:r>
          <a:endParaRPr lang="ar-SA" b="0" dirty="0"/>
        </a:p>
      </dgm:t>
    </dgm:pt>
    <dgm:pt modelId="{C8574DB2-6A48-428D-9C3A-740BA41873E0}" type="parTrans" cxnId="{D1A53037-9BAF-40A9-80BA-90B35A3FF098}">
      <dgm:prSet/>
      <dgm:spPr/>
      <dgm:t>
        <a:bodyPr/>
        <a:lstStyle/>
        <a:p>
          <a:pPr rtl="1"/>
          <a:endParaRPr lang="ar-SA"/>
        </a:p>
      </dgm:t>
    </dgm:pt>
    <dgm:pt modelId="{69F0261D-01ED-485C-8F16-5BB65A339F4E}" type="sibTrans" cxnId="{D1A53037-9BAF-40A9-80BA-90B35A3FF098}">
      <dgm:prSet/>
      <dgm:spPr/>
      <dgm:t>
        <a:bodyPr/>
        <a:lstStyle/>
        <a:p>
          <a:pPr rtl="1"/>
          <a:endParaRPr lang="ar-SA"/>
        </a:p>
      </dgm:t>
    </dgm:pt>
    <dgm:pt modelId="{726660CC-3589-42DC-805E-61D423440F7E}" type="pres">
      <dgm:prSet presAssocID="{16703B20-B119-4D21-AC98-D9D4CAFAB2F3}" presName="linear" presStyleCnt="0">
        <dgm:presLayoutVars>
          <dgm:animLvl val="lvl"/>
          <dgm:resizeHandles val="exact"/>
        </dgm:presLayoutVars>
      </dgm:prSet>
      <dgm:spPr/>
      <dgm:t>
        <a:bodyPr/>
        <a:lstStyle/>
        <a:p>
          <a:pPr rtl="1"/>
          <a:endParaRPr lang="ar-SA"/>
        </a:p>
      </dgm:t>
    </dgm:pt>
    <dgm:pt modelId="{3EC3D0B0-63FD-4381-8F97-31D46CFB60F6}" type="pres">
      <dgm:prSet presAssocID="{D7D5D88F-5C09-4A33-B0D5-D614F6CA8121}" presName="parentText" presStyleLbl="node1" presStyleIdx="0" presStyleCnt="1">
        <dgm:presLayoutVars>
          <dgm:chMax val="0"/>
          <dgm:bulletEnabled val="1"/>
        </dgm:presLayoutVars>
      </dgm:prSet>
      <dgm:spPr/>
      <dgm:t>
        <a:bodyPr/>
        <a:lstStyle/>
        <a:p>
          <a:pPr rtl="1"/>
          <a:endParaRPr lang="ar-SA"/>
        </a:p>
      </dgm:t>
    </dgm:pt>
  </dgm:ptLst>
  <dgm:cxnLst>
    <dgm:cxn modelId="{359C678C-AEB4-4EA3-B694-6BAF3D753281}" type="presOf" srcId="{D7D5D88F-5C09-4A33-B0D5-D614F6CA8121}" destId="{3EC3D0B0-63FD-4381-8F97-31D46CFB60F6}" srcOrd="0" destOrd="0" presId="urn:microsoft.com/office/officeart/2005/8/layout/vList2"/>
    <dgm:cxn modelId="{D1A53037-9BAF-40A9-80BA-90B35A3FF098}" srcId="{16703B20-B119-4D21-AC98-D9D4CAFAB2F3}" destId="{D7D5D88F-5C09-4A33-B0D5-D614F6CA8121}" srcOrd="0" destOrd="0" parTransId="{C8574DB2-6A48-428D-9C3A-740BA41873E0}" sibTransId="{69F0261D-01ED-485C-8F16-5BB65A339F4E}"/>
    <dgm:cxn modelId="{DD250BCC-6ADA-41BE-8B25-D1D4E77E8DF3}" type="presOf" srcId="{16703B20-B119-4D21-AC98-D9D4CAFAB2F3}" destId="{726660CC-3589-42DC-805E-61D423440F7E}" srcOrd="0" destOrd="0" presId="urn:microsoft.com/office/officeart/2005/8/layout/vList2"/>
    <dgm:cxn modelId="{73FA20BA-3566-4682-9279-3A7420CF20E8}" type="presParOf" srcId="{726660CC-3589-42DC-805E-61D423440F7E}" destId="{3EC3D0B0-63FD-4381-8F97-31D46CFB60F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BB529DD7-E1C2-4F72-AF27-0E8900DC1841}"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31D571CF-B503-4CD5-9842-F19EAB2CF9E0}">
      <dgm:prSet custT="1">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sz="2800" dirty="0" smtClean="0"/>
            <a:t>وهذه الصورة تنطبق على تفاسير بعض أصحاب التفسير الاشاري الذين يفسِّرون القرآن بمعان إشارية صحيحة في حد ذاتها.</a:t>
          </a:r>
          <a:endParaRPr lang="ar-SA" sz="2800" dirty="0"/>
        </a:p>
      </dgm:t>
    </dgm:pt>
    <dgm:pt modelId="{6CC416B4-E840-49AD-8905-4291647C7874}" type="parTrans" cxnId="{7D72F424-97D0-4A16-8020-8A54FA07F45A}">
      <dgm:prSet/>
      <dgm:spPr/>
      <dgm:t>
        <a:bodyPr/>
        <a:lstStyle/>
        <a:p>
          <a:pPr rtl="1"/>
          <a:endParaRPr lang="ar-SA"/>
        </a:p>
      </dgm:t>
    </dgm:pt>
    <dgm:pt modelId="{8B724DDF-3CB8-447B-96CD-856412D05FCB}" type="sibTrans" cxnId="{7D72F424-97D0-4A16-8020-8A54FA07F45A}">
      <dgm:prSet/>
      <dgm:spPr/>
      <dgm:t>
        <a:bodyPr/>
        <a:lstStyle/>
        <a:p>
          <a:pPr rtl="1"/>
          <a:endParaRPr lang="ar-SA"/>
        </a:p>
      </dgm:t>
    </dgm:pt>
    <dgm:pt modelId="{AA2DAEAF-EEE3-4A58-8712-783F5BFAE347}">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2800" dirty="0" smtClean="0"/>
            <a:t>ومع ذلك فإنهم يقولون: إن المعاني الظاهرة غير مرادة.</a:t>
          </a:r>
          <a:endParaRPr lang="ar-SA" sz="2800" dirty="0"/>
        </a:p>
      </dgm:t>
    </dgm:pt>
    <dgm:pt modelId="{EB09435D-8077-493A-84AF-0CD931BE6545}" type="parTrans" cxnId="{C4A3FE72-CC74-4F10-9E2F-B59F10899393}">
      <dgm:prSet/>
      <dgm:spPr/>
      <dgm:t>
        <a:bodyPr/>
        <a:lstStyle/>
        <a:p>
          <a:pPr rtl="1"/>
          <a:endParaRPr lang="ar-SA"/>
        </a:p>
      </dgm:t>
    </dgm:pt>
    <dgm:pt modelId="{5A86EFF5-BDBF-4DE6-BFB0-BE3229DDBE77}" type="sibTrans" cxnId="{C4A3FE72-CC74-4F10-9E2F-B59F10899393}">
      <dgm:prSet/>
      <dgm:spPr/>
      <dgm:t>
        <a:bodyPr/>
        <a:lstStyle/>
        <a:p>
          <a:pPr rtl="1"/>
          <a:endParaRPr lang="ar-SA"/>
        </a:p>
      </dgm:t>
    </dgm:pt>
    <dgm:pt modelId="{DB41DF2B-F17C-4A94-A509-57AE05278AE6}">
      <dgm:prSet custT="1">
        <dgm:style>
          <a:lnRef idx="1">
            <a:schemeClr val="accent3"/>
          </a:lnRef>
          <a:fillRef idx="2">
            <a:schemeClr val="accent3"/>
          </a:fillRef>
          <a:effectRef idx="1">
            <a:schemeClr val="accent3"/>
          </a:effectRef>
          <a:fontRef idx="minor">
            <a:schemeClr val="dk1"/>
          </a:fontRef>
        </dgm:style>
      </dgm:prSet>
      <dgm:spPr/>
      <dgm:t>
        <a:bodyPr/>
        <a:lstStyle/>
        <a:p>
          <a:pPr algn="justLow" rtl="1"/>
          <a:r>
            <a:rPr lang="ar-SA" sz="2800" dirty="0" smtClean="0"/>
            <a:t>وتفسير هؤلاء أقرب ما يكون إلى تفسير الباطنية.</a:t>
          </a:r>
          <a:endParaRPr lang="ar-SA" sz="2800" dirty="0"/>
        </a:p>
      </dgm:t>
    </dgm:pt>
    <dgm:pt modelId="{3A4F5921-B3B0-4D4B-AF6A-365356D30373}" type="parTrans" cxnId="{E1A89C21-BE4F-41A7-AECB-B7154BC0C8D8}">
      <dgm:prSet/>
      <dgm:spPr/>
      <dgm:t>
        <a:bodyPr/>
        <a:lstStyle/>
        <a:p>
          <a:pPr rtl="1"/>
          <a:endParaRPr lang="ar-SA"/>
        </a:p>
      </dgm:t>
    </dgm:pt>
    <dgm:pt modelId="{547A1252-8013-4093-9ED9-714EEC40DFF0}" type="sibTrans" cxnId="{E1A89C21-BE4F-41A7-AECB-B7154BC0C8D8}">
      <dgm:prSet/>
      <dgm:spPr/>
      <dgm:t>
        <a:bodyPr/>
        <a:lstStyle/>
        <a:p>
          <a:pPr rtl="1"/>
          <a:endParaRPr lang="ar-SA"/>
        </a:p>
      </dgm:t>
    </dgm:pt>
    <dgm:pt modelId="{9F0AD454-E1B5-4DE4-99F9-BDBB59A35BD1}" type="pres">
      <dgm:prSet presAssocID="{BB529DD7-E1C2-4F72-AF27-0E8900DC1841}" presName="linear" presStyleCnt="0">
        <dgm:presLayoutVars>
          <dgm:animLvl val="lvl"/>
          <dgm:resizeHandles val="exact"/>
        </dgm:presLayoutVars>
      </dgm:prSet>
      <dgm:spPr/>
      <dgm:t>
        <a:bodyPr/>
        <a:lstStyle/>
        <a:p>
          <a:pPr rtl="1"/>
          <a:endParaRPr lang="ar-SA"/>
        </a:p>
      </dgm:t>
    </dgm:pt>
    <dgm:pt modelId="{72380238-E7C5-4440-B06E-795816E71F03}" type="pres">
      <dgm:prSet presAssocID="{31D571CF-B503-4CD5-9842-F19EAB2CF9E0}" presName="parentText" presStyleLbl="node1" presStyleIdx="0" presStyleCnt="3" custScaleY="76381" custLinFactY="-37673" custLinFactNeighborX="-1624" custLinFactNeighborY="-100000">
        <dgm:presLayoutVars>
          <dgm:chMax val="0"/>
          <dgm:bulletEnabled val="1"/>
        </dgm:presLayoutVars>
      </dgm:prSet>
      <dgm:spPr/>
      <dgm:t>
        <a:bodyPr/>
        <a:lstStyle/>
        <a:p>
          <a:pPr rtl="1"/>
          <a:endParaRPr lang="ar-SA"/>
        </a:p>
      </dgm:t>
    </dgm:pt>
    <dgm:pt modelId="{7F84C507-0060-48F4-8F97-20E91ED2834C}" type="pres">
      <dgm:prSet presAssocID="{8B724DDF-3CB8-447B-96CD-856412D05FCB}" presName="spacer" presStyleCnt="0"/>
      <dgm:spPr/>
    </dgm:pt>
    <dgm:pt modelId="{777C648E-7CD8-4435-B81F-BE8DFA7E386B}" type="pres">
      <dgm:prSet presAssocID="{AA2DAEAF-EEE3-4A58-8712-783F5BFAE347}" presName="parentText" presStyleLbl="node1" presStyleIdx="1" presStyleCnt="3" custScaleY="77165" custLinFactY="-4474" custLinFactNeighborX="-749" custLinFactNeighborY="-100000">
        <dgm:presLayoutVars>
          <dgm:chMax val="0"/>
          <dgm:bulletEnabled val="1"/>
        </dgm:presLayoutVars>
      </dgm:prSet>
      <dgm:spPr/>
      <dgm:t>
        <a:bodyPr/>
        <a:lstStyle/>
        <a:p>
          <a:pPr rtl="1"/>
          <a:endParaRPr lang="ar-SA"/>
        </a:p>
      </dgm:t>
    </dgm:pt>
    <dgm:pt modelId="{7AE638F8-A197-4288-9C8C-0BA24FEA36D6}" type="pres">
      <dgm:prSet presAssocID="{5A86EFF5-BDBF-4DE6-BFB0-BE3229DDBE77}" presName="spacer" presStyleCnt="0"/>
      <dgm:spPr/>
    </dgm:pt>
    <dgm:pt modelId="{56D76B63-138F-4ADC-8F99-A0A09B001721}" type="pres">
      <dgm:prSet presAssocID="{DB41DF2B-F17C-4A94-A509-57AE05278AE6}" presName="parentText" presStyleLbl="node1" presStyleIdx="2" presStyleCnt="3" custScaleY="61674" custLinFactNeighborX="126" custLinFactNeighborY="4026">
        <dgm:presLayoutVars>
          <dgm:chMax val="0"/>
          <dgm:bulletEnabled val="1"/>
        </dgm:presLayoutVars>
      </dgm:prSet>
      <dgm:spPr/>
      <dgm:t>
        <a:bodyPr/>
        <a:lstStyle/>
        <a:p>
          <a:pPr rtl="1"/>
          <a:endParaRPr lang="ar-SA"/>
        </a:p>
      </dgm:t>
    </dgm:pt>
  </dgm:ptLst>
  <dgm:cxnLst>
    <dgm:cxn modelId="{2E3D34FD-FBD4-419B-B83A-DD7E4893BC7D}" type="presOf" srcId="{AA2DAEAF-EEE3-4A58-8712-783F5BFAE347}" destId="{777C648E-7CD8-4435-B81F-BE8DFA7E386B}" srcOrd="0" destOrd="0" presId="urn:microsoft.com/office/officeart/2005/8/layout/vList2"/>
    <dgm:cxn modelId="{E1A89C21-BE4F-41A7-AECB-B7154BC0C8D8}" srcId="{BB529DD7-E1C2-4F72-AF27-0E8900DC1841}" destId="{DB41DF2B-F17C-4A94-A509-57AE05278AE6}" srcOrd="2" destOrd="0" parTransId="{3A4F5921-B3B0-4D4B-AF6A-365356D30373}" sibTransId="{547A1252-8013-4093-9ED9-714EEC40DFF0}"/>
    <dgm:cxn modelId="{3B0BE275-BC2A-47DC-AA0D-72E07AB3750F}" type="presOf" srcId="{BB529DD7-E1C2-4F72-AF27-0E8900DC1841}" destId="{9F0AD454-E1B5-4DE4-99F9-BDBB59A35BD1}" srcOrd="0" destOrd="0" presId="urn:microsoft.com/office/officeart/2005/8/layout/vList2"/>
    <dgm:cxn modelId="{AEAF4444-C30B-4720-979E-926EF43234FE}" type="presOf" srcId="{DB41DF2B-F17C-4A94-A509-57AE05278AE6}" destId="{56D76B63-138F-4ADC-8F99-A0A09B001721}" srcOrd="0" destOrd="0" presId="urn:microsoft.com/office/officeart/2005/8/layout/vList2"/>
    <dgm:cxn modelId="{7D72F424-97D0-4A16-8020-8A54FA07F45A}" srcId="{BB529DD7-E1C2-4F72-AF27-0E8900DC1841}" destId="{31D571CF-B503-4CD5-9842-F19EAB2CF9E0}" srcOrd="0" destOrd="0" parTransId="{6CC416B4-E840-49AD-8905-4291647C7874}" sibTransId="{8B724DDF-3CB8-447B-96CD-856412D05FCB}"/>
    <dgm:cxn modelId="{343DD246-5B8A-4986-9E15-E2155C8528A3}" type="presOf" srcId="{31D571CF-B503-4CD5-9842-F19EAB2CF9E0}" destId="{72380238-E7C5-4440-B06E-795816E71F03}" srcOrd="0" destOrd="0" presId="urn:microsoft.com/office/officeart/2005/8/layout/vList2"/>
    <dgm:cxn modelId="{C4A3FE72-CC74-4F10-9E2F-B59F10899393}" srcId="{BB529DD7-E1C2-4F72-AF27-0E8900DC1841}" destId="{AA2DAEAF-EEE3-4A58-8712-783F5BFAE347}" srcOrd="1" destOrd="0" parTransId="{EB09435D-8077-493A-84AF-0CD931BE6545}" sibTransId="{5A86EFF5-BDBF-4DE6-BFB0-BE3229DDBE77}"/>
    <dgm:cxn modelId="{1156CB34-948F-4BB4-B1FF-0C36F2C8BC09}" type="presParOf" srcId="{9F0AD454-E1B5-4DE4-99F9-BDBB59A35BD1}" destId="{72380238-E7C5-4440-B06E-795816E71F03}" srcOrd="0" destOrd="0" presId="urn:microsoft.com/office/officeart/2005/8/layout/vList2"/>
    <dgm:cxn modelId="{7D904858-4A5F-47C0-950C-3F2C11D4BC23}" type="presParOf" srcId="{9F0AD454-E1B5-4DE4-99F9-BDBB59A35BD1}" destId="{7F84C507-0060-48F4-8F97-20E91ED2834C}" srcOrd="1" destOrd="0" presId="urn:microsoft.com/office/officeart/2005/8/layout/vList2"/>
    <dgm:cxn modelId="{B4C5CEEB-FA9E-4A1A-8BF5-909B98904EE8}" type="presParOf" srcId="{9F0AD454-E1B5-4DE4-99F9-BDBB59A35BD1}" destId="{777C648E-7CD8-4435-B81F-BE8DFA7E386B}" srcOrd="2" destOrd="0" presId="urn:microsoft.com/office/officeart/2005/8/layout/vList2"/>
    <dgm:cxn modelId="{142568C9-2E4A-4995-AEA5-6B27843556EE}" type="presParOf" srcId="{9F0AD454-E1B5-4DE4-99F9-BDBB59A35BD1}" destId="{7AE638F8-A197-4288-9C8C-0BA24FEA36D6}" srcOrd="3" destOrd="0" presId="urn:microsoft.com/office/officeart/2005/8/layout/vList2"/>
    <dgm:cxn modelId="{6A73FC02-78D0-4532-A772-51F507AAA104}" type="presParOf" srcId="{9F0AD454-E1B5-4DE4-99F9-BDBB59A35BD1}" destId="{56D76B63-138F-4ADC-8F99-A0A09B00172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EB16DEF6-B38C-4F19-A18D-9F49A84FAEEE}" type="doc">
      <dgm:prSet loTypeId="urn:microsoft.com/office/officeart/2005/8/layout/process4" loCatId="list" qsTypeId="urn:microsoft.com/office/officeart/2005/8/quickstyle/simple4" qsCatId="simple" csTypeId="urn:microsoft.com/office/officeart/2005/8/colors/accent1_2" csCatId="accent1" phldr="1"/>
      <dgm:spPr/>
      <dgm:t>
        <a:bodyPr/>
        <a:lstStyle/>
        <a:p>
          <a:pPr rtl="1"/>
          <a:endParaRPr lang="ar-SA"/>
        </a:p>
      </dgm:t>
    </dgm:pt>
    <dgm:pt modelId="{46D15DAF-D236-4549-9B32-CFBDA47154FC}">
      <dgm:prSet custT="1"/>
      <dgm:spPr>
        <a:solidFill>
          <a:schemeClr val="accent5">
            <a:lumMod val="75000"/>
          </a:schemeClr>
        </a:solidFill>
      </dgm:spPr>
      <dgm:t>
        <a:bodyPr/>
        <a:lstStyle/>
        <a:p>
          <a:pPr algn="justLow" rtl="1"/>
          <a:r>
            <a:rPr lang="ar-SA" sz="3200" b="1" dirty="0" smtClean="0"/>
            <a:t>الصورة الثالثة: </a:t>
          </a:r>
          <a:r>
            <a:rPr lang="ar-SA" sz="3200" dirty="0" smtClean="0"/>
            <a:t>أن يكون المعنى الذى يريد المفسِّر نفيه أو إثباته </a:t>
          </a:r>
          <a:r>
            <a:rPr lang="ar-SA" sz="3200" dirty="0" smtClean="0">
              <a:solidFill>
                <a:srgbClr val="FF33CC"/>
              </a:solidFill>
            </a:rPr>
            <a:t>خطأ، </a:t>
          </a:r>
          <a:r>
            <a:rPr lang="ar-SA" sz="3200" dirty="0" smtClean="0"/>
            <a:t>فمراعاة لهذا المعنى يحمل عليه لفظ القرآن، مع أنه لا يدل عليه ولا يُراد منه.</a:t>
          </a:r>
          <a:endParaRPr lang="ar-SA" sz="3200" dirty="0"/>
        </a:p>
      </dgm:t>
    </dgm:pt>
    <dgm:pt modelId="{E0B5D24B-EAF8-4964-A613-E2D6B1800793}" type="parTrans" cxnId="{6E7BD1F5-AED9-49D4-81B0-D88BD2D0D807}">
      <dgm:prSet/>
      <dgm:spPr/>
      <dgm:t>
        <a:bodyPr/>
        <a:lstStyle/>
        <a:p>
          <a:pPr rtl="1"/>
          <a:endParaRPr lang="ar-SA"/>
        </a:p>
      </dgm:t>
    </dgm:pt>
    <dgm:pt modelId="{E4B71D83-FB8F-4B9A-8759-374B5125227A}" type="sibTrans" cxnId="{6E7BD1F5-AED9-49D4-81B0-D88BD2D0D807}">
      <dgm:prSet/>
      <dgm:spPr/>
      <dgm:t>
        <a:bodyPr/>
        <a:lstStyle/>
        <a:p>
          <a:pPr rtl="1"/>
          <a:endParaRPr lang="ar-SA"/>
        </a:p>
      </dgm:t>
    </dgm:pt>
    <dgm:pt modelId="{3BAED5BE-A561-4940-AA90-ADADE01BBDF6}">
      <dgm:prSet custT="1"/>
      <dgm:spPr>
        <a:solidFill>
          <a:schemeClr val="bg1">
            <a:lumMod val="50000"/>
          </a:schemeClr>
        </a:solidFill>
      </dgm:spPr>
      <dgm:t>
        <a:bodyPr/>
        <a:lstStyle/>
        <a:p>
          <a:pPr algn="justLow" rtl="1"/>
          <a:r>
            <a:rPr lang="ar-SA" sz="3200" u="sng" dirty="0" smtClean="0"/>
            <a:t>وهو مع ذلك لا ينفى الظاهر المراد.</a:t>
          </a:r>
          <a:endParaRPr lang="ar-SA" sz="3200" u="sng" dirty="0"/>
        </a:p>
      </dgm:t>
    </dgm:pt>
    <dgm:pt modelId="{651B9043-E779-46FB-AD0B-93BA73F76EFB}" type="parTrans" cxnId="{39022E8D-CEBB-48AF-BB9C-DE952DCB7366}">
      <dgm:prSet/>
      <dgm:spPr/>
      <dgm:t>
        <a:bodyPr/>
        <a:lstStyle/>
        <a:p>
          <a:pPr rtl="1"/>
          <a:endParaRPr lang="ar-SA"/>
        </a:p>
      </dgm:t>
    </dgm:pt>
    <dgm:pt modelId="{5ED2EFC6-03C4-4686-B409-08DB8ABA024E}" type="sibTrans" cxnId="{39022E8D-CEBB-48AF-BB9C-DE952DCB7366}">
      <dgm:prSet/>
      <dgm:spPr/>
      <dgm:t>
        <a:bodyPr/>
        <a:lstStyle/>
        <a:p>
          <a:pPr rtl="1"/>
          <a:endParaRPr lang="ar-SA"/>
        </a:p>
      </dgm:t>
    </dgm:pt>
    <dgm:pt modelId="{DAF19CB0-6BBD-46B7-86F0-F0413A5D3468}">
      <dgm:prSet custT="1"/>
      <dgm:spPr>
        <a:solidFill>
          <a:schemeClr val="accent4">
            <a:lumMod val="50000"/>
          </a:schemeClr>
        </a:solidFill>
      </dgm:spPr>
      <dgm:t>
        <a:bodyPr/>
        <a:lstStyle/>
        <a:p>
          <a:pPr algn="justLow" rtl="1"/>
          <a:r>
            <a:rPr lang="ar-SA" sz="3200" dirty="0" smtClean="0"/>
            <a:t>وعلى هذا يكون الخطأ واقعاً في الدليل والمدلول معاً.</a:t>
          </a:r>
          <a:endParaRPr lang="ar-SA" sz="3200" dirty="0"/>
        </a:p>
      </dgm:t>
    </dgm:pt>
    <dgm:pt modelId="{9A522DE7-E8F8-404E-8BEA-7CB74CAFB132}" type="parTrans" cxnId="{0A1DA5D4-B822-4524-A3DE-DD55DFAAB7F6}">
      <dgm:prSet/>
      <dgm:spPr/>
      <dgm:t>
        <a:bodyPr/>
        <a:lstStyle/>
        <a:p>
          <a:pPr rtl="1"/>
          <a:endParaRPr lang="ar-SA"/>
        </a:p>
      </dgm:t>
    </dgm:pt>
    <dgm:pt modelId="{0D784F9D-B67D-478D-9E44-AE6E7237F3F8}" type="sibTrans" cxnId="{0A1DA5D4-B822-4524-A3DE-DD55DFAAB7F6}">
      <dgm:prSet/>
      <dgm:spPr/>
      <dgm:t>
        <a:bodyPr/>
        <a:lstStyle/>
        <a:p>
          <a:pPr rtl="1"/>
          <a:endParaRPr lang="ar-SA"/>
        </a:p>
      </dgm:t>
    </dgm:pt>
    <dgm:pt modelId="{703D8641-639E-4F70-A45D-84957B06A9AE}" type="pres">
      <dgm:prSet presAssocID="{EB16DEF6-B38C-4F19-A18D-9F49A84FAEEE}" presName="Name0" presStyleCnt="0">
        <dgm:presLayoutVars>
          <dgm:dir/>
          <dgm:animLvl val="lvl"/>
          <dgm:resizeHandles val="exact"/>
        </dgm:presLayoutVars>
      </dgm:prSet>
      <dgm:spPr/>
      <dgm:t>
        <a:bodyPr/>
        <a:lstStyle/>
        <a:p>
          <a:pPr rtl="1"/>
          <a:endParaRPr lang="ar-SA"/>
        </a:p>
      </dgm:t>
    </dgm:pt>
    <dgm:pt modelId="{2239FDF9-61CD-4B39-A025-77AD76FFAA7C}" type="pres">
      <dgm:prSet presAssocID="{DAF19CB0-6BBD-46B7-86F0-F0413A5D3468}" presName="boxAndChildren" presStyleCnt="0"/>
      <dgm:spPr/>
    </dgm:pt>
    <dgm:pt modelId="{33C889CF-4B7A-41D9-BA11-14806DA18EAD}" type="pres">
      <dgm:prSet presAssocID="{DAF19CB0-6BBD-46B7-86F0-F0413A5D3468}" presName="parentTextBox" presStyleLbl="node1" presStyleIdx="0" presStyleCnt="3"/>
      <dgm:spPr/>
      <dgm:t>
        <a:bodyPr/>
        <a:lstStyle/>
        <a:p>
          <a:pPr rtl="1"/>
          <a:endParaRPr lang="ar-SA"/>
        </a:p>
      </dgm:t>
    </dgm:pt>
    <dgm:pt modelId="{11627D02-E060-4130-8268-680A88BBC651}" type="pres">
      <dgm:prSet presAssocID="{5ED2EFC6-03C4-4686-B409-08DB8ABA024E}" presName="sp" presStyleCnt="0"/>
      <dgm:spPr/>
    </dgm:pt>
    <dgm:pt modelId="{0846DEAA-B409-4140-8DC1-3CB118DF30B6}" type="pres">
      <dgm:prSet presAssocID="{3BAED5BE-A561-4940-AA90-ADADE01BBDF6}" presName="arrowAndChildren" presStyleCnt="0"/>
      <dgm:spPr/>
    </dgm:pt>
    <dgm:pt modelId="{E049C28A-EF7C-43E6-B4EC-382E87A0A62A}" type="pres">
      <dgm:prSet presAssocID="{3BAED5BE-A561-4940-AA90-ADADE01BBDF6}" presName="parentTextArrow" presStyleLbl="node1" presStyleIdx="1" presStyleCnt="3"/>
      <dgm:spPr/>
      <dgm:t>
        <a:bodyPr/>
        <a:lstStyle/>
        <a:p>
          <a:pPr rtl="1"/>
          <a:endParaRPr lang="ar-SA"/>
        </a:p>
      </dgm:t>
    </dgm:pt>
    <dgm:pt modelId="{59C89102-9FF8-4C5A-9501-F764BEB25AC5}" type="pres">
      <dgm:prSet presAssocID="{E4B71D83-FB8F-4B9A-8759-374B5125227A}" presName="sp" presStyleCnt="0"/>
      <dgm:spPr/>
    </dgm:pt>
    <dgm:pt modelId="{1DABE67A-BE80-4DBE-BDFE-252E75BC681A}" type="pres">
      <dgm:prSet presAssocID="{46D15DAF-D236-4549-9B32-CFBDA47154FC}" presName="arrowAndChildren" presStyleCnt="0"/>
      <dgm:spPr/>
    </dgm:pt>
    <dgm:pt modelId="{650018E8-84B9-4F37-A117-D2D8D991D7D9}" type="pres">
      <dgm:prSet presAssocID="{46D15DAF-D236-4549-9B32-CFBDA47154FC}" presName="parentTextArrow" presStyleLbl="node1" presStyleIdx="2" presStyleCnt="3" custScaleY="152321"/>
      <dgm:spPr/>
      <dgm:t>
        <a:bodyPr/>
        <a:lstStyle/>
        <a:p>
          <a:pPr rtl="1"/>
          <a:endParaRPr lang="ar-SA"/>
        </a:p>
      </dgm:t>
    </dgm:pt>
  </dgm:ptLst>
  <dgm:cxnLst>
    <dgm:cxn modelId="{2FE5BA47-C5E0-44FD-96DB-EF8A714F3F0D}" type="presOf" srcId="{3BAED5BE-A561-4940-AA90-ADADE01BBDF6}" destId="{E049C28A-EF7C-43E6-B4EC-382E87A0A62A}" srcOrd="0" destOrd="0" presId="urn:microsoft.com/office/officeart/2005/8/layout/process4"/>
    <dgm:cxn modelId="{6E7BD1F5-AED9-49D4-81B0-D88BD2D0D807}" srcId="{EB16DEF6-B38C-4F19-A18D-9F49A84FAEEE}" destId="{46D15DAF-D236-4549-9B32-CFBDA47154FC}" srcOrd="0" destOrd="0" parTransId="{E0B5D24B-EAF8-4964-A613-E2D6B1800793}" sibTransId="{E4B71D83-FB8F-4B9A-8759-374B5125227A}"/>
    <dgm:cxn modelId="{E9935278-28B9-4C03-ADE1-3E516329DEB0}" type="presOf" srcId="{46D15DAF-D236-4549-9B32-CFBDA47154FC}" destId="{650018E8-84B9-4F37-A117-D2D8D991D7D9}" srcOrd="0" destOrd="0" presId="urn:microsoft.com/office/officeart/2005/8/layout/process4"/>
    <dgm:cxn modelId="{5D32FE3E-33A5-40AA-A29B-BFE6A1A8DC95}" type="presOf" srcId="{DAF19CB0-6BBD-46B7-86F0-F0413A5D3468}" destId="{33C889CF-4B7A-41D9-BA11-14806DA18EAD}" srcOrd="0" destOrd="0" presId="urn:microsoft.com/office/officeart/2005/8/layout/process4"/>
    <dgm:cxn modelId="{0A1DA5D4-B822-4524-A3DE-DD55DFAAB7F6}" srcId="{EB16DEF6-B38C-4F19-A18D-9F49A84FAEEE}" destId="{DAF19CB0-6BBD-46B7-86F0-F0413A5D3468}" srcOrd="2" destOrd="0" parTransId="{9A522DE7-E8F8-404E-8BEA-7CB74CAFB132}" sibTransId="{0D784F9D-B67D-478D-9E44-AE6E7237F3F8}"/>
    <dgm:cxn modelId="{6E55CFF5-5E99-4532-B88C-95AADD6E55F0}" type="presOf" srcId="{EB16DEF6-B38C-4F19-A18D-9F49A84FAEEE}" destId="{703D8641-639E-4F70-A45D-84957B06A9AE}" srcOrd="0" destOrd="0" presId="urn:microsoft.com/office/officeart/2005/8/layout/process4"/>
    <dgm:cxn modelId="{39022E8D-CEBB-48AF-BB9C-DE952DCB7366}" srcId="{EB16DEF6-B38C-4F19-A18D-9F49A84FAEEE}" destId="{3BAED5BE-A561-4940-AA90-ADADE01BBDF6}" srcOrd="1" destOrd="0" parTransId="{651B9043-E779-46FB-AD0B-93BA73F76EFB}" sibTransId="{5ED2EFC6-03C4-4686-B409-08DB8ABA024E}"/>
    <dgm:cxn modelId="{98976BF8-4E9D-40C5-88F6-7AA55F0D62AC}" type="presParOf" srcId="{703D8641-639E-4F70-A45D-84957B06A9AE}" destId="{2239FDF9-61CD-4B39-A025-77AD76FFAA7C}" srcOrd="0" destOrd="0" presId="urn:microsoft.com/office/officeart/2005/8/layout/process4"/>
    <dgm:cxn modelId="{FE443B00-0972-4965-B74C-8518B4A9B40A}" type="presParOf" srcId="{2239FDF9-61CD-4B39-A025-77AD76FFAA7C}" destId="{33C889CF-4B7A-41D9-BA11-14806DA18EAD}" srcOrd="0" destOrd="0" presId="urn:microsoft.com/office/officeart/2005/8/layout/process4"/>
    <dgm:cxn modelId="{34026B5B-5FF9-4CFB-AE78-2D5B66E40ACB}" type="presParOf" srcId="{703D8641-639E-4F70-A45D-84957B06A9AE}" destId="{11627D02-E060-4130-8268-680A88BBC651}" srcOrd="1" destOrd="0" presId="urn:microsoft.com/office/officeart/2005/8/layout/process4"/>
    <dgm:cxn modelId="{30BFD429-0E6C-4863-873B-325EF42D9AD6}" type="presParOf" srcId="{703D8641-639E-4F70-A45D-84957B06A9AE}" destId="{0846DEAA-B409-4140-8DC1-3CB118DF30B6}" srcOrd="2" destOrd="0" presId="urn:microsoft.com/office/officeart/2005/8/layout/process4"/>
    <dgm:cxn modelId="{E01B40B0-B87A-443C-AE28-E2BBEDEF414F}" type="presParOf" srcId="{0846DEAA-B409-4140-8DC1-3CB118DF30B6}" destId="{E049C28A-EF7C-43E6-B4EC-382E87A0A62A}" srcOrd="0" destOrd="0" presId="urn:microsoft.com/office/officeart/2005/8/layout/process4"/>
    <dgm:cxn modelId="{0D722F24-DD69-455F-BE43-D128B68C943B}" type="presParOf" srcId="{703D8641-639E-4F70-A45D-84957B06A9AE}" destId="{59C89102-9FF8-4C5A-9501-F764BEB25AC5}" srcOrd="3" destOrd="0" presId="urn:microsoft.com/office/officeart/2005/8/layout/process4"/>
    <dgm:cxn modelId="{C9689B5D-4C21-46BB-B1DA-A60764AB34CE}" type="presParOf" srcId="{703D8641-639E-4F70-A45D-84957B06A9AE}" destId="{1DABE67A-BE80-4DBE-BDFE-252E75BC681A}" srcOrd="4" destOrd="0" presId="urn:microsoft.com/office/officeart/2005/8/layout/process4"/>
    <dgm:cxn modelId="{06360302-B4CB-416E-BE11-4375D334F9AD}" type="presParOf" srcId="{1DABE67A-BE80-4DBE-BDFE-252E75BC681A}" destId="{650018E8-84B9-4F37-A117-D2D8D991D7D9}"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A1A7CD8C-C926-4219-910A-84D211AFC6A0}" type="doc">
      <dgm:prSet loTypeId="urn:microsoft.com/office/officeart/2005/8/layout/process4" loCatId="process" qsTypeId="urn:microsoft.com/office/officeart/2005/8/quickstyle/simple1" qsCatId="simple" csTypeId="urn:microsoft.com/office/officeart/2005/8/colors/colorful4" csCatId="colorful" phldr="1"/>
      <dgm:spPr/>
      <dgm:t>
        <a:bodyPr/>
        <a:lstStyle/>
        <a:p>
          <a:pPr rtl="1"/>
          <a:endParaRPr lang="ar-SA"/>
        </a:p>
      </dgm:t>
    </dgm:pt>
    <dgm:pt modelId="{50915E86-98A6-431C-9F1B-3C97A8E082D8}">
      <dgm:prSet custT="1"/>
      <dgm:spPr/>
      <dgm:t>
        <a:bodyPr/>
        <a:lstStyle/>
        <a:p>
          <a:pPr algn="r" rtl="1"/>
          <a:r>
            <a:rPr lang="ar-SA" sz="3000" dirty="0" smtClean="0"/>
            <a:t>أوضح مثال لهذه الصورة التفسير المبنى على القول بوحدة الوجود.</a:t>
          </a:r>
          <a:endParaRPr lang="ar-SA" sz="3000" dirty="0"/>
        </a:p>
      </dgm:t>
    </dgm:pt>
    <dgm:pt modelId="{2A39CE0D-CEDF-4FE0-80D1-5C922F579D4A}" type="parTrans" cxnId="{2230A57B-2A85-4ED7-A436-184CE0659ADA}">
      <dgm:prSet/>
      <dgm:spPr/>
      <dgm:t>
        <a:bodyPr/>
        <a:lstStyle/>
        <a:p>
          <a:pPr rtl="1"/>
          <a:endParaRPr lang="ar-SA"/>
        </a:p>
      </dgm:t>
    </dgm:pt>
    <dgm:pt modelId="{871FE7F0-C9E4-470F-8050-97B84B900A97}" type="sibTrans" cxnId="{2230A57B-2A85-4ED7-A436-184CE0659ADA}">
      <dgm:prSet/>
      <dgm:spPr/>
      <dgm:t>
        <a:bodyPr/>
        <a:lstStyle/>
        <a:p>
          <a:pPr rtl="1"/>
          <a:endParaRPr lang="ar-SA"/>
        </a:p>
      </dgm:t>
    </dgm:pt>
    <dgm:pt modelId="{C8A41877-D6E0-4196-B4AF-5D755F98418E}">
      <dgm:prSet custT="1"/>
      <dgm:spPr/>
      <dgm:t>
        <a:bodyPr/>
        <a:lstStyle/>
        <a:p>
          <a:pPr algn="r" rtl="1"/>
          <a:r>
            <a:rPr lang="ar-SA" sz="3100" dirty="0" smtClean="0"/>
            <a:t>في قوله تعالى </a:t>
          </a:r>
          <a:r>
            <a:rPr lang="ar-SA" sz="3100" dirty="0" err="1" smtClean="0"/>
            <a:t>فى</a:t>
          </a:r>
          <a:r>
            <a:rPr lang="ar-SA" sz="3100" dirty="0" smtClean="0"/>
            <a:t> الآية [8] من سورة المزمل: {وَاذْكُرِ اسْمَ رَبِّكَ وَتَبَتَّلْ إِلَيْهِ تَبْتِيلاً}.</a:t>
          </a:r>
          <a:endParaRPr lang="ar-SA" sz="3100" dirty="0"/>
        </a:p>
      </dgm:t>
    </dgm:pt>
    <dgm:pt modelId="{A8BCFA1A-2298-47A6-8B2A-D50AC3405D90}" type="parTrans" cxnId="{332E0E36-C58A-477D-BD8D-24D5176B252C}">
      <dgm:prSet/>
      <dgm:spPr/>
      <dgm:t>
        <a:bodyPr/>
        <a:lstStyle/>
        <a:p>
          <a:pPr rtl="1"/>
          <a:endParaRPr lang="ar-SA"/>
        </a:p>
      </dgm:t>
    </dgm:pt>
    <dgm:pt modelId="{50245CDA-6B85-48FF-91D1-CFBAACD87ECC}" type="sibTrans" cxnId="{332E0E36-C58A-477D-BD8D-24D5176B252C}">
      <dgm:prSet/>
      <dgm:spPr/>
      <dgm:t>
        <a:bodyPr/>
        <a:lstStyle/>
        <a:p>
          <a:pPr rtl="1"/>
          <a:endParaRPr lang="ar-SA"/>
        </a:p>
      </dgm:t>
    </dgm:pt>
    <dgm:pt modelId="{4D5D81E0-2292-415D-B758-C5879849A2F9}">
      <dgm:prSet/>
      <dgm:spPr/>
      <dgm:t>
        <a:bodyPr/>
        <a:lstStyle/>
        <a:p>
          <a:pPr algn="r" rtl="1"/>
          <a:r>
            <a:rPr lang="ar-SA" dirty="0" smtClean="0"/>
            <a:t>يقول أصحاب هذا اللون من التفسير: واذكر اسم ربك الذى هو أنت، أي اعرف نفسك ولا تنسها فينسك الله .... إلخ.</a:t>
          </a:r>
          <a:endParaRPr lang="ar-SA" dirty="0"/>
        </a:p>
      </dgm:t>
    </dgm:pt>
    <dgm:pt modelId="{DF2837B2-881D-4421-A690-BE197F9EAD5E}" type="parTrans" cxnId="{E909CFD7-398B-42F4-A765-86B70E39EE12}">
      <dgm:prSet/>
      <dgm:spPr/>
      <dgm:t>
        <a:bodyPr/>
        <a:lstStyle/>
        <a:p>
          <a:pPr rtl="1"/>
          <a:endParaRPr lang="ar-SA"/>
        </a:p>
      </dgm:t>
    </dgm:pt>
    <dgm:pt modelId="{945A54D4-02FC-4B5B-B86E-E46612DF1383}" type="sibTrans" cxnId="{E909CFD7-398B-42F4-A765-86B70E39EE12}">
      <dgm:prSet/>
      <dgm:spPr/>
      <dgm:t>
        <a:bodyPr/>
        <a:lstStyle/>
        <a:p>
          <a:pPr rtl="1"/>
          <a:endParaRPr lang="ar-SA"/>
        </a:p>
      </dgm:t>
    </dgm:pt>
    <dgm:pt modelId="{63877D88-7E39-4118-B7A7-7905A595724D}" type="pres">
      <dgm:prSet presAssocID="{A1A7CD8C-C926-4219-910A-84D211AFC6A0}" presName="Name0" presStyleCnt="0">
        <dgm:presLayoutVars>
          <dgm:dir/>
          <dgm:animLvl val="lvl"/>
          <dgm:resizeHandles val="exact"/>
        </dgm:presLayoutVars>
      </dgm:prSet>
      <dgm:spPr/>
      <dgm:t>
        <a:bodyPr/>
        <a:lstStyle/>
        <a:p>
          <a:pPr rtl="1"/>
          <a:endParaRPr lang="ar-SA"/>
        </a:p>
      </dgm:t>
    </dgm:pt>
    <dgm:pt modelId="{3A0BE718-A6C1-4C65-A32E-03D5AC01E290}" type="pres">
      <dgm:prSet presAssocID="{4D5D81E0-2292-415D-B758-C5879849A2F9}" presName="boxAndChildren" presStyleCnt="0"/>
      <dgm:spPr/>
    </dgm:pt>
    <dgm:pt modelId="{74884B54-1F49-4909-B7AF-39A875F7DAB4}" type="pres">
      <dgm:prSet presAssocID="{4D5D81E0-2292-415D-B758-C5879849A2F9}" presName="parentTextBox" presStyleLbl="node1" presStyleIdx="0" presStyleCnt="3"/>
      <dgm:spPr/>
      <dgm:t>
        <a:bodyPr/>
        <a:lstStyle/>
        <a:p>
          <a:pPr rtl="1"/>
          <a:endParaRPr lang="ar-SA"/>
        </a:p>
      </dgm:t>
    </dgm:pt>
    <dgm:pt modelId="{D0AFAAEC-B7D0-4E31-A5D4-C0AA790E843A}" type="pres">
      <dgm:prSet presAssocID="{50245CDA-6B85-48FF-91D1-CFBAACD87ECC}" presName="sp" presStyleCnt="0"/>
      <dgm:spPr/>
    </dgm:pt>
    <dgm:pt modelId="{7BD1E262-F3FE-43C6-A7A7-9567A2AC7238}" type="pres">
      <dgm:prSet presAssocID="{C8A41877-D6E0-4196-B4AF-5D755F98418E}" presName="arrowAndChildren" presStyleCnt="0"/>
      <dgm:spPr/>
    </dgm:pt>
    <dgm:pt modelId="{A3A70048-575B-424C-8685-8948254E8772}" type="pres">
      <dgm:prSet presAssocID="{C8A41877-D6E0-4196-B4AF-5D755F98418E}" presName="parentTextArrow" presStyleLbl="node1" presStyleIdx="1" presStyleCnt="3"/>
      <dgm:spPr/>
      <dgm:t>
        <a:bodyPr/>
        <a:lstStyle/>
        <a:p>
          <a:pPr rtl="1"/>
          <a:endParaRPr lang="ar-SA"/>
        </a:p>
      </dgm:t>
    </dgm:pt>
    <dgm:pt modelId="{71CA978A-F7F0-45BE-A0FD-CDDDCB632D98}" type="pres">
      <dgm:prSet presAssocID="{871FE7F0-C9E4-470F-8050-97B84B900A97}" presName="sp" presStyleCnt="0"/>
      <dgm:spPr/>
    </dgm:pt>
    <dgm:pt modelId="{CA4ED04F-019E-47E7-880F-73A52B271DCC}" type="pres">
      <dgm:prSet presAssocID="{50915E86-98A6-431C-9F1B-3C97A8E082D8}" presName="arrowAndChildren" presStyleCnt="0"/>
      <dgm:spPr/>
    </dgm:pt>
    <dgm:pt modelId="{4254AA09-A10B-4FDD-93C5-71DA9DDD1163}" type="pres">
      <dgm:prSet presAssocID="{50915E86-98A6-431C-9F1B-3C97A8E082D8}" presName="parentTextArrow" presStyleLbl="node1" presStyleIdx="2" presStyleCnt="3"/>
      <dgm:spPr/>
      <dgm:t>
        <a:bodyPr/>
        <a:lstStyle/>
        <a:p>
          <a:pPr rtl="1"/>
          <a:endParaRPr lang="ar-SA"/>
        </a:p>
      </dgm:t>
    </dgm:pt>
  </dgm:ptLst>
  <dgm:cxnLst>
    <dgm:cxn modelId="{65DA4478-4680-4FFC-AF19-B444A237893A}" type="presOf" srcId="{50915E86-98A6-431C-9F1B-3C97A8E082D8}" destId="{4254AA09-A10B-4FDD-93C5-71DA9DDD1163}" srcOrd="0" destOrd="0" presId="urn:microsoft.com/office/officeart/2005/8/layout/process4"/>
    <dgm:cxn modelId="{12D1B517-1F58-47FA-822B-EC3FB2F7F01B}" type="presOf" srcId="{C8A41877-D6E0-4196-B4AF-5D755F98418E}" destId="{A3A70048-575B-424C-8685-8948254E8772}" srcOrd="0" destOrd="0" presId="urn:microsoft.com/office/officeart/2005/8/layout/process4"/>
    <dgm:cxn modelId="{E909CFD7-398B-42F4-A765-86B70E39EE12}" srcId="{A1A7CD8C-C926-4219-910A-84D211AFC6A0}" destId="{4D5D81E0-2292-415D-B758-C5879849A2F9}" srcOrd="2" destOrd="0" parTransId="{DF2837B2-881D-4421-A690-BE197F9EAD5E}" sibTransId="{945A54D4-02FC-4B5B-B86E-E46612DF1383}"/>
    <dgm:cxn modelId="{13762C3A-6C35-40C2-BF1F-8DAFCDD58ECA}" type="presOf" srcId="{4D5D81E0-2292-415D-B758-C5879849A2F9}" destId="{74884B54-1F49-4909-B7AF-39A875F7DAB4}" srcOrd="0" destOrd="0" presId="urn:microsoft.com/office/officeart/2005/8/layout/process4"/>
    <dgm:cxn modelId="{332E0E36-C58A-477D-BD8D-24D5176B252C}" srcId="{A1A7CD8C-C926-4219-910A-84D211AFC6A0}" destId="{C8A41877-D6E0-4196-B4AF-5D755F98418E}" srcOrd="1" destOrd="0" parTransId="{A8BCFA1A-2298-47A6-8B2A-D50AC3405D90}" sibTransId="{50245CDA-6B85-48FF-91D1-CFBAACD87ECC}"/>
    <dgm:cxn modelId="{2230A57B-2A85-4ED7-A436-184CE0659ADA}" srcId="{A1A7CD8C-C926-4219-910A-84D211AFC6A0}" destId="{50915E86-98A6-431C-9F1B-3C97A8E082D8}" srcOrd="0" destOrd="0" parTransId="{2A39CE0D-CEDF-4FE0-80D1-5C922F579D4A}" sibTransId="{871FE7F0-C9E4-470F-8050-97B84B900A97}"/>
    <dgm:cxn modelId="{9400B5C8-5BFE-4508-90E7-B69EE061C644}" type="presOf" srcId="{A1A7CD8C-C926-4219-910A-84D211AFC6A0}" destId="{63877D88-7E39-4118-B7A7-7905A595724D}" srcOrd="0" destOrd="0" presId="urn:microsoft.com/office/officeart/2005/8/layout/process4"/>
    <dgm:cxn modelId="{7B18CD4C-D205-424E-A434-A126AF59F111}" type="presParOf" srcId="{63877D88-7E39-4118-B7A7-7905A595724D}" destId="{3A0BE718-A6C1-4C65-A32E-03D5AC01E290}" srcOrd="0" destOrd="0" presId="urn:microsoft.com/office/officeart/2005/8/layout/process4"/>
    <dgm:cxn modelId="{F814B6F7-6F60-423E-B33B-A07389A86CEB}" type="presParOf" srcId="{3A0BE718-A6C1-4C65-A32E-03D5AC01E290}" destId="{74884B54-1F49-4909-B7AF-39A875F7DAB4}" srcOrd="0" destOrd="0" presId="urn:microsoft.com/office/officeart/2005/8/layout/process4"/>
    <dgm:cxn modelId="{1EEAE7C2-85AC-4A83-BB71-33146E76C2A2}" type="presParOf" srcId="{63877D88-7E39-4118-B7A7-7905A595724D}" destId="{D0AFAAEC-B7D0-4E31-A5D4-C0AA790E843A}" srcOrd="1" destOrd="0" presId="urn:microsoft.com/office/officeart/2005/8/layout/process4"/>
    <dgm:cxn modelId="{AD4099C8-3DAA-4766-AB5C-6BD74EAB4411}" type="presParOf" srcId="{63877D88-7E39-4118-B7A7-7905A595724D}" destId="{7BD1E262-F3FE-43C6-A7A7-9567A2AC7238}" srcOrd="2" destOrd="0" presId="urn:microsoft.com/office/officeart/2005/8/layout/process4"/>
    <dgm:cxn modelId="{21BB044B-8B48-44B8-8BD3-80686A1CAFFF}" type="presParOf" srcId="{7BD1E262-F3FE-43C6-A7A7-9567A2AC7238}" destId="{A3A70048-575B-424C-8685-8948254E8772}" srcOrd="0" destOrd="0" presId="urn:microsoft.com/office/officeart/2005/8/layout/process4"/>
    <dgm:cxn modelId="{DF15B0AF-5F48-42F4-8E29-8C1A1355679A}" type="presParOf" srcId="{63877D88-7E39-4118-B7A7-7905A595724D}" destId="{71CA978A-F7F0-45BE-A0FD-CDDDCB632D98}" srcOrd="3" destOrd="0" presId="urn:microsoft.com/office/officeart/2005/8/layout/process4"/>
    <dgm:cxn modelId="{98367487-1165-432F-8414-FB712C5FEB4E}" type="presParOf" srcId="{63877D88-7E39-4118-B7A7-7905A595724D}" destId="{CA4ED04F-019E-47E7-880F-73A52B271DCC}" srcOrd="4" destOrd="0" presId="urn:microsoft.com/office/officeart/2005/8/layout/process4"/>
    <dgm:cxn modelId="{802A5A36-07B0-484F-A38B-0060966ED3C5}" type="presParOf" srcId="{CA4ED04F-019E-47E7-880F-73A52B271DCC}" destId="{4254AA09-A10B-4FDD-93C5-71DA9DDD1163}"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F6D62EA3-460D-4F62-A6B8-D9BB2B405C1C}" type="doc">
      <dgm:prSet loTypeId="urn:microsoft.com/office/officeart/2005/8/layout/vProcess5" loCatId="process" qsTypeId="urn:microsoft.com/office/officeart/2005/8/quickstyle/simple5" qsCatId="simple" csTypeId="urn:microsoft.com/office/officeart/2005/8/colors/accent1_2" csCatId="accent1" phldr="1"/>
      <dgm:spPr/>
      <dgm:t>
        <a:bodyPr/>
        <a:lstStyle/>
        <a:p>
          <a:pPr rtl="1"/>
          <a:endParaRPr lang="ar-SA"/>
        </a:p>
      </dgm:t>
    </dgm:pt>
    <dgm:pt modelId="{8289E821-5AD5-49B8-8666-5F9FCD19F149}">
      <dgm:prSet custT="1">
        <dgm:style>
          <a:lnRef idx="1">
            <a:schemeClr val="accent1"/>
          </a:lnRef>
          <a:fillRef idx="2">
            <a:schemeClr val="accent1"/>
          </a:fillRef>
          <a:effectRef idx="1">
            <a:schemeClr val="accent1"/>
          </a:effectRef>
          <a:fontRef idx="minor">
            <a:schemeClr val="dk1"/>
          </a:fontRef>
        </dgm:style>
      </dgm:prSet>
      <dgm:spPr/>
      <dgm:t>
        <a:bodyPr/>
        <a:lstStyle/>
        <a:p>
          <a:pPr algn="justLow" rtl="1"/>
          <a:r>
            <a:rPr lang="ar-SA" sz="3200" b="1" dirty="0" smtClean="0"/>
            <a:t>الصورة الرابعة: </a:t>
          </a:r>
          <a:r>
            <a:rPr lang="ar-SA" sz="3200" dirty="0" smtClean="0"/>
            <a:t>أن يكون المعنى الذى يريد المفسِّر نفيه أو إثباته </a:t>
          </a:r>
          <a:r>
            <a:rPr lang="ar-SA" sz="3200" dirty="0" smtClean="0">
              <a:solidFill>
                <a:srgbClr val="FF33CC"/>
              </a:solidFill>
            </a:rPr>
            <a:t>خطأ</a:t>
          </a:r>
          <a:r>
            <a:rPr lang="ar-SA" sz="3200" dirty="0" smtClean="0"/>
            <a:t>، فمراعاة لهذا المعنى </a:t>
          </a:r>
          <a:r>
            <a:rPr lang="ar-SA" sz="3200" u="sng" dirty="0" smtClean="0"/>
            <a:t>يسلب لفظ القرآن ما يدل </a:t>
          </a:r>
          <a:r>
            <a:rPr lang="ar-SA" sz="3200" dirty="0" smtClean="0"/>
            <a:t>عليه ويُراد به، ويحمله على ذلك الخطأ دون الظاهر المراد.</a:t>
          </a:r>
          <a:endParaRPr lang="ar-SA" sz="3200" dirty="0"/>
        </a:p>
      </dgm:t>
    </dgm:pt>
    <dgm:pt modelId="{BB01EF87-5199-4488-932B-092A098FE457}" type="parTrans" cxnId="{EC2FEBE8-2B26-433D-A916-766CDA18FDB9}">
      <dgm:prSet/>
      <dgm:spPr/>
      <dgm:t>
        <a:bodyPr/>
        <a:lstStyle/>
        <a:p>
          <a:pPr rtl="1"/>
          <a:endParaRPr lang="ar-SA"/>
        </a:p>
      </dgm:t>
    </dgm:pt>
    <dgm:pt modelId="{9620049D-44E5-45B8-B93F-6FBDF47AC2CD}" type="sibTrans" cxnId="{EC2FEBE8-2B26-433D-A916-766CDA18FDB9}">
      <dgm:prSet/>
      <dgm:spPr/>
      <dgm:t>
        <a:bodyPr/>
        <a:lstStyle/>
        <a:p>
          <a:pPr rtl="1"/>
          <a:endParaRPr lang="ar-SA"/>
        </a:p>
      </dgm:t>
    </dgm:pt>
    <dgm:pt modelId="{FE842A04-436F-40C8-AB86-688FECC519E9}">
      <dgm:prSet custT="1">
        <dgm:style>
          <a:lnRef idx="1">
            <a:schemeClr val="accent4"/>
          </a:lnRef>
          <a:fillRef idx="2">
            <a:schemeClr val="accent4"/>
          </a:fillRef>
          <a:effectRef idx="1">
            <a:schemeClr val="accent4"/>
          </a:effectRef>
          <a:fontRef idx="minor">
            <a:schemeClr val="dk1"/>
          </a:fontRef>
        </dgm:style>
      </dgm:prSet>
      <dgm:spPr/>
      <dgm:t>
        <a:bodyPr/>
        <a:lstStyle/>
        <a:p>
          <a:pPr algn="r" rtl="1"/>
          <a:r>
            <a:rPr lang="ar-SA" sz="3200" dirty="0" smtClean="0"/>
            <a:t>والخطأ وعلى هذا يكون في الدليل والمدلول معاً.</a:t>
          </a:r>
          <a:endParaRPr lang="ar-SA" sz="3200" dirty="0"/>
        </a:p>
      </dgm:t>
    </dgm:pt>
    <dgm:pt modelId="{52897DA7-2FBA-407B-A84F-EA612618E08B}" type="parTrans" cxnId="{A36457BB-E686-476D-A71A-61AD0F896C38}">
      <dgm:prSet/>
      <dgm:spPr/>
      <dgm:t>
        <a:bodyPr/>
        <a:lstStyle/>
        <a:p>
          <a:pPr rtl="1"/>
          <a:endParaRPr lang="ar-SA"/>
        </a:p>
      </dgm:t>
    </dgm:pt>
    <dgm:pt modelId="{5E59EA5F-70E1-4E8E-80FC-BA1BEE792234}" type="sibTrans" cxnId="{A36457BB-E686-476D-A71A-61AD0F896C38}">
      <dgm:prSet/>
      <dgm:spPr/>
      <dgm:t>
        <a:bodyPr/>
        <a:lstStyle/>
        <a:p>
          <a:pPr rtl="1"/>
          <a:endParaRPr lang="ar-SA"/>
        </a:p>
      </dgm:t>
    </dgm:pt>
    <dgm:pt modelId="{27162722-0556-42A9-9F63-154FCEA4B32E}">
      <dgm:prSet custT="1">
        <dgm:style>
          <a:lnRef idx="1">
            <a:schemeClr val="accent6"/>
          </a:lnRef>
          <a:fillRef idx="2">
            <a:schemeClr val="accent6"/>
          </a:fillRef>
          <a:effectRef idx="1">
            <a:schemeClr val="accent6"/>
          </a:effectRef>
          <a:fontRef idx="minor">
            <a:schemeClr val="dk1"/>
          </a:fontRef>
        </dgm:style>
      </dgm:prSet>
      <dgm:spPr/>
      <dgm:t>
        <a:bodyPr/>
        <a:lstStyle/>
        <a:p>
          <a:pPr algn="justLow" rtl="1"/>
          <a:r>
            <a:rPr lang="ar-SA" sz="3200" dirty="0" smtClean="0"/>
            <a:t>وهذه الصورة تنطبق على تفاسير أهل البدع، والمذاهب الباطلة.</a:t>
          </a:r>
          <a:endParaRPr lang="ar-SA" sz="3200" dirty="0"/>
        </a:p>
      </dgm:t>
    </dgm:pt>
    <dgm:pt modelId="{B94ED37D-9390-4255-A702-D10B6FC363BB}" type="parTrans" cxnId="{1B076197-40F5-4974-BF1F-25F8868E068C}">
      <dgm:prSet/>
      <dgm:spPr/>
      <dgm:t>
        <a:bodyPr/>
        <a:lstStyle/>
        <a:p>
          <a:pPr rtl="1"/>
          <a:endParaRPr lang="ar-SA"/>
        </a:p>
      </dgm:t>
    </dgm:pt>
    <dgm:pt modelId="{A5794884-E497-4A45-880E-AD4A8FB4B0D7}" type="sibTrans" cxnId="{1B076197-40F5-4974-BF1F-25F8868E068C}">
      <dgm:prSet/>
      <dgm:spPr/>
      <dgm:t>
        <a:bodyPr/>
        <a:lstStyle/>
        <a:p>
          <a:pPr rtl="1"/>
          <a:endParaRPr lang="ar-SA"/>
        </a:p>
      </dgm:t>
    </dgm:pt>
    <dgm:pt modelId="{C813B355-F2C6-4C9E-AAA5-3713B1B22CD4}" type="pres">
      <dgm:prSet presAssocID="{F6D62EA3-460D-4F62-A6B8-D9BB2B405C1C}" presName="outerComposite" presStyleCnt="0">
        <dgm:presLayoutVars>
          <dgm:chMax val="5"/>
          <dgm:dir/>
          <dgm:resizeHandles val="exact"/>
        </dgm:presLayoutVars>
      </dgm:prSet>
      <dgm:spPr/>
      <dgm:t>
        <a:bodyPr/>
        <a:lstStyle/>
        <a:p>
          <a:pPr rtl="1"/>
          <a:endParaRPr lang="ar-SA"/>
        </a:p>
      </dgm:t>
    </dgm:pt>
    <dgm:pt modelId="{D50035F9-B796-4A53-8AA7-A1EA23E997D5}" type="pres">
      <dgm:prSet presAssocID="{F6D62EA3-460D-4F62-A6B8-D9BB2B405C1C}" presName="dummyMaxCanvas" presStyleCnt="0">
        <dgm:presLayoutVars/>
      </dgm:prSet>
      <dgm:spPr/>
    </dgm:pt>
    <dgm:pt modelId="{2BDBD0A0-5022-4E31-893F-DECFB975C60D}" type="pres">
      <dgm:prSet presAssocID="{F6D62EA3-460D-4F62-A6B8-D9BB2B405C1C}" presName="ThreeNodes_1" presStyleLbl="node1" presStyleIdx="0" presStyleCnt="3" custScaleX="110293" custScaleY="161009" custLinFactNeighborX="2721" custLinFactNeighborY="19526">
        <dgm:presLayoutVars>
          <dgm:bulletEnabled val="1"/>
        </dgm:presLayoutVars>
      </dgm:prSet>
      <dgm:spPr/>
      <dgm:t>
        <a:bodyPr/>
        <a:lstStyle/>
        <a:p>
          <a:pPr rtl="1"/>
          <a:endParaRPr lang="ar-SA"/>
        </a:p>
      </dgm:t>
    </dgm:pt>
    <dgm:pt modelId="{8F50DF2B-CB9F-41B0-87F7-DF26F1FBC8A8}" type="pres">
      <dgm:prSet presAssocID="{F6D62EA3-460D-4F62-A6B8-D9BB2B405C1C}" presName="ThreeNodes_2" presStyleLbl="node1" presStyleIdx="1" presStyleCnt="3" custScaleY="75071" custLinFactNeighborX="-3014" custLinFactNeighborY="35104">
        <dgm:presLayoutVars>
          <dgm:bulletEnabled val="1"/>
        </dgm:presLayoutVars>
      </dgm:prSet>
      <dgm:spPr/>
      <dgm:t>
        <a:bodyPr/>
        <a:lstStyle/>
        <a:p>
          <a:pPr rtl="1"/>
          <a:endParaRPr lang="ar-SA"/>
        </a:p>
      </dgm:t>
    </dgm:pt>
    <dgm:pt modelId="{14AD4706-7981-467D-A279-A6BAF558FF6B}" type="pres">
      <dgm:prSet presAssocID="{F6D62EA3-460D-4F62-A6B8-D9BB2B405C1C}" presName="ThreeNodes_3" presStyleLbl="node1" presStyleIdx="2" presStyleCnt="3" custScaleY="52402" custLinFactNeighborX="-2573" custLinFactNeighborY="-3154">
        <dgm:presLayoutVars>
          <dgm:bulletEnabled val="1"/>
        </dgm:presLayoutVars>
      </dgm:prSet>
      <dgm:spPr/>
      <dgm:t>
        <a:bodyPr/>
        <a:lstStyle/>
        <a:p>
          <a:pPr rtl="1"/>
          <a:endParaRPr lang="ar-SA"/>
        </a:p>
      </dgm:t>
    </dgm:pt>
    <dgm:pt modelId="{22D41B0C-296D-4070-A06D-0445C44654B5}" type="pres">
      <dgm:prSet presAssocID="{F6D62EA3-460D-4F62-A6B8-D9BB2B405C1C}" presName="ThreeConn_1-2" presStyleLbl="fgAccFollowNode1" presStyleIdx="0" presStyleCnt="2" custLinFactNeighborX="-1909" custLinFactNeighborY="37383">
        <dgm:presLayoutVars>
          <dgm:bulletEnabled val="1"/>
        </dgm:presLayoutVars>
      </dgm:prSet>
      <dgm:spPr/>
      <dgm:t>
        <a:bodyPr/>
        <a:lstStyle/>
        <a:p>
          <a:pPr rtl="1"/>
          <a:endParaRPr lang="ar-SA"/>
        </a:p>
      </dgm:t>
    </dgm:pt>
    <dgm:pt modelId="{3B690B42-88EA-479D-A58D-45CD372C485F}" type="pres">
      <dgm:prSet presAssocID="{F6D62EA3-460D-4F62-A6B8-D9BB2B405C1C}" presName="ThreeConn_2-3" presStyleLbl="fgAccFollowNode1" presStyleIdx="1" presStyleCnt="2" custLinFactNeighborX="-25390" custLinFactNeighborY="3563">
        <dgm:presLayoutVars>
          <dgm:bulletEnabled val="1"/>
        </dgm:presLayoutVars>
      </dgm:prSet>
      <dgm:spPr/>
      <dgm:t>
        <a:bodyPr/>
        <a:lstStyle/>
        <a:p>
          <a:pPr rtl="1"/>
          <a:endParaRPr lang="ar-SA"/>
        </a:p>
      </dgm:t>
    </dgm:pt>
    <dgm:pt modelId="{E0AA9190-0AB9-4599-8730-B4FB99A8EB06}" type="pres">
      <dgm:prSet presAssocID="{F6D62EA3-460D-4F62-A6B8-D9BB2B405C1C}" presName="ThreeNodes_1_text" presStyleLbl="node1" presStyleIdx="2" presStyleCnt="3">
        <dgm:presLayoutVars>
          <dgm:bulletEnabled val="1"/>
        </dgm:presLayoutVars>
      </dgm:prSet>
      <dgm:spPr/>
      <dgm:t>
        <a:bodyPr/>
        <a:lstStyle/>
        <a:p>
          <a:pPr rtl="1"/>
          <a:endParaRPr lang="ar-SA"/>
        </a:p>
      </dgm:t>
    </dgm:pt>
    <dgm:pt modelId="{E1FCA1E0-DD85-464D-9A9C-6588F7FEC545}" type="pres">
      <dgm:prSet presAssocID="{F6D62EA3-460D-4F62-A6B8-D9BB2B405C1C}" presName="ThreeNodes_2_text" presStyleLbl="node1" presStyleIdx="2" presStyleCnt="3">
        <dgm:presLayoutVars>
          <dgm:bulletEnabled val="1"/>
        </dgm:presLayoutVars>
      </dgm:prSet>
      <dgm:spPr/>
      <dgm:t>
        <a:bodyPr/>
        <a:lstStyle/>
        <a:p>
          <a:pPr rtl="1"/>
          <a:endParaRPr lang="ar-SA"/>
        </a:p>
      </dgm:t>
    </dgm:pt>
    <dgm:pt modelId="{BBD24953-88EF-4E97-8FA8-2697D620248F}" type="pres">
      <dgm:prSet presAssocID="{F6D62EA3-460D-4F62-A6B8-D9BB2B405C1C}" presName="ThreeNodes_3_text" presStyleLbl="node1" presStyleIdx="2" presStyleCnt="3">
        <dgm:presLayoutVars>
          <dgm:bulletEnabled val="1"/>
        </dgm:presLayoutVars>
      </dgm:prSet>
      <dgm:spPr/>
      <dgm:t>
        <a:bodyPr/>
        <a:lstStyle/>
        <a:p>
          <a:pPr rtl="1"/>
          <a:endParaRPr lang="ar-SA"/>
        </a:p>
      </dgm:t>
    </dgm:pt>
  </dgm:ptLst>
  <dgm:cxnLst>
    <dgm:cxn modelId="{6938F6FA-4A58-4FE9-BEFF-E8724B0A8F16}" type="presOf" srcId="{9620049D-44E5-45B8-B93F-6FBDF47AC2CD}" destId="{22D41B0C-296D-4070-A06D-0445C44654B5}" srcOrd="0" destOrd="0" presId="urn:microsoft.com/office/officeart/2005/8/layout/vProcess5"/>
    <dgm:cxn modelId="{25D503B7-C61D-4CF1-90C2-AD26C79BB2BF}" type="presOf" srcId="{27162722-0556-42A9-9F63-154FCEA4B32E}" destId="{BBD24953-88EF-4E97-8FA8-2697D620248F}" srcOrd="1" destOrd="0" presId="urn:microsoft.com/office/officeart/2005/8/layout/vProcess5"/>
    <dgm:cxn modelId="{A36457BB-E686-476D-A71A-61AD0F896C38}" srcId="{F6D62EA3-460D-4F62-A6B8-D9BB2B405C1C}" destId="{FE842A04-436F-40C8-AB86-688FECC519E9}" srcOrd="1" destOrd="0" parTransId="{52897DA7-2FBA-407B-A84F-EA612618E08B}" sibTransId="{5E59EA5F-70E1-4E8E-80FC-BA1BEE792234}"/>
    <dgm:cxn modelId="{AA92FCDD-4103-4A32-97BA-23E20912004A}" type="presOf" srcId="{8289E821-5AD5-49B8-8666-5F9FCD19F149}" destId="{2BDBD0A0-5022-4E31-893F-DECFB975C60D}" srcOrd="0" destOrd="0" presId="urn:microsoft.com/office/officeart/2005/8/layout/vProcess5"/>
    <dgm:cxn modelId="{092D6318-D9B0-411D-8D6B-4B7F03517573}" type="presOf" srcId="{27162722-0556-42A9-9F63-154FCEA4B32E}" destId="{14AD4706-7981-467D-A279-A6BAF558FF6B}" srcOrd="0" destOrd="0" presId="urn:microsoft.com/office/officeart/2005/8/layout/vProcess5"/>
    <dgm:cxn modelId="{6AA7AEA6-B33E-4D4A-9CF7-71DE07C40FAB}" type="presOf" srcId="{5E59EA5F-70E1-4E8E-80FC-BA1BEE792234}" destId="{3B690B42-88EA-479D-A58D-45CD372C485F}" srcOrd="0" destOrd="0" presId="urn:microsoft.com/office/officeart/2005/8/layout/vProcess5"/>
    <dgm:cxn modelId="{1B076197-40F5-4974-BF1F-25F8868E068C}" srcId="{F6D62EA3-460D-4F62-A6B8-D9BB2B405C1C}" destId="{27162722-0556-42A9-9F63-154FCEA4B32E}" srcOrd="2" destOrd="0" parTransId="{B94ED37D-9390-4255-A702-D10B6FC363BB}" sibTransId="{A5794884-E497-4A45-880E-AD4A8FB4B0D7}"/>
    <dgm:cxn modelId="{425F21F4-6695-4217-A963-2EBA51BA0D48}" type="presOf" srcId="{F6D62EA3-460D-4F62-A6B8-D9BB2B405C1C}" destId="{C813B355-F2C6-4C9E-AAA5-3713B1B22CD4}" srcOrd="0" destOrd="0" presId="urn:microsoft.com/office/officeart/2005/8/layout/vProcess5"/>
    <dgm:cxn modelId="{B8DFB854-B45F-4FAB-9623-3A6E0176BFD6}" type="presOf" srcId="{8289E821-5AD5-49B8-8666-5F9FCD19F149}" destId="{E0AA9190-0AB9-4599-8730-B4FB99A8EB06}" srcOrd="1" destOrd="0" presId="urn:microsoft.com/office/officeart/2005/8/layout/vProcess5"/>
    <dgm:cxn modelId="{D75CED92-B1A2-4DAE-8F4D-F075E71517BD}" type="presOf" srcId="{FE842A04-436F-40C8-AB86-688FECC519E9}" destId="{E1FCA1E0-DD85-464D-9A9C-6588F7FEC545}" srcOrd="1" destOrd="0" presId="urn:microsoft.com/office/officeart/2005/8/layout/vProcess5"/>
    <dgm:cxn modelId="{EC2FEBE8-2B26-433D-A916-766CDA18FDB9}" srcId="{F6D62EA3-460D-4F62-A6B8-D9BB2B405C1C}" destId="{8289E821-5AD5-49B8-8666-5F9FCD19F149}" srcOrd="0" destOrd="0" parTransId="{BB01EF87-5199-4488-932B-092A098FE457}" sibTransId="{9620049D-44E5-45B8-B93F-6FBDF47AC2CD}"/>
    <dgm:cxn modelId="{35E39AFC-31D4-4F70-BC85-78D28A57B58D}" type="presOf" srcId="{FE842A04-436F-40C8-AB86-688FECC519E9}" destId="{8F50DF2B-CB9F-41B0-87F7-DF26F1FBC8A8}" srcOrd="0" destOrd="0" presId="urn:microsoft.com/office/officeart/2005/8/layout/vProcess5"/>
    <dgm:cxn modelId="{2731228D-9368-43EE-BA07-C70B6012AB1F}" type="presParOf" srcId="{C813B355-F2C6-4C9E-AAA5-3713B1B22CD4}" destId="{D50035F9-B796-4A53-8AA7-A1EA23E997D5}" srcOrd="0" destOrd="0" presId="urn:microsoft.com/office/officeart/2005/8/layout/vProcess5"/>
    <dgm:cxn modelId="{0FC8339D-9B1A-427F-83A6-09F65ABD55EB}" type="presParOf" srcId="{C813B355-F2C6-4C9E-AAA5-3713B1B22CD4}" destId="{2BDBD0A0-5022-4E31-893F-DECFB975C60D}" srcOrd="1" destOrd="0" presId="urn:microsoft.com/office/officeart/2005/8/layout/vProcess5"/>
    <dgm:cxn modelId="{7C4D6205-EA75-4DF8-B7DE-4A27D13A25C8}" type="presParOf" srcId="{C813B355-F2C6-4C9E-AAA5-3713B1B22CD4}" destId="{8F50DF2B-CB9F-41B0-87F7-DF26F1FBC8A8}" srcOrd="2" destOrd="0" presId="urn:microsoft.com/office/officeart/2005/8/layout/vProcess5"/>
    <dgm:cxn modelId="{B52A120A-FAEA-4B4B-9EA5-31D3C86A9E2E}" type="presParOf" srcId="{C813B355-F2C6-4C9E-AAA5-3713B1B22CD4}" destId="{14AD4706-7981-467D-A279-A6BAF558FF6B}" srcOrd="3" destOrd="0" presId="urn:microsoft.com/office/officeart/2005/8/layout/vProcess5"/>
    <dgm:cxn modelId="{18B123AF-FE3C-4BDF-A39D-AB366201B89D}" type="presParOf" srcId="{C813B355-F2C6-4C9E-AAA5-3713B1B22CD4}" destId="{22D41B0C-296D-4070-A06D-0445C44654B5}" srcOrd="4" destOrd="0" presId="urn:microsoft.com/office/officeart/2005/8/layout/vProcess5"/>
    <dgm:cxn modelId="{AEA0CF54-AFED-4FAF-81B1-5D266420FDC8}" type="presParOf" srcId="{C813B355-F2C6-4C9E-AAA5-3713B1B22CD4}" destId="{3B690B42-88EA-479D-A58D-45CD372C485F}" srcOrd="5" destOrd="0" presId="urn:microsoft.com/office/officeart/2005/8/layout/vProcess5"/>
    <dgm:cxn modelId="{B702D935-0E2E-4B07-B95E-49D78C617AA3}" type="presParOf" srcId="{C813B355-F2C6-4C9E-AAA5-3713B1B22CD4}" destId="{E0AA9190-0AB9-4599-8730-B4FB99A8EB06}" srcOrd="6" destOrd="0" presId="urn:microsoft.com/office/officeart/2005/8/layout/vProcess5"/>
    <dgm:cxn modelId="{A40D5292-4A2E-4B2A-84BE-1D871721063F}" type="presParOf" srcId="{C813B355-F2C6-4C9E-AAA5-3713B1B22CD4}" destId="{E1FCA1E0-DD85-464D-9A9C-6588F7FEC545}" srcOrd="7" destOrd="0" presId="urn:microsoft.com/office/officeart/2005/8/layout/vProcess5"/>
    <dgm:cxn modelId="{66D1A1C9-44FD-452F-9F08-90EB5AAFFD60}" type="presParOf" srcId="{C813B355-F2C6-4C9E-AAA5-3713B1B22CD4}" destId="{BBD24953-88EF-4E97-8FA8-2697D620248F}"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2440E337-A324-42AF-8985-719AA86C6E08}" type="doc">
      <dgm:prSet loTypeId="urn:microsoft.com/office/officeart/2005/8/layout/vProcess5" loCatId="process" qsTypeId="urn:microsoft.com/office/officeart/2005/8/quickstyle/simple3" qsCatId="simple" csTypeId="urn:microsoft.com/office/officeart/2005/8/colors/colorful3" csCatId="colorful" phldr="1"/>
      <dgm:spPr/>
      <dgm:t>
        <a:bodyPr/>
        <a:lstStyle/>
        <a:p>
          <a:pPr rtl="1"/>
          <a:endParaRPr lang="ar-SA"/>
        </a:p>
      </dgm:t>
    </dgm:pt>
    <dgm:pt modelId="{6A2D1AAD-D294-445F-8EF9-B5CD00C4EFF5}">
      <dgm:prSet custT="1"/>
      <dgm:spPr/>
      <dgm:t>
        <a:bodyPr/>
        <a:lstStyle/>
        <a:p>
          <a:pPr algn="justLow" rtl="1"/>
          <a:r>
            <a:rPr lang="ar-SA" sz="3200" dirty="0" smtClean="0"/>
            <a:t>فتارة يلوون لفظ القرآن عن ظاهره المراد إلى معنى ليس في اللفظ أي دلالة عليه، كتفسير بعض غلاة الشيعة: "الجبت والطاغوت" بأبي بكر وعمر.</a:t>
          </a:r>
          <a:endParaRPr lang="ar-SA" sz="3200" dirty="0"/>
        </a:p>
      </dgm:t>
    </dgm:pt>
    <dgm:pt modelId="{85687818-0EBD-4FC3-9B7E-43CDB942F4F6}" type="parTrans" cxnId="{D928FDD0-82A2-4FD8-A3E7-ED3F5EC4C42F}">
      <dgm:prSet/>
      <dgm:spPr/>
      <dgm:t>
        <a:bodyPr/>
        <a:lstStyle/>
        <a:p>
          <a:pPr rtl="1"/>
          <a:endParaRPr lang="ar-SA"/>
        </a:p>
      </dgm:t>
    </dgm:pt>
    <dgm:pt modelId="{063527AB-9624-49A9-B20E-4EB2C0B8F75C}" type="sibTrans" cxnId="{D928FDD0-82A2-4FD8-A3E7-ED3F5EC4C42F}">
      <dgm:prSet/>
      <dgm:spPr/>
      <dgm:t>
        <a:bodyPr/>
        <a:lstStyle/>
        <a:p>
          <a:pPr rtl="1"/>
          <a:endParaRPr lang="ar-SA"/>
        </a:p>
      </dgm:t>
    </dgm:pt>
    <dgm:pt modelId="{30AE4630-92BA-4763-93A1-071FA6D01A6D}">
      <dgm:prSet custT="1"/>
      <dgm:spPr/>
      <dgm:t>
        <a:bodyPr/>
        <a:lstStyle/>
        <a:p>
          <a:pPr algn="justLow" rtl="1"/>
          <a:r>
            <a:rPr lang="ar-SA" sz="3200" dirty="0" smtClean="0"/>
            <a:t>وتارة يحتالون على صرف اللفظ عن ظاهره إلى معنى فيه تكلف غير مقبول، وذلك إذا أحسوا أن اللفظ القرآني يصادم مذهبهم الباطل. </a:t>
          </a:r>
          <a:endParaRPr lang="ar-SA" sz="3200" dirty="0"/>
        </a:p>
      </dgm:t>
    </dgm:pt>
    <dgm:pt modelId="{53B7FCDA-B804-4E75-BC85-34A969D7EDF9}" type="parTrans" cxnId="{AF04C668-B1F5-47FB-9DDC-3C0D11877050}">
      <dgm:prSet/>
      <dgm:spPr/>
      <dgm:t>
        <a:bodyPr/>
        <a:lstStyle/>
        <a:p>
          <a:pPr rtl="1"/>
          <a:endParaRPr lang="ar-SA"/>
        </a:p>
      </dgm:t>
    </dgm:pt>
    <dgm:pt modelId="{E503E0C5-9A28-4A18-BC21-E405A7573BFB}" type="sibTrans" cxnId="{AF04C668-B1F5-47FB-9DDC-3C0D11877050}">
      <dgm:prSet/>
      <dgm:spPr/>
      <dgm:t>
        <a:bodyPr/>
        <a:lstStyle/>
        <a:p>
          <a:pPr rtl="1"/>
          <a:endParaRPr lang="ar-SA"/>
        </a:p>
      </dgm:t>
    </dgm:pt>
    <dgm:pt modelId="{C239629B-DD08-4F91-8213-ECF490996D89}" type="pres">
      <dgm:prSet presAssocID="{2440E337-A324-42AF-8985-719AA86C6E08}" presName="outerComposite" presStyleCnt="0">
        <dgm:presLayoutVars>
          <dgm:chMax val="5"/>
          <dgm:dir/>
          <dgm:resizeHandles val="exact"/>
        </dgm:presLayoutVars>
      </dgm:prSet>
      <dgm:spPr/>
      <dgm:t>
        <a:bodyPr/>
        <a:lstStyle/>
        <a:p>
          <a:pPr rtl="1"/>
          <a:endParaRPr lang="ar-SA"/>
        </a:p>
      </dgm:t>
    </dgm:pt>
    <dgm:pt modelId="{B0F02452-BDA8-4241-985C-BA39C375E96D}" type="pres">
      <dgm:prSet presAssocID="{2440E337-A324-42AF-8985-719AA86C6E08}" presName="dummyMaxCanvas" presStyleCnt="0">
        <dgm:presLayoutVars/>
      </dgm:prSet>
      <dgm:spPr/>
    </dgm:pt>
    <dgm:pt modelId="{64D7FFD4-5CCB-4241-9FD5-1EADD5F14B6C}" type="pres">
      <dgm:prSet presAssocID="{2440E337-A324-42AF-8985-719AA86C6E08}" presName="TwoNodes_1" presStyleLbl="node1" presStyleIdx="0" presStyleCnt="2">
        <dgm:presLayoutVars>
          <dgm:bulletEnabled val="1"/>
        </dgm:presLayoutVars>
      </dgm:prSet>
      <dgm:spPr/>
      <dgm:t>
        <a:bodyPr/>
        <a:lstStyle/>
        <a:p>
          <a:pPr rtl="1"/>
          <a:endParaRPr lang="ar-SA"/>
        </a:p>
      </dgm:t>
    </dgm:pt>
    <dgm:pt modelId="{5B1035C0-B9FA-4AD1-9944-E4E7FFBE3C2D}" type="pres">
      <dgm:prSet presAssocID="{2440E337-A324-42AF-8985-719AA86C6E08}" presName="TwoNodes_2" presStyleLbl="node1" presStyleIdx="1" presStyleCnt="2">
        <dgm:presLayoutVars>
          <dgm:bulletEnabled val="1"/>
        </dgm:presLayoutVars>
      </dgm:prSet>
      <dgm:spPr/>
      <dgm:t>
        <a:bodyPr/>
        <a:lstStyle/>
        <a:p>
          <a:pPr rtl="1"/>
          <a:endParaRPr lang="ar-SA"/>
        </a:p>
      </dgm:t>
    </dgm:pt>
    <dgm:pt modelId="{760DA72A-1525-4692-80F4-30C5D0688DBE}" type="pres">
      <dgm:prSet presAssocID="{2440E337-A324-42AF-8985-719AA86C6E08}" presName="TwoConn_1-2" presStyleLbl="fgAccFollowNode1" presStyleIdx="0" presStyleCnt="1">
        <dgm:presLayoutVars>
          <dgm:bulletEnabled val="1"/>
        </dgm:presLayoutVars>
      </dgm:prSet>
      <dgm:spPr/>
      <dgm:t>
        <a:bodyPr/>
        <a:lstStyle/>
        <a:p>
          <a:pPr rtl="1"/>
          <a:endParaRPr lang="ar-SA"/>
        </a:p>
      </dgm:t>
    </dgm:pt>
    <dgm:pt modelId="{F576E43C-395D-4D03-86AF-C220012C310A}" type="pres">
      <dgm:prSet presAssocID="{2440E337-A324-42AF-8985-719AA86C6E08}" presName="TwoNodes_1_text" presStyleLbl="node1" presStyleIdx="1" presStyleCnt="2">
        <dgm:presLayoutVars>
          <dgm:bulletEnabled val="1"/>
        </dgm:presLayoutVars>
      </dgm:prSet>
      <dgm:spPr/>
      <dgm:t>
        <a:bodyPr/>
        <a:lstStyle/>
        <a:p>
          <a:pPr rtl="1"/>
          <a:endParaRPr lang="ar-SA"/>
        </a:p>
      </dgm:t>
    </dgm:pt>
    <dgm:pt modelId="{AC6E551F-8667-4EC3-A286-9B45BED2D30A}" type="pres">
      <dgm:prSet presAssocID="{2440E337-A324-42AF-8985-719AA86C6E08}" presName="TwoNodes_2_text" presStyleLbl="node1" presStyleIdx="1" presStyleCnt="2">
        <dgm:presLayoutVars>
          <dgm:bulletEnabled val="1"/>
        </dgm:presLayoutVars>
      </dgm:prSet>
      <dgm:spPr/>
      <dgm:t>
        <a:bodyPr/>
        <a:lstStyle/>
        <a:p>
          <a:pPr rtl="1"/>
          <a:endParaRPr lang="ar-SA"/>
        </a:p>
      </dgm:t>
    </dgm:pt>
  </dgm:ptLst>
  <dgm:cxnLst>
    <dgm:cxn modelId="{88553D60-E993-4187-8303-2195E392BC11}" type="presOf" srcId="{30AE4630-92BA-4763-93A1-071FA6D01A6D}" destId="{AC6E551F-8667-4EC3-A286-9B45BED2D30A}" srcOrd="1" destOrd="0" presId="urn:microsoft.com/office/officeart/2005/8/layout/vProcess5"/>
    <dgm:cxn modelId="{AF04C668-B1F5-47FB-9DDC-3C0D11877050}" srcId="{2440E337-A324-42AF-8985-719AA86C6E08}" destId="{30AE4630-92BA-4763-93A1-071FA6D01A6D}" srcOrd="1" destOrd="0" parTransId="{53B7FCDA-B804-4E75-BC85-34A969D7EDF9}" sibTransId="{E503E0C5-9A28-4A18-BC21-E405A7573BFB}"/>
    <dgm:cxn modelId="{5FC7FAD1-0D58-4C0F-B413-6ED75D942C69}" type="presOf" srcId="{30AE4630-92BA-4763-93A1-071FA6D01A6D}" destId="{5B1035C0-B9FA-4AD1-9944-E4E7FFBE3C2D}" srcOrd="0" destOrd="0" presId="urn:microsoft.com/office/officeart/2005/8/layout/vProcess5"/>
    <dgm:cxn modelId="{3AD29B1D-5632-4215-8046-03892DFF5961}" type="presOf" srcId="{6A2D1AAD-D294-445F-8EF9-B5CD00C4EFF5}" destId="{64D7FFD4-5CCB-4241-9FD5-1EADD5F14B6C}" srcOrd="0" destOrd="0" presId="urn:microsoft.com/office/officeart/2005/8/layout/vProcess5"/>
    <dgm:cxn modelId="{D928FDD0-82A2-4FD8-A3E7-ED3F5EC4C42F}" srcId="{2440E337-A324-42AF-8985-719AA86C6E08}" destId="{6A2D1AAD-D294-445F-8EF9-B5CD00C4EFF5}" srcOrd="0" destOrd="0" parTransId="{85687818-0EBD-4FC3-9B7E-43CDB942F4F6}" sibTransId="{063527AB-9624-49A9-B20E-4EB2C0B8F75C}"/>
    <dgm:cxn modelId="{4541F373-79AC-4C63-A9E0-FB13B631705B}" type="presOf" srcId="{063527AB-9624-49A9-B20E-4EB2C0B8F75C}" destId="{760DA72A-1525-4692-80F4-30C5D0688DBE}" srcOrd="0" destOrd="0" presId="urn:microsoft.com/office/officeart/2005/8/layout/vProcess5"/>
    <dgm:cxn modelId="{5604BC01-6C1B-4691-A67A-4877E43F1351}" type="presOf" srcId="{6A2D1AAD-D294-445F-8EF9-B5CD00C4EFF5}" destId="{F576E43C-395D-4D03-86AF-C220012C310A}" srcOrd="1" destOrd="0" presId="urn:microsoft.com/office/officeart/2005/8/layout/vProcess5"/>
    <dgm:cxn modelId="{C47BC709-B2FE-41E7-B7D0-8C5F062563DA}" type="presOf" srcId="{2440E337-A324-42AF-8985-719AA86C6E08}" destId="{C239629B-DD08-4F91-8213-ECF490996D89}" srcOrd="0" destOrd="0" presId="urn:microsoft.com/office/officeart/2005/8/layout/vProcess5"/>
    <dgm:cxn modelId="{99C97913-BA1B-4D5C-8F00-1910DB914152}" type="presParOf" srcId="{C239629B-DD08-4F91-8213-ECF490996D89}" destId="{B0F02452-BDA8-4241-985C-BA39C375E96D}" srcOrd="0" destOrd="0" presId="urn:microsoft.com/office/officeart/2005/8/layout/vProcess5"/>
    <dgm:cxn modelId="{2DC433D2-7AA3-4AD4-90A9-F9E29DB879D9}" type="presParOf" srcId="{C239629B-DD08-4F91-8213-ECF490996D89}" destId="{64D7FFD4-5CCB-4241-9FD5-1EADD5F14B6C}" srcOrd="1" destOrd="0" presId="urn:microsoft.com/office/officeart/2005/8/layout/vProcess5"/>
    <dgm:cxn modelId="{393B6976-00B6-4AB7-A2A9-42E43603D2DB}" type="presParOf" srcId="{C239629B-DD08-4F91-8213-ECF490996D89}" destId="{5B1035C0-B9FA-4AD1-9944-E4E7FFBE3C2D}" srcOrd="2" destOrd="0" presId="urn:microsoft.com/office/officeart/2005/8/layout/vProcess5"/>
    <dgm:cxn modelId="{9B7E1A7B-D9E7-456A-9893-6D704505C811}" type="presParOf" srcId="{C239629B-DD08-4F91-8213-ECF490996D89}" destId="{760DA72A-1525-4692-80F4-30C5D0688DBE}" srcOrd="3" destOrd="0" presId="urn:microsoft.com/office/officeart/2005/8/layout/vProcess5"/>
    <dgm:cxn modelId="{492EBFF7-575E-4503-AD82-39CB7CE8A11C}" type="presParOf" srcId="{C239629B-DD08-4F91-8213-ECF490996D89}" destId="{F576E43C-395D-4D03-86AF-C220012C310A}" srcOrd="4" destOrd="0" presId="urn:microsoft.com/office/officeart/2005/8/layout/vProcess5"/>
    <dgm:cxn modelId="{1DA2DEC5-28D5-4307-BEBC-E7D3B4E52542}" type="presParOf" srcId="{C239629B-DD08-4F91-8213-ECF490996D89}" destId="{AC6E551F-8667-4EC3-A286-9B45BED2D30A}"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3607571A-B3A6-4E92-91DB-4F37692248AF}" type="doc">
      <dgm:prSet loTypeId="urn:microsoft.com/office/officeart/2005/8/layout/target3" loCatId="relationship" qsTypeId="urn:microsoft.com/office/officeart/2005/8/quickstyle/simple4" qsCatId="simple" csTypeId="urn:microsoft.com/office/officeart/2005/8/colors/accent4_1" csCatId="accent4" phldr="1"/>
      <dgm:spPr/>
      <dgm:t>
        <a:bodyPr/>
        <a:lstStyle/>
        <a:p>
          <a:pPr rtl="1"/>
          <a:endParaRPr lang="ar-SA"/>
        </a:p>
      </dgm:t>
    </dgm:pt>
    <dgm:pt modelId="{D076F671-31AD-4FFA-83D6-8E5797942F24}">
      <dgm:prSet custT="1"/>
      <dgm:spPr/>
      <dgm:t>
        <a:bodyPr/>
        <a:lstStyle/>
        <a:p>
          <a:pPr algn="justLow" rtl="1"/>
          <a:r>
            <a:rPr lang="ar-SA" sz="3200" dirty="0" smtClean="0"/>
            <a:t>كما فعل بعض </a:t>
          </a:r>
          <a:r>
            <a:rPr lang="ar-SA" sz="3200" u="sng" dirty="0" smtClean="0"/>
            <a:t>المعتزلة</a:t>
          </a:r>
          <a:r>
            <a:rPr lang="ar-SA" sz="3200" dirty="0" smtClean="0"/>
            <a:t> ففسَّر لفظ "إلى" </a:t>
          </a:r>
          <a:r>
            <a:rPr lang="ar-SA" sz="3200" dirty="0" err="1" smtClean="0"/>
            <a:t>فى</a:t>
          </a:r>
          <a:r>
            <a:rPr lang="ar-SA" sz="3200" dirty="0" smtClean="0"/>
            <a:t> قوله تعالى </a:t>
          </a:r>
          <a:r>
            <a:rPr lang="ar-SA" sz="3200" dirty="0" err="1" smtClean="0"/>
            <a:t>فى</a:t>
          </a:r>
          <a:r>
            <a:rPr lang="ar-SA" sz="3200" dirty="0" smtClean="0"/>
            <a:t> الآيتين [22 - 23] من سورة القيامة: {وُجُوهٌ يَوْمَئِذٍ نَّاضِرَةٌ * إِلَى رَبِّهَا نَاظِرَةٌ} بالنعمة، ذهاباً منهم </a:t>
          </a:r>
          <a:r>
            <a:rPr lang="ar-SA" sz="3200" u="sng" dirty="0" smtClean="0">
              <a:solidFill>
                <a:srgbClr val="FF33CC"/>
              </a:solidFill>
            </a:rPr>
            <a:t>إلى</a:t>
          </a:r>
          <a:r>
            <a:rPr lang="ar-SA" sz="3200" dirty="0" smtClean="0"/>
            <a:t> أن "إلى" واحد </a:t>
          </a:r>
          <a:r>
            <a:rPr lang="ar-SA" sz="3200" dirty="0" err="1" smtClean="0"/>
            <a:t>الآء</a:t>
          </a:r>
          <a:r>
            <a:rPr lang="ar-SA" sz="3200" dirty="0" smtClean="0"/>
            <a:t> ، بمعنى النعم، فيكون المعنى: ناظرة نعمة ربها، وذلك كله ليصرف الآية عما تدل عليه من رؤية الله في الآخرة.</a:t>
          </a:r>
          <a:endParaRPr lang="ar-SA" sz="3200" dirty="0"/>
        </a:p>
      </dgm:t>
    </dgm:pt>
    <dgm:pt modelId="{CBE3E2AF-8A00-48B7-9664-287DEEC47C6F}" type="parTrans" cxnId="{244C97C6-A80D-42F4-9B60-E8A5586F4859}">
      <dgm:prSet/>
      <dgm:spPr/>
      <dgm:t>
        <a:bodyPr/>
        <a:lstStyle/>
        <a:p>
          <a:pPr rtl="1"/>
          <a:endParaRPr lang="ar-SA"/>
        </a:p>
      </dgm:t>
    </dgm:pt>
    <dgm:pt modelId="{5FF7B239-D975-4AA3-9F01-CAAD64E9EBF9}" type="sibTrans" cxnId="{244C97C6-A80D-42F4-9B60-E8A5586F4859}">
      <dgm:prSet/>
      <dgm:spPr/>
      <dgm:t>
        <a:bodyPr/>
        <a:lstStyle/>
        <a:p>
          <a:pPr rtl="1"/>
          <a:endParaRPr lang="ar-SA"/>
        </a:p>
      </dgm:t>
    </dgm:pt>
    <dgm:pt modelId="{63C66BB9-A8E4-4F07-9872-0D5C3F85DDCA}" type="pres">
      <dgm:prSet presAssocID="{3607571A-B3A6-4E92-91DB-4F37692248AF}" presName="Name0" presStyleCnt="0">
        <dgm:presLayoutVars>
          <dgm:chMax val="7"/>
          <dgm:dir/>
          <dgm:animLvl val="lvl"/>
          <dgm:resizeHandles val="exact"/>
        </dgm:presLayoutVars>
      </dgm:prSet>
      <dgm:spPr/>
      <dgm:t>
        <a:bodyPr/>
        <a:lstStyle/>
        <a:p>
          <a:pPr rtl="1"/>
          <a:endParaRPr lang="ar-SA"/>
        </a:p>
      </dgm:t>
    </dgm:pt>
    <dgm:pt modelId="{462D17E2-35A9-459A-A7C7-D0BD649AA651}" type="pres">
      <dgm:prSet presAssocID="{D076F671-31AD-4FFA-83D6-8E5797942F24}" presName="circle1" presStyleLbl="node1" presStyleIdx="0" presStyleCnt="1"/>
      <dgm:spPr/>
    </dgm:pt>
    <dgm:pt modelId="{129CE0BD-8CFE-4E50-85D5-910A286D8A14}" type="pres">
      <dgm:prSet presAssocID="{D076F671-31AD-4FFA-83D6-8E5797942F24}" presName="space" presStyleCnt="0"/>
      <dgm:spPr/>
    </dgm:pt>
    <dgm:pt modelId="{DDFDB0C1-21C4-43C7-BED2-AAA57A5C1B14}" type="pres">
      <dgm:prSet presAssocID="{D076F671-31AD-4FFA-83D6-8E5797942F24}" presName="rect1" presStyleLbl="alignAcc1" presStyleIdx="0" presStyleCnt="1"/>
      <dgm:spPr/>
      <dgm:t>
        <a:bodyPr/>
        <a:lstStyle/>
        <a:p>
          <a:pPr rtl="1"/>
          <a:endParaRPr lang="ar-SA"/>
        </a:p>
      </dgm:t>
    </dgm:pt>
    <dgm:pt modelId="{FACA7F75-7784-4B19-BAA4-C0A65016B945}" type="pres">
      <dgm:prSet presAssocID="{D076F671-31AD-4FFA-83D6-8E5797942F24}" presName="rect1ParTxNoCh" presStyleLbl="alignAcc1" presStyleIdx="0" presStyleCnt="1">
        <dgm:presLayoutVars>
          <dgm:chMax val="1"/>
          <dgm:bulletEnabled val="1"/>
        </dgm:presLayoutVars>
      </dgm:prSet>
      <dgm:spPr/>
      <dgm:t>
        <a:bodyPr/>
        <a:lstStyle/>
        <a:p>
          <a:pPr rtl="1"/>
          <a:endParaRPr lang="ar-SA"/>
        </a:p>
      </dgm:t>
    </dgm:pt>
  </dgm:ptLst>
  <dgm:cxnLst>
    <dgm:cxn modelId="{0AFC55A8-8047-46BB-BDF3-07D74164A198}" type="presOf" srcId="{D076F671-31AD-4FFA-83D6-8E5797942F24}" destId="{DDFDB0C1-21C4-43C7-BED2-AAA57A5C1B14}" srcOrd="0" destOrd="0" presId="urn:microsoft.com/office/officeart/2005/8/layout/target3"/>
    <dgm:cxn modelId="{244C97C6-A80D-42F4-9B60-E8A5586F4859}" srcId="{3607571A-B3A6-4E92-91DB-4F37692248AF}" destId="{D076F671-31AD-4FFA-83D6-8E5797942F24}" srcOrd="0" destOrd="0" parTransId="{CBE3E2AF-8A00-48B7-9664-287DEEC47C6F}" sibTransId="{5FF7B239-D975-4AA3-9F01-CAAD64E9EBF9}"/>
    <dgm:cxn modelId="{F7CEAEBE-EF43-4F9D-8DB1-768C97BAC4E4}" type="presOf" srcId="{3607571A-B3A6-4E92-91DB-4F37692248AF}" destId="{63C66BB9-A8E4-4F07-9872-0D5C3F85DDCA}" srcOrd="0" destOrd="0" presId="urn:microsoft.com/office/officeart/2005/8/layout/target3"/>
    <dgm:cxn modelId="{C6156108-20EE-475E-B523-38D96EA34267}" type="presOf" srcId="{D076F671-31AD-4FFA-83D6-8E5797942F24}" destId="{FACA7F75-7784-4B19-BAA4-C0A65016B945}" srcOrd="1" destOrd="0" presId="urn:microsoft.com/office/officeart/2005/8/layout/target3"/>
    <dgm:cxn modelId="{0DE527AD-DFAF-4060-9CE1-742376F8C3EE}" type="presParOf" srcId="{63C66BB9-A8E4-4F07-9872-0D5C3F85DDCA}" destId="{462D17E2-35A9-459A-A7C7-D0BD649AA651}" srcOrd="0" destOrd="0" presId="urn:microsoft.com/office/officeart/2005/8/layout/target3"/>
    <dgm:cxn modelId="{028FCD08-C659-4B4A-B671-F846CED05501}" type="presParOf" srcId="{63C66BB9-A8E4-4F07-9872-0D5C3F85DDCA}" destId="{129CE0BD-8CFE-4E50-85D5-910A286D8A14}" srcOrd="1" destOrd="0" presId="urn:microsoft.com/office/officeart/2005/8/layout/target3"/>
    <dgm:cxn modelId="{DD5D73E9-8123-49E2-80B3-45A91502D921}" type="presParOf" srcId="{63C66BB9-A8E4-4F07-9872-0D5C3F85DDCA}" destId="{DDFDB0C1-21C4-43C7-BED2-AAA57A5C1B14}" srcOrd="2" destOrd="0" presId="urn:microsoft.com/office/officeart/2005/8/layout/target3"/>
    <dgm:cxn modelId="{5DB59F22-A2A2-4387-B0FC-C129C57F95E9}" type="presParOf" srcId="{63C66BB9-A8E4-4F07-9872-0D5C3F85DDCA}" destId="{FACA7F75-7784-4B19-BAA4-C0A65016B945}"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5A46055A-9C94-4659-977E-57C35170AC3B}" type="doc">
      <dgm:prSet loTypeId="urn:microsoft.com/office/officeart/2005/8/layout/hierarchy1" loCatId="hierarchy" qsTypeId="urn:microsoft.com/office/officeart/2005/8/quickstyle/simple1" qsCatId="simple" csTypeId="urn:microsoft.com/office/officeart/2005/8/colors/accent1_1" csCatId="accent1" phldr="1"/>
      <dgm:spPr/>
      <dgm:t>
        <a:bodyPr/>
        <a:lstStyle/>
        <a:p>
          <a:pPr rtl="1"/>
          <a:endParaRPr lang="ar-SA"/>
        </a:p>
      </dgm:t>
    </dgm:pt>
    <dgm:pt modelId="{9C1D4049-57D5-483C-BE68-10F34CE8C8AF}">
      <dgm:prSet custT="1"/>
      <dgm:spPr>
        <a:solidFill>
          <a:schemeClr val="accent3">
            <a:lumMod val="60000"/>
            <a:lumOff val="40000"/>
            <a:alpha val="90000"/>
          </a:schemeClr>
        </a:solidFill>
      </dgm:spPr>
      <dgm:t>
        <a:bodyPr/>
        <a:lstStyle/>
        <a:p>
          <a:pPr algn="r" rtl="1"/>
          <a:r>
            <a:rPr lang="ar-SA" sz="3600" b="1" dirty="0" smtClean="0"/>
            <a:t>ما الفرق بين الصورة:</a:t>
          </a:r>
          <a:endParaRPr lang="ar-SA" sz="3600" dirty="0"/>
        </a:p>
      </dgm:t>
    </dgm:pt>
    <dgm:pt modelId="{86AB04F1-ACFE-4F76-9F8C-43E837DFEFD3}" type="parTrans" cxnId="{26CF11A7-43FB-4AC5-BE99-859F8753763F}">
      <dgm:prSet/>
      <dgm:spPr/>
      <dgm:t>
        <a:bodyPr/>
        <a:lstStyle/>
        <a:p>
          <a:pPr rtl="1"/>
          <a:endParaRPr lang="ar-SA"/>
        </a:p>
      </dgm:t>
    </dgm:pt>
    <dgm:pt modelId="{8D382DCE-952F-4AEF-9B7A-10318B8BB459}" type="sibTrans" cxnId="{26CF11A7-43FB-4AC5-BE99-859F8753763F}">
      <dgm:prSet/>
      <dgm:spPr/>
      <dgm:t>
        <a:bodyPr/>
        <a:lstStyle/>
        <a:p>
          <a:pPr rtl="1"/>
          <a:endParaRPr lang="ar-SA"/>
        </a:p>
      </dgm:t>
    </dgm:pt>
    <dgm:pt modelId="{C5933E78-4456-4136-8470-1286C676F778}">
      <dgm:prSet>
        <dgm:style>
          <a:lnRef idx="1">
            <a:schemeClr val="accent6"/>
          </a:lnRef>
          <a:fillRef idx="2">
            <a:schemeClr val="accent6"/>
          </a:fillRef>
          <a:effectRef idx="1">
            <a:schemeClr val="accent6"/>
          </a:effectRef>
          <a:fontRef idx="minor">
            <a:schemeClr val="dk1"/>
          </a:fontRef>
        </dgm:style>
      </dgm:prSet>
      <dgm:spPr/>
      <dgm:t>
        <a:bodyPr/>
        <a:lstStyle/>
        <a:p>
          <a:pPr rtl="1"/>
          <a:r>
            <a:rPr lang="ar-SA" dirty="0" smtClean="0"/>
            <a:t>أ- الأولى والرابعة؟</a:t>
          </a:r>
          <a:endParaRPr lang="ar-SA" dirty="0"/>
        </a:p>
      </dgm:t>
    </dgm:pt>
    <dgm:pt modelId="{29BD1AF2-349C-4BFD-8301-01C7EAF98094}" type="parTrans" cxnId="{7F4B09B4-7B14-4E6D-8B7C-B4D38F5F2592}">
      <dgm:prSet/>
      <dgm:spPr/>
      <dgm:t>
        <a:bodyPr/>
        <a:lstStyle/>
        <a:p>
          <a:pPr rtl="1"/>
          <a:endParaRPr lang="ar-SA"/>
        </a:p>
      </dgm:t>
    </dgm:pt>
    <dgm:pt modelId="{9A8359DE-0A7D-43D7-AFB6-AE9AF118AEC4}" type="sibTrans" cxnId="{7F4B09B4-7B14-4E6D-8B7C-B4D38F5F2592}">
      <dgm:prSet/>
      <dgm:spPr/>
      <dgm:t>
        <a:bodyPr/>
        <a:lstStyle/>
        <a:p>
          <a:pPr rtl="1"/>
          <a:endParaRPr lang="ar-SA"/>
        </a:p>
      </dgm:t>
    </dgm:pt>
    <dgm:pt modelId="{7DB26FA3-9805-4135-A2EF-F3C1D4ABDB3F}">
      <dgm:prSet>
        <dgm:style>
          <a:lnRef idx="1">
            <a:schemeClr val="accent4"/>
          </a:lnRef>
          <a:fillRef idx="2">
            <a:schemeClr val="accent4"/>
          </a:fillRef>
          <a:effectRef idx="1">
            <a:schemeClr val="accent4"/>
          </a:effectRef>
          <a:fontRef idx="minor">
            <a:schemeClr val="dk1"/>
          </a:fontRef>
        </dgm:style>
      </dgm:prSet>
      <dgm:spPr/>
      <dgm:t>
        <a:bodyPr/>
        <a:lstStyle/>
        <a:p>
          <a:pPr rtl="1"/>
          <a:r>
            <a:rPr lang="ar-SA" smtClean="0"/>
            <a:t>ب- الثالثة والرابعة؟</a:t>
          </a:r>
          <a:endParaRPr lang="ar-SA"/>
        </a:p>
      </dgm:t>
    </dgm:pt>
    <dgm:pt modelId="{4EED61DB-188D-4F20-A450-95E0287F1B5E}" type="parTrans" cxnId="{7B27339D-0070-40F7-A435-CD109E4A3FE4}">
      <dgm:prSet/>
      <dgm:spPr/>
      <dgm:t>
        <a:bodyPr/>
        <a:lstStyle/>
        <a:p>
          <a:pPr rtl="1"/>
          <a:endParaRPr lang="ar-SA"/>
        </a:p>
      </dgm:t>
    </dgm:pt>
    <dgm:pt modelId="{CBF5B8DC-4F90-4D0A-ABA7-52EB6136E392}" type="sibTrans" cxnId="{7B27339D-0070-40F7-A435-CD109E4A3FE4}">
      <dgm:prSet/>
      <dgm:spPr/>
      <dgm:t>
        <a:bodyPr/>
        <a:lstStyle/>
        <a:p>
          <a:pPr rtl="1"/>
          <a:endParaRPr lang="ar-SA"/>
        </a:p>
      </dgm:t>
    </dgm:pt>
    <dgm:pt modelId="{0516C0CA-9818-4E0C-B7EA-03C872A43442}">
      <dgm:prSet>
        <dgm:style>
          <a:lnRef idx="1">
            <a:schemeClr val="accent1"/>
          </a:lnRef>
          <a:fillRef idx="2">
            <a:schemeClr val="accent1"/>
          </a:fillRef>
          <a:effectRef idx="1">
            <a:schemeClr val="accent1"/>
          </a:effectRef>
          <a:fontRef idx="minor">
            <a:schemeClr val="dk1"/>
          </a:fontRef>
        </dgm:style>
      </dgm:prSet>
      <dgm:spPr/>
      <dgm:t>
        <a:bodyPr/>
        <a:lstStyle/>
        <a:p>
          <a:pPr rtl="1"/>
          <a:r>
            <a:rPr lang="ar-SA" dirty="0" smtClean="0"/>
            <a:t>ج- الأولى والثانية؟</a:t>
          </a:r>
          <a:endParaRPr lang="ar-SA" dirty="0"/>
        </a:p>
      </dgm:t>
    </dgm:pt>
    <dgm:pt modelId="{28A13AFA-DA05-47AA-B174-49877315E835}" type="parTrans" cxnId="{65B2DCAB-1F4B-44AF-B14C-1FE19F520D2A}">
      <dgm:prSet/>
      <dgm:spPr/>
      <dgm:t>
        <a:bodyPr/>
        <a:lstStyle/>
        <a:p>
          <a:pPr rtl="1"/>
          <a:endParaRPr lang="ar-SA"/>
        </a:p>
      </dgm:t>
    </dgm:pt>
    <dgm:pt modelId="{C7AE9D00-2A22-4722-8EF6-034178F2AAA7}" type="sibTrans" cxnId="{65B2DCAB-1F4B-44AF-B14C-1FE19F520D2A}">
      <dgm:prSet/>
      <dgm:spPr/>
      <dgm:t>
        <a:bodyPr/>
        <a:lstStyle/>
        <a:p>
          <a:pPr rtl="1"/>
          <a:endParaRPr lang="ar-SA"/>
        </a:p>
      </dgm:t>
    </dgm:pt>
    <dgm:pt modelId="{C5F13EC1-20D3-46B7-A018-3134A6FC75FE}" type="pres">
      <dgm:prSet presAssocID="{5A46055A-9C94-4659-977E-57C35170AC3B}" presName="hierChild1" presStyleCnt="0">
        <dgm:presLayoutVars>
          <dgm:chPref val="1"/>
          <dgm:dir/>
          <dgm:animOne val="branch"/>
          <dgm:animLvl val="lvl"/>
          <dgm:resizeHandles/>
        </dgm:presLayoutVars>
      </dgm:prSet>
      <dgm:spPr/>
      <dgm:t>
        <a:bodyPr/>
        <a:lstStyle/>
        <a:p>
          <a:pPr rtl="1"/>
          <a:endParaRPr lang="ar-SA"/>
        </a:p>
      </dgm:t>
    </dgm:pt>
    <dgm:pt modelId="{4FA32868-2A8C-4845-8A82-E25DCDA17C2C}" type="pres">
      <dgm:prSet presAssocID="{9C1D4049-57D5-483C-BE68-10F34CE8C8AF}" presName="hierRoot1" presStyleCnt="0"/>
      <dgm:spPr/>
    </dgm:pt>
    <dgm:pt modelId="{F7C1E8CF-FFE2-453D-9B0F-1839EED4F3F5}" type="pres">
      <dgm:prSet presAssocID="{9C1D4049-57D5-483C-BE68-10F34CE8C8AF}" presName="composite" presStyleCnt="0"/>
      <dgm:spPr/>
    </dgm:pt>
    <dgm:pt modelId="{6A003A83-6907-49E7-A2B7-D5990AFCDD88}" type="pres">
      <dgm:prSet presAssocID="{9C1D4049-57D5-483C-BE68-10F34CE8C8AF}" presName="background" presStyleLbl="node0" presStyleIdx="0" presStyleCnt="1">
        <dgm:style>
          <a:lnRef idx="1">
            <a:schemeClr val="accent3"/>
          </a:lnRef>
          <a:fillRef idx="2">
            <a:schemeClr val="accent3"/>
          </a:fillRef>
          <a:effectRef idx="1">
            <a:schemeClr val="accent3"/>
          </a:effectRef>
          <a:fontRef idx="minor">
            <a:schemeClr val="dk1"/>
          </a:fontRef>
        </dgm:style>
      </dgm:prSet>
      <dgm:spPr>
        <a:solidFill>
          <a:schemeClr val="accent3">
            <a:lumMod val="75000"/>
          </a:schemeClr>
        </a:solidFill>
      </dgm:spPr>
    </dgm:pt>
    <dgm:pt modelId="{44750955-3BAD-4422-A6DB-E9F2AF6F2F0C}" type="pres">
      <dgm:prSet presAssocID="{9C1D4049-57D5-483C-BE68-10F34CE8C8AF}" presName="text" presStyleLbl="fgAcc0" presStyleIdx="0" presStyleCnt="1" custScaleX="169331">
        <dgm:presLayoutVars>
          <dgm:chPref val="3"/>
        </dgm:presLayoutVars>
      </dgm:prSet>
      <dgm:spPr/>
      <dgm:t>
        <a:bodyPr/>
        <a:lstStyle/>
        <a:p>
          <a:pPr rtl="1"/>
          <a:endParaRPr lang="ar-SA"/>
        </a:p>
      </dgm:t>
    </dgm:pt>
    <dgm:pt modelId="{BDC19BE9-40C2-4680-8D7F-73147910404D}" type="pres">
      <dgm:prSet presAssocID="{9C1D4049-57D5-483C-BE68-10F34CE8C8AF}" presName="hierChild2" presStyleCnt="0"/>
      <dgm:spPr/>
    </dgm:pt>
    <dgm:pt modelId="{189406EB-AD7D-4CD7-9CBC-95623522F622}" type="pres">
      <dgm:prSet presAssocID="{29BD1AF2-349C-4BFD-8301-01C7EAF98094}" presName="Name10" presStyleLbl="parChTrans1D2" presStyleIdx="0" presStyleCnt="3"/>
      <dgm:spPr/>
      <dgm:t>
        <a:bodyPr/>
        <a:lstStyle/>
        <a:p>
          <a:pPr rtl="1"/>
          <a:endParaRPr lang="ar-SA"/>
        </a:p>
      </dgm:t>
    </dgm:pt>
    <dgm:pt modelId="{EB90F7A8-44B9-419F-BF70-7327EB0FBFE7}" type="pres">
      <dgm:prSet presAssocID="{C5933E78-4456-4136-8470-1286C676F778}" presName="hierRoot2" presStyleCnt="0"/>
      <dgm:spPr/>
    </dgm:pt>
    <dgm:pt modelId="{FB026577-A363-4EAF-AC70-620BE53CA876}" type="pres">
      <dgm:prSet presAssocID="{C5933E78-4456-4136-8470-1286C676F778}" presName="composite2" presStyleCnt="0"/>
      <dgm:spPr/>
    </dgm:pt>
    <dgm:pt modelId="{E4CFB851-0C54-4A74-96EA-29AE9F81625F}" type="pres">
      <dgm:prSet presAssocID="{C5933E78-4456-4136-8470-1286C676F778}" presName="background2" presStyleLbl="node2" presStyleIdx="0" presStyleCnt="3"/>
      <dgm:spPr>
        <a:solidFill>
          <a:schemeClr val="accent2">
            <a:lumMod val="60000"/>
            <a:lumOff val="40000"/>
          </a:schemeClr>
        </a:solidFill>
      </dgm:spPr>
    </dgm:pt>
    <dgm:pt modelId="{4B3D55EE-8DAD-4250-86E7-A8BB85822932}" type="pres">
      <dgm:prSet presAssocID="{C5933E78-4456-4136-8470-1286C676F778}" presName="text2" presStyleLbl="fgAcc2" presStyleIdx="0" presStyleCnt="3">
        <dgm:presLayoutVars>
          <dgm:chPref val="3"/>
        </dgm:presLayoutVars>
      </dgm:prSet>
      <dgm:spPr/>
      <dgm:t>
        <a:bodyPr/>
        <a:lstStyle/>
        <a:p>
          <a:pPr rtl="1"/>
          <a:endParaRPr lang="ar-SA"/>
        </a:p>
      </dgm:t>
    </dgm:pt>
    <dgm:pt modelId="{87039F39-B8BC-4178-A1E2-CD8ECAF4511F}" type="pres">
      <dgm:prSet presAssocID="{C5933E78-4456-4136-8470-1286C676F778}" presName="hierChild3" presStyleCnt="0"/>
      <dgm:spPr/>
    </dgm:pt>
    <dgm:pt modelId="{7375B18A-AC08-4C7A-80D0-40F7094FBCE8}" type="pres">
      <dgm:prSet presAssocID="{4EED61DB-188D-4F20-A450-95E0287F1B5E}" presName="Name10" presStyleLbl="parChTrans1D2" presStyleIdx="1" presStyleCnt="3"/>
      <dgm:spPr/>
      <dgm:t>
        <a:bodyPr/>
        <a:lstStyle/>
        <a:p>
          <a:pPr rtl="1"/>
          <a:endParaRPr lang="ar-SA"/>
        </a:p>
      </dgm:t>
    </dgm:pt>
    <dgm:pt modelId="{88C9A732-02C3-4C64-8005-8F992EDC03C7}" type="pres">
      <dgm:prSet presAssocID="{7DB26FA3-9805-4135-A2EF-F3C1D4ABDB3F}" presName="hierRoot2" presStyleCnt="0"/>
      <dgm:spPr/>
    </dgm:pt>
    <dgm:pt modelId="{F7213BBB-02A1-493D-89C7-0F97DF2934A2}" type="pres">
      <dgm:prSet presAssocID="{7DB26FA3-9805-4135-A2EF-F3C1D4ABDB3F}" presName="composite2" presStyleCnt="0"/>
      <dgm:spPr/>
    </dgm:pt>
    <dgm:pt modelId="{124D915F-79AD-4CDB-8CF3-EFDF2FBE58E9}" type="pres">
      <dgm:prSet presAssocID="{7DB26FA3-9805-4135-A2EF-F3C1D4ABDB3F}" presName="background2" presStyleLbl="node2" presStyleIdx="1" presStyleCnt="3"/>
      <dgm:spPr>
        <a:solidFill>
          <a:schemeClr val="accent4">
            <a:lumMod val="60000"/>
            <a:lumOff val="40000"/>
          </a:schemeClr>
        </a:solidFill>
      </dgm:spPr>
    </dgm:pt>
    <dgm:pt modelId="{699CD948-D1EB-45FB-951A-5EE8137AD9A0}" type="pres">
      <dgm:prSet presAssocID="{7DB26FA3-9805-4135-A2EF-F3C1D4ABDB3F}" presName="text2" presStyleLbl="fgAcc2" presStyleIdx="1" presStyleCnt="3">
        <dgm:presLayoutVars>
          <dgm:chPref val="3"/>
        </dgm:presLayoutVars>
      </dgm:prSet>
      <dgm:spPr/>
      <dgm:t>
        <a:bodyPr/>
        <a:lstStyle/>
        <a:p>
          <a:pPr rtl="1"/>
          <a:endParaRPr lang="ar-SA"/>
        </a:p>
      </dgm:t>
    </dgm:pt>
    <dgm:pt modelId="{E77B1832-F33A-4B0A-8358-2D991CBC28F4}" type="pres">
      <dgm:prSet presAssocID="{7DB26FA3-9805-4135-A2EF-F3C1D4ABDB3F}" presName="hierChild3" presStyleCnt="0"/>
      <dgm:spPr/>
    </dgm:pt>
    <dgm:pt modelId="{E4297EDF-8B0E-4D07-BE66-9114E32BD979}" type="pres">
      <dgm:prSet presAssocID="{28A13AFA-DA05-47AA-B174-49877315E835}" presName="Name10" presStyleLbl="parChTrans1D2" presStyleIdx="2" presStyleCnt="3"/>
      <dgm:spPr/>
      <dgm:t>
        <a:bodyPr/>
        <a:lstStyle/>
        <a:p>
          <a:pPr rtl="1"/>
          <a:endParaRPr lang="ar-SA"/>
        </a:p>
      </dgm:t>
    </dgm:pt>
    <dgm:pt modelId="{3E131445-FD73-48EC-9779-A5ACBF9BE7D8}" type="pres">
      <dgm:prSet presAssocID="{0516C0CA-9818-4E0C-B7EA-03C872A43442}" presName="hierRoot2" presStyleCnt="0"/>
      <dgm:spPr/>
    </dgm:pt>
    <dgm:pt modelId="{AE64A136-5C94-4E03-9C03-8D0015AACDF2}" type="pres">
      <dgm:prSet presAssocID="{0516C0CA-9818-4E0C-B7EA-03C872A43442}" presName="composite2" presStyleCnt="0"/>
      <dgm:spPr/>
    </dgm:pt>
    <dgm:pt modelId="{51CB5A32-14A6-47BC-ACDE-B35891431C2F}" type="pres">
      <dgm:prSet presAssocID="{0516C0CA-9818-4E0C-B7EA-03C872A43442}" presName="background2" presStyleLbl="node2" presStyleIdx="2" presStyleCnt="3"/>
      <dgm:spPr>
        <a:solidFill>
          <a:schemeClr val="tx2">
            <a:lumMod val="40000"/>
            <a:lumOff val="60000"/>
          </a:schemeClr>
        </a:solidFill>
      </dgm:spPr>
    </dgm:pt>
    <dgm:pt modelId="{2C8BDDB9-5AED-4C2B-9C0C-9AB45FEA7E04}" type="pres">
      <dgm:prSet presAssocID="{0516C0CA-9818-4E0C-B7EA-03C872A43442}" presName="text2" presStyleLbl="fgAcc2" presStyleIdx="2" presStyleCnt="3">
        <dgm:presLayoutVars>
          <dgm:chPref val="3"/>
        </dgm:presLayoutVars>
      </dgm:prSet>
      <dgm:spPr/>
      <dgm:t>
        <a:bodyPr/>
        <a:lstStyle/>
        <a:p>
          <a:pPr rtl="1"/>
          <a:endParaRPr lang="ar-SA"/>
        </a:p>
      </dgm:t>
    </dgm:pt>
    <dgm:pt modelId="{211889F4-3EB3-48B0-8345-19F33C978B42}" type="pres">
      <dgm:prSet presAssocID="{0516C0CA-9818-4E0C-B7EA-03C872A43442}" presName="hierChild3" presStyleCnt="0"/>
      <dgm:spPr/>
    </dgm:pt>
  </dgm:ptLst>
  <dgm:cxnLst>
    <dgm:cxn modelId="{7B27339D-0070-40F7-A435-CD109E4A3FE4}" srcId="{9C1D4049-57D5-483C-BE68-10F34CE8C8AF}" destId="{7DB26FA3-9805-4135-A2EF-F3C1D4ABDB3F}" srcOrd="1" destOrd="0" parTransId="{4EED61DB-188D-4F20-A450-95E0287F1B5E}" sibTransId="{CBF5B8DC-4F90-4D0A-ABA7-52EB6136E392}"/>
    <dgm:cxn modelId="{362111CF-16BF-4944-BD12-6E3C1F236521}" type="presOf" srcId="{29BD1AF2-349C-4BFD-8301-01C7EAF98094}" destId="{189406EB-AD7D-4CD7-9CBC-95623522F622}" srcOrd="0" destOrd="0" presId="urn:microsoft.com/office/officeart/2005/8/layout/hierarchy1"/>
    <dgm:cxn modelId="{7F4B09B4-7B14-4E6D-8B7C-B4D38F5F2592}" srcId="{9C1D4049-57D5-483C-BE68-10F34CE8C8AF}" destId="{C5933E78-4456-4136-8470-1286C676F778}" srcOrd="0" destOrd="0" parTransId="{29BD1AF2-349C-4BFD-8301-01C7EAF98094}" sibTransId="{9A8359DE-0A7D-43D7-AFB6-AE9AF118AEC4}"/>
    <dgm:cxn modelId="{75F2BFBA-F746-42A3-AD60-58171205A33A}" type="presOf" srcId="{28A13AFA-DA05-47AA-B174-49877315E835}" destId="{E4297EDF-8B0E-4D07-BE66-9114E32BD979}" srcOrd="0" destOrd="0" presId="urn:microsoft.com/office/officeart/2005/8/layout/hierarchy1"/>
    <dgm:cxn modelId="{61935920-169A-411B-B7CB-4B1DC17F789F}" type="presOf" srcId="{C5933E78-4456-4136-8470-1286C676F778}" destId="{4B3D55EE-8DAD-4250-86E7-A8BB85822932}" srcOrd="0" destOrd="0" presId="urn:microsoft.com/office/officeart/2005/8/layout/hierarchy1"/>
    <dgm:cxn modelId="{26CF11A7-43FB-4AC5-BE99-859F8753763F}" srcId="{5A46055A-9C94-4659-977E-57C35170AC3B}" destId="{9C1D4049-57D5-483C-BE68-10F34CE8C8AF}" srcOrd="0" destOrd="0" parTransId="{86AB04F1-ACFE-4F76-9F8C-43E837DFEFD3}" sibTransId="{8D382DCE-952F-4AEF-9B7A-10318B8BB459}"/>
    <dgm:cxn modelId="{25C31355-FE92-4C0A-A42F-6DA7CB22572C}" type="presOf" srcId="{4EED61DB-188D-4F20-A450-95E0287F1B5E}" destId="{7375B18A-AC08-4C7A-80D0-40F7094FBCE8}" srcOrd="0" destOrd="0" presId="urn:microsoft.com/office/officeart/2005/8/layout/hierarchy1"/>
    <dgm:cxn modelId="{65B2DCAB-1F4B-44AF-B14C-1FE19F520D2A}" srcId="{9C1D4049-57D5-483C-BE68-10F34CE8C8AF}" destId="{0516C0CA-9818-4E0C-B7EA-03C872A43442}" srcOrd="2" destOrd="0" parTransId="{28A13AFA-DA05-47AA-B174-49877315E835}" sibTransId="{C7AE9D00-2A22-4722-8EF6-034178F2AAA7}"/>
    <dgm:cxn modelId="{BB6553A2-4DF1-4C38-AB54-FF9F86FABC77}" type="presOf" srcId="{5A46055A-9C94-4659-977E-57C35170AC3B}" destId="{C5F13EC1-20D3-46B7-A018-3134A6FC75FE}" srcOrd="0" destOrd="0" presId="urn:microsoft.com/office/officeart/2005/8/layout/hierarchy1"/>
    <dgm:cxn modelId="{12ACF02F-4114-4BE0-BB84-8F1408E49125}" type="presOf" srcId="{7DB26FA3-9805-4135-A2EF-F3C1D4ABDB3F}" destId="{699CD948-D1EB-45FB-951A-5EE8137AD9A0}" srcOrd="0" destOrd="0" presId="urn:microsoft.com/office/officeart/2005/8/layout/hierarchy1"/>
    <dgm:cxn modelId="{A882E646-E54E-460F-B26B-3A8E7D040801}" type="presOf" srcId="{0516C0CA-9818-4E0C-B7EA-03C872A43442}" destId="{2C8BDDB9-5AED-4C2B-9C0C-9AB45FEA7E04}" srcOrd="0" destOrd="0" presId="urn:microsoft.com/office/officeart/2005/8/layout/hierarchy1"/>
    <dgm:cxn modelId="{DC248416-0368-4DE4-8C07-8E49A2BCF7CE}" type="presOf" srcId="{9C1D4049-57D5-483C-BE68-10F34CE8C8AF}" destId="{44750955-3BAD-4422-A6DB-E9F2AF6F2F0C}" srcOrd="0" destOrd="0" presId="urn:microsoft.com/office/officeart/2005/8/layout/hierarchy1"/>
    <dgm:cxn modelId="{9AAEF20F-50DA-4187-A63B-B41FEFE5C486}" type="presParOf" srcId="{C5F13EC1-20D3-46B7-A018-3134A6FC75FE}" destId="{4FA32868-2A8C-4845-8A82-E25DCDA17C2C}" srcOrd="0" destOrd="0" presId="urn:microsoft.com/office/officeart/2005/8/layout/hierarchy1"/>
    <dgm:cxn modelId="{BECE1571-5CF9-4059-BF8C-EECF65400B3A}" type="presParOf" srcId="{4FA32868-2A8C-4845-8A82-E25DCDA17C2C}" destId="{F7C1E8CF-FFE2-453D-9B0F-1839EED4F3F5}" srcOrd="0" destOrd="0" presId="urn:microsoft.com/office/officeart/2005/8/layout/hierarchy1"/>
    <dgm:cxn modelId="{1097B187-543C-4BA2-A23C-AA647A807B65}" type="presParOf" srcId="{F7C1E8CF-FFE2-453D-9B0F-1839EED4F3F5}" destId="{6A003A83-6907-49E7-A2B7-D5990AFCDD88}" srcOrd="0" destOrd="0" presId="urn:microsoft.com/office/officeart/2005/8/layout/hierarchy1"/>
    <dgm:cxn modelId="{272697AE-2CB7-422C-831B-D24A72E4E93B}" type="presParOf" srcId="{F7C1E8CF-FFE2-453D-9B0F-1839EED4F3F5}" destId="{44750955-3BAD-4422-A6DB-E9F2AF6F2F0C}" srcOrd="1" destOrd="0" presId="urn:microsoft.com/office/officeart/2005/8/layout/hierarchy1"/>
    <dgm:cxn modelId="{3295033C-D516-4216-9CF2-16BA6C682FEC}" type="presParOf" srcId="{4FA32868-2A8C-4845-8A82-E25DCDA17C2C}" destId="{BDC19BE9-40C2-4680-8D7F-73147910404D}" srcOrd="1" destOrd="0" presId="urn:microsoft.com/office/officeart/2005/8/layout/hierarchy1"/>
    <dgm:cxn modelId="{BACC9D58-672D-43C0-8F32-221A9A265442}" type="presParOf" srcId="{BDC19BE9-40C2-4680-8D7F-73147910404D}" destId="{189406EB-AD7D-4CD7-9CBC-95623522F622}" srcOrd="0" destOrd="0" presId="urn:microsoft.com/office/officeart/2005/8/layout/hierarchy1"/>
    <dgm:cxn modelId="{11E7F84E-AEA9-40DE-9C33-6354F31B1204}" type="presParOf" srcId="{BDC19BE9-40C2-4680-8D7F-73147910404D}" destId="{EB90F7A8-44B9-419F-BF70-7327EB0FBFE7}" srcOrd="1" destOrd="0" presId="urn:microsoft.com/office/officeart/2005/8/layout/hierarchy1"/>
    <dgm:cxn modelId="{C8342DD1-B686-41AD-962B-5542AC151524}" type="presParOf" srcId="{EB90F7A8-44B9-419F-BF70-7327EB0FBFE7}" destId="{FB026577-A363-4EAF-AC70-620BE53CA876}" srcOrd="0" destOrd="0" presId="urn:microsoft.com/office/officeart/2005/8/layout/hierarchy1"/>
    <dgm:cxn modelId="{FD7434C9-30C5-4EBA-8150-780CBF249189}" type="presParOf" srcId="{FB026577-A363-4EAF-AC70-620BE53CA876}" destId="{E4CFB851-0C54-4A74-96EA-29AE9F81625F}" srcOrd="0" destOrd="0" presId="urn:microsoft.com/office/officeart/2005/8/layout/hierarchy1"/>
    <dgm:cxn modelId="{D255F588-0BE9-4015-B350-8509AD3114D4}" type="presParOf" srcId="{FB026577-A363-4EAF-AC70-620BE53CA876}" destId="{4B3D55EE-8DAD-4250-86E7-A8BB85822932}" srcOrd="1" destOrd="0" presId="urn:microsoft.com/office/officeart/2005/8/layout/hierarchy1"/>
    <dgm:cxn modelId="{1FFBFB27-8EFB-48DA-AB17-3903DD747DA4}" type="presParOf" srcId="{EB90F7A8-44B9-419F-BF70-7327EB0FBFE7}" destId="{87039F39-B8BC-4178-A1E2-CD8ECAF4511F}" srcOrd="1" destOrd="0" presId="urn:microsoft.com/office/officeart/2005/8/layout/hierarchy1"/>
    <dgm:cxn modelId="{CEA4F23F-2D78-495D-BC05-C628A81FC2F2}" type="presParOf" srcId="{BDC19BE9-40C2-4680-8D7F-73147910404D}" destId="{7375B18A-AC08-4C7A-80D0-40F7094FBCE8}" srcOrd="2" destOrd="0" presId="urn:microsoft.com/office/officeart/2005/8/layout/hierarchy1"/>
    <dgm:cxn modelId="{229233E8-1CCF-48FB-9AAA-A5FA0F0ED20F}" type="presParOf" srcId="{BDC19BE9-40C2-4680-8D7F-73147910404D}" destId="{88C9A732-02C3-4C64-8005-8F992EDC03C7}" srcOrd="3" destOrd="0" presId="urn:microsoft.com/office/officeart/2005/8/layout/hierarchy1"/>
    <dgm:cxn modelId="{4126AAEA-6223-4283-88B4-090C2BE5002B}" type="presParOf" srcId="{88C9A732-02C3-4C64-8005-8F992EDC03C7}" destId="{F7213BBB-02A1-493D-89C7-0F97DF2934A2}" srcOrd="0" destOrd="0" presId="urn:microsoft.com/office/officeart/2005/8/layout/hierarchy1"/>
    <dgm:cxn modelId="{AF3C773F-16F7-4A79-91D7-341F77F2718F}" type="presParOf" srcId="{F7213BBB-02A1-493D-89C7-0F97DF2934A2}" destId="{124D915F-79AD-4CDB-8CF3-EFDF2FBE58E9}" srcOrd="0" destOrd="0" presId="urn:microsoft.com/office/officeart/2005/8/layout/hierarchy1"/>
    <dgm:cxn modelId="{E21730CE-EBA2-4E8A-85B0-5D590A6FD6C3}" type="presParOf" srcId="{F7213BBB-02A1-493D-89C7-0F97DF2934A2}" destId="{699CD948-D1EB-45FB-951A-5EE8137AD9A0}" srcOrd="1" destOrd="0" presId="urn:microsoft.com/office/officeart/2005/8/layout/hierarchy1"/>
    <dgm:cxn modelId="{EE200EFF-243E-4848-BB13-D108DC77DAF3}" type="presParOf" srcId="{88C9A732-02C3-4C64-8005-8F992EDC03C7}" destId="{E77B1832-F33A-4B0A-8358-2D991CBC28F4}" srcOrd="1" destOrd="0" presId="urn:microsoft.com/office/officeart/2005/8/layout/hierarchy1"/>
    <dgm:cxn modelId="{0192878E-ED78-4344-B1A7-783EB1F805B9}" type="presParOf" srcId="{BDC19BE9-40C2-4680-8D7F-73147910404D}" destId="{E4297EDF-8B0E-4D07-BE66-9114E32BD979}" srcOrd="4" destOrd="0" presId="urn:microsoft.com/office/officeart/2005/8/layout/hierarchy1"/>
    <dgm:cxn modelId="{8F81C996-A6DF-4EC9-AD9D-3AC9D382BC3E}" type="presParOf" srcId="{BDC19BE9-40C2-4680-8D7F-73147910404D}" destId="{3E131445-FD73-48EC-9779-A5ACBF9BE7D8}" srcOrd="5" destOrd="0" presId="urn:microsoft.com/office/officeart/2005/8/layout/hierarchy1"/>
    <dgm:cxn modelId="{460C612D-55C8-42CD-948D-BABCD02A7E0A}" type="presParOf" srcId="{3E131445-FD73-48EC-9779-A5ACBF9BE7D8}" destId="{AE64A136-5C94-4E03-9C03-8D0015AACDF2}" srcOrd="0" destOrd="0" presId="urn:microsoft.com/office/officeart/2005/8/layout/hierarchy1"/>
    <dgm:cxn modelId="{49A76FB1-CB68-4006-9867-1BCC9765B5AE}" type="presParOf" srcId="{AE64A136-5C94-4E03-9C03-8D0015AACDF2}" destId="{51CB5A32-14A6-47BC-ACDE-B35891431C2F}" srcOrd="0" destOrd="0" presId="urn:microsoft.com/office/officeart/2005/8/layout/hierarchy1"/>
    <dgm:cxn modelId="{BB6F3B33-2DF6-4449-97DD-CD3464E72521}" type="presParOf" srcId="{AE64A136-5C94-4E03-9C03-8D0015AACDF2}" destId="{2C8BDDB9-5AED-4C2B-9C0C-9AB45FEA7E04}" srcOrd="1" destOrd="0" presId="urn:microsoft.com/office/officeart/2005/8/layout/hierarchy1"/>
    <dgm:cxn modelId="{FDEFFEB7-A8B2-4059-ACA6-786F94B051A3}" type="presParOf" srcId="{3E131445-FD73-48EC-9779-A5ACBF9BE7D8}" destId="{211889F4-3EB3-48B0-8345-19F33C978B4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6F3FF219-EB46-4E7E-94A1-6C75BE53F24A}" type="doc">
      <dgm:prSet loTypeId="urn:microsoft.com/office/officeart/2005/8/layout/vList2" loCatId="list" qsTypeId="urn:microsoft.com/office/officeart/2005/8/quickstyle/simple1" qsCatId="simple" csTypeId="urn:microsoft.com/office/officeart/2005/8/colors/colorful4" csCatId="colorful" phldr="1"/>
      <dgm:spPr/>
      <dgm:t>
        <a:bodyPr/>
        <a:lstStyle/>
        <a:p>
          <a:pPr rtl="1"/>
          <a:endParaRPr lang="ar-SA"/>
        </a:p>
      </dgm:t>
    </dgm:pt>
    <dgm:pt modelId="{76A43245-53E2-4E9A-892B-A4D47DE9271A}">
      <dgm:prSet custT="1"/>
      <dgm:spPr/>
      <dgm:t>
        <a:bodyPr/>
        <a:lstStyle/>
        <a:p>
          <a:pPr algn="justLow" rtl="1"/>
          <a:r>
            <a:rPr lang="ar-SA" sz="3200" b="1" u="sng" dirty="0" smtClean="0"/>
            <a:t>وأما الخطأ الذى يرجع إلى الجهة الثانية فهو يقع على صورتين:</a:t>
          </a:r>
          <a:endParaRPr lang="ar-SA" sz="3200" b="1" u="sng" dirty="0"/>
        </a:p>
      </dgm:t>
    </dgm:pt>
    <dgm:pt modelId="{2CAE3147-0388-4830-AE79-73089C23B881}" type="parTrans" cxnId="{BBE4C584-DCB4-46E0-8294-F3FA684E8FF0}">
      <dgm:prSet/>
      <dgm:spPr/>
      <dgm:t>
        <a:bodyPr/>
        <a:lstStyle/>
        <a:p>
          <a:pPr rtl="1"/>
          <a:endParaRPr lang="ar-SA"/>
        </a:p>
      </dgm:t>
    </dgm:pt>
    <dgm:pt modelId="{A2A36F55-37B5-49ED-842A-092A385F8EC6}" type="sibTrans" cxnId="{BBE4C584-DCB4-46E0-8294-F3FA684E8FF0}">
      <dgm:prSet/>
      <dgm:spPr/>
      <dgm:t>
        <a:bodyPr/>
        <a:lstStyle/>
        <a:p>
          <a:pPr rtl="1"/>
          <a:endParaRPr lang="ar-SA"/>
        </a:p>
      </dgm:t>
    </dgm:pt>
    <dgm:pt modelId="{B332C258-D8F5-43D1-8B42-8D7B97BD70BD}">
      <dgm:prSet custT="1"/>
      <dgm:spPr/>
      <dgm:t>
        <a:bodyPr/>
        <a:lstStyle/>
        <a:p>
          <a:pPr algn="justLow" rtl="1"/>
          <a:r>
            <a:rPr lang="ar-SA" sz="3200" b="1" dirty="0" smtClean="0"/>
            <a:t>الصورة الأولى: </a:t>
          </a:r>
          <a:r>
            <a:rPr lang="ar-SA" sz="3200" dirty="0" smtClean="0"/>
            <a:t>أن يكون اللفظ محتملاً للمعنى الذى ذكره المفسِّر </a:t>
          </a:r>
          <a:r>
            <a:rPr lang="ar-SA" sz="3200" u="sng" dirty="0" smtClean="0"/>
            <a:t>لغة</a:t>
          </a:r>
          <a:r>
            <a:rPr lang="ar-SA" sz="3200" dirty="0" smtClean="0"/>
            <a:t>، ولكنه غير مراد بالنظر إلى الآية، وذلك كاللفظ الذى يُطلق في اللغة على </a:t>
          </a:r>
          <a:r>
            <a:rPr lang="ar-SA" sz="3200" u="sng" dirty="0" smtClean="0"/>
            <a:t>معنيين أو أكثر</a:t>
          </a:r>
          <a:r>
            <a:rPr lang="ar-SA" sz="3200" dirty="0" smtClean="0"/>
            <a:t>. والمراد منه واحد </a:t>
          </a:r>
          <a:r>
            <a:rPr lang="ar-SA" sz="3200" u="sng" dirty="0" smtClean="0"/>
            <a:t>بعينه</a:t>
          </a:r>
          <a:r>
            <a:rPr lang="ar-SA" sz="3200" dirty="0" smtClean="0"/>
            <a:t>، فيأتي المفسِّر فيحمله على معنى آخر من معانيه غير المعنى المراد .</a:t>
          </a:r>
          <a:endParaRPr lang="ar-SA" sz="3200" dirty="0"/>
        </a:p>
      </dgm:t>
    </dgm:pt>
    <dgm:pt modelId="{81276470-F799-49C7-AD56-2CB31552E5E0}" type="parTrans" cxnId="{64BBD0A5-C675-4BEC-AB2B-F64B69B36D94}">
      <dgm:prSet/>
      <dgm:spPr/>
      <dgm:t>
        <a:bodyPr/>
        <a:lstStyle/>
        <a:p>
          <a:pPr rtl="1"/>
          <a:endParaRPr lang="ar-SA"/>
        </a:p>
      </dgm:t>
    </dgm:pt>
    <dgm:pt modelId="{4F1E2E29-4FA5-4781-B23E-DC9551400B86}" type="sibTrans" cxnId="{64BBD0A5-C675-4BEC-AB2B-F64B69B36D94}">
      <dgm:prSet/>
      <dgm:spPr/>
      <dgm:t>
        <a:bodyPr/>
        <a:lstStyle/>
        <a:p>
          <a:pPr rtl="1"/>
          <a:endParaRPr lang="ar-SA"/>
        </a:p>
      </dgm:t>
    </dgm:pt>
    <dgm:pt modelId="{BB859220-8555-4E2F-B3FB-195185859B17}" type="pres">
      <dgm:prSet presAssocID="{6F3FF219-EB46-4E7E-94A1-6C75BE53F24A}" presName="linear" presStyleCnt="0">
        <dgm:presLayoutVars>
          <dgm:animLvl val="lvl"/>
          <dgm:resizeHandles val="exact"/>
        </dgm:presLayoutVars>
      </dgm:prSet>
      <dgm:spPr/>
      <dgm:t>
        <a:bodyPr/>
        <a:lstStyle/>
        <a:p>
          <a:pPr rtl="1"/>
          <a:endParaRPr lang="ar-SA"/>
        </a:p>
      </dgm:t>
    </dgm:pt>
    <dgm:pt modelId="{4F7FD6DE-07D1-4D35-8CB9-DE849E5C2D1E}" type="pres">
      <dgm:prSet presAssocID="{76A43245-53E2-4E9A-892B-A4D47DE9271A}" presName="parentText" presStyleLbl="node1" presStyleIdx="0" presStyleCnt="2" custScaleY="52297">
        <dgm:presLayoutVars>
          <dgm:chMax val="0"/>
          <dgm:bulletEnabled val="1"/>
        </dgm:presLayoutVars>
      </dgm:prSet>
      <dgm:spPr/>
      <dgm:t>
        <a:bodyPr/>
        <a:lstStyle/>
        <a:p>
          <a:pPr rtl="1"/>
          <a:endParaRPr lang="ar-SA"/>
        </a:p>
      </dgm:t>
    </dgm:pt>
    <dgm:pt modelId="{E09132F8-C5E9-4979-8C9D-045FBA5AFC15}" type="pres">
      <dgm:prSet presAssocID="{A2A36F55-37B5-49ED-842A-092A385F8EC6}" presName="spacer" presStyleCnt="0"/>
      <dgm:spPr/>
    </dgm:pt>
    <dgm:pt modelId="{6399A560-BA37-4CA9-A912-04E260F0832E}" type="pres">
      <dgm:prSet presAssocID="{B332C258-D8F5-43D1-8B42-8D7B97BD70BD}" presName="parentText" presStyleLbl="node1" presStyleIdx="1" presStyleCnt="2" custLinFactNeighborX="1001" custLinFactNeighborY="-23949">
        <dgm:presLayoutVars>
          <dgm:chMax val="0"/>
          <dgm:bulletEnabled val="1"/>
        </dgm:presLayoutVars>
      </dgm:prSet>
      <dgm:spPr/>
      <dgm:t>
        <a:bodyPr/>
        <a:lstStyle/>
        <a:p>
          <a:pPr rtl="1"/>
          <a:endParaRPr lang="ar-SA"/>
        </a:p>
      </dgm:t>
    </dgm:pt>
  </dgm:ptLst>
  <dgm:cxnLst>
    <dgm:cxn modelId="{64BBD0A5-C675-4BEC-AB2B-F64B69B36D94}" srcId="{6F3FF219-EB46-4E7E-94A1-6C75BE53F24A}" destId="{B332C258-D8F5-43D1-8B42-8D7B97BD70BD}" srcOrd="1" destOrd="0" parTransId="{81276470-F799-49C7-AD56-2CB31552E5E0}" sibTransId="{4F1E2E29-4FA5-4781-B23E-DC9551400B86}"/>
    <dgm:cxn modelId="{16DE5696-F4F0-4387-8565-251CE9C4A066}" type="presOf" srcId="{76A43245-53E2-4E9A-892B-A4D47DE9271A}" destId="{4F7FD6DE-07D1-4D35-8CB9-DE849E5C2D1E}" srcOrd="0" destOrd="0" presId="urn:microsoft.com/office/officeart/2005/8/layout/vList2"/>
    <dgm:cxn modelId="{BBE4C584-DCB4-46E0-8294-F3FA684E8FF0}" srcId="{6F3FF219-EB46-4E7E-94A1-6C75BE53F24A}" destId="{76A43245-53E2-4E9A-892B-A4D47DE9271A}" srcOrd="0" destOrd="0" parTransId="{2CAE3147-0388-4830-AE79-73089C23B881}" sibTransId="{A2A36F55-37B5-49ED-842A-092A385F8EC6}"/>
    <dgm:cxn modelId="{8C8F8FC2-6935-4973-9921-B4EAB338AB54}" type="presOf" srcId="{B332C258-D8F5-43D1-8B42-8D7B97BD70BD}" destId="{6399A560-BA37-4CA9-A912-04E260F0832E}" srcOrd="0" destOrd="0" presId="urn:microsoft.com/office/officeart/2005/8/layout/vList2"/>
    <dgm:cxn modelId="{74B10786-38F7-4BDE-9F74-B9A90722881A}" type="presOf" srcId="{6F3FF219-EB46-4E7E-94A1-6C75BE53F24A}" destId="{BB859220-8555-4E2F-B3FB-195185859B17}" srcOrd="0" destOrd="0" presId="urn:microsoft.com/office/officeart/2005/8/layout/vList2"/>
    <dgm:cxn modelId="{2D76EAC8-B21E-48F4-AF71-4F1D0CF1E746}" type="presParOf" srcId="{BB859220-8555-4E2F-B3FB-195185859B17}" destId="{4F7FD6DE-07D1-4D35-8CB9-DE849E5C2D1E}" srcOrd="0" destOrd="0" presId="urn:microsoft.com/office/officeart/2005/8/layout/vList2"/>
    <dgm:cxn modelId="{21439A46-5328-4D38-8231-EEFDC163E5C0}" type="presParOf" srcId="{BB859220-8555-4E2F-B3FB-195185859B17}" destId="{E09132F8-C5E9-4979-8C9D-045FBA5AFC15}" srcOrd="1" destOrd="0" presId="urn:microsoft.com/office/officeart/2005/8/layout/vList2"/>
    <dgm:cxn modelId="{39B0CE9E-1306-405B-9CC5-A61B5C0DFB40}" type="presParOf" srcId="{BB859220-8555-4E2F-B3FB-195185859B17}" destId="{6399A560-BA37-4CA9-A912-04E260F0832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D4A27160-C000-4611-A4A5-8BD029D3380B}"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pPr rtl="1"/>
          <a:endParaRPr lang="ar-SA"/>
        </a:p>
      </dgm:t>
    </dgm:pt>
    <dgm:pt modelId="{23421FE3-473B-4578-9ADE-8CA239ADEB07}">
      <dgm:prSet custT="1">
        <dgm:style>
          <a:lnRef idx="1">
            <a:schemeClr val="accent2"/>
          </a:lnRef>
          <a:fillRef idx="2">
            <a:schemeClr val="accent2"/>
          </a:fillRef>
          <a:effectRef idx="1">
            <a:schemeClr val="accent2"/>
          </a:effectRef>
          <a:fontRef idx="minor">
            <a:schemeClr val="dk1"/>
          </a:fontRef>
        </dgm:style>
      </dgm:prSet>
      <dgm:spPr/>
      <dgm:t>
        <a:bodyPr/>
        <a:lstStyle/>
        <a:p>
          <a:pPr algn="justLow" rtl="1"/>
          <a:r>
            <a:rPr lang="ar-SA" sz="3200" dirty="0" smtClean="0"/>
            <a:t>مثال ذلك لفظ "أُمَّة" فإنه يُطلق على معان، منها:</a:t>
          </a:r>
          <a:endParaRPr lang="ar-SA" sz="3200" dirty="0"/>
        </a:p>
      </dgm:t>
    </dgm:pt>
    <dgm:pt modelId="{A3611025-78D4-4416-A333-72187ACAAEBC}" type="parTrans" cxnId="{7A966C7B-C79D-4FC8-9464-CF444AA3D10E}">
      <dgm:prSet/>
      <dgm:spPr/>
      <dgm:t>
        <a:bodyPr/>
        <a:lstStyle/>
        <a:p>
          <a:pPr rtl="1"/>
          <a:endParaRPr lang="ar-SA"/>
        </a:p>
      </dgm:t>
    </dgm:pt>
    <dgm:pt modelId="{FF509BAC-1A72-4F37-8694-7EA7287F0963}" type="sibTrans" cxnId="{7A966C7B-C79D-4FC8-9464-CF444AA3D10E}">
      <dgm:prSet/>
      <dgm:spPr/>
      <dgm:t>
        <a:bodyPr/>
        <a:lstStyle/>
        <a:p>
          <a:pPr rtl="1"/>
          <a:endParaRPr lang="ar-SA"/>
        </a:p>
      </dgm:t>
    </dgm:pt>
    <dgm:pt modelId="{056C428C-5AB1-433E-97C3-0EB308FE8104}">
      <dgm:prSet custT="1">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sz="3200" dirty="0" smtClean="0"/>
            <a:t>الجماعة، والطريقة المسلوكة في الدين، والرجل الجامع لصفات الخير.</a:t>
          </a:r>
          <a:endParaRPr lang="ar-SA" sz="3200" dirty="0"/>
        </a:p>
      </dgm:t>
    </dgm:pt>
    <dgm:pt modelId="{20ED99B8-47E8-41A2-9EF2-D8B6EB5F8A5C}" type="parTrans" cxnId="{344C023D-348D-4768-BD92-CD469035E70E}">
      <dgm:prSet/>
      <dgm:spPr/>
      <dgm:t>
        <a:bodyPr/>
        <a:lstStyle/>
        <a:p>
          <a:pPr rtl="1"/>
          <a:endParaRPr lang="ar-SA"/>
        </a:p>
      </dgm:t>
    </dgm:pt>
    <dgm:pt modelId="{99920FF1-9974-4EBF-B365-0F00095C529E}" type="sibTrans" cxnId="{344C023D-348D-4768-BD92-CD469035E70E}">
      <dgm:prSet/>
      <dgm:spPr/>
      <dgm:t>
        <a:bodyPr/>
        <a:lstStyle/>
        <a:p>
          <a:pPr rtl="1"/>
          <a:endParaRPr lang="ar-SA"/>
        </a:p>
      </dgm:t>
    </dgm:pt>
    <dgm:pt modelId="{C94AD9E6-D150-4BE2-9B6C-25E275315FC1}">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200" dirty="0" smtClean="0"/>
            <a:t>فحمله على غير معنى الطريقة المسلوكة في الدين في قوله تعالى في الآية [22] من سورة الزخرف: {إِنَّا وجدنا آباءنا عَلَى أُمَّةٍ} غير صحيح وإن احتمله اللفظ لغة.</a:t>
          </a:r>
          <a:endParaRPr lang="ar-SA" sz="3200" dirty="0"/>
        </a:p>
      </dgm:t>
    </dgm:pt>
    <dgm:pt modelId="{773469EA-5E14-4310-87BE-D98F83FC6CB4}" type="parTrans" cxnId="{D9B99A82-BA1D-4E57-ABC9-57BE1FCD44F8}">
      <dgm:prSet/>
      <dgm:spPr/>
      <dgm:t>
        <a:bodyPr/>
        <a:lstStyle/>
        <a:p>
          <a:pPr rtl="1"/>
          <a:endParaRPr lang="ar-SA"/>
        </a:p>
      </dgm:t>
    </dgm:pt>
    <dgm:pt modelId="{5C50CF36-4B46-41FB-A4C0-088C662EAC16}" type="sibTrans" cxnId="{D9B99A82-BA1D-4E57-ABC9-57BE1FCD44F8}">
      <dgm:prSet/>
      <dgm:spPr/>
      <dgm:t>
        <a:bodyPr/>
        <a:lstStyle/>
        <a:p>
          <a:pPr rtl="1"/>
          <a:endParaRPr lang="ar-SA"/>
        </a:p>
      </dgm:t>
    </dgm:pt>
    <dgm:pt modelId="{A1DADB6A-DBB7-4DD4-AC6C-290C2CD6F411}" type="pres">
      <dgm:prSet presAssocID="{D4A27160-C000-4611-A4A5-8BD029D3380B}" presName="outerComposite" presStyleCnt="0">
        <dgm:presLayoutVars>
          <dgm:chMax val="5"/>
          <dgm:dir/>
          <dgm:resizeHandles val="exact"/>
        </dgm:presLayoutVars>
      </dgm:prSet>
      <dgm:spPr/>
      <dgm:t>
        <a:bodyPr/>
        <a:lstStyle/>
        <a:p>
          <a:pPr rtl="1"/>
          <a:endParaRPr lang="ar-SA"/>
        </a:p>
      </dgm:t>
    </dgm:pt>
    <dgm:pt modelId="{68AA7374-A959-4F67-9208-6357952915E1}" type="pres">
      <dgm:prSet presAssocID="{D4A27160-C000-4611-A4A5-8BD029D3380B}" presName="dummyMaxCanvas" presStyleCnt="0">
        <dgm:presLayoutVars/>
      </dgm:prSet>
      <dgm:spPr/>
    </dgm:pt>
    <dgm:pt modelId="{4E8011F8-FBE5-4F0C-9971-DD47AEDDF733}" type="pres">
      <dgm:prSet presAssocID="{D4A27160-C000-4611-A4A5-8BD029D3380B}" presName="ThreeNodes_1" presStyleLbl="node1" presStyleIdx="0" presStyleCnt="3" custScaleY="67934">
        <dgm:presLayoutVars>
          <dgm:bulletEnabled val="1"/>
        </dgm:presLayoutVars>
      </dgm:prSet>
      <dgm:spPr/>
      <dgm:t>
        <a:bodyPr/>
        <a:lstStyle/>
        <a:p>
          <a:pPr rtl="1"/>
          <a:endParaRPr lang="ar-SA"/>
        </a:p>
      </dgm:t>
    </dgm:pt>
    <dgm:pt modelId="{32D40DF7-7803-4735-AE08-94D68F8ABCDD}" type="pres">
      <dgm:prSet presAssocID="{D4A27160-C000-4611-A4A5-8BD029D3380B}" presName="ThreeNodes_2" presStyleLbl="node1" presStyleIdx="1" presStyleCnt="3" custScaleY="77173" custLinFactNeighborX="-440" custLinFactNeighborY="-27763">
        <dgm:presLayoutVars>
          <dgm:bulletEnabled val="1"/>
        </dgm:presLayoutVars>
      </dgm:prSet>
      <dgm:spPr/>
      <dgm:t>
        <a:bodyPr/>
        <a:lstStyle/>
        <a:p>
          <a:pPr rtl="1"/>
          <a:endParaRPr lang="ar-SA"/>
        </a:p>
      </dgm:t>
    </dgm:pt>
    <dgm:pt modelId="{EE18E2CA-A6DD-4DFA-A2D5-3102968A6934}" type="pres">
      <dgm:prSet presAssocID="{D4A27160-C000-4611-A4A5-8BD029D3380B}" presName="ThreeNodes_3" presStyleLbl="node1" presStyleIdx="2" presStyleCnt="3" custScaleY="165399" custLinFactNeighborX="-1029" custLinFactNeighborY="-16350">
        <dgm:presLayoutVars>
          <dgm:bulletEnabled val="1"/>
        </dgm:presLayoutVars>
      </dgm:prSet>
      <dgm:spPr/>
      <dgm:t>
        <a:bodyPr/>
        <a:lstStyle/>
        <a:p>
          <a:pPr rtl="1"/>
          <a:endParaRPr lang="ar-SA"/>
        </a:p>
      </dgm:t>
    </dgm:pt>
    <dgm:pt modelId="{536E5647-494E-40A1-B1B9-78338B06A320}" type="pres">
      <dgm:prSet presAssocID="{D4A27160-C000-4611-A4A5-8BD029D3380B}" presName="ThreeConn_1-2" presStyleLbl="fgAccFollowNode1" presStyleIdx="0" presStyleCnt="2" custLinFactNeighborX="5529" custLinFactNeighborY="-51027">
        <dgm:presLayoutVars>
          <dgm:bulletEnabled val="1"/>
        </dgm:presLayoutVars>
      </dgm:prSet>
      <dgm:spPr/>
      <dgm:t>
        <a:bodyPr/>
        <a:lstStyle/>
        <a:p>
          <a:pPr rtl="1"/>
          <a:endParaRPr lang="ar-SA"/>
        </a:p>
      </dgm:t>
    </dgm:pt>
    <dgm:pt modelId="{9BD9A5DB-70FC-403E-B4A7-257E52DD0178}" type="pres">
      <dgm:prSet presAssocID="{D4A27160-C000-4611-A4A5-8BD029D3380B}" presName="ThreeConn_2-3" presStyleLbl="fgAccFollowNode1" presStyleIdx="1" presStyleCnt="2" custLinFactY="-1284" custLinFactNeighborX="1673" custLinFactNeighborY="-100000">
        <dgm:presLayoutVars>
          <dgm:bulletEnabled val="1"/>
        </dgm:presLayoutVars>
      </dgm:prSet>
      <dgm:spPr/>
      <dgm:t>
        <a:bodyPr/>
        <a:lstStyle/>
        <a:p>
          <a:pPr rtl="1"/>
          <a:endParaRPr lang="ar-SA"/>
        </a:p>
      </dgm:t>
    </dgm:pt>
    <dgm:pt modelId="{AACB6F73-7E67-442C-8C9E-06FF1665E604}" type="pres">
      <dgm:prSet presAssocID="{D4A27160-C000-4611-A4A5-8BD029D3380B}" presName="ThreeNodes_1_text" presStyleLbl="node1" presStyleIdx="2" presStyleCnt="3">
        <dgm:presLayoutVars>
          <dgm:bulletEnabled val="1"/>
        </dgm:presLayoutVars>
      </dgm:prSet>
      <dgm:spPr/>
      <dgm:t>
        <a:bodyPr/>
        <a:lstStyle/>
        <a:p>
          <a:pPr rtl="1"/>
          <a:endParaRPr lang="ar-SA"/>
        </a:p>
      </dgm:t>
    </dgm:pt>
    <dgm:pt modelId="{2D2F7F4F-364B-47A6-907B-96F34E14F43B}" type="pres">
      <dgm:prSet presAssocID="{D4A27160-C000-4611-A4A5-8BD029D3380B}" presName="ThreeNodes_2_text" presStyleLbl="node1" presStyleIdx="2" presStyleCnt="3">
        <dgm:presLayoutVars>
          <dgm:bulletEnabled val="1"/>
        </dgm:presLayoutVars>
      </dgm:prSet>
      <dgm:spPr/>
      <dgm:t>
        <a:bodyPr/>
        <a:lstStyle/>
        <a:p>
          <a:pPr rtl="1"/>
          <a:endParaRPr lang="ar-SA"/>
        </a:p>
      </dgm:t>
    </dgm:pt>
    <dgm:pt modelId="{A2DBB1EA-31BF-42E9-B854-48EB58937B8E}" type="pres">
      <dgm:prSet presAssocID="{D4A27160-C000-4611-A4A5-8BD029D3380B}" presName="ThreeNodes_3_text" presStyleLbl="node1" presStyleIdx="2" presStyleCnt="3">
        <dgm:presLayoutVars>
          <dgm:bulletEnabled val="1"/>
        </dgm:presLayoutVars>
      </dgm:prSet>
      <dgm:spPr/>
      <dgm:t>
        <a:bodyPr/>
        <a:lstStyle/>
        <a:p>
          <a:pPr rtl="1"/>
          <a:endParaRPr lang="ar-SA"/>
        </a:p>
      </dgm:t>
    </dgm:pt>
  </dgm:ptLst>
  <dgm:cxnLst>
    <dgm:cxn modelId="{4124A0C3-0709-440D-8BD4-DD8753055E20}" type="presOf" srcId="{056C428C-5AB1-433E-97C3-0EB308FE8104}" destId="{32D40DF7-7803-4735-AE08-94D68F8ABCDD}" srcOrd="0" destOrd="0" presId="urn:microsoft.com/office/officeart/2005/8/layout/vProcess5"/>
    <dgm:cxn modelId="{D9B99A82-BA1D-4E57-ABC9-57BE1FCD44F8}" srcId="{D4A27160-C000-4611-A4A5-8BD029D3380B}" destId="{C94AD9E6-D150-4BE2-9B6C-25E275315FC1}" srcOrd="2" destOrd="0" parTransId="{773469EA-5E14-4310-87BE-D98F83FC6CB4}" sibTransId="{5C50CF36-4B46-41FB-A4C0-088C662EAC16}"/>
    <dgm:cxn modelId="{7A966C7B-C79D-4FC8-9464-CF444AA3D10E}" srcId="{D4A27160-C000-4611-A4A5-8BD029D3380B}" destId="{23421FE3-473B-4578-9ADE-8CA239ADEB07}" srcOrd="0" destOrd="0" parTransId="{A3611025-78D4-4416-A333-72187ACAAEBC}" sibTransId="{FF509BAC-1A72-4F37-8694-7EA7287F0963}"/>
    <dgm:cxn modelId="{344C023D-348D-4768-BD92-CD469035E70E}" srcId="{D4A27160-C000-4611-A4A5-8BD029D3380B}" destId="{056C428C-5AB1-433E-97C3-0EB308FE8104}" srcOrd="1" destOrd="0" parTransId="{20ED99B8-47E8-41A2-9EF2-D8B6EB5F8A5C}" sibTransId="{99920FF1-9974-4EBF-B365-0F00095C529E}"/>
    <dgm:cxn modelId="{55E71F50-8FC9-4F68-A567-FFCA7A8F1169}" type="presOf" srcId="{23421FE3-473B-4578-9ADE-8CA239ADEB07}" destId="{AACB6F73-7E67-442C-8C9E-06FF1665E604}" srcOrd="1" destOrd="0" presId="urn:microsoft.com/office/officeart/2005/8/layout/vProcess5"/>
    <dgm:cxn modelId="{B2404B28-1CBE-4EF8-9378-33C4DDF62501}" type="presOf" srcId="{056C428C-5AB1-433E-97C3-0EB308FE8104}" destId="{2D2F7F4F-364B-47A6-907B-96F34E14F43B}" srcOrd="1" destOrd="0" presId="urn:microsoft.com/office/officeart/2005/8/layout/vProcess5"/>
    <dgm:cxn modelId="{6EB499FF-1CF3-49FA-B167-35761F0B99E8}" type="presOf" srcId="{C94AD9E6-D150-4BE2-9B6C-25E275315FC1}" destId="{EE18E2CA-A6DD-4DFA-A2D5-3102968A6934}" srcOrd="0" destOrd="0" presId="urn:microsoft.com/office/officeart/2005/8/layout/vProcess5"/>
    <dgm:cxn modelId="{8D09EEF6-18EF-4224-AC0D-8330DC914559}" type="presOf" srcId="{D4A27160-C000-4611-A4A5-8BD029D3380B}" destId="{A1DADB6A-DBB7-4DD4-AC6C-290C2CD6F411}" srcOrd="0" destOrd="0" presId="urn:microsoft.com/office/officeart/2005/8/layout/vProcess5"/>
    <dgm:cxn modelId="{56ABA506-56E2-4A45-8E52-4ED38DB9540A}" type="presOf" srcId="{99920FF1-9974-4EBF-B365-0F00095C529E}" destId="{9BD9A5DB-70FC-403E-B4A7-257E52DD0178}" srcOrd="0" destOrd="0" presId="urn:microsoft.com/office/officeart/2005/8/layout/vProcess5"/>
    <dgm:cxn modelId="{1AAEE932-5668-4020-8441-770CC6C56DED}" type="presOf" srcId="{C94AD9E6-D150-4BE2-9B6C-25E275315FC1}" destId="{A2DBB1EA-31BF-42E9-B854-48EB58937B8E}" srcOrd="1" destOrd="0" presId="urn:microsoft.com/office/officeart/2005/8/layout/vProcess5"/>
    <dgm:cxn modelId="{340020B4-B2D8-4368-90D1-75F32EEDAACF}" type="presOf" srcId="{23421FE3-473B-4578-9ADE-8CA239ADEB07}" destId="{4E8011F8-FBE5-4F0C-9971-DD47AEDDF733}" srcOrd="0" destOrd="0" presId="urn:microsoft.com/office/officeart/2005/8/layout/vProcess5"/>
    <dgm:cxn modelId="{CD9F0230-6081-4C26-AAD8-6B20202FF709}" type="presOf" srcId="{FF509BAC-1A72-4F37-8694-7EA7287F0963}" destId="{536E5647-494E-40A1-B1B9-78338B06A320}" srcOrd="0" destOrd="0" presId="urn:microsoft.com/office/officeart/2005/8/layout/vProcess5"/>
    <dgm:cxn modelId="{15B53125-3DDE-4CF3-907B-E14BA8AF51DE}" type="presParOf" srcId="{A1DADB6A-DBB7-4DD4-AC6C-290C2CD6F411}" destId="{68AA7374-A959-4F67-9208-6357952915E1}" srcOrd="0" destOrd="0" presId="urn:microsoft.com/office/officeart/2005/8/layout/vProcess5"/>
    <dgm:cxn modelId="{27C1F13D-8E78-407F-80CC-1F732D94D9D8}" type="presParOf" srcId="{A1DADB6A-DBB7-4DD4-AC6C-290C2CD6F411}" destId="{4E8011F8-FBE5-4F0C-9971-DD47AEDDF733}" srcOrd="1" destOrd="0" presId="urn:microsoft.com/office/officeart/2005/8/layout/vProcess5"/>
    <dgm:cxn modelId="{84A4812B-E95D-4D4F-BD24-4E3990F7CB31}" type="presParOf" srcId="{A1DADB6A-DBB7-4DD4-AC6C-290C2CD6F411}" destId="{32D40DF7-7803-4735-AE08-94D68F8ABCDD}" srcOrd="2" destOrd="0" presId="urn:microsoft.com/office/officeart/2005/8/layout/vProcess5"/>
    <dgm:cxn modelId="{093E18A4-2FF4-4124-9704-38594A87FB0D}" type="presParOf" srcId="{A1DADB6A-DBB7-4DD4-AC6C-290C2CD6F411}" destId="{EE18E2CA-A6DD-4DFA-A2D5-3102968A6934}" srcOrd="3" destOrd="0" presId="urn:microsoft.com/office/officeart/2005/8/layout/vProcess5"/>
    <dgm:cxn modelId="{DF8AFF6B-F72F-42FD-9A50-09B3EBEAFA02}" type="presParOf" srcId="{A1DADB6A-DBB7-4DD4-AC6C-290C2CD6F411}" destId="{536E5647-494E-40A1-B1B9-78338B06A320}" srcOrd="4" destOrd="0" presId="urn:microsoft.com/office/officeart/2005/8/layout/vProcess5"/>
    <dgm:cxn modelId="{FFE5C0A1-C64E-4695-A36D-B332BCA81264}" type="presParOf" srcId="{A1DADB6A-DBB7-4DD4-AC6C-290C2CD6F411}" destId="{9BD9A5DB-70FC-403E-B4A7-257E52DD0178}" srcOrd="5" destOrd="0" presId="urn:microsoft.com/office/officeart/2005/8/layout/vProcess5"/>
    <dgm:cxn modelId="{5DD00FB8-3C41-450C-989E-6FB18A52F9B4}" type="presParOf" srcId="{A1DADB6A-DBB7-4DD4-AC6C-290C2CD6F411}" destId="{AACB6F73-7E67-442C-8C9E-06FF1665E604}" srcOrd="6" destOrd="0" presId="urn:microsoft.com/office/officeart/2005/8/layout/vProcess5"/>
    <dgm:cxn modelId="{17F582CA-778E-4C7A-BE1A-99457E429547}" type="presParOf" srcId="{A1DADB6A-DBB7-4DD4-AC6C-290C2CD6F411}" destId="{2D2F7F4F-364B-47A6-907B-96F34E14F43B}" srcOrd="7" destOrd="0" presId="urn:microsoft.com/office/officeart/2005/8/layout/vProcess5"/>
    <dgm:cxn modelId="{9A6D6B4F-8E4D-441A-A053-0802520A0A6D}" type="presParOf" srcId="{A1DADB6A-DBB7-4DD4-AC6C-290C2CD6F411}" destId="{A2DBB1EA-31BF-42E9-B854-48EB58937B8E}"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AF41FCA3-86FA-49D5-A2C3-504933D486EF}"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pPr rtl="1"/>
          <a:endParaRPr lang="ar-SA"/>
        </a:p>
      </dgm:t>
    </dgm:pt>
    <dgm:pt modelId="{B495DE3F-20A9-413F-B720-DF3DD601FBCD}">
      <dgm:prSet custT="1"/>
      <dgm:spPr>
        <a:solidFill>
          <a:schemeClr val="bg2">
            <a:lumMod val="25000"/>
          </a:schemeClr>
        </a:solidFill>
      </dgm:spPr>
      <dgm:t>
        <a:bodyPr/>
        <a:lstStyle/>
        <a:p>
          <a:pPr algn="justLow" rtl="1"/>
          <a:r>
            <a:rPr lang="ar-SA" sz="2800" b="1" dirty="0" smtClean="0"/>
            <a:t>الصورة الثانية: </a:t>
          </a:r>
          <a:r>
            <a:rPr lang="ar-SA" sz="2800" dirty="0" smtClean="0"/>
            <a:t>أن يكون اللفظ موضوعاً لمعنى بعينه، ولكنه غير مُراد في الآية، وإنما المراد معنى آخر غير ما وضع له اللفظ بقرينة السياق مثلاً.</a:t>
          </a:r>
          <a:endParaRPr lang="ar-SA" sz="2800" dirty="0"/>
        </a:p>
      </dgm:t>
    </dgm:pt>
    <dgm:pt modelId="{27DE516A-375E-42D5-9704-92EC2C9047B7}" type="parTrans" cxnId="{63E5728F-572D-4F3F-A10F-65A93E1DF6E0}">
      <dgm:prSet/>
      <dgm:spPr/>
      <dgm:t>
        <a:bodyPr/>
        <a:lstStyle/>
        <a:p>
          <a:pPr rtl="1"/>
          <a:endParaRPr lang="ar-SA"/>
        </a:p>
      </dgm:t>
    </dgm:pt>
    <dgm:pt modelId="{3BCCD648-FCEA-42D9-86B7-FBDE35F7D895}" type="sibTrans" cxnId="{63E5728F-572D-4F3F-A10F-65A93E1DF6E0}">
      <dgm:prSet/>
      <dgm:spPr/>
      <dgm:t>
        <a:bodyPr/>
        <a:lstStyle/>
        <a:p>
          <a:pPr rtl="1"/>
          <a:endParaRPr lang="ar-SA"/>
        </a:p>
      </dgm:t>
    </dgm:pt>
    <dgm:pt modelId="{91BCDB86-EB6E-4492-90A2-D1978CBD5819}">
      <dgm:prSet custT="1"/>
      <dgm:spPr>
        <a:solidFill>
          <a:schemeClr val="tx2">
            <a:lumMod val="75000"/>
          </a:schemeClr>
        </a:solidFill>
      </dgm:spPr>
      <dgm:t>
        <a:bodyPr/>
        <a:lstStyle/>
        <a:p>
          <a:pPr algn="justLow" rtl="1"/>
          <a:r>
            <a:rPr lang="ar-SA" sz="2800" dirty="0" smtClean="0"/>
            <a:t>فيخطئ المفسِّر في تعيين المعنى المراد، لأنه اكتفى بظاهر اللغة، فشرح اللفظ على معناه </a:t>
          </a:r>
          <a:r>
            <a:rPr lang="ar-SA" sz="2800" dirty="0" err="1" smtClean="0"/>
            <a:t>الوضعى</a:t>
          </a:r>
          <a:r>
            <a:rPr lang="ar-SA" sz="2800" dirty="0" smtClean="0"/>
            <a:t>.</a:t>
          </a:r>
          <a:endParaRPr lang="ar-SA" sz="2800" dirty="0"/>
        </a:p>
      </dgm:t>
    </dgm:pt>
    <dgm:pt modelId="{8440AA68-9D02-4401-9EE1-61C096E5DAE3}" type="parTrans" cxnId="{94835E83-BDE9-4421-8837-2B5524B3AF51}">
      <dgm:prSet/>
      <dgm:spPr/>
      <dgm:t>
        <a:bodyPr/>
        <a:lstStyle/>
        <a:p>
          <a:pPr rtl="1"/>
          <a:endParaRPr lang="ar-SA"/>
        </a:p>
      </dgm:t>
    </dgm:pt>
    <dgm:pt modelId="{B3CF5630-F778-4813-A6F3-FE1CD5A59A1C}" type="sibTrans" cxnId="{94835E83-BDE9-4421-8837-2B5524B3AF51}">
      <dgm:prSet/>
      <dgm:spPr/>
      <dgm:t>
        <a:bodyPr/>
        <a:lstStyle/>
        <a:p>
          <a:pPr rtl="1"/>
          <a:endParaRPr lang="ar-SA"/>
        </a:p>
      </dgm:t>
    </dgm:pt>
    <dgm:pt modelId="{8905EF78-243F-4AB8-B5D4-502277D082B3}">
      <dgm:prSet custT="1"/>
      <dgm:spPr/>
      <dgm:t>
        <a:bodyPr/>
        <a:lstStyle/>
        <a:p>
          <a:pPr algn="justLow" rtl="1"/>
          <a:r>
            <a:rPr lang="ar-SA" sz="2800" dirty="0" smtClean="0"/>
            <a:t>وذلك كتفسير لفظ "مبصرة" في قوله تعالى </a:t>
          </a:r>
          <a:r>
            <a:rPr lang="ar-SA" sz="2800" dirty="0" err="1" smtClean="0"/>
            <a:t>فى</a:t>
          </a:r>
          <a:r>
            <a:rPr lang="ar-SA" sz="2800" dirty="0" smtClean="0"/>
            <a:t> الآية [59] من سورة الإسراء: {وَآتَيْنَا ثَمُودَ النَّاقَةَ مُبْصِرَةً} يجعل "مبصرة" من الإبصار بالعين، على أنها حال من الناقة، وهذا خلاف المراد، إذ المراد: آية واضحة.</a:t>
          </a:r>
          <a:endParaRPr lang="ar-SA" sz="2800" dirty="0"/>
        </a:p>
      </dgm:t>
    </dgm:pt>
    <dgm:pt modelId="{3F13949D-098F-4907-B5EA-0FA0E42DC4E2}" type="parTrans" cxnId="{3464F719-97C5-4AEB-965B-DFC8E451C016}">
      <dgm:prSet/>
      <dgm:spPr/>
      <dgm:t>
        <a:bodyPr/>
        <a:lstStyle/>
        <a:p>
          <a:pPr rtl="1"/>
          <a:endParaRPr lang="ar-SA"/>
        </a:p>
      </dgm:t>
    </dgm:pt>
    <dgm:pt modelId="{A21DE3BE-1ABE-437B-94EF-B8D4ED2C0298}" type="sibTrans" cxnId="{3464F719-97C5-4AEB-965B-DFC8E451C016}">
      <dgm:prSet/>
      <dgm:spPr/>
      <dgm:t>
        <a:bodyPr/>
        <a:lstStyle/>
        <a:p>
          <a:pPr rtl="1"/>
          <a:endParaRPr lang="ar-SA"/>
        </a:p>
      </dgm:t>
    </dgm:pt>
    <dgm:pt modelId="{FEF6069F-0C7F-4D56-B717-67D613322BD7}" type="pres">
      <dgm:prSet presAssocID="{AF41FCA3-86FA-49D5-A2C3-504933D486EF}" presName="outerComposite" presStyleCnt="0">
        <dgm:presLayoutVars>
          <dgm:chMax val="5"/>
          <dgm:dir/>
          <dgm:resizeHandles val="exact"/>
        </dgm:presLayoutVars>
      </dgm:prSet>
      <dgm:spPr/>
      <dgm:t>
        <a:bodyPr/>
        <a:lstStyle/>
        <a:p>
          <a:pPr rtl="1"/>
          <a:endParaRPr lang="ar-SA"/>
        </a:p>
      </dgm:t>
    </dgm:pt>
    <dgm:pt modelId="{7A9C42CB-879F-4214-B972-3A75C6BF7E25}" type="pres">
      <dgm:prSet presAssocID="{AF41FCA3-86FA-49D5-A2C3-504933D486EF}" presName="dummyMaxCanvas" presStyleCnt="0">
        <dgm:presLayoutVars/>
      </dgm:prSet>
      <dgm:spPr/>
    </dgm:pt>
    <dgm:pt modelId="{F70F08DF-FC6C-437C-927D-9E1192841171}" type="pres">
      <dgm:prSet presAssocID="{AF41FCA3-86FA-49D5-A2C3-504933D486EF}" presName="ThreeNodes_1" presStyleLbl="node1" presStyleIdx="0" presStyleCnt="3" custLinFactNeighborX="148" custLinFactNeighborY="10438">
        <dgm:presLayoutVars>
          <dgm:bulletEnabled val="1"/>
        </dgm:presLayoutVars>
      </dgm:prSet>
      <dgm:spPr/>
      <dgm:t>
        <a:bodyPr/>
        <a:lstStyle/>
        <a:p>
          <a:pPr rtl="1"/>
          <a:endParaRPr lang="ar-SA"/>
        </a:p>
      </dgm:t>
    </dgm:pt>
    <dgm:pt modelId="{D6DBC399-45B4-43EF-A05E-A80A42045E83}" type="pres">
      <dgm:prSet presAssocID="{AF41FCA3-86FA-49D5-A2C3-504933D486EF}" presName="ThreeNodes_2" presStyleLbl="node1" presStyleIdx="1" presStyleCnt="3" custScaleY="69587" custLinFactNeighborX="-440" custLinFactNeighborY="-11731">
        <dgm:presLayoutVars>
          <dgm:bulletEnabled val="1"/>
        </dgm:presLayoutVars>
      </dgm:prSet>
      <dgm:spPr/>
      <dgm:t>
        <a:bodyPr/>
        <a:lstStyle/>
        <a:p>
          <a:pPr rtl="1"/>
          <a:endParaRPr lang="ar-SA"/>
        </a:p>
      </dgm:t>
    </dgm:pt>
    <dgm:pt modelId="{05B3A9D8-DED0-480C-A439-7411C6BB8035}" type="pres">
      <dgm:prSet presAssocID="{AF41FCA3-86FA-49D5-A2C3-504933D486EF}" presName="ThreeNodes_3" presStyleLbl="node1" presStyleIdx="2" presStyleCnt="3" custScaleY="141751" custLinFactNeighborX="-1029" custLinFactNeighborY="-13991">
        <dgm:presLayoutVars>
          <dgm:bulletEnabled val="1"/>
        </dgm:presLayoutVars>
      </dgm:prSet>
      <dgm:spPr/>
      <dgm:t>
        <a:bodyPr/>
        <a:lstStyle/>
        <a:p>
          <a:pPr rtl="1"/>
          <a:endParaRPr lang="ar-SA"/>
        </a:p>
      </dgm:t>
    </dgm:pt>
    <dgm:pt modelId="{D99139D4-6C96-42D6-BC18-A8791CFAED0D}" type="pres">
      <dgm:prSet presAssocID="{AF41FCA3-86FA-49D5-A2C3-504933D486EF}" presName="ThreeConn_1-2" presStyleLbl="fgAccFollowNode1" presStyleIdx="0" presStyleCnt="2">
        <dgm:presLayoutVars>
          <dgm:bulletEnabled val="1"/>
        </dgm:presLayoutVars>
      </dgm:prSet>
      <dgm:spPr/>
      <dgm:t>
        <a:bodyPr/>
        <a:lstStyle/>
        <a:p>
          <a:pPr rtl="1"/>
          <a:endParaRPr lang="ar-SA"/>
        </a:p>
      </dgm:t>
    </dgm:pt>
    <dgm:pt modelId="{E221411B-830F-4025-94F6-2E7842D9F6B1}" type="pres">
      <dgm:prSet presAssocID="{AF41FCA3-86FA-49D5-A2C3-504933D486EF}" presName="ThreeConn_2-3" presStyleLbl="fgAccFollowNode1" presStyleIdx="1" presStyleCnt="2">
        <dgm:presLayoutVars>
          <dgm:bulletEnabled val="1"/>
        </dgm:presLayoutVars>
      </dgm:prSet>
      <dgm:spPr/>
      <dgm:t>
        <a:bodyPr/>
        <a:lstStyle/>
        <a:p>
          <a:pPr rtl="1"/>
          <a:endParaRPr lang="ar-SA"/>
        </a:p>
      </dgm:t>
    </dgm:pt>
    <dgm:pt modelId="{B8FF7722-C6BA-4C69-BFF1-C07C2D719995}" type="pres">
      <dgm:prSet presAssocID="{AF41FCA3-86FA-49D5-A2C3-504933D486EF}" presName="ThreeNodes_1_text" presStyleLbl="node1" presStyleIdx="2" presStyleCnt="3">
        <dgm:presLayoutVars>
          <dgm:bulletEnabled val="1"/>
        </dgm:presLayoutVars>
      </dgm:prSet>
      <dgm:spPr/>
      <dgm:t>
        <a:bodyPr/>
        <a:lstStyle/>
        <a:p>
          <a:pPr rtl="1"/>
          <a:endParaRPr lang="ar-SA"/>
        </a:p>
      </dgm:t>
    </dgm:pt>
    <dgm:pt modelId="{A71A1FD0-6CD9-4E4A-8A00-DBCE426D1704}" type="pres">
      <dgm:prSet presAssocID="{AF41FCA3-86FA-49D5-A2C3-504933D486EF}" presName="ThreeNodes_2_text" presStyleLbl="node1" presStyleIdx="2" presStyleCnt="3">
        <dgm:presLayoutVars>
          <dgm:bulletEnabled val="1"/>
        </dgm:presLayoutVars>
      </dgm:prSet>
      <dgm:spPr/>
      <dgm:t>
        <a:bodyPr/>
        <a:lstStyle/>
        <a:p>
          <a:pPr rtl="1"/>
          <a:endParaRPr lang="ar-SA"/>
        </a:p>
      </dgm:t>
    </dgm:pt>
    <dgm:pt modelId="{D50E75B8-3F58-4AF2-92E2-3ABC70ED859A}" type="pres">
      <dgm:prSet presAssocID="{AF41FCA3-86FA-49D5-A2C3-504933D486EF}" presName="ThreeNodes_3_text" presStyleLbl="node1" presStyleIdx="2" presStyleCnt="3">
        <dgm:presLayoutVars>
          <dgm:bulletEnabled val="1"/>
        </dgm:presLayoutVars>
      </dgm:prSet>
      <dgm:spPr/>
      <dgm:t>
        <a:bodyPr/>
        <a:lstStyle/>
        <a:p>
          <a:pPr rtl="1"/>
          <a:endParaRPr lang="ar-SA"/>
        </a:p>
      </dgm:t>
    </dgm:pt>
  </dgm:ptLst>
  <dgm:cxnLst>
    <dgm:cxn modelId="{38BD1B5E-18CA-4AE0-9C8E-C9EAAB02CC52}" type="presOf" srcId="{8905EF78-243F-4AB8-B5D4-502277D082B3}" destId="{D50E75B8-3F58-4AF2-92E2-3ABC70ED859A}" srcOrd="1" destOrd="0" presId="urn:microsoft.com/office/officeart/2005/8/layout/vProcess5"/>
    <dgm:cxn modelId="{E09C2A66-39CC-45D9-BB59-D8206E3D70F7}" type="presOf" srcId="{3BCCD648-FCEA-42D9-86B7-FBDE35F7D895}" destId="{D99139D4-6C96-42D6-BC18-A8791CFAED0D}" srcOrd="0" destOrd="0" presId="urn:microsoft.com/office/officeart/2005/8/layout/vProcess5"/>
    <dgm:cxn modelId="{94835E83-BDE9-4421-8837-2B5524B3AF51}" srcId="{AF41FCA3-86FA-49D5-A2C3-504933D486EF}" destId="{91BCDB86-EB6E-4492-90A2-D1978CBD5819}" srcOrd="1" destOrd="0" parTransId="{8440AA68-9D02-4401-9EE1-61C096E5DAE3}" sibTransId="{B3CF5630-F778-4813-A6F3-FE1CD5A59A1C}"/>
    <dgm:cxn modelId="{B7409464-8875-4522-9979-DF9206EA23A0}" type="presOf" srcId="{8905EF78-243F-4AB8-B5D4-502277D082B3}" destId="{05B3A9D8-DED0-480C-A439-7411C6BB8035}" srcOrd="0" destOrd="0" presId="urn:microsoft.com/office/officeart/2005/8/layout/vProcess5"/>
    <dgm:cxn modelId="{68E7E09C-6D04-457B-9B1D-96B9685A2E89}" type="presOf" srcId="{B3CF5630-F778-4813-A6F3-FE1CD5A59A1C}" destId="{E221411B-830F-4025-94F6-2E7842D9F6B1}" srcOrd="0" destOrd="0" presId="urn:microsoft.com/office/officeart/2005/8/layout/vProcess5"/>
    <dgm:cxn modelId="{BC2A9797-51EE-441C-984E-B5F9001658A1}" type="presOf" srcId="{B495DE3F-20A9-413F-B720-DF3DD601FBCD}" destId="{F70F08DF-FC6C-437C-927D-9E1192841171}" srcOrd="0" destOrd="0" presId="urn:microsoft.com/office/officeart/2005/8/layout/vProcess5"/>
    <dgm:cxn modelId="{3464F719-97C5-4AEB-965B-DFC8E451C016}" srcId="{AF41FCA3-86FA-49D5-A2C3-504933D486EF}" destId="{8905EF78-243F-4AB8-B5D4-502277D082B3}" srcOrd="2" destOrd="0" parTransId="{3F13949D-098F-4907-B5EA-0FA0E42DC4E2}" sibTransId="{A21DE3BE-1ABE-437B-94EF-B8D4ED2C0298}"/>
    <dgm:cxn modelId="{6A6178DE-0BC0-41A8-B9F3-09BE1970C77B}" type="presOf" srcId="{91BCDB86-EB6E-4492-90A2-D1978CBD5819}" destId="{A71A1FD0-6CD9-4E4A-8A00-DBCE426D1704}" srcOrd="1" destOrd="0" presId="urn:microsoft.com/office/officeart/2005/8/layout/vProcess5"/>
    <dgm:cxn modelId="{C9822C8B-7140-4FF1-9EE9-5F102C7900C4}" type="presOf" srcId="{AF41FCA3-86FA-49D5-A2C3-504933D486EF}" destId="{FEF6069F-0C7F-4D56-B717-67D613322BD7}" srcOrd="0" destOrd="0" presId="urn:microsoft.com/office/officeart/2005/8/layout/vProcess5"/>
    <dgm:cxn modelId="{63E5728F-572D-4F3F-A10F-65A93E1DF6E0}" srcId="{AF41FCA3-86FA-49D5-A2C3-504933D486EF}" destId="{B495DE3F-20A9-413F-B720-DF3DD601FBCD}" srcOrd="0" destOrd="0" parTransId="{27DE516A-375E-42D5-9704-92EC2C9047B7}" sibTransId="{3BCCD648-FCEA-42D9-86B7-FBDE35F7D895}"/>
    <dgm:cxn modelId="{3CF9396F-EECC-4FA6-8251-5C338B6812DC}" type="presOf" srcId="{91BCDB86-EB6E-4492-90A2-D1978CBD5819}" destId="{D6DBC399-45B4-43EF-A05E-A80A42045E83}" srcOrd="0" destOrd="0" presId="urn:microsoft.com/office/officeart/2005/8/layout/vProcess5"/>
    <dgm:cxn modelId="{13A070FB-89E6-40D5-9519-ABE1E06A8E68}" type="presOf" srcId="{B495DE3F-20A9-413F-B720-DF3DD601FBCD}" destId="{B8FF7722-C6BA-4C69-BFF1-C07C2D719995}" srcOrd="1" destOrd="0" presId="urn:microsoft.com/office/officeart/2005/8/layout/vProcess5"/>
    <dgm:cxn modelId="{D0C3E51D-35A5-4CEB-BA72-4D78647CA41B}" type="presParOf" srcId="{FEF6069F-0C7F-4D56-B717-67D613322BD7}" destId="{7A9C42CB-879F-4214-B972-3A75C6BF7E25}" srcOrd="0" destOrd="0" presId="urn:microsoft.com/office/officeart/2005/8/layout/vProcess5"/>
    <dgm:cxn modelId="{E8E89930-6F19-4AD2-8400-FFE562053775}" type="presParOf" srcId="{FEF6069F-0C7F-4D56-B717-67D613322BD7}" destId="{F70F08DF-FC6C-437C-927D-9E1192841171}" srcOrd="1" destOrd="0" presId="urn:microsoft.com/office/officeart/2005/8/layout/vProcess5"/>
    <dgm:cxn modelId="{F34A8B86-376E-4CB7-8944-816A756F8560}" type="presParOf" srcId="{FEF6069F-0C7F-4D56-B717-67D613322BD7}" destId="{D6DBC399-45B4-43EF-A05E-A80A42045E83}" srcOrd="2" destOrd="0" presId="urn:microsoft.com/office/officeart/2005/8/layout/vProcess5"/>
    <dgm:cxn modelId="{EB542AAD-5A2C-40A8-A875-98FE204DDAD5}" type="presParOf" srcId="{FEF6069F-0C7F-4D56-B717-67D613322BD7}" destId="{05B3A9D8-DED0-480C-A439-7411C6BB8035}" srcOrd="3" destOrd="0" presId="urn:microsoft.com/office/officeart/2005/8/layout/vProcess5"/>
    <dgm:cxn modelId="{3DA2A65D-8D51-45D7-9B6F-70677593FEBA}" type="presParOf" srcId="{FEF6069F-0C7F-4D56-B717-67D613322BD7}" destId="{D99139D4-6C96-42D6-BC18-A8791CFAED0D}" srcOrd="4" destOrd="0" presId="urn:microsoft.com/office/officeart/2005/8/layout/vProcess5"/>
    <dgm:cxn modelId="{84DBF6E1-159D-4211-82B8-12ABC6D1D459}" type="presParOf" srcId="{FEF6069F-0C7F-4D56-B717-67D613322BD7}" destId="{E221411B-830F-4025-94F6-2E7842D9F6B1}" srcOrd="5" destOrd="0" presId="urn:microsoft.com/office/officeart/2005/8/layout/vProcess5"/>
    <dgm:cxn modelId="{1E53BB90-FECA-445D-A2EA-56A0F8CE6951}" type="presParOf" srcId="{FEF6069F-0C7F-4D56-B717-67D613322BD7}" destId="{B8FF7722-C6BA-4C69-BFF1-C07C2D719995}" srcOrd="6" destOrd="0" presId="urn:microsoft.com/office/officeart/2005/8/layout/vProcess5"/>
    <dgm:cxn modelId="{C10656AF-24FF-4654-9399-9C828DA36BB4}" type="presParOf" srcId="{FEF6069F-0C7F-4D56-B717-67D613322BD7}" destId="{A71A1FD0-6CD9-4E4A-8A00-DBCE426D1704}" srcOrd="7" destOrd="0" presId="urn:microsoft.com/office/officeart/2005/8/layout/vProcess5"/>
    <dgm:cxn modelId="{61289C1E-C6B9-424E-8387-979489E4ECB6}" type="presParOf" srcId="{FEF6069F-0C7F-4D56-B717-67D613322BD7}" destId="{D50E75B8-3F58-4AF2-92E2-3ABC70ED859A}"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F432E348-849C-4020-99F8-27C85C4FFC9A}" type="doc">
      <dgm:prSet loTypeId="urn:microsoft.com/office/officeart/2005/8/layout/vList2" loCatId="list" qsTypeId="urn:microsoft.com/office/officeart/2005/8/quickstyle/simple3" qsCatId="simple" csTypeId="urn:microsoft.com/office/officeart/2005/8/colors/accent1_2" csCatId="accent1" phldr="1"/>
      <dgm:spPr/>
      <dgm:t>
        <a:bodyPr/>
        <a:lstStyle/>
        <a:p>
          <a:pPr rtl="1"/>
          <a:endParaRPr lang="ar-SA"/>
        </a:p>
      </dgm:t>
    </dgm:pt>
    <dgm:pt modelId="{5D662A2E-2B50-4BD9-A7A9-1454D5B1BEC3}">
      <dgm:prSet custT="1"/>
      <dgm:spPr>
        <a:solidFill>
          <a:schemeClr val="accent2">
            <a:lumMod val="60000"/>
            <a:lumOff val="40000"/>
          </a:schemeClr>
        </a:solidFill>
      </dgm:spPr>
      <dgm:t>
        <a:bodyPr/>
        <a:lstStyle/>
        <a:p>
          <a:pPr rtl="1"/>
          <a:r>
            <a:rPr lang="ar-SA" sz="4000" b="1" u="sng" dirty="0" smtClean="0"/>
            <a:t>أهم كتب التفسير بالرأي الجائز</a:t>
          </a:r>
          <a:endParaRPr lang="ar-SA" sz="4000" b="1" u="sng" dirty="0"/>
        </a:p>
      </dgm:t>
    </dgm:pt>
    <dgm:pt modelId="{06AFCC7C-2CBA-4AFC-B630-6E5DFC78D435}" type="parTrans" cxnId="{92FB5D8E-A1A2-4D34-8300-EDB2A2C52826}">
      <dgm:prSet/>
      <dgm:spPr/>
      <dgm:t>
        <a:bodyPr/>
        <a:lstStyle/>
        <a:p>
          <a:pPr rtl="1"/>
          <a:endParaRPr lang="ar-SA"/>
        </a:p>
      </dgm:t>
    </dgm:pt>
    <dgm:pt modelId="{2C94C4F0-D5BF-499B-8117-23516783F7FB}" type="sibTrans" cxnId="{92FB5D8E-A1A2-4D34-8300-EDB2A2C52826}">
      <dgm:prSet/>
      <dgm:spPr/>
      <dgm:t>
        <a:bodyPr/>
        <a:lstStyle/>
        <a:p>
          <a:pPr rtl="1"/>
          <a:endParaRPr lang="ar-SA"/>
        </a:p>
      </dgm:t>
    </dgm:pt>
    <dgm:pt modelId="{BFF0B210-29CD-44EC-BE56-0A7A7D736A0F}">
      <dgm:prSet custT="1">
        <dgm:style>
          <a:lnRef idx="1">
            <a:schemeClr val="accent2"/>
          </a:lnRef>
          <a:fillRef idx="2">
            <a:schemeClr val="accent2"/>
          </a:fillRef>
          <a:effectRef idx="1">
            <a:schemeClr val="accent2"/>
          </a:effectRef>
          <a:fontRef idx="minor">
            <a:schemeClr val="dk1"/>
          </a:fontRef>
        </dgm:style>
      </dgm:prSet>
      <dgm:spPr/>
      <dgm:t>
        <a:bodyPr/>
        <a:lstStyle/>
        <a:p>
          <a:pPr algn="justLow" rtl="1"/>
          <a:r>
            <a:rPr lang="ar-SA" sz="3600" dirty="0" smtClean="0"/>
            <a:t>   هذه الكتب اتجاهاتها مختلفة ومناهجها متباينة، فمنها ما تغلب عليه الصناعة النحوية، ومنها ما تغلب عليه النزعة الفلسفية والكلامية، ومنها ما تطغى فيه الناحية القصصية والإسرائيلية، ومنها غير ذلك. ولكن الجميع ينضم تحت </a:t>
          </a:r>
          <a:r>
            <a:rPr lang="ar-SA" sz="3600" dirty="0" err="1" smtClean="0"/>
            <a:t>شئ</a:t>
          </a:r>
          <a:r>
            <a:rPr lang="ar-SA" sz="3600" dirty="0" smtClean="0"/>
            <a:t> واحد هو التفسير </a:t>
          </a:r>
          <a:r>
            <a:rPr lang="ar-SA" sz="3600" dirty="0" err="1" smtClean="0"/>
            <a:t>بالرأى</a:t>
          </a:r>
          <a:r>
            <a:rPr lang="ar-SA" sz="3600" dirty="0" smtClean="0"/>
            <a:t> الجائز.</a:t>
          </a:r>
          <a:endParaRPr lang="ar-SA" sz="3600" dirty="0"/>
        </a:p>
      </dgm:t>
    </dgm:pt>
    <dgm:pt modelId="{A5CCC850-119C-400D-A5D8-F99D3209A35A}" type="parTrans" cxnId="{D9A57AA7-63E5-4970-B7EB-67D9A7719D07}">
      <dgm:prSet/>
      <dgm:spPr/>
      <dgm:t>
        <a:bodyPr/>
        <a:lstStyle/>
        <a:p>
          <a:pPr rtl="1"/>
          <a:endParaRPr lang="ar-SA"/>
        </a:p>
      </dgm:t>
    </dgm:pt>
    <dgm:pt modelId="{35E284B8-03FD-4DBF-A0D1-38B2A14F4C5A}" type="sibTrans" cxnId="{D9A57AA7-63E5-4970-B7EB-67D9A7719D07}">
      <dgm:prSet/>
      <dgm:spPr/>
      <dgm:t>
        <a:bodyPr/>
        <a:lstStyle/>
        <a:p>
          <a:pPr rtl="1"/>
          <a:endParaRPr lang="ar-SA"/>
        </a:p>
      </dgm:t>
    </dgm:pt>
    <dgm:pt modelId="{21A87975-185D-4E5F-9FC8-ABB0B99C4912}" type="pres">
      <dgm:prSet presAssocID="{F432E348-849C-4020-99F8-27C85C4FFC9A}" presName="linear" presStyleCnt="0">
        <dgm:presLayoutVars>
          <dgm:animLvl val="lvl"/>
          <dgm:resizeHandles val="exact"/>
        </dgm:presLayoutVars>
      </dgm:prSet>
      <dgm:spPr/>
      <dgm:t>
        <a:bodyPr/>
        <a:lstStyle/>
        <a:p>
          <a:pPr rtl="1"/>
          <a:endParaRPr lang="ar-SA"/>
        </a:p>
      </dgm:t>
    </dgm:pt>
    <dgm:pt modelId="{7419CBC4-0DC9-4E9A-A5F5-61A729E6B7C0}" type="pres">
      <dgm:prSet presAssocID="{5D662A2E-2B50-4BD9-A7A9-1454D5B1BEC3}" presName="parentText" presStyleLbl="node1" presStyleIdx="0" presStyleCnt="2" custScaleY="31576">
        <dgm:presLayoutVars>
          <dgm:chMax val="0"/>
          <dgm:bulletEnabled val="1"/>
        </dgm:presLayoutVars>
      </dgm:prSet>
      <dgm:spPr/>
      <dgm:t>
        <a:bodyPr/>
        <a:lstStyle/>
        <a:p>
          <a:pPr rtl="1"/>
          <a:endParaRPr lang="ar-SA"/>
        </a:p>
      </dgm:t>
    </dgm:pt>
    <dgm:pt modelId="{5857B7FB-0763-4E0E-AE2C-4CB33F4595DF}" type="pres">
      <dgm:prSet presAssocID="{2C94C4F0-D5BF-499B-8117-23516783F7FB}" presName="spacer" presStyleCnt="0"/>
      <dgm:spPr/>
    </dgm:pt>
    <dgm:pt modelId="{B56B6263-C1B5-48DA-B8BD-E4FEF9B1058B}" type="pres">
      <dgm:prSet presAssocID="{BFF0B210-29CD-44EC-BE56-0A7A7D736A0F}" presName="parentText" presStyleLbl="node1" presStyleIdx="1" presStyleCnt="2">
        <dgm:presLayoutVars>
          <dgm:chMax val="0"/>
          <dgm:bulletEnabled val="1"/>
        </dgm:presLayoutVars>
      </dgm:prSet>
      <dgm:spPr/>
      <dgm:t>
        <a:bodyPr/>
        <a:lstStyle/>
        <a:p>
          <a:pPr rtl="1"/>
          <a:endParaRPr lang="ar-SA"/>
        </a:p>
      </dgm:t>
    </dgm:pt>
  </dgm:ptLst>
  <dgm:cxnLst>
    <dgm:cxn modelId="{92FB5D8E-A1A2-4D34-8300-EDB2A2C52826}" srcId="{F432E348-849C-4020-99F8-27C85C4FFC9A}" destId="{5D662A2E-2B50-4BD9-A7A9-1454D5B1BEC3}" srcOrd="0" destOrd="0" parTransId="{06AFCC7C-2CBA-4AFC-B630-6E5DFC78D435}" sibTransId="{2C94C4F0-D5BF-499B-8117-23516783F7FB}"/>
    <dgm:cxn modelId="{7BE80544-D4FA-453F-9F7E-D8171369AD61}" type="presOf" srcId="{F432E348-849C-4020-99F8-27C85C4FFC9A}" destId="{21A87975-185D-4E5F-9FC8-ABB0B99C4912}" srcOrd="0" destOrd="0" presId="urn:microsoft.com/office/officeart/2005/8/layout/vList2"/>
    <dgm:cxn modelId="{2914B209-9D0B-4124-AFC1-DCA684DB17E1}" type="presOf" srcId="{5D662A2E-2B50-4BD9-A7A9-1454D5B1BEC3}" destId="{7419CBC4-0DC9-4E9A-A5F5-61A729E6B7C0}" srcOrd="0" destOrd="0" presId="urn:microsoft.com/office/officeart/2005/8/layout/vList2"/>
    <dgm:cxn modelId="{D9A57AA7-63E5-4970-B7EB-67D9A7719D07}" srcId="{F432E348-849C-4020-99F8-27C85C4FFC9A}" destId="{BFF0B210-29CD-44EC-BE56-0A7A7D736A0F}" srcOrd="1" destOrd="0" parTransId="{A5CCC850-119C-400D-A5D8-F99D3209A35A}" sibTransId="{35E284B8-03FD-4DBF-A0D1-38B2A14F4C5A}"/>
    <dgm:cxn modelId="{69143019-F155-4AB0-8E5C-09A26A3D7766}" type="presOf" srcId="{BFF0B210-29CD-44EC-BE56-0A7A7D736A0F}" destId="{B56B6263-C1B5-48DA-B8BD-E4FEF9B1058B}" srcOrd="0" destOrd="0" presId="urn:microsoft.com/office/officeart/2005/8/layout/vList2"/>
    <dgm:cxn modelId="{963B8F80-9A5F-4BCA-8316-637A88273DBA}" type="presParOf" srcId="{21A87975-185D-4E5F-9FC8-ABB0B99C4912}" destId="{7419CBC4-0DC9-4E9A-A5F5-61A729E6B7C0}" srcOrd="0" destOrd="0" presId="urn:microsoft.com/office/officeart/2005/8/layout/vList2"/>
    <dgm:cxn modelId="{4DF84884-5399-4418-BF0A-43A6DB11A086}" type="presParOf" srcId="{21A87975-185D-4E5F-9FC8-ABB0B99C4912}" destId="{5857B7FB-0763-4E0E-AE2C-4CB33F4595DF}" srcOrd="1" destOrd="0" presId="urn:microsoft.com/office/officeart/2005/8/layout/vList2"/>
    <dgm:cxn modelId="{383450DF-6A27-42E2-A4E7-3803D4A9CD41}" type="presParOf" srcId="{21A87975-185D-4E5F-9FC8-ABB0B99C4912}" destId="{B56B6263-C1B5-48DA-B8BD-E4FEF9B1058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D2B48130-887D-4DD8-97A8-0CF644160D18}" type="doc">
      <dgm:prSet loTypeId="urn:microsoft.com/office/officeart/2005/8/layout/vList3" loCatId="list" qsTypeId="urn:microsoft.com/office/officeart/2005/8/quickstyle/simple1" qsCatId="simple" csTypeId="urn:microsoft.com/office/officeart/2005/8/colors/colorful4" csCatId="colorful" phldr="1"/>
      <dgm:spPr/>
      <dgm:t>
        <a:bodyPr/>
        <a:lstStyle/>
        <a:p>
          <a:pPr rtl="1"/>
          <a:endParaRPr lang="ar-SA"/>
        </a:p>
      </dgm:t>
    </dgm:pt>
    <dgm:pt modelId="{6FE9C4C0-8D46-44D7-BDD7-30597749F4CD}">
      <dgm:prSet custT="1"/>
      <dgm:spPr/>
      <dgm:t>
        <a:bodyPr/>
        <a:lstStyle/>
        <a:p>
          <a:pPr algn="r" rtl="1"/>
          <a:r>
            <a:rPr lang="ar-SA" sz="3200" b="0" dirty="0" smtClean="0"/>
            <a:t>1 - مفاتيح الغيب: للفخر الرازي</a:t>
          </a:r>
          <a:endParaRPr lang="ar-SA" sz="3200" b="0" dirty="0"/>
        </a:p>
      </dgm:t>
    </dgm:pt>
    <dgm:pt modelId="{090149F5-1B0E-45B7-98F2-3B16D805C12D}" type="parTrans" cxnId="{0404B616-5539-4110-9E64-B0D968F1C2EF}">
      <dgm:prSet/>
      <dgm:spPr/>
      <dgm:t>
        <a:bodyPr/>
        <a:lstStyle/>
        <a:p>
          <a:pPr rtl="1"/>
          <a:endParaRPr lang="ar-SA"/>
        </a:p>
      </dgm:t>
    </dgm:pt>
    <dgm:pt modelId="{8F26ABDE-B091-48F7-824D-0D7EE0CB9E6E}" type="sibTrans" cxnId="{0404B616-5539-4110-9E64-B0D968F1C2EF}">
      <dgm:prSet/>
      <dgm:spPr/>
      <dgm:t>
        <a:bodyPr/>
        <a:lstStyle/>
        <a:p>
          <a:pPr rtl="1"/>
          <a:endParaRPr lang="ar-SA"/>
        </a:p>
      </dgm:t>
    </dgm:pt>
    <dgm:pt modelId="{A260D455-7A36-4A38-90F7-8B252C67F26B}">
      <dgm:prSet custT="1"/>
      <dgm:spPr/>
      <dgm:t>
        <a:bodyPr/>
        <a:lstStyle/>
        <a:p>
          <a:pPr algn="r" rtl="1"/>
          <a:r>
            <a:rPr lang="ar-SA" sz="3200" b="0" dirty="0" smtClean="0"/>
            <a:t>2 - أنوار التنزيل وأسرار التأويل: للبيضاوي</a:t>
          </a:r>
          <a:endParaRPr lang="ar-SA" sz="3200" b="0" dirty="0"/>
        </a:p>
      </dgm:t>
    </dgm:pt>
    <dgm:pt modelId="{7F895721-F6FF-42EC-AAD3-AA7E67B7F05E}" type="parTrans" cxnId="{E8E88DD5-BFC3-452E-909F-DAAE9889C729}">
      <dgm:prSet/>
      <dgm:spPr/>
      <dgm:t>
        <a:bodyPr/>
        <a:lstStyle/>
        <a:p>
          <a:pPr rtl="1"/>
          <a:endParaRPr lang="ar-SA"/>
        </a:p>
      </dgm:t>
    </dgm:pt>
    <dgm:pt modelId="{D9523384-2DBE-4552-9ACC-976451650F14}" type="sibTrans" cxnId="{E8E88DD5-BFC3-452E-909F-DAAE9889C729}">
      <dgm:prSet/>
      <dgm:spPr/>
      <dgm:t>
        <a:bodyPr/>
        <a:lstStyle/>
        <a:p>
          <a:pPr rtl="1"/>
          <a:endParaRPr lang="ar-SA"/>
        </a:p>
      </dgm:t>
    </dgm:pt>
    <dgm:pt modelId="{234A2D99-EDB8-4E6C-85F9-F5FED7A6061F}">
      <dgm:prSet custT="1"/>
      <dgm:spPr/>
      <dgm:t>
        <a:bodyPr/>
        <a:lstStyle/>
        <a:p>
          <a:pPr algn="r" rtl="1"/>
          <a:r>
            <a:rPr lang="ar-SA" sz="3200" b="0" dirty="0" smtClean="0"/>
            <a:t>3 - مدارك التنزيل وحقائق التأويل: </a:t>
          </a:r>
          <a:r>
            <a:rPr lang="ar-SA" sz="3200" b="0" dirty="0" err="1" smtClean="0"/>
            <a:t>للنسفى</a:t>
          </a:r>
          <a:endParaRPr lang="ar-SA" sz="3200" b="0" dirty="0"/>
        </a:p>
      </dgm:t>
    </dgm:pt>
    <dgm:pt modelId="{BDD32231-3B7D-40CF-9ABD-A86DFE485405}" type="parTrans" cxnId="{D3FDEA30-153B-4921-8433-24568F50538A}">
      <dgm:prSet/>
      <dgm:spPr/>
      <dgm:t>
        <a:bodyPr/>
        <a:lstStyle/>
        <a:p>
          <a:pPr rtl="1"/>
          <a:endParaRPr lang="ar-SA"/>
        </a:p>
      </dgm:t>
    </dgm:pt>
    <dgm:pt modelId="{50235323-19C5-4977-8722-CA628BA2B74B}" type="sibTrans" cxnId="{D3FDEA30-153B-4921-8433-24568F50538A}">
      <dgm:prSet/>
      <dgm:spPr/>
      <dgm:t>
        <a:bodyPr/>
        <a:lstStyle/>
        <a:p>
          <a:pPr rtl="1"/>
          <a:endParaRPr lang="ar-SA"/>
        </a:p>
      </dgm:t>
    </dgm:pt>
    <dgm:pt modelId="{9E9557B4-20F8-497B-927A-9E40D0FCDEF7}">
      <dgm:prSet custT="1"/>
      <dgm:spPr/>
      <dgm:t>
        <a:bodyPr/>
        <a:lstStyle/>
        <a:p>
          <a:pPr algn="r" rtl="1"/>
          <a:r>
            <a:rPr lang="ar-SA" sz="3200" b="0" dirty="0" smtClean="0"/>
            <a:t>4 - لُباب التأويل في معانى التنزيل: للخازن</a:t>
          </a:r>
          <a:endParaRPr lang="ar-SA" sz="3200" b="0" dirty="0"/>
        </a:p>
      </dgm:t>
    </dgm:pt>
    <dgm:pt modelId="{C248BB67-D3A0-4B45-9EF9-9C8927A1B4A3}" type="parTrans" cxnId="{4D175748-CAFD-4097-8EAC-599ACE2F9CE3}">
      <dgm:prSet/>
      <dgm:spPr/>
      <dgm:t>
        <a:bodyPr/>
        <a:lstStyle/>
        <a:p>
          <a:pPr rtl="1"/>
          <a:endParaRPr lang="ar-SA"/>
        </a:p>
      </dgm:t>
    </dgm:pt>
    <dgm:pt modelId="{8BD097D2-A099-430B-B43D-53B3EC5B5073}" type="sibTrans" cxnId="{4D175748-CAFD-4097-8EAC-599ACE2F9CE3}">
      <dgm:prSet/>
      <dgm:spPr/>
      <dgm:t>
        <a:bodyPr/>
        <a:lstStyle/>
        <a:p>
          <a:pPr rtl="1"/>
          <a:endParaRPr lang="ar-SA"/>
        </a:p>
      </dgm:t>
    </dgm:pt>
    <dgm:pt modelId="{E0A9F4B0-8ADF-42D0-8F55-C62278C58FBF}">
      <dgm:prSet custT="1"/>
      <dgm:spPr/>
      <dgm:t>
        <a:bodyPr/>
        <a:lstStyle/>
        <a:p>
          <a:pPr algn="r" rtl="1"/>
          <a:r>
            <a:rPr lang="ar-SA" sz="3200" b="0" dirty="0" smtClean="0"/>
            <a:t>5 - البحر المحيط: </a:t>
          </a:r>
        </a:p>
        <a:p>
          <a:pPr algn="r" rtl="1"/>
          <a:r>
            <a:rPr lang="ar-SA" sz="3200" b="0" dirty="0" smtClean="0"/>
            <a:t>لأبى حيان</a:t>
          </a:r>
          <a:endParaRPr lang="ar-SA" sz="3200" b="0" dirty="0"/>
        </a:p>
      </dgm:t>
    </dgm:pt>
    <dgm:pt modelId="{7059C818-86EB-456C-B475-A35F9D163400}" type="parTrans" cxnId="{B2BE854D-251D-4F9C-B22A-5E3AFF8849CB}">
      <dgm:prSet/>
      <dgm:spPr/>
      <dgm:t>
        <a:bodyPr/>
        <a:lstStyle/>
        <a:p>
          <a:pPr rtl="1"/>
          <a:endParaRPr lang="ar-SA"/>
        </a:p>
      </dgm:t>
    </dgm:pt>
    <dgm:pt modelId="{A0DC2809-4ECC-4CF3-BB0A-A428430278B3}" type="sibTrans" cxnId="{B2BE854D-251D-4F9C-B22A-5E3AFF8849CB}">
      <dgm:prSet/>
      <dgm:spPr/>
      <dgm:t>
        <a:bodyPr/>
        <a:lstStyle/>
        <a:p>
          <a:pPr rtl="1"/>
          <a:endParaRPr lang="ar-SA"/>
        </a:p>
      </dgm:t>
    </dgm:pt>
    <dgm:pt modelId="{DA4FAE38-5DED-4E88-BFC9-CA0CE6A2D09B}" type="pres">
      <dgm:prSet presAssocID="{D2B48130-887D-4DD8-97A8-0CF644160D18}" presName="linearFlow" presStyleCnt="0">
        <dgm:presLayoutVars>
          <dgm:dir/>
          <dgm:resizeHandles val="exact"/>
        </dgm:presLayoutVars>
      </dgm:prSet>
      <dgm:spPr/>
      <dgm:t>
        <a:bodyPr/>
        <a:lstStyle/>
        <a:p>
          <a:pPr rtl="1"/>
          <a:endParaRPr lang="ar-SA"/>
        </a:p>
      </dgm:t>
    </dgm:pt>
    <dgm:pt modelId="{208458F0-A6AD-4AF3-881C-8CB9F0D3763E}" type="pres">
      <dgm:prSet presAssocID="{6FE9C4C0-8D46-44D7-BDD7-30597749F4CD}" presName="composite" presStyleCnt="0"/>
      <dgm:spPr/>
    </dgm:pt>
    <dgm:pt modelId="{0D29CFE0-1182-46CA-9261-AD265C417264}" type="pres">
      <dgm:prSet presAssocID="{6FE9C4C0-8D46-44D7-BDD7-30597749F4CD}" presName="imgShp" presStyleLbl="fgImgPlace1" presStyleIdx="0" presStyleCnt="5"/>
      <dgm:spPr/>
    </dgm:pt>
    <dgm:pt modelId="{1569CC75-0F20-4B3A-8D4D-E10A01472697}" type="pres">
      <dgm:prSet presAssocID="{6FE9C4C0-8D46-44D7-BDD7-30597749F4CD}" presName="txShp" presStyleLbl="node1" presStyleIdx="0" presStyleCnt="5">
        <dgm:presLayoutVars>
          <dgm:bulletEnabled val="1"/>
        </dgm:presLayoutVars>
      </dgm:prSet>
      <dgm:spPr/>
      <dgm:t>
        <a:bodyPr/>
        <a:lstStyle/>
        <a:p>
          <a:pPr rtl="1"/>
          <a:endParaRPr lang="ar-SA"/>
        </a:p>
      </dgm:t>
    </dgm:pt>
    <dgm:pt modelId="{66216132-E9B1-4382-A392-FD434012974F}" type="pres">
      <dgm:prSet presAssocID="{8F26ABDE-B091-48F7-824D-0D7EE0CB9E6E}" presName="spacing" presStyleCnt="0"/>
      <dgm:spPr/>
    </dgm:pt>
    <dgm:pt modelId="{03488FBA-7DB8-4FD1-AC4D-741367478B88}" type="pres">
      <dgm:prSet presAssocID="{A260D455-7A36-4A38-90F7-8B252C67F26B}" presName="composite" presStyleCnt="0"/>
      <dgm:spPr/>
    </dgm:pt>
    <dgm:pt modelId="{1552EA87-36CA-4F01-ADA8-F24C8859FFE6}" type="pres">
      <dgm:prSet presAssocID="{A260D455-7A36-4A38-90F7-8B252C67F26B}" presName="imgShp" presStyleLbl="fgImgPlace1" presStyleIdx="1" presStyleCnt="5"/>
      <dgm:spPr/>
    </dgm:pt>
    <dgm:pt modelId="{6ACAAD49-A66B-4B35-B8C1-8273168CD61B}" type="pres">
      <dgm:prSet presAssocID="{A260D455-7A36-4A38-90F7-8B252C67F26B}" presName="txShp" presStyleLbl="node1" presStyleIdx="1" presStyleCnt="5" custScaleY="146938">
        <dgm:presLayoutVars>
          <dgm:bulletEnabled val="1"/>
        </dgm:presLayoutVars>
      </dgm:prSet>
      <dgm:spPr/>
      <dgm:t>
        <a:bodyPr/>
        <a:lstStyle/>
        <a:p>
          <a:pPr rtl="1"/>
          <a:endParaRPr lang="ar-SA"/>
        </a:p>
      </dgm:t>
    </dgm:pt>
    <dgm:pt modelId="{A67A2693-1A94-42F9-986E-5EDCCAECF9D9}" type="pres">
      <dgm:prSet presAssocID="{D9523384-2DBE-4552-9ACC-976451650F14}" presName="spacing" presStyleCnt="0"/>
      <dgm:spPr/>
    </dgm:pt>
    <dgm:pt modelId="{EF144EF7-F91B-4484-8F0A-687B6ED3E2CD}" type="pres">
      <dgm:prSet presAssocID="{234A2D99-EDB8-4E6C-85F9-F5FED7A6061F}" presName="composite" presStyleCnt="0"/>
      <dgm:spPr/>
    </dgm:pt>
    <dgm:pt modelId="{511883D4-5575-48B8-AEED-05D54BBACD09}" type="pres">
      <dgm:prSet presAssocID="{234A2D99-EDB8-4E6C-85F9-F5FED7A6061F}" presName="imgShp" presStyleLbl="fgImgPlace1" presStyleIdx="2" presStyleCnt="5"/>
      <dgm:spPr/>
    </dgm:pt>
    <dgm:pt modelId="{9084363E-CA16-4E7E-9DB3-7E9063E70AA8}" type="pres">
      <dgm:prSet presAssocID="{234A2D99-EDB8-4E6C-85F9-F5FED7A6061F}" presName="txShp" presStyleLbl="node1" presStyleIdx="2" presStyleCnt="5" custScaleY="131129">
        <dgm:presLayoutVars>
          <dgm:bulletEnabled val="1"/>
        </dgm:presLayoutVars>
      </dgm:prSet>
      <dgm:spPr/>
      <dgm:t>
        <a:bodyPr/>
        <a:lstStyle/>
        <a:p>
          <a:pPr rtl="1"/>
          <a:endParaRPr lang="ar-SA"/>
        </a:p>
      </dgm:t>
    </dgm:pt>
    <dgm:pt modelId="{151BAC39-9025-4D11-8C41-2C3F750F1F1A}" type="pres">
      <dgm:prSet presAssocID="{50235323-19C5-4977-8722-CA628BA2B74B}" presName="spacing" presStyleCnt="0"/>
      <dgm:spPr/>
    </dgm:pt>
    <dgm:pt modelId="{92BC3791-BCC8-4EC9-AE9D-9BCFDB56F0A1}" type="pres">
      <dgm:prSet presAssocID="{9E9557B4-20F8-497B-927A-9E40D0FCDEF7}" presName="composite" presStyleCnt="0"/>
      <dgm:spPr/>
    </dgm:pt>
    <dgm:pt modelId="{173D8DF9-8F70-4B20-8076-86BA3FB46E81}" type="pres">
      <dgm:prSet presAssocID="{9E9557B4-20F8-497B-927A-9E40D0FCDEF7}" presName="imgShp" presStyleLbl="fgImgPlace1" presStyleIdx="3" presStyleCnt="5"/>
      <dgm:spPr/>
    </dgm:pt>
    <dgm:pt modelId="{2D26676B-0D25-45E3-AA2E-BAE907EC0282}" type="pres">
      <dgm:prSet presAssocID="{9E9557B4-20F8-497B-927A-9E40D0FCDEF7}" presName="txShp" presStyleLbl="node1" presStyleIdx="3" presStyleCnt="5" custScaleY="166381">
        <dgm:presLayoutVars>
          <dgm:bulletEnabled val="1"/>
        </dgm:presLayoutVars>
      </dgm:prSet>
      <dgm:spPr/>
      <dgm:t>
        <a:bodyPr/>
        <a:lstStyle/>
        <a:p>
          <a:pPr rtl="1"/>
          <a:endParaRPr lang="ar-SA"/>
        </a:p>
      </dgm:t>
    </dgm:pt>
    <dgm:pt modelId="{95BAE876-C6E0-4A8F-9111-B86EDB3ED9F8}" type="pres">
      <dgm:prSet presAssocID="{8BD097D2-A099-430B-B43D-53B3EC5B5073}" presName="spacing" presStyleCnt="0"/>
      <dgm:spPr/>
    </dgm:pt>
    <dgm:pt modelId="{DCA124DB-5C1B-4262-A68E-DBBE45304AE8}" type="pres">
      <dgm:prSet presAssocID="{E0A9F4B0-8ADF-42D0-8F55-C62278C58FBF}" presName="composite" presStyleCnt="0"/>
      <dgm:spPr/>
    </dgm:pt>
    <dgm:pt modelId="{68BFCADB-116F-441A-A39F-136631EF80EE}" type="pres">
      <dgm:prSet presAssocID="{E0A9F4B0-8ADF-42D0-8F55-C62278C58FBF}" presName="imgShp" presStyleLbl="fgImgPlace1" presStyleIdx="4" presStyleCnt="5" custLinFactNeighborX="836" custLinFactNeighborY="-4274"/>
      <dgm:spPr/>
    </dgm:pt>
    <dgm:pt modelId="{5B6C1B4E-73FB-44E4-9C5B-D5F8AB8C4166}" type="pres">
      <dgm:prSet presAssocID="{E0A9F4B0-8ADF-42D0-8F55-C62278C58FBF}" presName="txShp" presStyleLbl="node1" presStyleIdx="4" presStyleCnt="5" custScaleY="140925" custLinFactNeighborX="-135" custLinFactNeighborY="-12330">
        <dgm:presLayoutVars>
          <dgm:bulletEnabled val="1"/>
        </dgm:presLayoutVars>
      </dgm:prSet>
      <dgm:spPr/>
      <dgm:t>
        <a:bodyPr/>
        <a:lstStyle/>
        <a:p>
          <a:pPr rtl="1"/>
          <a:endParaRPr lang="ar-SA"/>
        </a:p>
      </dgm:t>
    </dgm:pt>
  </dgm:ptLst>
  <dgm:cxnLst>
    <dgm:cxn modelId="{63AD375D-9BEE-47B4-9ABB-909F5478115D}" type="presOf" srcId="{E0A9F4B0-8ADF-42D0-8F55-C62278C58FBF}" destId="{5B6C1B4E-73FB-44E4-9C5B-D5F8AB8C4166}" srcOrd="0" destOrd="0" presId="urn:microsoft.com/office/officeart/2005/8/layout/vList3"/>
    <dgm:cxn modelId="{9C578447-008D-4F82-8756-29F1EF9D675C}" type="presOf" srcId="{234A2D99-EDB8-4E6C-85F9-F5FED7A6061F}" destId="{9084363E-CA16-4E7E-9DB3-7E9063E70AA8}" srcOrd="0" destOrd="0" presId="urn:microsoft.com/office/officeart/2005/8/layout/vList3"/>
    <dgm:cxn modelId="{4A77D9AA-4670-4642-8937-123B30A3E1F1}" type="presOf" srcId="{6FE9C4C0-8D46-44D7-BDD7-30597749F4CD}" destId="{1569CC75-0F20-4B3A-8D4D-E10A01472697}" srcOrd="0" destOrd="0" presId="urn:microsoft.com/office/officeart/2005/8/layout/vList3"/>
    <dgm:cxn modelId="{E8E88DD5-BFC3-452E-909F-DAAE9889C729}" srcId="{D2B48130-887D-4DD8-97A8-0CF644160D18}" destId="{A260D455-7A36-4A38-90F7-8B252C67F26B}" srcOrd="1" destOrd="0" parTransId="{7F895721-F6FF-42EC-AAD3-AA7E67B7F05E}" sibTransId="{D9523384-2DBE-4552-9ACC-976451650F14}"/>
    <dgm:cxn modelId="{D3FDEA30-153B-4921-8433-24568F50538A}" srcId="{D2B48130-887D-4DD8-97A8-0CF644160D18}" destId="{234A2D99-EDB8-4E6C-85F9-F5FED7A6061F}" srcOrd="2" destOrd="0" parTransId="{BDD32231-3B7D-40CF-9ABD-A86DFE485405}" sibTransId="{50235323-19C5-4977-8722-CA628BA2B74B}"/>
    <dgm:cxn modelId="{0404B616-5539-4110-9E64-B0D968F1C2EF}" srcId="{D2B48130-887D-4DD8-97A8-0CF644160D18}" destId="{6FE9C4C0-8D46-44D7-BDD7-30597749F4CD}" srcOrd="0" destOrd="0" parTransId="{090149F5-1B0E-45B7-98F2-3B16D805C12D}" sibTransId="{8F26ABDE-B091-48F7-824D-0D7EE0CB9E6E}"/>
    <dgm:cxn modelId="{E7391F06-F161-468C-B040-F53B121AD08C}" type="presOf" srcId="{9E9557B4-20F8-497B-927A-9E40D0FCDEF7}" destId="{2D26676B-0D25-45E3-AA2E-BAE907EC0282}" srcOrd="0" destOrd="0" presId="urn:microsoft.com/office/officeart/2005/8/layout/vList3"/>
    <dgm:cxn modelId="{4D175748-CAFD-4097-8EAC-599ACE2F9CE3}" srcId="{D2B48130-887D-4DD8-97A8-0CF644160D18}" destId="{9E9557B4-20F8-497B-927A-9E40D0FCDEF7}" srcOrd="3" destOrd="0" parTransId="{C248BB67-D3A0-4B45-9EF9-9C8927A1B4A3}" sibTransId="{8BD097D2-A099-430B-B43D-53B3EC5B5073}"/>
    <dgm:cxn modelId="{C4EF4B75-7C1B-41E7-A80A-D3B478E4A9D9}" type="presOf" srcId="{A260D455-7A36-4A38-90F7-8B252C67F26B}" destId="{6ACAAD49-A66B-4B35-B8C1-8273168CD61B}" srcOrd="0" destOrd="0" presId="urn:microsoft.com/office/officeart/2005/8/layout/vList3"/>
    <dgm:cxn modelId="{F6C2CD2D-27D9-41C7-AA69-B6A9D0FB4D9F}" type="presOf" srcId="{D2B48130-887D-4DD8-97A8-0CF644160D18}" destId="{DA4FAE38-5DED-4E88-BFC9-CA0CE6A2D09B}" srcOrd="0" destOrd="0" presId="urn:microsoft.com/office/officeart/2005/8/layout/vList3"/>
    <dgm:cxn modelId="{B2BE854D-251D-4F9C-B22A-5E3AFF8849CB}" srcId="{D2B48130-887D-4DD8-97A8-0CF644160D18}" destId="{E0A9F4B0-8ADF-42D0-8F55-C62278C58FBF}" srcOrd="4" destOrd="0" parTransId="{7059C818-86EB-456C-B475-A35F9D163400}" sibTransId="{A0DC2809-4ECC-4CF3-BB0A-A428430278B3}"/>
    <dgm:cxn modelId="{B5594A12-A697-480E-85DA-1603220BD6CC}" type="presParOf" srcId="{DA4FAE38-5DED-4E88-BFC9-CA0CE6A2D09B}" destId="{208458F0-A6AD-4AF3-881C-8CB9F0D3763E}" srcOrd="0" destOrd="0" presId="urn:microsoft.com/office/officeart/2005/8/layout/vList3"/>
    <dgm:cxn modelId="{9C6C7579-EE7C-4E26-B5CB-A938CD057FF9}" type="presParOf" srcId="{208458F0-A6AD-4AF3-881C-8CB9F0D3763E}" destId="{0D29CFE0-1182-46CA-9261-AD265C417264}" srcOrd="0" destOrd="0" presId="urn:microsoft.com/office/officeart/2005/8/layout/vList3"/>
    <dgm:cxn modelId="{3F33ED57-3423-4671-9FE1-003E61E4CB06}" type="presParOf" srcId="{208458F0-A6AD-4AF3-881C-8CB9F0D3763E}" destId="{1569CC75-0F20-4B3A-8D4D-E10A01472697}" srcOrd="1" destOrd="0" presId="urn:microsoft.com/office/officeart/2005/8/layout/vList3"/>
    <dgm:cxn modelId="{2761B1CC-C5C4-4186-8FAC-E57C08CADC9A}" type="presParOf" srcId="{DA4FAE38-5DED-4E88-BFC9-CA0CE6A2D09B}" destId="{66216132-E9B1-4382-A392-FD434012974F}" srcOrd="1" destOrd="0" presId="urn:microsoft.com/office/officeart/2005/8/layout/vList3"/>
    <dgm:cxn modelId="{F0108D52-CE7E-413F-A7F2-D95DA61AD777}" type="presParOf" srcId="{DA4FAE38-5DED-4E88-BFC9-CA0CE6A2D09B}" destId="{03488FBA-7DB8-4FD1-AC4D-741367478B88}" srcOrd="2" destOrd="0" presId="urn:microsoft.com/office/officeart/2005/8/layout/vList3"/>
    <dgm:cxn modelId="{D6B795DC-C0C1-4FC4-A40F-309C66A7A0CE}" type="presParOf" srcId="{03488FBA-7DB8-4FD1-AC4D-741367478B88}" destId="{1552EA87-36CA-4F01-ADA8-F24C8859FFE6}" srcOrd="0" destOrd="0" presId="urn:microsoft.com/office/officeart/2005/8/layout/vList3"/>
    <dgm:cxn modelId="{B6055B9A-8A17-4EA5-9C87-B10C1DB0D99E}" type="presParOf" srcId="{03488FBA-7DB8-4FD1-AC4D-741367478B88}" destId="{6ACAAD49-A66B-4B35-B8C1-8273168CD61B}" srcOrd="1" destOrd="0" presId="urn:microsoft.com/office/officeart/2005/8/layout/vList3"/>
    <dgm:cxn modelId="{F3A60A2D-E13F-48AA-9255-46858BC50305}" type="presParOf" srcId="{DA4FAE38-5DED-4E88-BFC9-CA0CE6A2D09B}" destId="{A67A2693-1A94-42F9-986E-5EDCCAECF9D9}" srcOrd="3" destOrd="0" presId="urn:microsoft.com/office/officeart/2005/8/layout/vList3"/>
    <dgm:cxn modelId="{F75A0BA8-12CB-4619-9510-F8F751FE7DDE}" type="presParOf" srcId="{DA4FAE38-5DED-4E88-BFC9-CA0CE6A2D09B}" destId="{EF144EF7-F91B-4484-8F0A-687B6ED3E2CD}" srcOrd="4" destOrd="0" presId="urn:microsoft.com/office/officeart/2005/8/layout/vList3"/>
    <dgm:cxn modelId="{3398F3E7-DF79-4284-8CB3-0D3047550D32}" type="presParOf" srcId="{EF144EF7-F91B-4484-8F0A-687B6ED3E2CD}" destId="{511883D4-5575-48B8-AEED-05D54BBACD09}" srcOrd="0" destOrd="0" presId="urn:microsoft.com/office/officeart/2005/8/layout/vList3"/>
    <dgm:cxn modelId="{717925FF-A3FA-424D-B25F-DFF2D3830877}" type="presParOf" srcId="{EF144EF7-F91B-4484-8F0A-687B6ED3E2CD}" destId="{9084363E-CA16-4E7E-9DB3-7E9063E70AA8}" srcOrd="1" destOrd="0" presId="urn:microsoft.com/office/officeart/2005/8/layout/vList3"/>
    <dgm:cxn modelId="{23CEBC82-D6EE-45EE-9532-648AEB836990}" type="presParOf" srcId="{DA4FAE38-5DED-4E88-BFC9-CA0CE6A2D09B}" destId="{151BAC39-9025-4D11-8C41-2C3F750F1F1A}" srcOrd="5" destOrd="0" presId="urn:microsoft.com/office/officeart/2005/8/layout/vList3"/>
    <dgm:cxn modelId="{F07A9446-40EE-4996-AE22-CC2FFE64EC7C}" type="presParOf" srcId="{DA4FAE38-5DED-4E88-BFC9-CA0CE6A2D09B}" destId="{92BC3791-BCC8-4EC9-AE9D-9BCFDB56F0A1}" srcOrd="6" destOrd="0" presId="urn:microsoft.com/office/officeart/2005/8/layout/vList3"/>
    <dgm:cxn modelId="{BB1B18FD-9DF4-43CF-BB13-0BB6D759704D}" type="presParOf" srcId="{92BC3791-BCC8-4EC9-AE9D-9BCFDB56F0A1}" destId="{173D8DF9-8F70-4B20-8076-86BA3FB46E81}" srcOrd="0" destOrd="0" presId="urn:microsoft.com/office/officeart/2005/8/layout/vList3"/>
    <dgm:cxn modelId="{F1B1005C-F7CB-4C59-8EA0-DEB38EB24FEE}" type="presParOf" srcId="{92BC3791-BCC8-4EC9-AE9D-9BCFDB56F0A1}" destId="{2D26676B-0D25-45E3-AA2E-BAE907EC0282}" srcOrd="1" destOrd="0" presId="urn:microsoft.com/office/officeart/2005/8/layout/vList3"/>
    <dgm:cxn modelId="{B3419059-6D87-46C4-999C-90050B3A9654}" type="presParOf" srcId="{DA4FAE38-5DED-4E88-BFC9-CA0CE6A2D09B}" destId="{95BAE876-C6E0-4A8F-9111-B86EDB3ED9F8}" srcOrd="7" destOrd="0" presId="urn:microsoft.com/office/officeart/2005/8/layout/vList3"/>
    <dgm:cxn modelId="{22E5E50F-13A2-4FE6-9264-B7443AEFD948}" type="presParOf" srcId="{DA4FAE38-5DED-4E88-BFC9-CA0CE6A2D09B}" destId="{DCA124DB-5C1B-4262-A68E-DBBE45304AE8}" srcOrd="8" destOrd="0" presId="urn:microsoft.com/office/officeart/2005/8/layout/vList3"/>
    <dgm:cxn modelId="{145956B9-581D-4255-A5EE-5058C1CA0931}" type="presParOf" srcId="{DCA124DB-5C1B-4262-A68E-DBBE45304AE8}" destId="{68BFCADB-116F-441A-A39F-136631EF80EE}" srcOrd="0" destOrd="0" presId="urn:microsoft.com/office/officeart/2005/8/layout/vList3"/>
    <dgm:cxn modelId="{AB55061F-17C4-4874-98B8-3A33638A85AC}" type="presParOf" srcId="{DCA124DB-5C1B-4262-A68E-DBBE45304AE8}" destId="{5B6C1B4E-73FB-44E4-9C5B-D5F8AB8C4166}"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9D80012F-4216-459B-82C6-1555F84131BF}" type="doc">
      <dgm:prSet loTypeId="urn:microsoft.com/office/officeart/2005/8/layout/vList2" loCatId="list" qsTypeId="urn:microsoft.com/office/officeart/2005/8/quickstyle/simple1" qsCatId="simple" csTypeId="urn:microsoft.com/office/officeart/2005/8/colors/colorful2" csCatId="colorful" phldr="1"/>
      <dgm:spPr/>
      <dgm:t>
        <a:bodyPr/>
        <a:lstStyle/>
        <a:p>
          <a:pPr rtl="1"/>
          <a:endParaRPr lang="ar-SA"/>
        </a:p>
      </dgm:t>
    </dgm:pt>
    <dgm:pt modelId="{95482FEF-3BAF-4D99-BF5D-C78DF697B2EA}">
      <dgm:prSet/>
      <dgm:spPr/>
      <dgm:t>
        <a:bodyPr/>
        <a:lstStyle/>
        <a:p>
          <a:pPr rtl="1"/>
          <a:r>
            <a:rPr lang="ar-SA" b="1" dirty="0" smtClean="0"/>
            <a:t>6 - غرائب القرآن ورغائب الفرقان: للنيسابوري</a:t>
          </a:r>
          <a:endParaRPr lang="ar-SA" dirty="0"/>
        </a:p>
      </dgm:t>
    </dgm:pt>
    <dgm:pt modelId="{CFF144A7-55CE-4680-A481-2CFD8A2F55EB}" type="parTrans" cxnId="{72EC5C50-56B6-4168-816D-545FD893C0F5}">
      <dgm:prSet/>
      <dgm:spPr/>
      <dgm:t>
        <a:bodyPr/>
        <a:lstStyle/>
        <a:p>
          <a:pPr rtl="1"/>
          <a:endParaRPr lang="ar-SA"/>
        </a:p>
      </dgm:t>
    </dgm:pt>
    <dgm:pt modelId="{2A9C4385-D9E2-4195-B5E2-B8A01F6C65CA}" type="sibTrans" cxnId="{72EC5C50-56B6-4168-816D-545FD893C0F5}">
      <dgm:prSet/>
      <dgm:spPr/>
      <dgm:t>
        <a:bodyPr/>
        <a:lstStyle/>
        <a:p>
          <a:pPr rtl="1"/>
          <a:endParaRPr lang="ar-SA"/>
        </a:p>
      </dgm:t>
    </dgm:pt>
    <dgm:pt modelId="{024F8813-5FDC-4CF6-82AB-A151B659E25C}">
      <dgm:prSet/>
      <dgm:spPr/>
      <dgm:t>
        <a:bodyPr/>
        <a:lstStyle/>
        <a:p>
          <a:pPr rtl="1"/>
          <a:r>
            <a:rPr lang="ar-SA" b="1" dirty="0" smtClean="0"/>
            <a:t>7 - تفسير الجلالين: للجلال المحلى، والجلال السيوطي</a:t>
          </a:r>
          <a:endParaRPr lang="ar-SA" dirty="0"/>
        </a:p>
      </dgm:t>
    </dgm:pt>
    <dgm:pt modelId="{0007B862-59D5-409C-9935-F11E357F560B}" type="parTrans" cxnId="{577870E0-1716-4D37-979B-696F2B85E340}">
      <dgm:prSet/>
      <dgm:spPr/>
      <dgm:t>
        <a:bodyPr/>
        <a:lstStyle/>
        <a:p>
          <a:pPr rtl="1"/>
          <a:endParaRPr lang="ar-SA"/>
        </a:p>
      </dgm:t>
    </dgm:pt>
    <dgm:pt modelId="{CD93D91E-267A-4BDC-840E-10245D750763}" type="sibTrans" cxnId="{577870E0-1716-4D37-979B-696F2B85E340}">
      <dgm:prSet/>
      <dgm:spPr/>
      <dgm:t>
        <a:bodyPr/>
        <a:lstStyle/>
        <a:p>
          <a:pPr rtl="1"/>
          <a:endParaRPr lang="ar-SA"/>
        </a:p>
      </dgm:t>
    </dgm:pt>
    <dgm:pt modelId="{4E42CAF0-8D8C-403F-8133-98B15AEFE274}">
      <dgm:prSet/>
      <dgm:spPr/>
      <dgm:t>
        <a:bodyPr/>
        <a:lstStyle/>
        <a:p>
          <a:pPr rtl="1"/>
          <a:r>
            <a:rPr lang="ar-SA" b="1" dirty="0" smtClean="0"/>
            <a:t>8 - السراج المنير في الإعانة على معرفة بعض معانى كلام ربنا الحكيم الخبير: للخطيب الشربيني</a:t>
          </a:r>
          <a:endParaRPr lang="ar-SA" dirty="0"/>
        </a:p>
      </dgm:t>
    </dgm:pt>
    <dgm:pt modelId="{58C23226-50F2-468C-818B-D0789EC43EF8}" type="parTrans" cxnId="{F97683C4-B23F-4C57-8202-7A57D3607E11}">
      <dgm:prSet/>
      <dgm:spPr/>
      <dgm:t>
        <a:bodyPr/>
        <a:lstStyle/>
        <a:p>
          <a:pPr rtl="1"/>
          <a:endParaRPr lang="ar-SA"/>
        </a:p>
      </dgm:t>
    </dgm:pt>
    <dgm:pt modelId="{64774998-377A-4CF7-AF6D-A4E44CB79C12}" type="sibTrans" cxnId="{F97683C4-B23F-4C57-8202-7A57D3607E11}">
      <dgm:prSet/>
      <dgm:spPr/>
      <dgm:t>
        <a:bodyPr/>
        <a:lstStyle/>
        <a:p>
          <a:pPr rtl="1"/>
          <a:endParaRPr lang="ar-SA"/>
        </a:p>
      </dgm:t>
    </dgm:pt>
    <dgm:pt modelId="{F4C1969B-FF25-4104-ADE7-C875C3BB988E}">
      <dgm:prSet/>
      <dgm:spPr/>
      <dgm:t>
        <a:bodyPr/>
        <a:lstStyle/>
        <a:p>
          <a:pPr rtl="1"/>
          <a:r>
            <a:rPr lang="ar-SA" b="1" dirty="0" smtClean="0"/>
            <a:t>9 - إرشاد العقل السليم إلى مزايا الكتاب الكريم :لأبى السعود</a:t>
          </a:r>
          <a:endParaRPr lang="ar-SA" dirty="0"/>
        </a:p>
      </dgm:t>
    </dgm:pt>
    <dgm:pt modelId="{0ACBCCFF-22E7-43F2-803D-47ADC2161C6F}" type="parTrans" cxnId="{4F837D26-D4DF-417A-93E3-D3DE35C50289}">
      <dgm:prSet/>
      <dgm:spPr/>
      <dgm:t>
        <a:bodyPr/>
        <a:lstStyle/>
        <a:p>
          <a:pPr rtl="1"/>
          <a:endParaRPr lang="ar-SA"/>
        </a:p>
      </dgm:t>
    </dgm:pt>
    <dgm:pt modelId="{6AA56167-B2FF-472D-956B-3F0757637FDA}" type="sibTrans" cxnId="{4F837D26-D4DF-417A-93E3-D3DE35C50289}">
      <dgm:prSet/>
      <dgm:spPr/>
      <dgm:t>
        <a:bodyPr/>
        <a:lstStyle/>
        <a:p>
          <a:pPr rtl="1"/>
          <a:endParaRPr lang="ar-SA"/>
        </a:p>
      </dgm:t>
    </dgm:pt>
    <dgm:pt modelId="{206D28F4-6C51-498C-B41F-1D22AFFC9AF3}">
      <dgm:prSet/>
      <dgm:spPr/>
      <dgm:t>
        <a:bodyPr/>
        <a:lstStyle/>
        <a:p>
          <a:pPr rtl="1"/>
          <a:r>
            <a:rPr lang="ar-SA" b="1" dirty="0" smtClean="0"/>
            <a:t>10 - روح المعاني في تفسير القرآن العظيم والسبع المثاني : للألوسي</a:t>
          </a:r>
          <a:endParaRPr lang="ar-SA" dirty="0"/>
        </a:p>
      </dgm:t>
    </dgm:pt>
    <dgm:pt modelId="{934A99AB-BEB6-4530-A353-C3BDB4BD2FA9}" type="parTrans" cxnId="{098972F8-6DD2-45F0-BDF8-376EC11060F5}">
      <dgm:prSet/>
      <dgm:spPr/>
      <dgm:t>
        <a:bodyPr/>
        <a:lstStyle/>
        <a:p>
          <a:pPr rtl="1"/>
          <a:endParaRPr lang="ar-SA"/>
        </a:p>
      </dgm:t>
    </dgm:pt>
    <dgm:pt modelId="{2EC14928-0852-4C75-86C7-B114A94C753F}" type="sibTrans" cxnId="{098972F8-6DD2-45F0-BDF8-376EC11060F5}">
      <dgm:prSet/>
      <dgm:spPr/>
      <dgm:t>
        <a:bodyPr/>
        <a:lstStyle/>
        <a:p>
          <a:pPr rtl="1"/>
          <a:endParaRPr lang="ar-SA"/>
        </a:p>
      </dgm:t>
    </dgm:pt>
    <dgm:pt modelId="{3A0FE591-AA08-4655-9AE2-3451893A5F9E}" type="pres">
      <dgm:prSet presAssocID="{9D80012F-4216-459B-82C6-1555F84131BF}" presName="linear" presStyleCnt="0">
        <dgm:presLayoutVars>
          <dgm:animLvl val="lvl"/>
          <dgm:resizeHandles val="exact"/>
        </dgm:presLayoutVars>
      </dgm:prSet>
      <dgm:spPr/>
      <dgm:t>
        <a:bodyPr/>
        <a:lstStyle/>
        <a:p>
          <a:pPr rtl="1"/>
          <a:endParaRPr lang="ar-SA"/>
        </a:p>
      </dgm:t>
    </dgm:pt>
    <dgm:pt modelId="{D7012F10-39A5-47E0-A56C-39B47A184164}" type="pres">
      <dgm:prSet presAssocID="{95482FEF-3BAF-4D99-BF5D-C78DF697B2EA}" presName="parentText" presStyleLbl="node1" presStyleIdx="0" presStyleCnt="5">
        <dgm:presLayoutVars>
          <dgm:chMax val="0"/>
          <dgm:bulletEnabled val="1"/>
        </dgm:presLayoutVars>
      </dgm:prSet>
      <dgm:spPr/>
      <dgm:t>
        <a:bodyPr/>
        <a:lstStyle/>
        <a:p>
          <a:pPr rtl="1"/>
          <a:endParaRPr lang="ar-SA"/>
        </a:p>
      </dgm:t>
    </dgm:pt>
    <dgm:pt modelId="{0FB78727-CAAC-4691-8B56-0F5078760A62}" type="pres">
      <dgm:prSet presAssocID="{2A9C4385-D9E2-4195-B5E2-B8A01F6C65CA}" presName="spacer" presStyleCnt="0"/>
      <dgm:spPr/>
    </dgm:pt>
    <dgm:pt modelId="{96F76ED2-D8F7-4FB8-95B0-4D9FA4D87646}" type="pres">
      <dgm:prSet presAssocID="{024F8813-5FDC-4CF6-82AB-A151B659E25C}" presName="parentText" presStyleLbl="node1" presStyleIdx="1" presStyleCnt="5">
        <dgm:presLayoutVars>
          <dgm:chMax val="0"/>
          <dgm:bulletEnabled val="1"/>
        </dgm:presLayoutVars>
      </dgm:prSet>
      <dgm:spPr/>
      <dgm:t>
        <a:bodyPr/>
        <a:lstStyle/>
        <a:p>
          <a:pPr rtl="1"/>
          <a:endParaRPr lang="ar-SA"/>
        </a:p>
      </dgm:t>
    </dgm:pt>
    <dgm:pt modelId="{E06BD8F9-B679-4930-A6A4-8ED8CC5DB222}" type="pres">
      <dgm:prSet presAssocID="{CD93D91E-267A-4BDC-840E-10245D750763}" presName="spacer" presStyleCnt="0"/>
      <dgm:spPr/>
    </dgm:pt>
    <dgm:pt modelId="{5252673A-7D11-47DB-9297-934FD7BB65C6}" type="pres">
      <dgm:prSet presAssocID="{4E42CAF0-8D8C-403F-8133-98B15AEFE274}" presName="parentText" presStyleLbl="node1" presStyleIdx="2" presStyleCnt="5">
        <dgm:presLayoutVars>
          <dgm:chMax val="0"/>
          <dgm:bulletEnabled val="1"/>
        </dgm:presLayoutVars>
      </dgm:prSet>
      <dgm:spPr/>
      <dgm:t>
        <a:bodyPr/>
        <a:lstStyle/>
        <a:p>
          <a:pPr rtl="1"/>
          <a:endParaRPr lang="ar-SA"/>
        </a:p>
      </dgm:t>
    </dgm:pt>
    <dgm:pt modelId="{2CF4D9AE-AA9A-462F-A3D0-FB7878EF2579}" type="pres">
      <dgm:prSet presAssocID="{64774998-377A-4CF7-AF6D-A4E44CB79C12}" presName="spacer" presStyleCnt="0"/>
      <dgm:spPr/>
    </dgm:pt>
    <dgm:pt modelId="{A5941A4C-B55D-4C4D-9673-28451E1C4481}" type="pres">
      <dgm:prSet presAssocID="{F4C1969B-FF25-4104-ADE7-C875C3BB988E}" presName="parentText" presStyleLbl="node1" presStyleIdx="3" presStyleCnt="5">
        <dgm:presLayoutVars>
          <dgm:chMax val="0"/>
          <dgm:bulletEnabled val="1"/>
        </dgm:presLayoutVars>
      </dgm:prSet>
      <dgm:spPr/>
      <dgm:t>
        <a:bodyPr/>
        <a:lstStyle/>
        <a:p>
          <a:pPr rtl="1"/>
          <a:endParaRPr lang="ar-SA"/>
        </a:p>
      </dgm:t>
    </dgm:pt>
    <dgm:pt modelId="{592F4219-1335-4FD6-A021-04F6ABD20B66}" type="pres">
      <dgm:prSet presAssocID="{6AA56167-B2FF-472D-956B-3F0757637FDA}" presName="spacer" presStyleCnt="0"/>
      <dgm:spPr/>
    </dgm:pt>
    <dgm:pt modelId="{C106FB90-089A-4D30-9730-78A5E0118464}" type="pres">
      <dgm:prSet presAssocID="{206D28F4-6C51-498C-B41F-1D22AFFC9AF3}" presName="parentText" presStyleLbl="node1" presStyleIdx="4" presStyleCnt="5">
        <dgm:presLayoutVars>
          <dgm:chMax val="0"/>
          <dgm:bulletEnabled val="1"/>
        </dgm:presLayoutVars>
      </dgm:prSet>
      <dgm:spPr/>
      <dgm:t>
        <a:bodyPr/>
        <a:lstStyle/>
        <a:p>
          <a:pPr rtl="1"/>
          <a:endParaRPr lang="ar-SA"/>
        </a:p>
      </dgm:t>
    </dgm:pt>
  </dgm:ptLst>
  <dgm:cxnLst>
    <dgm:cxn modelId="{6571089F-412E-4C8C-9B34-CF7949D213A0}" type="presOf" srcId="{F4C1969B-FF25-4104-ADE7-C875C3BB988E}" destId="{A5941A4C-B55D-4C4D-9673-28451E1C4481}" srcOrd="0" destOrd="0" presId="urn:microsoft.com/office/officeart/2005/8/layout/vList2"/>
    <dgm:cxn modelId="{F97683C4-B23F-4C57-8202-7A57D3607E11}" srcId="{9D80012F-4216-459B-82C6-1555F84131BF}" destId="{4E42CAF0-8D8C-403F-8133-98B15AEFE274}" srcOrd="2" destOrd="0" parTransId="{58C23226-50F2-468C-818B-D0789EC43EF8}" sibTransId="{64774998-377A-4CF7-AF6D-A4E44CB79C12}"/>
    <dgm:cxn modelId="{72EC5C50-56B6-4168-816D-545FD893C0F5}" srcId="{9D80012F-4216-459B-82C6-1555F84131BF}" destId="{95482FEF-3BAF-4D99-BF5D-C78DF697B2EA}" srcOrd="0" destOrd="0" parTransId="{CFF144A7-55CE-4680-A481-2CFD8A2F55EB}" sibTransId="{2A9C4385-D9E2-4195-B5E2-B8A01F6C65CA}"/>
    <dgm:cxn modelId="{40032A5A-A426-4D45-A3C0-047ADA98DAF1}" type="presOf" srcId="{206D28F4-6C51-498C-B41F-1D22AFFC9AF3}" destId="{C106FB90-089A-4D30-9730-78A5E0118464}" srcOrd="0" destOrd="0" presId="urn:microsoft.com/office/officeart/2005/8/layout/vList2"/>
    <dgm:cxn modelId="{098972F8-6DD2-45F0-BDF8-376EC11060F5}" srcId="{9D80012F-4216-459B-82C6-1555F84131BF}" destId="{206D28F4-6C51-498C-B41F-1D22AFFC9AF3}" srcOrd="4" destOrd="0" parTransId="{934A99AB-BEB6-4530-A353-C3BDB4BD2FA9}" sibTransId="{2EC14928-0852-4C75-86C7-B114A94C753F}"/>
    <dgm:cxn modelId="{4F837D26-D4DF-417A-93E3-D3DE35C50289}" srcId="{9D80012F-4216-459B-82C6-1555F84131BF}" destId="{F4C1969B-FF25-4104-ADE7-C875C3BB988E}" srcOrd="3" destOrd="0" parTransId="{0ACBCCFF-22E7-43F2-803D-47ADC2161C6F}" sibTransId="{6AA56167-B2FF-472D-956B-3F0757637FDA}"/>
    <dgm:cxn modelId="{B474D80E-4843-4E29-B4A8-E5AC6A9E15D7}" type="presOf" srcId="{95482FEF-3BAF-4D99-BF5D-C78DF697B2EA}" destId="{D7012F10-39A5-47E0-A56C-39B47A184164}" srcOrd="0" destOrd="0" presId="urn:microsoft.com/office/officeart/2005/8/layout/vList2"/>
    <dgm:cxn modelId="{EF579C38-C610-47C0-B82D-8257AADCA831}" type="presOf" srcId="{4E42CAF0-8D8C-403F-8133-98B15AEFE274}" destId="{5252673A-7D11-47DB-9297-934FD7BB65C6}" srcOrd="0" destOrd="0" presId="urn:microsoft.com/office/officeart/2005/8/layout/vList2"/>
    <dgm:cxn modelId="{1F0F5705-768C-4D63-B991-D8DE6CA4DF54}" type="presOf" srcId="{024F8813-5FDC-4CF6-82AB-A151B659E25C}" destId="{96F76ED2-D8F7-4FB8-95B0-4D9FA4D87646}" srcOrd="0" destOrd="0" presId="urn:microsoft.com/office/officeart/2005/8/layout/vList2"/>
    <dgm:cxn modelId="{F6654642-5A4C-4F42-9013-C9FC5471C1C4}" type="presOf" srcId="{9D80012F-4216-459B-82C6-1555F84131BF}" destId="{3A0FE591-AA08-4655-9AE2-3451893A5F9E}" srcOrd="0" destOrd="0" presId="urn:microsoft.com/office/officeart/2005/8/layout/vList2"/>
    <dgm:cxn modelId="{577870E0-1716-4D37-979B-696F2B85E340}" srcId="{9D80012F-4216-459B-82C6-1555F84131BF}" destId="{024F8813-5FDC-4CF6-82AB-A151B659E25C}" srcOrd="1" destOrd="0" parTransId="{0007B862-59D5-409C-9935-F11E357F560B}" sibTransId="{CD93D91E-267A-4BDC-840E-10245D750763}"/>
    <dgm:cxn modelId="{D8FE183B-EF57-45AB-998C-3F59135EBDA6}" type="presParOf" srcId="{3A0FE591-AA08-4655-9AE2-3451893A5F9E}" destId="{D7012F10-39A5-47E0-A56C-39B47A184164}" srcOrd="0" destOrd="0" presId="urn:microsoft.com/office/officeart/2005/8/layout/vList2"/>
    <dgm:cxn modelId="{4D6688B8-8CDF-47C8-8262-9CB24CDCA8C2}" type="presParOf" srcId="{3A0FE591-AA08-4655-9AE2-3451893A5F9E}" destId="{0FB78727-CAAC-4691-8B56-0F5078760A62}" srcOrd="1" destOrd="0" presId="urn:microsoft.com/office/officeart/2005/8/layout/vList2"/>
    <dgm:cxn modelId="{48CC8F9F-EFA6-4678-88F5-A6ABFD3C582D}" type="presParOf" srcId="{3A0FE591-AA08-4655-9AE2-3451893A5F9E}" destId="{96F76ED2-D8F7-4FB8-95B0-4D9FA4D87646}" srcOrd="2" destOrd="0" presId="urn:microsoft.com/office/officeart/2005/8/layout/vList2"/>
    <dgm:cxn modelId="{CEFAC0CB-8648-443D-904C-F920F81AC5F8}" type="presParOf" srcId="{3A0FE591-AA08-4655-9AE2-3451893A5F9E}" destId="{E06BD8F9-B679-4930-A6A4-8ED8CC5DB222}" srcOrd="3" destOrd="0" presId="urn:microsoft.com/office/officeart/2005/8/layout/vList2"/>
    <dgm:cxn modelId="{AB7853B0-C3C8-4A55-AA58-406CBE89A374}" type="presParOf" srcId="{3A0FE591-AA08-4655-9AE2-3451893A5F9E}" destId="{5252673A-7D11-47DB-9297-934FD7BB65C6}" srcOrd="4" destOrd="0" presId="urn:microsoft.com/office/officeart/2005/8/layout/vList2"/>
    <dgm:cxn modelId="{537E6ABE-E846-40E2-8B57-A7319393D500}" type="presParOf" srcId="{3A0FE591-AA08-4655-9AE2-3451893A5F9E}" destId="{2CF4D9AE-AA9A-462F-A3D0-FB7878EF2579}" srcOrd="5" destOrd="0" presId="urn:microsoft.com/office/officeart/2005/8/layout/vList2"/>
    <dgm:cxn modelId="{0AC15850-6ECF-4965-AC29-1609F8D55BAB}" type="presParOf" srcId="{3A0FE591-AA08-4655-9AE2-3451893A5F9E}" destId="{A5941A4C-B55D-4C4D-9673-28451E1C4481}" srcOrd="6" destOrd="0" presId="urn:microsoft.com/office/officeart/2005/8/layout/vList2"/>
    <dgm:cxn modelId="{61CA0179-CB7B-4911-AD40-9C10534437A5}" type="presParOf" srcId="{3A0FE591-AA08-4655-9AE2-3451893A5F9E}" destId="{592F4219-1335-4FD6-A021-04F6ABD20B66}" srcOrd="7" destOrd="0" presId="urn:microsoft.com/office/officeart/2005/8/layout/vList2"/>
    <dgm:cxn modelId="{742AFA5C-69D7-4163-99DE-4BF86F714A3B}" type="presParOf" srcId="{3A0FE591-AA08-4655-9AE2-3451893A5F9E}" destId="{C106FB90-089A-4D30-9730-78A5E011846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2E6BE5B5-4D1C-4356-B739-2D8E22064D11}" type="doc">
      <dgm:prSet loTypeId="urn:microsoft.com/office/officeart/2005/8/layout/hierarchy3" loCatId="hierarchy" qsTypeId="urn:microsoft.com/office/officeart/2005/8/quickstyle/simple1" qsCatId="simple" csTypeId="urn:microsoft.com/office/officeart/2005/8/colors/accent1_1" csCatId="accent1" phldr="1"/>
      <dgm:spPr/>
      <dgm:t>
        <a:bodyPr/>
        <a:lstStyle/>
        <a:p>
          <a:pPr rtl="1"/>
          <a:endParaRPr lang="ar-SA"/>
        </a:p>
      </dgm:t>
    </dgm:pt>
    <dgm:pt modelId="{C063AAFC-23C8-40BB-AD05-58F73FECD71F}">
      <dgm:prSet/>
      <dgm:spPr>
        <a:solidFill>
          <a:schemeClr val="bg2">
            <a:lumMod val="90000"/>
          </a:schemeClr>
        </a:solidFill>
      </dgm:spPr>
      <dgm:t>
        <a:bodyPr/>
        <a:lstStyle/>
        <a:p>
          <a:pPr rtl="1"/>
          <a:r>
            <a:rPr lang="ar-SA" b="1" u="sng" dirty="0" smtClean="0"/>
            <a:t>للمناقشة</a:t>
          </a:r>
          <a:r>
            <a:rPr lang="ar-SA" b="1" dirty="0" smtClean="0"/>
            <a:t>:</a:t>
          </a:r>
          <a:endParaRPr lang="ar-SA" dirty="0"/>
        </a:p>
      </dgm:t>
    </dgm:pt>
    <dgm:pt modelId="{2A414EFE-19FF-497B-ACD8-408B1FE473D2}" type="parTrans" cxnId="{22EBFA5D-5193-438D-AE29-D4AC18214A3E}">
      <dgm:prSet/>
      <dgm:spPr/>
      <dgm:t>
        <a:bodyPr/>
        <a:lstStyle/>
        <a:p>
          <a:pPr rtl="1"/>
          <a:endParaRPr lang="ar-SA"/>
        </a:p>
      </dgm:t>
    </dgm:pt>
    <dgm:pt modelId="{E8E72D37-CF77-4731-9B56-9CF776882F9F}" type="sibTrans" cxnId="{22EBFA5D-5193-438D-AE29-D4AC18214A3E}">
      <dgm:prSet/>
      <dgm:spPr/>
      <dgm:t>
        <a:bodyPr/>
        <a:lstStyle/>
        <a:p>
          <a:pPr rtl="1"/>
          <a:endParaRPr lang="ar-SA"/>
        </a:p>
      </dgm:t>
    </dgm:pt>
    <dgm:pt modelId="{AB352323-E461-4ED9-8B68-3C8F36592D51}">
      <dgm:prSet>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dirty="0" smtClean="0"/>
            <a:t>1- ما التفسير بالرأي؟</a:t>
          </a:r>
          <a:endParaRPr lang="ar-SA" dirty="0"/>
        </a:p>
      </dgm:t>
    </dgm:pt>
    <dgm:pt modelId="{37A0DEBF-F2F3-47DB-ACC5-C273E47035AC}" type="parTrans" cxnId="{0D34899D-2573-446F-A818-A76852B4DDA0}">
      <dgm:prSet/>
      <dgm:spPr/>
      <dgm:t>
        <a:bodyPr/>
        <a:lstStyle/>
        <a:p>
          <a:pPr rtl="1"/>
          <a:endParaRPr lang="ar-SA"/>
        </a:p>
      </dgm:t>
    </dgm:pt>
    <dgm:pt modelId="{DBA312DD-79B9-4F0D-B581-700D402D6AF6}" type="sibTrans" cxnId="{0D34899D-2573-446F-A818-A76852B4DDA0}">
      <dgm:prSet/>
      <dgm:spPr/>
      <dgm:t>
        <a:bodyPr/>
        <a:lstStyle/>
        <a:p>
          <a:pPr rtl="1"/>
          <a:endParaRPr lang="ar-SA"/>
        </a:p>
      </dgm:t>
    </dgm:pt>
    <dgm:pt modelId="{50F65E94-DDBD-49AF-A6C2-023B9891C02B}">
      <dgm:prSet>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dirty="0" smtClean="0"/>
            <a:t>2- ما العلوم التي يحتاج إليها المجتهد في التفسير؟</a:t>
          </a:r>
          <a:endParaRPr lang="ar-SA" dirty="0"/>
        </a:p>
      </dgm:t>
    </dgm:pt>
    <dgm:pt modelId="{7213BFB1-60DB-4557-9367-2DE4721FDC3B}" type="parTrans" cxnId="{70753DFB-E29F-4217-8385-F5479069EB5C}">
      <dgm:prSet/>
      <dgm:spPr/>
      <dgm:t>
        <a:bodyPr/>
        <a:lstStyle/>
        <a:p>
          <a:pPr rtl="1"/>
          <a:endParaRPr lang="ar-SA"/>
        </a:p>
      </dgm:t>
    </dgm:pt>
    <dgm:pt modelId="{34088872-97F3-449D-A604-20F28F7DBA6B}" type="sibTrans" cxnId="{70753DFB-E29F-4217-8385-F5479069EB5C}">
      <dgm:prSet/>
      <dgm:spPr/>
      <dgm:t>
        <a:bodyPr/>
        <a:lstStyle/>
        <a:p>
          <a:pPr rtl="1"/>
          <a:endParaRPr lang="ar-SA"/>
        </a:p>
      </dgm:t>
    </dgm:pt>
    <dgm:pt modelId="{5A8ABCB0-D59D-48DE-89AF-B79FA8FEA9E2}">
      <dgm:prSet>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dirty="0" smtClean="0"/>
            <a:t>3- بيّني موقف العلماء من التفسير بالرأي.</a:t>
          </a:r>
          <a:endParaRPr lang="ar-SA" dirty="0"/>
        </a:p>
      </dgm:t>
    </dgm:pt>
    <dgm:pt modelId="{1593A229-7E6D-43CC-AC2E-A611376033F2}" type="parTrans" cxnId="{68EC2D54-EB00-48FD-A85E-0765615911D8}">
      <dgm:prSet/>
      <dgm:spPr/>
      <dgm:t>
        <a:bodyPr/>
        <a:lstStyle/>
        <a:p>
          <a:pPr rtl="1"/>
          <a:endParaRPr lang="ar-SA"/>
        </a:p>
      </dgm:t>
    </dgm:pt>
    <dgm:pt modelId="{56F0F0D6-06F9-40EA-9B4A-35C7DF87F559}" type="sibTrans" cxnId="{68EC2D54-EB00-48FD-A85E-0765615911D8}">
      <dgm:prSet/>
      <dgm:spPr/>
      <dgm:t>
        <a:bodyPr/>
        <a:lstStyle/>
        <a:p>
          <a:pPr rtl="1"/>
          <a:endParaRPr lang="ar-SA"/>
        </a:p>
      </dgm:t>
    </dgm:pt>
    <dgm:pt modelId="{44888C6F-1B75-4D35-9ADC-5C43F83E2CBE}">
      <dgm:prSet>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dirty="0" smtClean="0"/>
            <a:t>4- ما منشأ الخطأ في التفسير بالرأي؟</a:t>
          </a:r>
          <a:endParaRPr lang="ar-SA" dirty="0"/>
        </a:p>
      </dgm:t>
    </dgm:pt>
    <dgm:pt modelId="{98CB8F22-D783-4AFF-B6B5-29300F65D15C}" type="parTrans" cxnId="{A432A6C2-4BD8-4E72-95DF-F0DCBE15F4BC}">
      <dgm:prSet/>
      <dgm:spPr/>
      <dgm:t>
        <a:bodyPr/>
        <a:lstStyle/>
        <a:p>
          <a:pPr rtl="1"/>
          <a:endParaRPr lang="ar-SA"/>
        </a:p>
      </dgm:t>
    </dgm:pt>
    <dgm:pt modelId="{513A86F5-22B7-43D0-A799-8B2CA3897840}" type="sibTrans" cxnId="{A432A6C2-4BD8-4E72-95DF-F0DCBE15F4BC}">
      <dgm:prSet/>
      <dgm:spPr/>
      <dgm:t>
        <a:bodyPr/>
        <a:lstStyle/>
        <a:p>
          <a:pPr rtl="1"/>
          <a:endParaRPr lang="ar-SA"/>
        </a:p>
      </dgm:t>
    </dgm:pt>
    <dgm:pt modelId="{D2BC1DFB-5066-452B-A639-BDA81A9FDAA5}" type="pres">
      <dgm:prSet presAssocID="{2E6BE5B5-4D1C-4356-B739-2D8E22064D11}" presName="diagram" presStyleCnt="0">
        <dgm:presLayoutVars>
          <dgm:chPref val="1"/>
          <dgm:dir/>
          <dgm:animOne val="branch"/>
          <dgm:animLvl val="lvl"/>
          <dgm:resizeHandles/>
        </dgm:presLayoutVars>
      </dgm:prSet>
      <dgm:spPr/>
      <dgm:t>
        <a:bodyPr/>
        <a:lstStyle/>
        <a:p>
          <a:pPr rtl="1"/>
          <a:endParaRPr lang="ar-SA"/>
        </a:p>
      </dgm:t>
    </dgm:pt>
    <dgm:pt modelId="{C8B64073-867F-4D9A-AE60-FA1E4BC8FCCE}" type="pres">
      <dgm:prSet presAssocID="{C063AAFC-23C8-40BB-AD05-58F73FECD71F}" presName="root" presStyleCnt="0"/>
      <dgm:spPr/>
    </dgm:pt>
    <dgm:pt modelId="{CBA2940D-0339-4430-AC20-F7469B0FD9C1}" type="pres">
      <dgm:prSet presAssocID="{C063AAFC-23C8-40BB-AD05-58F73FECD71F}" presName="rootComposite" presStyleCnt="0"/>
      <dgm:spPr/>
    </dgm:pt>
    <dgm:pt modelId="{811B5DB7-81A7-45F4-A5D0-DC164CA0B1E9}" type="pres">
      <dgm:prSet presAssocID="{C063AAFC-23C8-40BB-AD05-58F73FECD71F}" presName="rootText" presStyleLbl="node1" presStyleIdx="0" presStyleCnt="1" custScaleX="452104"/>
      <dgm:spPr/>
      <dgm:t>
        <a:bodyPr/>
        <a:lstStyle/>
        <a:p>
          <a:pPr rtl="1"/>
          <a:endParaRPr lang="ar-SA"/>
        </a:p>
      </dgm:t>
    </dgm:pt>
    <dgm:pt modelId="{4FE7BBAD-24CF-4BBF-BB9D-45E148CFA286}" type="pres">
      <dgm:prSet presAssocID="{C063AAFC-23C8-40BB-AD05-58F73FECD71F}" presName="rootConnector" presStyleLbl="node1" presStyleIdx="0" presStyleCnt="1"/>
      <dgm:spPr/>
      <dgm:t>
        <a:bodyPr/>
        <a:lstStyle/>
        <a:p>
          <a:pPr rtl="1"/>
          <a:endParaRPr lang="ar-SA"/>
        </a:p>
      </dgm:t>
    </dgm:pt>
    <dgm:pt modelId="{3619DBE3-E257-42C6-96F1-4653C82E487A}" type="pres">
      <dgm:prSet presAssocID="{C063AAFC-23C8-40BB-AD05-58F73FECD71F}" presName="childShape" presStyleCnt="0"/>
      <dgm:spPr/>
    </dgm:pt>
    <dgm:pt modelId="{9A6FEB4F-5895-40E6-A57D-C0907EAFEF8C}" type="pres">
      <dgm:prSet presAssocID="{37A0DEBF-F2F3-47DB-ACC5-C273E47035AC}" presName="Name13" presStyleLbl="parChTrans1D2" presStyleIdx="0" presStyleCnt="4"/>
      <dgm:spPr/>
      <dgm:t>
        <a:bodyPr/>
        <a:lstStyle/>
        <a:p>
          <a:pPr rtl="1"/>
          <a:endParaRPr lang="ar-SA"/>
        </a:p>
      </dgm:t>
    </dgm:pt>
    <dgm:pt modelId="{B8A5F7B3-1A62-489D-A231-533290C61370}" type="pres">
      <dgm:prSet presAssocID="{AB352323-E461-4ED9-8B68-3C8F36592D51}" presName="childText" presStyleLbl="bgAcc1" presStyleIdx="0" presStyleCnt="4" custScaleX="452104">
        <dgm:presLayoutVars>
          <dgm:bulletEnabled val="1"/>
        </dgm:presLayoutVars>
      </dgm:prSet>
      <dgm:spPr/>
      <dgm:t>
        <a:bodyPr/>
        <a:lstStyle/>
        <a:p>
          <a:pPr rtl="1"/>
          <a:endParaRPr lang="ar-SA"/>
        </a:p>
      </dgm:t>
    </dgm:pt>
    <dgm:pt modelId="{34E0B4F4-0732-44B4-ACFA-8F286C96B42F}" type="pres">
      <dgm:prSet presAssocID="{7213BFB1-60DB-4557-9367-2DE4721FDC3B}" presName="Name13" presStyleLbl="parChTrans1D2" presStyleIdx="1" presStyleCnt="4"/>
      <dgm:spPr/>
      <dgm:t>
        <a:bodyPr/>
        <a:lstStyle/>
        <a:p>
          <a:pPr rtl="1"/>
          <a:endParaRPr lang="ar-SA"/>
        </a:p>
      </dgm:t>
    </dgm:pt>
    <dgm:pt modelId="{0D13CADA-3DCD-453E-B253-A3CC10A1A980}" type="pres">
      <dgm:prSet presAssocID="{50F65E94-DDBD-49AF-A6C2-023B9891C02B}" presName="childText" presStyleLbl="bgAcc1" presStyleIdx="1" presStyleCnt="4" custScaleX="452104">
        <dgm:presLayoutVars>
          <dgm:bulletEnabled val="1"/>
        </dgm:presLayoutVars>
      </dgm:prSet>
      <dgm:spPr/>
      <dgm:t>
        <a:bodyPr/>
        <a:lstStyle/>
        <a:p>
          <a:pPr rtl="1"/>
          <a:endParaRPr lang="ar-SA"/>
        </a:p>
      </dgm:t>
    </dgm:pt>
    <dgm:pt modelId="{EC924DB8-28DF-48D4-88ED-D12A06697542}" type="pres">
      <dgm:prSet presAssocID="{1593A229-7E6D-43CC-AC2E-A611376033F2}" presName="Name13" presStyleLbl="parChTrans1D2" presStyleIdx="2" presStyleCnt="4"/>
      <dgm:spPr/>
      <dgm:t>
        <a:bodyPr/>
        <a:lstStyle/>
        <a:p>
          <a:pPr rtl="1"/>
          <a:endParaRPr lang="ar-SA"/>
        </a:p>
      </dgm:t>
    </dgm:pt>
    <dgm:pt modelId="{F9F136B8-C517-4021-A5A8-FE81792AE8C1}" type="pres">
      <dgm:prSet presAssocID="{5A8ABCB0-D59D-48DE-89AF-B79FA8FEA9E2}" presName="childText" presStyleLbl="bgAcc1" presStyleIdx="2" presStyleCnt="4" custScaleX="452104">
        <dgm:presLayoutVars>
          <dgm:bulletEnabled val="1"/>
        </dgm:presLayoutVars>
      </dgm:prSet>
      <dgm:spPr/>
      <dgm:t>
        <a:bodyPr/>
        <a:lstStyle/>
        <a:p>
          <a:pPr rtl="1"/>
          <a:endParaRPr lang="ar-SA"/>
        </a:p>
      </dgm:t>
    </dgm:pt>
    <dgm:pt modelId="{7C4756BE-363D-43DE-B614-0C962F80637D}" type="pres">
      <dgm:prSet presAssocID="{98CB8F22-D783-4AFF-B6B5-29300F65D15C}" presName="Name13" presStyleLbl="parChTrans1D2" presStyleIdx="3" presStyleCnt="4"/>
      <dgm:spPr/>
      <dgm:t>
        <a:bodyPr/>
        <a:lstStyle/>
        <a:p>
          <a:pPr rtl="1"/>
          <a:endParaRPr lang="ar-SA"/>
        </a:p>
      </dgm:t>
    </dgm:pt>
    <dgm:pt modelId="{6D7B391A-16DB-4010-BF1A-BB8357D67DE1}" type="pres">
      <dgm:prSet presAssocID="{44888C6F-1B75-4D35-9ADC-5C43F83E2CBE}" presName="childText" presStyleLbl="bgAcc1" presStyleIdx="3" presStyleCnt="4" custScaleX="452104">
        <dgm:presLayoutVars>
          <dgm:bulletEnabled val="1"/>
        </dgm:presLayoutVars>
      </dgm:prSet>
      <dgm:spPr/>
      <dgm:t>
        <a:bodyPr/>
        <a:lstStyle/>
        <a:p>
          <a:pPr rtl="1"/>
          <a:endParaRPr lang="ar-SA"/>
        </a:p>
      </dgm:t>
    </dgm:pt>
  </dgm:ptLst>
  <dgm:cxnLst>
    <dgm:cxn modelId="{A432A6C2-4BD8-4E72-95DF-F0DCBE15F4BC}" srcId="{C063AAFC-23C8-40BB-AD05-58F73FECD71F}" destId="{44888C6F-1B75-4D35-9ADC-5C43F83E2CBE}" srcOrd="3" destOrd="0" parTransId="{98CB8F22-D783-4AFF-B6B5-29300F65D15C}" sibTransId="{513A86F5-22B7-43D0-A799-8B2CA3897840}"/>
    <dgm:cxn modelId="{68EC2D54-EB00-48FD-A85E-0765615911D8}" srcId="{C063AAFC-23C8-40BB-AD05-58F73FECD71F}" destId="{5A8ABCB0-D59D-48DE-89AF-B79FA8FEA9E2}" srcOrd="2" destOrd="0" parTransId="{1593A229-7E6D-43CC-AC2E-A611376033F2}" sibTransId="{56F0F0D6-06F9-40EA-9B4A-35C7DF87F559}"/>
    <dgm:cxn modelId="{92FECFE3-7D01-4DCB-BE4B-9841087AED4A}" type="presOf" srcId="{AB352323-E461-4ED9-8B68-3C8F36592D51}" destId="{B8A5F7B3-1A62-489D-A231-533290C61370}" srcOrd="0" destOrd="0" presId="urn:microsoft.com/office/officeart/2005/8/layout/hierarchy3"/>
    <dgm:cxn modelId="{3FF08F0B-55A1-4107-9611-2859C00B736F}" type="presOf" srcId="{5A8ABCB0-D59D-48DE-89AF-B79FA8FEA9E2}" destId="{F9F136B8-C517-4021-A5A8-FE81792AE8C1}" srcOrd="0" destOrd="0" presId="urn:microsoft.com/office/officeart/2005/8/layout/hierarchy3"/>
    <dgm:cxn modelId="{3340769B-CEA4-4A61-B0BB-12452123CA58}" type="presOf" srcId="{98CB8F22-D783-4AFF-B6B5-29300F65D15C}" destId="{7C4756BE-363D-43DE-B614-0C962F80637D}" srcOrd="0" destOrd="0" presId="urn:microsoft.com/office/officeart/2005/8/layout/hierarchy3"/>
    <dgm:cxn modelId="{5555C06E-3244-46EF-957A-AE1CC6B610F9}" type="presOf" srcId="{2E6BE5B5-4D1C-4356-B739-2D8E22064D11}" destId="{D2BC1DFB-5066-452B-A639-BDA81A9FDAA5}" srcOrd="0" destOrd="0" presId="urn:microsoft.com/office/officeart/2005/8/layout/hierarchy3"/>
    <dgm:cxn modelId="{0D34899D-2573-446F-A818-A76852B4DDA0}" srcId="{C063AAFC-23C8-40BB-AD05-58F73FECD71F}" destId="{AB352323-E461-4ED9-8B68-3C8F36592D51}" srcOrd="0" destOrd="0" parTransId="{37A0DEBF-F2F3-47DB-ACC5-C273E47035AC}" sibTransId="{DBA312DD-79B9-4F0D-B581-700D402D6AF6}"/>
    <dgm:cxn modelId="{3B9A9AFB-7CF4-4CAE-9AD3-15FF08302B04}" type="presOf" srcId="{50F65E94-DDBD-49AF-A6C2-023B9891C02B}" destId="{0D13CADA-3DCD-453E-B253-A3CC10A1A980}" srcOrd="0" destOrd="0" presId="urn:microsoft.com/office/officeart/2005/8/layout/hierarchy3"/>
    <dgm:cxn modelId="{6750FB53-E2B8-46F2-86C4-09A6A7AAF6A2}" type="presOf" srcId="{44888C6F-1B75-4D35-9ADC-5C43F83E2CBE}" destId="{6D7B391A-16DB-4010-BF1A-BB8357D67DE1}" srcOrd="0" destOrd="0" presId="urn:microsoft.com/office/officeart/2005/8/layout/hierarchy3"/>
    <dgm:cxn modelId="{E3A73484-8B77-443B-A9C9-77DDB88B284D}" type="presOf" srcId="{C063AAFC-23C8-40BB-AD05-58F73FECD71F}" destId="{4FE7BBAD-24CF-4BBF-BB9D-45E148CFA286}" srcOrd="1" destOrd="0" presId="urn:microsoft.com/office/officeart/2005/8/layout/hierarchy3"/>
    <dgm:cxn modelId="{8EC36C6F-82FB-4CEE-AD6C-3D15ADC7A9EE}" type="presOf" srcId="{1593A229-7E6D-43CC-AC2E-A611376033F2}" destId="{EC924DB8-28DF-48D4-88ED-D12A06697542}" srcOrd="0" destOrd="0" presId="urn:microsoft.com/office/officeart/2005/8/layout/hierarchy3"/>
    <dgm:cxn modelId="{70753DFB-E29F-4217-8385-F5479069EB5C}" srcId="{C063AAFC-23C8-40BB-AD05-58F73FECD71F}" destId="{50F65E94-DDBD-49AF-A6C2-023B9891C02B}" srcOrd="1" destOrd="0" parTransId="{7213BFB1-60DB-4557-9367-2DE4721FDC3B}" sibTransId="{34088872-97F3-449D-A604-20F28F7DBA6B}"/>
    <dgm:cxn modelId="{22EBFA5D-5193-438D-AE29-D4AC18214A3E}" srcId="{2E6BE5B5-4D1C-4356-B739-2D8E22064D11}" destId="{C063AAFC-23C8-40BB-AD05-58F73FECD71F}" srcOrd="0" destOrd="0" parTransId="{2A414EFE-19FF-497B-ACD8-408B1FE473D2}" sibTransId="{E8E72D37-CF77-4731-9B56-9CF776882F9F}"/>
    <dgm:cxn modelId="{D51A06CD-E62D-44F9-BA1F-57E4DD9AC83C}" type="presOf" srcId="{7213BFB1-60DB-4557-9367-2DE4721FDC3B}" destId="{34E0B4F4-0732-44B4-ACFA-8F286C96B42F}" srcOrd="0" destOrd="0" presId="urn:microsoft.com/office/officeart/2005/8/layout/hierarchy3"/>
    <dgm:cxn modelId="{7916ED60-3F32-4698-9C30-F48036468314}" type="presOf" srcId="{37A0DEBF-F2F3-47DB-ACC5-C273E47035AC}" destId="{9A6FEB4F-5895-40E6-A57D-C0907EAFEF8C}" srcOrd="0" destOrd="0" presId="urn:microsoft.com/office/officeart/2005/8/layout/hierarchy3"/>
    <dgm:cxn modelId="{C7ED1CF9-8DA0-4B40-B8B3-66A2577AB83D}" type="presOf" srcId="{C063AAFC-23C8-40BB-AD05-58F73FECD71F}" destId="{811B5DB7-81A7-45F4-A5D0-DC164CA0B1E9}" srcOrd="0" destOrd="0" presId="urn:microsoft.com/office/officeart/2005/8/layout/hierarchy3"/>
    <dgm:cxn modelId="{6D1F19DC-C0F0-4688-A436-1C8006E0A84F}" type="presParOf" srcId="{D2BC1DFB-5066-452B-A639-BDA81A9FDAA5}" destId="{C8B64073-867F-4D9A-AE60-FA1E4BC8FCCE}" srcOrd="0" destOrd="0" presId="urn:microsoft.com/office/officeart/2005/8/layout/hierarchy3"/>
    <dgm:cxn modelId="{BA149917-51C3-4C25-B209-9CCD43635B0A}" type="presParOf" srcId="{C8B64073-867F-4D9A-AE60-FA1E4BC8FCCE}" destId="{CBA2940D-0339-4430-AC20-F7469B0FD9C1}" srcOrd="0" destOrd="0" presId="urn:microsoft.com/office/officeart/2005/8/layout/hierarchy3"/>
    <dgm:cxn modelId="{2DA5FFB5-D8C0-4F22-AA45-DFF7DFD0FC14}" type="presParOf" srcId="{CBA2940D-0339-4430-AC20-F7469B0FD9C1}" destId="{811B5DB7-81A7-45F4-A5D0-DC164CA0B1E9}" srcOrd="0" destOrd="0" presId="urn:microsoft.com/office/officeart/2005/8/layout/hierarchy3"/>
    <dgm:cxn modelId="{39552D06-17EE-4F73-B314-B4C8412BCB3A}" type="presParOf" srcId="{CBA2940D-0339-4430-AC20-F7469B0FD9C1}" destId="{4FE7BBAD-24CF-4BBF-BB9D-45E148CFA286}" srcOrd="1" destOrd="0" presId="urn:microsoft.com/office/officeart/2005/8/layout/hierarchy3"/>
    <dgm:cxn modelId="{A3A5530C-5EA4-4851-BC7B-4FD42BDC3AC2}" type="presParOf" srcId="{C8B64073-867F-4D9A-AE60-FA1E4BC8FCCE}" destId="{3619DBE3-E257-42C6-96F1-4653C82E487A}" srcOrd="1" destOrd="0" presId="urn:microsoft.com/office/officeart/2005/8/layout/hierarchy3"/>
    <dgm:cxn modelId="{CDAAAE84-AB1F-4D81-8A85-61A76BCE39B4}" type="presParOf" srcId="{3619DBE3-E257-42C6-96F1-4653C82E487A}" destId="{9A6FEB4F-5895-40E6-A57D-C0907EAFEF8C}" srcOrd="0" destOrd="0" presId="urn:microsoft.com/office/officeart/2005/8/layout/hierarchy3"/>
    <dgm:cxn modelId="{18505D29-4C8D-4102-8DC6-344369B9348F}" type="presParOf" srcId="{3619DBE3-E257-42C6-96F1-4653C82E487A}" destId="{B8A5F7B3-1A62-489D-A231-533290C61370}" srcOrd="1" destOrd="0" presId="urn:microsoft.com/office/officeart/2005/8/layout/hierarchy3"/>
    <dgm:cxn modelId="{E01618F7-BF2F-4B17-9AEE-335DCA19082B}" type="presParOf" srcId="{3619DBE3-E257-42C6-96F1-4653C82E487A}" destId="{34E0B4F4-0732-44B4-ACFA-8F286C96B42F}" srcOrd="2" destOrd="0" presId="urn:microsoft.com/office/officeart/2005/8/layout/hierarchy3"/>
    <dgm:cxn modelId="{35BA3036-E425-4BAF-B4CC-431416EE1AE4}" type="presParOf" srcId="{3619DBE3-E257-42C6-96F1-4653C82E487A}" destId="{0D13CADA-3DCD-453E-B253-A3CC10A1A980}" srcOrd="3" destOrd="0" presId="urn:microsoft.com/office/officeart/2005/8/layout/hierarchy3"/>
    <dgm:cxn modelId="{88A9F4FC-FFCE-46D1-97AB-8439ABFC0588}" type="presParOf" srcId="{3619DBE3-E257-42C6-96F1-4653C82E487A}" destId="{EC924DB8-28DF-48D4-88ED-D12A06697542}" srcOrd="4" destOrd="0" presId="urn:microsoft.com/office/officeart/2005/8/layout/hierarchy3"/>
    <dgm:cxn modelId="{B23DD4C5-2C9A-400E-B99B-681DDFC801AC}" type="presParOf" srcId="{3619DBE3-E257-42C6-96F1-4653C82E487A}" destId="{F9F136B8-C517-4021-A5A8-FE81792AE8C1}" srcOrd="5" destOrd="0" presId="urn:microsoft.com/office/officeart/2005/8/layout/hierarchy3"/>
    <dgm:cxn modelId="{F4C9B7AF-D523-446F-B081-FF86972E1D8F}" type="presParOf" srcId="{3619DBE3-E257-42C6-96F1-4653C82E487A}" destId="{7C4756BE-363D-43DE-B614-0C962F80637D}" srcOrd="6" destOrd="0" presId="urn:microsoft.com/office/officeart/2005/8/layout/hierarchy3"/>
    <dgm:cxn modelId="{F7A3075B-627C-48FC-A487-923132D88F76}" type="presParOf" srcId="{3619DBE3-E257-42C6-96F1-4653C82E487A}" destId="{6D7B391A-16DB-4010-BF1A-BB8357D67DE1}"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FF0F9E-5EF7-49F2-AEF3-88E4413F3C57}">
      <dsp:nvSpPr>
        <dsp:cNvPr id="0" name=""/>
        <dsp:cNvSpPr/>
      </dsp:nvSpPr>
      <dsp:spPr>
        <a:xfrm>
          <a:off x="8009" y="8"/>
          <a:ext cx="8200901" cy="1670810"/>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09550" tIns="104775" rIns="209550" bIns="104775" numCol="1" spcCol="1270" anchor="ctr" anchorCtr="0">
          <a:noAutofit/>
        </a:bodyPr>
        <a:lstStyle/>
        <a:p>
          <a:pPr lvl="0" algn="ctr" defTabSz="2444750" rtl="1">
            <a:lnSpc>
              <a:spcPct val="90000"/>
            </a:lnSpc>
            <a:spcBef>
              <a:spcPct val="0"/>
            </a:spcBef>
            <a:spcAft>
              <a:spcPct val="35000"/>
            </a:spcAft>
          </a:pPr>
          <a:r>
            <a:rPr lang="ar-SA" sz="5500" kern="1200" dirty="0" smtClean="0">
              <a:solidFill>
                <a:srgbClr val="339933"/>
              </a:solidFill>
            </a:rPr>
            <a:t>الحمد لله الذي علّم بالقلم </a:t>
          </a:r>
          <a:endParaRPr lang="ar-SA" sz="5500" kern="1200" dirty="0">
            <a:solidFill>
              <a:srgbClr val="339933"/>
            </a:solidFill>
          </a:endParaRPr>
        </a:p>
      </dsp:txBody>
      <dsp:txXfrm>
        <a:off x="89571" y="81570"/>
        <a:ext cx="8037777" cy="1507686"/>
      </dsp:txXfrm>
    </dsp:sp>
    <dsp:sp modelId="{966C9373-18F7-4A36-8769-C3555F16B740}">
      <dsp:nvSpPr>
        <dsp:cNvPr id="0" name=""/>
        <dsp:cNvSpPr/>
      </dsp:nvSpPr>
      <dsp:spPr>
        <a:xfrm>
          <a:off x="0" y="1800206"/>
          <a:ext cx="8200901" cy="1670810"/>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209550" tIns="104775" rIns="209550" bIns="104775" numCol="1" spcCol="1270" anchor="ctr" anchorCtr="0">
          <a:noAutofit/>
        </a:bodyPr>
        <a:lstStyle/>
        <a:p>
          <a:pPr lvl="0" algn="ctr" defTabSz="2444750" rtl="1">
            <a:lnSpc>
              <a:spcPct val="90000"/>
            </a:lnSpc>
            <a:spcBef>
              <a:spcPct val="0"/>
            </a:spcBef>
            <a:spcAft>
              <a:spcPct val="35000"/>
            </a:spcAft>
          </a:pPr>
          <a:r>
            <a:rPr lang="ar-SA" sz="5500" kern="1200" dirty="0" smtClean="0">
              <a:solidFill>
                <a:srgbClr val="3333CC"/>
              </a:solidFill>
            </a:rPr>
            <a:t>علّم الإنسان ما لم يعلم</a:t>
          </a:r>
          <a:endParaRPr lang="ar-SA" sz="5500" kern="1200" dirty="0">
            <a:solidFill>
              <a:srgbClr val="3333CC"/>
            </a:solidFill>
          </a:endParaRPr>
        </a:p>
      </dsp:txBody>
      <dsp:txXfrm>
        <a:off x="81562" y="1881768"/>
        <a:ext cx="8037777" cy="1507686"/>
      </dsp:txXfrm>
    </dsp:sp>
    <dsp:sp modelId="{CDD4BC77-37B5-4F28-B335-592F6CBA5DAE}">
      <dsp:nvSpPr>
        <dsp:cNvPr id="0" name=""/>
        <dsp:cNvSpPr/>
      </dsp:nvSpPr>
      <dsp:spPr>
        <a:xfrm>
          <a:off x="4004" y="3511233"/>
          <a:ext cx="8200901" cy="1670810"/>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09550" tIns="104775" rIns="209550" bIns="104775" numCol="1" spcCol="1270" anchor="ctr" anchorCtr="0">
          <a:noAutofit/>
        </a:bodyPr>
        <a:lstStyle/>
        <a:p>
          <a:pPr lvl="0" algn="ctr" defTabSz="2444750" rtl="1">
            <a:lnSpc>
              <a:spcPct val="90000"/>
            </a:lnSpc>
            <a:spcBef>
              <a:spcPct val="0"/>
            </a:spcBef>
            <a:spcAft>
              <a:spcPct val="35000"/>
            </a:spcAft>
          </a:pPr>
          <a:r>
            <a:rPr lang="ar-SA" sz="5500" kern="1200" dirty="0" smtClean="0">
              <a:solidFill>
                <a:schemeClr val="bg2">
                  <a:lumMod val="25000"/>
                </a:schemeClr>
              </a:solidFill>
            </a:rPr>
            <a:t>والصلاة والسلام على النبي الأكرم</a:t>
          </a:r>
          <a:endParaRPr lang="ar-SA" sz="5500" kern="1200" dirty="0">
            <a:solidFill>
              <a:schemeClr val="bg2">
                <a:lumMod val="25000"/>
              </a:schemeClr>
            </a:solidFill>
          </a:endParaRPr>
        </a:p>
      </dsp:txBody>
      <dsp:txXfrm>
        <a:off x="85566" y="3592795"/>
        <a:ext cx="8037777" cy="15076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918CA5-3A62-4DFF-B7A9-206ED0669C5D}">
      <dsp:nvSpPr>
        <dsp:cNvPr id="0" name=""/>
        <dsp:cNvSpPr/>
      </dsp:nvSpPr>
      <dsp:spPr>
        <a:xfrm>
          <a:off x="-368235" y="864093"/>
          <a:ext cx="3931069" cy="3905488"/>
        </a:xfrm>
        <a:prstGeom prst="ellipse">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50800" rIns="50800" bIns="50800" numCol="1" spcCol="1270" anchor="ctr" anchorCtr="0">
          <a:noAutofit/>
        </a:bodyPr>
        <a:lstStyle/>
        <a:p>
          <a:pPr lvl="0" algn="r" defTabSz="1778000" rtl="1">
            <a:lnSpc>
              <a:spcPct val="90000"/>
            </a:lnSpc>
            <a:spcBef>
              <a:spcPct val="0"/>
            </a:spcBef>
            <a:spcAft>
              <a:spcPct val="35000"/>
            </a:spcAft>
          </a:pPr>
          <a:r>
            <a:rPr lang="ar-SA" sz="4000" b="1" kern="1200" dirty="0" smtClean="0"/>
            <a:t>مناهج المفسرين</a:t>
          </a:r>
          <a:endParaRPr lang="ar-SA" sz="4000" b="1" kern="1200" dirty="0"/>
        </a:p>
      </dsp:txBody>
      <dsp:txXfrm>
        <a:off x="207457" y="1436038"/>
        <a:ext cx="2779685" cy="2761598"/>
      </dsp:txXfrm>
    </dsp:sp>
    <dsp:sp modelId="{82C0525D-F2C1-4786-83B9-25B75CD7B57C}">
      <dsp:nvSpPr>
        <dsp:cNvPr id="0" name=""/>
        <dsp:cNvSpPr/>
      </dsp:nvSpPr>
      <dsp:spPr>
        <a:xfrm rot="21522056">
          <a:off x="3028397" y="512057"/>
          <a:ext cx="1653453" cy="903327"/>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822450" rtl="1">
            <a:lnSpc>
              <a:spcPct val="90000"/>
            </a:lnSpc>
            <a:spcBef>
              <a:spcPct val="0"/>
            </a:spcBef>
            <a:spcAft>
              <a:spcPct val="35000"/>
            </a:spcAft>
          </a:pPr>
          <a:endParaRPr lang="ar-SA" sz="4100" kern="1200"/>
        </a:p>
      </dsp:txBody>
      <dsp:txXfrm>
        <a:off x="3028432" y="695794"/>
        <a:ext cx="1382455" cy="541997"/>
      </dsp:txXfrm>
    </dsp:sp>
    <dsp:sp modelId="{09E66299-9213-4AB4-AEAD-755AB2A38632}">
      <dsp:nvSpPr>
        <dsp:cNvPr id="0" name=""/>
        <dsp:cNvSpPr/>
      </dsp:nvSpPr>
      <dsp:spPr>
        <a:xfrm>
          <a:off x="4289093" y="720076"/>
          <a:ext cx="3963861" cy="4032454"/>
        </a:xfrm>
        <a:prstGeom prst="ellips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5720" tIns="45720" rIns="45720" bIns="45720" numCol="1" spcCol="1270" anchor="ctr" anchorCtr="0">
          <a:noAutofit/>
        </a:bodyPr>
        <a:lstStyle/>
        <a:p>
          <a:pPr lvl="0" algn="r" defTabSz="1600200" rtl="1">
            <a:lnSpc>
              <a:spcPct val="90000"/>
            </a:lnSpc>
            <a:spcBef>
              <a:spcPct val="0"/>
            </a:spcBef>
            <a:spcAft>
              <a:spcPct val="35000"/>
            </a:spcAft>
          </a:pPr>
          <a:r>
            <a:rPr lang="ar-SA" sz="3600" b="1" kern="1200" dirty="0" smtClean="0"/>
            <a:t>المحاضرة الثانية عشـــــــــــــــرة</a:t>
          </a:r>
          <a:endParaRPr lang="ar-SA" sz="3600" b="1" kern="1200" dirty="0"/>
        </a:p>
      </dsp:txBody>
      <dsp:txXfrm>
        <a:off x="4869587" y="1310615"/>
        <a:ext cx="2802873" cy="2851376"/>
      </dsp:txXfrm>
    </dsp:sp>
    <dsp:sp modelId="{A3285C76-30F9-4097-B450-9CE24CD15EE9}">
      <dsp:nvSpPr>
        <dsp:cNvPr id="0" name=""/>
        <dsp:cNvSpPr/>
      </dsp:nvSpPr>
      <dsp:spPr>
        <a:xfrm rot="10760666">
          <a:off x="3215412" y="4127580"/>
          <a:ext cx="1587210" cy="868697"/>
        </a:xfrm>
        <a:prstGeom prst="rightArrow">
          <a:avLst>
            <a:gd name="adj1" fmla="val 60000"/>
            <a:gd name="adj2" fmla="val 50000"/>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733550" rtl="1">
            <a:lnSpc>
              <a:spcPct val="90000"/>
            </a:lnSpc>
            <a:spcBef>
              <a:spcPct val="0"/>
            </a:spcBef>
            <a:spcAft>
              <a:spcPct val="35000"/>
            </a:spcAft>
          </a:pPr>
          <a:endParaRPr lang="ar-SA" sz="3900" kern="1200"/>
        </a:p>
      </dsp:txBody>
      <dsp:txXfrm rot="10800000">
        <a:off x="3476012" y="4299828"/>
        <a:ext cx="1326601" cy="5212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32D5D2-6EA8-4B0D-B2BB-3136F102A574}">
      <dsp:nvSpPr>
        <dsp:cNvPr id="0" name=""/>
        <dsp:cNvSpPr/>
      </dsp:nvSpPr>
      <dsp:spPr>
        <a:xfrm>
          <a:off x="0" y="0"/>
          <a:ext cx="8229600" cy="4857405"/>
        </a:xfrm>
        <a:prstGeom prst="roundRect">
          <a:avLst>
            <a:gd name="adj" fmla="val 10000"/>
          </a:avLst>
        </a:prstGeom>
        <a:solidFill>
          <a:srgbClr val="FF66FF"/>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2928" tIns="312928" rIns="312928" bIns="312928" numCol="1" spcCol="1270" anchor="ctr" anchorCtr="0">
          <a:noAutofit/>
        </a:bodyPr>
        <a:lstStyle/>
        <a:p>
          <a:pPr lvl="0" algn="ctr" defTabSz="1955800" rtl="1">
            <a:lnSpc>
              <a:spcPct val="90000"/>
            </a:lnSpc>
            <a:spcBef>
              <a:spcPct val="0"/>
            </a:spcBef>
            <a:spcAft>
              <a:spcPct val="35000"/>
            </a:spcAft>
          </a:pPr>
          <a:r>
            <a:rPr lang="ar-SA" sz="4400" kern="1200" dirty="0" smtClean="0"/>
            <a:t>مراجعة لمسابق ذكره في المحاضرة السابقة</a:t>
          </a:r>
          <a:endParaRPr lang="ar-SA" sz="4400" kern="1200" dirty="0"/>
        </a:p>
      </dsp:txBody>
      <dsp:txXfrm>
        <a:off x="0" y="1942962"/>
        <a:ext cx="8229600" cy="1942962"/>
      </dsp:txXfrm>
    </dsp:sp>
    <dsp:sp modelId="{9C455C4A-0375-4366-8D11-0AB924C023F8}">
      <dsp:nvSpPr>
        <dsp:cNvPr id="0" name=""/>
        <dsp:cNvSpPr/>
      </dsp:nvSpPr>
      <dsp:spPr>
        <a:xfrm>
          <a:off x="3306042" y="291444"/>
          <a:ext cx="1617515" cy="1617515"/>
        </a:xfrm>
        <a:prstGeom prst="ellipse">
          <a:avLst/>
        </a:prstGeom>
        <a:solidFill>
          <a:schemeClr val="accent4">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A7C905C9-0FB4-450F-AFD2-45FB675F8569}">
      <dsp:nvSpPr>
        <dsp:cNvPr id="0" name=""/>
        <dsp:cNvSpPr/>
      </dsp:nvSpPr>
      <dsp:spPr>
        <a:xfrm>
          <a:off x="329183" y="3885924"/>
          <a:ext cx="7571232" cy="728610"/>
        </a:xfrm>
        <a:prstGeom prst="leftRightArrow">
          <a:avLst/>
        </a:prstGeom>
        <a:gradFill rotWithShape="0">
          <a:gsLst>
            <a:gs pos="0">
              <a:schemeClr val="accent4">
                <a:tint val="60000"/>
                <a:hueOff val="0"/>
                <a:satOff val="0"/>
                <a:lumOff val="0"/>
                <a:alphaOff val="0"/>
                <a:tint val="50000"/>
                <a:satMod val="300000"/>
              </a:schemeClr>
            </a:gs>
            <a:gs pos="35000">
              <a:schemeClr val="accent4">
                <a:tint val="60000"/>
                <a:hueOff val="0"/>
                <a:satOff val="0"/>
                <a:lumOff val="0"/>
                <a:alphaOff val="0"/>
                <a:tint val="37000"/>
                <a:satMod val="300000"/>
              </a:schemeClr>
            </a:gs>
            <a:gs pos="100000">
              <a:schemeClr val="accent4">
                <a:tint val="60000"/>
                <a:hueOff val="0"/>
                <a:satOff val="0"/>
                <a:lumOff val="0"/>
                <a:alphaOff val="0"/>
                <a:tint val="15000"/>
                <a:satMod val="350000"/>
              </a:schemeClr>
            </a:gs>
          </a:gsLst>
          <a:lin ang="16200000" scaled="1"/>
        </a:gra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773D4-8756-4257-902A-23BED56FA97B}">
      <dsp:nvSpPr>
        <dsp:cNvPr id="0" name=""/>
        <dsp:cNvSpPr/>
      </dsp:nvSpPr>
      <dsp:spPr>
        <a:xfrm>
          <a:off x="866351" y="3186"/>
          <a:ext cx="5387942" cy="792384"/>
        </a:xfrm>
        <a:prstGeom prst="roundRect">
          <a:avLst>
            <a:gd name="adj" fmla="val 10000"/>
          </a:avLst>
        </a:prstGeom>
        <a:gradFill flip="none" rotWithShape="0">
          <a:gsLst>
            <a:gs pos="0">
              <a:srgbClr val="FF66FF">
                <a:tint val="66000"/>
                <a:satMod val="160000"/>
              </a:srgbClr>
            </a:gs>
            <a:gs pos="50000">
              <a:srgbClr val="FF66FF">
                <a:tint val="44500"/>
                <a:satMod val="160000"/>
              </a:srgbClr>
            </a:gs>
            <a:gs pos="100000">
              <a:srgbClr val="FF66FF">
                <a:tint val="23500"/>
                <a:satMod val="160000"/>
              </a:srgbClr>
            </a:gs>
          </a:gsLst>
          <a:path path="circle">
            <a:fillToRect l="100000" t="100000"/>
          </a:path>
          <a:tileRect r="-100000" b="-100000"/>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105" tIns="52070" rIns="78105" bIns="52070" numCol="1" spcCol="1270" anchor="ctr" anchorCtr="0">
          <a:noAutofit/>
        </a:bodyPr>
        <a:lstStyle/>
        <a:p>
          <a:pPr lvl="0" algn="ctr" defTabSz="1822450" rtl="1">
            <a:lnSpc>
              <a:spcPct val="90000"/>
            </a:lnSpc>
            <a:spcBef>
              <a:spcPct val="0"/>
            </a:spcBef>
            <a:spcAft>
              <a:spcPct val="35000"/>
            </a:spcAft>
          </a:pPr>
          <a:r>
            <a:rPr lang="ar-SA" sz="4100" u="sng" kern="1200" dirty="0" smtClean="0"/>
            <a:t> موضوعات المحاضرة السابقة:</a:t>
          </a:r>
          <a:endParaRPr lang="ar-SA" sz="4100" kern="1200" dirty="0"/>
        </a:p>
      </dsp:txBody>
      <dsp:txXfrm>
        <a:off x="889559" y="26394"/>
        <a:ext cx="5341526" cy="745968"/>
      </dsp:txXfrm>
    </dsp:sp>
    <dsp:sp modelId="{2FA0D95E-CA67-4927-8097-2CE7F6F57EF2}">
      <dsp:nvSpPr>
        <dsp:cNvPr id="0" name=""/>
        <dsp:cNvSpPr/>
      </dsp:nvSpPr>
      <dsp:spPr>
        <a:xfrm>
          <a:off x="1405145" y="795571"/>
          <a:ext cx="592666" cy="506902"/>
        </a:xfrm>
        <a:custGeom>
          <a:avLst/>
          <a:gdLst/>
          <a:ahLst/>
          <a:cxnLst/>
          <a:rect l="0" t="0" r="0" b="0"/>
          <a:pathLst>
            <a:path>
              <a:moveTo>
                <a:pt x="0" y="0"/>
              </a:moveTo>
              <a:lnTo>
                <a:pt x="0" y="506902"/>
              </a:lnTo>
              <a:lnTo>
                <a:pt x="592666" y="506902"/>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6728A7-D877-4051-8E16-B7FC989B8662}">
      <dsp:nvSpPr>
        <dsp:cNvPr id="0" name=""/>
        <dsp:cNvSpPr/>
      </dsp:nvSpPr>
      <dsp:spPr>
        <a:xfrm>
          <a:off x="1997811" y="911448"/>
          <a:ext cx="3569968" cy="782048"/>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57150" tIns="38100" rIns="57150" bIns="38100" numCol="1" spcCol="1270" anchor="ctr" anchorCtr="0">
          <a:noAutofit/>
        </a:bodyPr>
        <a:lstStyle/>
        <a:p>
          <a:pPr lvl="0" algn="justLow" defTabSz="1333500" rtl="1">
            <a:lnSpc>
              <a:spcPct val="90000"/>
            </a:lnSpc>
            <a:spcBef>
              <a:spcPct val="0"/>
            </a:spcBef>
            <a:spcAft>
              <a:spcPct val="35000"/>
            </a:spcAft>
          </a:pPr>
          <a:r>
            <a:rPr lang="ar-SA" sz="3000" kern="1200" dirty="0" smtClean="0"/>
            <a:t>تفسير جامع البيان(للطبري)</a:t>
          </a:r>
          <a:endParaRPr lang="ar-SA" sz="3000" kern="1200" dirty="0"/>
        </a:p>
      </dsp:txBody>
      <dsp:txXfrm>
        <a:off x="2020716" y="934353"/>
        <a:ext cx="3524158" cy="736238"/>
      </dsp:txXfrm>
    </dsp:sp>
    <dsp:sp modelId="{1EC8711C-98D5-428D-99AD-5EDA641DEFD5}">
      <dsp:nvSpPr>
        <dsp:cNvPr id="0" name=""/>
        <dsp:cNvSpPr/>
      </dsp:nvSpPr>
      <dsp:spPr>
        <a:xfrm>
          <a:off x="1405145" y="795571"/>
          <a:ext cx="538794" cy="2687568"/>
        </a:xfrm>
        <a:custGeom>
          <a:avLst/>
          <a:gdLst/>
          <a:ahLst/>
          <a:cxnLst/>
          <a:rect l="0" t="0" r="0" b="0"/>
          <a:pathLst>
            <a:path>
              <a:moveTo>
                <a:pt x="0" y="0"/>
              </a:moveTo>
              <a:lnTo>
                <a:pt x="0" y="2687568"/>
              </a:lnTo>
              <a:lnTo>
                <a:pt x="538794" y="2687568"/>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435EF5-2BDE-42F2-A6B7-5DAB4111CEBB}">
      <dsp:nvSpPr>
        <dsp:cNvPr id="0" name=""/>
        <dsp:cNvSpPr/>
      </dsp:nvSpPr>
      <dsp:spPr>
        <a:xfrm>
          <a:off x="1943940" y="2112061"/>
          <a:ext cx="5419308" cy="2742156"/>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8580" tIns="45720" rIns="68580" bIns="45720" numCol="1" spcCol="1270" anchor="ctr" anchorCtr="0">
          <a:noAutofit/>
        </a:bodyPr>
        <a:lstStyle/>
        <a:p>
          <a:pPr lvl="0" algn="justLow" defTabSz="1600200" rtl="1">
            <a:lnSpc>
              <a:spcPct val="90000"/>
            </a:lnSpc>
            <a:spcBef>
              <a:spcPct val="0"/>
            </a:spcBef>
            <a:spcAft>
              <a:spcPct val="35000"/>
            </a:spcAft>
          </a:pPr>
          <a:endParaRPr lang="ar-SA" sz="3600" kern="1200" dirty="0" smtClean="0"/>
        </a:p>
        <a:p>
          <a:pPr lvl="0" algn="justLow" defTabSz="1600200" rtl="1">
            <a:lnSpc>
              <a:spcPct val="90000"/>
            </a:lnSpc>
            <a:spcBef>
              <a:spcPct val="0"/>
            </a:spcBef>
            <a:spcAft>
              <a:spcPct val="35000"/>
            </a:spcAft>
          </a:pPr>
          <a:r>
            <a:rPr lang="ar-SA" sz="3600" kern="1200" dirty="0" smtClean="0"/>
            <a:t>موقف الطبري من القراءات والإسرائيليات.</a:t>
          </a:r>
        </a:p>
        <a:p>
          <a:pPr lvl="0" algn="justLow" defTabSz="1600200" rtl="1">
            <a:lnSpc>
              <a:spcPct val="90000"/>
            </a:lnSpc>
            <a:spcBef>
              <a:spcPct val="0"/>
            </a:spcBef>
            <a:spcAft>
              <a:spcPct val="35000"/>
            </a:spcAft>
          </a:pPr>
          <a:r>
            <a:rPr lang="ar-SA" sz="3600" kern="1200" dirty="0" smtClean="0"/>
            <a:t> </a:t>
          </a:r>
          <a:endParaRPr lang="ar-SA" sz="3600" kern="1200" dirty="0"/>
        </a:p>
      </dsp:txBody>
      <dsp:txXfrm>
        <a:off x="2024255" y="2192376"/>
        <a:ext cx="5258678" cy="25815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773D4-8756-4257-902A-23BED56FA97B}">
      <dsp:nvSpPr>
        <dsp:cNvPr id="0" name=""/>
        <dsp:cNvSpPr/>
      </dsp:nvSpPr>
      <dsp:spPr>
        <a:xfrm>
          <a:off x="514398" y="788"/>
          <a:ext cx="7200803" cy="1428526"/>
        </a:xfrm>
        <a:prstGeom prst="roundRect">
          <a:avLst>
            <a:gd name="adj" fmla="val 10000"/>
          </a:avLst>
        </a:prstGeom>
        <a:gradFill flip="none"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8100000" scaled="1"/>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3345" tIns="62230" rIns="93345" bIns="62230" numCol="1" spcCol="1270" anchor="ctr" anchorCtr="0">
          <a:noAutofit/>
        </a:bodyPr>
        <a:lstStyle/>
        <a:p>
          <a:pPr lvl="0" algn="ctr" defTabSz="2178050" rtl="1">
            <a:lnSpc>
              <a:spcPct val="90000"/>
            </a:lnSpc>
            <a:spcBef>
              <a:spcPct val="0"/>
            </a:spcBef>
            <a:spcAft>
              <a:spcPct val="35000"/>
            </a:spcAft>
          </a:pPr>
          <a:r>
            <a:rPr lang="ar-SA" sz="4900" u="sng" kern="1200" dirty="0" smtClean="0"/>
            <a:t>تابع موضوعات المحاضرة السابقة:</a:t>
          </a:r>
          <a:endParaRPr lang="ar-SA" sz="4900" kern="1200" dirty="0"/>
        </a:p>
      </dsp:txBody>
      <dsp:txXfrm>
        <a:off x="556238" y="42628"/>
        <a:ext cx="7117123" cy="1344846"/>
      </dsp:txXfrm>
    </dsp:sp>
    <dsp:sp modelId="{2FA0D95E-CA67-4927-8097-2CE7F6F57EF2}">
      <dsp:nvSpPr>
        <dsp:cNvPr id="0" name=""/>
        <dsp:cNvSpPr/>
      </dsp:nvSpPr>
      <dsp:spPr>
        <a:xfrm>
          <a:off x="1234478" y="1429315"/>
          <a:ext cx="720080" cy="1071395"/>
        </a:xfrm>
        <a:custGeom>
          <a:avLst/>
          <a:gdLst/>
          <a:ahLst/>
          <a:cxnLst/>
          <a:rect l="0" t="0" r="0" b="0"/>
          <a:pathLst>
            <a:path>
              <a:moveTo>
                <a:pt x="0" y="0"/>
              </a:moveTo>
              <a:lnTo>
                <a:pt x="0" y="1071395"/>
              </a:lnTo>
              <a:lnTo>
                <a:pt x="720080" y="107139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6728A7-D877-4051-8E16-B7FC989B8662}">
      <dsp:nvSpPr>
        <dsp:cNvPr id="0" name=""/>
        <dsp:cNvSpPr/>
      </dsp:nvSpPr>
      <dsp:spPr>
        <a:xfrm>
          <a:off x="1954558" y="1786447"/>
          <a:ext cx="4771142" cy="1428526"/>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60960" tIns="40640" rIns="60960" bIns="40640" numCol="1" spcCol="1270" anchor="ctr" anchorCtr="0">
          <a:noAutofit/>
        </a:bodyPr>
        <a:lstStyle/>
        <a:p>
          <a:pPr lvl="0" algn="justLow" defTabSz="1422400" rtl="1">
            <a:lnSpc>
              <a:spcPct val="90000"/>
            </a:lnSpc>
            <a:spcBef>
              <a:spcPct val="0"/>
            </a:spcBef>
            <a:spcAft>
              <a:spcPct val="35000"/>
            </a:spcAft>
          </a:pPr>
          <a:r>
            <a:rPr lang="ar-SA" sz="3200" kern="1200" dirty="0" smtClean="0"/>
            <a:t>انصرافه عما لا فائدة فيه-احتكامه إلى المألوف من كلام العرب.</a:t>
          </a:r>
          <a:endParaRPr lang="ar-SA" sz="3200" kern="1200" dirty="0"/>
        </a:p>
      </dsp:txBody>
      <dsp:txXfrm>
        <a:off x="1996398" y="1828287"/>
        <a:ext cx="4687462" cy="1344846"/>
      </dsp:txXfrm>
    </dsp:sp>
    <dsp:sp modelId="{1EC8711C-98D5-428D-99AD-5EDA641DEFD5}">
      <dsp:nvSpPr>
        <dsp:cNvPr id="0" name=""/>
        <dsp:cNvSpPr/>
      </dsp:nvSpPr>
      <dsp:spPr>
        <a:xfrm>
          <a:off x="1234478" y="1429315"/>
          <a:ext cx="720080" cy="2857053"/>
        </a:xfrm>
        <a:custGeom>
          <a:avLst/>
          <a:gdLst/>
          <a:ahLst/>
          <a:cxnLst/>
          <a:rect l="0" t="0" r="0" b="0"/>
          <a:pathLst>
            <a:path>
              <a:moveTo>
                <a:pt x="0" y="0"/>
              </a:moveTo>
              <a:lnTo>
                <a:pt x="0" y="2857053"/>
              </a:lnTo>
              <a:lnTo>
                <a:pt x="720080" y="2857053"/>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435EF5-2BDE-42F2-A6B7-5DAB4111CEBB}">
      <dsp:nvSpPr>
        <dsp:cNvPr id="0" name=""/>
        <dsp:cNvSpPr/>
      </dsp:nvSpPr>
      <dsp:spPr>
        <a:xfrm>
          <a:off x="1954558" y="3572105"/>
          <a:ext cx="4771142" cy="1428526"/>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60960" tIns="40640" rIns="60960" bIns="40640" numCol="1" spcCol="1270" anchor="ctr" anchorCtr="0">
          <a:noAutofit/>
        </a:bodyPr>
        <a:lstStyle/>
        <a:p>
          <a:pPr lvl="0" algn="justLow" defTabSz="1422400" rtl="1">
            <a:lnSpc>
              <a:spcPct val="90000"/>
            </a:lnSpc>
            <a:spcBef>
              <a:spcPct val="0"/>
            </a:spcBef>
            <a:spcAft>
              <a:spcPct val="35000"/>
            </a:spcAft>
          </a:pPr>
          <a:r>
            <a:rPr lang="ar-SA" sz="3200" kern="1200" dirty="0" smtClean="0"/>
            <a:t>رجوعه إلى الشعر العربي القديم.</a:t>
          </a:r>
          <a:endParaRPr lang="ar-SA" sz="3200" kern="1200" dirty="0"/>
        </a:p>
      </dsp:txBody>
      <dsp:txXfrm>
        <a:off x="1996398" y="3613945"/>
        <a:ext cx="4687462" cy="13448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773D4-8756-4257-902A-23BED56FA97B}">
      <dsp:nvSpPr>
        <dsp:cNvPr id="0" name=""/>
        <dsp:cNvSpPr/>
      </dsp:nvSpPr>
      <dsp:spPr>
        <a:xfrm>
          <a:off x="1461339" y="286"/>
          <a:ext cx="5306921" cy="1052810"/>
        </a:xfrm>
        <a:prstGeom prst="roundRect">
          <a:avLst>
            <a:gd name="adj" fmla="val 10000"/>
          </a:avLst>
        </a:prstGeom>
        <a:gradFill flip="none"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8100000" scaled="1"/>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45720" rIns="68580" bIns="45720" numCol="1" spcCol="1270" anchor="ctr" anchorCtr="0">
          <a:noAutofit/>
        </a:bodyPr>
        <a:lstStyle/>
        <a:p>
          <a:pPr lvl="0" algn="ctr" defTabSz="1600200" rtl="1">
            <a:lnSpc>
              <a:spcPct val="90000"/>
            </a:lnSpc>
            <a:spcBef>
              <a:spcPct val="0"/>
            </a:spcBef>
            <a:spcAft>
              <a:spcPct val="35000"/>
            </a:spcAft>
          </a:pPr>
          <a:r>
            <a:rPr lang="ar-SA" sz="3600" u="sng" kern="1200" dirty="0" smtClean="0"/>
            <a:t>تابع موضوعات المحاضرة السابقة:</a:t>
          </a:r>
          <a:endParaRPr lang="ar-SA" sz="3600" kern="1200" dirty="0"/>
        </a:p>
      </dsp:txBody>
      <dsp:txXfrm>
        <a:off x="1492175" y="31122"/>
        <a:ext cx="5245249" cy="991138"/>
      </dsp:txXfrm>
    </dsp:sp>
    <dsp:sp modelId="{2FA0D95E-CA67-4927-8097-2CE7F6F57EF2}">
      <dsp:nvSpPr>
        <dsp:cNvPr id="0" name=""/>
        <dsp:cNvSpPr/>
      </dsp:nvSpPr>
      <dsp:spPr>
        <a:xfrm>
          <a:off x="1992031" y="1053096"/>
          <a:ext cx="530692" cy="789607"/>
        </a:xfrm>
        <a:custGeom>
          <a:avLst/>
          <a:gdLst/>
          <a:ahLst/>
          <a:cxnLst/>
          <a:rect l="0" t="0" r="0" b="0"/>
          <a:pathLst>
            <a:path>
              <a:moveTo>
                <a:pt x="0" y="0"/>
              </a:moveTo>
              <a:lnTo>
                <a:pt x="0" y="789607"/>
              </a:lnTo>
              <a:lnTo>
                <a:pt x="530692" y="78960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6728A7-D877-4051-8E16-B7FC989B8662}">
      <dsp:nvSpPr>
        <dsp:cNvPr id="0" name=""/>
        <dsp:cNvSpPr/>
      </dsp:nvSpPr>
      <dsp:spPr>
        <a:xfrm>
          <a:off x="2522723" y="1316299"/>
          <a:ext cx="3516284" cy="1052810"/>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60960" tIns="40640" rIns="60960" bIns="40640" numCol="1" spcCol="1270" anchor="ctr" anchorCtr="0">
          <a:noAutofit/>
        </a:bodyPr>
        <a:lstStyle/>
        <a:p>
          <a:pPr lvl="0" algn="justLow" defTabSz="1422400" rtl="1">
            <a:lnSpc>
              <a:spcPct val="90000"/>
            </a:lnSpc>
            <a:spcBef>
              <a:spcPct val="0"/>
            </a:spcBef>
            <a:spcAft>
              <a:spcPct val="35000"/>
            </a:spcAft>
          </a:pPr>
          <a:r>
            <a:rPr lang="ar-SA" sz="3200" kern="1200" dirty="0" smtClean="0"/>
            <a:t>اهتمامه بالمذاهب النحوية</a:t>
          </a:r>
          <a:endParaRPr lang="ar-SA" sz="3200" kern="1200" dirty="0"/>
        </a:p>
      </dsp:txBody>
      <dsp:txXfrm>
        <a:off x="2553559" y="1347135"/>
        <a:ext cx="3454612" cy="991138"/>
      </dsp:txXfrm>
    </dsp:sp>
    <dsp:sp modelId="{1EC8711C-98D5-428D-99AD-5EDA641DEFD5}">
      <dsp:nvSpPr>
        <dsp:cNvPr id="0" name=""/>
        <dsp:cNvSpPr/>
      </dsp:nvSpPr>
      <dsp:spPr>
        <a:xfrm>
          <a:off x="1992031" y="1053096"/>
          <a:ext cx="530692" cy="2105620"/>
        </a:xfrm>
        <a:custGeom>
          <a:avLst/>
          <a:gdLst/>
          <a:ahLst/>
          <a:cxnLst/>
          <a:rect l="0" t="0" r="0" b="0"/>
          <a:pathLst>
            <a:path>
              <a:moveTo>
                <a:pt x="0" y="0"/>
              </a:moveTo>
              <a:lnTo>
                <a:pt x="0" y="2105620"/>
              </a:lnTo>
              <a:lnTo>
                <a:pt x="530692" y="210562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435EF5-2BDE-42F2-A6B7-5DAB4111CEBB}">
      <dsp:nvSpPr>
        <dsp:cNvPr id="0" name=""/>
        <dsp:cNvSpPr/>
      </dsp:nvSpPr>
      <dsp:spPr>
        <a:xfrm>
          <a:off x="2522723" y="2632311"/>
          <a:ext cx="3516284" cy="1052810"/>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60960" tIns="40640" rIns="60960" bIns="40640" numCol="1" spcCol="1270" anchor="ctr" anchorCtr="0">
          <a:noAutofit/>
        </a:bodyPr>
        <a:lstStyle/>
        <a:p>
          <a:pPr lvl="0" algn="justLow" defTabSz="1422400" rtl="1">
            <a:lnSpc>
              <a:spcPct val="90000"/>
            </a:lnSpc>
            <a:spcBef>
              <a:spcPct val="0"/>
            </a:spcBef>
            <a:spcAft>
              <a:spcPct val="35000"/>
            </a:spcAft>
          </a:pPr>
          <a:r>
            <a:rPr lang="ar-SA" sz="3200" kern="1200" dirty="0" smtClean="0"/>
            <a:t>معالجته للأحكام الفقهية</a:t>
          </a:r>
          <a:endParaRPr lang="ar-SA" sz="3200" kern="1200" dirty="0"/>
        </a:p>
      </dsp:txBody>
      <dsp:txXfrm>
        <a:off x="2553559" y="2663147"/>
        <a:ext cx="3454612" cy="991138"/>
      </dsp:txXfrm>
    </dsp:sp>
    <dsp:sp modelId="{10C6AD6C-7C07-4631-BE59-28EBCF1F339C}">
      <dsp:nvSpPr>
        <dsp:cNvPr id="0" name=""/>
        <dsp:cNvSpPr/>
      </dsp:nvSpPr>
      <dsp:spPr>
        <a:xfrm>
          <a:off x="1992031" y="1053096"/>
          <a:ext cx="530692" cy="3421633"/>
        </a:xfrm>
        <a:custGeom>
          <a:avLst/>
          <a:gdLst/>
          <a:ahLst/>
          <a:cxnLst/>
          <a:rect l="0" t="0" r="0" b="0"/>
          <a:pathLst>
            <a:path>
              <a:moveTo>
                <a:pt x="0" y="0"/>
              </a:moveTo>
              <a:lnTo>
                <a:pt x="0" y="3421633"/>
              </a:lnTo>
              <a:lnTo>
                <a:pt x="530692" y="3421633"/>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467EF9-C0B5-4084-9108-92CF79DEF44A}">
      <dsp:nvSpPr>
        <dsp:cNvPr id="0" name=""/>
        <dsp:cNvSpPr/>
      </dsp:nvSpPr>
      <dsp:spPr>
        <a:xfrm>
          <a:off x="2522723" y="3948324"/>
          <a:ext cx="3516284" cy="1052810"/>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64770" tIns="43180" rIns="64770" bIns="43180" numCol="1" spcCol="1270" anchor="ctr" anchorCtr="0">
          <a:noAutofit/>
        </a:bodyPr>
        <a:lstStyle/>
        <a:p>
          <a:pPr lvl="0" algn="ctr" defTabSz="1511300" rtl="1">
            <a:lnSpc>
              <a:spcPct val="90000"/>
            </a:lnSpc>
            <a:spcBef>
              <a:spcPct val="0"/>
            </a:spcBef>
            <a:spcAft>
              <a:spcPct val="35000"/>
            </a:spcAft>
          </a:pPr>
          <a:r>
            <a:rPr lang="ar-SA" sz="3400" kern="1200" dirty="0" smtClean="0"/>
            <a:t>خوضه في مسائل الكلام</a:t>
          </a:r>
          <a:endParaRPr lang="ar-SA" sz="3400" kern="1200" dirty="0"/>
        </a:p>
      </dsp:txBody>
      <dsp:txXfrm>
        <a:off x="2553559" y="3979160"/>
        <a:ext cx="3454612" cy="9911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773D4-8756-4257-902A-23BED56FA97B}">
      <dsp:nvSpPr>
        <dsp:cNvPr id="0" name=""/>
        <dsp:cNvSpPr/>
      </dsp:nvSpPr>
      <dsp:spPr>
        <a:xfrm>
          <a:off x="514398" y="788"/>
          <a:ext cx="7200803" cy="1428526"/>
        </a:xfrm>
        <a:prstGeom prst="roundRect">
          <a:avLst>
            <a:gd name="adj" fmla="val 10000"/>
          </a:avLst>
        </a:prstGeom>
        <a:gradFill flip="none"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8100000" scaled="1"/>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3345" tIns="62230" rIns="93345" bIns="62230" numCol="1" spcCol="1270" anchor="ctr" anchorCtr="0">
          <a:noAutofit/>
        </a:bodyPr>
        <a:lstStyle/>
        <a:p>
          <a:pPr lvl="0" algn="ctr" defTabSz="2178050" rtl="1">
            <a:lnSpc>
              <a:spcPct val="90000"/>
            </a:lnSpc>
            <a:spcBef>
              <a:spcPct val="0"/>
            </a:spcBef>
            <a:spcAft>
              <a:spcPct val="35000"/>
            </a:spcAft>
          </a:pPr>
          <a:r>
            <a:rPr lang="ar-SA" sz="4900" u="sng" kern="1200" dirty="0" smtClean="0"/>
            <a:t>تابع موضوعات المحاضرة السابقة:</a:t>
          </a:r>
          <a:endParaRPr lang="ar-SA" sz="4900" kern="1200" dirty="0"/>
        </a:p>
      </dsp:txBody>
      <dsp:txXfrm>
        <a:off x="556238" y="42628"/>
        <a:ext cx="7117123" cy="1344846"/>
      </dsp:txXfrm>
    </dsp:sp>
    <dsp:sp modelId="{2FA0D95E-CA67-4927-8097-2CE7F6F57EF2}">
      <dsp:nvSpPr>
        <dsp:cNvPr id="0" name=""/>
        <dsp:cNvSpPr/>
      </dsp:nvSpPr>
      <dsp:spPr>
        <a:xfrm>
          <a:off x="1234478" y="1429315"/>
          <a:ext cx="720080" cy="1071395"/>
        </a:xfrm>
        <a:custGeom>
          <a:avLst/>
          <a:gdLst/>
          <a:ahLst/>
          <a:cxnLst/>
          <a:rect l="0" t="0" r="0" b="0"/>
          <a:pathLst>
            <a:path>
              <a:moveTo>
                <a:pt x="0" y="0"/>
              </a:moveTo>
              <a:lnTo>
                <a:pt x="0" y="1071395"/>
              </a:lnTo>
              <a:lnTo>
                <a:pt x="720080" y="107139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6728A7-D877-4051-8E16-B7FC989B8662}">
      <dsp:nvSpPr>
        <dsp:cNvPr id="0" name=""/>
        <dsp:cNvSpPr/>
      </dsp:nvSpPr>
      <dsp:spPr>
        <a:xfrm>
          <a:off x="1954558" y="1786447"/>
          <a:ext cx="4771142" cy="1428526"/>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60960" tIns="40640" rIns="60960" bIns="40640" numCol="1" spcCol="1270" anchor="ctr" anchorCtr="0">
          <a:noAutofit/>
        </a:bodyPr>
        <a:lstStyle/>
        <a:p>
          <a:pPr lvl="0" algn="justLow" defTabSz="1422400" rtl="1">
            <a:lnSpc>
              <a:spcPct val="90000"/>
            </a:lnSpc>
            <a:spcBef>
              <a:spcPct val="0"/>
            </a:spcBef>
            <a:spcAft>
              <a:spcPct val="35000"/>
            </a:spcAft>
          </a:pPr>
          <a:r>
            <a:rPr lang="ar-SA" sz="3200" kern="1200" dirty="0" smtClean="0"/>
            <a:t>معالم التنزيل (</a:t>
          </a:r>
          <a:r>
            <a:rPr lang="ar-SA" sz="3200" kern="1200" dirty="0" err="1" smtClean="0"/>
            <a:t>للبغوي</a:t>
          </a:r>
          <a:r>
            <a:rPr lang="ar-SA" sz="3200" kern="1200" dirty="0" smtClean="0"/>
            <a:t>)</a:t>
          </a:r>
          <a:endParaRPr lang="ar-SA" sz="3200" kern="1200" dirty="0"/>
        </a:p>
      </dsp:txBody>
      <dsp:txXfrm>
        <a:off x="1996398" y="1828287"/>
        <a:ext cx="4687462" cy="1344846"/>
      </dsp:txXfrm>
    </dsp:sp>
    <dsp:sp modelId="{1EC8711C-98D5-428D-99AD-5EDA641DEFD5}">
      <dsp:nvSpPr>
        <dsp:cNvPr id="0" name=""/>
        <dsp:cNvSpPr/>
      </dsp:nvSpPr>
      <dsp:spPr>
        <a:xfrm>
          <a:off x="1234478" y="1429315"/>
          <a:ext cx="720080" cy="2857053"/>
        </a:xfrm>
        <a:custGeom>
          <a:avLst/>
          <a:gdLst/>
          <a:ahLst/>
          <a:cxnLst/>
          <a:rect l="0" t="0" r="0" b="0"/>
          <a:pathLst>
            <a:path>
              <a:moveTo>
                <a:pt x="0" y="0"/>
              </a:moveTo>
              <a:lnTo>
                <a:pt x="0" y="2857053"/>
              </a:lnTo>
              <a:lnTo>
                <a:pt x="720080" y="2857053"/>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435EF5-2BDE-42F2-A6B7-5DAB4111CEBB}">
      <dsp:nvSpPr>
        <dsp:cNvPr id="0" name=""/>
        <dsp:cNvSpPr/>
      </dsp:nvSpPr>
      <dsp:spPr>
        <a:xfrm>
          <a:off x="1954558" y="3572105"/>
          <a:ext cx="4771142" cy="1428526"/>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60960" tIns="40640" rIns="60960" bIns="40640" numCol="1" spcCol="1270" anchor="ctr" anchorCtr="0">
          <a:noAutofit/>
        </a:bodyPr>
        <a:lstStyle/>
        <a:p>
          <a:pPr lvl="0" algn="justLow" defTabSz="1422400" rtl="1">
            <a:lnSpc>
              <a:spcPct val="90000"/>
            </a:lnSpc>
            <a:spcBef>
              <a:spcPct val="0"/>
            </a:spcBef>
            <a:spcAft>
              <a:spcPct val="35000"/>
            </a:spcAft>
          </a:pPr>
          <a:r>
            <a:rPr lang="ar-SA" sz="3200" kern="1200" dirty="0" smtClean="0"/>
            <a:t>تفسير القرآن العظيم (لابن كثير)</a:t>
          </a:r>
          <a:endParaRPr lang="ar-SA" sz="3200" kern="1200" dirty="0"/>
        </a:p>
      </dsp:txBody>
      <dsp:txXfrm>
        <a:off x="1996398" y="3613945"/>
        <a:ext cx="4687462" cy="134484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6DC83-8838-4E62-9B67-20913B99F3BD}">
      <dsp:nvSpPr>
        <dsp:cNvPr id="0" name=""/>
        <dsp:cNvSpPr/>
      </dsp:nvSpPr>
      <dsp:spPr>
        <a:xfrm>
          <a:off x="772203" y="-111728"/>
          <a:ext cx="6104691" cy="3876479"/>
        </a:xfrm>
        <a:prstGeom prst="roundRect">
          <a:avLst>
            <a:gd name="adj" fmla="val 10000"/>
          </a:avLst>
        </a:prstGeom>
        <a:solidFill>
          <a:schemeClr val="accent2">
            <a:lumMod val="60000"/>
            <a:lumOff val="40000"/>
          </a:schemeClr>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5"/>
        </a:fillRef>
        <a:effectRef idx="1">
          <a:schemeClr val="accent5"/>
        </a:effectRef>
        <a:fontRef idx="minor">
          <a:schemeClr val="lt1"/>
        </a:fontRef>
      </dsp:style>
    </dsp:sp>
    <dsp:sp modelId="{76807906-B6AB-476E-97E2-65A7F29DEC27}">
      <dsp:nvSpPr>
        <dsp:cNvPr id="0" name=""/>
        <dsp:cNvSpPr/>
      </dsp:nvSpPr>
      <dsp:spPr>
        <a:xfrm>
          <a:off x="1450502" y="532655"/>
          <a:ext cx="6104691" cy="3876479"/>
        </a:xfrm>
        <a:prstGeom prst="roundRect">
          <a:avLst>
            <a:gd name="adj" fmla="val 10000"/>
          </a:avLst>
        </a:prstGeom>
        <a:solidFill>
          <a:schemeClr val="accent2">
            <a:lumMod val="40000"/>
            <a:lumOff val="60000"/>
          </a:schemeClr>
        </a:soli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304800" tIns="304800" rIns="304800" bIns="304800" numCol="1" spcCol="1270" anchor="ctr" anchorCtr="0">
          <a:noAutofit/>
        </a:bodyPr>
        <a:lstStyle/>
        <a:p>
          <a:pPr lvl="0" algn="ctr" defTabSz="3556000" rtl="1">
            <a:lnSpc>
              <a:spcPct val="90000"/>
            </a:lnSpc>
            <a:spcBef>
              <a:spcPct val="0"/>
            </a:spcBef>
            <a:spcAft>
              <a:spcPct val="35000"/>
            </a:spcAft>
          </a:pPr>
          <a:r>
            <a:rPr lang="ar-SA" sz="8000" kern="1200" dirty="0" smtClean="0">
              <a:solidFill>
                <a:srgbClr val="0070C0"/>
              </a:solidFill>
              <a:cs typeface="Kufi Outline Shaded" pitchFamily="82" charset="-78"/>
            </a:rPr>
            <a:t>محاضرة اليوم</a:t>
          </a:r>
          <a:endParaRPr lang="ar-SA" sz="8000" kern="1200" dirty="0">
            <a:solidFill>
              <a:srgbClr val="0070C0"/>
            </a:solidFill>
            <a:cs typeface="Kufi Outline Shaded" pitchFamily="82" charset="-78"/>
          </a:endParaRPr>
        </a:p>
      </dsp:txBody>
      <dsp:txXfrm>
        <a:off x="1564040" y="646193"/>
        <a:ext cx="5877615" cy="364940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7DD092-E92E-4FAE-8FBE-C3C73CB08B66}">
      <dsp:nvSpPr>
        <dsp:cNvPr id="0" name=""/>
        <dsp:cNvSpPr/>
      </dsp:nvSpPr>
      <dsp:spPr>
        <a:xfrm>
          <a:off x="4591988" y="0"/>
          <a:ext cx="3635811" cy="4525963"/>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9B8C264-5BFF-4E01-A866-F5D369B7F6EB}">
      <dsp:nvSpPr>
        <dsp:cNvPr id="0" name=""/>
        <dsp:cNvSpPr/>
      </dsp:nvSpPr>
      <dsp:spPr>
        <a:xfrm>
          <a:off x="1800" y="0"/>
          <a:ext cx="4590187" cy="4525963"/>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47650" tIns="123825" rIns="247650" bIns="123825" numCol="1" spcCol="1270" anchor="ctr" anchorCtr="0">
          <a:noAutofit/>
        </a:bodyPr>
        <a:lstStyle/>
        <a:p>
          <a:pPr lvl="0" algn="justLow" defTabSz="2889250" rtl="1">
            <a:lnSpc>
              <a:spcPct val="90000"/>
            </a:lnSpc>
            <a:spcBef>
              <a:spcPct val="0"/>
            </a:spcBef>
            <a:spcAft>
              <a:spcPct val="35000"/>
            </a:spcAft>
          </a:pPr>
          <a:r>
            <a:rPr lang="ar-SA" sz="6500" u="sng" kern="1200" dirty="0" smtClean="0"/>
            <a:t>التفسير بالرأي وما يتعلق به</a:t>
          </a:r>
          <a:endParaRPr lang="ar-SA" sz="6500" u="sng" kern="1200" dirty="0"/>
        </a:p>
      </dsp:txBody>
      <dsp:txXfrm>
        <a:off x="222739" y="220939"/>
        <a:ext cx="4148309" cy="408408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F47564-4C45-451C-9C24-07771CC311A9}">
      <dsp:nvSpPr>
        <dsp:cNvPr id="0" name=""/>
        <dsp:cNvSpPr/>
      </dsp:nvSpPr>
      <dsp:spPr>
        <a:xfrm>
          <a:off x="0" y="1531149"/>
          <a:ext cx="2530472" cy="1376397"/>
        </a:xfrm>
        <a:prstGeom prst="roundRect">
          <a:avLst>
            <a:gd name="adj" fmla="val 10000"/>
          </a:avLst>
        </a:prstGeom>
        <a:solidFill>
          <a:schemeClr val="accent5">
            <a:lumMod val="75000"/>
          </a:schemeClr>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SA" sz="4400" b="1" u="sng" kern="1200" dirty="0" smtClean="0"/>
            <a:t>التفسير</a:t>
          </a:r>
          <a:r>
            <a:rPr lang="ar-SA" sz="4400" b="1" kern="1200" dirty="0" smtClean="0"/>
            <a:t>:</a:t>
          </a:r>
          <a:endParaRPr lang="ar-SA" sz="4400" b="1" kern="1200" dirty="0"/>
        </a:p>
      </dsp:txBody>
      <dsp:txXfrm>
        <a:off x="40313" y="1571462"/>
        <a:ext cx="2449846" cy="1295771"/>
      </dsp:txXfrm>
    </dsp:sp>
    <dsp:sp modelId="{2EEB7215-60DF-4B21-AF8F-3FCDA11F208B}">
      <dsp:nvSpPr>
        <dsp:cNvPr id="0" name=""/>
        <dsp:cNvSpPr/>
      </dsp:nvSpPr>
      <dsp:spPr>
        <a:xfrm rot="19460156">
          <a:off x="2439537" y="1918994"/>
          <a:ext cx="969715" cy="35332"/>
        </a:xfrm>
        <a:custGeom>
          <a:avLst/>
          <a:gdLst/>
          <a:ahLst/>
          <a:cxnLst/>
          <a:rect l="0" t="0" r="0" b="0"/>
          <a:pathLst>
            <a:path>
              <a:moveTo>
                <a:pt x="0" y="17666"/>
              </a:moveTo>
              <a:lnTo>
                <a:pt x="969715" y="176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2900152" y="1912417"/>
        <a:ext cx="48485" cy="48485"/>
      </dsp:txXfrm>
    </dsp:sp>
    <dsp:sp modelId="{58DF7BA3-44FF-424D-8B0D-FE8794942CE3}">
      <dsp:nvSpPr>
        <dsp:cNvPr id="0" name=""/>
        <dsp:cNvSpPr/>
      </dsp:nvSpPr>
      <dsp:spPr>
        <a:xfrm>
          <a:off x="3318317" y="1163111"/>
          <a:ext cx="2159989" cy="981724"/>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7940" tIns="27940" rIns="27940" bIns="27940" numCol="1" spcCol="1270" anchor="ctr" anchorCtr="0">
          <a:noAutofit/>
        </a:bodyPr>
        <a:lstStyle/>
        <a:p>
          <a:pPr lvl="0" algn="r" defTabSz="1955800" rtl="1">
            <a:lnSpc>
              <a:spcPct val="90000"/>
            </a:lnSpc>
            <a:spcBef>
              <a:spcPct val="0"/>
            </a:spcBef>
            <a:spcAft>
              <a:spcPct val="35000"/>
            </a:spcAft>
          </a:pPr>
          <a:r>
            <a:rPr lang="ar-SA" sz="4400" kern="1200" dirty="0" smtClean="0"/>
            <a:t>1-مأثور.</a:t>
          </a:r>
          <a:endParaRPr lang="ar-SA" sz="4400" kern="1200" dirty="0"/>
        </a:p>
      </dsp:txBody>
      <dsp:txXfrm>
        <a:off x="3347071" y="1191865"/>
        <a:ext cx="2102481" cy="924216"/>
      </dsp:txXfrm>
    </dsp:sp>
    <dsp:sp modelId="{CC2B2DF4-6FE1-47FB-BDBB-040E062290B7}">
      <dsp:nvSpPr>
        <dsp:cNvPr id="0" name=""/>
        <dsp:cNvSpPr/>
      </dsp:nvSpPr>
      <dsp:spPr>
        <a:xfrm rot="2134749">
          <a:off x="2440051" y="2483486"/>
          <a:ext cx="968686" cy="35332"/>
        </a:xfrm>
        <a:custGeom>
          <a:avLst/>
          <a:gdLst/>
          <a:ahLst/>
          <a:cxnLst/>
          <a:rect l="0" t="0" r="0" b="0"/>
          <a:pathLst>
            <a:path>
              <a:moveTo>
                <a:pt x="0" y="17666"/>
              </a:moveTo>
              <a:lnTo>
                <a:pt x="968686" y="176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2900177" y="2476935"/>
        <a:ext cx="48434" cy="48434"/>
      </dsp:txXfrm>
    </dsp:sp>
    <dsp:sp modelId="{5F9F9137-6E87-433A-A5C0-EBB804700DE4}">
      <dsp:nvSpPr>
        <dsp:cNvPr id="0" name=""/>
        <dsp:cNvSpPr/>
      </dsp:nvSpPr>
      <dsp:spPr>
        <a:xfrm>
          <a:off x="3318317" y="2292094"/>
          <a:ext cx="2159989" cy="981724"/>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27940" tIns="27940" rIns="27940" bIns="27940" numCol="1" spcCol="1270" anchor="ctr" anchorCtr="0">
          <a:noAutofit/>
        </a:bodyPr>
        <a:lstStyle/>
        <a:p>
          <a:pPr lvl="0" algn="r" defTabSz="1955800" rtl="1">
            <a:lnSpc>
              <a:spcPct val="90000"/>
            </a:lnSpc>
            <a:spcBef>
              <a:spcPct val="0"/>
            </a:spcBef>
            <a:spcAft>
              <a:spcPct val="35000"/>
            </a:spcAft>
          </a:pPr>
          <a:r>
            <a:rPr lang="ar-SA" sz="4400" kern="1200" dirty="0" smtClean="0"/>
            <a:t>2-بالرأي.</a:t>
          </a:r>
          <a:endParaRPr lang="ar-SA" sz="4400" kern="1200" dirty="0"/>
        </a:p>
      </dsp:txBody>
      <dsp:txXfrm>
        <a:off x="3347071" y="2320848"/>
        <a:ext cx="2102481" cy="924216"/>
      </dsp:txXfrm>
    </dsp:sp>
    <dsp:sp modelId="{C8E8CC9B-983F-4151-B342-1852C8042135}">
      <dsp:nvSpPr>
        <dsp:cNvPr id="0" name=""/>
        <dsp:cNvSpPr/>
      </dsp:nvSpPr>
      <dsp:spPr>
        <a:xfrm rot="19457599">
          <a:off x="5387397" y="2483044"/>
          <a:ext cx="967197" cy="35332"/>
        </a:xfrm>
        <a:custGeom>
          <a:avLst/>
          <a:gdLst/>
          <a:ahLst/>
          <a:cxnLst/>
          <a:rect l="0" t="0" r="0" b="0"/>
          <a:pathLst>
            <a:path>
              <a:moveTo>
                <a:pt x="0" y="17666"/>
              </a:moveTo>
              <a:lnTo>
                <a:pt x="967197" y="1766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5846816" y="2476530"/>
        <a:ext cx="48359" cy="48359"/>
      </dsp:txXfrm>
    </dsp:sp>
    <dsp:sp modelId="{202D519B-7876-4B9F-AD19-FE946B7F2E6D}">
      <dsp:nvSpPr>
        <dsp:cNvPr id="0" name=""/>
        <dsp:cNvSpPr/>
      </dsp:nvSpPr>
      <dsp:spPr>
        <a:xfrm>
          <a:off x="6263686" y="1727602"/>
          <a:ext cx="1963448" cy="981724"/>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20320" tIns="20320" rIns="20320" bIns="20320" numCol="1" spcCol="1270" anchor="ctr" anchorCtr="0">
          <a:noAutofit/>
        </a:bodyPr>
        <a:lstStyle/>
        <a:p>
          <a:pPr lvl="0" algn="r" defTabSz="1422400" rtl="1">
            <a:lnSpc>
              <a:spcPct val="90000"/>
            </a:lnSpc>
            <a:spcBef>
              <a:spcPct val="0"/>
            </a:spcBef>
            <a:spcAft>
              <a:spcPct val="35000"/>
            </a:spcAft>
          </a:pPr>
          <a:r>
            <a:rPr lang="ar-SA" sz="3200" kern="1200" dirty="0" smtClean="0"/>
            <a:t>أ-جائز.</a:t>
          </a:r>
          <a:endParaRPr lang="ar-SA" sz="3200" kern="1200" dirty="0"/>
        </a:p>
      </dsp:txBody>
      <dsp:txXfrm>
        <a:off x="6292440" y="1756356"/>
        <a:ext cx="1905940" cy="924216"/>
      </dsp:txXfrm>
    </dsp:sp>
    <dsp:sp modelId="{55E609D4-275A-4465-BD36-E323CE2C5C0E}">
      <dsp:nvSpPr>
        <dsp:cNvPr id="0" name=""/>
        <dsp:cNvSpPr/>
      </dsp:nvSpPr>
      <dsp:spPr>
        <a:xfrm rot="2142401">
          <a:off x="5387397" y="3047535"/>
          <a:ext cx="967197" cy="35332"/>
        </a:xfrm>
        <a:custGeom>
          <a:avLst/>
          <a:gdLst/>
          <a:ahLst/>
          <a:cxnLst/>
          <a:rect l="0" t="0" r="0" b="0"/>
          <a:pathLst>
            <a:path>
              <a:moveTo>
                <a:pt x="0" y="17666"/>
              </a:moveTo>
              <a:lnTo>
                <a:pt x="967197" y="1766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5846816" y="3041021"/>
        <a:ext cx="48359" cy="48359"/>
      </dsp:txXfrm>
    </dsp:sp>
    <dsp:sp modelId="{894070AD-BD08-47B5-BCC7-4383EF54E0A4}">
      <dsp:nvSpPr>
        <dsp:cNvPr id="0" name=""/>
        <dsp:cNvSpPr/>
      </dsp:nvSpPr>
      <dsp:spPr>
        <a:xfrm>
          <a:off x="6263686" y="2856585"/>
          <a:ext cx="1963448" cy="981724"/>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0320" tIns="20320" rIns="20320" bIns="20320" numCol="1" spcCol="1270" anchor="ctr" anchorCtr="0">
          <a:noAutofit/>
        </a:bodyPr>
        <a:lstStyle/>
        <a:p>
          <a:pPr lvl="0" algn="r" defTabSz="1422400" rtl="1">
            <a:lnSpc>
              <a:spcPct val="90000"/>
            </a:lnSpc>
            <a:spcBef>
              <a:spcPct val="0"/>
            </a:spcBef>
            <a:spcAft>
              <a:spcPct val="35000"/>
            </a:spcAft>
          </a:pPr>
          <a:r>
            <a:rPr lang="ar-SA" sz="3200" kern="1200" dirty="0" smtClean="0"/>
            <a:t>ب-غير جائز.</a:t>
          </a:r>
          <a:endParaRPr lang="ar-SA" sz="3200" kern="1200" dirty="0"/>
        </a:p>
      </dsp:txBody>
      <dsp:txXfrm>
        <a:off x="6292440" y="2885339"/>
        <a:ext cx="1905940" cy="92421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E18A0E-1B7A-4F80-B24F-576F4839A7C2}">
      <dsp:nvSpPr>
        <dsp:cNvPr id="0" name=""/>
        <dsp:cNvSpPr/>
      </dsp:nvSpPr>
      <dsp:spPr>
        <a:xfrm>
          <a:off x="-5572619" y="-853259"/>
          <a:ext cx="6635931" cy="6635931"/>
        </a:xfrm>
        <a:prstGeom prst="blockArc">
          <a:avLst>
            <a:gd name="adj1" fmla="val 18900000"/>
            <a:gd name="adj2" fmla="val 2700000"/>
            <a:gd name="adj3" fmla="val 326"/>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5B7907-6A43-4270-BEC6-435A7B5D2304}">
      <dsp:nvSpPr>
        <dsp:cNvPr id="0" name=""/>
        <dsp:cNvSpPr/>
      </dsp:nvSpPr>
      <dsp:spPr>
        <a:xfrm>
          <a:off x="684202" y="492941"/>
          <a:ext cx="7477371" cy="98588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544" tIns="81280" rIns="81280" bIns="81280" numCol="1" spcCol="1270" anchor="ctr" anchorCtr="0">
          <a:noAutofit/>
        </a:bodyPr>
        <a:lstStyle/>
        <a:p>
          <a:pPr lvl="0" algn="r" defTabSz="1422400" rtl="1">
            <a:lnSpc>
              <a:spcPct val="90000"/>
            </a:lnSpc>
            <a:spcBef>
              <a:spcPct val="0"/>
            </a:spcBef>
            <a:spcAft>
              <a:spcPct val="35000"/>
            </a:spcAft>
          </a:pPr>
          <a:r>
            <a:rPr lang="ar-SA" sz="3200" b="1" u="sng" kern="1200" dirty="0" smtClean="0"/>
            <a:t>معنى التفسير </a:t>
          </a:r>
          <a:r>
            <a:rPr lang="ar-SA" sz="3200" b="1" u="sng" kern="1200" dirty="0" err="1" smtClean="0"/>
            <a:t>بالرأى</a:t>
          </a:r>
          <a:r>
            <a:rPr lang="ar-SA" sz="3200" b="1" u="sng" kern="1200" dirty="0" smtClean="0"/>
            <a:t>:</a:t>
          </a:r>
          <a:endParaRPr lang="ar-SA" sz="3200" u="sng" kern="1200" dirty="0"/>
        </a:p>
      </dsp:txBody>
      <dsp:txXfrm>
        <a:off x="684202" y="492941"/>
        <a:ext cx="7477371" cy="985882"/>
      </dsp:txXfrm>
    </dsp:sp>
    <dsp:sp modelId="{6A25DCF7-4747-4227-87A7-DC9CA771AD6C}">
      <dsp:nvSpPr>
        <dsp:cNvPr id="0" name=""/>
        <dsp:cNvSpPr/>
      </dsp:nvSpPr>
      <dsp:spPr>
        <a:xfrm>
          <a:off x="68025" y="369705"/>
          <a:ext cx="1232353" cy="1232353"/>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056653-4E5E-4EB8-80DF-036F055642A0}">
      <dsp:nvSpPr>
        <dsp:cNvPr id="0" name=""/>
        <dsp:cNvSpPr/>
      </dsp:nvSpPr>
      <dsp:spPr>
        <a:xfrm>
          <a:off x="1042570" y="1971765"/>
          <a:ext cx="7119003" cy="985882"/>
        </a:xfrm>
        <a:prstGeom prst="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544" tIns="78740" rIns="78740" bIns="78740" numCol="1" spcCol="1270" anchor="ctr" anchorCtr="0">
          <a:noAutofit/>
        </a:bodyPr>
        <a:lstStyle/>
        <a:p>
          <a:pPr lvl="0" algn="l" defTabSz="1377950" rtl="1">
            <a:lnSpc>
              <a:spcPct val="90000"/>
            </a:lnSpc>
            <a:spcBef>
              <a:spcPct val="0"/>
            </a:spcBef>
            <a:spcAft>
              <a:spcPct val="35000"/>
            </a:spcAft>
          </a:pPr>
          <a:r>
            <a:rPr lang="ar-SA" sz="3100" kern="1200" dirty="0" smtClean="0"/>
            <a:t>يُطلق </a:t>
          </a:r>
          <a:r>
            <a:rPr lang="ar-SA" sz="3100" kern="1200" dirty="0" err="1" smtClean="0"/>
            <a:t>الرأى</a:t>
          </a:r>
          <a:r>
            <a:rPr lang="ar-SA" sz="3100" kern="1200" dirty="0" smtClean="0"/>
            <a:t> على الاعتقاد، وعلى الاجتهاد، وعلى القياس، ومنه: أصحاب </a:t>
          </a:r>
          <a:r>
            <a:rPr lang="ar-SA" sz="3100" kern="1200" dirty="0" err="1" smtClean="0"/>
            <a:t>الرأى</a:t>
          </a:r>
          <a:r>
            <a:rPr lang="ar-SA" sz="3100" kern="1200" dirty="0" smtClean="0"/>
            <a:t>: </a:t>
          </a:r>
          <a:r>
            <a:rPr lang="ar-SA" sz="3100" kern="1200" dirty="0" err="1" smtClean="0"/>
            <a:t>أى</a:t>
          </a:r>
          <a:r>
            <a:rPr lang="ar-SA" sz="3100" kern="1200" dirty="0" smtClean="0"/>
            <a:t> أصحاب </a:t>
          </a:r>
          <a:r>
            <a:rPr lang="ar-SA" sz="3100" u="sng" kern="1200" dirty="0" smtClean="0"/>
            <a:t>القياس.</a:t>
          </a:r>
          <a:endParaRPr lang="ar-SA" sz="3100" u="sng" kern="1200" dirty="0"/>
        </a:p>
      </dsp:txBody>
      <dsp:txXfrm>
        <a:off x="1042570" y="1971765"/>
        <a:ext cx="7119003" cy="985882"/>
      </dsp:txXfrm>
    </dsp:sp>
    <dsp:sp modelId="{6366A195-D6C6-4A1A-9EAB-FCF92102DDB4}">
      <dsp:nvSpPr>
        <dsp:cNvPr id="0" name=""/>
        <dsp:cNvSpPr/>
      </dsp:nvSpPr>
      <dsp:spPr>
        <a:xfrm>
          <a:off x="426394" y="1848529"/>
          <a:ext cx="1232353" cy="1232353"/>
        </a:xfrm>
        <a:prstGeom prst="ellipse">
          <a:avLst/>
        </a:prstGeom>
        <a:solidFill>
          <a:schemeClr val="lt1">
            <a:hueOff val="0"/>
            <a:satOff val="0"/>
            <a:lumOff val="0"/>
            <a:alphaOff val="0"/>
          </a:schemeClr>
        </a:solidFill>
        <a:ln w="25400" cap="flat" cmpd="sng" algn="ctr">
          <a:solidFill>
            <a:schemeClr val="accent4">
              <a:hueOff val="-2232385"/>
              <a:satOff val="13449"/>
              <a:lumOff val="1078"/>
              <a:alphaOff val="0"/>
            </a:schemeClr>
          </a:solidFill>
          <a:prstDash val="solid"/>
        </a:ln>
        <a:effectLst/>
      </dsp:spPr>
      <dsp:style>
        <a:lnRef idx="2">
          <a:scrgbClr r="0" g="0" b="0"/>
        </a:lnRef>
        <a:fillRef idx="1">
          <a:scrgbClr r="0" g="0" b="0"/>
        </a:fillRef>
        <a:effectRef idx="0">
          <a:scrgbClr r="0" g="0" b="0"/>
        </a:effectRef>
        <a:fontRef idx="minor"/>
      </dsp:style>
    </dsp:sp>
    <dsp:sp modelId="{C3C4A466-5443-4B6A-8EAA-0A4D46B439F1}">
      <dsp:nvSpPr>
        <dsp:cNvPr id="0" name=""/>
        <dsp:cNvSpPr/>
      </dsp:nvSpPr>
      <dsp:spPr>
        <a:xfrm>
          <a:off x="684202" y="3450589"/>
          <a:ext cx="7477371" cy="985882"/>
        </a:xfrm>
        <a:prstGeom prst="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544" tIns="78740" rIns="78740" bIns="78740" numCol="1" spcCol="1270" anchor="ctr" anchorCtr="0">
          <a:noAutofit/>
        </a:bodyPr>
        <a:lstStyle/>
        <a:p>
          <a:pPr lvl="0" algn="r" defTabSz="1377950" rtl="1">
            <a:lnSpc>
              <a:spcPct val="90000"/>
            </a:lnSpc>
            <a:spcBef>
              <a:spcPct val="0"/>
            </a:spcBef>
            <a:spcAft>
              <a:spcPct val="35000"/>
            </a:spcAft>
          </a:pPr>
          <a:r>
            <a:rPr lang="ar-SA" sz="3100" kern="1200" dirty="0" smtClean="0"/>
            <a:t>والمراد بالرأي هنا "الاجتهاد".</a:t>
          </a:r>
          <a:endParaRPr lang="ar-SA" sz="3100" kern="1200" dirty="0"/>
        </a:p>
      </dsp:txBody>
      <dsp:txXfrm>
        <a:off x="684202" y="3450589"/>
        <a:ext cx="7477371" cy="985882"/>
      </dsp:txXfrm>
    </dsp:sp>
    <dsp:sp modelId="{4F445967-F73A-4ECC-9F1D-075C4181B390}">
      <dsp:nvSpPr>
        <dsp:cNvPr id="0" name=""/>
        <dsp:cNvSpPr/>
      </dsp:nvSpPr>
      <dsp:spPr>
        <a:xfrm>
          <a:off x="68025" y="3327353"/>
          <a:ext cx="1232353" cy="1232353"/>
        </a:xfrm>
        <a:prstGeom prst="ellipse">
          <a:avLst/>
        </a:prstGeom>
        <a:solidFill>
          <a:schemeClr val="lt1">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E7554E-38A3-430A-B91A-2E256AFA0F93}">
      <dsp:nvSpPr>
        <dsp:cNvPr id="0" name=""/>
        <dsp:cNvSpPr/>
      </dsp:nvSpPr>
      <dsp:spPr>
        <a:xfrm>
          <a:off x="0" y="72741"/>
          <a:ext cx="8229600" cy="4380480"/>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8590" tIns="148590" rIns="148590" bIns="148590" numCol="1" spcCol="1270" anchor="ctr" anchorCtr="0">
          <a:noAutofit/>
        </a:bodyPr>
        <a:lstStyle/>
        <a:p>
          <a:pPr lvl="0" algn="justLow" defTabSz="1733550" rtl="1">
            <a:lnSpc>
              <a:spcPct val="90000"/>
            </a:lnSpc>
            <a:spcBef>
              <a:spcPct val="0"/>
            </a:spcBef>
            <a:spcAft>
              <a:spcPct val="35000"/>
            </a:spcAft>
          </a:pPr>
          <a:r>
            <a:rPr lang="ar-SA" sz="3900" kern="1200" dirty="0" smtClean="0"/>
            <a:t>وعليه فالتفسير </a:t>
          </a:r>
          <a:r>
            <a:rPr lang="ar-SA" sz="3900" kern="1200" dirty="0" err="1" smtClean="0"/>
            <a:t>بالرأى</a:t>
          </a:r>
          <a:r>
            <a:rPr lang="ar-SA" sz="3900" kern="1200" dirty="0" smtClean="0"/>
            <a:t>، عبارة عن تفسير القرآن بالاجتهاد بعد معرفة المفسِّر لكلام العرب ومناحيهم </a:t>
          </a:r>
          <a:r>
            <a:rPr lang="ar-SA" sz="3900" kern="1200" dirty="0" err="1" smtClean="0"/>
            <a:t>فى</a:t>
          </a:r>
          <a:r>
            <a:rPr lang="ar-SA" sz="3900" kern="1200" dirty="0" smtClean="0"/>
            <a:t> القول، ومعرفته للألفاظ العربية ووجوه دلالاتها، واستعانته </a:t>
          </a:r>
          <a:r>
            <a:rPr lang="ar-SA" sz="3900" kern="1200" dirty="0" err="1" smtClean="0"/>
            <a:t>فى</a:t>
          </a:r>
          <a:r>
            <a:rPr lang="ar-SA" sz="3900" kern="1200" dirty="0" smtClean="0"/>
            <a:t> ذلك بالشعر الجاهلة ووقوفه على أسباب النزول، </a:t>
          </a:r>
          <a:r>
            <a:rPr lang="ar-SA" sz="3900" kern="1200" dirty="0" err="1" smtClean="0"/>
            <a:t>ومعرفت</a:t>
          </a:r>
          <a:r>
            <a:rPr lang="ar-SA" sz="3900" kern="1200" dirty="0" smtClean="0"/>
            <a:t> بالناسخ والمنسوخ من آيات القرآن، وغير ذلك من الأدوات </a:t>
          </a:r>
          <a:r>
            <a:rPr lang="ar-SA" sz="3900" kern="1200" dirty="0" err="1" smtClean="0"/>
            <a:t>التى</a:t>
          </a:r>
          <a:r>
            <a:rPr lang="ar-SA" sz="3900" kern="1200" dirty="0" smtClean="0"/>
            <a:t> يحتاج إليها المفسِّر.</a:t>
          </a:r>
          <a:endParaRPr lang="ar-SA" sz="3900" kern="1200" dirty="0"/>
        </a:p>
      </dsp:txBody>
      <dsp:txXfrm>
        <a:off x="213837" y="286578"/>
        <a:ext cx="7801926" cy="395280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A48DC0-445A-4F0E-80E9-8BC6E5C58538}">
      <dsp:nvSpPr>
        <dsp:cNvPr id="0" name=""/>
        <dsp:cNvSpPr/>
      </dsp:nvSpPr>
      <dsp:spPr>
        <a:xfrm rot="10800000">
          <a:off x="1540669" y="2232"/>
          <a:ext cx="5472684" cy="648844"/>
        </a:xfrm>
        <a:prstGeom prst="homePlat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86122" tIns="121920" rIns="227584" bIns="121920" numCol="1" spcCol="1270" anchor="ctr" anchorCtr="0">
          <a:noAutofit/>
        </a:bodyPr>
        <a:lstStyle/>
        <a:p>
          <a:pPr lvl="0" algn="ctr" defTabSz="1422400" rtl="1">
            <a:lnSpc>
              <a:spcPct val="90000"/>
            </a:lnSpc>
            <a:spcBef>
              <a:spcPct val="0"/>
            </a:spcBef>
            <a:spcAft>
              <a:spcPct val="35000"/>
            </a:spcAft>
          </a:pPr>
          <a:r>
            <a:rPr lang="ar-SA" sz="3200" b="1" u="sng" kern="1200" dirty="0" smtClean="0"/>
            <a:t>موقف العلماء من التفسير </a:t>
          </a:r>
          <a:r>
            <a:rPr lang="ar-SA" sz="3200" b="1" u="sng" kern="1200" dirty="0" err="1" smtClean="0"/>
            <a:t>بالرأى</a:t>
          </a:r>
          <a:r>
            <a:rPr lang="ar-SA" sz="3200" b="1" u="sng" kern="1200" dirty="0" smtClean="0"/>
            <a:t>:</a:t>
          </a:r>
          <a:endParaRPr lang="ar-SA" sz="3200" b="1" u="sng" kern="1200" dirty="0"/>
        </a:p>
      </dsp:txBody>
      <dsp:txXfrm rot="10800000">
        <a:off x="1702880" y="2232"/>
        <a:ext cx="5310473" cy="648844"/>
      </dsp:txXfrm>
    </dsp:sp>
    <dsp:sp modelId="{A9854244-E8DD-42A5-91AF-B27AE26160B6}">
      <dsp:nvSpPr>
        <dsp:cNvPr id="0" name=""/>
        <dsp:cNvSpPr/>
      </dsp:nvSpPr>
      <dsp:spPr>
        <a:xfrm>
          <a:off x="1216246" y="2232"/>
          <a:ext cx="648844" cy="648844"/>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5FBEB84-9B79-45CB-8C20-454BDD77DE67}">
      <dsp:nvSpPr>
        <dsp:cNvPr id="0" name=""/>
        <dsp:cNvSpPr/>
      </dsp:nvSpPr>
      <dsp:spPr>
        <a:xfrm rot="10800000">
          <a:off x="1540669" y="844761"/>
          <a:ext cx="5472684" cy="1234329"/>
        </a:xfrm>
        <a:prstGeom prst="homePlate">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286122" tIns="106680" rIns="199136" bIns="106680" numCol="1" spcCol="1270" anchor="ctr" anchorCtr="0">
          <a:noAutofit/>
        </a:bodyPr>
        <a:lstStyle/>
        <a:p>
          <a:pPr lvl="0" algn="justLow" defTabSz="1244600" rtl="1">
            <a:lnSpc>
              <a:spcPct val="90000"/>
            </a:lnSpc>
            <a:spcBef>
              <a:spcPct val="0"/>
            </a:spcBef>
            <a:spcAft>
              <a:spcPct val="35000"/>
            </a:spcAft>
          </a:pPr>
          <a:r>
            <a:rPr lang="ar-SA" sz="2800" kern="1200" dirty="0" smtClean="0"/>
            <a:t>اختلف العلماء </a:t>
          </a:r>
          <a:r>
            <a:rPr lang="ar-SA" sz="2800" kern="1200" dirty="0" err="1" smtClean="0"/>
            <a:t>فى</a:t>
          </a:r>
          <a:r>
            <a:rPr lang="ar-SA" sz="2800" kern="1200" dirty="0" smtClean="0"/>
            <a:t> جواز تفسير القرآن </a:t>
          </a:r>
          <a:r>
            <a:rPr lang="ar-SA" sz="2800" kern="1200" dirty="0" err="1" smtClean="0"/>
            <a:t>بالرأى</a:t>
          </a:r>
          <a:r>
            <a:rPr lang="ar-SA" sz="2800" kern="1200" dirty="0" smtClean="0"/>
            <a:t>، ووقف المفسِّرون بإزاء هذا الموضوع موقفين متعارضين:</a:t>
          </a:r>
          <a:endParaRPr lang="ar-SA" sz="2800" kern="1200" dirty="0"/>
        </a:p>
      </dsp:txBody>
      <dsp:txXfrm rot="10800000">
        <a:off x="1849251" y="844761"/>
        <a:ext cx="5164102" cy="1234329"/>
      </dsp:txXfrm>
    </dsp:sp>
    <dsp:sp modelId="{A5DFA22E-8052-49D8-86A1-56991D56DEB2}">
      <dsp:nvSpPr>
        <dsp:cNvPr id="0" name=""/>
        <dsp:cNvSpPr/>
      </dsp:nvSpPr>
      <dsp:spPr>
        <a:xfrm>
          <a:off x="1216246" y="1137503"/>
          <a:ext cx="648844" cy="648844"/>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4B4D83-A891-4C8E-8507-189930B96DA4}">
      <dsp:nvSpPr>
        <dsp:cNvPr id="0" name=""/>
        <dsp:cNvSpPr/>
      </dsp:nvSpPr>
      <dsp:spPr>
        <a:xfrm rot="10800000">
          <a:off x="1522499" y="2160240"/>
          <a:ext cx="5472684" cy="648844"/>
        </a:xfrm>
        <a:prstGeom prst="homePlat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286122" tIns="106680" rIns="199136" bIns="106680" numCol="1" spcCol="1270" anchor="ctr" anchorCtr="0">
          <a:noAutofit/>
        </a:bodyPr>
        <a:lstStyle/>
        <a:p>
          <a:pPr lvl="0" algn="justLow" defTabSz="1244600" rtl="1">
            <a:lnSpc>
              <a:spcPct val="90000"/>
            </a:lnSpc>
            <a:spcBef>
              <a:spcPct val="0"/>
            </a:spcBef>
            <a:spcAft>
              <a:spcPct val="35000"/>
            </a:spcAft>
          </a:pPr>
          <a:r>
            <a:rPr lang="ar-SA" sz="2800" kern="1200" dirty="0" smtClean="0"/>
            <a:t>فقوم منعوه ، وتشدَّدوا </a:t>
          </a:r>
          <a:r>
            <a:rPr lang="ar-SA" sz="2800" kern="1200" dirty="0" err="1" smtClean="0"/>
            <a:t>فى</a:t>
          </a:r>
          <a:r>
            <a:rPr lang="ar-SA" sz="2800" kern="1200" dirty="0" smtClean="0"/>
            <a:t> ذلك .</a:t>
          </a:r>
          <a:endParaRPr lang="ar-SA" sz="2800" kern="1200" dirty="0"/>
        </a:p>
      </dsp:txBody>
      <dsp:txXfrm rot="10800000">
        <a:off x="1684710" y="2160240"/>
        <a:ext cx="5310473" cy="648844"/>
      </dsp:txXfrm>
    </dsp:sp>
    <dsp:sp modelId="{2658850D-99A4-4411-BCF2-7760E9EF9594}">
      <dsp:nvSpPr>
        <dsp:cNvPr id="0" name=""/>
        <dsp:cNvSpPr/>
      </dsp:nvSpPr>
      <dsp:spPr>
        <a:xfrm>
          <a:off x="1234479" y="2160240"/>
          <a:ext cx="648844" cy="648844"/>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DF5080-DE77-4271-8429-F5D8B5F9A855}">
      <dsp:nvSpPr>
        <dsp:cNvPr id="0" name=""/>
        <dsp:cNvSpPr/>
      </dsp:nvSpPr>
      <dsp:spPr>
        <a:xfrm rot="10800000">
          <a:off x="1540669" y="3115305"/>
          <a:ext cx="5472684" cy="886036"/>
        </a:xfrm>
        <a:prstGeom prst="homePlate">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286122" tIns="106680" rIns="199136" bIns="106680" numCol="1" spcCol="1270" anchor="ctr" anchorCtr="0">
          <a:noAutofit/>
        </a:bodyPr>
        <a:lstStyle/>
        <a:p>
          <a:pPr lvl="0" algn="justLow" defTabSz="1244600" rtl="1">
            <a:lnSpc>
              <a:spcPct val="90000"/>
            </a:lnSpc>
            <a:spcBef>
              <a:spcPct val="0"/>
            </a:spcBef>
            <a:spcAft>
              <a:spcPct val="35000"/>
            </a:spcAft>
          </a:pPr>
          <a:r>
            <a:rPr lang="ar-SA" sz="2800" kern="1200" dirty="0" smtClean="0"/>
            <a:t>وقوم  أجازوا التفسير بالرأي وفتحوا الباب فيه على مصراعيه.</a:t>
          </a:r>
          <a:endParaRPr lang="ar-SA" sz="2800" kern="1200" dirty="0"/>
        </a:p>
      </dsp:txBody>
      <dsp:txXfrm rot="10800000">
        <a:off x="1762178" y="3115305"/>
        <a:ext cx="5251175" cy="886036"/>
      </dsp:txXfrm>
    </dsp:sp>
    <dsp:sp modelId="{E2A5320A-2C8B-4AC7-B171-2DE8B0BA94F0}">
      <dsp:nvSpPr>
        <dsp:cNvPr id="0" name=""/>
        <dsp:cNvSpPr/>
      </dsp:nvSpPr>
      <dsp:spPr>
        <a:xfrm>
          <a:off x="1216246" y="3233900"/>
          <a:ext cx="648844" cy="648844"/>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8E3C52-ACDE-48DD-8B73-6B40D6F03295}">
      <dsp:nvSpPr>
        <dsp:cNvPr id="0" name=""/>
        <dsp:cNvSpPr/>
      </dsp:nvSpPr>
      <dsp:spPr>
        <a:xfrm rot="10800000">
          <a:off x="1540669" y="4195026"/>
          <a:ext cx="5472684" cy="648844"/>
        </a:xfrm>
        <a:prstGeom prst="homePlate">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286122" tIns="118110" rIns="220472" bIns="118110" numCol="1" spcCol="1270" anchor="ctr" anchorCtr="0">
          <a:noAutofit/>
        </a:bodyPr>
        <a:lstStyle/>
        <a:p>
          <a:pPr lvl="0" algn="justLow" defTabSz="1377950" rtl="1">
            <a:lnSpc>
              <a:spcPct val="90000"/>
            </a:lnSpc>
            <a:spcBef>
              <a:spcPct val="0"/>
            </a:spcBef>
            <a:spcAft>
              <a:spcPct val="35000"/>
            </a:spcAft>
          </a:pPr>
          <a:r>
            <a:rPr lang="ar-SA" sz="3100" kern="1200" dirty="0" smtClean="0"/>
            <a:t>والفريقان طرفي نقيض فيما يبدو.</a:t>
          </a:r>
          <a:endParaRPr lang="ar-SA" sz="3100" kern="1200" dirty="0"/>
        </a:p>
      </dsp:txBody>
      <dsp:txXfrm rot="10800000">
        <a:off x="1702880" y="4195026"/>
        <a:ext cx="5310473" cy="648844"/>
      </dsp:txXfrm>
    </dsp:sp>
    <dsp:sp modelId="{C475FBDC-6FF5-4DDC-BF15-666050990BA4}">
      <dsp:nvSpPr>
        <dsp:cNvPr id="0" name=""/>
        <dsp:cNvSpPr/>
      </dsp:nvSpPr>
      <dsp:spPr>
        <a:xfrm>
          <a:off x="1216246" y="4195026"/>
          <a:ext cx="648844" cy="648844"/>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87369F-9C1F-4056-84E3-13DD5542495A}">
      <dsp:nvSpPr>
        <dsp:cNvPr id="0" name=""/>
        <dsp:cNvSpPr/>
      </dsp:nvSpPr>
      <dsp:spPr>
        <a:xfrm rot="10800000">
          <a:off x="1594520" y="4968550"/>
          <a:ext cx="5472684" cy="648844"/>
        </a:xfrm>
        <a:prstGeom prst="homePlat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286122" tIns="118110" rIns="220472" bIns="118110" numCol="1" spcCol="1270" anchor="ctr" anchorCtr="0">
          <a:noAutofit/>
        </a:bodyPr>
        <a:lstStyle/>
        <a:p>
          <a:pPr lvl="0" algn="justLow" defTabSz="1377950" rtl="1">
            <a:lnSpc>
              <a:spcPct val="90000"/>
            </a:lnSpc>
            <a:spcBef>
              <a:spcPct val="0"/>
            </a:spcBef>
            <a:spcAft>
              <a:spcPct val="35000"/>
            </a:spcAft>
          </a:pPr>
          <a:r>
            <a:rPr lang="ar-SA" sz="3100" kern="1200" dirty="0" smtClean="0"/>
            <a:t>ولكل أدلته.</a:t>
          </a:r>
          <a:endParaRPr lang="ar-SA" sz="3100" kern="1200" dirty="0"/>
        </a:p>
      </dsp:txBody>
      <dsp:txXfrm rot="10800000">
        <a:off x="1756731" y="4968550"/>
        <a:ext cx="5310473" cy="648844"/>
      </dsp:txXfrm>
    </dsp:sp>
    <dsp:sp modelId="{BE7A1198-040C-43D4-AA12-905AA4F6E3DC}">
      <dsp:nvSpPr>
        <dsp:cNvPr id="0" name=""/>
        <dsp:cNvSpPr/>
      </dsp:nvSpPr>
      <dsp:spPr>
        <a:xfrm>
          <a:off x="1216246" y="5037555"/>
          <a:ext cx="648844" cy="648844"/>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81BF51-E025-4BBF-9458-E30EC5C136FB}">
      <dsp:nvSpPr>
        <dsp:cNvPr id="0" name=""/>
        <dsp:cNvSpPr/>
      </dsp:nvSpPr>
      <dsp:spPr>
        <a:xfrm>
          <a:off x="0" y="28060"/>
          <a:ext cx="8229600" cy="105819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0" tIns="133350" rIns="133350" bIns="133350" numCol="1" spcCol="1270" anchor="ctr" anchorCtr="0">
          <a:noAutofit/>
        </a:bodyPr>
        <a:lstStyle/>
        <a:p>
          <a:pPr lvl="0" algn="r" defTabSz="1555750" rtl="1">
            <a:lnSpc>
              <a:spcPct val="90000"/>
            </a:lnSpc>
            <a:spcBef>
              <a:spcPct val="0"/>
            </a:spcBef>
            <a:spcAft>
              <a:spcPct val="35000"/>
            </a:spcAft>
          </a:pPr>
          <a:r>
            <a:rPr lang="ar-SA" sz="3500" b="1" u="sng" kern="1200" dirty="0" smtClean="0"/>
            <a:t>أدلة فريق المانعين :</a:t>
          </a:r>
          <a:endParaRPr lang="ar-SA" sz="3500" u="sng" kern="1200" dirty="0"/>
        </a:p>
      </dsp:txBody>
      <dsp:txXfrm>
        <a:off x="51657" y="79717"/>
        <a:ext cx="8126286" cy="954885"/>
      </dsp:txXfrm>
    </dsp:sp>
    <dsp:sp modelId="{F04BDEEC-EB72-447D-AA93-3E64963EB131}">
      <dsp:nvSpPr>
        <dsp:cNvPr id="0" name=""/>
        <dsp:cNvSpPr/>
      </dsp:nvSpPr>
      <dsp:spPr>
        <a:xfrm>
          <a:off x="0" y="1200765"/>
          <a:ext cx="8229600" cy="1842749"/>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133350" tIns="133350" rIns="133350" bIns="133350" numCol="1" spcCol="1270" anchor="ctr" anchorCtr="0">
          <a:noAutofit/>
        </a:bodyPr>
        <a:lstStyle/>
        <a:p>
          <a:pPr lvl="0" algn="justLow" defTabSz="1555750" rtl="1">
            <a:lnSpc>
              <a:spcPct val="90000"/>
            </a:lnSpc>
            <a:spcBef>
              <a:spcPct val="0"/>
            </a:spcBef>
            <a:spcAft>
              <a:spcPct val="35000"/>
            </a:spcAft>
          </a:pPr>
          <a:r>
            <a:rPr lang="ar-SA" sz="3500" kern="1200" dirty="0" smtClean="0"/>
            <a:t>أولاً - قالوا: إن التفسير بالرأي قول على الله بغير علم، والقول على الله بغير علم منهى عنه, فالتفسير </a:t>
          </a:r>
          <a:r>
            <a:rPr lang="ar-SA" sz="3500" kern="1200" dirty="0" err="1" smtClean="0"/>
            <a:t>بالرأى</a:t>
          </a:r>
          <a:r>
            <a:rPr lang="ar-SA" sz="3500" kern="1200" dirty="0" smtClean="0"/>
            <a:t> منهى عنه.</a:t>
          </a:r>
          <a:endParaRPr lang="ar-SA" sz="3500" kern="1200" dirty="0"/>
        </a:p>
      </dsp:txBody>
      <dsp:txXfrm>
        <a:off x="89956" y="1290721"/>
        <a:ext cx="8049688" cy="1662837"/>
      </dsp:txXfrm>
    </dsp:sp>
    <dsp:sp modelId="{688164CA-B45D-4BB8-9E92-BBB0ED79890F}">
      <dsp:nvSpPr>
        <dsp:cNvPr id="0" name=""/>
        <dsp:cNvSpPr/>
      </dsp:nvSpPr>
      <dsp:spPr>
        <a:xfrm>
          <a:off x="0" y="3130610"/>
          <a:ext cx="8229600" cy="1842749"/>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4"/>
        </a:lnRef>
        <a:fillRef idx="2">
          <a:schemeClr val="accent4"/>
        </a:fillRef>
        <a:effectRef idx="1">
          <a:schemeClr val="accent4"/>
        </a:effectRef>
        <a:fontRef idx="minor">
          <a:schemeClr val="dk1"/>
        </a:fontRef>
      </dsp:style>
      <dsp:txBody>
        <a:bodyPr spcFirstLastPara="0" vert="horz" wrap="square" lIns="133350" tIns="133350" rIns="133350" bIns="133350" numCol="1" spcCol="1270" anchor="ctr" anchorCtr="0">
          <a:noAutofit/>
        </a:bodyPr>
        <a:lstStyle/>
        <a:p>
          <a:pPr lvl="0" algn="justLow" defTabSz="1555750" rtl="1">
            <a:lnSpc>
              <a:spcPct val="90000"/>
            </a:lnSpc>
            <a:spcBef>
              <a:spcPct val="0"/>
            </a:spcBef>
            <a:spcAft>
              <a:spcPct val="35000"/>
            </a:spcAft>
          </a:pPr>
          <a:r>
            <a:rPr lang="ar-SA" sz="3500" kern="1200" dirty="0" smtClean="0"/>
            <a:t>ثانياً - استدلوا بقوله تعالى: {وَأَنْزَلْنَا إِلَيْكَ الذِّكْرَ لِتُبَيِّنَ لِلنَّاسِ مَا نُزِّلَ إِلَيْهِمْ}، فقد أضاف البيان إليه، فعُلِمَ أنه ليس لغيره شيء من البيان لمعاني القرآن.</a:t>
          </a:r>
          <a:endParaRPr lang="ar-SA" sz="3500" kern="1200" dirty="0"/>
        </a:p>
      </dsp:txBody>
      <dsp:txXfrm>
        <a:off x="89956" y="3220566"/>
        <a:ext cx="8049688" cy="166283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D1B2A-BC10-4C55-BC86-F0A0D6131D5A}">
      <dsp:nvSpPr>
        <dsp:cNvPr id="0" name=""/>
        <dsp:cNvSpPr/>
      </dsp:nvSpPr>
      <dsp:spPr>
        <a:xfrm>
          <a:off x="0" y="360042"/>
          <a:ext cx="8229600" cy="1293485"/>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justLow" defTabSz="1333500" rtl="1">
            <a:lnSpc>
              <a:spcPct val="90000"/>
            </a:lnSpc>
            <a:spcBef>
              <a:spcPct val="0"/>
            </a:spcBef>
            <a:spcAft>
              <a:spcPct val="35000"/>
            </a:spcAft>
          </a:pPr>
          <a:r>
            <a:rPr lang="ar-SA" sz="3000" kern="1200" dirty="0" smtClean="0"/>
            <a:t>ثالثاً - استدَّلوا بما ورد </a:t>
          </a:r>
          <a:r>
            <a:rPr lang="ar-SA" sz="3000" kern="1200" dirty="0" err="1" smtClean="0"/>
            <a:t>فى</a:t>
          </a:r>
          <a:r>
            <a:rPr lang="ar-SA" sz="3000" kern="1200" dirty="0" smtClean="0"/>
            <a:t> السُّنَّة من تحريم القول </a:t>
          </a:r>
          <a:r>
            <a:rPr lang="ar-SA" sz="3000" kern="1200" dirty="0" err="1" smtClean="0"/>
            <a:t>فى</a:t>
          </a:r>
          <a:r>
            <a:rPr lang="ar-SA" sz="3000" kern="1200" dirty="0" smtClean="0"/>
            <a:t> القرآن </a:t>
          </a:r>
          <a:r>
            <a:rPr lang="ar-SA" sz="3000" kern="1200" dirty="0" err="1" smtClean="0"/>
            <a:t>بالرأى</a:t>
          </a:r>
          <a:r>
            <a:rPr lang="ar-SA" sz="3000" kern="1200" dirty="0" smtClean="0"/>
            <a:t> فمن ذلك:</a:t>
          </a:r>
          <a:endParaRPr lang="ar-SA" sz="3000" kern="1200" dirty="0"/>
        </a:p>
      </dsp:txBody>
      <dsp:txXfrm>
        <a:off x="63143" y="423185"/>
        <a:ext cx="8103314" cy="1167199"/>
      </dsp:txXfrm>
    </dsp:sp>
    <dsp:sp modelId="{14A95AD5-5800-4CBE-AAF4-484DB8E7DA47}">
      <dsp:nvSpPr>
        <dsp:cNvPr id="0" name=""/>
        <dsp:cNvSpPr/>
      </dsp:nvSpPr>
      <dsp:spPr>
        <a:xfrm>
          <a:off x="0" y="1739927"/>
          <a:ext cx="8229600" cy="2027024"/>
        </a:xfrm>
        <a:prstGeom prst="roundRect">
          <a:avLst/>
        </a:prstGeom>
        <a:gradFill rotWithShape="0">
          <a:gsLst>
            <a:gs pos="0">
              <a:schemeClr val="accent3">
                <a:hueOff val="5625132"/>
                <a:satOff val="-8440"/>
                <a:lumOff val="-1373"/>
                <a:alphaOff val="0"/>
                <a:tint val="50000"/>
                <a:satMod val="300000"/>
              </a:schemeClr>
            </a:gs>
            <a:gs pos="35000">
              <a:schemeClr val="accent3">
                <a:hueOff val="5625132"/>
                <a:satOff val="-8440"/>
                <a:lumOff val="-1373"/>
                <a:alphaOff val="0"/>
                <a:tint val="37000"/>
                <a:satMod val="300000"/>
              </a:schemeClr>
            </a:gs>
            <a:gs pos="100000">
              <a:schemeClr val="accent3">
                <a:hueOff val="5625132"/>
                <a:satOff val="-8440"/>
                <a:lumOff val="-137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justLow" defTabSz="1333500" rtl="1">
            <a:lnSpc>
              <a:spcPct val="90000"/>
            </a:lnSpc>
            <a:spcBef>
              <a:spcPct val="0"/>
            </a:spcBef>
            <a:spcAft>
              <a:spcPct val="35000"/>
            </a:spcAft>
          </a:pPr>
          <a:r>
            <a:rPr lang="ar-SA" sz="3000" kern="1200" dirty="0" smtClean="0"/>
            <a:t>1 - ما رواه </a:t>
          </a:r>
          <a:r>
            <a:rPr lang="ar-SA" sz="3000" kern="1200" dirty="0" err="1" smtClean="0"/>
            <a:t>الترمذى</a:t>
          </a:r>
          <a:r>
            <a:rPr lang="ar-SA" sz="3000" kern="1200" dirty="0" smtClean="0"/>
            <a:t> عن ابن عباس رضى الله عنهما عن </a:t>
          </a:r>
          <a:r>
            <a:rPr lang="ar-SA" sz="3000" kern="1200" dirty="0" err="1" smtClean="0"/>
            <a:t>النبى</a:t>
          </a:r>
          <a:r>
            <a:rPr lang="ar-SA" sz="3000" kern="1200" dirty="0" smtClean="0"/>
            <a:t> صلى الله عليه وسلم أنه قال: "اتقوا الحديث عنى إلا ما علمتم، فمَن كذب علىّ متعمداً فليتبوأ مقعده من النار، ومَن قال </a:t>
          </a:r>
          <a:r>
            <a:rPr lang="ar-SA" sz="3000" kern="1200" dirty="0" err="1" smtClean="0"/>
            <a:t>فى</a:t>
          </a:r>
          <a:r>
            <a:rPr lang="ar-SA" sz="3000" kern="1200" dirty="0" smtClean="0"/>
            <a:t> القرآن برأيه فليتبوأ مقعده من النار".. قال أبو عيسى: هذا حديث حسن.</a:t>
          </a:r>
          <a:endParaRPr lang="ar-SA" sz="3000" kern="1200" dirty="0"/>
        </a:p>
      </dsp:txBody>
      <dsp:txXfrm>
        <a:off x="98951" y="1838878"/>
        <a:ext cx="8031698" cy="1829122"/>
      </dsp:txXfrm>
    </dsp:sp>
    <dsp:sp modelId="{DD69BAD6-636C-4BA2-897B-77C91FCF64E7}">
      <dsp:nvSpPr>
        <dsp:cNvPr id="0" name=""/>
        <dsp:cNvSpPr/>
      </dsp:nvSpPr>
      <dsp:spPr>
        <a:xfrm>
          <a:off x="0" y="3853352"/>
          <a:ext cx="8229600" cy="1403228"/>
        </a:xfrm>
        <a:prstGeom prst="roundRect">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justLow" defTabSz="1333500" rtl="1">
            <a:lnSpc>
              <a:spcPct val="90000"/>
            </a:lnSpc>
            <a:spcBef>
              <a:spcPct val="0"/>
            </a:spcBef>
            <a:spcAft>
              <a:spcPct val="35000"/>
            </a:spcAft>
          </a:pPr>
          <a:r>
            <a:rPr lang="ar-SA" sz="3000" kern="1200" dirty="0" smtClean="0"/>
            <a:t>2 - ما رواه </a:t>
          </a:r>
          <a:r>
            <a:rPr lang="ar-SA" sz="3000" kern="1200" dirty="0" err="1" smtClean="0"/>
            <a:t>الترمذى</a:t>
          </a:r>
          <a:r>
            <a:rPr lang="ar-SA" sz="3000" kern="1200" dirty="0" smtClean="0"/>
            <a:t> وأبو داود عن جُندب أنه قال: قال رسول الله صلى الله عليه وسلم: "مَن قال </a:t>
          </a:r>
          <a:r>
            <a:rPr lang="ar-SA" sz="3000" kern="1200" dirty="0" err="1" smtClean="0"/>
            <a:t>فى</a:t>
          </a:r>
          <a:r>
            <a:rPr lang="ar-SA" sz="3000" kern="1200" dirty="0" smtClean="0"/>
            <a:t> القرآن برأيه فأصاب فقد أخطأ".</a:t>
          </a:r>
          <a:endParaRPr lang="ar-SA" sz="3000" kern="1200" dirty="0"/>
        </a:p>
      </dsp:txBody>
      <dsp:txXfrm>
        <a:off x="68500" y="3921852"/>
        <a:ext cx="8092600" cy="126622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73ED84-AFB2-4B38-A1BC-BC347256F16D}">
      <dsp:nvSpPr>
        <dsp:cNvPr id="0" name=""/>
        <dsp:cNvSpPr/>
      </dsp:nvSpPr>
      <dsp:spPr>
        <a:xfrm rot="10800000">
          <a:off x="-1" y="2616"/>
          <a:ext cx="8229603" cy="2204994"/>
        </a:xfrm>
        <a:prstGeom prst="homePlat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972341" tIns="121920" rIns="227584" bIns="121920" numCol="1" spcCol="1270" anchor="ctr" anchorCtr="0">
          <a:noAutofit/>
        </a:bodyPr>
        <a:lstStyle/>
        <a:p>
          <a:pPr lvl="0" algn="r" defTabSz="1422400" rtl="1">
            <a:lnSpc>
              <a:spcPct val="90000"/>
            </a:lnSpc>
            <a:spcBef>
              <a:spcPct val="0"/>
            </a:spcBef>
            <a:spcAft>
              <a:spcPct val="35000"/>
            </a:spcAft>
          </a:pPr>
          <a:r>
            <a:rPr lang="ar-SA" sz="3200" kern="1200" dirty="0" smtClean="0"/>
            <a:t>رابعاً: ما ورد عن السَلَف من الصحابة والتابعين، من الآثار </a:t>
          </a:r>
          <a:r>
            <a:rPr lang="ar-SA" sz="3200" kern="1200" dirty="0" err="1" smtClean="0"/>
            <a:t>التى</a:t>
          </a:r>
          <a:r>
            <a:rPr lang="ar-SA" sz="3200" kern="1200" dirty="0" smtClean="0"/>
            <a:t> تدل على أنهم كانوا يُعَظِّمون تفسير القرآن ويتحرَّجون من القول فيه بآرائهم.</a:t>
          </a:r>
          <a:endParaRPr lang="ar-SA" sz="3200" kern="1200" dirty="0"/>
        </a:p>
      </dsp:txBody>
      <dsp:txXfrm rot="10800000">
        <a:off x="551247" y="2616"/>
        <a:ext cx="7678355" cy="2204994"/>
      </dsp:txXfrm>
    </dsp:sp>
    <dsp:sp modelId="{B031B12D-B2C7-4ED5-B5F6-10AAC7E242BA}">
      <dsp:nvSpPr>
        <dsp:cNvPr id="0" name=""/>
        <dsp:cNvSpPr/>
      </dsp:nvSpPr>
      <dsp:spPr>
        <a:xfrm>
          <a:off x="586413" y="0"/>
          <a:ext cx="1008189" cy="2204994"/>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7746F3B-C52F-455F-9F2C-B166D209FB8B}">
      <dsp:nvSpPr>
        <dsp:cNvPr id="0" name=""/>
        <dsp:cNvSpPr/>
      </dsp:nvSpPr>
      <dsp:spPr>
        <a:xfrm rot="10800000">
          <a:off x="-1" y="2865818"/>
          <a:ext cx="8229603" cy="2204994"/>
        </a:xfrm>
        <a:prstGeom prst="homePlate">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972341" tIns="121920" rIns="227584" bIns="121920" numCol="1" spcCol="1270" anchor="ctr" anchorCtr="0">
          <a:noAutofit/>
        </a:bodyPr>
        <a:lstStyle/>
        <a:p>
          <a:pPr lvl="0" algn="r" defTabSz="1422400" rtl="1">
            <a:lnSpc>
              <a:spcPct val="90000"/>
            </a:lnSpc>
            <a:spcBef>
              <a:spcPct val="0"/>
            </a:spcBef>
            <a:spcAft>
              <a:spcPct val="35000"/>
            </a:spcAft>
          </a:pPr>
          <a:r>
            <a:rPr lang="ar-SA" sz="3200" kern="1200" dirty="0" smtClean="0"/>
            <a:t>سُئل أبو بكر الصِدِّيق رضى الله عنه </a:t>
          </a:r>
          <a:r>
            <a:rPr lang="ar-SA" sz="3200" kern="1200" dirty="0" err="1" smtClean="0"/>
            <a:t>فى</a:t>
          </a:r>
          <a:r>
            <a:rPr lang="ar-SA" sz="3200" kern="1200" dirty="0" smtClean="0"/>
            <a:t> تفسير حرف من القرآن فقال: "</a:t>
          </a:r>
          <a:r>
            <a:rPr lang="ar-SA" sz="3200" kern="1200" dirty="0" err="1" smtClean="0"/>
            <a:t>أىُّ</a:t>
          </a:r>
          <a:r>
            <a:rPr lang="ar-SA" sz="3200" kern="1200" dirty="0" smtClean="0"/>
            <a:t> سماء </a:t>
          </a:r>
          <a:r>
            <a:rPr lang="ar-SA" sz="3200" kern="1200" dirty="0" err="1" smtClean="0"/>
            <a:t>تظلنى</a:t>
          </a:r>
          <a:r>
            <a:rPr lang="ar-SA" sz="3200" kern="1200" dirty="0" smtClean="0"/>
            <a:t>، </a:t>
          </a:r>
          <a:r>
            <a:rPr lang="ar-SA" sz="3200" kern="1200" dirty="0" err="1" smtClean="0"/>
            <a:t>وأىُّ</a:t>
          </a:r>
          <a:r>
            <a:rPr lang="ar-SA" sz="3200" kern="1200" dirty="0" smtClean="0"/>
            <a:t> </a:t>
          </a:r>
          <a:r>
            <a:rPr lang="ar-SA" sz="3200" kern="1200" dirty="0" smtClean="0"/>
            <a:t>أرض </a:t>
          </a:r>
          <a:r>
            <a:rPr lang="ar-SA" sz="3200" kern="1200" dirty="0" err="1" smtClean="0"/>
            <a:t>تقلنى</a:t>
          </a:r>
          <a:r>
            <a:rPr lang="ar-SA" sz="3200" kern="1200" dirty="0" smtClean="0"/>
            <a:t>، وأين أذهب، وكيف أصنع إذا قلتُ </a:t>
          </a:r>
          <a:r>
            <a:rPr lang="ar-SA" sz="3200" kern="1200" dirty="0" err="1" smtClean="0"/>
            <a:t>فى</a:t>
          </a:r>
          <a:r>
            <a:rPr lang="ar-SA" sz="3200" kern="1200" dirty="0" smtClean="0"/>
            <a:t> حرف من كتاب الله بغير ما أراد تبارك وتعالى.</a:t>
          </a:r>
          <a:endParaRPr lang="ar-SA" sz="3200" kern="1200" dirty="0"/>
        </a:p>
      </dsp:txBody>
      <dsp:txXfrm rot="10800000">
        <a:off x="551247" y="2865818"/>
        <a:ext cx="7678355" cy="2204994"/>
      </dsp:txXfrm>
    </dsp:sp>
    <dsp:sp modelId="{2207531C-F82C-4410-A427-F4BA99313560}">
      <dsp:nvSpPr>
        <dsp:cNvPr id="0" name=""/>
        <dsp:cNvSpPr/>
      </dsp:nvSpPr>
      <dsp:spPr>
        <a:xfrm>
          <a:off x="730476" y="2868434"/>
          <a:ext cx="864049" cy="2204994"/>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CCD46-32AC-4E1D-8344-E14711772173}">
      <dsp:nvSpPr>
        <dsp:cNvPr id="0" name=""/>
        <dsp:cNvSpPr/>
      </dsp:nvSpPr>
      <dsp:spPr>
        <a:xfrm rot="10800000">
          <a:off x="-1" y="1724"/>
          <a:ext cx="8435284" cy="1967586"/>
        </a:xfrm>
        <a:prstGeom prst="homePlate">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867651" tIns="121920" rIns="227584" bIns="121920" numCol="1" spcCol="1270" anchor="ctr" anchorCtr="0">
          <a:noAutofit/>
        </a:bodyPr>
        <a:lstStyle/>
        <a:p>
          <a:pPr lvl="0" algn="r" defTabSz="1422400" rtl="1">
            <a:lnSpc>
              <a:spcPct val="90000"/>
            </a:lnSpc>
            <a:spcBef>
              <a:spcPct val="0"/>
            </a:spcBef>
            <a:spcAft>
              <a:spcPct val="35000"/>
            </a:spcAft>
          </a:pPr>
          <a:r>
            <a:rPr lang="ar-SA" sz="3200" kern="1200" dirty="0" smtClean="0"/>
            <a:t>وما ورد عن سعيد بن المسيب: أنه كان إذا سُئل عن الحلال والحرام تكلَّم، وإذا سُئل عن تفسير آية من القرآن سكت كأن لم يسمع شيئاً.</a:t>
          </a:r>
          <a:endParaRPr lang="ar-SA" sz="3200" kern="1200" dirty="0"/>
        </a:p>
      </dsp:txBody>
      <dsp:txXfrm rot="10800000">
        <a:off x="491895" y="1724"/>
        <a:ext cx="7943388" cy="1967586"/>
      </dsp:txXfrm>
    </dsp:sp>
    <dsp:sp modelId="{960D883D-7B1E-486F-B82A-FFE0C9846BCB}">
      <dsp:nvSpPr>
        <dsp:cNvPr id="0" name=""/>
        <dsp:cNvSpPr/>
      </dsp:nvSpPr>
      <dsp:spPr>
        <a:xfrm>
          <a:off x="527436" y="28602"/>
          <a:ext cx="912724" cy="1967586"/>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DC132D-C06E-4704-8CEF-07AC2B082606}">
      <dsp:nvSpPr>
        <dsp:cNvPr id="0" name=""/>
        <dsp:cNvSpPr/>
      </dsp:nvSpPr>
      <dsp:spPr>
        <a:xfrm rot="10800000">
          <a:off x="-1" y="2556651"/>
          <a:ext cx="8435284" cy="1967586"/>
        </a:xfrm>
        <a:prstGeom prst="homePlate">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867651" tIns="121920" rIns="227584" bIns="121920" numCol="1" spcCol="1270" anchor="ctr" anchorCtr="0">
          <a:noAutofit/>
        </a:bodyPr>
        <a:lstStyle/>
        <a:p>
          <a:pPr lvl="0" algn="r" defTabSz="1422400" rtl="1">
            <a:lnSpc>
              <a:spcPct val="90000"/>
            </a:lnSpc>
            <a:spcBef>
              <a:spcPct val="0"/>
            </a:spcBef>
            <a:spcAft>
              <a:spcPct val="35000"/>
            </a:spcAft>
          </a:pPr>
          <a:r>
            <a:rPr lang="ar-SA" sz="3200" kern="1200" dirty="0" smtClean="0"/>
            <a:t>وما روى عن الشعبي أنه </a:t>
          </a:r>
          <a:r>
            <a:rPr lang="ar-SA" sz="3200" kern="1200" dirty="0" err="1" smtClean="0"/>
            <a:t>قال:"ثلاث</a:t>
          </a:r>
          <a:r>
            <a:rPr lang="ar-SA" sz="3200" kern="1200" dirty="0" smtClean="0"/>
            <a:t> لا أقول فيهن حتى أموت: القرآن، والروح، </a:t>
          </a:r>
          <a:r>
            <a:rPr lang="ar-SA" sz="3200" kern="1200" dirty="0" err="1" smtClean="0"/>
            <a:t>والرأى</a:t>
          </a:r>
          <a:r>
            <a:rPr lang="ar-SA" sz="3200" kern="1200" dirty="0" smtClean="0"/>
            <a:t>".</a:t>
          </a:r>
          <a:endParaRPr lang="ar-SA" sz="3200" kern="1200" dirty="0"/>
        </a:p>
      </dsp:txBody>
      <dsp:txXfrm rot="10800000">
        <a:off x="491895" y="2556651"/>
        <a:ext cx="7943388" cy="1967586"/>
      </dsp:txXfrm>
    </dsp:sp>
    <dsp:sp modelId="{0A0E0E50-9A6E-4D11-BDCD-624DFA8169CB}">
      <dsp:nvSpPr>
        <dsp:cNvPr id="0" name=""/>
        <dsp:cNvSpPr/>
      </dsp:nvSpPr>
      <dsp:spPr>
        <a:xfrm>
          <a:off x="455432" y="2548879"/>
          <a:ext cx="1056731" cy="1967586"/>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E09CCA-9F61-4C1F-8E23-3EC7D0843CCE}">
      <dsp:nvSpPr>
        <dsp:cNvPr id="0" name=""/>
        <dsp:cNvSpPr/>
      </dsp:nvSpPr>
      <dsp:spPr>
        <a:xfrm>
          <a:off x="4015" y="2166"/>
          <a:ext cx="8221569" cy="947130"/>
        </a:xfrm>
        <a:prstGeom prst="roundRect">
          <a:avLst/>
        </a:prstGeom>
        <a:solidFill>
          <a:schemeClr val="accent1">
            <a:lumMod val="60000"/>
            <a:lumOff val="40000"/>
          </a:schemeClr>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1920" tIns="60960" rIns="121920" bIns="60960" numCol="1" spcCol="1270" anchor="ctr" anchorCtr="0">
          <a:noAutofit/>
        </a:bodyPr>
        <a:lstStyle/>
        <a:p>
          <a:pPr lvl="0" algn="r" defTabSz="1422400" rtl="1">
            <a:lnSpc>
              <a:spcPct val="90000"/>
            </a:lnSpc>
            <a:spcBef>
              <a:spcPct val="0"/>
            </a:spcBef>
            <a:spcAft>
              <a:spcPct val="35000"/>
            </a:spcAft>
          </a:pPr>
          <a:r>
            <a:rPr lang="ar-SA" sz="3200" b="1" u="sng" kern="1200" dirty="0" smtClean="0"/>
            <a:t>أدلة فريق المجوِّزين :</a:t>
          </a:r>
          <a:endParaRPr lang="ar-SA" sz="3200" u="sng" kern="1200" dirty="0"/>
        </a:p>
      </dsp:txBody>
      <dsp:txXfrm>
        <a:off x="50250" y="48401"/>
        <a:ext cx="8129099" cy="854660"/>
      </dsp:txXfrm>
    </dsp:sp>
    <dsp:sp modelId="{9C055D30-E326-4FCE-BA0F-3058D877A7F2}">
      <dsp:nvSpPr>
        <dsp:cNvPr id="0" name=""/>
        <dsp:cNvSpPr/>
      </dsp:nvSpPr>
      <dsp:spPr>
        <a:xfrm>
          <a:off x="4015" y="996653"/>
          <a:ext cx="8221569" cy="947130"/>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4300" tIns="57150" rIns="114300" bIns="57150" numCol="1" spcCol="1270" anchor="ctr" anchorCtr="0">
          <a:noAutofit/>
        </a:bodyPr>
        <a:lstStyle/>
        <a:p>
          <a:pPr lvl="0" algn="r" defTabSz="1333500" rtl="1">
            <a:lnSpc>
              <a:spcPct val="90000"/>
            </a:lnSpc>
            <a:spcBef>
              <a:spcPct val="0"/>
            </a:spcBef>
            <a:spcAft>
              <a:spcPct val="35000"/>
            </a:spcAft>
          </a:pPr>
          <a:r>
            <a:rPr lang="ar-SA" sz="3000" b="1" kern="1200" dirty="0" smtClean="0"/>
            <a:t>أولاً</a:t>
          </a:r>
          <a:r>
            <a:rPr lang="ar-SA" sz="3000" kern="1200" dirty="0" smtClean="0"/>
            <a:t> - بنصوص كثيرة وردت </a:t>
          </a:r>
          <a:r>
            <a:rPr lang="ar-SA" sz="3000" kern="1200" dirty="0" err="1" smtClean="0"/>
            <a:t>فى</a:t>
          </a:r>
          <a:r>
            <a:rPr lang="ar-SA" sz="3000" kern="1200" dirty="0" smtClean="0"/>
            <a:t> كتاب الله تعالى:</a:t>
          </a:r>
          <a:endParaRPr lang="ar-SA" sz="3000" kern="1200" dirty="0"/>
        </a:p>
      </dsp:txBody>
      <dsp:txXfrm>
        <a:off x="50250" y="1042888"/>
        <a:ext cx="8129099" cy="854660"/>
      </dsp:txXfrm>
    </dsp:sp>
    <dsp:sp modelId="{894E8095-026B-45B5-B25D-A35CBC437888}">
      <dsp:nvSpPr>
        <dsp:cNvPr id="0" name=""/>
        <dsp:cNvSpPr/>
      </dsp:nvSpPr>
      <dsp:spPr>
        <a:xfrm>
          <a:off x="4015" y="1991141"/>
          <a:ext cx="8221569" cy="947130"/>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4300" tIns="57150" rIns="114300" bIns="57150" numCol="1" spcCol="1270" anchor="ctr" anchorCtr="0">
          <a:noAutofit/>
        </a:bodyPr>
        <a:lstStyle/>
        <a:p>
          <a:pPr lvl="0" algn="r" defTabSz="1333500" rtl="1">
            <a:lnSpc>
              <a:spcPct val="90000"/>
            </a:lnSpc>
            <a:spcBef>
              <a:spcPct val="0"/>
            </a:spcBef>
            <a:spcAft>
              <a:spcPct val="35000"/>
            </a:spcAft>
          </a:pPr>
          <a:r>
            <a:rPr lang="ar-SA" sz="3000" kern="1200" smtClean="0"/>
            <a:t>منها قوله تعالى: {أَفَلاَ يَتَدَبَّرُونَ الْقُرْآنَ أَمْ عَلَى قُلُوبٍ أَقْفَالُهَآ..} </a:t>
          </a:r>
          <a:endParaRPr lang="ar-SA" sz="3000" kern="1200"/>
        </a:p>
      </dsp:txBody>
      <dsp:txXfrm>
        <a:off x="50250" y="2037376"/>
        <a:ext cx="8129099" cy="854660"/>
      </dsp:txXfrm>
    </dsp:sp>
    <dsp:sp modelId="{66CFE064-A60A-43FB-B2B9-3AAEC5099980}">
      <dsp:nvSpPr>
        <dsp:cNvPr id="0" name=""/>
        <dsp:cNvSpPr/>
      </dsp:nvSpPr>
      <dsp:spPr>
        <a:xfrm>
          <a:off x="4015" y="2985628"/>
          <a:ext cx="8221569" cy="947130"/>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4300" tIns="57150" rIns="114300" bIns="57150" numCol="1" spcCol="1270" anchor="ctr" anchorCtr="0">
          <a:noAutofit/>
        </a:bodyPr>
        <a:lstStyle/>
        <a:p>
          <a:pPr lvl="0" algn="r" defTabSz="1333500" rtl="1">
            <a:lnSpc>
              <a:spcPct val="90000"/>
            </a:lnSpc>
            <a:spcBef>
              <a:spcPct val="0"/>
            </a:spcBef>
            <a:spcAft>
              <a:spcPct val="35000"/>
            </a:spcAft>
          </a:pPr>
          <a:r>
            <a:rPr lang="ar-SA" sz="3000" kern="1200" dirty="0" smtClean="0"/>
            <a:t>وقوله: {كِتَابٌ أَنزَلْنَاهُ إِلَيْكَ مُبَارَكٌ لِّيَدَّبَّرُواْ آيَاتِهِ وَلِيَتَذَكَّرَ أُوْلُواْ الأَلْبَابِ}</a:t>
          </a:r>
          <a:endParaRPr lang="ar-SA" sz="3000" kern="1200" dirty="0"/>
        </a:p>
      </dsp:txBody>
      <dsp:txXfrm>
        <a:off x="50250" y="3031863"/>
        <a:ext cx="8129099" cy="854660"/>
      </dsp:txXfrm>
    </dsp:sp>
    <dsp:sp modelId="{5D1D4B59-598B-47C4-8259-68FBB4C23A4A}">
      <dsp:nvSpPr>
        <dsp:cNvPr id="0" name=""/>
        <dsp:cNvSpPr/>
      </dsp:nvSpPr>
      <dsp:spPr>
        <a:xfrm>
          <a:off x="4015" y="3980115"/>
          <a:ext cx="8221569" cy="947130"/>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4300" tIns="57150" rIns="114300" bIns="57150" numCol="1" spcCol="1270" anchor="ctr" anchorCtr="0">
          <a:noAutofit/>
        </a:bodyPr>
        <a:lstStyle/>
        <a:p>
          <a:pPr lvl="0" algn="r" defTabSz="1333500" rtl="1">
            <a:lnSpc>
              <a:spcPct val="90000"/>
            </a:lnSpc>
            <a:spcBef>
              <a:spcPct val="0"/>
            </a:spcBef>
            <a:spcAft>
              <a:spcPct val="35000"/>
            </a:spcAft>
          </a:pPr>
          <a:r>
            <a:rPr lang="ar-SA" sz="3000" kern="1200" smtClean="0"/>
            <a:t>وقوله: {وَلَوْ رَدُّوهُ إِلَى الرَّسُولِ وَإِلَى أُوْلِي الأَمْرِ مِنْهُمْ لَعَلِمَهُ الَّذِينَ يَسْتَنْبِطُونَهُ مِنْهُمْ} </a:t>
          </a:r>
          <a:endParaRPr lang="ar-SA" sz="3000" kern="1200"/>
        </a:p>
      </dsp:txBody>
      <dsp:txXfrm>
        <a:off x="50250" y="4026350"/>
        <a:ext cx="8129099" cy="85466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097255-A102-4260-B90C-5DE27C7338CB}">
      <dsp:nvSpPr>
        <dsp:cNvPr id="0" name=""/>
        <dsp:cNvSpPr/>
      </dsp:nvSpPr>
      <dsp:spPr>
        <a:xfrm rot="10800000">
          <a:off x="1870475" y="1167"/>
          <a:ext cx="5472684" cy="1968071"/>
        </a:xfrm>
        <a:prstGeom prst="homePlat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67865" tIns="110490" rIns="206248" bIns="110490" numCol="1" spcCol="1270" anchor="ctr" anchorCtr="0">
          <a:noAutofit/>
        </a:bodyPr>
        <a:lstStyle/>
        <a:p>
          <a:pPr lvl="0" algn="justLow" defTabSz="1289050" rtl="1">
            <a:lnSpc>
              <a:spcPct val="90000"/>
            </a:lnSpc>
            <a:spcBef>
              <a:spcPct val="0"/>
            </a:spcBef>
            <a:spcAft>
              <a:spcPct val="35000"/>
            </a:spcAft>
          </a:pPr>
          <a:r>
            <a:rPr lang="ar-SA" sz="2900" b="1" kern="1200" dirty="0" smtClean="0"/>
            <a:t>ثانياً </a:t>
          </a:r>
          <a:r>
            <a:rPr lang="ar-SA" sz="2900" kern="1200" dirty="0" smtClean="0"/>
            <a:t>:قالوا: لو كان التفسير </a:t>
          </a:r>
          <a:r>
            <a:rPr lang="ar-SA" sz="2900" kern="1200" dirty="0" err="1" smtClean="0"/>
            <a:t>بالرأى</a:t>
          </a:r>
          <a:r>
            <a:rPr lang="ar-SA" sz="2900" kern="1200" dirty="0" smtClean="0"/>
            <a:t> غير جائز لما </a:t>
          </a:r>
          <a:r>
            <a:rPr lang="ar-SA" sz="2900" kern="1200" dirty="0" err="1" smtClean="0"/>
            <a:t>كا</a:t>
          </a:r>
          <a:r>
            <a:rPr lang="ar-SA" sz="2900" kern="1200" dirty="0" smtClean="0"/>
            <a:t> الاجتهاد جائزاً، ولتعطل كثير من الأحكام، وهذا باطل بَيَّنُ البطلان.</a:t>
          </a:r>
          <a:endParaRPr lang="ar-SA" sz="2900" kern="1200" dirty="0"/>
        </a:p>
      </dsp:txBody>
      <dsp:txXfrm rot="10800000">
        <a:off x="2362493" y="1167"/>
        <a:ext cx="4980666" cy="1968071"/>
      </dsp:txXfrm>
    </dsp:sp>
    <dsp:sp modelId="{683E7A08-D266-4901-99BF-D1D24ED419BF}">
      <dsp:nvSpPr>
        <dsp:cNvPr id="0" name=""/>
        <dsp:cNvSpPr/>
      </dsp:nvSpPr>
      <dsp:spPr>
        <a:xfrm>
          <a:off x="886440" y="1167"/>
          <a:ext cx="1968071" cy="1968071"/>
        </a:xfrm>
        <a:prstGeom prst="ellipse">
          <a:avLst/>
        </a:prstGeom>
        <a:gradFill rotWithShape="0">
          <a:gsLst>
            <a:gs pos="0">
              <a:schemeClr val="accent4">
                <a:tint val="50000"/>
                <a:hueOff val="0"/>
                <a:satOff val="0"/>
                <a:lumOff val="0"/>
                <a:alphaOff val="0"/>
                <a:shade val="51000"/>
                <a:satMod val="130000"/>
              </a:schemeClr>
            </a:gs>
            <a:gs pos="80000">
              <a:schemeClr val="accent4">
                <a:tint val="50000"/>
                <a:hueOff val="0"/>
                <a:satOff val="0"/>
                <a:lumOff val="0"/>
                <a:alphaOff val="0"/>
                <a:shade val="93000"/>
                <a:satMod val="130000"/>
              </a:schemeClr>
            </a:gs>
            <a:gs pos="100000">
              <a:schemeClr val="accent4">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554DBD6-B3DD-4A49-9A2E-45C80C067A6B}">
      <dsp:nvSpPr>
        <dsp:cNvPr id="0" name=""/>
        <dsp:cNvSpPr/>
      </dsp:nvSpPr>
      <dsp:spPr>
        <a:xfrm rot="10800000">
          <a:off x="1870475" y="2556723"/>
          <a:ext cx="5472684" cy="1968071"/>
        </a:xfrm>
        <a:prstGeom prst="homePlate">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67865" tIns="110490" rIns="206248" bIns="110490" numCol="1" spcCol="1270" anchor="ctr" anchorCtr="0">
          <a:noAutofit/>
        </a:bodyPr>
        <a:lstStyle/>
        <a:p>
          <a:pPr lvl="0" algn="justLow" defTabSz="1289050" rtl="1">
            <a:lnSpc>
              <a:spcPct val="90000"/>
            </a:lnSpc>
            <a:spcBef>
              <a:spcPct val="0"/>
            </a:spcBef>
            <a:spcAft>
              <a:spcPct val="35000"/>
            </a:spcAft>
          </a:pPr>
          <a:r>
            <a:rPr lang="ar-SA" sz="2900" b="1" kern="1200" dirty="0" err="1" smtClean="0"/>
            <a:t>ثالثا</a:t>
          </a:r>
          <a:r>
            <a:rPr lang="ar-SA" sz="2900" kern="1200" dirty="0" err="1" smtClean="0"/>
            <a:t>:استدلوا</a:t>
          </a:r>
          <a:r>
            <a:rPr lang="ar-SA" sz="2900" kern="1200" dirty="0" smtClean="0"/>
            <a:t> بما ثبت من أن الصحابة - رضوان الله عليهم - قرأوا القرآن واختلفوا </a:t>
          </a:r>
          <a:r>
            <a:rPr lang="ar-SA" sz="2900" kern="1200" dirty="0" err="1" smtClean="0"/>
            <a:t>فى</a:t>
          </a:r>
          <a:r>
            <a:rPr lang="ar-SA" sz="2900" kern="1200" dirty="0" smtClean="0"/>
            <a:t> تفسيره على وجوه.</a:t>
          </a:r>
          <a:endParaRPr lang="ar-SA" sz="2900" kern="1200" dirty="0"/>
        </a:p>
      </dsp:txBody>
      <dsp:txXfrm rot="10800000">
        <a:off x="2362493" y="2556723"/>
        <a:ext cx="4980666" cy="1968071"/>
      </dsp:txXfrm>
    </dsp:sp>
    <dsp:sp modelId="{E93F8A3B-6321-4946-BD00-9A85FD0A6CCE}">
      <dsp:nvSpPr>
        <dsp:cNvPr id="0" name=""/>
        <dsp:cNvSpPr/>
      </dsp:nvSpPr>
      <dsp:spPr>
        <a:xfrm>
          <a:off x="886440" y="2556723"/>
          <a:ext cx="1968071" cy="1968071"/>
        </a:xfrm>
        <a:prstGeom prst="ellipse">
          <a:avLst/>
        </a:prstGeom>
        <a:gradFill rotWithShape="0">
          <a:gsLst>
            <a:gs pos="0">
              <a:schemeClr val="accent4">
                <a:tint val="50000"/>
                <a:hueOff val="-3981279"/>
                <a:satOff val="22610"/>
                <a:lumOff val="1795"/>
                <a:alphaOff val="0"/>
                <a:shade val="51000"/>
                <a:satMod val="130000"/>
              </a:schemeClr>
            </a:gs>
            <a:gs pos="80000">
              <a:schemeClr val="accent4">
                <a:tint val="50000"/>
                <a:hueOff val="-3981279"/>
                <a:satOff val="22610"/>
                <a:lumOff val="1795"/>
                <a:alphaOff val="0"/>
                <a:shade val="93000"/>
                <a:satMod val="130000"/>
              </a:schemeClr>
            </a:gs>
            <a:gs pos="100000">
              <a:schemeClr val="accent4">
                <a:tint val="50000"/>
                <a:hueOff val="-3981279"/>
                <a:satOff val="22610"/>
                <a:lumOff val="179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615131-08CC-4898-A699-9D422919929D}">
      <dsp:nvSpPr>
        <dsp:cNvPr id="0" name=""/>
        <dsp:cNvSpPr/>
      </dsp:nvSpPr>
      <dsp:spPr>
        <a:xfrm rot="10800000">
          <a:off x="2067686" y="884523"/>
          <a:ext cx="5472684" cy="2756916"/>
        </a:xfrm>
        <a:prstGeom prst="homePlat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15723" tIns="118110" rIns="220472" bIns="118110" numCol="1" spcCol="1270" anchor="ctr" anchorCtr="0">
          <a:noAutofit/>
        </a:bodyPr>
        <a:lstStyle/>
        <a:p>
          <a:pPr lvl="0" algn="justLow" defTabSz="1377950" rtl="1">
            <a:lnSpc>
              <a:spcPct val="90000"/>
            </a:lnSpc>
            <a:spcBef>
              <a:spcPct val="0"/>
            </a:spcBef>
            <a:spcAft>
              <a:spcPct val="35000"/>
            </a:spcAft>
          </a:pPr>
          <a:r>
            <a:rPr lang="ar-SA" sz="3100" kern="1200" dirty="0" smtClean="0"/>
            <a:t>رابعاً - قالو: إنَّ </a:t>
          </a:r>
          <a:r>
            <a:rPr lang="ar-SA" sz="3100" kern="1200" dirty="0" err="1" smtClean="0"/>
            <a:t>النبى</a:t>
          </a:r>
          <a:r>
            <a:rPr lang="ar-SA" sz="3100" kern="1200" dirty="0" smtClean="0"/>
            <a:t> صلى الله عليه وسلم دعا لابن عباس رضى الله عنهما، فقال </a:t>
          </a:r>
          <a:r>
            <a:rPr lang="ar-SA" sz="3100" kern="1200" dirty="0" err="1" smtClean="0"/>
            <a:t>فى</a:t>
          </a:r>
          <a:r>
            <a:rPr lang="ar-SA" sz="3100" kern="1200" dirty="0" smtClean="0"/>
            <a:t> دعائه له: "اللَّهم فقهه </a:t>
          </a:r>
          <a:r>
            <a:rPr lang="ar-SA" sz="3100" kern="1200" dirty="0" err="1" smtClean="0"/>
            <a:t>فى</a:t>
          </a:r>
          <a:r>
            <a:rPr lang="ar-SA" sz="3100" kern="1200" dirty="0" smtClean="0"/>
            <a:t> الدين، وعلِّمه التأويل"</a:t>
          </a:r>
          <a:endParaRPr lang="ar-SA" sz="3100" kern="1200" dirty="0"/>
        </a:p>
      </dsp:txBody>
      <dsp:txXfrm rot="10800000">
        <a:off x="2756915" y="884523"/>
        <a:ext cx="4783455" cy="2756916"/>
      </dsp:txXfrm>
    </dsp:sp>
    <dsp:sp modelId="{F74E0319-0918-4CA6-9B88-308E16060B28}">
      <dsp:nvSpPr>
        <dsp:cNvPr id="0" name=""/>
        <dsp:cNvSpPr/>
      </dsp:nvSpPr>
      <dsp:spPr>
        <a:xfrm>
          <a:off x="689228" y="884523"/>
          <a:ext cx="2756916" cy="2756916"/>
        </a:xfrm>
        <a:prstGeom prst="ellipse">
          <a:avLst/>
        </a:prstGeom>
        <a:solidFill>
          <a:schemeClr val="accent1">
            <a:tint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638FC3-6E29-46B4-BDCE-F5634AC50D48}">
      <dsp:nvSpPr>
        <dsp:cNvPr id="0" name=""/>
        <dsp:cNvSpPr/>
      </dsp:nvSpPr>
      <dsp:spPr>
        <a:xfrm>
          <a:off x="617219" y="0"/>
          <a:ext cx="6995160" cy="5145437"/>
        </a:xfrm>
        <a:prstGeom prst="rightArrow">
          <a:avLst/>
        </a:prstGeom>
        <a:solidFill>
          <a:schemeClr val="accent2">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D301CCA4-B7A1-4BAA-9C16-A6E3A4A94BD6}">
      <dsp:nvSpPr>
        <dsp:cNvPr id="0" name=""/>
        <dsp:cNvSpPr/>
      </dsp:nvSpPr>
      <dsp:spPr>
        <a:xfrm>
          <a:off x="450056" y="1008114"/>
          <a:ext cx="7329487" cy="3129207"/>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kern="1200" dirty="0" smtClean="0"/>
            <a:t>هذه </a:t>
          </a:r>
          <a:r>
            <a:rPr lang="ar-SA" sz="2800" kern="1200" dirty="0" err="1" smtClean="0"/>
            <a:t>هى</a:t>
          </a:r>
          <a:r>
            <a:rPr lang="ar-SA" sz="2800" kern="1200" dirty="0" smtClean="0"/>
            <a:t> أدلة الفريقين، وكلُّ يحاول بما ذكر من الأدلة أن يثبت قوله - </a:t>
          </a:r>
          <a:r>
            <a:rPr lang="ar-SA" sz="2800" kern="1200" dirty="0" err="1" smtClean="0"/>
            <a:t>والغزالى</a:t>
          </a:r>
          <a:r>
            <a:rPr lang="ar-SA" sz="2800" kern="1200" dirty="0" smtClean="0"/>
            <a:t> - </a:t>
          </a:r>
          <a:r>
            <a:rPr lang="ar-SA" sz="2800" kern="1200" dirty="0" err="1" smtClean="0"/>
            <a:t>فى</a:t>
          </a:r>
          <a:r>
            <a:rPr lang="ar-SA" sz="2800" kern="1200" dirty="0" smtClean="0"/>
            <a:t> الإحياء، بعد الاحتجاج والاستدلال على بطلان القول بأن لا يتكلم أحد </a:t>
          </a:r>
          <a:r>
            <a:rPr lang="ar-SA" sz="2800" kern="1200" dirty="0" err="1" smtClean="0"/>
            <a:t>فى</a:t>
          </a:r>
          <a:r>
            <a:rPr lang="ar-SA" sz="2800" kern="1200" dirty="0" smtClean="0"/>
            <a:t> القرآن إلا بما يسمعه - يقول: "فبطل أن يُشترط السماع </a:t>
          </a:r>
          <a:r>
            <a:rPr lang="ar-SA" sz="2800" kern="1200" dirty="0" err="1" smtClean="0"/>
            <a:t>فى</a:t>
          </a:r>
          <a:r>
            <a:rPr lang="ar-SA" sz="2800" kern="1200" dirty="0" smtClean="0"/>
            <a:t> التأويل، وجاز لكل واحد أن يستنبط من القرآن بقدر فهمه وحد عقله". كما قال قبل ذلك بقليل: "إن </a:t>
          </a:r>
          <a:r>
            <a:rPr lang="ar-SA" sz="2800" kern="1200" dirty="0" err="1" smtClean="0"/>
            <a:t>فى</a:t>
          </a:r>
          <a:r>
            <a:rPr lang="ar-SA" sz="2800" kern="1200" dirty="0" smtClean="0"/>
            <a:t> فهم معانى القرآن مجالاً رحباً، ومتسعاً بالغاً، وإن المنقول من ظاهر التفسير ليس منتهى الإدراك فيه".</a:t>
          </a:r>
          <a:endParaRPr lang="ar-SA" sz="2800" kern="1200" dirty="0"/>
        </a:p>
      </dsp:txBody>
      <dsp:txXfrm>
        <a:off x="602811" y="1160869"/>
        <a:ext cx="7023977" cy="282369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E3AFCD-F986-42D6-83FF-797D71951BDB}">
      <dsp:nvSpPr>
        <dsp:cNvPr id="0" name=""/>
        <dsp:cNvSpPr/>
      </dsp:nvSpPr>
      <dsp:spPr>
        <a:xfrm>
          <a:off x="1528352" y="221664"/>
          <a:ext cx="5150850" cy="643882"/>
        </a:xfrm>
        <a:prstGeom prst="roundRect">
          <a:avLst>
            <a:gd name="adj" fmla="val 10000"/>
          </a:avLst>
        </a:prstGeom>
        <a:solidFill>
          <a:srgbClr val="FF33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1" kern="1200" dirty="0" smtClean="0"/>
            <a:t>حقيقة الخلاف:</a:t>
          </a:r>
          <a:endParaRPr lang="ar-SA" sz="3200" kern="1200" dirty="0"/>
        </a:p>
      </dsp:txBody>
      <dsp:txXfrm>
        <a:off x="1547211" y="240523"/>
        <a:ext cx="5113132" cy="606164"/>
      </dsp:txXfrm>
    </dsp:sp>
    <dsp:sp modelId="{E9367AFA-82C5-4CC8-A297-D1F0457EB4DF}">
      <dsp:nvSpPr>
        <dsp:cNvPr id="0" name=""/>
        <dsp:cNvSpPr/>
      </dsp:nvSpPr>
      <dsp:spPr>
        <a:xfrm rot="5386972">
          <a:off x="3945971" y="788921"/>
          <a:ext cx="319667" cy="579470"/>
        </a:xfrm>
        <a:prstGeom prst="rightArrow">
          <a:avLst>
            <a:gd name="adj1" fmla="val 60000"/>
            <a:gd name="adj2" fmla="val 5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0" tIns="0" rIns="0" bIns="0" numCol="1" spcCol="1270" anchor="ctr" anchorCtr="0">
          <a:noAutofit/>
        </a:bodyPr>
        <a:lstStyle/>
        <a:p>
          <a:pPr lvl="0" algn="ctr" defTabSz="755650" rtl="1">
            <a:lnSpc>
              <a:spcPct val="90000"/>
            </a:lnSpc>
            <a:spcBef>
              <a:spcPct val="0"/>
            </a:spcBef>
            <a:spcAft>
              <a:spcPct val="35000"/>
            </a:spcAft>
          </a:pPr>
          <a:endParaRPr lang="ar-SA" sz="1700" kern="1200"/>
        </a:p>
      </dsp:txBody>
      <dsp:txXfrm rot="-5400000">
        <a:off x="3931782" y="918822"/>
        <a:ext cx="347682" cy="223767"/>
      </dsp:txXfrm>
    </dsp:sp>
    <dsp:sp modelId="{6705B211-67FB-4874-9C40-B2B3F047ADE7}">
      <dsp:nvSpPr>
        <dsp:cNvPr id="0" name=""/>
        <dsp:cNvSpPr/>
      </dsp:nvSpPr>
      <dsp:spPr>
        <a:xfrm>
          <a:off x="-8" y="1291766"/>
          <a:ext cx="8229616" cy="4320829"/>
        </a:xfrm>
        <a:prstGeom prst="roundRect">
          <a:avLst>
            <a:gd name="adj" fmla="val 10000"/>
          </a:avLst>
        </a:prstGeom>
        <a:solidFill>
          <a:srgbClr val="FF33CC"/>
        </a:soli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نعتقد أن كل من المذهبين في غلو وتطرف  ،</a:t>
          </a:r>
          <a:r>
            <a:rPr lang="ar-SA" sz="3200" u="sng" kern="1200" dirty="0" smtClean="0"/>
            <a:t>الفريق الأول </a:t>
          </a:r>
          <a:r>
            <a:rPr lang="ar-SA" sz="3200" kern="1200" dirty="0" smtClean="0"/>
            <a:t>قصروا وفرطوا بمنعهم الرأي في التفسير، </a:t>
          </a:r>
          <a:r>
            <a:rPr lang="ar-SA" sz="3200" u="sng" kern="1200" dirty="0" smtClean="0"/>
            <a:t>والفريق الثاني </a:t>
          </a:r>
          <a:r>
            <a:rPr lang="ar-SA" sz="3200" kern="1200" dirty="0" smtClean="0"/>
            <a:t>أفرطوا بفتحهم الباب على مصراعيه  ، والحق التوسط والاعتدال، يقول الراغب والراغب </a:t>
          </a:r>
          <a:r>
            <a:rPr lang="ar-SA" sz="3200" kern="1200" dirty="0" err="1" smtClean="0"/>
            <a:t>الأصفهانى</a:t>
          </a:r>
          <a:r>
            <a:rPr lang="ar-SA" sz="3200" kern="1200" dirty="0" smtClean="0"/>
            <a:t> - بعد أن ذكر المذهبين وأدلتهما </a:t>
          </a:r>
          <a:r>
            <a:rPr lang="ar-SA" sz="3200" kern="1200" dirty="0" err="1" smtClean="0"/>
            <a:t>فى</a:t>
          </a:r>
          <a:r>
            <a:rPr lang="ar-SA" sz="3200" kern="1200" dirty="0" smtClean="0"/>
            <a:t> مقدمة التفسير - يقول: "وذكر بعض المحققين: أن المذهبين هما الغلو والتقصير</a:t>
          </a:r>
          <a:r>
            <a:rPr lang="ar-SA" sz="3200" u="sng" kern="1200" dirty="0" smtClean="0"/>
            <a:t>، فمَن اقتصر على المنقول إليه فقد ترك كثيراً مما يحتاج إليه</a:t>
          </a:r>
          <a:r>
            <a:rPr lang="ar-SA" sz="3200" kern="1200" dirty="0" smtClean="0"/>
            <a:t>، ومَنْ أجاز لكل أحد الخوض فيه فقد عرَّضه للتخليط، ولم يعتبر حقيقة قوله تعالى: {لِّيَدَّبَّرُواْ آيَاتِهِ وَلِيَتَذَكَّرَ أُوْلُواْ الأَلْبَابِ}.</a:t>
          </a:r>
          <a:endParaRPr lang="ar-SA" sz="3200" kern="1200" dirty="0"/>
        </a:p>
      </dsp:txBody>
      <dsp:txXfrm>
        <a:off x="126545" y="1418319"/>
        <a:ext cx="7976510" cy="406772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78603-7CAA-4F0D-9C5F-B56A56696C91}">
      <dsp:nvSpPr>
        <dsp:cNvPr id="0" name=""/>
        <dsp:cNvSpPr/>
      </dsp:nvSpPr>
      <dsp:spPr>
        <a:xfrm rot="10800000">
          <a:off x="-1" y="885869"/>
          <a:ext cx="8229603" cy="2754223"/>
        </a:xfrm>
        <a:prstGeom prst="homePlate">
          <a:avLst/>
        </a:prstGeom>
        <a:solidFill>
          <a:srgbClr val="FF33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4536" tIns="118110" rIns="220472" bIns="118110" numCol="1" spcCol="1270" anchor="ctr" anchorCtr="0">
          <a:noAutofit/>
        </a:bodyPr>
        <a:lstStyle/>
        <a:p>
          <a:pPr lvl="0" algn="justLow" defTabSz="1377950" rtl="1">
            <a:lnSpc>
              <a:spcPct val="90000"/>
            </a:lnSpc>
            <a:spcBef>
              <a:spcPct val="0"/>
            </a:spcBef>
            <a:spcAft>
              <a:spcPct val="35000"/>
            </a:spcAft>
          </a:pPr>
          <a:r>
            <a:rPr lang="ar-SA" sz="3100" kern="1200" dirty="0" smtClean="0"/>
            <a:t>ولكن لو رجعنا إلى هؤلاء المتشدِّدين </a:t>
          </a:r>
          <a:r>
            <a:rPr lang="ar-SA" sz="3100" kern="1200" dirty="0" err="1" smtClean="0"/>
            <a:t>فى</a:t>
          </a:r>
          <a:r>
            <a:rPr lang="ar-SA" sz="3100" kern="1200" dirty="0" smtClean="0"/>
            <a:t> التفسير وعرفنا سر تشددهم فيه، ثم رجعنا إلى هؤلاء المجوِّزين للتفسير </a:t>
          </a:r>
          <a:r>
            <a:rPr lang="ar-SA" sz="3100" kern="1200" dirty="0" err="1" smtClean="0"/>
            <a:t>بالرأى</a:t>
          </a:r>
          <a:r>
            <a:rPr lang="ar-SA" sz="3100" kern="1200" dirty="0" smtClean="0"/>
            <a:t> ووقفنا على ما شرطوه من شروط ،وحلَّلنا أدلة الفريقين تحليلاً دقيقاً، لظهر لنا أن الخلاف </a:t>
          </a:r>
          <a:r>
            <a:rPr lang="ar-SA" sz="3100" u="sng" kern="1200" dirty="0" err="1" smtClean="0"/>
            <a:t>لفظى</a:t>
          </a:r>
          <a:r>
            <a:rPr lang="ar-SA" sz="3100" kern="1200" dirty="0" smtClean="0"/>
            <a:t> </a:t>
          </a:r>
          <a:r>
            <a:rPr lang="ar-SA" sz="3100" u="sng" kern="1200" dirty="0" smtClean="0"/>
            <a:t>لا </a:t>
          </a:r>
          <a:r>
            <a:rPr lang="ar-SA" sz="3100" u="sng" kern="1200" dirty="0" err="1" smtClean="0"/>
            <a:t>حقيقى</a:t>
          </a:r>
          <a:r>
            <a:rPr lang="ar-SA" sz="3100" kern="1200" dirty="0" smtClean="0"/>
            <a:t>، ولبيان ذلك نقول:</a:t>
          </a:r>
          <a:endParaRPr lang="ar-SA" sz="3100" kern="1200" dirty="0"/>
        </a:p>
      </dsp:txBody>
      <dsp:txXfrm rot="10800000">
        <a:off x="688555" y="885869"/>
        <a:ext cx="7541047" cy="2754223"/>
      </dsp:txXfrm>
    </dsp:sp>
    <dsp:sp modelId="{121CAC39-4AAF-4F7C-9068-DD1F351F9381}">
      <dsp:nvSpPr>
        <dsp:cNvPr id="0" name=""/>
        <dsp:cNvSpPr/>
      </dsp:nvSpPr>
      <dsp:spPr>
        <a:xfrm>
          <a:off x="987909" y="885869"/>
          <a:ext cx="781097" cy="2754223"/>
        </a:xfrm>
        <a:prstGeom prst="ellipse">
          <a:avLst/>
        </a:prstGeom>
        <a:solidFill>
          <a:srgbClr val="FF33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C40F3C-0812-402C-BB19-F28C3EC29853}">
      <dsp:nvSpPr>
        <dsp:cNvPr id="0" name=""/>
        <dsp:cNvSpPr/>
      </dsp:nvSpPr>
      <dsp:spPr>
        <a:xfrm>
          <a:off x="5498" y="6690"/>
          <a:ext cx="8197919" cy="2398156"/>
        </a:xfrm>
        <a:prstGeom prst="chevron">
          <a:avLst/>
        </a:prstGeom>
        <a:solidFill>
          <a:srgbClr val="FF33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0" bIns="20955" numCol="1" spcCol="1270" anchor="ctr" anchorCtr="0">
          <a:noAutofit/>
        </a:bodyPr>
        <a:lstStyle/>
        <a:p>
          <a:pPr lvl="0" algn="justLow" defTabSz="1466850" rtl="1">
            <a:lnSpc>
              <a:spcPct val="90000"/>
            </a:lnSpc>
            <a:spcBef>
              <a:spcPct val="0"/>
            </a:spcBef>
            <a:spcAft>
              <a:spcPct val="35000"/>
            </a:spcAft>
          </a:pPr>
          <a:r>
            <a:rPr lang="ar-SA" sz="3300" b="1" kern="1200" dirty="0" err="1" smtClean="0"/>
            <a:t>الرأى</a:t>
          </a:r>
          <a:r>
            <a:rPr lang="ar-SA" sz="3300" b="1" kern="1200" dirty="0" smtClean="0"/>
            <a:t> قسمان</a:t>
          </a:r>
          <a:r>
            <a:rPr lang="ar-SA" sz="3300" kern="1200" dirty="0" smtClean="0"/>
            <a:t>: قسم جار على موافقة كلام العرب، ومناحيهم </a:t>
          </a:r>
          <a:r>
            <a:rPr lang="ar-SA" sz="3300" kern="1200" dirty="0" err="1" smtClean="0"/>
            <a:t>فى</a:t>
          </a:r>
          <a:r>
            <a:rPr lang="ar-SA" sz="3300" kern="1200" dirty="0" smtClean="0"/>
            <a:t> القول، مع موافقة الكتاب والسُنَّة، ومراعاة سائر شروط التفسير، وهذا القسم جائز لا شك فيه، وعليه يُحمل كلام المجيزين للتفسير </a:t>
          </a:r>
          <a:r>
            <a:rPr lang="ar-SA" sz="3300" kern="1200" dirty="0" err="1" smtClean="0"/>
            <a:t>بالرأى</a:t>
          </a:r>
          <a:r>
            <a:rPr lang="ar-SA" sz="3300" kern="1200" dirty="0" smtClean="0"/>
            <a:t>.</a:t>
          </a:r>
          <a:endParaRPr lang="ar-SA" sz="3300" kern="1200" dirty="0"/>
        </a:p>
      </dsp:txBody>
      <dsp:txXfrm>
        <a:off x="1204576" y="6690"/>
        <a:ext cx="5799763" cy="2398156"/>
      </dsp:txXfrm>
    </dsp:sp>
    <dsp:sp modelId="{C12555EA-4B23-4C36-851F-BF8E0A642632}">
      <dsp:nvSpPr>
        <dsp:cNvPr id="0" name=""/>
        <dsp:cNvSpPr/>
      </dsp:nvSpPr>
      <dsp:spPr>
        <a:xfrm>
          <a:off x="5498" y="2740589"/>
          <a:ext cx="8218603" cy="2398156"/>
        </a:xfrm>
        <a:prstGeom prst="chevron">
          <a:avLst/>
        </a:prstGeom>
        <a:solidFill>
          <a:srgbClr val="FF33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0" bIns="20955" numCol="1" spcCol="1270" anchor="ctr" anchorCtr="0">
          <a:noAutofit/>
        </a:bodyPr>
        <a:lstStyle/>
        <a:p>
          <a:pPr lvl="0" algn="justLow" defTabSz="1466850" rtl="1">
            <a:lnSpc>
              <a:spcPct val="90000"/>
            </a:lnSpc>
            <a:spcBef>
              <a:spcPct val="0"/>
            </a:spcBef>
            <a:spcAft>
              <a:spcPct val="35000"/>
            </a:spcAft>
          </a:pPr>
          <a:r>
            <a:rPr lang="ar-SA" sz="3300" kern="1200" dirty="0" smtClean="0"/>
            <a:t>وقسم غير جار على قوانين العربية، ولا موافق للأدلة الشرعية، ولا مستوف لشرائط التفسير، وهذا هو مورد النهى، وهذا هو الذى يُحمل عليه كلام المانعين للتفسير </a:t>
          </a:r>
          <a:r>
            <a:rPr lang="ar-SA" sz="3300" kern="1200" dirty="0" err="1" smtClean="0"/>
            <a:t>بالرأى</a:t>
          </a:r>
          <a:r>
            <a:rPr lang="ar-SA" sz="3300" kern="1200" dirty="0" smtClean="0"/>
            <a:t>.</a:t>
          </a:r>
          <a:endParaRPr lang="ar-SA" sz="3300" kern="1200" dirty="0"/>
        </a:p>
      </dsp:txBody>
      <dsp:txXfrm>
        <a:off x="1204576" y="2740589"/>
        <a:ext cx="5820447" cy="2398156"/>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C6B2B8-E937-40AD-BA4A-DAB7AF0F237A}">
      <dsp:nvSpPr>
        <dsp:cNvPr id="0" name=""/>
        <dsp:cNvSpPr/>
      </dsp:nvSpPr>
      <dsp:spPr>
        <a:xfrm>
          <a:off x="-308608" y="0"/>
          <a:ext cx="8229595" cy="154363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r" defTabSz="1377950" rtl="1">
            <a:lnSpc>
              <a:spcPct val="90000"/>
            </a:lnSpc>
            <a:spcBef>
              <a:spcPct val="0"/>
            </a:spcBef>
            <a:spcAft>
              <a:spcPct val="35000"/>
            </a:spcAft>
          </a:pPr>
          <a:r>
            <a:rPr lang="ar-SA" sz="3100" b="1" u="sng" kern="1200" dirty="0" smtClean="0"/>
            <a:t>الأُمور </a:t>
          </a:r>
          <a:r>
            <a:rPr lang="ar-SA" sz="3100" b="1" u="sng" kern="1200" dirty="0" err="1" smtClean="0"/>
            <a:t>التى</a:t>
          </a:r>
          <a:r>
            <a:rPr lang="ar-SA" sz="3100" b="1" u="sng" kern="1200" dirty="0" smtClean="0"/>
            <a:t> يجب على المفسِّر أن يتجنبها </a:t>
          </a:r>
          <a:r>
            <a:rPr lang="ar-SA" sz="3100" b="1" u="sng" kern="1200" dirty="0" err="1" smtClean="0"/>
            <a:t>فى</a:t>
          </a:r>
          <a:r>
            <a:rPr lang="ar-SA" sz="3100" b="1" u="sng" kern="1200" dirty="0" smtClean="0"/>
            <a:t> تفسيره:</a:t>
          </a:r>
          <a:endParaRPr lang="ar-SA" sz="3100" u="sng" kern="1200" dirty="0"/>
        </a:p>
      </dsp:txBody>
      <dsp:txXfrm>
        <a:off x="-263397" y="45211"/>
        <a:ext cx="6285909" cy="1453209"/>
      </dsp:txXfrm>
    </dsp:sp>
    <dsp:sp modelId="{AD3987FE-6BCF-4226-92C2-6A72855DEE56}">
      <dsp:nvSpPr>
        <dsp:cNvPr id="0" name=""/>
        <dsp:cNvSpPr/>
      </dsp:nvSpPr>
      <dsp:spPr>
        <a:xfrm>
          <a:off x="925828" y="1800902"/>
          <a:ext cx="6995160" cy="154363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r" defTabSz="1377950" rtl="1">
            <a:lnSpc>
              <a:spcPct val="90000"/>
            </a:lnSpc>
            <a:spcBef>
              <a:spcPct val="0"/>
            </a:spcBef>
            <a:spcAft>
              <a:spcPct val="35000"/>
            </a:spcAft>
          </a:pPr>
          <a:r>
            <a:rPr lang="ar-SA" sz="3100" b="1" kern="1200" dirty="0" smtClean="0"/>
            <a:t>أولاً</a:t>
          </a:r>
          <a:r>
            <a:rPr lang="ar-SA" sz="3100" kern="1200" dirty="0" smtClean="0"/>
            <a:t>: التهجم على بيان مراد الله تعالى من كلامه من غير معرفة بعلوم التفسير.</a:t>
          </a:r>
          <a:endParaRPr lang="ar-SA" sz="3100" kern="1200" dirty="0"/>
        </a:p>
      </dsp:txBody>
      <dsp:txXfrm>
        <a:off x="971039" y="1846113"/>
        <a:ext cx="5284157" cy="1453209"/>
      </dsp:txXfrm>
    </dsp:sp>
    <dsp:sp modelId="{374F7977-CA8B-4493-9FDC-1D12667BFD99}">
      <dsp:nvSpPr>
        <dsp:cNvPr id="0" name=""/>
        <dsp:cNvSpPr/>
      </dsp:nvSpPr>
      <dsp:spPr>
        <a:xfrm>
          <a:off x="1543048" y="3601805"/>
          <a:ext cx="6995160" cy="154363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r" defTabSz="1377950" rtl="1">
            <a:lnSpc>
              <a:spcPct val="90000"/>
            </a:lnSpc>
            <a:spcBef>
              <a:spcPct val="0"/>
            </a:spcBef>
            <a:spcAft>
              <a:spcPct val="35000"/>
            </a:spcAft>
          </a:pPr>
          <a:r>
            <a:rPr lang="ar-SA" sz="3100" b="1" kern="1200" dirty="0" smtClean="0"/>
            <a:t>ثانياً: </a:t>
          </a:r>
          <a:r>
            <a:rPr lang="ar-SA" sz="3100" kern="1200" dirty="0" smtClean="0"/>
            <a:t>الخوض فيما استأثر الله بعلمه، وذلك كالمتشابه الذى لا يعلمه إلا الله.</a:t>
          </a:r>
          <a:endParaRPr lang="ar-SA" sz="3100" kern="1200" dirty="0"/>
        </a:p>
      </dsp:txBody>
      <dsp:txXfrm>
        <a:off x="1588259" y="3647016"/>
        <a:ext cx="5284157" cy="1453209"/>
      </dsp:txXfrm>
    </dsp:sp>
    <dsp:sp modelId="{3652EE5E-625E-445C-8C74-3DEF478E7329}">
      <dsp:nvSpPr>
        <dsp:cNvPr id="0" name=""/>
        <dsp:cNvSpPr/>
      </dsp:nvSpPr>
      <dsp:spPr>
        <a:xfrm>
          <a:off x="6300408" y="1170586"/>
          <a:ext cx="1003360" cy="1003360"/>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526164" y="1170586"/>
        <a:ext cx="551848" cy="755028"/>
      </dsp:txXfrm>
    </dsp:sp>
    <dsp:sp modelId="{5543A15E-4469-42CA-A5B2-148FD279F987}">
      <dsp:nvSpPr>
        <dsp:cNvPr id="0" name=""/>
        <dsp:cNvSpPr/>
      </dsp:nvSpPr>
      <dsp:spPr>
        <a:xfrm>
          <a:off x="6917628" y="2961198"/>
          <a:ext cx="1003360" cy="1003360"/>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7143384" y="2961198"/>
        <a:ext cx="551848" cy="755028"/>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A4BEE7-55EA-4F5A-97D8-CF80E5409224}">
      <dsp:nvSpPr>
        <dsp:cNvPr id="0" name=""/>
        <dsp:cNvSpPr/>
      </dsp:nvSpPr>
      <dsp:spPr>
        <a:xfrm>
          <a:off x="0" y="0"/>
          <a:ext cx="6995160" cy="1357788"/>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5730" tIns="125730" rIns="125730" bIns="125730" numCol="1" spcCol="1270" anchor="ctr" anchorCtr="0">
          <a:noAutofit/>
        </a:bodyPr>
        <a:lstStyle/>
        <a:p>
          <a:pPr lvl="0" algn="r" defTabSz="1466850" rtl="1">
            <a:lnSpc>
              <a:spcPct val="90000"/>
            </a:lnSpc>
            <a:spcBef>
              <a:spcPct val="0"/>
            </a:spcBef>
            <a:spcAft>
              <a:spcPct val="35000"/>
            </a:spcAft>
          </a:pPr>
          <a:r>
            <a:rPr lang="ar-SA" sz="3300" b="1" kern="1200" dirty="0" smtClean="0"/>
            <a:t>ثالثاً: </a:t>
          </a:r>
          <a:r>
            <a:rPr lang="ar-SA" sz="3300" kern="1200" dirty="0" smtClean="0"/>
            <a:t>السير مع الهوى والاستحسان.</a:t>
          </a:r>
          <a:endParaRPr lang="ar-SA" sz="3300" kern="1200" dirty="0"/>
        </a:p>
      </dsp:txBody>
      <dsp:txXfrm>
        <a:off x="39768" y="39768"/>
        <a:ext cx="5530000" cy="1278252"/>
      </dsp:txXfrm>
    </dsp:sp>
    <dsp:sp modelId="{368FFF26-B8D3-439C-BBE4-62B629A384F6}">
      <dsp:nvSpPr>
        <dsp:cNvPr id="0" name=""/>
        <dsp:cNvSpPr/>
      </dsp:nvSpPr>
      <dsp:spPr>
        <a:xfrm>
          <a:off x="617219" y="1584087"/>
          <a:ext cx="6995160" cy="135778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5730" tIns="125730" rIns="125730" bIns="125730" numCol="1" spcCol="1270" anchor="ctr" anchorCtr="0">
          <a:noAutofit/>
        </a:bodyPr>
        <a:lstStyle/>
        <a:p>
          <a:pPr lvl="0" algn="r" defTabSz="1466850" rtl="1">
            <a:lnSpc>
              <a:spcPct val="90000"/>
            </a:lnSpc>
            <a:spcBef>
              <a:spcPct val="0"/>
            </a:spcBef>
            <a:spcAft>
              <a:spcPct val="35000"/>
            </a:spcAft>
          </a:pPr>
          <a:r>
            <a:rPr lang="ar-SA" sz="3300" b="1" kern="1200" dirty="0" smtClean="0"/>
            <a:t>رابعاً: </a:t>
          </a:r>
          <a:r>
            <a:rPr lang="ar-SA" sz="3300" kern="1200" dirty="0" smtClean="0"/>
            <a:t>التفسير المقرر للمذهب الفاسد، بأن يجعل المذهب أصلاً والتفسير تابعاً.</a:t>
          </a:r>
          <a:endParaRPr lang="ar-SA" sz="3300" kern="1200" dirty="0"/>
        </a:p>
      </dsp:txBody>
      <dsp:txXfrm>
        <a:off x="656987" y="1623855"/>
        <a:ext cx="5415841" cy="1278252"/>
      </dsp:txXfrm>
    </dsp:sp>
    <dsp:sp modelId="{3A26F4B2-C28D-46DF-907C-83689BCEC17B}">
      <dsp:nvSpPr>
        <dsp:cNvPr id="0" name=""/>
        <dsp:cNvSpPr/>
      </dsp:nvSpPr>
      <dsp:spPr>
        <a:xfrm>
          <a:off x="1234439" y="3168174"/>
          <a:ext cx="6995160" cy="1357788"/>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25730" tIns="125730" rIns="125730" bIns="125730" numCol="1" spcCol="1270" anchor="ctr" anchorCtr="0">
          <a:noAutofit/>
        </a:bodyPr>
        <a:lstStyle/>
        <a:p>
          <a:pPr lvl="0" algn="r" defTabSz="1466850" rtl="1">
            <a:lnSpc>
              <a:spcPct val="90000"/>
            </a:lnSpc>
            <a:spcBef>
              <a:spcPct val="0"/>
            </a:spcBef>
            <a:spcAft>
              <a:spcPct val="35000"/>
            </a:spcAft>
          </a:pPr>
          <a:r>
            <a:rPr lang="ar-SA" sz="3300" b="1" kern="1200" dirty="0" smtClean="0"/>
            <a:t>خامساً: </a:t>
          </a:r>
          <a:r>
            <a:rPr lang="ar-SA" sz="3300" kern="1200" dirty="0" smtClean="0"/>
            <a:t>التفسير مع القطع بأن مراد الله كذا وكذا من غير دليل.</a:t>
          </a:r>
          <a:endParaRPr lang="ar-SA" sz="3300" kern="1200" dirty="0"/>
        </a:p>
      </dsp:txBody>
      <dsp:txXfrm>
        <a:off x="1274207" y="3207942"/>
        <a:ext cx="5415841" cy="1278252"/>
      </dsp:txXfrm>
    </dsp:sp>
    <dsp:sp modelId="{3F790583-99FD-412F-9459-A096E95A0432}">
      <dsp:nvSpPr>
        <dsp:cNvPr id="0" name=""/>
        <dsp:cNvSpPr/>
      </dsp:nvSpPr>
      <dsp:spPr>
        <a:xfrm>
          <a:off x="6112597" y="1029656"/>
          <a:ext cx="882562" cy="882562"/>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311173" y="1029656"/>
        <a:ext cx="485410" cy="664128"/>
      </dsp:txXfrm>
    </dsp:sp>
    <dsp:sp modelId="{26769D29-2715-4B91-9339-DB4E794D40AC}">
      <dsp:nvSpPr>
        <dsp:cNvPr id="0" name=""/>
        <dsp:cNvSpPr/>
      </dsp:nvSpPr>
      <dsp:spPr>
        <a:xfrm>
          <a:off x="6729817" y="2604691"/>
          <a:ext cx="882562" cy="882562"/>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928393" y="2604691"/>
        <a:ext cx="485410" cy="664128"/>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190E84-A18D-4264-962D-4800820AC50F}">
      <dsp:nvSpPr>
        <dsp:cNvPr id="0" name=""/>
        <dsp:cNvSpPr/>
      </dsp:nvSpPr>
      <dsp:spPr>
        <a:xfrm>
          <a:off x="0" y="276570"/>
          <a:ext cx="6995160" cy="1379614"/>
        </a:xfrm>
        <a:prstGeom prst="roundRect">
          <a:avLst>
            <a:gd name="adj" fmla="val 1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r" defTabSz="1600200" rtl="1">
            <a:lnSpc>
              <a:spcPct val="90000"/>
            </a:lnSpc>
            <a:spcBef>
              <a:spcPct val="0"/>
            </a:spcBef>
            <a:spcAft>
              <a:spcPct val="35000"/>
            </a:spcAft>
          </a:pPr>
          <a:r>
            <a:rPr lang="ar-SA" sz="3600" b="1" u="sng" kern="1200" dirty="0" smtClean="0"/>
            <a:t>منشأ الخطأ في التفسير </a:t>
          </a:r>
          <a:r>
            <a:rPr lang="ar-SA" sz="3600" b="1" u="sng" kern="1200" dirty="0" err="1" smtClean="0"/>
            <a:t>بالرأى</a:t>
          </a:r>
          <a:r>
            <a:rPr lang="ar-SA" sz="3600" b="1" u="sng" kern="1200" dirty="0" smtClean="0"/>
            <a:t>:</a:t>
          </a:r>
          <a:endParaRPr lang="ar-SA" sz="3600" b="1" u="sng" kern="1200" dirty="0"/>
        </a:p>
      </dsp:txBody>
      <dsp:txXfrm>
        <a:off x="40408" y="316978"/>
        <a:ext cx="4513237" cy="1298798"/>
      </dsp:txXfrm>
    </dsp:sp>
    <dsp:sp modelId="{8CC99DBD-1847-4AE4-B42C-8AA3E1C252E6}">
      <dsp:nvSpPr>
        <dsp:cNvPr id="0" name=""/>
        <dsp:cNvSpPr/>
      </dsp:nvSpPr>
      <dsp:spPr>
        <a:xfrm>
          <a:off x="1162459" y="1944212"/>
          <a:ext cx="6995160" cy="3522509"/>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justLow" defTabSz="1333500" rtl="1">
            <a:lnSpc>
              <a:spcPct val="90000"/>
            </a:lnSpc>
            <a:spcBef>
              <a:spcPct val="0"/>
            </a:spcBef>
            <a:spcAft>
              <a:spcPct val="35000"/>
            </a:spcAft>
          </a:pPr>
          <a:r>
            <a:rPr lang="ar-SA" sz="3000" b="0" kern="1200" dirty="0" smtClean="0"/>
            <a:t>   يقع الخطأ كثيراً </a:t>
          </a:r>
          <a:r>
            <a:rPr lang="ar-SA" sz="3000" b="0" kern="1200" dirty="0" err="1" smtClean="0"/>
            <a:t>فى</a:t>
          </a:r>
          <a:r>
            <a:rPr lang="ar-SA" sz="3000" b="0" kern="1200" dirty="0" smtClean="0"/>
            <a:t> التفسير من بعض المتصدرين للتفسير </a:t>
          </a:r>
          <a:r>
            <a:rPr lang="ar-SA" sz="3000" b="0" kern="1200" dirty="0" err="1" smtClean="0"/>
            <a:t>بالرأى</a:t>
          </a:r>
          <a:r>
            <a:rPr lang="ar-SA" sz="3000" b="0" kern="1200" dirty="0" smtClean="0"/>
            <a:t>، الذين عدلوا عن مذاهب </a:t>
          </a:r>
          <a:r>
            <a:rPr lang="ar-SA" sz="3000" b="0" u="sng" kern="1200" dirty="0" smtClean="0"/>
            <a:t>الصحابة والتابعين</a:t>
          </a:r>
          <a:r>
            <a:rPr lang="ar-SA" sz="3000" b="0" kern="1200" dirty="0" smtClean="0"/>
            <a:t>، وفسَّروا بمجرد </a:t>
          </a:r>
          <a:r>
            <a:rPr lang="ar-SA" sz="3000" b="0" kern="1200" dirty="0" err="1" smtClean="0"/>
            <a:t>الرأى</a:t>
          </a:r>
          <a:r>
            <a:rPr lang="ar-SA" sz="3000" b="0" kern="1200" dirty="0" smtClean="0"/>
            <a:t> والهوى، غير مستندين إلى تلك الأصول </a:t>
          </a:r>
          <a:r>
            <a:rPr lang="ar-SA" sz="3000" b="0" kern="1200" dirty="0" err="1" smtClean="0"/>
            <a:t>التى</a:t>
          </a:r>
          <a:r>
            <a:rPr lang="ar-SA" sz="3000" b="0" kern="1200" dirty="0" smtClean="0"/>
            <a:t> قدَّمنا أنها أول </a:t>
          </a:r>
          <a:r>
            <a:rPr lang="ar-SA" sz="3000" b="0" kern="1200" dirty="0" err="1" smtClean="0"/>
            <a:t>شئ</a:t>
          </a:r>
          <a:r>
            <a:rPr lang="ar-SA" sz="3000" b="0" kern="1200" dirty="0" smtClean="0"/>
            <a:t> يجب على المفسِّر أن يعتمد عليه. </a:t>
          </a:r>
          <a:endParaRPr lang="ar-SA" sz="3000" b="0" kern="1200" dirty="0"/>
        </a:p>
      </dsp:txBody>
      <dsp:txXfrm>
        <a:off x="1265630" y="2047383"/>
        <a:ext cx="3953640" cy="3316167"/>
      </dsp:txXfrm>
    </dsp:sp>
    <dsp:sp modelId="{73C54E9A-6404-4BAC-AAC0-F423843EF741}">
      <dsp:nvSpPr>
        <dsp:cNvPr id="0" name=""/>
        <dsp:cNvSpPr/>
      </dsp:nvSpPr>
      <dsp:spPr>
        <a:xfrm>
          <a:off x="5410941" y="720073"/>
          <a:ext cx="1600737" cy="1600737"/>
        </a:xfrm>
        <a:prstGeom prst="downArrow">
          <a:avLst>
            <a:gd name="adj1" fmla="val 55000"/>
            <a:gd name="adj2" fmla="val 45000"/>
          </a:avLst>
        </a:prstGeom>
        <a:solidFill>
          <a:srgbClr val="92D050">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5771107" y="720073"/>
        <a:ext cx="880405" cy="1204555"/>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9A832A-CF74-430B-80AE-B8CDB004290E}">
      <dsp:nvSpPr>
        <dsp:cNvPr id="0" name=""/>
        <dsp:cNvSpPr/>
      </dsp:nvSpPr>
      <dsp:spPr>
        <a:xfrm>
          <a:off x="0" y="36882"/>
          <a:ext cx="8229600" cy="1216800"/>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يرجع الخطأ في التفسير بالرأي - غالباً - إلى جهتين هما:</a:t>
          </a:r>
          <a:endParaRPr lang="ar-SA" sz="3200" kern="1200" dirty="0"/>
        </a:p>
      </dsp:txBody>
      <dsp:txXfrm>
        <a:off x="59399" y="96281"/>
        <a:ext cx="8110802" cy="1098002"/>
      </dsp:txXfrm>
    </dsp:sp>
    <dsp:sp modelId="{117FFB55-ECE3-4A17-81FF-BA463D335229}">
      <dsp:nvSpPr>
        <dsp:cNvPr id="0" name=""/>
        <dsp:cNvSpPr/>
      </dsp:nvSpPr>
      <dsp:spPr>
        <a:xfrm>
          <a:off x="0" y="1296144"/>
          <a:ext cx="8229600" cy="1216800"/>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1" u="sng" kern="1200" dirty="0" smtClean="0"/>
            <a:t>الجهة الأولى:</a:t>
          </a:r>
          <a:endParaRPr lang="ar-SA" sz="3200" b="1" u="sng" kern="1200" dirty="0"/>
        </a:p>
      </dsp:txBody>
      <dsp:txXfrm>
        <a:off x="59399" y="1355543"/>
        <a:ext cx="8110802" cy="1098002"/>
      </dsp:txXfrm>
    </dsp:sp>
    <dsp:sp modelId="{FBE27FBB-A93B-4350-B858-A9BA28297459}">
      <dsp:nvSpPr>
        <dsp:cNvPr id="0" name=""/>
        <dsp:cNvSpPr/>
      </dsp:nvSpPr>
      <dsp:spPr>
        <a:xfrm>
          <a:off x="0" y="2654802"/>
          <a:ext cx="8229600" cy="1216800"/>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أن </a:t>
          </a:r>
          <a:r>
            <a:rPr lang="ar-SA" sz="3200" kern="1200" dirty="0" smtClean="0">
              <a:solidFill>
                <a:srgbClr val="FF0000"/>
              </a:solidFill>
            </a:rPr>
            <a:t>يعتقد</a:t>
          </a:r>
          <a:r>
            <a:rPr lang="ar-SA" sz="3200" kern="1200" dirty="0" smtClean="0"/>
            <a:t> المفسِّر معنى </a:t>
          </a:r>
          <a:r>
            <a:rPr lang="ar-SA" sz="3200" kern="1200" dirty="0" smtClean="0"/>
            <a:t>(صحيح أو غير صحيح)من </a:t>
          </a:r>
          <a:r>
            <a:rPr lang="ar-SA" sz="3200" kern="1200" dirty="0" err="1" smtClean="0"/>
            <a:t>المعانى</a:t>
          </a:r>
          <a:r>
            <a:rPr lang="ar-SA" sz="3200" kern="1200" dirty="0" smtClean="0"/>
            <a:t>، ثم يريد أن يحمل ألفاظ القرآن على ذلك المعنى الذى </a:t>
          </a:r>
          <a:r>
            <a:rPr lang="ar-SA" sz="3200" kern="1200" dirty="0" err="1" smtClean="0"/>
            <a:t>يعتقده</a:t>
          </a:r>
          <a:r>
            <a:rPr lang="ar-SA" sz="3200" kern="1200" dirty="0" smtClean="0"/>
            <a:t>.</a:t>
          </a:r>
          <a:endParaRPr lang="ar-SA" sz="3200" kern="1200" dirty="0"/>
        </a:p>
      </dsp:txBody>
      <dsp:txXfrm>
        <a:off x="59399" y="2714201"/>
        <a:ext cx="8110802" cy="1098002"/>
      </dsp:txXfrm>
    </dsp:sp>
    <dsp:sp modelId="{BCBCAC37-CCBD-40EF-9D9B-A6208C46A08D}">
      <dsp:nvSpPr>
        <dsp:cNvPr id="0" name=""/>
        <dsp:cNvSpPr/>
      </dsp:nvSpPr>
      <dsp:spPr>
        <a:xfrm>
          <a:off x="0" y="3963762"/>
          <a:ext cx="8229600" cy="1216800"/>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الخطأ الذى يرجع إلى هذه الجهة  يقع على أربع </a:t>
          </a:r>
          <a:r>
            <a:rPr lang="ar-SA" sz="3200" kern="1200" dirty="0" err="1" smtClean="0"/>
            <a:t>صورهي</a:t>
          </a:r>
          <a:r>
            <a:rPr lang="ar-SA" sz="3200" kern="1200" dirty="0" smtClean="0"/>
            <a:t>:</a:t>
          </a:r>
          <a:endParaRPr lang="ar-SA" sz="3200" kern="1200" dirty="0"/>
        </a:p>
      </dsp:txBody>
      <dsp:txXfrm>
        <a:off x="59399" y="4023161"/>
        <a:ext cx="8110802" cy="1098002"/>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986AFF-649F-4406-A4BB-A1A5171EC120}">
      <dsp:nvSpPr>
        <dsp:cNvPr id="0" name=""/>
        <dsp:cNvSpPr/>
      </dsp:nvSpPr>
      <dsp:spPr>
        <a:xfrm>
          <a:off x="0" y="147465"/>
          <a:ext cx="8229600" cy="1673100"/>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b="1" kern="1200" dirty="0" smtClean="0"/>
            <a:t>الصورة الأولى</a:t>
          </a:r>
          <a:r>
            <a:rPr lang="ar-SA" sz="3200" kern="1200" dirty="0" smtClean="0"/>
            <a:t>: أن يكون المعنى الذى يريد المفسِّر نفيه أو إثباته </a:t>
          </a:r>
          <a:r>
            <a:rPr lang="ar-SA" sz="3200" kern="1200" dirty="0" smtClean="0">
              <a:solidFill>
                <a:srgbClr val="476BD1"/>
              </a:solidFill>
            </a:rPr>
            <a:t>صواباً،</a:t>
          </a:r>
          <a:r>
            <a:rPr lang="ar-SA" sz="3200" kern="1200" dirty="0" smtClean="0"/>
            <a:t> فمراعاة لهذا المعنى يحمل عليه لفظ القرآن، مع أنه لا يدل عليه ولا يُراد منه.</a:t>
          </a:r>
          <a:endParaRPr lang="ar-SA" sz="3200" kern="1200" dirty="0"/>
        </a:p>
      </dsp:txBody>
      <dsp:txXfrm>
        <a:off x="81674" y="229139"/>
        <a:ext cx="8066252" cy="1509752"/>
      </dsp:txXfrm>
    </dsp:sp>
    <dsp:sp modelId="{A522BD3C-6C9B-4EF8-A9EF-CB96953A9045}">
      <dsp:nvSpPr>
        <dsp:cNvPr id="0" name=""/>
        <dsp:cNvSpPr/>
      </dsp:nvSpPr>
      <dsp:spPr>
        <a:xfrm>
          <a:off x="0" y="2007766"/>
          <a:ext cx="8229600" cy="1673100"/>
        </a:xfrm>
        <a:prstGeom prst="roundRect">
          <a:avLst/>
        </a:prstGeom>
        <a:gradFill rotWithShape="0">
          <a:gsLst>
            <a:gs pos="0">
              <a:schemeClr val="accent3">
                <a:hueOff val="5625132"/>
                <a:satOff val="-8440"/>
                <a:lumOff val="-1373"/>
                <a:alphaOff val="0"/>
                <a:tint val="50000"/>
                <a:satMod val="300000"/>
              </a:schemeClr>
            </a:gs>
            <a:gs pos="35000">
              <a:schemeClr val="accent3">
                <a:hueOff val="5625132"/>
                <a:satOff val="-8440"/>
                <a:lumOff val="-1373"/>
                <a:alphaOff val="0"/>
                <a:tint val="37000"/>
                <a:satMod val="300000"/>
              </a:schemeClr>
            </a:gs>
            <a:gs pos="100000">
              <a:schemeClr val="accent3">
                <a:hueOff val="5625132"/>
                <a:satOff val="-8440"/>
                <a:lumOff val="-137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وهو مع ذلك لا ينفى المعنى الظاهر المراد.</a:t>
          </a:r>
          <a:endParaRPr lang="ar-SA" sz="3200" kern="1200" dirty="0"/>
        </a:p>
      </dsp:txBody>
      <dsp:txXfrm>
        <a:off x="81674" y="2089440"/>
        <a:ext cx="8066252" cy="1509752"/>
      </dsp:txXfrm>
    </dsp:sp>
    <dsp:sp modelId="{46744DC0-8C91-42E7-BC9D-3F5E05993675}">
      <dsp:nvSpPr>
        <dsp:cNvPr id="0" name=""/>
        <dsp:cNvSpPr/>
      </dsp:nvSpPr>
      <dsp:spPr>
        <a:xfrm>
          <a:off x="0" y="3868066"/>
          <a:ext cx="8229600" cy="1673100"/>
        </a:xfrm>
        <a:prstGeom prst="roundRect">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u="sng" kern="1200" dirty="0" smtClean="0"/>
            <a:t>وعلى هذا يكون الخطأ واقعاً </a:t>
          </a:r>
          <a:r>
            <a:rPr lang="ar-SA" sz="3200" u="sng" kern="1200" dirty="0" err="1" smtClean="0"/>
            <a:t>فى</a:t>
          </a:r>
          <a:r>
            <a:rPr lang="ar-SA" sz="3200" u="sng" kern="1200" dirty="0" smtClean="0"/>
            <a:t> الدليل لا </a:t>
          </a:r>
          <a:r>
            <a:rPr lang="ar-SA" sz="3200" u="sng" kern="1200" dirty="0" err="1" smtClean="0"/>
            <a:t>فى</a:t>
          </a:r>
          <a:r>
            <a:rPr lang="ar-SA" sz="3200" u="sng" kern="1200" dirty="0" smtClean="0"/>
            <a:t> المدلول</a:t>
          </a:r>
          <a:r>
            <a:rPr lang="ar-SA" sz="3200" kern="1200" dirty="0" smtClean="0"/>
            <a:t>، وهذه الصورة تنطبق على كل من يعتقد معنى صحيحا في ذاته لكنه غير مراد .</a:t>
          </a:r>
          <a:endParaRPr lang="ar-SA" sz="3200" kern="1200" dirty="0"/>
        </a:p>
      </dsp:txBody>
      <dsp:txXfrm>
        <a:off x="81674" y="3949740"/>
        <a:ext cx="8066252" cy="1509752"/>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E8FEA-77BB-4FA3-97F1-08B15E9C5D70}">
      <dsp:nvSpPr>
        <dsp:cNvPr id="0" name=""/>
        <dsp:cNvSpPr/>
      </dsp:nvSpPr>
      <dsp:spPr>
        <a:xfrm rot="10800000">
          <a:off x="-1" y="432053"/>
          <a:ext cx="8229603" cy="4281330"/>
        </a:xfrm>
        <a:prstGeom prst="homePlat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14536" tIns="121920" rIns="227584" bIns="121920" numCol="1" spcCol="1270" anchor="ctr" anchorCtr="0">
          <a:noAutofit/>
        </a:bodyPr>
        <a:lstStyle/>
        <a:p>
          <a:pPr lvl="0" algn="justLow" defTabSz="1422400" rtl="1">
            <a:lnSpc>
              <a:spcPct val="90000"/>
            </a:lnSpc>
            <a:spcBef>
              <a:spcPct val="0"/>
            </a:spcBef>
            <a:spcAft>
              <a:spcPct val="35000"/>
            </a:spcAft>
          </a:pPr>
          <a:r>
            <a:rPr lang="ar-SA" sz="3200" kern="1200" dirty="0" smtClean="0"/>
            <a:t>مثال ذلك قوله </a:t>
          </a:r>
          <a:r>
            <a:rPr lang="ar-SA" sz="3200" kern="1200" dirty="0" err="1" smtClean="0"/>
            <a:t>تعالى:فى</a:t>
          </a:r>
          <a:r>
            <a:rPr lang="ar-SA" sz="3200" kern="1200" dirty="0" smtClean="0"/>
            <a:t> الآية [66] من سورة النساء: {وَلَوْ أَنَّا كَتَبْنَا عَلَيْهِمْ أَنِ اقْتُلُواْ أَنْفُسَكُمْ أَوِ اخْرُجُواْ مِن دِيَارِكُمْ.... } الآية، بعضهم </a:t>
          </a:r>
          <a:r>
            <a:rPr lang="ar-SA" sz="3200" kern="1200" dirty="0" err="1" smtClean="0"/>
            <a:t>يفسرقوله</a:t>
          </a:r>
          <a:r>
            <a:rPr lang="ar-SA" sz="3200" kern="1200" dirty="0" smtClean="0"/>
            <a:t> تعالى: {اقْتُلُواْ أَنْفُسَكُمْ} بمخالفة هواها، وقوله تعالي: {أَوِ اخْرُجُواْ مِن دِيَارِكُمْ}، أي أخرجوا حب الدنيا من قلوبكم.. إلخ.</a:t>
          </a:r>
          <a:endParaRPr lang="ar-SA" sz="3200" kern="1200" dirty="0"/>
        </a:p>
      </dsp:txBody>
      <dsp:txXfrm rot="10800000">
        <a:off x="1070331" y="432053"/>
        <a:ext cx="7159271" cy="4281330"/>
      </dsp:txXfrm>
    </dsp:sp>
    <dsp:sp modelId="{1772CF8A-8D1F-4DFF-A8C9-CA8A194E2E0F}">
      <dsp:nvSpPr>
        <dsp:cNvPr id="0" name=""/>
        <dsp:cNvSpPr/>
      </dsp:nvSpPr>
      <dsp:spPr>
        <a:xfrm>
          <a:off x="442379" y="1224140"/>
          <a:ext cx="1810626" cy="275422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C3D0B0-63FD-4381-8F97-31D46CFB60F6}">
      <dsp:nvSpPr>
        <dsp:cNvPr id="0" name=""/>
        <dsp:cNvSpPr/>
      </dsp:nvSpPr>
      <dsp:spPr>
        <a:xfrm>
          <a:off x="0" y="345038"/>
          <a:ext cx="8229600" cy="445536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justLow" defTabSz="1511300" rtl="1">
            <a:lnSpc>
              <a:spcPct val="90000"/>
            </a:lnSpc>
            <a:spcBef>
              <a:spcPct val="0"/>
            </a:spcBef>
            <a:spcAft>
              <a:spcPct val="35000"/>
            </a:spcAft>
          </a:pPr>
          <a:r>
            <a:rPr lang="ar-SA" sz="3400" b="1" kern="1200" dirty="0" smtClean="0"/>
            <a:t>الصورة الثانية</a:t>
          </a:r>
          <a:r>
            <a:rPr lang="ar-SA" sz="3400" b="0" kern="1200" dirty="0" smtClean="0"/>
            <a:t>: أن يكون المعنى الذى يريد المفسِّر نفيه أو إثباته </a:t>
          </a:r>
          <a:r>
            <a:rPr lang="ar-SA" sz="3400" b="0" kern="1200" dirty="0" smtClean="0">
              <a:solidFill>
                <a:srgbClr val="FFFF00"/>
              </a:solidFill>
            </a:rPr>
            <a:t>صواباً،</a:t>
          </a:r>
          <a:r>
            <a:rPr lang="ar-SA" sz="3400" b="0" kern="1200" dirty="0" smtClean="0"/>
            <a:t> فمراعاة لهذا المعنى </a:t>
          </a:r>
          <a:r>
            <a:rPr lang="ar-SA" sz="3400" b="0" kern="1200" dirty="0" smtClean="0">
              <a:solidFill>
                <a:srgbClr val="FFFF00"/>
              </a:solidFill>
            </a:rPr>
            <a:t>يسلب</a:t>
          </a:r>
          <a:r>
            <a:rPr lang="ar-SA" sz="3400" b="0" kern="1200" dirty="0" smtClean="0"/>
            <a:t> لفظ القرآن ما يدل عليه ويُراد به. ويحمله على ما يريده هو، وعلى هذا يكون </a:t>
          </a:r>
          <a:r>
            <a:rPr lang="ar-SA" sz="3400" b="0" u="sng" kern="1200" dirty="0" smtClean="0"/>
            <a:t>الخطأ واقعاً في الدليل لا في المدلول أيضاً</a:t>
          </a:r>
          <a:r>
            <a:rPr lang="ar-SA" sz="3400" b="0" kern="1200" dirty="0" smtClean="0"/>
            <a:t>.</a:t>
          </a:r>
        </a:p>
        <a:p>
          <a:pPr lvl="0" algn="justLow" defTabSz="1511300" rtl="1">
            <a:lnSpc>
              <a:spcPct val="90000"/>
            </a:lnSpc>
            <a:spcBef>
              <a:spcPct val="0"/>
            </a:spcBef>
            <a:spcAft>
              <a:spcPct val="35000"/>
            </a:spcAft>
          </a:pPr>
          <a:r>
            <a:rPr lang="ar-SA" sz="3400" b="0" kern="1200" dirty="0" smtClean="0"/>
            <a:t>مثال  في الآية [35] من سورة البقرة: {وَلاَ تَقْرَبَا هَاذِهِ الشَّجَرَةَ فَتَكُونَا مِنَ الْظَّالِمِينَ}.. حيث يقول بعضهم: لم يرد الله معنى الأكل </a:t>
          </a:r>
          <a:r>
            <a:rPr lang="ar-SA" sz="3400" b="0" kern="1200" dirty="0" err="1" smtClean="0"/>
            <a:t>فى</a:t>
          </a:r>
          <a:r>
            <a:rPr lang="ar-SA" sz="3400" b="0" kern="1200" dirty="0" smtClean="0"/>
            <a:t> الحقيقة، وإنما أراد معنى مساكنة الهمة لشيء هو غيره.... إلخ.</a:t>
          </a:r>
          <a:endParaRPr lang="ar-SA" sz="3400" b="0" kern="1200" dirty="0"/>
        </a:p>
      </dsp:txBody>
      <dsp:txXfrm>
        <a:off x="217493" y="562531"/>
        <a:ext cx="7794614" cy="4020374"/>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380238-E7C5-4440-B06E-795816E71F03}">
      <dsp:nvSpPr>
        <dsp:cNvPr id="0" name=""/>
        <dsp:cNvSpPr/>
      </dsp:nvSpPr>
      <dsp:spPr>
        <a:xfrm>
          <a:off x="0" y="663061"/>
          <a:ext cx="8229600" cy="915105"/>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kern="1200" dirty="0" smtClean="0"/>
            <a:t>وهذه الصورة تنطبق على تفاسير بعض أصحاب التفسير الاشاري الذين يفسِّرون القرآن بمعان إشارية صحيحة في حد ذاتها.</a:t>
          </a:r>
          <a:endParaRPr lang="ar-SA" sz="2800" kern="1200" dirty="0"/>
        </a:p>
      </dsp:txBody>
      <dsp:txXfrm>
        <a:off x="44672" y="707733"/>
        <a:ext cx="8140256" cy="825761"/>
      </dsp:txXfrm>
    </dsp:sp>
    <dsp:sp modelId="{777C648E-7CD8-4435-B81F-BE8DFA7E386B}">
      <dsp:nvSpPr>
        <dsp:cNvPr id="0" name=""/>
        <dsp:cNvSpPr/>
      </dsp:nvSpPr>
      <dsp:spPr>
        <a:xfrm>
          <a:off x="0" y="2160237"/>
          <a:ext cx="8229600" cy="924498"/>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kern="1200" dirty="0" smtClean="0"/>
            <a:t>ومع ذلك فإنهم يقولون: إن المعاني الظاهرة غير مرادة.</a:t>
          </a:r>
          <a:endParaRPr lang="ar-SA" sz="2800" kern="1200" dirty="0"/>
        </a:p>
      </dsp:txBody>
      <dsp:txXfrm>
        <a:off x="45130" y="2205367"/>
        <a:ext cx="8139340" cy="834238"/>
      </dsp:txXfrm>
    </dsp:sp>
    <dsp:sp modelId="{56D76B63-138F-4ADC-8F99-A0A09B001721}">
      <dsp:nvSpPr>
        <dsp:cNvPr id="0" name=""/>
        <dsp:cNvSpPr/>
      </dsp:nvSpPr>
      <dsp:spPr>
        <a:xfrm>
          <a:off x="0" y="3514398"/>
          <a:ext cx="8229600" cy="738903"/>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kern="1200" dirty="0" smtClean="0"/>
            <a:t>وتفسير هؤلاء أقرب ما يكون إلى تفسير الباطنية.</a:t>
          </a:r>
          <a:endParaRPr lang="ar-SA" sz="2800" kern="1200" dirty="0"/>
        </a:p>
      </dsp:txBody>
      <dsp:txXfrm>
        <a:off x="36070" y="3550468"/>
        <a:ext cx="8157460" cy="666763"/>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C889CF-4B7A-41D9-BA11-14806DA18EAD}">
      <dsp:nvSpPr>
        <dsp:cNvPr id="0" name=""/>
        <dsp:cNvSpPr/>
      </dsp:nvSpPr>
      <dsp:spPr>
        <a:xfrm>
          <a:off x="0" y="4457912"/>
          <a:ext cx="8229600" cy="1157331"/>
        </a:xfrm>
        <a:prstGeom prst="rect">
          <a:avLst/>
        </a:prstGeom>
        <a:solidFill>
          <a:schemeClr val="accent4">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lvl="0" algn="justLow" defTabSz="1422400" rtl="1">
            <a:lnSpc>
              <a:spcPct val="90000"/>
            </a:lnSpc>
            <a:spcBef>
              <a:spcPct val="0"/>
            </a:spcBef>
            <a:spcAft>
              <a:spcPct val="35000"/>
            </a:spcAft>
          </a:pPr>
          <a:r>
            <a:rPr lang="ar-SA" sz="3200" kern="1200" dirty="0" smtClean="0"/>
            <a:t>وعلى هذا يكون الخطأ واقعاً في الدليل والمدلول معاً.</a:t>
          </a:r>
          <a:endParaRPr lang="ar-SA" sz="3200" kern="1200" dirty="0"/>
        </a:p>
      </dsp:txBody>
      <dsp:txXfrm>
        <a:off x="0" y="4457912"/>
        <a:ext cx="8229600" cy="1157331"/>
      </dsp:txXfrm>
    </dsp:sp>
    <dsp:sp modelId="{E049C28A-EF7C-43E6-B4EC-382E87A0A62A}">
      <dsp:nvSpPr>
        <dsp:cNvPr id="0" name=""/>
        <dsp:cNvSpPr/>
      </dsp:nvSpPr>
      <dsp:spPr>
        <a:xfrm rot="10800000">
          <a:off x="0" y="2695296"/>
          <a:ext cx="8229600" cy="1779976"/>
        </a:xfrm>
        <a:prstGeom prst="upArrowCallout">
          <a:avLst/>
        </a:prstGeom>
        <a:solidFill>
          <a:schemeClr val="bg1">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lvl="0" algn="justLow" defTabSz="1422400" rtl="1">
            <a:lnSpc>
              <a:spcPct val="90000"/>
            </a:lnSpc>
            <a:spcBef>
              <a:spcPct val="0"/>
            </a:spcBef>
            <a:spcAft>
              <a:spcPct val="35000"/>
            </a:spcAft>
          </a:pPr>
          <a:r>
            <a:rPr lang="ar-SA" sz="3200" u="sng" kern="1200" dirty="0" smtClean="0"/>
            <a:t>وهو مع ذلك لا ينفى الظاهر المراد.</a:t>
          </a:r>
          <a:endParaRPr lang="ar-SA" sz="3200" u="sng" kern="1200" dirty="0"/>
        </a:p>
      </dsp:txBody>
      <dsp:txXfrm rot="10800000">
        <a:off x="0" y="2695296"/>
        <a:ext cx="8229600" cy="1156575"/>
      </dsp:txXfrm>
    </dsp:sp>
    <dsp:sp modelId="{650018E8-84B9-4F37-A117-D2D8D991D7D9}">
      <dsp:nvSpPr>
        <dsp:cNvPr id="0" name=""/>
        <dsp:cNvSpPr/>
      </dsp:nvSpPr>
      <dsp:spPr>
        <a:xfrm rot="10800000">
          <a:off x="0" y="1379"/>
          <a:ext cx="8229600" cy="2711277"/>
        </a:xfrm>
        <a:prstGeom prst="upArrowCallout">
          <a:avLst/>
        </a:prstGeom>
        <a:solidFill>
          <a:schemeClr val="accent5">
            <a:lumMod val="7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lvl="0" algn="justLow" defTabSz="1422400" rtl="1">
            <a:lnSpc>
              <a:spcPct val="90000"/>
            </a:lnSpc>
            <a:spcBef>
              <a:spcPct val="0"/>
            </a:spcBef>
            <a:spcAft>
              <a:spcPct val="35000"/>
            </a:spcAft>
          </a:pPr>
          <a:r>
            <a:rPr lang="ar-SA" sz="3200" b="1" kern="1200" dirty="0" smtClean="0"/>
            <a:t>الصورة الثالثة: </a:t>
          </a:r>
          <a:r>
            <a:rPr lang="ar-SA" sz="3200" kern="1200" dirty="0" smtClean="0"/>
            <a:t>أن يكون المعنى الذى يريد المفسِّر نفيه أو إثباته </a:t>
          </a:r>
          <a:r>
            <a:rPr lang="ar-SA" sz="3200" kern="1200" dirty="0" smtClean="0">
              <a:solidFill>
                <a:srgbClr val="FF33CC"/>
              </a:solidFill>
            </a:rPr>
            <a:t>خطأ، </a:t>
          </a:r>
          <a:r>
            <a:rPr lang="ar-SA" sz="3200" kern="1200" dirty="0" smtClean="0"/>
            <a:t>فمراعاة لهذا المعنى يحمل عليه لفظ القرآن، مع أنه لا يدل عليه ولا يُراد منه.</a:t>
          </a:r>
          <a:endParaRPr lang="ar-SA" sz="3200" kern="1200" dirty="0"/>
        </a:p>
      </dsp:txBody>
      <dsp:txXfrm rot="10800000">
        <a:off x="0" y="1379"/>
        <a:ext cx="8229600" cy="1761706"/>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884B54-1F49-4909-B7AF-39A875F7DAB4}">
      <dsp:nvSpPr>
        <dsp:cNvPr id="0" name=""/>
        <dsp:cNvSpPr/>
      </dsp:nvSpPr>
      <dsp:spPr>
        <a:xfrm>
          <a:off x="0" y="3873242"/>
          <a:ext cx="8229600" cy="1271284"/>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lvl="0" algn="r" defTabSz="1377950" rtl="1">
            <a:lnSpc>
              <a:spcPct val="90000"/>
            </a:lnSpc>
            <a:spcBef>
              <a:spcPct val="0"/>
            </a:spcBef>
            <a:spcAft>
              <a:spcPct val="35000"/>
            </a:spcAft>
          </a:pPr>
          <a:r>
            <a:rPr lang="ar-SA" sz="3100" kern="1200" dirty="0" smtClean="0"/>
            <a:t>يقول أصحاب هذا اللون من التفسير: واذكر اسم ربك الذى هو أنت، أي اعرف نفسك ولا تنسها فينسك الله .... إلخ.</a:t>
          </a:r>
          <a:endParaRPr lang="ar-SA" sz="3100" kern="1200" dirty="0"/>
        </a:p>
      </dsp:txBody>
      <dsp:txXfrm>
        <a:off x="0" y="3873242"/>
        <a:ext cx="8229600" cy="1271284"/>
      </dsp:txXfrm>
    </dsp:sp>
    <dsp:sp modelId="{A3A70048-575B-424C-8685-8948254E8772}">
      <dsp:nvSpPr>
        <dsp:cNvPr id="0" name=""/>
        <dsp:cNvSpPr/>
      </dsp:nvSpPr>
      <dsp:spPr>
        <a:xfrm rot="10800000">
          <a:off x="0" y="1937076"/>
          <a:ext cx="8229600" cy="1955235"/>
        </a:xfrm>
        <a:prstGeom prst="upArrowCallou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lvl="0" algn="r" defTabSz="1377950" rtl="1">
            <a:lnSpc>
              <a:spcPct val="90000"/>
            </a:lnSpc>
            <a:spcBef>
              <a:spcPct val="0"/>
            </a:spcBef>
            <a:spcAft>
              <a:spcPct val="35000"/>
            </a:spcAft>
          </a:pPr>
          <a:r>
            <a:rPr lang="ar-SA" sz="3100" kern="1200" dirty="0" smtClean="0"/>
            <a:t>في قوله تعالى </a:t>
          </a:r>
          <a:r>
            <a:rPr lang="ar-SA" sz="3100" kern="1200" dirty="0" err="1" smtClean="0"/>
            <a:t>فى</a:t>
          </a:r>
          <a:r>
            <a:rPr lang="ar-SA" sz="3100" kern="1200" dirty="0" smtClean="0"/>
            <a:t> الآية [8] من سورة المزمل: {وَاذْكُرِ اسْمَ رَبِّكَ وَتَبَتَّلْ إِلَيْهِ تَبْتِيلاً}.</a:t>
          </a:r>
          <a:endParaRPr lang="ar-SA" sz="3100" kern="1200" dirty="0"/>
        </a:p>
      </dsp:txBody>
      <dsp:txXfrm rot="10800000">
        <a:off x="0" y="1937076"/>
        <a:ext cx="8229600" cy="1270453"/>
      </dsp:txXfrm>
    </dsp:sp>
    <dsp:sp modelId="{4254AA09-A10B-4FDD-93C5-71DA9DDD1163}">
      <dsp:nvSpPr>
        <dsp:cNvPr id="0" name=""/>
        <dsp:cNvSpPr/>
      </dsp:nvSpPr>
      <dsp:spPr>
        <a:xfrm rot="10800000">
          <a:off x="0" y="909"/>
          <a:ext cx="8229600" cy="1955235"/>
        </a:xfrm>
        <a:prstGeom prst="upArrowCallou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r" defTabSz="1333500" rtl="1">
            <a:lnSpc>
              <a:spcPct val="90000"/>
            </a:lnSpc>
            <a:spcBef>
              <a:spcPct val="0"/>
            </a:spcBef>
            <a:spcAft>
              <a:spcPct val="35000"/>
            </a:spcAft>
          </a:pPr>
          <a:r>
            <a:rPr lang="ar-SA" sz="3000" kern="1200" dirty="0" smtClean="0"/>
            <a:t>أوضح مثال لهذه الصورة التفسير المبنى على القول بوحدة الوجود.</a:t>
          </a:r>
          <a:endParaRPr lang="ar-SA" sz="3000" kern="1200" dirty="0"/>
        </a:p>
      </dsp:txBody>
      <dsp:txXfrm rot="10800000">
        <a:off x="0" y="909"/>
        <a:ext cx="8229600" cy="1270453"/>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DBD0A0-5022-4E31-893F-DECFB975C60D}">
      <dsp:nvSpPr>
        <dsp:cNvPr id="0" name=""/>
        <dsp:cNvSpPr/>
      </dsp:nvSpPr>
      <dsp:spPr>
        <a:xfrm>
          <a:off x="10335" y="72012"/>
          <a:ext cx="7715171" cy="2712981"/>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b="1" kern="1200" dirty="0" smtClean="0"/>
            <a:t>الصورة الرابعة: </a:t>
          </a:r>
          <a:r>
            <a:rPr lang="ar-SA" sz="3200" kern="1200" dirty="0" smtClean="0"/>
            <a:t>أن يكون المعنى الذى يريد المفسِّر نفيه أو إثباته </a:t>
          </a:r>
          <a:r>
            <a:rPr lang="ar-SA" sz="3200" kern="1200" dirty="0" smtClean="0">
              <a:solidFill>
                <a:srgbClr val="FF33CC"/>
              </a:solidFill>
            </a:rPr>
            <a:t>خطأ</a:t>
          </a:r>
          <a:r>
            <a:rPr lang="ar-SA" sz="3200" kern="1200" dirty="0" smtClean="0"/>
            <a:t>، فمراعاة لهذا المعنى </a:t>
          </a:r>
          <a:r>
            <a:rPr lang="ar-SA" sz="3200" u="sng" kern="1200" dirty="0" smtClean="0"/>
            <a:t>يسلب لفظ القرآن ما يدل </a:t>
          </a:r>
          <a:r>
            <a:rPr lang="ar-SA" sz="3200" kern="1200" dirty="0" smtClean="0"/>
            <a:t>عليه ويُراد به، ويحمله على ذلك الخطأ دون الظاهر المراد.</a:t>
          </a:r>
          <a:endParaRPr lang="ar-SA" sz="3200" kern="1200" dirty="0"/>
        </a:p>
      </dsp:txBody>
      <dsp:txXfrm>
        <a:off x="89796" y="151473"/>
        <a:ext cx="5659729" cy="2554059"/>
      </dsp:txXfrm>
    </dsp:sp>
    <dsp:sp modelId="{8F50DF2B-CB9F-41B0-87F7-DF26F1FBC8A8}">
      <dsp:nvSpPr>
        <dsp:cNvPr id="0" name=""/>
        <dsp:cNvSpPr/>
      </dsp:nvSpPr>
      <dsp:spPr>
        <a:xfrm>
          <a:off x="586388" y="3024339"/>
          <a:ext cx="6995160" cy="1264936"/>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والخطأ وعلى هذا يكون في الدليل والمدلول معاً.</a:t>
          </a:r>
          <a:endParaRPr lang="ar-SA" sz="3200" kern="1200" dirty="0"/>
        </a:p>
      </dsp:txBody>
      <dsp:txXfrm>
        <a:off x="623437" y="3061388"/>
        <a:ext cx="5208600" cy="1190838"/>
      </dsp:txXfrm>
    </dsp:sp>
    <dsp:sp modelId="{14AD4706-7981-467D-A279-A6BAF558FF6B}">
      <dsp:nvSpPr>
        <dsp:cNvPr id="0" name=""/>
        <dsp:cNvSpPr/>
      </dsp:nvSpPr>
      <dsp:spPr>
        <a:xfrm>
          <a:off x="1234457" y="4536500"/>
          <a:ext cx="6995160" cy="882966"/>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وهذه الصورة تنطبق على تفاسير أهل البدع، والمذاهب الباطلة.</a:t>
          </a:r>
          <a:endParaRPr lang="ar-SA" sz="3200" kern="1200" dirty="0"/>
        </a:p>
      </dsp:txBody>
      <dsp:txXfrm>
        <a:off x="1260318" y="4562361"/>
        <a:ext cx="5230976" cy="831244"/>
      </dsp:txXfrm>
    </dsp:sp>
    <dsp:sp modelId="{22D41B0C-296D-4070-A06D-0445C44654B5}">
      <dsp:nvSpPr>
        <dsp:cNvPr id="0" name=""/>
        <dsp:cNvSpPr/>
      </dsp:nvSpPr>
      <dsp:spPr>
        <a:xfrm>
          <a:off x="6059013" y="1944214"/>
          <a:ext cx="1095241" cy="1095241"/>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305442" y="1944214"/>
        <a:ext cx="602383" cy="824169"/>
      </dsp:txXfrm>
    </dsp:sp>
    <dsp:sp modelId="{3B690B42-88EA-479D-A58D-45CD372C485F}">
      <dsp:nvSpPr>
        <dsp:cNvPr id="0" name=""/>
        <dsp:cNvSpPr/>
      </dsp:nvSpPr>
      <dsp:spPr>
        <a:xfrm>
          <a:off x="6419059" y="3528389"/>
          <a:ext cx="1095241" cy="1095241"/>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665488" y="3528389"/>
        <a:ext cx="602383" cy="824169"/>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D7FFD4-5CCB-4241-9FD5-1EADD5F14B6C}">
      <dsp:nvSpPr>
        <dsp:cNvPr id="0" name=""/>
        <dsp:cNvSpPr/>
      </dsp:nvSpPr>
      <dsp:spPr>
        <a:xfrm>
          <a:off x="0" y="0"/>
          <a:ext cx="6995160" cy="2283043"/>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فتارة يلوون لفظ القرآن عن ظاهره المراد إلى معنى ليس في اللفظ أي دلالة عليه، كتفسير بعض غلاة الشيعة: "الجبت والطاغوت" بأبي بكر وعمر.</a:t>
          </a:r>
          <a:endParaRPr lang="ar-SA" sz="3200" kern="1200" dirty="0"/>
        </a:p>
      </dsp:txBody>
      <dsp:txXfrm>
        <a:off x="66868" y="66868"/>
        <a:ext cx="4635457" cy="2149307"/>
      </dsp:txXfrm>
    </dsp:sp>
    <dsp:sp modelId="{5B1035C0-B9FA-4AD1-9944-E4E7FFBE3C2D}">
      <dsp:nvSpPr>
        <dsp:cNvPr id="0" name=""/>
        <dsp:cNvSpPr/>
      </dsp:nvSpPr>
      <dsp:spPr>
        <a:xfrm>
          <a:off x="1234439" y="2790385"/>
          <a:ext cx="6995160" cy="2283043"/>
        </a:xfrm>
        <a:prstGeom prst="roundRect">
          <a:avLst>
            <a:gd name="adj" fmla="val 10000"/>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وتارة يحتالون على صرف اللفظ عن ظاهره إلى معنى فيه تكلف غير مقبول، وذلك إذا أحسوا أن اللفظ القرآني يصادم مذهبهم الباطل. </a:t>
          </a:r>
          <a:endParaRPr lang="ar-SA" sz="3200" kern="1200" dirty="0"/>
        </a:p>
      </dsp:txBody>
      <dsp:txXfrm>
        <a:off x="1301307" y="2857253"/>
        <a:ext cx="4143006" cy="2149307"/>
      </dsp:txXfrm>
    </dsp:sp>
    <dsp:sp modelId="{760DA72A-1525-4692-80F4-30C5D0688DBE}">
      <dsp:nvSpPr>
        <dsp:cNvPr id="0" name=""/>
        <dsp:cNvSpPr/>
      </dsp:nvSpPr>
      <dsp:spPr>
        <a:xfrm>
          <a:off x="5511182" y="1794725"/>
          <a:ext cx="1483977" cy="1483977"/>
        </a:xfrm>
        <a:prstGeom prst="downArrow">
          <a:avLst>
            <a:gd name="adj1" fmla="val 55000"/>
            <a:gd name="adj2" fmla="val 45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5845077" y="1794725"/>
        <a:ext cx="816187" cy="1116693"/>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2D17E2-35A9-459A-A7C7-D0BD649AA651}">
      <dsp:nvSpPr>
        <dsp:cNvPr id="0" name=""/>
        <dsp:cNvSpPr/>
      </dsp:nvSpPr>
      <dsp:spPr>
        <a:xfrm>
          <a:off x="0" y="0"/>
          <a:ext cx="4525963" cy="4525963"/>
        </a:xfrm>
        <a:prstGeom prst="pie">
          <a:avLst>
            <a:gd name="adj1" fmla="val 5400000"/>
            <a:gd name="adj2" fmla="val 1620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DFDB0C1-21C4-43C7-BED2-AAA57A5C1B14}">
      <dsp:nvSpPr>
        <dsp:cNvPr id="0" name=""/>
        <dsp:cNvSpPr/>
      </dsp:nvSpPr>
      <dsp:spPr>
        <a:xfrm>
          <a:off x="2262981" y="0"/>
          <a:ext cx="5966618" cy="4525963"/>
        </a:xfrm>
        <a:prstGeom prst="rect">
          <a:avLst/>
        </a:prstGeom>
        <a:solidFill>
          <a:schemeClr val="accent4">
            <a:alpha val="90000"/>
            <a:tint val="4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كما فعل بعض </a:t>
          </a:r>
          <a:r>
            <a:rPr lang="ar-SA" sz="3200" u="sng" kern="1200" dirty="0" smtClean="0"/>
            <a:t>المعتزلة</a:t>
          </a:r>
          <a:r>
            <a:rPr lang="ar-SA" sz="3200" kern="1200" dirty="0" smtClean="0"/>
            <a:t> ففسَّر لفظ "إلى" </a:t>
          </a:r>
          <a:r>
            <a:rPr lang="ar-SA" sz="3200" kern="1200" dirty="0" err="1" smtClean="0"/>
            <a:t>فى</a:t>
          </a:r>
          <a:r>
            <a:rPr lang="ar-SA" sz="3200" kern="1200" dirty="0" smtClean="0"/>
            <a:t> قوله تعالى </a:t>
          </a:r>
          <a:r>
            <a:rPr lang="ar-SA" sz="3200" kern="1200" dirty="0" err="1" smtClean="0"/>
            <a:t>فى</a:t>
          </a:r>
          <a:r>
            <a:rPr lang="ar-SA" sz="3200" kern="1200" dirty="0" smtClean="0"/>
            <a:t> الآيتين [22 - 23] من سورة القيامة: {وُجُوهٌ يَوْمَئِذٍ نَّاضِرَةٌ * إِلَى رَبِّهَا نَاظِرَةٌ} بالنعمة، ذهاباً منهم </a:t>
          </a:r>
          <a:r>
            <a:rPr lang="ar-SA" sz="3200" u="sng" kern="1200" dirty="0" smtClean="0">
              <a:solidFill>
                <a:srgbClr val="FF33CC"/>
              </a:solidFill>
            </a:rPr>
            <a:t>إلى</a:t>
          </a:r>
          <a:r>
            <a:rPr lang="ar-SA" sz="3200" kern="1200" dirty="0" smtClean="0"/>
            <a:t> أن "إلى" واحد </a:t>
          </a:r>
          <a:r>
            <a:rPr lang="ar-SA" sz="3200" kern="1200" dirty="0" err="1" smtClean="0"/>
            <a:t>الآء</a:t>
          </a:r>
          <a:r>
            <a:rPr lang="ar-SA" sz="3200" kern="1200" dirty="0" smtClean="0"/>
            <a:t> ، بمعنى النعم، فيكون المعنى: ناظرة نعمة ربها، وذلك كله ليصرف الآية عما تدل عليه من رؤية الله في الآخرة.</a:t>
          </a:r>
          <a:endParaRPr lang="ar-SA" sz="3200" kern="1200" dirty="0"/>
        </a:p>
      </dsp:txBody>
      <dsp:txXfrm>
        <a:off x="2262981" y="0"/>
        <a:ext cx="5966618" cy="4525963"/>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297EDF-8B0E-4D07-BE66-9114E32BD979}">
      <dsp:nvSpPr>
        <dsp:cNvPr id="0" name=""/>
        <dsp:cNvSpPr/>
      </dsp:nvSpPr>
      <dsp:spPr>
        <a:xfrm>
          <a:off x="3986212" y="2149986"/>
          <a:ext cx="2828925" cy="673155"/>
        </a:xfrm>
        <a:custGeom>
          <a:avLst/>
          <a:gdLst/>
          <a:ahLst/>
          <a:cxnLst/>
          <a:rect l="0" t="0" r="0" b="0"/>
          <a:pathLst>
            <a:path>
              <a:moveTo>
                <a:pt x="0" y="0"/>
              </a:moveTo>
              <a:lnTo>
                <a:pt x="0" y="458735"/>
              </a:lnTo>
              <a:lnTo>
                <a:pt x="2828925" y="458735"/>
              </a:lnTo>
              <a:lnTo>
                <a:pt x="2828925" y="6731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75B18A-AC08-4C7A-80D0-40F7094FBCE8}">
      <dsp:nvSpPr>
        <dsp:cNvPr id="0" name=""/>
        <dsp:cNvSpPr/>
      </dsp:nvSpPr>
      <dsp:spPr>
        <a:xfrm>
          <a:off x="3940492" y="2149986"/>
          <a:ext cx="91440" cy="673155"/>
        </a:xfrm>
        <a:custGeom>
          <a:avLst/>
          <a:gdLst/>
          <a:ahLst/>
          <a:cxnLst/>
          <a:rect l="0" t="0" r="0" b="0"/>
          <a:pathLst>
            <a:path>
              <a:moveTo>
                <a:pt x="45720" y="0"/>
              </a:moveTo>
              <a:lnTo>
                <a:pt x="45720" y="6731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9406EB-AD7D-4CD7-9CBC-95623522F622}">
      <dsp:nvSpPr>
        <dsp:cNvPr id="0" name=""/>
        <dsp:cNvSpPr/>
      </dsp:nvSpPr>
      <dsp:spPr>
        <a:xfrm>
          <a:off x="1157287" y="2149986"/>
          <a:ext cx="2828925" cy="673155"/>
        </a:xfrm>
        <a:custGeom>
          <a:avLst/>
          <a:gdLst/>
          <a:ahLst/>
          <a:cxnLst/>
          <a:rect l="0" t="0" r="0" b="0"/>
          <a:pathLst>
            <a:path>
              <a:moveTo>
                <a:pt x="2828925" y="0"/>
              </a:moveTo>
              <a:lnTo>
                <a:pt x="2828925" y="458735"/>
              </a:lnTo>
              <a:lnTo>
                <a:pt x="0" y="458735"/>
              </a:lnTo>
              <a:lnTo>
                <a:pt x="0" y="6731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003A83-6907-49E7-A2B7-D5990AFCDD88}">
      <dsp:nvSpPr>
        <dsp:cNvPr id="0" name=""/>
        <dsp:cNvSpPr/>
      </dsp:nvSpPr>
      <dsp:spPr>
        <a:xfrm>
          <a:off x="2026566" y="680231"/>
          <a:ext cx="3919292" cy="1469755"/>
        </a:xfrm>
        <a:prstGeom prst="roundRect">
          <a:avLst>
            <a:gd name="adj" fmla="val 10000"/>
          </a:avLst>
        </a:prstGeom>
        <a:solidFill>
          <a:schemeClr val="accent3">
            <a:lumMod val="75000"/>
          </a:schemeClr>
        </a:soli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sp>
    <dsp:sp modelId="{44750955-3BAD-4422-A6DB-E9F2AF6F2F0C}">
      <dsp:nvSpPr>
        <dsp:cNvPr id="0" name=""/>
        <dsp:cNvSpPr/>
      </dsp:nvSpPr>
      <dsp:spPr>
        <a:xfrm>
          <a:off x="2283741" y="924547"/>
          <a:ext cx="3919292" cy="1469755"/>
        </a:xfrm>
        <a:prstGeom prst="roundRect">
          <a:avLst>
            <a:gd name="adj" fmla="val 10000"/>
          </a:avLst>
        </a:prstGeom>
        <a:solidFill>
          <a:schemeClr val="accent3">
            <a:lumMod val="60000"/>
            <a:lumOff val="4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r" defTabSz="1600200" rtl="1">
            <a:lnSpc>
              <a:spcPct val="90000"/>
            </a:lnSpc>
            <a:spcBef>
              <a:spcPct val="0"/>
            </a:spcBef>
            <a:spcAft>
              <a:spcPct val="35000"/>
            </a:spcAft>
          </a:pPr>
          <a:r>
            <a:rPr lang="ar-SA" sz="3600" b="1" kern="1200" dirty="0" smtClean="0"/>
            <a:t>ما الفرق بين الصورة:</a:t>
          </a:r>
          <a:endParaRPr lang="ar-SA" sz="3600" kern="1200" dirty="0"/>
        </a:p>
      </dsp:txBody>
      <dsp:txXfrm>
        <a:off x="2326789" y="967595"/>
        <a:ext cx="3833196" cy="1383659"/>
      </dsp:txXfrm>
    </dsp:sp>
    <dsp:sp modelId="{E4CFB851-0C54-4A74-96EA-29AE9F81625F}">
      <dsp:nvSpPr>
        <dsp:cNvPr id="0" name=""/>
        <dsp:cNvSpPr/>
      </dsp:nvSpPr>
      <dsp:spPr>
        <a:xfrm>
          <a:off x="0" y="2823142"/>
          <a:ext cx="2314575" cy="1469755"/>
        </a:xfrm>
        <a:prstGeom prst="roundRect">
          <a:avLst>
            <a:gd name="adj" fmla="val 10000"/>
          </a:avLst>
        </a:prstGeom>
        <a:solidFill>
          <a:schemeClr val="accent2">
            <a:lumMod val="60000"/>
            <a:lumOff val="4000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3D55EE-8DAD-4250-86E7-A8BB85822932}">
      <dsp:nvSpPr>
        <dsp:cNvPr id="0" name=""/>
        <dsp:cNvSpPr/>
      </dsp:nvSpPr>
      <dsp:spPr>
        <a:xfrm>
          <a:off x="257174" y="3067458"/>
          <a:ext cx="2314575" cy="1469755"/>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52400" tIns="152400" rIns="152400" bIns="152400" numCol="1" spcCol="1270" anchor="ctr" anchorCtr="0">
          <a:noAutofit/>
        </a:bodyPr>
        <a:lstStyle/>
        <a:p>
          <a:pPr lvl="0" algn="ctr" defTabSz="1778000" rtl="1">
            <a:lnSpc>
              <a:spcPct val="90000"/>
            </a:lnSpc>
            <a:spcBef>
              <a:spcPct val="0"/>
            </a:spcBef>
            <a:spcAft>
              <a:spcPct val="35000"/>
            </a:spcAft>
          </a:pPr>
          <a:r>
            <a:rPr lang="ar-SA" sz="4000" kern="1200" dirty="0" smtClean="0"/>
            <a:t>أ- الأولى والرابعة؟</a:t>
          </a:r>
          <a:endParaRPr lang="ar-SA" sz="4000" kern="1200" dirty="0"/>
        </a:p>
      </dsp:txBody>
      <dsp:txXfrm>
        <a:off x="300222" y="3110506"/>
        <a:ext cx="2228479" cy="1383659"/>
      </dsp:txXfrm>
    </dsp:sp>
    <dsp:sp modelId="{124D915F-79AD-4CDB-8CF3-EFDF2FBE58E9}">
      <dsp:nvSpPr>
        <dsp:cNvPr id="0" name=""/>
        <dsp:cNvSpPr/>
      </dsp:nvSpPr>
      <dsp:spPr>
        <a:xfrm>
          <a:off x="2828924" y="2823142"/>
          <a:ext cx="2314575" cy="1469755"/>
        </a:xfrm>
        <a:prstGeom prst="roundRect">
          <a:avLst>
            <a:gd name="adj" fmla="val 10000"/>
          </a:avLst>
        </a:prstGeom>
        <a:solidFill>
          <a:schemeClr val="accent4">
            <a:lumMod val="60000"/>
            <a:lumOff val="4000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9CD948-D1EB-45FB-951A-5EE8137AD9A0}">
      <dsp:nvSpPr>
        <dsp:cNvPr id="0" name=""/>
        <dsp:cNvSpPr/>
      </dsp:nvSpPr>
      <dsp:spPr>
        <a:xfrm>
          <a:off x="3086099" y="3067458"/>
          <a:ext cx="2314575" cy="1469755"/>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52400" tIns="152400" rIns="152400" bIns="152400" numCol="1" spcCol="1270" anchor="ctr" anchorCtr="0">
          <a:noAutofit/>
        </a:bodyPr>
        <a:lstStyle/>
        <a:p>
          <a:pPr lvl="0" algn="ctr" defTabSz="1778000" rtl="1">
            <a:lnSpc>
              <a:spcPct val="90000"/>
            </a:lnSpc>
            <a:spcBef>
              <a:spcPct val="0"/>
            </a:spcBef>
            <a:spcAft>
              <a:spcPct val="35000"/>
            </a:spcAft>
          </a:pPr>
          <a:r>
            <a:rPr lang="ar-SA" sz="4000" kern="1200" smtClean="0"/>
            <a:t>ب- الثالثة والرابعة؟</a:t>
          </a:r>
          <a:endParaRPr lang="ar-SA" sz="4000" kern="1200"/>
        </a:p>
      </dsp:txBody>
      <dsp:txXfrm>
        <a:off x="3129147" y="3110506"/>
        <a:ext cx="2228479" cy="1383659"/>
      </dsp:txXfrm>
    </dsp:sp>
    <dsp:sp modelId="{51CB5A32-14A6-47BC-ACDE-B35891431C2F}">
      <dsp:nvSpPr>
        <dsp:cNvPr id="0" name=""/>
        <dsp:cNvSpPr/>
      </dsp:nvSpPr>
      <dsp:spPr>
        <a:xfrm>
          <a:off x="5657850" y="2823142"/>
          <a:ext cx="2314575" cy="1469755"/>
        </a:xfrm>
        <a:prstGeom prst="roundRect">
          <a:avLst>
            <a:gd name="adj" fmla="val 10000"/>
          </a:avLst>
        </a:prstGeom>
        <a:solidFill>
          <a:schemeClr val="tx2">
            <a:lumMod val="40000"/>
            <a:lumOff val="6000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8BDDB9-5AED-4C2B-9C0C-9AB45FEA7E04}">
      <dsp:nvSpPr>
        <dsp:cNvPr id="0" name=""/>
        <dsp:cNvSpPr/>
      </dsp:nvSpPr>
      <dsp:spPr>
        <a:xfrm>
          <a:off x="5915024" y="3067458"/>
          <a:ext cx="2314575" cy="1469755"/>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52400" tIns="152400" rIns="152400" bIns="152400" numCol="1" spcCol="1270" anchor="ctr" anchorCtr="0">
          <a:noAutofit/>
        </a:bodyPr>
        <a:lstStyle/>
        <a:p>
          <a:pPr lvl="0" algn="ctr" defTabSz="1778000" rtl="1">
            <a:lnSpc>
              <a:spcPct val="90000"/>
            </a:lnSpc>
            <a:spcBef>
              <a:spcPct val="0"/>
            </a:spcBef>
            <a:spcAft>
              <a:spcPct val="35000"/>
            </a:spcAft>
          </a:pPr>
          <a:r>
            <a:rPr lang="ar-SA" sz="4000" kern="1200" dirty="0" smtClean="0"/>
            <a:t>ج- الأولى والثانية؟</a:t>
          </a:r>
          <a:endParaRPr lang="ar-SA" sz="4000" kern="1200" dirty="0"/>
        </a:p>
      </dsp:txBody>
      <dsp:txXfrm>
        <a:off x="5958072" y="3110506"/>
        <a:ext cx="2228479" cy="1383659"/>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7FD6DE-07D1-4D35-8CB9-DE849E5C2D1E}">
      <dsp:nvSpPr>
        <dsp:cNvPr id="0" name=""/>
        <dsp:cNvSpPr/>
      </dsp:nvSpPr>
      <dsp:spPr>
        <a:xfrm>
          <a:off x="0" y="171557"/>
          <a:ext cx="8229600" cy="1373047"/>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b="1" u="sng" kern="1200" dirty="0" smtClean="0"/>
            <a:t>وأما الخطأ الذى يرجع إلى الجهة الثانية فهو يقع على صورتين:</a:t>
          </a:r>
          <a:endParaRPr lang="ar-SA" sz="3200" b="1" u="sng" kern="1200" dirty="0"/>
        </a:p>
      </dsp:txBody>
      <dsp:txXfrm>
        <a:off x="67027" y="238584"/>
        <a:ext cx="8095546" cy="1238993"/>
      </dsp:txXfrm>
    </dsp:sp>
    <dsp:sp modelId="{6399A560-BA37-4CA9-A912-04E260F0832E}">
      <dsp:nvSpPr>
        <dsp:cNvPr id="0" name=""/>
        <dsp:cNvSpPr/>
      </dsp:nvSpPr>
      <dsp:spPr>
        <a:xfrm>
          <a:off x="0" y="1684782"/>
          <a:ext cx="8229600" cy="2625480"/>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b="1" kern="1200" dirty="0" smtClean="0"/>
            <a:t>الصورة الأولى: </a:t>
          </a:r>
          <a:r>
            <a:rPr lang="ar-SA" sz="3200" kern="1200" dirty="0" smtClean="0"/>
            <a:t>أن يكون اللفظ محتملاً للمعنى الذى ذكره المفسِّر </a:t>
          </a:r>
          <a:r>
            <a:rPr lang="ar-SA" sz="3200" u="sng" kern="1200" dirty="0" smtClean="0"/>
            <a:t>لغة</a:t>
          </a:r>
          <a:r>
            <a:rPr lang="ar-SA" sz="3200" kern="1200" dirty="0" smtClean="0"/>
            <a:t>، ولكنه غير مراد بالنظر إلى الآية، وذلك كاللفظ الذى يُطلق في اللغة على </a:t>
          </a:r>
          <a:r>
            <a:rPr lang="ar-SA" sz="3200" u="sng" kern="1200" dirty="0" smtClean="0"/>
            <a:t>معنيين أو أكثر</a:t>
          </a:r>
          <a:r>
            <a:rPr lang="ar-SA" sz="3200" kern="1200" dirty="0" smtClean="0"/>
            <a:t>. والمراد منه واحد </a:t>
          </a:r>
          <a:r>
            <a:rPr lang="ar-SA" sz="3200" u="sng" kern="1200" dirty="0" smtClean="0"/>
            <a:t>بعينه</a:t>
          </a:r>
          <a:r>
            <a:rPr lang="ar-SA" sz="3200" kern="1200" dirty="0" smtClean="0"/>
            <a:t>، فيأتي المفسِّر فيحمله على معنى آخر من معانيه غير المعنى المراد .</a:t>
          </a:r>
          <a:endParaRPr lang="ar-SA" sz="3200" kern="1200" dirty="0"/>
        </a:p>
      </dsp:txBody>
      <dsp:txXfrm>
        <a:off x="128165" y="1812947"/>
        <a:ext cx="7973270" cy="2369150"/>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8011F8-FBE5-4F0C-9971-DD47AEDDF733}">
      <dsp:nvSpPr>
        <dsp:cNvPr id="0" name=""/>
        <dsp:cNvSpPr/>
      </dsp:nvSpPr>
      <dsp:spPr>
        <a:xfrm>
          <a:off x="0" y="-5200"/>
          <a:ext cx="6995160" cy="111532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مثال ذلك لفظ "أُمَّة" فإنه يُطلق على معان، منها:</a:t>
          </a:r>
          <a:endParaRPr lang="ar-SA" sz="3200" kern="1200" dirty="0"/>
        </a:p>
      </dsp:txBody>
      <dsp:txXfrm>
        <a:off x="32667" y="27467"/>
        <a:ext cx="5254387" cy="1049994"/>
      </dsp:txXfrm>
    </dsp:sp>
    <dsp:sp modelId="{32D40DF7-7803-4735-AE08-94D68F8ABCDD}">
      <dsp:nvSpPr>
        <dsp:cNvPr id="0" name=""/>
        <dsp:cNvSpPr/>
      </dsp:nvSpPr>
      <dsp:spPr>
        <a:xfrm>
          <a:off x="586441" y="1378562"/>
          <a:ext cx="6995160" cy="12670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الجماعة، والطريقة المسلوكة في الدين، والرجل الجامع لصفات الخير.</a:t>
          </a:r>
          <a:endParaRPr lang="ar-SA" sz="3200" kern="1200" dirty="0"/>
        </a:p>
      </dsp:txBody>
      <dsp:txXfrm>
        <a:off x="623551" y="1415672"/>
        <a:ext cx="5236561" cy="1192792"/>
      </dsp:txXfrm>
    </dsp:sp>
    <dsp:sp modelId="{EE18E2CA-A6DD-4DFA-A2D5-3102968A6934}">
      <dsp:nvSpPr>
        <dsp:cNvPr id="0" name=""/>
        <dsp:cNvSpPr/>
      </dsp:nvSpPr>
      <dsp:spPr>
        <a:xfrm>
          <a:off x="1162459" y="2757112"/>
          <a:ext cx="6995160" cy="2715491"/>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فحمله على غير معنى الطريقة المسلوكة في الدين في قوله تعالى في الآية [22] من سورة الزخرف: {إِنَّا وجدنا آباءنا عَلَى أُمَّةٍ} غير صحيح وإن احتمله اللفظ لغة.</a:t>
          </a:r>
          <a:endParaRPr lang="ar-SA" sz="3200" kern="1200" dirty="0"/>
        </a:p>
      </dsp:txBody>
      <dsp:txXfrm>
        <a:off x="1241993" y="2836646"/>
        <a:ext cx="5151713" cy="2556423"/>
      </dsp:txXfrm>
    </dsp:sp>
    <dsp:sp modelId="{536E5647-494E-40A1-B1B9-78338B06A320}">
      <dsp:nvSpPr>
        <dsp:cNvPr id="0" name=""/>
        <dsp:cNvSpPr/>
      </dsp:nvSpPr>
      <dsp:spPr>
        <a:xfrm>
          <a:off x="5987004" y="432052"/>
          <a:ext cx="1067158" cy="106715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227115" y="432052"/>
        <a:ext cx="586936" cy="803036"/>
      </dsp:txXfrm>
    </dsp:sp>
    <dsp:sp modelId="{9BD9A5DB-70FC-403E-B4A7-257E52DD0178}">
      <dsp:nvSpPr>
        <dsp:cNvPr id="0" name=""/>
        <dsp:cNvSpPr/>
      </dsp:nvSpPr>
      <dsp:spPr>
        <a:xfrm>
          <a:off x="6563075" y="1800197"/>
          <a:ext cx="1067158" cy="106715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803186" y="1800197"/>
        <a:ext cx="586936" cy="803036"/>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0F08DF-FC6C-437C-927D-9E1192841171}">
      <dsp:nvSpPr>
        <dsp:cNvPr id="0" name=""/>
        <dsp:cNvSpPr/>
      </dsp:nvSpPr>
      <dsp:spPr>
        <a:xfrm>
          <a:off x="10352" y="4"/>
          <a:ext cx="6995160" cy="1706589"/>
        </a:xfrm>
        <a:prstGeom prst="roundRect">
          <a:avLst>
            <a:gd name="adj" fmla="val 10000"/>
          </a:avLst>
        </a:prstGeom>
        <a:solidFill>
          <a:schemeClr val="bg2">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b="1" kern="1200" dirty="0" smtClean="0"/>
            <a:t>الصورة الثانية: </a:t>
          </a:r>
          <a:r>
            <a:rPr lang="ar-SA" sz="2800" kern="1200" dirty="0" smtClean="0"/>
            <a:t>أن يكون اللفظ موضوعاً لمعنى بعينه، ولكنه غير مُراد في الآية، وإنما المراد معنى آخر غير ما وضع له اللفظ بقرينة السياق مثلاً.</a:t>
          </a:r>
          <a:endParaRPr lang="ar-SA" sz="2800" kern="1200" dirty="0"/>
        </a:p>
      </dsp:txBody>
      <dsp:txXfrm>
        <a:off x="60336" y="49988"/>
        <a:ext cx="5153617" cy="1606621"/>
      </dsp:txXfrm>
    </dsp:sp>
    <dsp:sp modelId="{D6DBC399-45B4-43EF-A05E-A80A42045E83}">
      <dsp:nvSpPr>
        <dsp:cNvPr id="0" name=""/>
        <dsp:cNvSpPr/>
      </dsp:nvSpPr>
      <dsp:spPr>
        <a:xfrm>
          <a:off x="586441" y="1872204"/>
          <a:ext cx="6995160" cy="1187564"/>
        </a:xfrm>
        <a:prstGeom prst="roundRect">
          <a:avLst>
            <a:gd name="adj" fmla="val 10000"/>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kern="1200" dirty="0" smtClean="0"/>
            <a:t>فيخطئ المفسِّر في تعيين المعنى المراد، لأنه اكتفى بظاهر اللغة، فشرح اللفظ على معناه </a:t>
          </a:r>
          <a:r>
            <a:rPr lang="ar-SA" sz="2800" kern="1200" dirty="0" err="1" smtClean="0"/>
            <a:t>الوضعى</a:t>
          </a:r>
          <a:r>
            <a:rPr lang="ar-SA" sz="2800" kern="1200" dirty="0" smtClean="0"/>
            <a:t>.</a:t>
          </a:r>
          <a:endParaRPr lang="ar-SA" sz="2800" kern="1200" dirty="0"/>
        </a:p>
      </dsp:txBody>
      <dsp:txXfrm>
        <a:off x="621224" y="1906987"/>
        <a:ext cx="5199090" cy="1117998"/>
      </dsp:txXfrm>
    </dsp:sp>
    <dsp:sp modelId="{05B3A9D8-DED0-480C-A439-7411C6BB8035}">
      <dsp:nvSpPr>
        <dsp:cNvPr id="0" name=""/>
        <dsp:cNvSpPr/>
      </dsp:nvSpPr>
      <dsp:spPr>
        <a:xfrm>
          <a:off x="1162459" y="3208884"/>
          <a:ext cx="6995160" cy="24191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kern="1200" dirty="0" smtClean="0"/>
            <a:t>وذلك كتفسير لفظ "مبصرة" في قوله تعالى </a:t>
          </a:r>
          <a:r>
            <a:rPr lang="ar-SA" sz="2800" kern="1200" dirty="0" err="1" smtClean="0"/>
            <a:t>فى</a:t>
          </a:r>
          <a:r>
            <a:rPr lang="ar-SA" sz="2800" kern="1200" dirty="0" smtClean="0"/>
            <a:t> الآية [59] من سورة الإسراء: {وَآتَيْنَا ثَمُودَ النَّاقَةَ مُبْصِرَةً} يجعل "مبصرة" من الإبصار بالعين، على أنها حال من الناقة، وهذا خلاف المراد، إذ المراد: آية واضحة.</a:t>
          </a:r>
          <a:endParaRPr lang="ar-SA" sz="2800" kern="1200" dirty="0"/>
        </a:p>
      </dsp:txBody>
      <dsp:txXfrm>
        <a:off x="1233312" y="3279737"/>
        <a:ext cx="5126950" cy="2277401"/>
      </dsp:txXfrm>
    </dsp:sp>
    <dsp:sp modelId="{D99139D4-6C96-42D6-BC18-A8791CFAED0D}">
      <dsp:nvSpPr>
        <dsp:cNvPr id="0" name=""/>
        <dsp:cNvSpPr/>
      </dsp:nvSpPr>
      <dsp:spPr>
        <a:xfrm>
          <a:off x="5885876" y="1116034"/>
          <a:ext cx="1109283" cy="1109283"/>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135465" y="1116034"/>
        <a:ext cx="610105" cy="834735"/>
      </dsp:txXfrm>
    </dsp:sp>
    <dsp:sp modelId="{E221411B-830F-4025-94F6-2E7842D9F6B1}">
      <dsp:nvSpPr>
        <dsp:cNvPr id="0" name=""/>
        <dsp:cNvSpPr/>
      </dsp:nvSpPr>
      <dsp:spPr>
        <a:xfrm>
          <a:off x="6503096" y="3095678"/>
          <a:ext cx="1109283" cy="1109283"/>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SA" sz="3600" kern="1200"/>
        </a:p>
      </dsp:txBody>
      <dsp:txXfrm>
        <a:off x="6752685" y="3095678"/>
        <a:ext cx="610105" cy="834735"/>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19CBC4-0DC9-4E9A-A5F5-61A729E6B7C0}">
      <dsp:nvSpPr>
        <dsp:cNvPr id="0" name=""/>
        <dsp:cNvSpPr/>
      </dsp:nvSpPr>
      <dsp:spPr>
        <a:xfrm>
          <a:off x="0" y="93233"/>
          <a:ext cx="8229600" cy="1111273"/>
        </a:xfrm>
        <a:prstGeom prst="roundRect">
          <a:avLst/>
        </a:prstGeom>
        <a:solidFill>
          <a:schemeClr val="accent2">
            <a:lumMod val="60000"/>
            <a:lumOff val="4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lvl="0" algn="r" defTabSz="1778000" rtl="1">
            <a:lnSpc>
              <a:spcPct val="90000"/>
            </a:lnSpc>
            <a:spcBef>
              <a:spcPct val="0"/>
            </a:spcBef>
            <a:spcAft>
              <a:spcPct val="35000"/>
            </a:spcAft>
          </a:pPr>
          <a:r>
            <a:rPr lang="ar-SA" sz="4000" b="1" u="sng" kern="1200" dirty="0" smtClean="0"/>
            <a:t>أهم كتب التفسير بالرأي الجائز</a:t>
          </a:r>
          <a:endParaRPr lang="ar-SA" sz="4000" b="1" u="sng" kern="1200" dirty="0"/>
        </a:p>
      </dsp:txBody>
      <dsp:txXfrm>
        <a:off x="54248" y="147481"/>
        <a:ext cx="8121104" cy="1002777"/>
      </dsp:txXfrm>
    </dsp:sp>
    <dsp:sp modelId="{B56B6263-C1B5-48DA-B8BD-E4FEF9B1058B}">
      <dsp:nvSpPr>
        <dsp:cNvPr id="0" name=""/>
        <dsp:cNvSpPr/>
      </dsp:nvSpPr>
      <dsp:spPr>
        <a:xfrm>
          <a:off x="0" y="1388827"/>
          <a:ext cx="8229600" cy="351936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137160" tIns="137160" rIns="137160" bIns="137160" numCol="1" spcCol="1270" anchor="ctr" anchorCtr="0">
          <a:noAutofit/>
        </a:bodyPr>
        <a:lstStyle/>
        <a:p>
          <a:pPr lvl="0" algn="justLow" defTabSz="1600200" rtl="1">
            <a:lnSpc>
              <a:spcPct val="90000"/>
            </a:lnSpc>
            <a:spcBef>
              <a:spcPct val="0"/>
            </a:spcBef>
            <a:spcAft>
              <a:spcPct val="35000"/>
            </a:spcAft>
          </a:pPr>
          <a:r>
            <a:rPr lang="ar-SA" sz="3600" kern="1200" dirty="0" smtClean="0"/>
            <a:t>   هذه الكتب اتجاهاتها مختلفة ومناهجها متباينة، فمنها ما تغلب عليه الصناعة النحوية، ومنها ما تغلب عليه النزعة الفلسفية والكلامية، ومنها ما تطغى فيه الناحية القصصية والإسرائيلية، ومنها غير ذلك. ولكن الجميع ينضم تحت </a:t>
          </a:r>
          <a:r>
            <a:rPr lang="ar-SA" sz="3600" kern="1200" dirty="0" err="1" smtClean="0"/>
            <a:t>شئ</a:t>
          </a:r>
          <a:r>
            <a:rPr lang="ar-SA" sz="3600" kern="1200" dirty="0" smtClean="0"/>
            <a:t> واحد هو التفسير </a:t>
          </a:r>
          <a:r>
            <a:rPr lang="ar-SA" sz="3600" kern="1200" dirty="0" err="1" smtClean="0"/>
            <a:t>بالرأى</a:t>
          </a:r>
          <a:r>
            <a:rPr lang="ar-SA" sz="3600" kern="1200" dirty="0" smtClean="0"/>
            <a:t> الجائز.</a:t>
          </a:r>
          <a:endParaRPr lang="ar-SA" sz="3600" kern="1200" dirty="0"/>
        </a:p>
      </dsp:txBody>
      <dsp:txXfrm>
        <a:off x="171801" y="1560628"/>
        <a:ext cx="7885998" cy="3175758"/>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69CC75-0F20-4B3A-8D4D-E10A01472697}">
      <dsp:nvSpPr>
        <dsp:cNvPr id="0" name=""/>
        <dsp:cNvSpPr/>
      </dsp:nvSpPr>
      <dsp:spPr>
        <a:xfrm rot="10800000">
          <a:off x="1550596" y="1641"/>
          <a:ext cx="5472684" cy="688555"/>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3634" tIns="121920" rIns="227584" bIns="121920" numCol="1" spcCol="1270" anchor="ctr" anchorCtr="0">
          <a:noAutofit/>
        </a:bodyPr>
        <a:lstStyle/>
        <a:p>
          <a:pPr lvl="0" algn="r" defTabSz="1422400" rtl="1">
            <a:lnSpc>
              <a:spcPct val="90000"/>
            </a:lnSpc>
            <a:spcBef>
              <a:spcPct val="0"/>
            </a:spcBef>
            <a:spcAft>
              <a:spcPct val="35000"/>
            </a:spcAft>
          </a:pPr>
          <a:r>
            <a:rPr lang="ar-SA" sz="3200" b="0" kern="1200" dirty="0" smtClean="0"/>
            <a:t>1 - مفاتيح الغيب: للفخر الرازي</a:t>
          </a:r>
          <a:endParaRPr lang="ar-SA" sz="3200" b="0" kern="1200" dirty="0"/>
        </a:p>
      </dsp:txBody>
      <dsp:txXfrm rot="10800000">
        <a:off x="1722735" y="1641"/>
        <a:ext cx="5300545" cy="688555"/>
      </dsp:txXfrm>
    </dsp:sp>
    <dsp:sp modelId="{0D29CFE0-1182-46CA-9261-AD265C417264}">
      <dsp:nvSpPr>
        <dsp:cNvPr id="0" name=""/>
        <dsp:cNvSpPr/>
      </dsp:nvSpPr>
      <dsp:spPr>
        <a:xfrm>
          <a:off x="1206319" y="1641"/>
          <a:ext cx="688555" cy="688555"/>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ACAAD49-A66B-4B35-B8C1-8273168CD61B}">
      <dsp:nvSpPr>
        <dsp:cNvPr id="0" name=""/>
        <dsp:cNvSpPr/>
      </dsp:nvSpPr>
      <dsp:spPr>
        <a:xfrm rot="10800000">
          <a:off x="1550596" y="895736"/>
          <a:ext cx="5472684" cy="1011750"/>
        </a:xfrm>
        <a:prstGeom prst="homePlate">
          <a:avLst/>
        </a:prstGeom>
        <a:solidFill>
          <a:schemeClr val="accent4">
            <a:hueOff val="-1116192"/>
            <a:satOff val="6725"/>
            <a:lumOff val="53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3634" tIns="121920" rIns="227584" bIns="121920" numCol="1" spcCol="1270" anchor="ctr" anchorCtr="0">
          <a:noAutofit/>
        </a:bodyPr>
        <a:lstStyle/>
        <a:p>
          <a:pPr lvl="0" algn="r" defTabSz="1422400" rtl="1">
            <a:lnSpc>
              <a:spcPct val="90000"/>
            </a:lnSpc>
            <a:spcBef>
              <a:spcPct val="0"/>
            </a:spcBef>
            <a:spcAft>
              <a:spcPct val="35000"/>
            </a:spcAft>
          </a:pPr>
          <a:r>
            <a:rPr lang="ar-SA" sz="3200" b="0" kern="1200" dirty="0" smtClean="0"/>
            <a:t>2 - أنوار التنزيل وأسرار التأويل: للبيضاوي</a:t>
          </a:r>
          <a:endParaRPr lang="ar-SA" sz="3200" b="0" kern="1200" dirty="0"/>
        </a:p>
      </dsp:txBody>
      <dsp:txXfrm rot="10800000">
        <a:off x="1803533" y="895736"/>
        <a:ext cx="5219747" cy="1011750"/>
      </dsp:txXfrm>
    </dsp:sp>
    <dsp:sp modelId="{1552EA87-36CA-4F01-ADA8-F24C8859FFE6}">
      <dsp:nvSpPr>
        <dsp:cNvPr id="0" name=""/>
        <dsp:cNvSpPr/>
      </dsp:nvSpPr>
      <dsp:spPr>
        <a:xfrm>
          <a:off x="1206319" y="1057333"/>
          <a:ext cx="688555" cy="688555"/>
        </a:xfrm>
        <a:prstGeom prst="ellipse">
          <a:avLst/>
        </a:prstGeom>
        <a:solidFill>
          <a:schemeClr val="accent4">
            <a:tint val="50000"/>
            <a:hueOff val="-995320"/>
            <a:satOff val="5652"/>
            <a:lumOff val="4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84363E-CA16-4E7E-9DB3-7E9063E70AA8}">
      <dsp:nvSpPr>
        <dsp:cNvPr id="0" name=""/>
        <dsp:cNvSpPr/>
      </dsp:nvSpPr>
      <dsp:spPr>
        <a:xfrm rot="10800000">
          <a:off x="1550596" y="2113026"/>
          <a:ext cx="5472684" cy="902896"/>
        </a:xfrm>
        <a:prstGeom prst="homePlate">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3634" tIns="121920" rIns="227584" bIns="121920" numCol="1" spcCol="1270" anchor="ctr" anchorCtr="0">
          <a:noAutofit/>
        </a:bodyPr>
        <a:lstStyle/>
        <a:p>
          <a:pPr lvl="0" algn="r" defTabSz="1422400" rtl="1">
            <a:lnSpc>
              <a:spcPct val="90000"/>
            </a:lnSpc>
            <a:spcBef>
              <a:spcPct val="0"/>
            </a:spcBef>
            <a:spcAft>
              <a:spcPct val="35000"/>
            </a:spcAft>
          </a:pPr>
          <a:r>
            <a:rPr lang="ar-SA" sz="3200" b="0" kern="1200" dirty="0" smtClean="0"/>
            <a:t>3 - مدارك التنزيل وحقائق التأويل: </a:t>
          </a:r>
          <a:r>
            <a:rPr lang="ar-SA" sz="3200" b="0" kern="1200" dirty="0" err="1" smtClean="0"/>
            <a:t>للنسفى</a:t>
          </a:r>
          <a:endParaRPr lang="ar-SA" sz="3200" b="0" kern="1200" dirty="0"/>
        </a:p>
      </dsp:txBody>
      <dsp:txXfrm rot="10800000">
        <a:off x="1776320" y="2113026"/>
        <a:ext cx="5246960" cy="902896"/>
      </dsp:txXfrm>
    </dsp:sp>
    <dsp:sp modelId="{511883D4-5575-48B8-AEED-05D54BBACD09}">
      <dsp:nvSpPr>
        <dsp:cNvPr id="0" name=""/>
        <dsp:cNvSpPr/>
      </dsp:nvSpPr>
      <dsp:spPr>
        <a:xfrm>
          <a:off x="1206319" y="2220196"/>
          <a:ext cx="688555" cy="688555"/>
        </a:xfrm>
        <a:prstGeom prst="ellipse">
          <a:avLst/>
        </a:prstGeom>
        <a:solidFill>
          <a:schemeClr val="accent4">
            <a:tint val="50000"/>
            <a:hueOff val="-1990639"/>
            <a:satOff val="11305"/>
            <a:lumOff val="89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26676B-0D25-45E3-AA2E-BAE907EC0282}">
      <dsp:nvSpPr>
        <dsp:cNvPr id="0" name=""/>
        <dsp:cNvSpPr/>
      </dsp:nvSpPr>
      <dsp:spPr>
        <a:xfrm rot="10800000">
          <a:off x="1550596" y="3221461"/>
          <a:ext cx="5472684" cy="1145626"/>
        </a:xfrm>
        <a:prstGeom prst="homePlate">
          <a:avLst/>
        </a:prstGeom>
        <a:solidFill>
          <a:schemeClr val="accent4">
            <a:hueOff val="-3348577"/>
            <a:satOff val="20174"/>
            <a:lumOff val="161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3634" tIns="121920" rIns="227584" bIns="121920" numCol="1" spcCol="1270" anchor="ctr" anchorCtr="0">
          <a:noAutofit/>
        </a:bodyPr>
        <a:lstStyle/>
        <a:p>
          <a:pPr lvl="0" algn="r" defTabSz="1422400" rtl="1">
            <a:lnSpc>
              <a:spcPct val="90000"/>
            </a:lnSpc>
            <a:spcBef>
              <a:spcPct val="0"/>
            </a:spcBef>
            <a:spcAft>
              <a:spcPct val="35000"/>
            </a:spcAft>
          </a:pPr>
          <a:r>
            <a:rPr lang="ar-SA" sz="3200" b="0" kern="1200" dirty="0" smtClean="0"/>
            <a:t>4 - لُباب التأويل في معانى التنزيل: للخازن</a:t>
          </a:r>
          <a:endParaRPr lang="ar-SA" sz="3200" b="0" kern="1200" dirty="0"/>
        </a:p>
      </dsp:txBody>
      <dsp:txXfrm rot="10800000">
        <a:off x="1837002" y="3221461"/>
        <a:ext cx="5186278" cy="1145626"/>
      </dsp:txXfrm>
    </dsp:sp>
    <dsp:sp modelId="{173D8DF9-8F70-4B20-8076-86BA3FB46E81}">
      <dsp:nvSpPr>
        <dsp:cNvPr id="0" name=""/>
        <dsp:cNvSpPr/>
      </dsp:nvSpPr>
      <dsp:spPr>
        <a:xfrm>
          <a:off x="1206319" y="3449996"/>
          <a:ext cx="688555" cy="688555"/>
        </a:xfrm>
        <a:prstGeom prst="ellipse">
          <a:avLst/>
        </a:prstGeom>
        <a:solidFill>
          <a:schemeClr val="accent4">
            <a:tint val="50000"/>
            <a:hueOff val="-2985959"/>
            <a:satOff val="16958"/>
            <a:lumOff val="134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6C1B4E-73FB-44E4-9C5B-D5F8AB8C4166}">
      <dsp:nvSpPr>
        <dsp:cNvPr id="0" name=""/>
        <dsp:cNvSpPr/>
      </dsp:nvSpPr>
      <dsp:spPr>
        <a:xfrm rot="10800000">
          <a:off x="1543208" y="4487727"/>
          <a:ext cx="5472684" cy="970347"/>
        </a:xfrm>
        <a:prstGeom prst="homePlate">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3634" tIns="121920" rIns="227584" bIns="121920" numCol="1" spcCol="1270" anchor="ctr" anchorCtr="0">
          <a:noAutofit/>
        </a:bodyPr>
        <a:lstStyle/>
        <a:p>
          <a:pPr lvl="0" algn="r" defTabSz="1422400" rtl="1">
            <a:lnSpc>
              <a:spcPct val="90000"/>
            </a:lnSpc>
            <a:spcBef>
              <a:spcPct val="0"/>
            </a:spcBef>
            <a:spcAft>
              <a:spcPct val="35000"/>
            </a:spcAft>
          </a:pPr>
          <a:r>
            <a:rPr lang="ar-SA" sz="3200" b="0" kern="1200" dirty="0" smtClean="0"/>
            <a:t>5 - البحر المحيط: </a:t>
          </a:r>
        </a:p>
        <a:p>
          <a:pPr lvl="0" algn="r" defTabSz="1422400" rtl="1">
            <a:lnSpc>
              <a:spcPct val="90000"/>
            </a:lnSpc>
            <a:spcBef>
              <a:spcPct val="0"/>
            </a:spcBef>
            <a:spcAft>
              <a:spcPct val="35000"/>
            </a:spcAft>
          </a:pPr>
          <a:r>
            <a:rPr lang="ar-SA" sz="3200" b="0" kern="1200" dirty="0" smtClean="0"/>
            <a:t>لأبى حيان</a:t>
          </a:r>
          <a:endParaRPr lang="ar-SA" sz="3200" b="0" kern="1200" dirty="0"/>
        </a:p>
      </dsp:txBody>
      <dsp:txXfrm rot="10800000">
        <a:off x="1785795" y="4487727"/>
        <a:ext cx="5230097" cy="970347"/>
      </dsp:txXfrm>
    </dsp:sp>
    <dsp:sp modelId="{68BFCADB-116F-441A-A39F-136631EF80EE}">
      <dsp:nvSpPr>
        <dsp:cNvPr id="0" name=""/>
        <dsp:cNvSpPr/>
      </dsp:nvSpPr>
      <dsp:spPr>
        <a:xfrm>
          <a:off x="1212075" y="4684093"/>
          <a:ext cx="688555" cy="688555"/>
        </a:xfrm>
        <a:prstGeom prst="ellipse">
          <a:avLst/>
        </a:prstGeom>
        <a:solidFill>
          <a:schemeClr val="accent4">
            <a:tint val="50000"/>
            <a:hueOff val="-3981279"/>
            <a:satOff val="22610"/>
            <a:lumOff val="179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12F10-39A5-47E0-A56C-39B47A184164}">
      <dsp:nvSpPr>
        <dsp:cNvPr id="0" name=""/>
        <dsp:cNvSpPr/>
      </dsp:nvSpPr>
      <dsp:spPr>
        <a:xfrm>
          <a:off x="0" y="50100"/>
          <a:ext cx="8229600" cy="102667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r" defTabSz="1200150" rtl="1">
            <a:lnSpc>
              <a:spcPct val="90000"/>
            </a:lnSpc>
            <a:spcBef>
              <a:spcPct val="0"/>
            </a:spcBef>
            <a:spcAft>
              <a:spcPct val="35000"/>
            </a:spcAft>
          </a:pPr>
          <a:r>
            <a:rPr lang="ar-SA" sz="2700" b="1" kern="1200" dirty="0" smtClean="0"/>
            <a:t>6 - غرائب القرآن ورغائب الفرقان: للنيسابوري</a:t>
          </a:r>
          <a:endParaRPr lang="ar-SA" sz="2700" kern="1200" dirty="0"/>
        </a:p>
      </dsp:txBody>
      <dsp:txXfrm>
        <a:off x="50118" y="100218"/>
        <a:ext cx="8129364" cy="926439"/>
      </dsp:txXfrm>
    </dsp:sp>
    <dsp:sp modelId="{96F76ED2-D8F7-4FB8-95B0-4D9FA4D87646}">
      <dsp:nvSpPr>
        <dsp:cNvPr id="0" name=""/>
        <dsp:cNvSpPr/>
      </dsp:nvSpPr>
      <dsp:spPr>
        <a:xfrm>
          <a:off x="0" y="1154535"/>
          <a:ext cx="8229600" cy="1026675"/>
        </a:xfrm>
        <a:prstGeom prst="roundRect">
          <a:avLst/>
        </a:prstGeom>
        <a:solidFill>
          <a:schemeClr val="accent2">
            <a:hueOff val="1170380"/>
            <a:satOff val="-146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r" defTabSz="1200150" rtl="1">
            <a:lnSpc>
              <a:spcPct val="90000"/>
            </a:lnSpc>
            <a:spcBef>
              <a:spcPct val="0"/>
            </a:spcBef>
            <a:spcAft>
              <a:spcPct val="35000"/>
            </a:spcAft>
          </a:pPr>
          <a:r>
            <a:rPr lang="ar-SA" sz="2700" b="1" kern="1200" dirty="0" smtClean="0"/>
            <a:t>7 - تفسير الجلالين: للجلال المحلى، والجلال السيوطي</a:t>
          </a:r>
          <a:endParaRPr lang="ar-SA" sz="2700" kern="1200" dirty="0"/>
        </a:p>
      </dsp:txBody>
      <dsp:txXfrm>
        <a:off x="50118" y="1204653"/>
        <a:ext cx="8129364" cy="926439"/>
      </dsp:txXfrm>
    </dsp:sp>
    <dsp:sp modelId="{5252673A-7D11-47DB-9297-934FD7BB65C6}">
      <dsp:nvSpPr>
        <dsp:cNvPr id="0" name=""/>
        <dsp:cNvSpPr/>
      </dsp:nvSpPr>
      <dsp:spPr>
        <a:xfrm>
          <a:off x="0" y="2258970"/>
          <a:ext cx="8229600" cy="1026675"/>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r" defTabSz="1200150" rtl="1">
            <a:lnSpc>
              <a:spcPct val="90000"/>
            </a:lnSpc>
            <a:spcBef>
              <a:spcPct val="0"/>
            </a:spcBef>
            <a:spcAft>
              <a:spcPct val="35000"/>
            </a:spcAft>
          </a:pPr>
          <a:r>
            <a:rPr lang="ar-SA" sz="2700" b="1" kern="1200" dirty="0" smtClean="0"/>
            <a:t>8 - السراج المنير في الإعانة على معرفة بعض معانى كلام ربنا الحكيم الخبير: للخطيب الشربيني</a:t>
          </a:r>
          <a:endParaRPr lang="ar-SA" sz="2700" kern="1200" dirty="0"/>
        </a:p>
      </dsp:txBody>
      <dsp:txXfrm>
        <a:off x="50118" y="2309088"/>
        <a:ext cx="8129364" cy="926439"/>
      </dsp:txXfrm>
    </dsp:sp>
    <dsp:sp modelId="{A5941A4C-B55D-4C4D-9673-28451E1C4481}">
      <dsp:nvSpPr>
        <dsp:cNvPr id="0" name=""/>
        <dsp:cNvSpPr/>
      </dsp:nvSpPr>
      <dsp:spPr>
        <a:xfrm>
          <a:off x="0" y="3363405"/>
          <a:ext cx="8229600" cy="1026675"/>
        </a:xfrm>
        <a:prstGeom prst="roundRect">
          <a:avLst/>
        </a:prstGeom>
        <a:solidFill>
          <a:schemeClr val="accent2">
            <a:hueOff val="3511139"/>
            <a:satOff val="-4379"/>
            <a:lumOff val="10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r" defTabSz="1200150" rtl="1">
            <a:lnSpc>
              <a:spcPct val="90000"/>
            </a:lnSpc>
            <a:spcBef>
              <a:spcPct val="0"/>
            </a:spcBef>
            <a:spcAft>
              <a:spcPct val="35000"/>
            </a:spcAft>
          </a:pPr>
          <a:r>
            <a:rPr lang="ar-SA" sz="2700" b="1" kern="1200" dirty="0" smtClean="0"/>
            <a:t>9 - إرشاد العقل السليم إلى مزايا الكتاب الكريم :لأبى السعود</a:t>
          </a:r>
          <a:endParaRPr lang="ar-SA" sz="2700" kern="1200" dirty="0"/>
        </a:p>
      </dsp:txBody>
      <dsp:txXfrm>
        <a:off x="50118" y="3413523"/>
        <a:ext cx="8129364" cy="926439"/>
      </dsp:txXfrm>
    </dsp:sp>
    <dsp:sp modelId="{C106FB90-089A-4D30-9730-78A5E0118464}">
      <dsp:nvSpPr>
        <dsp:cNvPr id="0" name=""/>
        <dsp:cNvSpPr/>
      </dsp:nvSpPr>
      <dsp:spPr>
        <a:xfrm>
          <a:off x="0" y="4467840"/>
          <a:ext cx="8229600" cy="1026675"/>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r" defTabSz="1200150" rtl="1">
            <a:lnSpc>
              <a:spcPct val="90000"/>
            </a:lnSpc>
            <a:spcBef>
              <a:spcPct val="0"/>
            </a:spcBef>
            <a:spcAft>
              <a:spcPct val="35000"/>
            </a:spcAft>
          </a:pPr>
          <a:r>
            <a:rPr lang="ar-SA" sz="2700" b="1" kern="1200" dirty="0" smtClean="0"/>
            <a:t>10 - روح المعاني في تفسير القرآن العظيم والسبع المثاني : للألوسي</a:t>
          </a:r>
          <a:endParaRPr lang="ar-SA" sz="2700" kern="1200" dirty="0"/>
        </a:p>
      </dsp:txBody>
      <dsp:txXfrm>
        <a:off x="50118" y="4517958"/>
        <a:ext cx="8129364" cy="926439"/>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B5DB7-81A7-45F4-A5D0-DC164CA0B1E9}">
      <dsp:nvSpPr>
        <dsp:cNvPr id="0" name=""/>
        <dsp:cNvSpPr/>
      </dsp:nvSpPr>
      <dsp:spPr>
        <a:xfrm>
          <a:off x="154358" y="284"/>
          <a:ext cx="7920883" cy="876002"/>
        </a:xfrm>
        <a:prstGeom prst="roundRect">
          <a:avLst>
            <a:gd name="adj" fmla="val 10000"/>
          </a:avLst>
        </a:prstGeom>
        <a:solidFill>
          <a:schemeClr val="bg2">
            <a:lumMod val="9000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66040" rIns="99060" bIns="66040" numCol="1" spcCol="1270" anchor="ctr" anchorCtr="0">
          <a:noAutofit/>
        </a:bodyPr>
        <a:lstStyle/>
        <a:p>
          <a:pPr lvl="0" algn="ctr" defTabSz="2311400" rtl="1">
            <a:lnSpc>
              <a:spcPct val="90000"/>
            </a:lnSpc>
            <a:spcBef>
              <a:spcPct val="0"/>
            </a:spcBef>
            <a:spcAft>
              <a:spcPct val="35000"/>
            </a:spcAft>
          </a:pPr>
          <a:r>
            <a:rPr lang="ar-SA" sz="5200" b="1" u="sng" kern="1200" dirty="0" smtClean="0"/>
            <a:t>للمناقشة</a:t>
          </a:r>
          <a:r>
            <a:rPr lang="ar-SA" sz="5200" b="1" kern="1200" dirty="0" smtClean="0"/>
            <a:t>:</a:t>
          </a:r>
          <a:endParaRPr lang="ar-SA" sz="5200" kern="1200" dirty="0"/>
        </a:p>
      </dsp:txBody>
      <dsp:txXfrm>
        <a:off x="180015" y="25941"/>
        <a:ext cx="7869569" cy="824688"/>
      </dsp:txXfrm>
    </dsp:sp>
    <dsp:sp modelId="{9A6FEB4F-5895-40E6-A57D-C0907EAFEF8C}">
      <dsp:nvSpPr>
        <dsp:cNvPr id="0" name=""/>
        <dsp:cNvSpPr/>
      </dsp:nvSpPr>
      <dsp:spPr>
        <a:xfrm>
          <a:off x="946446" y="876287"/>
          <a:ext cx="792088" cy="657001"/>
        </a:xfrm>
        <a:custGeom>
          <a:avLst/>
          <a:gdLst/>
          <a:ahLst/>
          <a:cxnLst/>
          <a:rect l="0" t="0" r="0" b="0"/>
          <a:pathLst>
            <a:path>
              <a:moveTo>
                <a:pt x="0" y="0"/>
              </a:moveTo>
              <a:lnTo>
                <a:pt x="0" y="657001"/>
              </a:lnTo>
              <a:lnTo>
                <a:pt x="792088" y="6570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A5F7B3-1A62-489D-A231-533290C61370}">
      <dsp:nvSpPr>
        <dsp:cNvPr id="0" name=""/>
        <dsp:cNvSpPr/>
      </dsp:nvSpPr>
      <dsp:spPr>
        <a:xfrm>
          <a:off x="1738535" y="1095287"/>
          <a:ext cx="6336706" cy="87600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59055" tIns="39370" rIns="59055" bIns="39370" numCol="1" spcCol="1270" anchor="ctr" anchorCtr="0">
          <a:noAutofit/>
        </a:bodyPr>
        <a:lstStyle/>
        <a:p>
          <a:pPr lvl="0" algn="justLow" defTabSz="1377950" rtl="1">
            <a:lnSpc>
              <a:spcPct val="90000"/>
            </a:lnSpc>
            <a:spcBef>
              <a:spcPct val="0"/>
            </a:spcBef>
            <a:spcAft>
              <a:spcPct val="35000"/>
            </a:spcAft>
          </a:pPr>
          <a:r>
            <a:rPr lang="ar-SA" sz="3100" kern="1200" dirty="0" smtClean="0"/>
            <a:t>1- ما التفسير بالرأي؟</a:t>
          </a:r>
          <a:endParaRPr lang="ar-SA" sz="3100" kern="1200" dirty="0"/>
        </a:p>
      </dsp:txBody>
      <dsp:txXfrm>
        <a:off x="1764192" y="1120944"/>
        <a:ext cx="6285392" cy="824688"/>
      </dsp:txXfrm>
    </dsp:sp>
    <dsp:sp modelId="{34E0B4F4-0732-44B4-ACFA-8F286C96B42F}">
      <dsp:nvSpPr>
        <dsp:cNvPr id="0" name=""/>
        <dsp:cNvSpPr/>
      </dsp:nvSpPr>
      <dsp:spPr>
        <a:xfrm>
          <a:off x="946446" y="876287"/>
          <a:ext cx="792088" cy="1752004"/>
        </a:xfrm>
        <a:custGeom>
          <a:avLst/>
          <a:gdLst/>
          <a:ahLst/>
          <a:cxnLst/>
          <a:rect l="0" t="0" r="0" b="0"/>
          <a:pathLst>
            <a:path>
              <a:moveTo>
                <a:pt x="0" y="0"/>
              </a:moveTo>
              <a:lnTo>
                <a:pt x="0" y="1752004"/>
              </a:lnTo>
              <a:lnTo>
                <a:pt x="792088" y="175200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13CADA-3DCD-453E-B253-A3CC10A1A980}">
      <dsp:nvSpPr>
        <dsp:cNvPr id="0" name=""/>
        <dsp:cNvSpPr/>
      </dsp:nvSpPr>
      <dsp:spPr>
        <a:xfrm>
          <a:off x="1738535" y="2190290"/>
          <a:ext cx="6336706" cy="87600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59055" tIns="39370" rIns="59055" bIns="39370" numCol="1" spcCol="1270" anchor="ctr" anchorCtr="0">
          <a:noAutofit/>
        </a:bodyPr>
        <a:lstStyle/>
        <a:p>
          <a:pPr lvl="0" algn="justLow" defTabSz="1377950" rtl="1">
            <a:lnSpc>
              <a:spcPct val="90000"/>
            </a:lnSpc>
            <a:spcBef>
              <a:spcPct val="0"/>
            </a:spcBef>
            <a:spcAft>
              <a:spcPct val="35000"/>
            </a:spcAft>
          </a:pPr>
          <a:r>
            <a:rPr lang="ar-SA" sz="3100" kern="1200" dirty="0" smtClean="0"/>
            <a:t>2- ما العلوم التي يحتاج إليها المجتهد في التفسير؟</a:t>
          </a:r>
          <a:endParaRPr lang="ar-SA" sz="3100" kern="1200" dirty="0"/>
        </a:p>
      </dsp:txBody>
      <dsp:txXfrm>
        <a:off x="1764192" y="2215947"/>
        <a:ext cx="6285392" cy="824688"/>
      </dsp:txXfrm>
    </dsp:sp>
    <dsp:sp modelId="{EC924DB8-28DF-48D4-88ED-D12A06697542}">
      <dsp:nvSpPr>
        <dsp:cNvPr id="0" name=""/>
        <dsp:cNvSpPr/>
      </dsp:nvSpPr>
      <dsp:spPr>
        <a:xfrm>
          <a:off x="946446" y="876287"/>
          <a:ext cx="792088" cy="2847007"/>
        </a:xfrm>
        <a:custGeom>
          <a:avLst/>
          <a:gdLst/>
          <a:ahLst/>
          <a:cxnLst/>
          <a:rect l="0" t="0" r="0" b="0"/>
          <a:pathLst>
            <a:path>
              <a:moveTo>
                <a:pt x="0" y="0"/>
              </a:moveTo>
              <a:lnTo>
                <a:pt x="0" y="2847007"/>
              </a:lnTo>
              <a:lnTo>
                <a:pt x="792088" y="28470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F136B8-C517-4021-A5A8-FE81792AE8C1}">
      <dsp:nvSpPr>
        <dsp:cNvPr id="0" name=""/>
        <dsp:cNvSpPr/>
      </dsp:nvSpPr>
      <dsp:spPr>
        <a:xfrm>
          <a:off x="1738535" y="3285293"/>
          <a:ext cx="6336706" cy="87600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59055" tIns="39370" rIns="59055" bIns="39370" numCol="1" spcCol="1270" anchor="ctr" anchorCtr="0">
          <a:noAutofit/>
        </a:bodyPr>
        <a:lstStyle/>
        <a:p>
          <a:pPr lvl="0" algn="justLow" defTabSz="1377950" rtl="1">
            <a:lnSpc>
              <a:spcPct val="90000"/>
            </a:lnSpc>
            <a:spcBef>
              <a:spcPct val="0"/>
            </a:spcBef>
            <a:spcAft>
              <a:spcPct val="35000"/>
            </a:spcAft>
          </a:pPr>
          <a:r>
            <a:rPr lang="ar-SA" sz="3100" kern="1200" dirty="0" smtClean="0"/>
            <a:t>3- بيّني موقف العلماء من التفسير بالرأي.</a:t>
          </a:r>
          <a:endParaRPr lang="ar-SA" sz="3100" kern="1200" dirty="0"/>
        </a:p>
      </dsp:txBody>
      <dsp:txXfrm>
        <a:off x="1764192" y="3310950"/>
        <a:ext cx="6285392" cy="824688"/>
      </dsp:txXfrm>
    </dsp:sp>
    <dsp:sp modelId="{7C4756BE-363D-43DE-B614-0C962F80637D}">
      <dsp:nvSpPr>
        <dsp:cNvPr id="0" name=""/>
        <dsp:cNvSpPr/>
      </dsp:nvSpPr>
      <dsp:spPr>
        <a:xfrm>
          <a:off x="946446" y="876287"/>
          <a:ext cx="792088" cy="3942010"/>
        </a:xfrm>
        <a:custGeom>
          <a:avLst/>
          <a:gdLst/>
          <a:ahLst/>
          <a:cxnLst/>
          <a:rect l="0" t="0" r="0" b="0"/>
          <a:pathLst>
            <a:path>
              <a:moveTo>
                <a:pt x="0" y="0"/>
              </a:moveTo>
              <a:lnTo>
                <a:pt x="0" y="3942010"/>
              </a:lnTo>
              <a:lnTo>
                <a:pt x="792088" y="39420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7B391A-16DB-4010-BF1A-BB8357D67DE1}">
      <dsp:nvSpPr>
        <dsp:cNvPr id="0" name=""/>
        <dsp:cNvSpPr/>
      </dsp:nvSpPr>
      <dsp:spPr>
        <a:xfrm>
          <a:off x="1738535" y="4380296"/>
          <a:ext cx="6336706" cy="87600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59055" tIns="39370" rIns="59055" bIns="39370" numCol="1" spcCol="1270" anchor="ctr" anchorCtr="0">
          <a:noAutofit/>
        </a:bodyPr>
        <a:lstStyle/>
        <a:p>
          <a:pPr lvl="0" algn="justLow" defTabSz="1377950" rtl="1">
            <a:lnSpc>
              <a:spcPct val="90000"/>
            </a:lnSpc>
            <a:spcBef>
              <a:spcPct val="0"/>
            </a:spcBef>
            <a:spcAft>
              <a:spcPct val="35000"/>
            </a:spcAft>
          </a:pPr>
          <a:r>
            <a:rPr lang="ar-SA" sz="3100" kern="1200" dirty="0" smtClean="0"/>
            <a:t>4- ما منشأ الخطأ في التفسير بالرأي؟</a:t>
          </a:r>
          <a:endParaRPr lang="ar-SA" sz="3100" kern="1200" dirty="0"/>
        </a:p>
      </dsp:txBody>
      <dsp:txXfrm>
        <a:off x="1764192" y="4405953"/>
        <a:ext cx="6285392" cy="82468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7533242-FE45-46C1-8EF0-F0AF0A032ACF}" type="datetimeFigureOut">
              <a:rPr lang="ar-SA" smtClean="0"/>
              <a:t>05/07/36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1B2B2AF-0609-40A3-B096-6A08900992EB}" type="slidenum">
              <a:rPr lang="ar-SA" smtClean="0"/>
              <a:t>‹#›</a:t>
            </a:fld>
            <a:endParaRPr lang="ar-SA"/>
          </a:p>
        </p:txBody>
      </p:sp>
    </p:spTree>
    <p:extLst>
      <p:ext uri="{BB962C8B-B14F-4D97-AF65-F5344CB8AC3E}">
        <p14:creationId xmlns:p14="http://schemas.microsoft.com/office/powerpoint/2010/main" val="424636714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11B2B2AF-0609-40A3-B096-6A08900992EB}" type="slidenum">
              <a:rPr lang="ar-SA" smtClean="0"/>
              <a:t>12</a:t>
            </a:fld>
            <a:endParaRPr lang="ar-SA"/>
          </a:p>
        </p:txBody>
      </p:sp>
    </p:spTree>
    <p:extLst>
      <p:ext uri="{BB962C8B-B14F-4D97-AF65-F5344CB8AC3E}">
        <p14:creationId xmlns:p14="http://schemas.microsoft.com/office/powerpoint/2010/main" val="1350314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1" y="2130427"/>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1"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62B9AA7-9D17-4197-B5FA-637864E576B9}" type="datetime1">
              <a:rPr lang="ar-SA" smtClean="0">
                <a:solidFill>
                  <a:prstClr val="black">
                    <a:tint val="75000"/>
                  </a:prstClr>
                </a:solidFill>
              </a:rPr>
              <a:pPr/>
              <a:t>05/07/36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82513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74CD2C0-E147-4B1F-B5CF-101A21E1F213}" type="datetime1">
              <a:rPr lang="ar-SA" smtClean="0">
                <a:solidFill>
                  <a:prstClr val="black">
                    <a:tint val="75000"/>
                  </a:prstClr>
                </a:solidFill>
              </a:rPr>
              <a:pPr/>
              <a:t>05/07/36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46770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4" y="4406902"/>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4"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1983D59-648E-41E3-88FA-1AFBEB499C0A}" type="datetime1">
              <a:rPr lang="ar-SA" smtClean="0">
                <a:solidFill>
                  <a:prstClr val="black">
                    <a:tint val="75000"/>
                  </a:prstClr>
                </a:solidFill>
              </a:rPr>
              <a:pPr/>
              <a:t>05/07/36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4442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1" y="188640"/>
            <a:ext cx="8229600" cy="1228998"/>
          </a:xfrm>
        </p:spPr>
        <p:txBody>
          <a:bodyPr/>
          <a:lstStyle/>
          <a:p>
            <a:r>
              <a:rPr lang="ar-SA" dirty="0" smtClean="0"/>
              <a:t>انقر لتحرير نمط العنوان الرئيسي</a:t>
            </a:r>
            <a:endParaRPr lang="ar-SA" dirty="0"/>
          </a:p>
        </p:txBody>
      </p:sp>
      <p:sp>
        <p:nvSpPr>
          <p:cNvPr id="3" name="عنصر نائب للمحتوى 2"/>
          <p:cNvSpPr>
            <a:spLocks noGrp="1"/>
          </p:cNvSpPr>
          <p:nvPr>
            <p:ph sz="half" idx="1"/>
          </p:nvPr>
        </p:nvSpPr>
        <p:spPr>
          <a:xfrm>
            <a:off x="465139" y="1600202"/>
            <a:ext cx="41036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721225" y="1600202"/>
            <a:ext cx="41036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ACF2166-C2AF-46E1-85C6-9B8962BAB947}" type="datetime1">
              <a:rPr lang="ar-SA" smtClean="0">
                <a:solidFill>
                  <a:prstClr val="black">
                    <a:tint val="75000"/>
                  </a:prstClr>
                </a:solidFill>
              </a:rPr>
              <a:pPr/>
              <a:t>05/07/36</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216568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1"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6E5806A-2C94-4991-9CB3-245EB0D47F3F}" type="datetime1">
              <a:rPr lang="ar-SA" smtClean="0">
                <a:solidFill>
                  <a:prstClr val="black">
                    <a:tint val="75000"/>
                  </a:prstClr>
                </a:solidFill>
              </a:rPr>
              <a:pPr/>
              <a:t>05/07/36</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062819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DE9AE89-E4DB-4AE5-B888-1B46D6262C2D}" type="datetime1">
              <a:rPr lang="ar-SA" smtClean="0">
                <a:solidFill>
                  <a:prstClr val="black">
                    <a:tint val="75000"/>
                  </a:prstClr>
                </a:solidFill>
              </a:rPr>
              <a:pPr/>
              <a:t>05/07/36</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72714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D54E6B6-82BA-4C1F-90CC-0328288265EC}" type="datetime1">
              <a:rPr lang="ar-SA" smtClean="0">
                <a:solidFill>
                  <a:prstClr val="black">
                    <a:tint val="75000"/>
                  </a:prstClr>
                </a:solidFill>
              </a:rPr>
              <a:pPr/>
              <a:t>05/07/36</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29590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04DFDE6-127F-4521-8DF5-67C055630274}" type="datetime1">
              <a:rPr lang="ar-SA" smtClean="0">
                <a:solidFill>
                  <a:prstClr val="black">
                    <a:tint val="75000"/>
                  </a:prstClr>
                </a:solidFill>
              </a:rPr>
              <a:pPr/>
              <a:t>05/07/36</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067609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53A829-C650-4CF1-BB13-A24F57C99524}" type="datetime1">
              <a:rPr lang="ar-SA" smtClean="0">
                <a:solidFill>
                  <a:prstClr val="black">
                    <a:tint val="75000"/>
                  </a:prstClr>
                </a:solidFill>
              </a:rPr>
              <a:pPr/>
              <a:t>05/07/36</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48609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C99E4CF-C551-4BCB-8F7E-3433F4DD742E}" type="datetime1">
              <a:rPr lang="ar-SA" smtClean="0">
                <a:solidFill>
                  <a:prstClr val="black">
                    <a:tint val="75000"/>
                  </a:prstClr>
                </a:solidFill>
              </a:rPr>
              <a:pPr/>
              <a:t>05/07/36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096365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35763" y="274640"/>
            <a:ext cx="208915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65139" y="274640"/>
            <a:ext cx="6118225"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4570007-EF25-4468-89E7-DC2455756A6E}" type="datetime1">
              <a:rPr lang="ar-SA" smtClean="0">
                <a:solidFill>
                  <a:prstClr val="black">
                    <a:tint val="75000"/>
                  </a:prstClr>
                </a:solidFill>
              </a:rPr>
              <a:pPr/>
              <a:t>05/07/36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79237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1" y="274638"/>
            <a:ext cx="8229600" cy="1143000"/>
          </a:xfrm>
          <a:prstGeom prst="rect">
            <a:avLst/>
          </a:prstGeom>
        </p:spPr>
        <p:txBody>
          <a:bodyPr vert="horz" lIns="91440" tIns="45720" rIns="91440" bIns="45720" rtlCol="1" anchor="ctr">
            <a:normAutofit/>
          </a:bodyPr>
          <a:lstStyle/>
          <a:p>
            <a:r>
              <a:rPr lang="ar-SA" dirty="0" smtClean="0"/>
              <a:t>انقر لتحرير نمط العنوان الرئيسي</a:t>
            </a:r>
            <a:endParaRPr lang="ar-SA" dirty="0"/>
          </a:p>
        </p:txBody>
      </p:sp>
      <p:sp>
        <p:nvSpPr>
          <p:cNvPr id="3" name="عنصر نائب للنص 2"/>
          <p:cNvSpPr>
            <a:spLocks noGrp="1"/>
          </p:cNvSpPr>
          <p:nvPr>
            <p:ph type="body" idx="1"/>
          </p:nvPr>
        </p:nvSpPr>
        <p:spPr>
          <a:xfrm>
            <a:off x="457201" y="1600202"/>
            <a:ext cx="8229600" cy="4525963"/>
          </a:xfrm>
          <a:prstGeom prst="rect">
            <a:avLst/>
          </a:prstGeom>
        </p:spPr>
        <p:txBody>
          <a:bodyPr vert="horz" lIns="91440" tIns="45720" rIns="91440" bIns="45720" rtlCol="1">
            <a:normAutofit/>
          </a:bodyPr>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ar-SA" dirty="0"/>
          </a:p>
        </p:txBody>
      </p:sp>
      <p:sp>
        <p:nvSpPr>
          <p:cNvPr id="4" name="عنصر نائب للتاريخ 3"/>
          <p:cNvSpPr>
            <a:spLocks noGrp="1"/>
          </p:cNvSpPr>
          <p:nvPr>
            <p:ph type="dt" sz="half" idx="2"/>
          </p:nvPr>
        </p:nvSpPr>
        <p:spPr>
          <a:xfrm>
            <a:off x="6553200" y="6356352"/>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166EE73-5EAC-423C-BF0F-1C6BBAAEDC5B}" type="datetime1">
              <a:rPr lang="ar-SA" smtClean="0">
                <a:solidFill>
                  <a:prstClr val="black">
                    <a:tint val="75000"/>
                  </a:prstClr>
                </a:solidFill>
              </a:rPr>
              <a:pPr/>
              <a:t>05/07/36</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1" y="6356352"/>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2"/>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
        <p:nvSpPr>
          <p:cNvPr id="7" name="مستطيل مستدير الزوايا 6"/>
          <p:cNvSpPr/>
          <p:nvPr userDrawn="1"/>
        </p:nvSpPr>
        <p:spPr>
          <a:xfrm>
            <a:off x="1806837" y="192088"/>
            <a:ext cx="6875967" cy="428600"/>
          </a:xfrm>
          <a:prstGeom prst="round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580" dirty="0">
                <a:solidFill>
                  <a:prstClr val="white"/>
                </a:solidFill>
              </a:rPr>
              <a:t>مناهج المفسرين                                                                           د/ محمود المبارك</a:t>
            </a:r>
          </a:p>
        </p:txBody>
      </p:sp>
      <p:pic>
        <p:nvPicPr>
          <p:cNvPr id="8" name="صورة 7"/>
          <p:cNvPicPr/>
          <p:nvPr userDrawn="1"/>
        </p:nvPicPr>
        <p:blipFill>
          <a:blip r:embed="rId13" cstate="print"/>
          <a:stretch>
            <a:fillRect/>
          </a:stretch>
        </p:blipFill>
        <p:spPr bwMode="auto">
          <a:xfrm>
            <a:off x="44862" y="-85700"/>
            <a:ext cx="1630147" cy="1412776"/>
          </a:xfrm>
          <a:prstGeom prst="rect">
            <a:avLst/>
          </a:prstGeom>
          <a:noFill/>
          <a:ln>
            <a:noFill/>
          </a:ln>
        </p:spPr>
      </p:pic>
    </p:spTree>
    <p:extLst>
      <p:ext uri="{BB962C8B-B14F-4D97-AF65-F5344CB8AC3E}">
        <p14:creationId xmlns:p14="http://schemas.microsoft.com/office/powerpoint/2010/main" val="390197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2.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41.xml"/><Relationship Id="rId2" Type="http://schemas.openxmlformats.org/officeDocument/2006/relationships/diagramData" Target="../diagrams/data41.xml"/><Relationship Id="rId1" Type="http://schemas.openxmlformats.org/officeDocument/2006/relationships/slideLayout" Target="../slideLayouts/slideLayout2.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2.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2.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4.xml"/><Relationship Id="rId2" Type="http://schemas.openxmlformats.org/officeDocument/2006/relationships/diagramData" Target="../diagrams/data44.xml"/><Relationship Id="rId1" Type="http://schemas.openxmlformats.org/officeDocument/2006/relationships/slideLayout" Target="../slideLayouts/slideLayout2.xml"/><Relationship Id="rId6" Type="http://schemas.microsoft.com/office/2007/relationships/diagramDrawing" Target="../diagrams/drawing44.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5.xml"/><Relationship Id="rId2" Type="http://schemas.openxmlformats.org/officeDocument/2006/relationships/diagramData" Target="../diagrams/data45.xml"/><Relationship Id="rId1" Type="http://schemas.openxmlformats.org/officeDocument/2006/relationships/slideLayout" Target="../slideLayouts/slideLayout2.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رسم تخطيطي 5"/>
          <p:cNvGraphicFramePr/>
          <p:nvPr>
            <p:extLst>
              <p:ext uri="{D42A27DB-BD31-4B8C-83A1-F6EECF244321}">
                <p14:modId xmlns:p14="http://schemas.microsoft.com/office/powerpoint/2010/main" val="2113531512"/>
              </p:ext>
            </p:extLst>
          </p:nvPr>
        </p:nvGraphicFramePr>
        <p:xfrm>
          <a:off x="467544" y="908720"/>
          <a:ext cx="8208911"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dirty="0" smtClean="0">
                <a:solidFill>
                  <a:prstClr val="black">
                    <a:tint val="75000"/>
                  </a:prstClr>
                </a:solidFill>
              </a:rPr>
              <a:t>العام الدراسي34/ 1435هـ</a:t>
            </a:r>
            <a:endParaRPr lang="ar-SA" dirty="0">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1</a:t>
            </a:fld>
            <a:endParaRPr lang="ar-SA">
              <a:solidFill>
                <a:prstClr val="black">
                  <a:tint val="75000"/>
                </a:prstClr>
              </a:solidFill>
            </a:endParaRPr>
          </a:p>
        </p:txBody>
      </p:sp>
    </p:spTree>
    <p:extLst>
      <p:ext uri="{BB962C8B-B14F-4D97-AF65-F5344CB8AC3E}">
        <p14:creationId xmlns:p14="http://schemas.microsoft.com/office/powerpoint/2010/main" val="2652237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رسم تخطيطي 4"/>
          <p:cNvGraphicFramePr/>
          <p:nvPr>
            <p:extLst>
              <p:ext uri="{D42A27DB-BD31-4B8C-83A1-F6EECF244321}">
                <p14:modId xmlns:p14="http://schemas.microsoft.com/office/powerpoint/2010/main" val="215516048"/>
              </p:ext>
            </p:extLst>
          </p:nvPr>
        </p:nvGraphicFramePr>
        <p:xfrm>
          <a:off x="539552" y="764704"/>
          <a:ext cx="7848871"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a:t>
            </a:fld>
            <a:endParaRPr lang="ar-SA">
              <a:solidFill>
                <a:prstClr val="black">
                  <a:tint val="75000"/>
                </a:prstClr>
              </a:solidFill>
            </a:endParaRPr>
          </a:p>
        </p:txBody>
      </p:sp>
    </p:spTree>
    <p:extLst>
      <p:ext uri="{BB962C8B-B14F-4D97-AF65-F5344CB8AC3E}">
        <p14:creationId xmlns:p14="http://schemas.microsoft.com/office/powerpoint/2010/main" val="42277735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991807352"/>
              </p:ext>
            </p:extLst>
          </p:nvPr>
        </p:nvGraphicFramePr>
        <p:xfrm>
          <a:off x="457201" y="1268760"/>
          <a:ext cx="8229600" cy="4857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a:t>
            </a:fld>
            <a:endParaRPr lang="ar-SA">
              <a:solidFill>
                <a:prstClr val="black">
                  <a:tint val="75000"/>
                </a:prstClr>
              </a:solidFill>
            </a:endParaRPr>
          </a:p>
        </p:txBody>
      </p:sp>
    </p:spTree>
    <p:extLst>
      <p:ext uri="{BB962C8B-B14F-4D97-AF65-F5344CB8AC3E}">
        <p14:creationId xmlns:p14="http://schemas.microsoft.com/office/powerpoint/2010/main" val="42907869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3417325457"/>
              </p:ext>
            </p:extLst>
          </p:nvPr>
        </p:nvGraphicFramePr>
        <p:xfrm>
          <a:off x="457201" y="1268760"/>
          <a:ext cx="8229600" cy="4857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4</a:t>
            </a:fld>
            <a:endParaRPr lang="ar-SA">
              <a:solidFill>
                <a:prstClr val="black">
                  <a:tint val="75000"/>
                </a:prstClr>
              </a:solidFill>
            </a:endParaRPr>
          </a:p>
        </p:txBody>
      </p:sp>
    </p:spTree>
    <p:extLst>
      <p:ext uri="{BB962C8B-B14F-4D97-AF65-F5344CB8AC3E}">
        <p14:creationId xmlns:p14="http://schemas.microsoft.com/office/powerpoint/2010/main" val="19385359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4032615570"/>
              </p:ext>
            </p:extLst>
          </p:nvPr>
        </p:nvGraphicFramePr>
        <p:xfrm>
          <a:off x="457201" y="1124744"/>
          <a:ext cx="8229600" cy="5001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5</a:t>
            </a:fld>
            <a:endParaRPr lang="ar-SA">
              <a:solidFill>
                <a:prstClr val="black">
                  <a:tint val="75000"/>
                </a:prstClr>
              </a:solidFill>
            </a:endParaRPr>
          </a:p>
        </p:txBody>
      </p:sp>
    </p:spTree>
    <p:extLst>
      <p:ext uri="{BB962C8B-B14F-4D97-AF65-F5344CB8AC3E}">
        <p14:creationId xmlns:p14="http://schemas.microsoft.com/office/powerpoint/2010/main" val="19385359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95849609"/>
              </p:ext>
            </p:extLst>
          </p:nvPr>
        </p:nvGraphicFramePr>
        <p:xfrm>
          <a:off x="457201" y="1124744"/>
          <a:ext cx="8229600" cy="5001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6</a:t>
            </a:fld>
            <a:endParaRPr lang="ar-SA">
              <a:solidFill>
                <a:prstClr val="black">
                  <a:tint val="75000"/>
                </a:prstClr>
              </a:solidFill>
            </a:endParaRPr>
          </a:p>
        </p:txBody>
      </p:sp>
    </p:spTree>
    <p:extLst>
      <p:ext uri="{BB962C8B-B14F-4D97-AF65-F5344CB8AC3E}">
        <p14:creationId xmlns:p14="http://schemas.microsoft.com/office/powerpoint/2010/main" val="479357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3854205031"/>
              </p:ext>
            </p:extLst>
          </p:nvPr>
        </p:nvGraphicFramePr>
        <p:xfrm>
          <a:off x="457201" y="1124744"/>
          <a:ext cx="8229600" cy="5001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7</a:t>
            </a:fld>
            <a:endParaRPr lang="ar-SA">
              <a:solidFill>
                <a:prstClr val="black">
                  <a:tint val="75000"/>
                </a:prstClr>
              </a:solidFill>
            </a:endParaRPr>
          </a:p>
        </p:txBody>
      </p:sp>
    </p:spTree>
    <p:extLst>
      <p:ext uri="{BB962C8B-B14F-4D97-AF65-F5344CB8AC3E}">
        <p14:creationId xmlns:p14="http://schemas.microsoft.com/office/powerpoint/2010/main" val="33464283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913850566"/>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8</a:t>
            </a:fld>
            <a:endParaRPr lang="ar-SA">
              <a:solidFill>
                <a:prstClr val="black">
                  <a:tint val="75000"/>
                </a:prstClr>
              </a:solidFill>
            </a:endParaRPr>
          </a:p>
        </p:txBody>
      </p:sp>
    </p:spTree>
    <p:extLst>
      <p:ext uri="{BB962C8B-B14F-4D97-AF65-F5344CB8AC3E}">
        <p14:creationId xmlns:p14="http://schemas.microsoft.com/office/powerpoint/2010/main" val="16784938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907273769"/>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9</a:t>
            </a:fld>
            <a:endParaRPr lang="ar-SA">
              <a:solidFill>
                <a:prstClr val="black">
                  <a:tint val="75000"/>
                </a:prstClr>
              </a:solidFill>
            </a:endParaRPr>
          </a:p>
        </p:txBody>
      </p:sp>
    </p:spTree>
    <p:extLst>
      <p:ext uri="{BB962C8B-B14F-4D97-AF65-F5344CB8AC3E}">
        <p14:creationId xmlns:p14="http://schemas.microsoft.com/office/powerpoint/2010/main" val="41299874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396246136"/>
              </p:ext>
            </p:extLst>
          </p:nvPr>
        </p:nvGraphicFramePr>
        <p:xfrm>
          <a:off x="457201" y="1124744"/>
          <a:ext cx="8229600" cy="5001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10</a:t>
            </a:fld>
            <a:endParaRPr lang="ar-SA">
              <a:solidFill>
                <a:prstClr val="black">
                  <a:tint val="75000"/>
                </a:prstClr>
              </a:solidFill>
            </a:endParaRPr>
          </a:p>
        </p:txBody>
      </p:sp>
    </p:spTree>
    <p:extLst>
      <p:ext uri="{BB962C8B-B14F-4D97-AF65-F5344CB8AC3E}">
        <p14:creationId xmlns:p14="http://schemas.microsoft.com/office/powerpoint/2010/main" val="7721277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502971290"/>
              </p:ext>
            </p:extLst>
          </p:nvPr>
        </p:nvGraphicFramePr>
        <p:xfrm>
          <a:off x="457201" y="1196752"/>
          <a:ext cx="8229600" cy="49294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11</a:t>
            </a:fld>
            <a:endParaRPr lang="ar-SA">
              <a:solidFill>
                <a:prstClr val="black">
                  <a:tint val="75000"/>
                </a:prstClr>
              </a:solidFill>
            </a:endParaRPr>
          </a:p>
        </p:txBody>
      </p:sp>
    </p:spTree>
    <p:extLst>
      <p:ext uri="{BB962C8B-B14F-4D97-AF65-F5344CB8AC3E}">
        <p14:creationId xmlns:p14="http://schemas.microsoft.com/office/powerpoint/2010/main" val="15487701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470042063"/>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12</a:t>
            </a:fld>
            <a:endParaRPr lang="ar-SA">
              <a:solidFill>
                <a:prstClr val="black">
                  <a:tint val="75000"/>
                </a:prstClr>
              </a:solidFill>
            </a:endParaRPr>
          </a:p>
        </p:txBody>
      </p:sp>
    </p:spTree>
    <p:extLst>
      <p:ext uri="{BB962C8B-B14F-4D97-AF65-F5344CB8AC3E}">
        <p14:creationId xmlns:p14="http://schemas.microsoft.com/office/powerpoint/2010/main" val="34225130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291913221"/>
              </p:ext>
            </p:extLst>
          </p:nvPr>
        </p:nvGraphicFramePr>
        <p:xfrm>
          <a:off x="457201" y="692696"/>
          <a:ext cx="8229600"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13</a:t>
            </a:fld>
            <a:endParaRPr lang="ar-SA">
              <a:solidFill>
                <a:prstClr val="black">
                  <a:tint val="75000"/>
                </a:prstClr>
              </a:solidFill>
            </a:endParaRPr>
          </a:p>
        </p:txBody>
      </p:sp>
    </p:spTree>
    <p:extLst>
      <p:ext uri="{BB962C8B-B14F-4D97-AF65-F5344CB8AC3E}">
        <p14:creationId xmlns:p14="http://schemas.microsoft.com/office/powerpoint/2010/main" val="28252795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131422466"/>
              </p:ext>
            </p:extLst>
          </p:nvPr>
        </p:nvGraphicFramePr>
        <p:xfrm>
          <a:off x="457201" y="1124744"/>
          <a:ext cx="8229600" cy="5001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14</a:t>
            </a:fld>
            <a:endParaRPr lang="ar-SA">
              <a:solidFill>
                <a:prstClr val="black">
                  <a:tint val="75000"/>
                </a:prstClr>
              </a:solidFill>
            </a:endParaRPr>
          </a:p>
        </p:txBody>
      </p:sp>
    </p:spTree>
    <p:extLst>
      <p:ext uri="{BB962C8B-B14F-4D97-AF65-F5344CB8AC3E}">
        <p14:creationId xmlns:p14="http://schemas.microsoft.com/office/powerpoint/2010/main" val="21352059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067358457"/>
              </p:ext>
            </p:extLst>
          </p:nvPr>
        </p:nvGraphicFramePr>
        <p:xfrm>
          <a:off x="457201" y="836712"/>
          <a:ext cx="822960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15</a:t>
            </a:fld>
            <a:endParaRPr lang="ar-SA">
              <a:solidFill>
                <a:prstClr val="black">
                  <a:tint val="75000"/>
                </a:prstClr>
              </a:solidFill>
            </a:endParaRPr>
          </a:p>
        </p:txBody>
      </p:sp>
    </p:spTree>
    <p:extLst>
      <p:ext uri="{BB962C8B-B14F-4D97-AF65-F5344CB8AC3E}">
        <p14:creationId xmlns:p14="http://schemas.microsoft.com/office/powerpoint/2010/main" val="11497430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111316461"/>
              </p:ext>
            </p:extLst>
          </p:nvPr>
        </p:nvGraphicFramePr>
        <p:xfrm>
          <a:off x="457201" y="1052736"/>
          <a:ext cx="8229600" cy="5073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16</a:t>
            </a:fld>
            <a:endParaRPr lang="ar-SA">
              <a:solidFill>
                <a:prstClr val="black">
                  <a:tint val="75000"/>
                </a:prstClr>
              </a:solidFill>
            </a:endParaRPr>
          </a:p>
        </p:txBody>
      </p:sp>
    </p:spTree>
    <p:extLst>
      <p:ext uri="{BB962C8B-B14F-4D97-AF65-F5344CB8AC3E}">
        <p14:creationId xmlns:p14="http://schemas.microsoft.com/office/powerpoint/2010/main" val="24648440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572014203"/>
              </p:ext>
            </p:extLst>
          </p:nvPr>
        </p:nvGraphicFramePr>
        <p:xfrm>
          <a:off x="251520" y="1600202"/>
          <a:ext cx="8435281"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17</a:t>
            </a:fld>
            <a:endParaRPr lang="ar-SA">
              <a:solidFill>
                <a:prstClr val="black">
                  <a:tint val="75000"/>
                </a:prstClr>
              </a:solidFill>
            </a:endParaRPr>
          </a:p>
        </p:txBody>
      </p:sp>
    </p:spTree>
    <p:extLst>
      <p:ext uri="{BB962C8B-B14F-4D97-AF65-F5344CB8AC3E}">
        <p14:creationId xmlns:p14="http://schemas.microsoft.com/office/powerpoint/2010/main" val="9886987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238528547"/>
              </p:ext>
            </p:extLst>
          </p:nvPr>
        </p:nvGraphicFramePr>
        <p:xfrm>
          <a:off x="457201" y="1196752"/>
          <a:ext cx="8229600" cy="49294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18</a:t>
            </a:fld>
            <a:endParaRPr lang="ar-SA">
              <a:solidFill>
                <a:prstClr val="black">
                  <a:tint val="75000"/>
                </a:prstClr>
              </a:solidFill>
            </a:endParaRPr>
          </a:p>
        </p:txBody>
      </p:sp>
    </p:spTree>
    <p:extLst>
      <p:ext uri="{BB962C8B-B14F-4D97-AF65-F5344CB8AC3E}">
        <p14:creationId xmlns:p14="http://schemas.microsoft.com/office/powerpoint/2010/main" val="17999073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533878351"/>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19</a:t>
            </a:fld>
            <a:endParaRPr lang="ar-SA">
              <a:solidFill>
                <a:prstClr val="black">
                  <a:tint val="75000"/>
                </a:prstClr>
              </a:solidFill>
            </a:endParaRPr>
          </a:p>
        </p:txBody>
      </p:sp>
    </p:spTree>
    <p:extLst>
      <p:ext uri="{BB962C8B-B14F-4D97-AF65-F5344CB8AC3E}">
        <p14:creationId xmlns:p14="http://schemas.microsoft.com/office/powerpoint/2010/main" val="22745438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023797952"/>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20</a:t>
            </a:fld>
            <a:endParaRPr lang="ar-SA">
              <a:solidFill>
                <a:prstClr val="black">
                  <a:tint val="75000"/>
                </a:prstClr>
              </a:solidFill>
            </a:endParaRPr>
          </a:p>
        </p:txBody>
      </p:sp>
    </p:spTree>
    <p:extLst>
      <p:ext uri="{BB962C8B-B14F-4D97-AF65-F5344CB8AC3E}">
        <p14:creationId xmlns:p14="http://schemas.microsoft.com/office/powerpoint/2010/main" val="8324856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711006743"/>
              </p:ext>
            </p:extLst>
          </p:nvPr>
        </p:nvGraphicFramePr>
        <p:xfrm>
          <a:off x="457201" y="980728"/>
          <a:ext cx="8229600" cy="5145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21</a:t>
            </a:fld>
            <a:endParaRPr lang="ar-SA">
              <a:solidFill>
                <a:prstClr val="black">
                  <a:tint val="75000"/>
                </a:prstClr>
              </a:solidFill>
            </a:endParaRPr>
          </a:p>
        </p:txBody>
      </p:sp>
    </p:spTree>
    <p:extLst>
      <p:ext uri="{BB962C8B-B14F-4D97-AF65-F5344CB8AC3E}">
        <p14:creationId xmlns:p14="http://schemas.microsoft.com/office/powerpoint/2010/main" val="32568627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005880736"/>
              </p:ext>
            </p:extLst>
          </p:nvPr>
        </p:nvGraphicFramePr>
        <p:xfrm>
          <a:off x="457201" y="764704"/>
          <a:ext cx="822960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22</a:t>
            </a:fld>
            <a:endParaRPr lang="ar-SA">
              <a:solidFill>
                <a:prstClr val="black">
                  <a:tint val="75000"/>
                </a:prstClr>
              </a:solidFill>
            </a:endParaRPr>
          </a:p>
        </p:txBody>
      </p:sp>
    </p:spTree>
    <p:extLst>
      <p:ext uri="{BB962C8B-B14F-4D97-AF65-F5344CB8AC3E}">
        <p14:creationId xmlns:p14="http://schemas.microsoft.com/office/powerpoint/2010/main" val="32756555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481379382"/>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23</a:t>
            </a:fld>
            <a:endParaRPr lang="ar-SA">
              <a:solidFill>
                <a:prstClr val="black">
                  <a:tint val="75000"/>
                </a:prstClr>
              </a:solidFill>
            </a:endParaRPr>
          </a:p>
        </p:txBody>
      </p:sp>
    </p:spTree>
    <p:extLst>
      <p:ext uri="{BB962C8B-B14F-4D97-AF65-F5344CB8AC3E}">
        <p14:creationId xmlns:p14="http://schemas.microsoft.com/office/powerpoint/2010/main" val="38243433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984061275"/>
              </p:ext>
            </p:extLst>
          </p:nvPr>
        </p:nvGraphicFramePr>
        <p:xfrm>
          <a:off x="457201" y="980728"/>
          <a:ext cx="8229600" cy="5145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24</a:t>
            </a:fld>
            <a:endParaRPr lang="ar-SA">
              <a:solidFill>
                <a:prstClr val="black">
                  <a:tint val="75000"/>
                </a:prstClr>
              </a:solidFill>
            </a:endParaRPr>
          </a:p>
        </p:txBody>
      </p:sp>
    </p:spTree>
    <p:extLst>
      <p:ext uri="{BB962C8B-B14F-4D97-AF65-F5344CB8AC3E}">
        <p14:creationId xmlns:p14="http://schemas.microsoft.com/office/powerpoint/2010/main" val="23757713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9840206"/>
              </p:ext>
            </p:extLst>
          </p:nvPr>
        </p:nvGraphicFramePr>
        <p:xfrm>
          <a:off x="457201" y="980728"/>
          <a:ext cx="8229600" cy="5145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25</a:t>
            </a:fld>
            <a:endParaRPr lang="ar-SA">
              <a:solidFill>
                <a:prstClr val="black">
                  <a:tint val="75000"/>
                </a:prstClr>
              </a:solidFill>
            </a:endParaRPr>
          </a:p>
        </p:txBody>
      </p:sp>
    </p:spTree>
    <p:extLst>
      <p:ext uri="{BB962C8B-B14F-4D97-AF65-F5344CB8AC3E}">
        <p14:creationId xmlns:p14="http://schemas.microsoft.com/office/powerpoint/2010/main" val="26257258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04264675"/>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26</a:t>
            </a:fld>
            <a:endParaRPr lang="ar-SA">
              <a:solidFill>
                <a:prstClr val="black">
                  <a:tint val="75000"/>
                </a:prstClr>
              </a:solidFill>
            </a:endParaRPr>
          </a:p>
        </p:txBody>
      </p:sp>
    </p:spTree>
    <p:extLst>
      <p:ext uri="{BB962C8B-B14F-4D97-AF65-F5344CB8AC3E}">
        <p14:creationId xmlns:p14="http://schemas.microsoft.com/office/powerpoint/2010/main" val="7169839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776402947"/>
              </p:ext>
            </p:extLst>
          </p:nvPr>
        </p:nvGraphicFramePr>
        <p:xfrm>
          <a:off x="457201" y="836712"/>
          <a:ext cx="822960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27</a:t>
            </a:fld>
            <a:endParaRPr lang="ar-SA">
              <a:solidFill>
                <a:prstClr val="black">
                  <a:tint val="75000"/>
                </a:prstClr>
              </a:solidFill>
            </a:endParaRPr>
          </a:p>
        </p:txBody>
      </p:sp>
    </p:spTree>
    <p:extLst>
      <p:ext uri="{BB962C8B-B14F-4D97-AF65-F5344CB8AC3E}">
        <p14:creationId xmlns:p14="http://schemas.microsoft.com/office/powerpoint/2010/main" val="7023021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035963201"/>
              </p:ext>
            </p:extLst>
          </p:nvPr>
        </p:nvGraphicFramePr>
        <p:xfrm>
          <a:off x="457201" y="908720"/>
          <a:ext cx="8229600" cy="52174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28</a:t>
            </a:fld>
            <a:endParaRPr lang="ar-SA">
              <a:solidFill>
                <a:prstClr val="black">
                  <a:tint val="75000"/>
                </a:prstClr>
              </a:solidFill>
            </a:endParaRPr>
          </a:p>
        </p:txBody>
      </p:sp>
    </p:spTree>
    <p:extLst>
      <p:ext uri="{BB962C8B-B14F-4D97-AF65-F5344CB8AC3E}">
        <p14:creationId xmlns:p14="http://schemas.microsoft.com/office/powerpoint/2010/main" val="29595831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612927496"/>
              </p:ext>
            </p:extLst>
          </p:nvPr>
        </p:nvGraphicFramePr>
        <p:xfrm>
          <a:off x="457201" y="692696"/>
          <a:ext cx="8229600"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29</a:t>
            </a:fld>
            <a:endParaRPr lang="ar-SA">
              <a:solidFill>
                <a:prstClr val="black">
                  <a:tint val="75000"/>
                </a:prstClr>
              </a:solidFill>
            </a:endParaRPr>
          </a:p>
        </p:txBody>
      </p:sp>
    </p:spTree>
    <p:extLst>
      <p:ext uri="{BB962C8B-B14F-4D97-AF65-F5344CB8AC3E}">
        <p14:creationId xmlns:p14="http://schemas.microsoft.com/office/powerpoint/2010/main" val="1387227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3712302245"/>
              </p:ext>
            </p:extLst>
          </p:nvPr>
        </p:nvGraphicFramePr>
        <p:xfrm>
          <a:off x="457201" y="980728"/>
          <a:ext cx="8229600" cy="5145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30</a:t>
            </a:fld>
            <a:endParaRPr lang="ar-SA">
              <a:solidFill>
                <a:prstClr val="black">
                  <a:tint val="75000"/>
                </a:prstClr>
              </a:solidFill>
            </a:endParaRPr>
          </a:p>
        </p:txBody>
      </p:sp>
    </p:spTree>
    <p:extLst>
      <p:ext uri="{BB962C8B-B14F-4D97-AF65-F5344CB8AC3E}">
        <p14:creationId xmlns:p14="http://schemas.microsoft.com/office/powerpoint/2010/main" val="41926131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08777659"/>
              </p:ext>
            </p:extLst>
          </p:nvPr>
        </p:nvGraphicFramePr>
        <p:xfrm>
          <a:off x="457201" y="980728"/>
          <a:ext cx="8229600" cy="5145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31</a:t>
            </a:fld>
            <a:endParaRPr lang="ar-SA">
              <a:solidFill>
                <a:prstClr val="black">
                  <a:tint val="75000"/>
                </a:prstClr>
              </a:solidFill>
            </a:endParaRPr>
          </a:p>
        </p:txBody>
      </p:sp>
    </p:spTree>
    <p:extLst>
      <p:ext uri="{BB962C8B-B14F-4D97-AF65-F5344CB8AC3E}">
        <p14:creationId xmlns:p14="http://schemas.microsoft.com/office/powerpoint/2010/main" val="27194612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665419628"/>
              </p:ext>
            </p:extLst>
          </p:nvPr>
        </p:nvGraphicFramePr>
        <p:xfrm>
          <a:off x="457201" y="764704"/>
          <a:ext cx="82296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32</a:t>
            </a:fld>
            <a:endParaRPr lang="ar-SA">
              <a:solidFill>
                <a:prstClr val="black">
                  <a:tint val="75000"/>
                </a:prstClr>
              </a:solidFill>
            </a:endParaRPr>
          </a:p>
        </p:txBody>
      </p:sp>
    </p:spTree>
    <p:extLst>
      <p:ext uri="{BB962C8B-B14F-4D97-AF65-F5344CB8AC3E}">
        <p14:creationId xmlns:p14="http://schemas.microsoft.com/office/powerpoint/2010/main" val="30252223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82023757"/>
              </p:ext>
            </p:extLst>
          </p:nvPr>
        </p:nvGraphicFramePr>
        <p:xfrm>
          <a:off x="457201" y="764704"/>
          <a:ext cx="822960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33</a:t>
            </a:fld>
            <a:endParaRPr lang="ar-SA">
              <a:solidFill>
                <a:prstClr val="black">
                  <a:tint val="75000"/>
                </a:prstClr>
              </a:solidFill>
            </a:endParaRPr>
          </a:p>
        </p:txBody>
      </p:sp>
    </p:spTree>
    <p:extLst>
      <p:ext uri="{BB962C8B-B14F-4D97-AF65-F5344CB8AC3E}">
        <p14:creationId xmlns:p14="http://schemas.microsoft.com/office/powerpoint/2010/main" val="19095012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877971235"/>
              </p:ext>
            </p:extLst>
          </p:nvPr>
        </p:nvGraphicFramePr>
        <p:xfrm>
          <a:off x="457201" y="980728"/>
          <a:ext cx="8229600" cy="5145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34</a:t>
            </a:fld>
            <a:endParaRPr lang="ar-SA">
              <a:solidFill>
                <a:prstClr val="black">
                  <a:tint val="75000"/>
                </a:prstClr>
              </a:solidFill>
            </a:endParaRPr>
          </a:p>
        </p:txBody>
      </p:sp>
    </p:spTree>
    <p:extLst>
      <p:ext uri="{BB962C8B-B14F-4D97-AF65-F5344CB8AC3E}">
        <p14:creationId xmlns:p14="http://schemas.microsoft.com/office/powerpoint/2010/main" val="14247789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603778590"/>
              </p:ext>
            </p:extLst>
          </p:nvPr>
        </p:nvGraphicFramePr>
        <p:xfrm>
          <a:off x="457201" y="836712"/>
          <a:ext cx="822960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35</a:t>
            </a:fld>
            <a:endParaRPr lang="ar-SA">
              <a:solidFill>
                <a:prstClr val="black">
                  <a:tint val="75000"/>
                </a:prstClr>
              </a:solidFill>
            </a:endParaRPr>
          </a:p>
        </p:txBody>
      </p:sp>
    </p:spTree>
    <p:extLst>
      <p:ext uri="{BB962C8B-B14F-4D97-AF65-F5344CB8AC3E}">
        <p14:creationId xmlns:p14="http://schemas.microsoft.com/office/powerpoint/2010/main" val="25883275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184193570"/>
              </p:ext>
            </p:extLst>
          </p:nvPr>
        </p:nvGraphicFramePr>
        <p:xfrm>
          <a:off x="457201" y="1052736"/>
          <a:ext cx="8229600" cy="5073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36</a:t>
            </a:fld>
            <a:endParaRPr lang="ar-SA">
              <a:solidFill>
                <a:prstClr val="black">
                  <a:tint val="75000"/>
                </a:prstClr>
              </a:solidFill>
            </a:endParaRPr>
          </a:p>
        </p:txBody>
      </p:sp>
    </p:spTree>
    <p:extLst>
      <p:ext uri="{BB962C8B-B14F-4D97-AF65-F5344CB8AC3E}">
        <p14:creationId xmlns:p14="http://schemas.microsoft.com/office/powerpoint/2010/main" val="19653513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924502818"/>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37</a:t>
            </a:fld>
            <a:endParaRPr lang="ar-SA">
              <a:solidFill>
                <a:prstClr val="black">
                  <a:tint val="75000"/>
                </a:prstClr>
              </a:solidFill>
            </a:endParaRPr>
          </a:p>
        </p:txBody>
      </p:sp>
    </p:spTree>
    <p:extLst>
      <p:ext uri="{BB962C8B-B14F-4D97-AF65-F5344CB8AC3E}">
        <p14:creationId xmlns:p14="http://schemas.microsoft.com/office/powerpoint/2010/main" val="15257697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75431838"/>
              </p:ext>
            </p:extLst>
          </p:nvPr>
        </p:nvGraphicFramePr>
        <p:xfrm>
          <a:off x="457201" y="908720"/>
          <a:ext cx="8229600" cy="52174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38</a:t>
            </a:fld>
            <a:endParaRPr lang="ar-SA">
              <a:solidFill>
                <a:prstClr val="black">
                  <a:tint val="75000"/>
                </a:prstClr>
              </a:solidFill>
            </a:endParaRPr>
          </a:p>
        </p:txBody>
      </p:sp>
    </p:spTree>
    <p:extLst>
      <p:ext uri="{BB962C8B-B14F-4D97-AF65-F5344CB8AC3E}">
        <p14:creationId xmlns:p14="http://schemas.microsoft.com/office/powerpoint/2010/main" val="41635583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82834210"/>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39</a:t>
            </a:fld>
            <a:endParaRPr lang="ar-SA">
              <a:solidFill>
                <a:prstClr val="black">
                  <a:tint val="75000"/>
                </a:prstClr>
              </a:solidFill>
            </a:endParaRPr>
          </a:p>
        </p:txBody>
      </p:sp>
    </p:spTree>
    <p:extLst>
      <p:ext uri="{BB962C8B-B14F-4D97-AF65-F5344CB8AC3E}">
        <p14:creationId xmlns:p14="http://schemas.microsoft.com/office/powerpoint/2010/main" val="28363431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823468463"/>
              </p:ext>
            </p:extLst>
          </p:nvPr>
        </p:nvGraphicFramePr>
        <p:xfrm>
          <a:off x="457201" y="980728"/>
          <a:ext cx="822960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40</a:t>
            </a:fld>
            <a:endParaRPr lang="ar-SA">
              <a:solidFill>
                <a:prstClr val="black">
                  <a:tint val="75000"/>
                </a:prstClr>
              </a:solidFill>
            </a:endParaRPr>
          </a:p>
        </p:txBody>
      </p:sp>
    </p:spTree>
    <p:extLst>
      <p:ext uri="{BB962C8B-B14F-4D97-AF65-F5344CB8AC3E}">
        <p14:creationId xmlns:p14="http://schemas.microsoft.com/office/powerpoint/2010/main" val="2806230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195830253"/>
              </p:ext>
            </p:extLst>
          </p:nvPr>
        </p:nvGraphicFramePr>
        <p:xfrm>
          <a:off x="457201" y="764704"/>
          <a:ext cx="8229600"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41</a:t>
            </a:fld>
            <a:endParaRPr lang="ar-SA">
              <a:solidFill>
                <a:prstClr val="black">
                  <a:tint val="75000"/>
                </a:prstClr>
              </a:solidFill>
            </a:endParaRPr>
          </a:p>
        </p:txBody>
      </p:sp>
    </p:spTree>
    <p:extLst>
      <p:ext uri="{BB962C8B-B14F-4D97-AF65-F5344CB8AC3E}">
        <p14:creationId xmlns:p14="http://schemas.microsoft.com/office/powerpoint/2010/main" val="31056991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769268124"/>
              </p:ext>
            </p:extLst>
          </p:nvPr>
        </p:nvGraphicFramePr>
        <p:xfrm>
          <a:off x="457201" y="1124744"/>
          <a:ext cx="8229600" cy="5001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42</a:t>
            </a:fld>
            <a:endParaRPr lang="ar-SA">
              <a:solidFill>
                <a:prstClr val="black">
                  <a:tint val="75000"/>
                </a:prstClr>
              </a:solidFill>
            </a:endParaRPr>
          </a:p>
        </p:txBody>
      </p:sp>
    </p:spTree>
    <p:extLst>
      <p:ext uri="{BB962C8B-B14F-4D97-AF65-F5344CB8AC3E}">
        <p14:creationId xmlns:p14="http://schemas.microsoft.com/office/powerpoint/2010/main" val="240736389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881182727"/>
              </p:ext>
            </p:extLst>
          </p:nvPr>
        </p:nvGraphicFramePr>
        <p:xfrm>
          <a:off x="457201" y="980728"/>
          <a:ext cx="82296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43</a:t>
            </a:fld>
            <a:endParaRPr lang="ar-SA">
              <a:solidFill>
                <a:prstClr val="black">
                  <a:tint val="75000"/>
                </a:prstClr>
              </a:solidFill>
            </a:endParaRPr>
          </a:p>
        </p:txBody>
      </p:sp>
    </p:spTree>
    <p:extLst>
      <p:ext uri="{BB962C8B-B14F-4D97-AF65-F5344CB8AC3E}">
        <p14:creationId xmlns:p14="http://schemas.microsoft.com/office/powerpoint/2010/main" val="38156508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968271532"/>
              </p:ext>
            </p:extLst>
          </p:nvPr>
        </p:nvGraphicFramePr>
        <p:xfrm>
          <a:off x="457201" y="764704"/>
          <a:ext cx="82296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44</a:t>
            </a:fld>
            <a:endParaRPr lang="ar-SA">
              <a:solidFill>
                <a:prstClr val="black">
                  <a:tint val="75000"/>
                </a:prstClr>
              </a:solidFill>
            </a:endParaRPr>
          </a:p>
        </p:txBody>
      </p:sp>
    </p:spTree>
    <p:extLst>
      <p:ext uri="{BB962C8B-B14F-4D97-AF65-F5344CB8AC3E}">
        <p14:creationId xmlns:p14="http://schemas.microsoft.com/office/powerpoint/2010/main" val="199086611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2961310591"/>
              </p:ext>
            </p:extLst>
          </p:nvPr>
        </p:nvGraphicFramePr>
        <p:xfrm>
          <a:off x="457201" y="1124744"/>
          <a:ext cx="8229600"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45</a:t>
            </a:fld>
            <a:endParaRPr lang="ar-SA">
              <a:solidFill>
                <a:prstClr val="black">
                  <a:tint val="75000"/>
                </a:prstClr>
              </a:solidFill>
            </a:endParaRPr>
          </a:p>
        </p:txBody>
      </p:sp>
    </p:spTree>
    <p:extLst>
      <p:ext uri="{BB962C8B-B14F-4D97-AF65-F5344CB8AC3E}">
        <p14:creationId xmlns:p14="http://schemas.microsoft.com/office/powerpoint/2010/main" val="1451441042"/>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4136</TotalTime>
  <Words>2129</Words>
  <Application>Microsoft Office PowerPoint</Application>
  <PresentationFormat>عرض على الشاشة (3:4)‏</PresentationFormat>
  <Paragraphs>177</Paragraphs>
  <Slides>45</Slides>
  <Notes>1</Notes>
  <HiddenSlides>0</HiddenSlides>
  <MMClips>0</MMClips>
  <ScaleCrop>false</ScaleCrop>
  <HeadingPairs>
    <vt:vector size="4" baseType="variant">
      <vt:variant>
        <vt:lpstr>نسق</vt:lpstr>
      </vt:variant>
      <vt:variant>
        <vt:i4>1</vt:i4>
      </vt:variant>
      <vt:variant>
        <vt:lpstr>عناوين الشرائح</vt:lpstr>
      </vt:variant>
      <vt:variant>
        <vt:i4>45</vt:i4>
      </vt:variant>
    </vt:vector>
  </HeadingPairs>
  <TitlesOfParts>
    <vt:vector size="46"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285</cp:revision>
  <dcterms:created xsi:type="dcterms:W3CDTF">2014-03-24T04:45:09Z</dcterms:created>
  <dcterms:modified xsi:type="dcterms:W3CDTF">2015-04-23T08:40:28Z</dcterms:modified>
</cp:coreProperties>
</file>