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1.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4"/>
  </p:notesMasterIdLst>
  <p:sldIdLst>
    <p:sldId id="257" r:id="rId2"/>
    <p:sldId id="258" r:id="rId3"/>
    <p:sldId id="261" r:id="rId4"/>
    <p:sldId id="260" r:id="rId5"/>
    <p:sldId id="262" r:id="rId6"/>
    <p:sldId id="263" r:id="rId7"/>
    <p:sldId id="259" r:id="rId8"/>
    <p:sldId id="264" r:id="rId9"/>
    <p:sldId id="265" r:id="rId10"/>
    <p:sldId id="266" r:id="rId11"/>
    <p:sldId id="267" r:id="rId12"/>
    <p:sldId id="268" r:id="rId13"/>
    <p:sldId id="269" r:id="rId14"/>
    <p:sldId id="270" r:id="rId15"/>
    <p:sldId id="271" r:id="rId16"/>
    <p:sldId id="272" r:id="rId17"/>
    <p:sldId id="273" r:id="rId18"/>
    <p:sldId id="274" r:id="rId19"/>
    <p:sldId id="301" r:id="rId20"/>
    <p:sldId id="275" r:id="rId21"/>
    <p:sldId id="276" r:id="rId22"/>
    <p:sldId id="279" r:id="rId23"/>
    <p:sldId id="302" r:id="rId24"/>
    <p:sldId id="308" r:id="rId25"/>
    <p:sldId id="280" r:id="rId26"/>
    <p:sldId id="281" r:id="rId27"/>
    <p:sldId id="282" r:id="rId28"/>
    <p:sldId id="283" r:id="rId29"/>
    <p:sldId id="284" r:id="rId30"/>
    <p:sldId id="285" r:id="rId31"/>
    <p:sldId id="303" r:id="rId32"/>
    <p:sldId id="286" r:id="rId33"/>
    <p:sldId id="304" r:id="rId34"/>
    <p:sldId id="287" r:id="rId35"/>
    <p:sldId id="288" r:id="rId36"/>
    <p:sldId id="322" r:id="rId37"/>
    <p:sldId id="326" r:id="rId38"/>
    <p:sldId id="325" r:id="rId39"/>
    <p:sldId id="323" r:id="rId40"/>
    <p:sldId id="324" r:id="rId41"/>
    <p:sldId id="309" r:id="rId42"/>
    <p:sldId id="310" r:id="rId43"/>
    <p:sldId id="311" r:id="rId44"/>
    <p:sldId id="312" r:id="rId45"/>
    <p:sldId id="313" r:id="rId46"/>
    <p:sldId id="314" r:id="rId47"/>
    <p:sldId id="315" r:id="rId48"/>
    <p:sldId id="319" r:id="rId49"/>
    <p:sldId id="321" r:id="rId50"/>
    <p:sldId id="320" r:id="rId51"/>
    <p:sldId id="317" r:id="rId52"/>
    <p:sldId id="318" r:id="rId5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2AB3"/>
    <a:srgbClr val="FF00FF"/>
    <a:srgbClr val="0000FF"/>
    <a:srgbClr val="476BD1"/>
    <a:srgbClr val="7364A8"/>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853" autoAdjust="0"/>
    <p:restoredTop sz="94660"/>
  </p:normalViewPr>
  <p:slideViewPr>
    <p:cSldViewPr>
      <p:cViewPr varScale="1">
        <p:scale>
          <a:sx n="63" d="100"/>
          <a:sy n="63" d="100"/>
        </p:scale>
        <p:origin x="-193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D6EC4C-326E-46F4-91EA-B7841B4A558E}"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B08AFAA0-5083-400D-AB99-C7A0432E1941}">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6600" dirty="0" smtClean="0"/>
            <a:t>المحاضرة التاسعة</a:t>
          </a:r>
          <a:endParaRPr lang="ar-SA" sz="6600" dirty="0"/>
        </a:p>
      </dgm:t>
    </dgm:pt>
    <dgm:pt modelId="{4F54FEA8-D369-4E6C-BE55-69BF57061D17}" type="parTrans" cxnId="{C51F57C0-D8D7-424C-927F-771CD4F929A7}">
      <dgm:prSet/>
      <dgm:spPr/>
      <dgm:t>
        <a:bodyPr/>
        <a:lstStyle/>
        <a:p>
          <a:pPr rtl="1"/>
          <a:endParaRPr lang="ar-SA"/>
        </a:p>
      </dgm:t>
    </dgm:pt>
    <dgm:pt modelId="{1E0C934F-AE55-4909-8FE6-E1479A517EED}" type="sibTrans" cxnId="{C51F57C0-D8D7-424C-927F-771CD4F929A7}">
      <dgm:prSet/>
      <dgm:spPr/>
      <dgm:t>
        <a:bodyPr/>
        <a:lstStyle/>
        <a:p>
          <a:pPr rtl="1"/>
          <a:endParaRPr lang="ar-SA"/>
        </a:p>
      </dgm:t>
    </dgm:pt>
    <dgm:pt modelId="{4955846B-4A6E-44FB-85F6-841402B35999}">
      <dgm:prSet custT="1">
        <dgm:style>
          <a:lnRef idx="1">
            <a:schemeClr val="accent4"/>
          </a:lnRef>
          <a:fillRef idx="2">
            <a:schemeClr val="accent4"/>
          </a:fillRef>
          <a:effectRef idx="1">
            <a:schemeClr val="accent4"/>
          </a:effectRef>
          <a:fontRef idx="minor">
            <a:schemeClr val="dk1"/>
          </a:fontRef>
        </dgm:style>
      </dgm:prSet>
      <dgm:spPr/>
      <dgm:t>
        <a:bodyPr/>
        <a:lstStyle/>
        <a:p>
          <a:pPr algn="r" rtl="1"/>
          <a:r>
            <a:rPr lang="ar-SA" sz="4800" dirty="0" smtClean="0"/>
            <a:t>تابع التفسير في المرحلة الثالثة</a:t>
          </a:r>
          <a:endParaRPr lang="ar-SA" sz="4800" dirty="0"/>
        </a:p>
      </dgm:t>
    </dgm:pt>
    <dgm:pt modelId="{AFE7B8D7-7C2A-4D2A-B655-B052BED26477}" type="parTrans" cxnId="{2B4CBEEC-D9D0-45AD-BC2B-5FE6B2789E85}">
      <dgm:prSet/>
      <dgm:spPr/>
      <dgm:t>
        <a:bodyPr/>
        <a:lstStyle/>
        <a:p>
          <a:pPr rtl="1"/>
          <a:endParaRPr lang="ar-SA"/>
        </a:p>
      </dgm:t>
    </dgm:pt>
    <dgm:pt modelId="{DC9895A5-D106-476C-81FA-86FB4E0CB254}" type="sibTrans" cxnId="{2B4CBEEC-D9D0-45AD-BC2B-5FE6B2789E85}">
      <dgm:prSet/>
      <dgm:spPr/>
      <dgm:t>
        <a:bodyPr/>
        <a:lstStyle/>
        <a:p>
          <a:pPr rtl="1"/>
          <a:endParaRPr lang="ar-SA"/>
        </a:p>
      </dgm:t>
    </dgm:pt>
    <dgm:pt modelId="{A29E23B6-1622-4A4C-9115-246C2CDB82A2}" type="pres">
      <dgm:prSet presAssocID="{BAD6EC4C-326E-46F4-91EA-B7841B4A558E}" presName="Name0" presStyleCnt="0">
        <dgm:presLayoutVars>
          <dgm:chPref val="3"/>
          <dgm:dir/>
          <dgm:animLvl val="lvl"/>
          <dgm:resizeHandles/>
        </dgm:presLayoutVars>
      </dgm:prSet>
      <dgm:spPr/>
      <dgm:t>
        <a:bodyPr/>
        <a:lstStyle/>
        <a:p>
          <a:pPr rtl="1"/>
          <a:endParaRPr lang="ar-SA"/>
        </a:p>
      </dgm:t>
    </dgm:pt>
    <dgm:pt modelId="{BAEB90A4-4ABF-436A-B68E-2E4E0FBD608F}" type="pres">
      <dgm:prSet presAssocID="{B08AFAA0-5083-400D-AB99-C7A0432E1941}" presName="horFlow" presStyleCnt="0"/>
      <dgm:spPr/>
    </dgm:pt>
    <dgm:pt modelId="{4D67816A-46CA-474C-B383-D17F3F364DF6}" type="pres">
      <dgm:prSet presAssocID="{B08AFAA0-5083-400D-AB99-C7A0432E1941}" presName="bigChev" presStyleLbl="node1" presStyleIdx="0" presStyleCnt="2" custScaleX="183184" custScaleY="93042" custLinFactNeighborX="0" custLinFactNeighborY="-14603"/>
      <dgm:spPr/>
      <dgm:t>
        <a:bodyPr/>
        <a:lstStyle/>
        <a:p>
          <a:pPr rtl="1"/>
          <a:endParaRPr lang="ar-SA"/>
        </a:p>
      </dgm:t>
    </dgm:pt>
    <dgm:pt modelId="{BF1FC0E3-0650-4F1D-B89C-2CA240B33DE1}" type="pres">
      <dgm:prSet presAssocID="{B08AFAA0-5083-400D-AB99-C7A0432E1941}" presName="vSp" presStyleCnt="0"/>
      <dgm:spPr/>
    </dgm:pt>
    <dgm:pt modelId="{0816ED40-0D04-4DE8-A943-F2CACE8D081E}" type="pres">
      <dgm:prSet presAssocID="{4955846B-4A6E-44FB-85F6-841402B35999}" presName="horFlow" presStyleCnt="0"/>
      <dgm:spPr/>
    </dgm:pt>
    <dgm:pt modelId="{9DD116D4-02AA-4602-B8DF-98A99A2E5BDB}" type="pres">
      <dgm:prSet presAssocID="{4955846B-4A6E-44FB-85F6-841402B35999}" presName="bigChev" presStyleLbl="node1" presStyleIdx="1" presStyleCnt="2" custScaleX="182991"/>
      <dgm:spPr/>
      <dgm:t>
        <a:bodyPr/>
        <a:lstStyle/>
        <a:p>
          <a:pPr rtl="1"/>
          <a:endParaRPr lang="ar-SA"/>
        </a:p>
      </dgm:t>
    </dgm:pt>
  </dgm:ptLst>
  <dgm:cxnLst>
    <dgm:cxn modelId="{C51F57C0-D8D7-424C-927F-771CD4F929A7}" srcId="{BAD6EC4C-326E-46F4-91EA-B7841B4A558E}" destId="{B08AFAA0-5083-400D-AB99-C7A0432E1941}" srcOrd="0" destOrd="0" parTransId="{4F54FEA8-D369-4E6C-BE55-69BF57061D17}" sibTransId="{1E0C934F-AE55-4909-8FE6-E1479A517EED}"/>
    <dgm:cxn modelId="{0996EB8A-0C35-41B5-B3E1-279506FBE802}" type="presOf" srcId="{BAD6EC4C-326E-46F4-91EA-B7841B4A558E}" destId="{A29E23B6-1622-4A4C-9115-246C2CDB82A2}" srcOrd="0" destOrd="0" presId="urn:microsoft.com/office/officeart/2005/8/layout/lProcess3"/>
    <dgm:cxn modelId="{3E0C7EA0-8920-4839-8E8B-10F4D00F5DED}" type="presOf" srcId="{4955846B-4A6E-44FB-85F6-841402B35999}" destId="{9DD116D4-02AA-4602-B8DF-98A99A2E5BDB}" srcOrd="0" destOrd="0" presId="urn:microsoft.com/office/officeart/2005/8/layout/lProcess3"/>
    <dgm:cxn modelId="{2B4CBEEC-D9D0-45AD-BC2B-5FE6B2789E85}" srcId="{BAD6EC4C-326E-46F4-91EA-B7841B4A558E}" destId="{4955846B-4A6E-44FB-85F6-841402B35999}" srcOrd="1" destOrd="0" parTransId="{AFE7B8D7-7C2A-4D2A-B655-B052BED26477}" sibTransId="{DC9895A5-D106-476C-81FA-86FB4E0CB254}"/>
    <dgm:cxn modelId="{4CB96FC1-7E5B-44DF-BCDB-8660C533CB8D}" type="presOf" srcId="{B08AFAA0-5083-400D-AB99-C7A0432E1941}" destId="{4D67816A-46CA-474C-B383-D17F3F364DF6}" srcOrd="0" destOrd="0" presId="urn:microsoft.com/office/officeart/2005/8/layout/lProcess3"/>
    <dgm:cxn modelId="{C771B863-3D2F-4C74-AB24-52447C87C3A2}" type="presParOf" srcId="{A29E23B6-1622-4A4C-9115-246C2CDB82A2}" destId="{BAEB90A4-4ABF-436A-B68E-2E4E0FBD608F}" srcOrd="0" destOrd="0" presId="urn:microsoft.com/office/officeart/2005/8/layout/lProcess3"/>
    <dgm:cxn modelId="{5936B1D8-4185-40E8-9AB4-0A0F4A1C2D55}" type="presParOf" srcId="{BAEB90A4-4ABF-436A-B68E-2E4E0FBD608F}" destId="{4D67816A-46CA-474C-B383-D17F3F364DF6}" srcOrd="0" destOrd="0" presId="urn:microsoft.com/office/officeart/2005/8/layout/lProcess3"/>
    <dgm:cxn modelId="{3F710911-D57F-4FC7-8304-56051B747135}" type="presParOf" srcId="{A29E23B6-1622-4A4C-9115-246C2CDB82A2}" destId="{BF1FC0E3-0650-4F1D-B89C-2CA240B33DE1}" srcOrd="1" destOrd="0" presId="urn:microsoft.com/office/officeart/2005/8/layout/lProcess3"/>
    <dgm:cxn modelId="{9EDC51A0-773B-4BCB-9076-695951062890}" type="presParOf" srcId="{A29E23B6-1622-4A4C-9115-246C2CDB82A2}" destId="{0816ED40-0D04-4DE8-A943-F2CACE8D081E}" srcOrd="2" destOrd="0" presId="urn:microsoft.com/office/officeart/2005/8/layout/lProcess3"/>
    <dgm:cxn modelId="{61C791E0-5C86-4AC5-9902-65BD26D511D1}" type="presParOf" srcId="{0816ED40-0D04-4DE8-A943-F2CACE8D081E}" destId="{9DD116D4-02AA-4602-B8DF-98A99A2E5BDB}"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5DE822-A086-49C2-9C83-D3B1A07AC402}" type="doc">
      <dgm:prSet loTypeId="urn:microsoft.com/office/officeart/2005/8/layout/hierarchy3" loCatId="hierarchy" qsTypeId="urn:microsoft.com/office/officeart/2005/8/quickstyle/3d5" qsCatId="3D" csTypeId="urn:microsoft.com/office/officeart/2005/8/colors/accent4_2" csCatId="accent4" phldr="1"/>
      <dgm:spPr/>
      <dgm:t>
        <a:bodyPr/>
        <a:lstStyle/>
        <a:p>
          <a:pPr rtl="1"/>
          <a:endParaRPr lang="ar-SA"/>
        </a:p>
      </dgm:t>
    </dgm:pt>
    <dgm:pt modelId="{343B50A3-505A-4B2E-B27A-3E86CFF22A81}">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7200" dirty="0" smtClean="0"/>
            <a:t>مراجعة </a:t>
          </a:r>
          <a:r>
            <a:rPr lang="ar-SA" sz="7200" dirty="0" err="1" smtClean="0"/>
            <a:t>لماسبق</a:t>
          </a:r>
          <a:r>
            <a:rPr lang="ar-SA" sz="7200" dirty="0" smtClean="0"/>
            <a:t> ذكره في المحاضرة السابقة</a:t>
          </a:r>
          <a:endParaRPr lang="ar-SA" sz="7200" dirty="0"/>
        </a:p>
      </dgm:t>
    </dgm:pt>
    <dgm:pt modelId="{E33A7EF8-3B5B-44B5-AEAB-9AAAE97C8915}" type="parTrans" cxnId="{BCA11260-7CFD-42FB-9153-81BE95A04B0C}">
      <dgm:prSet/>
      <dgm:spPr/>
      <dgm:t>
        <a:bodyPr/>
        <a:lstStyle/>
        <a:p>
          <a:pPr rtl="1"/>
          <a:endParaRPr lang="ar-SA"/>
        </a:p>
      </dgm:t>
    </dgm:pt>
    <dgm:pt modelId="{78DE8AC4-0B59-40FB-986E-5EC2E6DAA50F}" type="sibTrans" cxnId="{BCA11260-7CFD-42FB-9153-81BE95A04B0C}">
      <dgm:prSet/>
      <dgm:spPr/>
      <dgm:t>
        <a:bodyPr/>
        <a:lstStyle/>
        <a:p>
          <a:pPr rtl="1"/>
          <a:endParaRPr lang="ar-SA"/>
        </a:p>
      </dgm:t>
    </dgm:pt>
    <dgm:pt modelId="{D4B29B59-D576-4526-86B2-9AFBB2982E34}" type="pres">
      <dgm:prSet presAssocID="{CB5DE822-A086-49C2-9C83-D3B1A07AC402}" presName="diagram" presStyleCnt="0">
        <dgm:presLayoutVars>
          <dgm:chPref val="1"/>
          <dgm:dir/>
          <dgm:animOne val="branch"/>
          <dgm:animLvl val="lvl"/>
          <dgm:resizeHandles/>
        </dgm:presLayoutVars>
      </dgm:prSet>
      <dgm:spPr/>
      <dgm:t>
        <a:bodyPr/>
        <a:lstStyle/>
        <a:p>
          <a:pPr rtl="1"/>
          <a:endParaRPr lang="ar-SA"/>
        </a:p>
      </dgm:t>
    </dgm:pt>
    <dgm:pt modelId="{177E0263-92E0-4AD5-B3D6-FD592D62B8FE}" type="pres">
      <dgm:prSet presAssocID="{343B50A3-505A-4B2E-B27A-3E86CFF22A81}" presName="root" presStyleCnt="0"/>
      <dgm:spPr/>
    </dgm:pt>
    <dgm:pt modelId="{76A47EC8-C19B-46B6-B5E4-F02FB521C5DC}" type="pres">
      <dgm:prSet presAssocID="{343B50A3-505A-4B2E-B27A-3E86CFF22A81}" presName="rootComposite" presStyleCnt="0"/>
      <dgm:spPr/>
    </dgm:pt>
    <dgm:pt modelId="{63EEEA68-24F1-4C28-B508-45528D47C2C5}" type="pres">
      <dgm:prSet presAssocID="{343B50A3-505A-4B2E-B27A-3E86CFF22A81}" presName="rootText" presStyleLbl="node1" presStyleIdx="0" presStyleCnt="1"/>
      <dgm:spPr/>
      <dgm:t>
        <a:bodyPr/>
        <a:lstStyle/>
        <a:p>
          <a:pPr rtl="1"/>
          <a:endParaRPr lang="ar-SA"/>
        </a:p>
      </dgm:t>
    </dgm:pt>
    <dgm:pt modelId="{83CC3E80-D272-4FED-9D96-8E627A896689}" type="pres">
      <dgm:prSet presAssocID="{343B50A3-505A-4B2E-B27A-3E86CFF22A81}" presName="rootConnector" presStyleLbl="node1" presStyleIdx="0" presStyleCnt="1"/>
      <dgm:spPr/>
      <dgm:t>
        <a:bodyPr/>
        <a:lstStyle/>
        <a:p>
          <a:pPr rtl="1"/>
          <a:endParaRPr lang="ar-SA"/>
        </a:p>
      </dgm:t>
    </dgm:pt>
    <dgm:pt modelId="{C9499CD5-AC7F-40A1-9CE8-518825883F07}" type="pres">
      <dgm:prSet presAssocID="{343B50A3-505A-4B2E-B27A-3E86CFF22A81}" presName="childShape" presStyleCnt="0"/>
      <dgm:spPr/>
    </dgm:pt>
  </dgm:ptLst>
  <dgm:cxnLst>
    <dgm:cxn modelId="{9B772D8D-EA5F-46F0-8928-09DA5640DAAC}" type="presOf" srcId="{343B50A3-505A-4B2E-B27A-3E86CFF22A81}" destId="{83CC3E80-D272-4FED-9D96-8E627A896689}" srcOrd="1" destOrd="0" presId="urn:microsoft.com/office/officeart/2005/8/layout/hierarchy3"/>
    <dgm:cxn modelId="{FB1BF12B-F491-46D4-B26D-76C1BC5904D9}" type="presOf" srcId="{343B50A3-505A-4B2E-B27A-3E86CFF22A81}" destId="{63EEEA68-24F1-4C28-B508-45528D47C2C5}" srcOrd="0" destOrd="0" presId="urn:microsoft.com/office/officeart/2005/8/layout/hierarchy3"/>
    <dgm:cxn modelId="{BCA11260-7CFD-42FB-9153-81BE95A04B0C}" srcId="{CB5DE822-A086-49C2-9C83-D3B1A07AC402}" destId="{343B50A3-505A-4B2E-B27A-3E86CFF22A81}" srcOrd="0" destOrd="0" parTransId="{E33A7EF8-3B5B-44B5-AEAB-9AAAE97C8915}" sibTransId="{78DE8AC4-0B59-40FB-986E-5EC2E6DAA50F}"/>
    <dgm:cxn modelId="{900F3B33-A103-497A-8B77-3C3FD7D007E3}" type="presOf" srcId="{CB5DE822-A086-49C2-9C83-D3B1A07AC402}" destId="{D4B29B59-D576-4526-86B2-9AFBB2982E34}" srcOrd="0" destOrd="0" presId="urn:microsoft.com/office/officeart/2005/8/layout/hierarchy3"/>
    <dgm:cxn modelId="{D5C13876-E604-47B7-ACDB-183A1DF547A2}" type="presParOf" srcId="{D4B29B59-D576-4526-86B2-9AFBB2982E34}" destId="{177E0263-92E0-4AD5-B3D6-FD592D62B8FE}" srcOrd="0" destOrd="0" presId="urn:microsoft.com/office/officeart/2005/8/layout/hierarchy3"/>
    <dgm:cxn modelId="{4A4870B3-C9D6-4FCB-A6CF-2055B5C7CD9B}" type="presParOf" srcId="{177E0263-92E0-4AD5-B3D6-FD592D62B8FE}" destId="{76A47EC8-C19B-46B6-B5E4-F02FB521C5DC}" srcOrd="0" destOrd="0" presId="urn:microsoft.com/office/officeart/2005/8/layout/hierarchy3"/>
    <dgm:cxn modelId="{CA8679D9-F616-4C4F-98E8-CCCA30705473}" type="presParOf" srcId="{76A47EC8-C19B-46B6-B5E4-F02FB521C5DC}" destId="{63EEEA68-24F1-4C28-B508-45528D47C2C5}" srcOrd="0" destOrd="0" presId="urn:microsoft.com/office/officeart/2005/8/layout/hierarchy3"/>
    <dgm:cxn modelId="{317A0176-077F-40CC-9F6F-5E12FF1000D9}" type="presParOf" srcId="{76A47EC8-C19B-46B6-B5E4-F02FB521C5DC}" destId="{83CC3E80-D272-4FED-9D96-8E627A896689}" srcOrd="1" destOrd="0" presId="urn:microsoft.com/office/officeart/2005/8/layout/hierarchy3"/>
    <dgm:cxn modelId="{070F6E4E-6B3E-4B13-9165-C789509CF773}" type="presParOf" srcId="{177E0263-92E0-4AD5-B3D6-FD592D62B8FE}" destId="{C9499CD5-AC7F-40A1-9CE8-518825883F07}"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rgbClr val="FF66FF">
                <a:tint val="66000"/>
                <a:satMod val="160000"/>
              </a:srgbClr>
            </a:gs>
            <a:gs pos="50000">
              <a:srgbClr val="FF66FF">
                <a:tint val="44500"/>
                <a:satMod val="160000"/>
              </a:srgbClr>
            </a:gs>
            <a:gs pos="100000">
              <a:srgbClr val="FF66FF">
                <a:tint val="23500"/>
                <a:satMod val="160000"/>
              </a:srgbClr>
            </a:gs>
          </a:gsLst>
          <a:path path="circle">
            <a:fillToRect l="100000" t="100000"/>
          </a:path>
          <a:tileRect r="-100000" b="-100000"/>
        </a:gradFill>
      </dgm:spPr>
      <dgm:t>
        <a:bodyPr/>
        <a:lstStyle/>
        <a:p>
          <a:pPr rtl="1"/>
          <a:r>
            <a:rPr lang="ar-SA" u="sng" dirty="0" smtClean="0"/>
            <a:t>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3600" dirty="0" smtClean="0"/>
            <a:t>-بداية هذه المرحلة.</a:t>
          </a:r>
        </a:p>
        <a:p>
          <a:pPr algn="justLow" rtl="1"/>
          <a:r>
            <a:rPr lang="ar-SA" sz="3600" dirty="0" smtClean="0"/>
            <a:t>-تدرج التفسير في هذه المرحل.</a:t>
          </a:r>
          <a:endParaRPr lang="ar-SA" sz="36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4000" dirty="0" smtClean="0"/>
            <a:t>-التفسير في المرحلة الثالثة.</a:t>
          </a:r>
          <a:endParaRPr lang="ar-SA" sz="40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72EDDF48-8D55-454D-9590-9CB6F0663F14}" type="presOf" srcId="{079E5F9B-12A8-441D-98F8-F7D9CA4CC87F}" destId="{9639F1A1-015D-42A4-9291-037F24C9EFA4}" srcOrd="0" destOrd="0" presId="urn:microsoft.com/office/officeart/2005/8/layout/hierarchy3"/>
    <dgm:cxn modelId="{C462D2BA-1AE3-4E72-8929-0D708971FCE9}" type="presOf" srcId="{B41A6122-D48B-429C-867F-0747FC3F935B}" destId="{1EC8711C-98D5-428D-99AD-5EDA641DEFD5}" srcOrd="0" destOrd="0" presId="urn:microsoft.com/office/officeart/2005/8/layout/hierarchy3"/>
    <dgm:cxn modelId="{EA8A068A-43C8-4685-8827-2B28FB6BB444}" srcId="{079E5F9B-12A8-441D-98F8-F7D9CA4CC87F}" destId="{568185F3-1BB6-4961-B260-D1A510D54C0E}" srcOrd="0" destOrd="0" parTransId="{B6B233CA-CE0F-4798-8184-E34DBC3EFDD8}" sibTransId="{44ADDF11-8D63-4892-B5FC-845139B60558}"/>
    <dgm:cxn modelId="{9B0F7CEC-6C6C-4C57-A752-09F62E4CAE07}" srcId="{568185F3-1BB6-4961-B260-D1A510D54C0E}" destId="{8BA1D75C-0A0C-43CB-A098-7D9D13FDD6C1}" srcOrd="0" destOrd="0" parTransId="{C41D8DEE-E8C8-47FB-BB2F-108938BEEB76}" sibTransId="{FE37E951-D9A2-4484-865C-D561C7DC5353}"/>
    <dgm:cxn modelId="{705BD755-209D-4573-B8A4-737F5DE42A7D}" type="presOf" srcId="{DAF4AD4F-E1FC-4638-99A6-EE38339B04F4}" destId="{4A435EF5-2BDE-42F2-A6B7-5DAB4111CEBB}" srcOrd="0" destOrd="0" presId="urn:microsoft.com/office/officeart/2005/8/layout/hierarchy3"/>
    <dgm:cxn modelId="{3C420D64-7855-4F8C-8CD8-19F12D06A2E0}" type="presOf" srcId="{8BA1D75C-0A0C-43CB-A098-7D9D13FDD6C1}" destId="{E16728A7-D877-4051-8E16-B7FC989B8662}" srcOrd="0" destOrd="0" presId="urn:microsoft.com/office/officeart/2005/8/layout/hierarchy3"/>
    <dgm:cxn modelId="{F6BA9F1C-B253-4C76-8013-74F268AD279B}" type="presOf" srcId="{C41D8DEE-E8C8-47FB-BB2F-108938BEEB76}" destId="{2FA0D95E-CA67-4927-8097-2CE7F6F57EF2}" srcOrd="0" destOrd="0" presId="urn:microsoft.com/office/officeart/2005/8/layout/hierarchy3"/>
    <dgm:cxn modelId="{C82FDF01-AB29-48B1-9B50-A5700715F83F}" type="presOf" srcId="{568185F3-1BB6-4961-B260-D1A510D54C0E}" destId="{4867425E-D696-4015-8256-B2EB55803B61}" srcOrd="1" destOrd="0" presId="urn:microsoft.com/office/officeart/2005/8/layout/hierarchy3"/>
    <dgm:cxn modelId="{082005C9-1BAF-4C1E-BBBA-981509083179}" type="presOf" srcId="{568185F3-1BB6-4961-B260-D1A510D54C0E}" destId="{7D3773D4-8756-4257-902A-23BED56FA97B}" srcOrd="0" destOrd="0" presId="urn:microsoft.com/office/officeart/2005/8/layout/hierarchy3"/>
    <dgm:cxn modelId="{572658F6-14B6-435B-BB70-6860BAFAC105}" srcId="{568185F3-1BB6-4961-B260-D1A510D54C0E}" destId="{DAF4AD4F-E1FC-4638-99A6-EE38339B04F4}" srcOrd="1" destOrd="0" parTransId="{B41A6122-D48B-429C-867F-0747FC3F935B}" sibTransId="{A6251F8D-1106-476E-9F71-216C3C402CFE}"/>
    <dgm:cxn modelId="{F70FC50D-7E62-4642-ADD8-902E8770DF4E}" type="presParOf" srcId="{9639F1A1-015D-42A4-9291-037F24C9EFA4}" destId="{0C4E431D-290C-4EAB-8A70-76BF60E2B496}" srcOrd="0" destOrd="0" presId="urn:microsoft.com/office/officeart/2005/8/layout/hierarchy3"/>
    <dgm:cxn modelId="{36207503-6B05-4189-8A15-F889AF2B670B}" type="presParOf" srcId="{0C4E431D-290C-4EAB-8A70-76BF60E2B496}" destId="{4D99272E-C094-4A47-9729-3C74AD965C2F}" srcOrd="0" destOrd="0" presId="urn:microsoft.com/office/officeart/2005/8/layout/hierarchy3"/>
    <dgm:cxn modelId="{EB2AFCC2-64CE-4F94-AB60-6532C560C8C9}" type="presParOf" srcId="{4D99272E-C094-4A47-9729-3C74AD965C2F}" destId="{7D3773D4-8756-4257-902A-23BED56FA97B}" srcOrd="0" destOrd="0" presId="urn:microsoft.com/office/officeart/2005/8/layout/hierarchy3"/>
    <dgm:cxn modelId="{64CDF507-FD34-4DD2-A54B-190B5B471F01}" type="presParOf" srcId="{4D99272E-C094-4A47-9729-3C74AD965C2F}" destId="{4867425E-D696-4015-8256-B2EB55803B61}" srcOrd="1" destOrd="0" presId="urn:microsoft.com/office/officeart/2005/8/layout/hierarchy3"/>
    <dgm:cxn modelId="{FF9D92F8-DB6F-4832-A464-891E5769BB94}" type="presParOf" srcId="{0C4E431D-290C-4EAB-8A70-76BF60E2B496}" destId="{071DBB28-E2DC-4B40-8908-1229B892625A}" srcOrd="1" destOrd="0" presId="urn:microsoft.com/office/officeart/2005/8/layout/hierarchy3"/>
    <dgm:cxn modelId="{9F971513-1D2B-46DD-ACDB-ED84105E338F}" type="presParOf" srcId="{071DBB28-E2DC-4B40-8908-1229B892625A}" destId="{2FA0D95E-CA67-4927-8097-2CE7F6F57EF2}" srcOrd="0" destOrd="0" presId="urn:microsoft.com/office/officeart/2005/8/layout/hierarchy3"/>
    <dgm:cxn modelId="{2BBD9BD2-2C0A-4887-B3A1-F2B254905920}" type="presParOf" srcId="{071DBB28-E2DC-4B40-8908-1229B892625A}" destId="{E16728A7-D877-4051-8E16-B7FC989B8662}" srcOrd="1" destOrd="0" presId="urn:microsoft.com/office/officeart/2005/8/layout/hierarchy3"/>
    <dgm:cxn modelId="{2A2E99E0-1014-4CAB-8C85-13309A09C386}" type="presParOf" srcId="{071DBB28-E2DC-4B40-8908-1229B892625A}" destId="{1EC8711C-98D5-428D-99AD-5EDA641DEFD5}" srcOrd="2" destOrd="0" presId="urn:microsoft.com/office/officeart/2005/8/layout/hierarchy3"/>
    <dgm:cxn modelId="{94BFCEFF-316C-40C3-A8FB-4951FEF5C7CF}"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4000" dirty="0" smtClean="0"/>
            <a:t>التفسير الموضوعي.</a:t>
          </a:r>
          <a:endParaRPr lang="ar-SA" sz="40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4000" dirty="0" smtClean="0"/>
            <a:t>التفسير العقلي.</a:t>
          </a:r>
          <a:endParaRPr lang="ar-SA" sz="40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EA8A068A-43C8-4685-8827-2B28FB6BB444}" srcId="{079E5F9B-12A8-441D-98F8-F7D9CA4CC87F}" destId="{568185F3-1BB6-4961-B260-D1A510D54C0E}" srcOrd="0" destOrd="0" parTransId="{B6B233CA-CE0F-4798-8184-E34DBC3EFDD8}" sibTransId="{44ADDF11-8D63-4892-B5FC-845139B60558}"/>
    <dgm:cxn modelId="{572658F6-14B6-435B-BB70-6860BAFAC105}" srcId="{568185F3-1BB6-4961-B260-D1A510D54C0E}" destId="{DAF4AD4F-E1FC-4638-99A6-EE38339B04F4}" srcOrd="1" destOrd="0" parTransId="{B41A6122-D48B-429C-867F-0747FC3F935B}" sibTransId="{A6251F8D-1106-476E-9F71-216C3C402CFE}"/>
    <dgm:cxn modelId="{92278E61-A5F3-4028-B6C6-027FB3564EBC}" type="presOf" srcId="{B41A6122-D48B-429C-867F-0747FC3F935B}" destId="{1EC8711C-98D5-428D-99AD-5EDA641DEFD5}" srcOrd="0" destOrd="0" presId="urn:microsoft.com/office/officeart/2005/8/layout/hierarchy3"/>
    <dgm:cxn modelId="{A98435EE-7920-42B2-9518-9A8B00960DBB}" type="presOf" srcId="{079E5F9B-12A8-441D-98F8-F7D9CA4CC87F}" destId="{9639F1A1-015D-42A4-9291-037F24C9EFA4}" srcOrd="0" destOrd="0" presId="urn:microsoft.com/office/officeart/2005/8/layout/hierarchy3"/>
    <dgm:cxn modelId="{DB0C27FE-B0C0-466F-9A7C-0182F5DABC9D}" type="presOf" srcId="{DAF4AD4F-E1FC-4638-99A6-EE38339B04F4}" destId="{4A435EF5-2BDE-42F2-A6B7-5DAB4111CEBB}" srcOrd="0" destOrd="0" presId="urn:microsoft.com/office/officeart/2005/8/layout/hierarchy3"/>
    <dgm:cxn modelId="{54C91A6C-B83C-4138-955F-659E857B4919}" type="presOf" srcId="{568185F3-1BB6-4961-B260-D1A510D54C0E}" destId="{4867425E-D696-4015-8256-B2EB55803B61}" srcOrd="1" destOrd="0" presId="urn:microsoft.com/office/officeart/2005/8/layout/hierarchy3"/>
    <dgm:cxn modelId="{D51867FA-96A9-44B8-8896-F12BFE79E374}" type="presOf" srcId="{8BA1D75C-0A0C-43CB-A098-7D9D13FDD6C1}" destId="{E16728A7-D877-4051-8E16-B7FC989B8662}" srcOrd="0" destOrd="0" presId="urn:microsoft.com/office/officeart/2005/8/layout/hierarchy3"/>
    <dgm:cxn modelId="{36CA5A4C-550D-4576-BAEB-B2B0F1458CA5}" type="presOf" srcId="{568185F3-1BB6-4961-B260-D1A510D54C0E}" destId="{7D3773D4-8756-4257-902A-23BED56FA97B}"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A8E5B66F-56D3-4BFA-9251-C0B98A6EA168}" type="presOf" srcId="{C41D8DEE-E8C8-47FB-BB2F-108938BEEB76}" destId="{2FA0D95E-CA67-4927-8097-2CE7F6F57EF2}" srcOrd="0" destOrd="0" presId="urn:microsoft.com/office/officeart/2005/8/layout/hierarchy3"/>
    <dgm:cxn modelId="{3C6B254C-B5C1-4FD7-9FC1-35B49E502724}" type="presParOf" srcId="{9639F1A1-015D-42A4-9291-037F24C9EFA4}" destId="{0C4E431D-290C-4EAB-8A70-76BF60E2B496}" srcOrd="0" destOrd="0" presId="urn:microsoft.com/office/officeart/2005/8/layout/hierarchy3"/>
    <dgm:cxn modelId="{EF93F713-25E0-421D-8FCB-700A8FCEBDCC}" type="presParOf" srcId="{0C4E431D-290C-4EAB-8A70-76BF60E2B496}" destId="{4D99272E-C094-4A47-9729-3C74AD965C2F}" srcOrd="0" destOrd="0" presId="urn:microsoft.com/office/officeart/2005/8/layout/hierarchy3"/>
    <dgm:cxn modelId="{9C2FC259-01C6-4428-A186-4DAD2963E14D}" type="presParOf" srcId="{4D99272E-C094-4A47-9729-3C74AD965C2F}" destId="{7D3773D4-8756-4257-902A-23BED56FA97B}" srcOrd="0" destOrd="0" presId="urn:microsoft.com/office/officeart/2005/8/layout/hierarchy3"/>
    <dgm:cxn modelId="{B2AFB49E-7E82-48E3-9F3C-2088E2D43B1D}" type="presParOf" srcId="{4D99272E-C094-4A47-9729-3C74AD965C2F}" destId="{4867425E-D696-4015-8256-B2EB55803B61}" srcOrd="1" destOrd="0" presId="urn:microsoft.com/office/officeart/2005/8/layout/hierarchy3"/>
    <dgm:cxn modelId="{6F2F414A-FD52-411F-B8EB-2EF3CBB814A0}" type="presParOf" srcId="{0C4E431D-290C-4EAB-8A70-76BF60E2B496}" destId="{071DBB28-E2DC-4B40-8908-1229B892625A}" srcOrd="1" destOrd="0" presId="urn:microsoft.com/office/officeart/2005/8/layout/hierarchy3"/>
    <dgm:cxn modelId="{89B4944B-433A-4F9C-B1C3-B0CBA51288AE}" type="presParOf" srcId="{071DBB28-E2DC-4B40-8908-1229B892625A}" destId="{2FA0D95E-CA67-4927-8097-2CE7F6F57EF2}" srcOrd="0" destOrd="0" presId="urn:microsoft.com/office/officeart/2005/8/layout/hierarchy3"/>
    <dgm:cxn modelId="{300CF285-C22C-41F5-BDE6-347600DF41F2}" type="presParOf" srcId="{071DBB28-E2DC-4B40-8908-1229B892625A}" destId="{E16728A7-D877-4051-8E16-B7FC989B8662}" srcOrd="1" destOrd="0" presId="urn:microsoft.com/office/officeart/2005/8/layout/hierarchy3"/>
    <dgm:cxn modelId="{2F68D12C-9450-46AA-A11B-E3077F95A909}" type="presParOf" srcId="{071DBB28-E2DC-4B40-8908-1229B892625A}" destId="{1EC8711C-98D5-428D-99AD-5EDA641DEFD5}" srcOrd="2" destOrd="0" presId="urn:microsoft.com/office/officeart/2005/8/layout/hierarchy3"/>
    <dgm:cxn modelId="{9168A58F-F803-438A-BE2E-96B83A716EE1}"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79E5F9B-12A8-441D-98F8-F7D9CA4CC87F}"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pPr rtl="1"/>
          <a:endParaRPr lang="ar-SA"/>
        </a:p>
      </dgm:t>
    </dgm:pt>
    <dgm:pt modelId="{568185F3-1BB6-4961-B260-D1A510D54C0E}">
      <dgm:prSet/>
      <dgm:spPr>
        <a:blipFill rotWithShape="0">
          <a:blip xmlns:r="http://schemas.openxmlformats.org/officeDocument/2006/relationships" r:embed="rId1"/>
          <a:tile tx="0" ty="0" sx="100000" sy="100000" flip="none" algn="tl"/>
        </a:blipFill>
      </dgm:spPr>
      <dgm:t>
        <a:bodyPr/>
        <a:lstStyle/>
        <a:p>
          <a:pPr rtl="1"/>
          <a:r>
            <a:rPr lang="ar-SA" u="sng" dirty="0" smtClean="0"/>
            <a:t>تابع موضوعات المحاضرة السابقة:</a:t>
          </a:r>
          <a:endParaRPr lang="ar-SA" dirty="0"/>
        </a:p>
      </dgm:t>
    </dgm:pt>
    <dgm:pt modelId="{B6B233CA-CE0F-4798-8184-E34DBC3EFDD8}" type="parTrans" cxnId="{EA8A068A-43C8-4685-8827-2B28FB6BB444}">
      <dgm:prSet/>
      <dgm:spPr/>
      <dgm:t>
        <a:bodyPr/>
        <a:lstStyle/>
        <a:p>
          <a:pPr rtl="1"/>
          <a:endParaRPr lang="ar-SA"/>
        </a:p>
      </dgm:t>
    </dgm:pt>
    <dgm:pt modelId="{44ADDF11-8D63-4892-B5FC-845139B60558}" type="sibTrans" cxnId="{EA8A068A-43C8-4685-8827-2B28FB6BB444}">
      <dgm:prSet/>
      <dgm:spPr/>
      <dgm:t>
        <a:bodyPr/>
        <a:lstStyle/>
        <a:p>
          <a:pPr rtl="1"/>
          <a:endParaRPr lang="ar-SA"/>
        </a:p>
      </dgm:t>
    </dgm:pt>
    <dgm:pt modelId="{DAF4AD4F-E1FC-4638-99A6-EE38339B04F4}">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4000" dirty="0" smtClean="0"/>
            <a:t>أسباب الضعف في روايات التفسير المأثور.</a:t>
          </a:r>
          <a:endParaRPr lang="ar-SA" sz="4000" dirty="0"/>
        </a:p>
      </dgm:t>
    </dgm:pt>
    <dgm:pt modelId="{B41A6122-D48B-429C-867F-0747FC3F935B}" type="parTrans" cxnId="{572658F6-14B6-435B-BB70-6860BAFAC105}">
      <dgm:prSet/>
      <dgm:spPr/>
      <dgm:t>
        <a:bodyPr/>
        <a:lstStyle/>
        <a:p>
          <a:pPr rtl="1"/>
          <a:endParaRPr lang="ar-SA"/>
        </a:p>
      </dgm:t>
    </dgm:pt>
    <dgm:pt modelId="{A6251F8D-1106-476E-9F71-216C3C402CFE}" type="sibTrans" cxnId="{572658F6-14B6-435B-BB70-6860BAFAC105}">
      <dgm:prSet/>
      <dgm:spPr/>
      <dgm:t>
        <a:bodyPr/>
        <a:lstStyle/>
        <a:p>
          <a:pPr rtl="1"/>
          <a:endParaRPr lang="ar-SA"/>
        </a:p>
      </dgm:t>
    </dgm:pt>
    <dgm:pt modelId="{8BA1D75C-0A0C-43CB-A098-7D9D13FDD6C1}">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4000" dirty="0" smtClean="0"/>
            <a:t>التفسير المأثور.</a:t>
          </a:r>
          <a:endParaRPr lang="ar-SA" sz="4000" dirty="0"/>
        </a:p>
      </dgm:t>
    </dgm:pt>
    <dgm:pt modelId="{FE37E951-D9A2-4484-865C-D561C7DC5353}" type="sibTrans" cxnId="{9B0F7CEC-6C6C-4C57-A752-09F62E4CAE07}">
      <dgm:prSet/>
      <dgm:spPr/>
      <dgm:t>
        <a:bodyPr/>
        <a:lstStyle/>
        <a:p>
          <a:pPr rtl="1"/>
          <a:endParaRPr lang="ar-SA"/>
        </a:p>
      </dgm:t>
    </dgm:pt>
    <dgm:pt modelId="{C41D8DEE-E8C8-47FB-BB2F-108938BEEB76}" type="parTrans" cxnId="{9B0F7CEC-6C6C-4C57-A752-09F62E4CAE07}">
      <dgm:prSet/>
      <dgm:spPr/>
      <dgm:t>
        <a:bodyPr/>
        <a:lstStyle/>
        <a:p>
          <a:pPr rtl="1"/>
          <a:endParaRPr lang="ar-SA"/>
        </a:p>
      </dgm:t>
    </dgm:pt>
    <dgm:pt modelId="{9639F1A1-015D-42A4-9291-037F24C9EFA4}" type="pres">
      <dgm:prSet presAssocID="{079E5F9B-12A8-441D-98F8-F7D9CA4CC87F}" presName="diagram" presStyleCnt="0">
        <dgm:presLayoutVars>
          <dgm:chPref val="1"/>
          <dgm:dir/>
          <dgm:animOne val="branch"/>
          <dgm:animLvl val="lvl"/>
          <dgm:resizeHandles/>
        </dgm:presLayoutVars>
      </dgm:prSet>
      <dgm:spPr/>
      <dgm:t>
        <a:bodyPr/>
        <a:lstStyle/>
        <a:p>
          <a:pPr rtl="1"/>
          <a:endParaRPr lang="ar-SA"/>
        </a:p>
      </dgm:t>
    </dgm:pt>
    <dgm:pt modelId="{0C4E431D-290C-4EAB-8A70-76BF60E2B496}" type="pres">
      <dgm:prSet presAssocID="{568185F3-1BB6-4961-B260-D1A510D54C0E}" presName="root" presStyleCnt="0"/>
      <dgm:spPr/>
    </dgm:pt>
    <dgm:pt modelId="{4D99272E-C094-4A47-9729-3C74AD965C2F}" type="pres">
      <dgm:prSet presAssocID="{568185F3-1BB6-4961-B260-D1A510D54C0E}" presName="rootComposite" presStyleCnt="0"/>
      <dgm:spPr/>
    </dgm:pt>
    <dgm:pt modelId="{7D3773D4-8756-4257-902A-23BED56FA97B}" type="pres">
      <dgm:prSet presAssocID="{568185F3-1BB6-4961-B260-D1A510D54C0E}" presName="rootText" presStyleLbl="node1" presStyleIdx="0" presStyleCnt="1" custScaleX="252036"/>
      <dgm:spPr/>
      <dgm:t>
        <a:bodyPr/>
        <a:lstStyle/>
        <a:p>
          <a:pPr rtl="1"/>
          <a:endParaRPr lang="ar-SA"/>
        </a:p>
      </dgm:t>
    </dgm:pt>
    <dgm:pt modelId="{4867425E-D696-4015-8256-B2EB55803B61}" type="pres">
      <dgm:prSet presAssocID="{568185F3-1BB6-4961-B260-D1A510D54C0E}" presName="rootConnector" presStyleLbl="node1" presStyleIdx="0" presStyleCnt="1"/>
      <dgm:spPr/>
      <dgm:t>
        <a:bodyPr/>
        <a:lstStyle/>
        <a:p>
          <a:pPr rtl="1"/>
          <a:endParaRPr lang="ar-SA"/>
        </a:p>
      </dgm:t>
    </dgm:pt>
    <dgm:pt modelId="{071DBB28-E2DC-4B40-8908-1229B892625A}" type="pres">
      <dgm:prSet presAssocID="{568185F3-1BB6-4961-B260-D1A510D54C0E}" presName="childShape" presStyleCnt="0"/>
      <dgm:spPr/>
    </dgm:pt>
    <dgm:pt modelId="{2FA0D95E-CA67-4927-8097-2CE7F6F57EF2}" type="pres">
      <dgm:prSet presAssocID="{C41D8DEE-E8C8-47FB-BB2F-108938BEEB76}" presName="Name13" presStyleLbl="parChTrans1D2" presStyleIdx="0" presStyleCnt="2"/>
      <dgm:spPr/>
      <dgm:t>
        <a:bodyPr/>
        <a:lstStyle/>
        <a:p>
          <a:pPr rtl="1"/>
          <a:endParaRPr lang="ar-SA"/>
        </a:p>
      </dgm:t>
    </dgm:pt>
    <dgm:pt modelId="{E16728A7-D877-4051-8E16-B7FC989B8662}" type="pres">
      <dgm:prSet presAssocID="{8BA1D75C-0A0C-43CB-A098-7D9D13FDD6C1}" presName="childText" presStyleLbl="bgAcc1" presStyleIdx="0" presStyleCnt="2" custScaleX="208744">
        <dgm:presLayoutVars>
          <dgm:bulletEnabled val="1"/>
        </dgm:presLayoutVars>
      </dgm:prSet>
      <dgm:spPr/>
      <dgm:t>
        <a:bodyPr/>
        <a:lstStyle/>
        <a:p>
          <a:pPr rtl="1"/>
          <a:endParaRPr lang="ar-SA"/>
        </a:p>
      </dgm:t>
    </dgm:pt>
    <dgm:pt modelId="{1EC8711C-98D5-428D-99AD-5EDA641DEFD5}" type="pres">
      <dgm:prSet presAssocID="{B41A6122-D48B-429C-867F-0747FC3F935B}" presName="Name13" presStyleLbl="parChTrans1D2" presStyleIdx="1" presStyleCnt="2"/>
      <dgm:spPr/>
      <dgm:t>
        <a:bodyPr/>
        <a:lstStyle/>
        <a:p>
          <a:pPr rtl="1"/>
          <a:endParaRPr lang="ar-SA"/>
        </a:p>
      </dgm:t>
    </dgm:pt>
    <dgm:pt modelId="{4A435EF5-2BDE-42F2-A6B7-5DAB4111CEBB}" type="pres">
      <dgm:prSet presAssocID="{DAF4AD4F-E1FC-4638-99A6-EE38339B04F4}" presName="childText" presStyleLbl="bgAcc1" presStyleIdx="1" presStyleCnt="2" custScaleX="208744">
        <dgm:presLayoutVars>
          <dgm:bulletEnabled val="1"/>
        </dgm:presLayoutVars>
      </dgm:prSet>
      <dgm:spPr/>
      <dgm:t>
        <a:bodyPr/>
        <a:lstStyle/>
        <a:p>
          <a:pPr rtl="1"/>
          <a:endParaRPr lang="ar-SA"/>
        </a:p>
      </dgm:t>
    </dgm:pt>
  </dgm:ptLst>
  <dgm:cxnLst>
    <dgm:cxn modelId="{DF072FD4-8C72-48BC-91AA-EACE2EEC2F5A}" type="presOf" srcId="{568185F3-1BB6-4961-B260-D1A510D54C0E}" destId="{7D3773D4-8756-4257-902A-23BED56FA97B}" srcOrd="0" destOrd="0" presId="urn:microsoft.com/office/officeart/2005/8/layout/hierarchy3"/>
    <dgm:cxn modelId="{EA8A068A-43C8-4685-8827-2B28FB6BB444}" srcId="{079E5F9B-12A8-441D-98F8-F7D9CA4CC87F}" destId="{568185F3-1BB6-4961-B260-D1A510D54C0E}" srcOrd="0" destOrd="0" parTransId="{B6B233CA-CE0F-4798-8184-E34DBC3EFDD8}" sibTransId="{44ADDF11-8D63-4892-B5FC-845139B60558}"/>
    <dgm:cxn modelId="{572658F6-14B6-435B-BB70-6860BAFAC105}" srcId="{568185F3-1BB6-4961-B260-D1A510D54C0E}" destId="{DAF4AD4F-E1FC-4638-99A6-EE38339B04F4}" srcOrd="1" destOrd="0" parTransId="{B41A6122-D48B-429C-867F-0747FC3F935B}" sibTransId="{A6251F8D-1106-476E-9F71-216C3C402CFE}"/>
    <dgm:cxn modelId="{B8AA72F7-379B-4A01-A927-51B5DC1C33D4}" type="presOf" srcId="{C41D8DEE-E8C8-47FB-BB2F-108938BEEB76}" destId="{2FA0D95E-CA67-4927-8097-2CE7F6F57EF2}" srcOrd="0" destOrd="0" presId="urn:microsoft.com/office/officeart/2005/8/layout/hierarchy3"/>
    <dgm:cxn modelId="{5E52AE1C-E8D2-42A0-BC6B-C9A42306DBB8}" type="presOf" srcId="{B41A6122-D48B-429C-867F-0747FC3F935B}" destId="{1EC8711C-98D5-428D-99AD-5EDA641DEFD5}" srcOrd="0" destOrd="0" presId="urn:microsoft.com/office/officeart/2005/8/layout/hierarchy3"/>
    <dgm:cxn modelId="{9B0F7CEC-6C6C-4C57-A752-09F62E4CAE07}" srcId="{568185F3-1BB6-4961-B260-D1A510D54C0E}" destId="{8BA1D75C-0A0C-43CB-A098-7D9D13FDD6C1}" srcOrd="0" destOrd="0" parTransId="{C41D8DEE-E8C8-47FB-BB2F-108938BEEB76}" sibTransId="{FE37E951-D9A2-4484-865C-D561C7DC5353}"/>
    <dgm:cxn modelId="{BD00809E-0444-46E1-9B29-E9B5508B8687}" type="presOf" srcId="{079E5F9B-12A8-441D-98F8-F7D9CA4CC87F}" destId="{9639F1A1-015D-42A4-9291-037F24C9EFA4}" srcOrd="0" destOrd="0" presId="urn:microsoft.com/office/officeart/2005/8/layout/hierarchy3"/>
    <dgm:cxn modelId="{A3823C87-EF09-4536-B773-0F869C7C7E5B}" type="presOf" srcId="{8BA1D75C-0A0C-43CB-A098-7D9D13FDD6C1}" destId="{E16728A7-D877-4051-8E16-B7FC989B8662}" srcOrd="0" destOrd="0" presId="urn:microsoft.com/office/officeart/2005/8/layout/hierarchy3"/>
    <dgm:cxn modelId="{568D3F8B-FBFD-4A9A-94B6-9A1FDD2A54B5}" type="presOf" srcId="{DAF4AD4F-E1FC-4638-99A6-EE38339B04F4}" destId="{4A435EF5-2BDE-42F2-A6B7-5DAB4111CEBB}" srcOrd="0" destOrd="0" presId="urn:microsoft.com/office/officeart/2005/8/layout/hierarchy3"/>
    <dgm:cxn modelId="{D987D1C5-D89E-4422-AE46-CBE1DD155E30}" type="presOf" srcId="{568185F3-1BB6-4961-B260-D1A510D54C0E}" destId="{4867425E-D696-4015-8256-B2EB55803B61}" srcOrd="1" destOrd="0" presId="urn:microsoft.com/office/officeart/2005/8/layout/hierarchy3"/>
    <dgm:cxn modelId="{867E9943-970A-46AF-9905-07FC903B604C}" type="presParOf" srcId="{9639F1A1-015D-42A4-9291-037F24C9EFA4}" destId="{0C4E431D-290C-4EAB-8A70-76BF60E2B496}" srcOrd="0" destOrd="0" presId="urn:microsoft.com/office/officeart/2005/8/layout/hierarchy3"/>
    <dgm:cxn modelId="{899AE8F0-6AAC-4AE2-8DDC-E2B3669BEFF7}" type="presParOf" srcId="{0C4E431D-290C-4EAB-8A70-76BF60E2B496}" destId="{4D99272E-C094-4A47-9729-3C74AD965C2F}" srcOrd="0" destOrd="0" presId="urn:microsoft.com/office/officeart/2005/8/layout/hierarchy3"/>
    <dgm:cxn modelId="{79AF4E02-15CD-46B1-B0B4-F30B37DD811C}" type="presParOf" srcId="{4D99272E-C094-4A47-9729-3C74AD965C2F}" destId="{7D3773D4-8756-4257-902A-23BED56FA97B}" srcOrd="0" destOrd="0" presId="urn:microsoft.com/office/officeart/2005/8/layout/hierarchy3"/>
    <dgm:cxn modelId="{7AE64665-CA7C-4A84-99F8-787CC0298719}" type="presParOf" srcId="{4D99272E-C094-4A47-9729-3C74AD965C2F}" destId="{4867425E-D696-4015-8256-B2EB55803B61}" srcOrd="1" destOrd="0" presId="urn:microsoft.com/office/officeart/2005/8/layout/hierarchy3"/>
    <dgm:cxn modelId="{3BB9BCB3-DB1B-4E08-8D92-4DE299B52C85}" type="presParOf" srcId="{0C4E431D-290C-4EAB-8A70-76BF60E2B496}" destId="{071DBB28-E2DC-4B40-8908-1229B892625A}" srcOrd="1" destOrd="0" presId="urn:microsoft.com/office/officeart/2005/8/layout/hierarchy3"/>
    <dgm:cxn modelId="{DCCFA156-94E6-4B51-A027-FFD17B7B03CC}" type="presParOf" srcId="{071DBB28-E2DC-4B40-8908-1229B892625A}" destId="{2FA0D95E-CA67-4927-8097-2CE7F6F57EF2}" srcOrd="0" destOrd="0" presId="urn:microsoft.com/office/officeart/2005/8/layout/hierarchy3"/>
    <dgm:cxn modelId="{BE1C6F63-5714-46F3-8E00-52283A88A0D2}" type="presParOf" srcId="{071DBB28-E2DC-4B40-8908-1229B892625A}" destId="{E16728A7-D877-4051-8E16-B7FC989B8662}" srcOrd="1" destOrd="0" presId="urn:microsoft.com/office/officeart/2005/8/layout/hierarchy3"/>
    <dgm:cxn modelId="{5DB3ED49-B20A-4874-B552-5A807D53F41E}" type="presParOf" srcId="{071DBB28-E2DC-4B40-8908-1229B892625A}" destId="{1EC8711C-98D5-428D-99AD-5EDA641DEFD5}" srcOrd="2" destOrd="0" presId="urn:microsoft.com/office/officeart/2005/8/layout/hierarchy3"/>
    <dgm:cxn modelId="{3FDCD054-EB18-4C43-AEC8-3B79ED716EB4}" type="presParOf" srcId="{071DBB28-E2DC-4B40-8908-1229B892625A}" destId="{4A435EF5-2BDE-42F2-A6B7-5DAB4111CEB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611DA4-B405-410C-B372-4720DF5C3CC2}" type="doc">
      <dgm:prSet loTypeId="urn:microsoft.com/office/officeart/2005/8/layout/hierarchy1" loCatId="hierarchy" qsTypeId="urn:microsoft.com/office/officeart/2005/8/quickstyle/simple1" qsCatId="simple" csTypeId="urn:microsoft.com/office/officeart/2005/8/colors/accent0_2" csCatId="mainScheme" phldr="1"/>
      <dgm:spPr/>
      <dgm:t>
        <a:bodyPr/>
        <a:lstStyle/>
        <a:p>
          <a:pPr rtl="1"/>
          <a:endParaRPr lang="ar-SA"/>
        </a:p>
      </dgm:t>
    </dgm:pt>
    <dgm:pt modelId="{748E4E2B-757D-4827-9C10-99736FDA06D9}">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8000" dirty="0" smtClean="0">
              <a:solidFill>
                <a:schemeClr val="tx1"/>
              </a:solidFill>
              <a:cs typeface="Kufi Outline Shaded" pitchFamily="82" charset="-78"/>
            </a:rPr>
            <a:t>محاضرة اليوم</a:t>
          </a:r>
          <a:endParaRPr lang="ar-SA" sz="8000" dirty="0">
            <a:solidFill>
              <a:schemeClr val="tx1"/>
            </a:solidFill>
            <a:cs typeface="Kufi Outline Shaded" pitchFamily="82" charset="-78"/>
          </a:endParaRPr>
        </a:p>
      </dgm:t>
    </dgm:pt>
    <dgm:pt modelId="{1611EC94-F7B9-42D3-9348-0F7959DE23C3}" type="parTrans" cxnId="{73E02330-6D88-4DBA-9E3F-90F7B5B933EC}">
      <dgm:prSet/>
      <dgm:spPr/>
      <dgm:t>
        <a:bodyPr/>
        <a:lstStyle/>
        <a:p>
          <a:pPr rtl="1"/>
          <a:endParaRPr lang="ar-SA"/>
        </a:p>
      </dgm:t>
    </dgm:pt>
    <dgm:pt modelId="{E55AF199-0277-4236-9C59-E14E29001B9B}" type="sibTrans" cxnId="{73E02330-6D88-4DBA-9E3F-90F7B5B933EC}">
      <dgm:prSet/>
      <dgm:spPr/>
      <dgm:t>
        <a:bodyPr/>
        <a:lstStyle/>
        <a:p>
          <a:pPr rtl="1"/>
          <a:endParaRPr lang="ar-SA"/>
        </a:p>
      </dgm:t>
    </dgm:pt>
    <dgm:pt modelId="{CB496DF1-BC10-4CE0-A131-CCDD7EEAD1D5}" type="pres">
      <dgm:prSet presAssocID="{47611DA4-B405-410C-B372-4720DF5C3CC2}" presName="hierChild1" presStyleCnt="0">
        <dgm:presLayoutVars>
          <dgm:chPref val="1"/>
          <dgm:dir/>
          <dgm:animOne val="branch"/>
          <dgm:animLvl val="lvl"/>
          <dgm:resizeHandles/>
        </dgm:presLayoutVars>
      </dgm:prSet>
      <dgm:spPr/>
      <dgm:t>
        <a:bodyPr/>
        <a:lstStyle/>
        <a:p>
          <a:pPr rtl="1"/>
          <a:endParaRPr lang="ar-SA"/>
        </a:p>
      </dgm:t>
    </dgm:pt>
    <dgm:pt modelId="{C420B460-D580-41B5-9BC0-F25390DDD8BB}" type="pres">
      <dgm:prSet presAssocID="{748E4E2B-757D-4827-9C10-99736FDA06D9}" presName="hierRoot1" presStyleCnt="0"/>
      <dgm:spPr/>
    </dgm:pt>
    <dgm:pt modelId="{B8FA1B11-9CB7-4234-A0F2-20688212FC5C}" type="pres">
      <dgm:prSet presAssocID="{748E4E2B-757D-4827-9C10-99736FDA06D9}" presName="composite" presStyleCnt="0"/>
      <dgm:spPr/>
    </dgm:pt>
    <dgm:pt modelId="{2D76DC83-8838-4E62-9B67-20913B99F3BD}" type="pres">
      <dgm:prSet presAssocID="{748E4E2B-757D-4827-9C10-99736FDA06D9}" presName="background" presStyleLbl="node0" presStyleIdx="0" presStyleCnt="1">
        <dgm:style>
          <a:lnRef idx="1">
            <a:schemeClr val="accent1"/>
          </a:lnRef>
          <a:fillRef idx="2">
            <a:schemeClr val="accent1"/>
          </a:fillRef>
          <a:effectRef idx="1">
            <a:schemeClr val="accent1"/>
          </a:effectRef>
          <a:fontRef idx="minor">
            <a:schemeClr val="dk1"/>
          </a:fontRef>
        </dgm:style>
      </dgm:prSet>
      <dgm:spPr>
        <a:solidFill>
          <a:schemeClr val="accent2">
            <a:lumMod val="40000"/>
            <a:lumOff val="60000"/>
          </a:schemeClr>
        </a:solidFill>
      </dgm:spPr>
      <dgm:t>
        <a:bodyPr/>
        <a:lstStyle/>
        <a:p>
          <a:pPr rtl="1"/>
          <a:endParaRPr lang="ar-SA"/>
        </a:p>
      </dgm:t>
    </dgm:pt>
    <dgm:pt modelId="{76807906-B6AB-476E-97E2-65A7F29DEC27}" type="pres">
      <dgm:prSet presAssocID="{748E4E2B-757D-4827-9C10-99736FDA06D9}" presName="text" presStyleLbl="fgAcc0" presStyleIdx="0" presStyleCnt="1">
        <dgm:presLayoutVars>
          <dgm:chPref val="3"/>
        </dgm:presLayoutVars>
      </dgm:prSet>
      <dgm:spPr/>
      <dgm:t>
        <a:bodyPr/>
        <a:lstStyle/>
        <a:p>
          <a:pPr rtl="1"/>
          <a:endParaRPr lang="ar-SA"/>
        </a:p>
      </dgm:t>
    </dgm:pt>
    <dgm:pt modelId="{8CEA0006-C757-439F-8224-467639FC7EF1}" type="pres">
      <dgm:prSet presAssocID="{748E4E2B-757D-4827-9C10-99736FDA06D9}" presName="hierChild2" presStyleCnt="0"/>
      <dgm:spPr/>
    </dgm:pt>
  </dgm:ptLst>
  <dgm:cxnLst>
    <dgm:cxn modelId="{8A0F2B50-C33A-472E-9646-2AD69F53C030}" type="presOf" srcId="{47611DA4-B405-410C-B372-4720DF5C3CC2}" destId="{CB496DF1-BC10-4CE0-A131-CCDD7EEAD1D5}" srcOrd="0" destOrd="0" presId="urn:microsoft.com/office/officeart/2005/8/layout/hierarchy1"/>
    <dgm:cxn modelId="{73E02330-6D88-4DBA-9E3F-90F7B5B933EC}" srcId="{47611DA4-B405-410C-B372-4720DF5C3CC2}" destId="{748E4E2B-757D-4827-9C10-99736FDA06D9}" srcOrd="0" destOrd="0" parTransId="{1611EC94-F7B9-42D3-9348-0F7959DE23C3}" sibTransId="{E55AF199-0277-4236-9C59-E14E29001B9B}"/>
    <dgm:cxn modelId="{586C53FA-549E-48C7-8D63-9F36CB325257}" type="presOf" srcId="{748E4E2B-757D-4827-9C10-99736FDA06D9}" destId="{76807906-B6AB-476E-97E2-65A7F29DEC27}" srcOrd="0" destOrd="0" presId="urn:microsoft.com/office/officeart/2005/8/layout/hierarchy1"/>
    <dgm:cxn modelId="{01A8D4FF-3D97-46FC-9A8A-F77A77E9BF16}" type="presParOf" srcId="{CB496DF1-BC10-4CE0-A131-CCDD7EEAD1D5}" destId="{C420B460-D580-41B5-9BC0-F25390DDD8BB}" srcOrd="0" destOrd="0" presId="urn:microsoft.com/office/officeart/2005/8/layout/hierarchy1"/>
    <dgm:cxn modelId="{A9B00C6B-7011-47AA-B2EF-8097575044D8}" type="presParOf" srcId="{C420B460-D580-41B5-9BC0-F25390DDD8BB}" destId="{B8FA1B11-9CB7-4234-A0F2-20688212FC5C}" srcOrd="0" destOrd="0" presId="urn:microsoft.com/office/officeart/2005/8/layout/hierarchy1"/>
    <dgm:cxn modelId="{98329DDA-7852-478E-88A8-3D384425A187}" type="presParOf" srcId="{B8FA1B11-9CB7-4234-A0F2-20688212FC5C}" destId="{2D76DC83-8838-4E62-9B67-20913B99F3BD}" srcOrd="0" destOrd="0" presId="urn:microsoft.com/office/officeart/2005/8/layout/hierarchy1"/>
    <dgm:cxn modelId="{EF18C2D9-9DAD-4502-8F09-48A36A147A5D}" type="presParOf" srcId="{B8FA1B11-9CB7-4234-A0F2-20688212FC5C}" destId="{76807906-B6AB-476E-97E2-65A7F29DEC27}" srcOrd="1" destOrd="0" presId="urn:microsoft.com/office/officeart/2005/8/layout/hierarchy1"/>
    <dgm:cxn modelId="{B7594A88-F93E-4E84-9769-EA400FB0A8A4}" type="presParOf" srcId="{C420B460-D580-41B5-9BC0-F25390DDD8BB}" destId="{8CEA0006-C757-439F-8224-467639FC7E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90CC94-3680-426D-A51B-8FF14C8A4D33}" type="doc">
      <dgm:prSet loTypeId="urn:microsoft.com/office/officeart/2005/8/layout/hList6" loCatId="list" qsTypeId="urn:microsoft.com/office/officeart/2005/8/quickstyle/3d5" qsCatId="3D" csTypeId="urn:microsoft.com/office/officeart/2005/8/colors/accent1_2" csCatId="accent1" phldr="1"/>
      <dgm:spPr/>
      <dgm:t>
        <a:bodyPr/>
        <a:lstStyle/>
        <a:p>
          <a:pPr rtl="1"/>
          <a:endParaRPr lang="ar-SA"/>
        </a:p>
      </dgm:t>
    </dgm:pt>
    <dgm:pt modelId="{D15A13FD-74D0-47F5-B5A5-AF0FAF56668E}">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4000" dirty="0" smtClean="0"/>
            <a:t>تابع أسباب الضعف في روايات التفسير بالمأثور </a:t>
          </a:r>
        </a:p>
        <a:p>
          <a:pPr rtl="1"/>
          <a:r>
            <a:rPr lang="ar-SA" sz="3600" dirty="0" smtClean="0"/>
            <a:t>(الإسرائيليات – حذف الإسناد)</a:t>
          </a:r>
          <a:endParaRPr lang="ar-SA" sz="3600" dirty="0"/>
        </a:p>
      </dgm:t>
    </dgm:pt>
    <dgm:pt modelId="{DE6694AC-AD69-49F9-9A07-E54BC5510D01}" type="parTrans" cxnId="{425E7866-88E5-459A-99E6-D57C2F87980A}">
      <dgm:prSet/>
      <dgm:spPr/>
      <dgm:t>
        <a:bodyPr/>
        <a:lstStyle/>
        <a:p>
          <a:pPr rtl="1"/>
          <a:endParaRPr lang="ar-SA"/>
        </a:p>
      </dgm:t>
    </dgm:pt>
    <dgm:pt modelId="{AA9E0F02-1B27-486F-8674-90EA5AFE4EE3}" type="sibTrans" cxnId="{425E7866-88E5-459A-99E6-D57C2F87980A}">
      <dgm:prSet/>
      <dgm:spPr/>
      <dgm:t>
        <a:bodyPr/>
        <a:lstStyle/>
        <a:p>
          <a:pPr rtl="1"/>
          <a:endParaRPr lang="ar-SA"/>
        </a:p>
      </dgm:t>
    </dgm:pt>
    <dgm:pt modelId="{DC97D02D-6E98-4CAF-89BF-AFBC4035FBED}" type="pres">
      <dgm:prSet presAssocID="{5890CC94-3680-426D-A51B-8FF14C8A4D33}" presName="Name0" presStyleCnt="0">
        <dgm:presLayoutVars>
          <dgm:dir/>
          <dgm:resizeHandles val="exact"/>
        </dgm:presLayoutVars>
      </dgm:prSet>
      <dgm:spPr/>
      <dgm:t>
        <a:bodyPr/>
        <a:lstStyle/>
        <a:p>
          <a:pPr rtl="1"/>
          <a:endParaRPr lang="ar-SA"/>
        </a:p>
      </dgm:t>
    </dgm:pt>
    <dgm:pt modelId="{7CC9322C-4AEC-4F99-9201-4751FC7D6A97}" type="pres">
      <dgm:prSet presAssocID="{D15A13FD-74D0-47F5-B5A5-AF0FAF56668E}" presName="node" presStyleLbl="node1" presStyleIdx="0" presStyleCnt="1">
        <dgm:presLayoutVars>
          <dgm:bulletEnabled val="1"/>
        </dgm:presLayoutVars>
      </dgm:prSet>
      <dgm:spPr/>
      <dgm:t>
        <a:bodyPr/>
        <a:lstStyle/>
        <a:p>
          <a:pPr rtl="1"/>
          <a:endParaRPr lang="ar-SA"/>
        </a:p>
      </dgm:t>
    </dgm:pt>
  </dgm:ptLst>
  <dgm:cxnLst>
    <dgm:cxn modelId="{425E7866-88E5-459A-99E6-D57C2F87980A}" srcId="{5890CC94-3680-426D-A51B-8FF14C8A4D33}" destId="{D15A13FD-74D0-47F5-B5A5-AF0FAF56668E}" srcOrd="0" destOrd="0" parTransId="{DE6694AC-AD69-49F9-9A07-E54BC5510D01}" sibTransId="{AA9E0F02-1B27-486F-8674-90EA5AFE4EE3}"/>
    <dgm:cxn modelId="{4288FA18-3D9E-48A0-8338-BB6A81C7014E}" type="presOf" srcId="{D15A13FD-74D0-47F5-B5A5-AF0FAF56668E}" destId="{7CC9322C-4AEC-4F99-9201-4751FC7D6A97}" srcOrd="0" destOrd="0" presId="urn:microsoft.com/office/officeart/2005/8/layout/hList6"/>
    <dgm:cxn modelId="{C9364404-AD65-4A82-90C9-98ADAD050C6B}" type="presOf" srcId="{5890CC94-3680-426D-A51B-8FF14C8A4D33}" destId="{DC97D02D-6E98-4CAF-89BF-AFBC4035FBED}" srcOrd="0" destOrd="0" presId="urn:microsoft.com/office/officeart/2005/8/layout/hList6"/>
    <dgm:cxn modelId="{EEB7D9C9-12DB-4582-8B4D-B38105930E92}" type="presParOf" srcId="{DC97D02D-6E98-4CAF-89BF-AFBC4035FBED}" destId="{7CC9322C-4AEC-4F99-9201-4751FC7D6A97}"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7D2815C-BE4E-42E2-8AE1-CEEC6DDE331D}"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pPr rtl="1"/>
          <a:endParaRPr lang="ar-SA"/>
        </a:p>
      </dgm:t>
    </dgm:pt>
    <dgm:pt modelId="{BCDB499E-B550-4DF8-8F5A-1343C66E5E64}">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4400" b="1" dirty="0" smtClean="0"/>
            <a:t>ثانياً: الإسرائيليات</a:t>
          </a:r>
          <a:endParaRPr lang="ar-SA" sz="4400" b="1" dirty="0"/>
        </a:p>
      </dgm:t>
    </dgm:pt>
    <dgm:pt modelId="{54B7A8F5-D445-4760-839D-E2397C234C53}" type="parTrans" cxnId="{95D35A86-764D-40A9-84C0-D25234274A48}">
      <dgm:prSet/>
      <dgm:spPr/>
      <dgm:t>
        <a:bodyPr/>
        <a:lstStyle/>
        <a:p>
          <a:pPr rtl="1"/>
          <a:endParaRPr lang="ar-SA"/>
        </a:p>
      </dgm:t>
    </dgm:pt>
    <dgm:pt modelId="{7CB3C475-A2AD-4ACC-B2AE-12F32D0FEB51}" type="sibTrans" cxnId="{95D35A86-764D-40A9-84C0-D25234274A48}">
      <dgm:prSet/>
      <dgm:spPr/>
      <dgm:t>
        <a:bodyPr/>
        <a:lstStyle/>
        <a:p>
          <a:pPr rtl="1"/>
          <a:endParaRPr lang="ar-SA"/>
        </a:p>
      </dgm:t>
    </dgm:pt>
    <dgm:pt modelId="{B54D8CFA-E682-4771-ADA2-D940E72A10CA}">
      <dgm:prSet custT="1"/>
      <dgm:spPr/>
      <dgm:t>
        <a:bodyPr/>
        <a:lstStyle/>
        <a:p>
          <a:pPr algn="r" rtl="1"/>
          <a:r>
            <a:rPr lang="ar-SA" sz="4000" dirty="0" smtClean="0"/>
            <a:t>وما الصلة بينها وبين القرآن؟</a:t>
          </a:r>
          <a:endParaRPr lang="ar-SA" sz="4000" dirty="0"/>
        </a:p>
      </dgm:t>
    </dgm:pt>
    <dgm:pt modelId="{312106B5-1483-44CD-9DAC-DE2C76376015}" type="parTrans" cxnId="{8C17BCE8-CD27-4032-923F-104FB21BE3D3}">
      <dgm:prSet/>
      <dgm:spPr/>
      <dgm:t>
        <a:bodyPr/>
        <a:lstStyle/>
        <a:p>
          <a:pPr rtl="1"/>
          <a:endParaRPr lang="ar-SA"/>
        </a:p>
      </dgm:t>
    </dgm:pt>
    <dgm:pt modelId="{C3F11F69-7C34-4347-AE8E-041A36D1BED4}" type="sibTrans" cxnId="{8C17BCE8-CD27-4032-923F-104FB21BE3D3}">
      <dgm:prSet/>
      <dgm:spPr/>
      <dgm:t>
        <a:bodyPr/>
        <a:lstStyle/>
        <a:p>
          <a:pPr rtl="1"/>
          <a:endParaRPr lang="ar-SA"/>
        </a:p>
      </dgm:t>
    </dgm:pt>
    <dgm:pt modelId="{4F0B4FEB-7E61-4D59-B51D-820D06AEA51F}">
      <dgm:prSet custT="1"/>
      <dgm:spPr/>
      <dgm:t>
        <a:bodyPr/>
        <a:lstStyle/>
        <a:p>
          <a:pPr algn="r" rtl="1"/>
          <a:r>
            <a:rPr lang="ar-SA" sz="3400" dirty="0" smtClean="0"/>
            <a:t>ما المراد بالإسرائيليات؟</a:t>
          </a:r>
          <a:endParaRPr lang="ar-SA" sz="3400" dirty="0"/>
        </a:p>
      </dgm:t>
    </dgm:pt>
    <dgm:pt modelId="{9A2ACEA6-7B4F-482A-9E7E-564496ED911D}" type="parTrans" cxnId="{72B9092D-6174-4D06-BCBC-1E559A70A013}">
      <dgm:prSet/>
      <dgm:spPr/>
      <dgm:t>
        <a:bodyPr/>
        <a:lstStyle/>
        <a:p>
          <a:pPr rtl="1"/>
          <a:endParaRPr lang="ar-SA"/>
        </a:p>
      </dgm:t>
    </dgm:pt>
    <dgm:pt modelId="{413897E3-9C10-4E13-BC7F-DCCC7F2D6BE7}" type="sibTrans" cxnId="{72B9092D-6174-4D06-BCBC-1E559A70A013}">
      <dgm:prSet/>
      <dgm:spPr/>
      <dgm:t>
        <a:bodyPr/>
        <a:lstStyle/>
        <a:p>
          <a:pPr rtl="1"/>
          <a:endParaRPr lang="ar-SA"/>
        </a:p>
      </dgm:t>
    </dgm:pt>
    <dgm:pt modelId="{C507A2F3-7F8E-4546-9DF3-6C12DB40F453}" type="pres">
      <dgm:prSet presAssocID="{37D2815C-BE4E-42E2-8AE1-CEEC6DDE331D}" presName="hierChild1" presStyleCnt="0">
        <dgm:presLayoutVars>
          <dgm:chPref val="1"/>
          <dgm:dir/>
          <dgm:animOne val="branch"/>
          <dgm:animLvl val="lvl"/>
          <dgm:resizeHandles/>
        </dgm:presLayoutVars>
      </dgm:prSet>
      <dgm:spPr/>
      <dgm:t>
        <a:bodyPr/>
        <a:lstStyle/>
        <a:p>
          <a:pPr rtl="1"/>
          <a:endParaRPr lang="ar-SA"/>
        </a:p>
      </dgm:t>
    </dgm:pt>
    <dgm:pt modelId="{8266A556-7C59-44CD-8B07-8FDD2FA5CE20}" type="pres">
      <dgm:prSet presAssocID="{BCDB499E-B550-4DF8-8F5A-1343C66E5E64}" presName="hierRoot1" presStyleCnt="0"/>
      <dgm:spPr/>
    </dgm:pt>
    <dgm:pt modelId="{2FB87145-A15D-4A8D-B32F-04F1A04475B8}" type="pres">
      <dgm:prSet presAssocID="{BCDB499E-B550-4DF8-8F5A-1343C66E5E64}" presName="composite" presStyleCnt="0"/>
      <dgm:spPr/>
    </dgm:pt>
    <dgm:pt modelId="{8B24E3D3-9E0A-40CC-B9B4-48691FA5E7C7}" type="pres">
      <dgm:prSet presAssocID="{BCDB499E-B550-4DF8-8F5A-1343C66E5E64}" presName="background" presStyleLbl="node0" presStyleIdx="0" presStyleCnt="1"/>
      <dgm:spPr/>
    </dgm:pt>
    <dgm:pt modelId="{737F0AAB-F89B-4E47-8DAD-669C80BAEB09}" type="pres">
      <dgm:prSet presAssocID="{BCDB499E-B550-4DF8-8F5A-1343C66E5E64}" presName="text" presStyleLbl="fgAcc0" presStyleIdx="0" presStyleCnt="1" custScaleX="140780">
        <dgm:presLayoutVars>
          <dgm:chPref val="3"/>
        </dgm:presLayoutVars>
      </dgm:prSet>
      <dgm:spPr/>
      <dgm:t>
        <a:bodyPr/>
        <a:lstStyle/>
        <a:p>
          <a:pPr rtl="1"/>
          <a:endParaRPr lang="ar-SA"/>
        </a:p>
      </dgm:t>
    </dgm:pt>
    <dgm:pt modelId="{EDCDAE6C-52AE-49CD-9DFF-C08581B3EC18}" type="pres">
      <dgm:prSet presAssocID="{BCDB499E-B550-4DF8-8F5A-1343C66E5E64}" presName="hierChild2" presStyleCnt="0"/>
      <dgm:spPr/>
    </dgm:pt>
    <dgm:pt modelId="{0036D61B-26BF-4401-9CFA-4F4AEB699660}" type="pres">
      <dgm:prSet presAssocID="{312106B5-1483-44CD-9DAC-DE2C76376015}" presName="Name10" presStyleLbl="parChTrans1D2" presStyleIdx="0" presStyleCnt="2"/>
      <dgm:spPr/>
      <dgm:t>
        <a:bodyPr/>
        <a:lstStyle/>
        <a:p>
          <a:pPr rtl="1"/>
          <a:endParaRPr lang="ar-SA"/>
        </a:p>
      </dgm:t>
    </dgm:pt>
    <dgm:pt modelId="{2663D0EF-67DA-41B5-9F9D-000BE073B598}" type="pres">
      <dgm:prSet presAssocID="{B54D8CFA-E682-4771-ADA2-D940E72A10CA}" presName="hierRoot2" presStyleCnt="0"/>
      <dgm:spPr/>
    </dgm:pt>
    <dgm:pt modelId="{75B04782-60D6-4028-890C-043852A08255}" type="pres">
      <dgm:prSet presAssocID="{B54D8CFA-E682-4771-ADA2-D940E72A10CA}" presName="composite2" presStyleCnt="0"/>
      <dgm:spPr/>
    </dgm:pt>
    <dgm:pt modelId="{03D4F6DA-E1EB-4F9E-9D80-F6798B3E48BA}" type="pres">
      <dgm:prSet presAssocID="{B54D8CFA-E682-4771-ADA2-D940E72A10CA}" presName="background2" presStyleLbl="node2" presStyleIdx="0" presStyleCnt="2"/>
      <dgm:spPr/>
    </dgm:pt>
    <dgm:pt modelId="{9A2D74D2-6FC0-468B-9FF1-3A9556D54608}" type="pres">
      <dgm:prSet presAssocID="{B54D8CFA-E682-4771-ADA2-D940E72A10CA}" presName="text2" presStyleLbl="fgAcc2" presStyleIdx="0" presStyleCnt="2" custScaleX="134930">
        <dgm:presLayoutVars>
          <dgm:chPref val="3"/>
        </dgm:presLayoutVars>
      </dgm:prSet>
      <dgm:spPr/>
      <dgm:t>
        <a:bodyPr/>
        <a:lstStyle/>
        <a:p>
          <a:pPr rtl="1"/>
          <a:endParaRPr lang="ar-SA"/>
        </a:p>
      </dgm:t>
    </dgm:pt>
    <dgm:pt modelId="{69DC8BFB-0784-4DB8-8F2C-9CC76FE36A59}" type="pres">
      <dgm:prSet presAssocID="{B54D8CFA-E682-4771-ADA2-D940E72A10CA}" presName="hierChild3" presStyleCnt="0"/>
      <dgm:spPr/>
    </dgm:pt>
    <dgm:pt modelId="{4E4E136A-A377-4146-A9BF-A43CB52F4C91}" type="pres">
      <dgm:prSet presAssocID="{9A2ACEA6-7B4F-482A-9E7E-564496ED911D}" presName="Name10" presStyleLbl="parChTrans1D2" presStyleIdx="1" presStyleCnt="2"/>
      <dgm:spPr/>
      <dgm:t>
        <a:bodyPr/>
        <a:lstStyle/>
        <a:p>
          <a:pPr rtl="1"/>
          <a:endParaRPr lang="ar-SA"/>
        </a:p>
      </dgm:t>
    </dgm:pt>
    <dgm:pt modelId="{69EDB313-9729-431C-A366-46E811B60AD6}" type="pres">
      <dgm:prSet presAssocID="{4F0B4FEB-7E61-4D59-B51D-820D06AEA51F}" presName="hierRoot2" presStyleCnt="0"/>
      <dgm:spPr/>
    </dgm:pt>
    <dgm:pt modelId="{3830F0E6-56EC-41CA-859F-0D11B5294B52}" type="pres">
      <dgm:prSet presAssocID="{4F0B4FEB-7E61-4D59-B51D-820D06AEA51F}" presName="composite2" presStyleCnt="0"/>
      <dgm:spPr/>
    </dgm:pt>
    <dgm:pt modelId="{25F84AE6-FCFB-46C4-8A3F-8F2BC685FB3E}" type="pres">
      <dgm:prSet presAssocID="{4F0B4FEB-7E61-4D59-B51D-820D06AEA51F}" presName="background2" presStyleLbl="node2" presStyleIdx="1" presStyleCnt="2"/>
      <dgm:spPr/>
    </dgm:pt>
    <dgm:pt modelId="{9B65B486-3B61-4F78-A483-3214B125EE3F}" type="pres">
      <dgm:prSet presAssocID="{4F0B4FEB-7E61-4D59-B51D-820D06AEA51F}" presName="text2" presStyleLbl="fgAcc2" presStyleIdx="1" presStyleCnt="2" custScaleX="134930">
        <dgm:presLayoutVars>
          <dgm:chPref val="3"/>
        </dgm:presLayoutVars>
      </dgm:prSet>
      <dgm:spPr/>
      <dgm:t>
        <a:bodyPr/>
        <a:lstStyle/>
        <a:p>
          <a:pPr rtl="1"/>
          <a:endParaRPr lang="ar-SA"/>
        </a:p>
      </dgm:t>
    </dgm:pt>
    <dgm:pt modelId="{DE22E0FA-F390-44B1-A8B1-16A6253C51E0}" type="pres">
      <dgm:prSet presAssocID="{4F0B4FEB-7E61-4D59-B51D-820D06AEA51F}" presName="hierChild3" presStyleCnt="0"/>
      <dgm:spPr/>
    </dgm:pt>
  </dgm:ptLst>
  <dgm:cxnLst>
    <dgm:cxn modelId="{7854A786-03CC-4EE8-A821-548916D78EE3}" type="presOf" srcId="{312106B5-1483-44CD-9DAC-DE2C76376015}" destId="{0036D61B-26BF-4401-9CFA-4F4AEB699660}" srcOrd="0" destOrd="0" presId="urn:microsoft.com/office/officeart/2005/8/layout/hierarchy1"/>
    <dgm:cxn modelId="{72B9092D-6174-4D06-BCBC-1E559A70A013}" srcId="{BCDB499E-B550-4DF8-8F5A-1343C66E5E64}" destId="{4F0B4FEB-7E61-4D59-B51D-820D06AEA51F}" srcOrd="1" destOrd="0" parTransId="{9A2ACEA6-7B4F-482A-9E7E-564496ED911D}" sibTransId="{413897E3-9C10-4E13-BC7F-DCCC7F2D6BE7}"/>
    <dgm:cxn modelId="{9D6A6624-C5E6-4E32-B855-1193224E0BCB}" type="presOf" srcId="{9A2ACEA6-7B4F-482A-9E7E-564496ED911D}" destId="{4E4E136A-A377-4146-A9BF-A43CB52F4C91}" srcOrd="0" destOrd="0" presId="urn:microsoft.com/office/officeart/2005/8/layout/hierarchy1"/>
    <dgm:cxn modelId="{4AD12117-A8B9-4554-B9E8-E2E4A29A1427}" type="presOf" srcId="{B54D8CFA-E682-4771-ADA2-D940E72A10CA}" destId="{9A2D74D2-6FC0-468B-9FF1-3A9556D54608}" srcOrd="0" destOrd="0" presId="urn:microsoft.com/office/officeart/2005/8/layout/hierarchy1"/>
    <dgm:cxn modelId="{95D35A86-764D-40A9-84C0-D25234274A48}" srcId="{37D2815C-BE4E-42E2-8AE1-CEEC6DDE331D}" destId="{BCDB499E-B550-4DF8-8F5A-1343C66E5E64}" srcOrd="0" destOrd="0" parTransId="{54B7A8F5-D445-4760-839D-E2397C234C53}" sibTransId="{7CB3C475-A2AD-4ACC-B2AE-12F32D0FEB51}"/>
    <dgm:cxn modelId="{E1127FE7-F804-4036-8B1E-3BCAE8A6C6CE}" type="presOf" srcId="{37D2815C-BE4E-42E2-8AE1-CEEC6DDE331D}" destId="{C507A2F3-7F8E-4546-9DF3-6C12DB40F453}" srcOrd="0" destOrd="0" presId="urn:microsoft.com/office/officeart/2005/8/layout/hierarchy1"/>
    <dgm:cxn modelId="{F17D77A0-BE7F-4BD5-8C99-3A07BE3EF20A}" type="presOf" srcId="{4F0B4FEB-7E61-4D59-B51D-820D06AEA51F}" destId="{9B65B486-3B61-4F78-A483-3214B125EE3F}" srcOrd="0" destOrd="0" presId="urn:microsoft.com/office/officeart/2005/8/layout/hierarchy1"/>
    <dgm:cxn modelId="{A4D0569C-46A2-4109-8733-5F8443CF2E74}" type="presOf" srcId="{BCDB499E-B550-4DF8-8F5A-1343C66E5E64}" destId="{737F0AAB-F89B-4E47-8DAD-669C80BAEB09}" srcOrd="0" destOrd="0" presId="urn:microsoft.com/office/officeart/2005/8/layout/hierarchy1"/>
    <dgm:cxn modelId="{8C17BCE8-CD27-4032-923F-104FB21BE3D3}" srcId="{BCDB499E-B550-4DF8-8F5A-1343C66E5E64}" destId="{B54D8CFA-E682-4771-ADA2-D940E72A10CA}" srcOrd="0" destOrd="0" parTransId="{312106B5-1483-44CD-9DAC-DE2C76376015}" sibTransId="{C3F11F69-7C34-4347-AE8E-041A36D1BED4}"/>
    <dgm:cxn modelId="{E9495271-7914-4B63-B543-80CA5BA750DB}" type="presParOf" srcId="{C507A2F3-7F8E-4546-9DF3-6C12DB40F453}" destId="{8266A556-7C59-44CD-8B07-8FDD2FA5CE20}" srcOrd="0" destOrd="0" presId="urn:microsoft.com/office/officeart/2005/8/layout/hierarchy1"/>
    <dgm:cxn modelId="{59BCE31F-7CDF-45CC-9BD9-F45CAF478846}" type="presParOf" srcId="{8266A556-7C59-44CD-8B07-8FDD2FA5CE20}" destId="{2FB87145-A15D-4A8D-B32F-04F1A04475B8}" srcOrd="0" destOrd="0" presId="urn:microsoft.com/office/officeart/2005/8/layout/hierarchy1"/>
    <dgm:cxn modelId="{C3C6379E-134F-4737-8F67-51476C4DFED8}" type="presParOf" srcId="{2FB87145-A15D-4A8D-B32F-04F1A04475B8}" destId="{8B24E3D3-9E0A-40CC-B9B4-48691FA5E7C7}" srcOrd="0" destOrd="0" presId="urn:microsoft.com/office/officeart/2005/8/layout/hierarchy1"/>
    <dgm:cxn modelId="{2AC7E96E-CA48-4AAE-BA42-0F27E9E8D7B8}" type="presParOf" srcId="{2FB87145-A15D-4A8D-B32F-04F1A04475B8}" destId="{737F0AAB-F89B-4E47-8DAD-669C80BAEB09}" srcOrd="1" destOrd="0" presId="urn:microsoft.com/office/officeart/2005/8/layout/hierarchy1"/>
    <dgm:cxn modelId="{5BDF71E0-1EF4-4B1B-9030-BF3A2D6FD4F8}" type="presParOf" srcId="{8266A556-7C59-44CD-8B07-8FDD2FA5CE20}" destId="{EDCDAE6C-52AE-49CD-9DFF-C08581B3EC18}" srcOrd="1" destOrd="0" presId="urn:microsoft.com/office/officeart/2005/8/layout/hierarchy1"/>
    <dgm:cxn modelId="{5BB8E9BF-5B2A-45A6-9773-6635C3D87BEC}" type="presParOf" srcId="{EDCDAE6C-52AE-49CD-9DFF-C08581B3EC18}" destId="{0036D61B-26BF-4401-9CFA-4F4AEB699660}" srcOrd="0" destOrd="0" presId="urn:microsoft.com/office/officeart/2005/8/layout/hierarchy1"/>
    <dgm:cxn modelId="{C81F8FC1-BE4F-4D24-8F0C-ACD6C7DD4D4F}" type="presParOf" srcId="{EDCDAE6C-52AE-49CD-9DFF-C08581B3EC18}" destId="{2663D0EF-67DA-41B5-9F9D-000BE073B598}" srcOrd="1" destOrd="0" presId="urn:microsoft.com/office/officeart/2005/8/layout/hierarchy1"/>
    <dgm:cxn modelId="{D03507E6-6CD1-4322-95CF-F920E01014E0}" type="presParOf" srcId="{2663D0EF-67DA-41B5-9F9D-000BE073B598}" destId="{75B04782-60D6-4028-890C-043852A08255}" srcOrd="0" destOrd="0" presId="urn:microsoft.com/office/officeart/2005/8/layout/hierarchy1"/>
    <dgm:cxn modelId="{28B7067B-524C-401B-B0BC-2152684C89A5}" type="presParOf" srcId="{75B04782-60D6-4028-890C-043852A08255}" destId="{03D4F6DA-E1EB-4F9E-9D80-F6798B3E48BA}" srcOrd="0" destOrd="0" presId="urn:microsoft.com/office/officeart/2005/8/layout/hierarchy1"/>
    <dgm:cxn modelId="{BF8A1BFC-7D89-463F-A743-5F6AFF71C849}" type="presParOf" srcId="{75B04782-60D6-4028-890C-043852A08255}" destId="{9A2D74D2-6FC0-468B-9FF1-3A9556D54608}" srcOrd="1" destOrd="0" presId="urn:microsoft.com/office/officeart/2005/8/layout/hierarchy1"/>
    <dgm:cxn modelId="{DA309703-B92B-4B81-8020-A151B6FAA5A2}" type="presParOf" srcId="{2663D0EF-67DA-41B5-9F9D-000BE073B598}" destId="{69DC8BFB-0784-4DB8-8F2C-9CC76FE36A59}" srcOrd="1" destOrd="0" presId="urn:microsoft.com/office/officeart/2005/8/layout/hierarchy1"/>
    <dgm:cxn modelId="{01D06819-6066-4424-94F1-24E0A3973C1A}" type="presParOf" srcId="{EDCDAE6C-52AE-49CD-9DFF-C08581B3EC18}" destId="{4E4E136A-A377-4146-A9BF-A43CB52F4C91}" srcOrd="2" destOrd="0" presId="urn:microsoft.com/office/officeart/2005/8/layout/hierarchy1"/>
    <dgm:cxn modelId="{5FF944DD-E060-4D53-AFAF-C6B6E2A87231}" type="presParOf" srcId="{EDCDAE6C-52AE-49CD-9DFF-C08581B3EC18}" destId="{69EDB313-9729-431C-A366-46E811B60AD6}" srcOrd="3" destOrd="0" presId="urn:microsoft.com/office/officeart/2005/8/layout/hierarchy1"/>
    <dgm:cxn modelId="{09F6DCCB-E435-4669-9D69-8CDF9C2DB6AC}" type="presParOf" srcId="{69EDB313-9729-431C-A366-46E811B60AD6}" destId="{3830F0E6-56EC-41CA-859F-0D11B5294B52}" srcOrd="0" destOrd="0" presId="urn:microsoft.com/office/officeart/2005/8/layout/hierarchy1"/>
    <dgm:cxn modelId="{5F0A92D4-A68F-4DB1-9E77-5DAB84AF0981}" type="presParOf" srcId="{3830F0E6-56EC-41CA-859F-0D11B5294B52}" destId="{25F84AE6-FCFB-46C4-8A3F-8F2BC685FB3E}" srcOrd="0" destOrd="0" presId="urn:microsoft.com/office/officeart/2005/8/layout/hierarchy1"/>
    <dgm:cxn modelId="{AB739104-DC05-4604-AE97-1B2DC9845B0D}" type="presParOf" srcId="{3830F0E6-56EC-41CA-859F-0D11B5294B52}" destId="{9B65B486-3B61-4F78-A483-3214B125EE3F}" srcOrd="1" destOrd="0" presId="urn:microsoft.com/office/officeart/2005/8/layout/hierarchy1"/>
    <dgm:cxn modelId="{F511ED42-FE3A-4C08-B871-365770CAE39B}" type="presParOf" srcId="{69EDB313-9729-431C-A366-46E811B60AD6}" destId="{DE22E0FA-F390-44B1-A8B1-16A6253C51E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FB5EEEB-A9E8-459B-8A76-FA011DA8C1B1}"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pPr rtl="1"/>
          <a:endParaRPr lang="ar-SA"/>
        </a:p>
      </dgm:t>
    </dgm:pt>
    <dgm:pt modelId="{D83A8F19-9797-4EA4-AB32-CF8106916E2B}">
      <dgm:prSet>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dirty="0" smtClean="0"/>
            <a:t>الإسرائيليات مفرد إسرائيلية وهي الأخبار التي دخلت التفسير من أهل </a:t>
          </a:r>
          <a:r>
            <a:rPr lang="ar-SA" dirty="0" smtClean="0">
              <a:solidFill>
                <a:srgbClr val="0000FF"/>
              </a:solidFill>
            </a:rPr>
            <a:t>الكتب السابقة </a:t>
          </a:r>
          <a:r>
            <a:rPr lang="ar-SA" dirty="0" smtClean="0"/>
            <a:t>، وتحديدا من بني إسرائيل، وإن كان يدل بظاهره على اللون </a:t>
          </a:r>
          <a:r>
            <a:rPr lang="ar-SA" dirty="0" err="1" smtClean="0"/>
            <a:t>اليهودى</a:t>
          </a:r>
          <a:r>
            <a:rPr lang="ar-SA" dirty="0" smtClean="0"/>
            <a:t> للتفسير، وما كان للثقافة اليهودية من أثر ظاهر فيه، إلا أنَّا نريد به ما هو أوسع من ذلك وأشمل، فنريد به ما يعم </a:t>
          </a:r>
          <a:r>
            <a:rPr lang="ar-SA" u="sng" dirty="0" err="1" smtClean="0"/>
            <a:t>اللهون</a:t>
          </a:r>
          <a:r>
            <a:rPr lang="ar-SA" u="sng" dirty="0" smtClean="0"/>
            <a:t> </a:t>
          </a:r>
          <a:r>
            <a:rPr lang="ar-SA" u="sng" dirty="0" err="1" smtClean="0"/>
            <a:t>اليهودى</a:t>
          </a:r>
          <a:r>
            <a:rPr lang="ar-SA" u="sng" dirty="0" smtClean="0"/>
            <a:t> واللون </a:t>
          </a:r>
          <a:r>
            <a:rPr lang="ar-SA" u="sng" dirty="0" err="1" smtClean="0"/>
            <a:t>النصرانى</a:t>
          </a:r>
          <a:r>
            <a:rPr lang="ar-SA" u="sng" dirty="0" smtClean="0"/>
            <a:t> </a:t>
          </a:r>
          <a:r>
            <a:rPr lang="ar-SA" dirty="0" smtClean="0"/>
            <a:t>للتفسير، وما تأثر به التفسير من الثقافتين اليهودية والنصرانية.</a:t>
          </a:r>
          <a:endParaRPr lang="ar-SA" dirty="0"/>
        </a:p>
      </dgm:t>
    </dgm:pt>
    <dgm:pt modelId="{477BAA46-7A1F-4CDE-B751-B33B2899F44A}" type="parTrans" cxnId="{BBE279CC-4456-4C15-B691-A8AC158A7EA6}">
      <dgm:prSet/>
      <dgm:spPr/>
      <dgm:t>
        <a:bodyPr/>
        <a:lstStyle/>
        <a:p>
          <a:pPr rtl="1"/>
          <a:endParaRPr lang="ar-SA"/>
        </a:p>
      </dgm:t>
    </dgm:pt>
    <dgm:pt modelId="{8DB86CBC-F5C7-4C5B-87A9-0D7C250B9E6E}" type="sibTrans" cxnId="{BBE279CC-4456-4C15-B691-A8AC158A7EA6}">
      <dgm:prSet/>
      <dgm:spPr/>
      <dgm:t>
        <a:bodyPr/>
        <a:lstStyle/>
        <a:p>
          <a:pPr rtl="1"/>
          <a:endParaRPr lang="ar-SA"/>
        </a:p>
      </dgm:t>
    </dgm:pt>
    <dgm:pt modelId="{5D83EC18-7E2A-41DB-8DC5-2E17A8C522E7}" type="pres">
      <dgm:prSet presAssocID="{7FB5EEEB-A9E8-459B-8A76-FA011DA8C1B1}" presName="diagram" presStyleCnt="0">
        <dgm:presLayoutVars>
          <dgm:chPref val="1"/>
          <dgm:dir/>
          <dgm:animOne val="branch"/>
          <dgm:animLvl val="lvl"/>
          <dgm:resizeHandles/>
        </dgm:presLayoutVars>
      </dgm:prSet>
      <dgm:spPr/>
      <dgm:t>
        <a:bodyPr/>
        <a:lstStyle/>
        <a:p>
          <a:pPr rtl="1"/>
          <a:endParaRPr lang="ar-SA"/>
        </a:p>
      </dgm:t>
    </dgm:pt>
    <dgm:pt modelId="{905BB10F-F896-4735-BBF3-14A0A79BC691}" type="pres">
      <dgm:prSet presAssocID="{D83A8F19-9797-4EA4-AB32-CF8106916E2B}" presName="root" presStyleCnt="0"/>
      <dgm:spPr/>
    </dgm:pt>
    <dgm:pt modelId="{D2D28EEA-3693-478D-A52D-1533C395EBBD}" type="pres">
      <dgm:prSet presAssocID="{D83A8F19-9797-4EA4-AB32-CF8106916E2B}" presName="rootComposite" presStyleCnt="0"/>
      <dgm:spPr/>
    </dgm:pt>
    <dgm:pt modelId="{A38579B2-E4F0-4BEA-B64D-555D7E532C49}" type="pres">
      <dgm:prSet presAssocID="{D83A8F19-9797-4EA4-AB32-CF8106916E2B}" presName="rootText" presStyleLbl="node1" presStyleIdx="0" presStyleCnt="1"/>
      <dgm:spPr/>
      <dgm:t>
        <a:bodyPr/>
        <a:lstStyle/>
        <a:p>
          <a:pPr rtl="1"/>
          <a:endParaRPr lang="ar-SA"/>
        </a:p>
      </dgm:t>
    </dgm:pt>
    <dgm:pt modelId="{743F77E5-362D-4790-8E68-44A5181351D5}" type="pres">
      <dgm:prSet presAssocID="{D83A8F19-9797-4EA4-AB32-CF8106916E2B}" presName="rootConnector" presStyleLbl="node1" presStyleIdx="0" presStyleCnt="1"/>
      <dgm:spPr/>
      <dgm:t>
        <a:bodyPr/>
        <a:lstStyle/>
        <a:p>
          <a:pPr rtl="1"/>
          <a:endParaRPr lang="ar-SA"/>
        </a:p>
      </dgm:t>
    </dgm:pt>
    <dgm:pt modelId="{280264C0-9327-4161-8012-82F73185E487}" type="pres">
      <dgm:prSet presAssocID="{D83A8F19-9797-4EA4-AB32-CF8106916E2B}" presName="childShape" presStyleCnt="0"/>
      <dgm:spPr/>
    </dgm:pt>
  </dgm:ptLst>
  <dgm:cxnLst>
    <dgm:cxn modelId="{9A8C4D18-DD20-448E-AE92-FDDA673AFAA3}" type="presOf" srcId="{D83A8F19-9797-4EA4-AB32-CF8106916E2B}" destId="{A38579B2-E4F0-4BEA-B64D-555D7E532C49}" srcOrd="0" destOrd="0" presId="urn:microsoft.com/office/officeart/2005/8/layout/hierarchy3"/>
    <dgm:cxn modelId="{BBE279CC-4456-4C15-B691-A8AC158A7EA6}" srcId="{7FB5EEEB-A9E8-459B-8A76-FA011DA8C1B1}" destId="{D83A8F19-9797-4EA4-AB32-CF8106916E2B}" srcOrd="0" destOrd="0" parTransId="{477BAA46-7A1F-4CDE-B751-B33B2899F44A}" sibTransId="{8DB86CBC-F5C7-4C5B-87A9-0D7C250B9E6E}"/>
    <dgm:cxn modelId="{B5C6A5AE-D3D1-433F-96F6-5ABDE9750D01}" type="presOf" srcId="{7FB5EEEB-A9E8-459B-8A76-FA011DA8C1B1}" destId="{5D83EC18-7E2A-41DB-8DC5-2E17A8C522E7}" srcOrd="0" destOrd="0" presId="urn:microsoft.com/office/officeart/2005/8/layout/hierarchy3"/>
    <dgm:cxn modelId="{0D4F3046-E817-40DD-AFBC-39A4067314C8}" type="presOf" srcId="{D83A8F19-9797-4EA4-AB32-CF8106916E2B}" destId="{743F77E5-362D-4790-8E68-44A5181351D5}" srcOrd="1" destOrd="0" presId="urn:microsoft.com/office/officeart/2005/8/layout/hierarchy3"/>
    <dgm:cxn modelId="{32FF40C2-27BB-4CDE-A696-CFAB63B2A752}" type="presParOf" srcId="{5D83EC18-7E2A-41DB-8DC5-2E17A8C522E7}" destId="{905BB10F-F896-4735-BBF3-14A0A79BC691}" srcOrd="0" destOrd="0" presId="urn:microsoft.com/office/officeart/2005/8/layout/hierarchy3"/>
    <dgm:cxn modelId="{0DEC6B0F-4A65-49B4-819E-E88E23CED51F}" type="presParOf" srcId="{905BB10F-F896-4735-BBF3-14A0A79BC691}" destId="{D2D28EEA-3693-478D-A52D-1533C395EBBD}" srcOrd="0" destOrd="0" presId="urn:microsoft.com/office/officeart/2005/8/layout/hierarchy3"/>
    <dgm:cxn modelId="{3E53A747-1058-44BF-BC56-C16317A30798}" type="presParOf" srcId="{D2D28EEA-3693-478D-A52D-1533C395EBBD}" destId="{A38579B2-E4F0-4BEA-B64D-555D7E532C49}" srcOrd="0" destOrd="0" presId="urn:microsoft.com/office/officeart/2005/8/layout/hierarchy3"/>
    <dgm:cxn modelId="{13285D2E-1A1E-469A-B663-FA7190D61E4F}" type="presParOf" srcId="{D2D28EEA-3693-478D-A52D-1533C395EBBD}" destId="{743F77E5-362D-4790-8E68-44A5181351D5}" srcOrd="1" destOrd="0" presId="urn:microsoft.com/office/officeart/2005/8/layout/hierarchy3"/>
    <dgm:cxn modelId="{441FD9C1-5ED0-464C-B87D-C1EF4F054B00}" type="presParOf" srcId="{905BB10F-F896-4735-BBF3-14A0A79BC691}" destId="{280264C0-9327-4161-8012-82F73185E487}"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36A4024-87B1-418F-B9B0-7D22D08FD958}"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E368E26B-B5FF-4755-92CB-B7EC557EAB7B}">
      <dgm:prSet custT="1"/>
      <dgm:spPr/>
      <dgm:t>
        <a:bodyPr/>
        <a:lstStyle/>
        <a:p>
          <a:pPr algn="justLow" rtl="1"/>
          <a:r>
            <a:rPr lang="ar-SA" sz="3600" dirty="0" smtClean="0"/>
            <a:t>أما اليهود، فإن ثقافتهم التوراة التي أشار إيها القرآن بقوله: </a:t>
          </a:r>
          <a:r>
            <a:rPr lang="ar-SA" sz="3600" dirty="0" smtClean="0">
              <a:solidFill>
                <a:srgbClr val="FF0000"/>
              </a:solidFill>
            </a:rPr>
            <a:t>{إِنَّآ أَنزَلْنَا التَّوْرَاةَ فِيهَا هُدًى وَنُورٌ يَحْكُمُ بِهَا النَّبِيُّونَ الَّذِينَ أَسْلَمُوا لِلَّذِينَ هَادُوا وَالرَّبَّانِيُّونَ وَالْأَحْبَارُ بِمَا اسْتُحْفِظُوا مِنْ كِتَابِ اللَّهِ وَكَانُوا عَلَيْهِ شُهَدَاءَ } </a:t>
          </a:r>
          <a:endParaRPr lang="ar-SA" sz="3600" dirty="0">
            <a:solidFill>
              <a:srgbClr val="FF0000"/>
            </a:solidFill>
          </a:endParaRPr>
        </a:p>
      </dgm:t>
    </dgm:pt>
    <dgm:pt modelId="{538CEC47-5268-4214-BA28-0F5773BCD920}" type="parTrans" cxnId="{5B731F00-3AF4-43AB-A6CE-34FB6C9DAE25}">
      <dgm:prSet/>
      <dgm:spPr/>
      <dgm:t>
        <a:bodyPr/>
        <a:lstStyle/>
        <a:p>
          <a:pPr rtl="1"/>
          <a:endParaRPr lang="ar-SA"/>
        </a:p>
      </dgm:t>
    </dgm:pt>
    <dgm:pt modelId="{DA10CAD6-BEA2-47EB-AD52-1E53EE29C4BA}" type="sibTrans" cxnId="{5B731F00-3AF4-43AB-A6CE-34FB6C9DAE25}">
      <dgm:prSet/>
      <dgm:spPr/>
      <dgm:t>
        <a:bodyPr/>
        <a:lstStyle/>
        <a:p>
          <a:pPr rtl="1"/>
          <a:endParaRPr lang="ar-SA"/>
        </a:p>
      </dgm:t>
    </dgm:pt>
    <dgm:pt modelId="{6CFDBADD-925E-4325-BF9D-2F248DD46AF8}">
      <dgm:prSet custT="1"/>
      <dgm:spPr/>
      <dgm:t>
        <a:bodyPr/>
        <a:lstStyle/>
        <a:p>
          <a:pPr algn="justLow" rtl="1"/>
          <a:r>
            <a:rPr lang="ar-SA" sz="3600" dirty="0" smtClean="0"/>
            <a:t>وقد احتوت علي أحكام وشرائع ،الدليل : قوله تعالى: </a:t>
          </a:r>
          <a:r>
            <a:rPr lang="ar-SA" sz="3600" dirty="0" smtClean="0">
              <a:solidFill>
                <a:srgbClr val="FF0000"/>
              </a:solidFill>
            </a:rPr>
            <a:t>{وَكَتَبْنَا عَلَيْهِمْ </a:t>
          </a:r>
          <a:r>
            <a:rPr lang="ar-SA" sz="3600" dirty="0" err="1" smtClean="0">
              <a:solidFill>
                <a:srgbClr val="FF0000"/>
              </a:solidFill>
            </a:rPr>
            <a:t>فِيهَآ</a:t>
          </a:r>
          <a:r>
            <a:rPr lang="ar-SA" sz="3600" dirty="0" smtClean="0">
              <a:solidFill>
                <a:srgbClr val="FF0000"/>
              </a:solidFill>
            </a:rPr>
            <a:t> أَنَّ النَّفْسَ بِالنَّفْسِ وَالْعَيْنَ بِالْعَيْنِ وَالأَنْفَ بِالأَنْفِ وَالأُذُنَ بِالأُذُنِ وَالسِّنَّ بِالسِّنِّ وَالْجُرُوحَ قِصَاصٌ}..</a:t>
          </a:r>
          <a:endParaRPr lang="ar-SA" sz="3600" dirty="0">
            <a:solidFill>
              <a:srgbClr val="FF0000"/>
            </a:solidFill>
          </a:endParaRPr>
        </a:p>
      </dgm:t>
    </dgm:pt>
    <dgm:pt modelId="{77853A42-9D02-4092-BC0D-7008F541855E}" type="parTrans" cxnId="{C8E5C87C-AFB4-4DF3-B0D9-939BFBADAF93}">
      <dgm:prSet/>
      <dgm:spPr/>
      <dgm:t>
        <a:bodyPr/>
        <a:lstStyle/>
        <a:p>
          <a:pPr rtl="1"/>
          <a:endParaRPr lang="ar-SA"/>
        </a:p>
      </dgm:t>
    </dgm:pt>
    <dgm:pt modelId="{77F0091B-0301-412C-992D-110C3C3ABB96}" type="sibTrans" cxnId="{C8E5C87C-AFB4-4DF3-B0D9-939BFBADAF93}">
      <dgm:prSet/>
      <dgm:spPr/>
      <dgm:t>
        <a:bodyPr/>
        <a:lstStyle/>
        <a:p>
          <a:pPr rtl="1"/>
          <a:endParaRPr lang="ar-SA"/>
        </a:p>
      </dgm:t>
    </dgm:pt>
    <dgm:pt modelId="{F86DDD31-C709-416F-86EB-F97DBB530F60}" type="pres">
      <dgm:prSet presAssocID="{536A4024-87B1-418F-B9B0-7D22D08FD958}" presName="linear" presStyleCnt="0">
        <dgm:presLayoutVars>
          <dgm:animLvl val="lvl"/>
          <dgm:resizeHandles val="exact"/>
        </dgm:presLayoutVars>
      </dgm:prSet>
      <dgm:spPr/>
      <dgm:t>
        <a:bodyPr/>
        <a:lstStyle/>
        <a:p>
          <a:pPr rtl="1"/>
          <a:endParaRPr lang="ar-SA"/>
        </a:p>
      </dgm:t>
    </dgm:pt>
    <dgm:pt modelId="{DE651E75-3167-4594-AB8E-C66D6C599932}" type="pres">
      <dgm:prSet presAssocID="{E368E26B-B5FF-4755-92CB-B7EC557EAB7B}" presName="parentText" presStyleLbl="node1" presStyleIdx="0" presStyleCnt="2">
        <dgm:presLayoutVars>
          <dgm:chMax val="0"/>
          <dgm:bulletEnabled val="1"/>
        </dgm:presLayoutVars>
      </dgm:prSet>
      <dgm:spPr/>
      <dgm:t>
        <a:bodyPr/>
        <a:lstStyle/>
        <a:p>
          <a:pPr rtl="1"/>
          <a:endParaRPr lang="ar-SA"/>
        </a:p>
      </dgm:t>
    </dgm:pt>
    <dgm:pt modelId="{F6E5A856-F425-4E4A-9550-06CDF1FD1703}" type="pres">
      <dgm:prSet presAssocID="{DA10CAD6-BEA2-47EB-AD52-1E53EE29C4BA}" presName="spacer" presStyleCnt="0"/>
      <dgm:spPr/>
    </dgm:pt>
    <dgm:pt modelId="{7EB7AD75-B373-4378-8552-CDECEC5498D7}" type="pres">
      <dgm:prSet presAssocID="{6CFDBADD-925E-4325-BF9D-2F248DD46AF8}" presName="parentText" presStyleLbl="node1" presStyleIdx="1" presStyleCnt="2">
        <dgm:presLayoutVars>
          <dgm:chMax val="0"/>
          <dgm:bulletEnabled val="1"/>
        </dgm:presLayoutVars>
      </dgm:prSet>
      <dgm:spPr/>
      <dgm:t>
        <a:bodyPr/>
        <a:lstStyle/>
        <a:p>
          <a:pPr rtl="1"/>
          <a:endParaRPr lang="ar-SA"/>
        </a:p>
      </dgm:t>
    </dgm:pt>
  </dgm:ptLst>
  <dgm:cxnLst>
    <dgm:cxn modelId="{C8E5C87C-AFB4-4DF3-B0D9-939BFBADAF93}" srcId="{536A4024-87B1-418F-B9B0-7D22D08FD958}" destId="{6CFDBADD-925E-4325-BF9D-2F248DD46AF8}" srcOrd="1" destOrd="0" parTransId="{77853A42-9D02-4092-BC0D-7008F541855E}" sibTransId="{77F0091B-0301-412C-992D-110C3C3ABB96}"/>
    <dgm:cxn modelId="{03AEF373-20C3-4639-A890-135F26FEFF43}" type="presOf" srcId="{6CFDBADD-925E-4325-BF9D-2F248DD46AF8}" destId="{7EB7AD75-B373-4378-8552-CDECEC5498D7}" srcOrd="0" destOrd="0" presId="urn:microsoft.com/office/officeart/2005/8/layout/vList2"/>
    <dgm:cxn modelId="{5B731F00-3AF4-43AB-A6CE-34FB6C9DAE25}" srcId="{536A4024-87B1-418F-B9B0-7D22D08FD958}" destId="{E368E26B-B5FF-4755-92CB-B7EC557EAB7B}" srcOrd="0" destOrd="0" parTransId="{538CEC47-5268-4214-BA28-0F5773BCD920}" sibTransId="{DA10CAD6-BEA2-47EB-AD52-1E53EE29C4BA}"/>
    <dgm:cxn modelId="{F3B3F2A5-9155-47D5-AFB5-42BF970EA62E}" type="presOf" srcId="{536A4024-87B1-418F-B9B0-7D22D08FD958}" destId="{F86DDD31-C709-416F-86EB-F97DBB530F60}" srcOrd="0" destOrd="0" presId="urn:microsoft.com/office/officeart/2005/8/layout/vList2"/>
    <dgm:cxn modelId="{A6BD7CFE-2D4C-4AAD-AA5B-947D1A398419}" type="presOf" srcId="{E368E26B-B5FF-4755-92CB-B7EC557EAB7B}" destId="{DE651E75-3167-4594-AB8E-C66D6C599932}" srcOrd="0" destOrd="0" presId="urn:microsoft.com/office/officeart/2005/8/layout/vList2"/>
    <dgm:cxn modelId="{428E3250-5C51-4D51-B093-4E913FAEAB82}" type="presParOf" srcId="{F86DDD31-C709-416F-86EB-F97DBB530F60}" destId="{DE651E75-3167-4594-AB8E-C66D6C599932}" srcOrd="0" destOrd="0" presId="urn:microsoft.com/office/officeart/2005/8/layout/vList2"/>
    <dgm:cxn modelId="{ABAED4B1-3059-4B7D-9A89-49B49670F739}" type="presParOf" srcId="{F86DDD31-C709-416F-86EB-F97DBB530F60}" destId="{F6E5A856-F425-4E4A-9550-06CDF1FD1703}" srcOrd="1" destOrd="0" presId="urn:microsoft.com/office/officeart/2005/8/layout/vList2"/>
    <dgm:cxn modelId="{48E486F3-15A6-4C26-9166-BA723AEE4922}" type="presParOf" srcId="{F86DDD31-C709-416F-86EB-F97DBB530F60}" destId="{7EB7AD75-B373-4378-8552-CDECEC5498D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7F554FF-7AD8-4EA2-8565-0ADB221F0C22}"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95403315-9AF6-4ABB-9948-911EFD05E9B0}">
      <dgm:prSet>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dirty="0" smtClean="0"/>
            <a:t>وكثيراً ما يستعمل المسلمون واليهود أنفسهم لفظ "التوراة" ويطلقونه على </a:t>
          </a:r>
          <a:r>
            <a:rPr lang="ar-SA" dirty="0" smtClean="0">
              <a:solidFill>
                <a:srgbClr val="0000FF"/>
              </a:solidFill>
            </a:rPr>
            <a:t>كل الكتب المقدَّسة عند اليهود فيشمل الزبور</a:t>
          </a:r>
          <a:r>
            <a:rPr lang="ar-SA" dirty="0" smtClean="0"/>
            <a:t> وغيره. </a:t>
          </a:r>
          <a:endParaRPr lang="ar-SA" dirty="0"/>
        </a:p>
      </dgm:t>
    </dgm:pt>
    <dgm:pt modelId="{18420399-0EA2-4232-A637-E097C846C127}" type="parTrans" cxnId="{C3C0EDAC-7014-4F61-8CF1-8C140D47E239}">
      <dgm:prSet/>
      <dgm:spPr/>
      <dgm:t>
        <a:bodyPr/>
        <a:lstStyle/>
        <a:p>
          <a:pPr rtl="1"/>
          <a:endParaRPr lang="ar-SA"/>
        </a:p>
      </dgm:t>
    </dgm:pt>
    <dgm:pt modelId="{84C684D3-59E7-4066-8BC8-91C798201FA3}" type="sibTrans" cxnId="{C3C0EDAC-7014-4F61-8CF1-8C140D47E239}">
      <dgm:prSet/>
      <dgm:spPr/>
      <dgm:t>
        <a:bodyPr/>
        <a:lstStyle/>
        <a:p>
          <a:pPr rtl="1"/>
          <a:endParaRPr lang="ar-SA"/>
        </a:p>
      </dgm:t>
    </dgm:pt>
    <dgm:pt modelId="{6B1898C1-1B37-4AFA-B633-64E2B7ADAA8A}">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وتسمى التوراة بما اشتملت عليه من الأسفار الموسوية وغيرها: </a:t>
          </a:r>
          <a:r>
            <a:rPr lang="ar-SA" dirty="0" smtClean="0">
              <a:solidFill>
                <a:srgbClr val="0000FF"/>
              </a:solidFill>
            </a:rPr>
            <a:t>العهد القديم.</a:t>
          </a:r>
          <a:endParaRPr lang="ar-SA" dirty="0">
            <a:solidFill>
              <a:srgbClr val="0000FF"/>
            </a:solidFill>
          </a:endParaRPr>
        </a:p>
      </dgm:t>
    </dgm:pt>
    <dgm:pt modelId="{E0171DB7-F8B7-43BF-A87B-88F877BE9992}" type="parTrans" cxnId="{47F7E538-7118-4678-A844-068A69540F1E}">
      <dgm:prSet/>
      <dgm:spPr/>
      <dgm:t>
        <a:bodyPr/>
        <a:lstStyle/>
        <a:p>
          <a:pPr rtl="1"/>
          <a:endParaRPr lang="ar-SA"/>
        </a:p>
      </dgm:t>
    </dgm:pt>
    <dgm:pt modelId="{7B2F07A1-1634-44AB-8F9D-5CAC11727E29}" type="sibTrans" cxnId="{47F7E538-7118-4678-A844-068A69540F1E}">
      <dgm:prSet/>
      <dgm:spPr/>
      <dgm:t>
        <a:bodyPr/>
        <a:lstStyle/>
        <a:p>
          <a:pPr rtl="1"/>
          <a:endParaRPr lang="ar-SA"/>
        </a:p>
      </dgm:t>
    </dgm:pt>
    <dgm:pt modelId="{A0478A0D-EC66-4EEE-8D3F-DC374BB0E55C}" type="pres">
      <dgm:prSet presAssocID="{B7F554FF-7AD8-4EA2-8565-0ADB221F0C22}" presName="linearFlow" presStyleCnt="0">
        <dgm:presLayoutVars>
          <dgm:dir/>
          <dgm:resizeHandles val="exact"/>
        </dgm:presLayoutVars>
      </dgm:prSet>
      <dgm:spPr/>
      <dgm:t>
        <a:bodyPr/>
        <a:lstStyle/>
        <a:p>
          <a:pPr rtl="1"/>
          <a:endParaRPr lang="ar-SA"/>
        </a:p>
      </dgm:t>
    </dgm:pt>
    <dgm:pt modelId="{AEAB8271-22DF-44E7-8432-94CFF2CB4606}" type="pres">
      <dgm:prSet presAssocID="{95403315-9AF6-4ABB-9948-911EFD05E9B0}" presName="composite" presStyleCnt="0"/>
      <dgm:spPr/>
    </dgm:pt>
    <dgm:pt modelId="{E66D051B-444E-48A8-A2FC-D073CA658923}" type="pres">
      <dgm:prSet presAssocID="{95403315-9AF6-4ABB-9948-911EFD05E9B0}" presName="imgShp" presStyleLbl="fgImgPlace1" presStyleIdx="0" presStyleCnt="2" custScaleX="33356" custLinFactNeighborX="-13112" custLinFactNeighborY="3280"/>
      <dgm:spPr/>
    </dgm:pt>
    <dgm:pt modelId="{22D9A6EB-7706-4345-9A87-C28F8D76475B}" type="pres">
      <dgm:prSet presAssocID="{95403315-9AF6-4ABB-9948-911EFD05E9B0}" presName="txShp" presStyleLbl="node1" presStyleIdx="0" presStyleCnt="2" custScaleX="150376">
        <dgm:presLayoutVars>
          <dgm:bulletEnabled val="1"/>
        </dgm:presLayoutVars>
      </dgm:prSet>
      <dgm:spPr/>
      <dgm:t>
        <a:bodyPr/>
        <a:lstStyle/>
        <a:p>
          <a:pPr rtl="1"/>
          <a:endParaRPr lang="ar-SA"/>
        </a:p>
      </dgm:t>
    </dgm:pt>
    <dgm:pt modelId="{C4B3CD42-55A7-4CBE-9EDD-C54C2FC816DE}" type="pres">
      <dgm:prSet presAssocID="{84C684D3-59E7-4066-8BC8-91C798201FA3}" presName="spacing" presStyleCnt="0"/>
      <dgm:spPr/>
    </dgm:pt>
    <dgm:pt modelId="{E46A50A5-A01A-4667-B28A-C269DF2D4E4E}" type="pres">
      <dgm:prSet presAssocID="{6B1898C1-1B37-4AFA-B633-64E2B7ADAA8A}" presName="composite" presStyleCnt="0"/>
      <dgm:spPr/>
    </dgm:pt>
    <dgm:pt modelId="{310CA825-3C1E-44DF-8804-820A5DA882E7}" type="pres">
      <dgm:prSet presAssocID="{6B1898C1-1B37-4AFA-B633-64E2B7ADAA8A}" presName="imgShp" presStyleLbl="fgImgPlace1" presStyleIdx="1" presStyleCnt="2" custScaleX="33105" custLinFactNeighborX="-9927" custLinFactNeighborY="-785"/>
      <dgm:spPr/>
    </dgm:pt>
    <dgm:pt modelId="{04627B50-8F79-4616-B8DF-1CBE57205B47}" type="pres">
      <dgm:prSet presAssocID="{6B1898C1-1B37-4AFA-B633-64E2B7ADAA8A}" presName="txShp" presStyleLbl="node1" presStyleIdx="1" presStyleCnt="2" custScaleX="150376">
        <dgm:presLayoutVars>
          <dgm:bulletEnabled val="1"/>
        </dgm:presLayoutVars>
      </dgm:prSet>
      <dgm:spPr/>
      <dgm:t>
        <a:bodyPr/>
        <a:lstStyle/>
        <a:p>
          <a:pPr rtl="1"/>
          <a:endParaRPr lang="ar-SA"/>
        </a:p>
      </dgm:t>
    </dgm:pt>
  </dgm:ptLst>
  <dgm:cxnLst>
    <dgm:cxn modelId="{C3C0EDAC-7014-4F61-8CF1-8C140D47E239}" srcId="{B7F554FF-7AD8-4EA2-8565-0ADB221F0C22}" destId="{95403315-9AF6-4ABB-9948-911EFD05E9B0}" srcOrd="0" destOrd="0" parTransId="{18420399-0EA2-4232-A637-E097C846C127}" sibTransId="{84C684D3-59E7-4066-8BC8-91C798201FA3}"/>
    <dgm:cxn modelId="{0E513BE2-F1B2-423D-9270-907B2ECFFA02}" type="presOf" srcId="{6B1898C1-1B37-4AFA-B633-64E2B7ADAA8A}" destId="{04627B50-8F79-4616-B8DF-1CBE57205B47}" srcOrd="0" destOrd="0" presId="urn:microsoft.com/office/officeart/2005/8/layout/vList3"/>
    <dgm:cxn modelId="{47F7E538-7118-4678-A844-068A69540F1E}" srcId="{B7F554FF-7AD8-4EA2-8565-0ADB221F0C22}" destId="{6B1898C1-1B37-4AFA-B633-64E2B7ADAA8A}" srcOrd="1" destOrd="0" parTransId="{E0171DB7-F8B7-43BF-A87B-88F877BE9992}" sibTransId="{7B2F07A1-1634-44AB-8F9D-5CAC11727E29}"/>
    <dgm:cxn modelId="{1D7C00DB-64E0-48E3-8798-0280F5F6073A}" type="presOf" srcId="{B7F554FF-7AD8-4EA2-8565-0ADB221F0C22}" destId="{A0478A0D-EC66-4EEE-8D3F-DC374BB0E55C}" srcOrd="0" destOrd="0" presId="urn:microsoft.com/office/officeart/2005/8/layout/vList3"/>
    <dgm:cxn modelId="{13E25509-6109-4E7E-BEF1-0BBA35C5F7B8}" type="presOf" srcId="{95403315-9AF6-4ABB-9948-911EFD05E9B0}" destId="{22D9A6EB-7706-4345-9A87-C28F8D76475B}" srcOrd="0" destOrd="0" presId="urn:microsoft.com/office/officeart/2005/8/layout/vList3"/>
    <dgm:cxn modelId="{BFB69E4D-8990-4048-A0B5-50AB7D54189E}" type="presParOf" srcId="{A0478A0D-EC66-4EEE-8D3F-DC374BB0E55C}" destId="{AEAB8271-22DF-44E7-8432-94CFF2CB4606}" srcOrd="0" destOrd="0" presId="urn:microsoft.com/office/officeart/2005/8/layout/vList3"/>
    <dgm:cxn modelId="{1ECB76BB-FB43-4DB4-894F-5DBD5D2D37E3}" type="presParOf" srcId="{AEAB8271-22DF-44E7-8432-94CFF2CB4606}" destId="{E66D051B-444E-48A8-A2FC-D073CA658923}" srcOrd="0" destOrd="0" presId="urn:microsoft.com/office/officeart/2005/8/layout/vList3"/>
    <dgm:cxn modelId="{0E44DA0F-6C26-45C1-8A86-604DEDAE0E10}" type="presParOf" srcId="{AEAB8271-22DF-44E7-8432-94CFF2CB4606}" destId="{22D9A6EB-7706-4345-9A87-C28F8D76475B}" srcOrd="1" destOrd="0" presId="urn:microsoft.com/office/officeart/2005/8/layout/vList3"/>
    <dgm:cxn modelId="{4E5DCA23-2A47-4F4B-88FA-7BF903051F6C}" type="presParOf" srcId="{A0478A0D-EC66-4EEE-8D3F-DC374BB0E55C}" destId="{C4B3CD42-55A7-4CBE-9EDD-C54C2FC816DE}" srcOrd="1" destOrd="0" presId="urn:microsoft.com/office/officeart/2005/8/layout/vList3"/>
    <dgm:cxn modelId="{CA62CA33-A331-482E-B482-86F48B04505A}" type="presParOf" srcId="{A0478A0D-EC66-4EEE-8D3F-DC374BB0E55C}" destId="{E46A50A5-A01A-4667-B28A-C269DF2D4E4E}" srcOrd="2" destOrd="0" presId="urn:microsoft.com/office/officeart/2005/8/layout/vList3"/>
    <dgm:cxn modelId="{84D1A78C-EB81-445F-8CBD-3F8840468366}" type="presParOf" srcId="{E46A50A5-A01A-4667-B28A-C269DF2D4E4E}" destId="{310CA825-3C1E-44DF-8804-820A5DA882E7}" srcOrd="0" destOrd="0" presId="urn:microsoft.com/office/officeart/2005/8/layout/vList3"/>
    <dgm:cxn modelId="{ACEBFF60-C5C4-49E6-BEF7-1B6778828932}" type="presParOf" srcId="{E46A50A5-A01A-4667-B28A-C269DF2D4E4E}" destId="{04627B50-8F79-4616-B8DF-1CBE57205B4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4781B12-6436-401D-A849-B7D60F04B497}"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490A9F17-5AEF-4719-B0F1-D4898564C845}">
      <dgm:prSet custT="1"/>
      <dgm:spPr>
        <a:solidFill>
          <a:schemeClr val="accent3">
            <a:lumMod val="50000"/>
          </a:schemeClr>
        </a:solidFill>
      </dgm:spPr>
      <dgm:t>
        <a:bodyPr/>
        <a:lstStyle/>
        <a:p>
          <a:pPr algn="justLow" rtl="1"/>
          <a:r>
            <a:rPr lang="ar-SA" sz="3200" dirty="0" smtClean="0"/>
            <a:t>والمصدر الثاني للثقافة اليهودية هو </a:t>
          </a:r>
          <a:r>
            <a:rPr lang="ar-SA" sz="3200" u="sng" dirty="0" smtClean="0"/>
            <a:t>التلمود</a:t>
          </a:r>
          <a:r>
            <a:rPr lang="ar-SA" sz="3200" dirty="0" smtClean="0"/>
            <a:t>، وهو عبارة عن نصائح </a:t>
          </a:r>
          <a:r>
            <a:rPr lang="ar-SA" sz="3200" u="sng" dirty="0" smtClean="0"/>
            <a:t>وشروح للتوراة </a:t>
          </a:r>
          <a:r>
            <a:rPr lang="ar-SA" sz="3200" dirty="0" smtClean="0"/>
            <a:t>نفسها لم تؤخذ عن موسى بطريق الكتابة، وإنما تحمَّلوها ونقلوها </a:t>
          </a:r>
          <a:r>
            <a:rPr lang="ar-SA" sz="3200" u="sng" dirty="0" smtClean="0"/>
            <a:t>بطريق المشافهة</a:t>
          </a:r>
          <a:r>
            <a:rPr lang="ar-SA" sz="3200" dirty="0" smtClean="0"/>
            <a:t>.</a:t>
          </a:r>
          <a:endParaRPr lang="ar-SA" sz="3200" dirty="0"/>
        </a:p>
      </dgm:t>
    </dgm:pt>
    <dgm:pt modelId="{9C059E86-3224-4F42-9C46-A5ABCA85F54F}" type="parTrans" cxnId="{B9668A87-B20E-4B01-946F-B6A209A60BCE}">
      <dgm:prSet/>
      <dgm:spPr/>
      <dgm:t>
        <a:bodyPr/>
        <a:lstStyle/>
        <a:p>
          <a:pPr rtl="1"/>
          <a:endParaRPr lang="ar-SA"/>
        </a:p>
      </dgm:t>
    </dgm:pt>
    <dgm:pt modelId="{482EC296-54A7-413D-B6B7-82CD14E700D9}" type="sibTrans" cxnId="{B9668A87-B20E-4B01-946F-B6A209A60BCE}">
      <dgm:prSet/>
      <dgm:spPr/>
      <dgm:t>
        <a:bodyPr/>
        <a:lstStyle/>
        <a:p>
          <a:pPr rtl="1"/>
          <a:endParaRPr lang="ar-SA"/>
        </a:p>
      </dgm:t>
    </dgm:pt>
    <dgm:pt modelId="{9CBA267D-8F77-4067-BCDF-E264DF04C08F}">
      <dgm:prSet custT="1"/>
      <dgm:spPr>
        <a:solidFill>
          <a:schemeClr val="accent3">
            <a:lumMod val="50000"/>
          </a:schemeClr>
        </a:solidFill>
      </dgm:spPr>
      <dgm:t>
        <a:bodyPr/>
        <a:lstStyle/>
        <a:p>
          <a:pPr algn="justLow" rtl="1"/>
          <a:r>
            <a:rPr lang="ar-SA" sz="3200" dirty="0" smtClean="0"/>
            <a:t>ومما يندرج تحت الثقافة اليهودية الأدب </a:t>
          </a:r>
          <a:r>
            <a:rPr lang="ar-SA" sz="3200" dirty="0" err="1" smtClean="0"/>
            <a:t>اليهودى</a:t>
          </a:r>
          <a:r>
            <a:rPr lang="ar-SA" sz="3200" dirty="0" smtClean="0"/>
            <a:t>، والقصص، والتاريخ، والتشريع، والأساطير، هذا كله يشكل لنا ما يعرف </a:t>
          </a:r>
          <a:r>
            <a:rPr lang="ar-SA" sz="3200" u="sng" dirty="0" err="1" smtClean="0"/>
            <a:t>بالثرات</a:t>
          </a:r>
          <a:r>
            <a:rPr lang="ar-SA" sz="3200" u="sng" dirty="0" smtClean="0"/>
            <a:t> اليهودي.</a:t>
          </a:r>
          <a:endParaRPr lang="ar-SA" sz="3200" u="sng" dirty="0"/>
        </a:p>
      </dgm:t>
    </dgm:pt>
    <dgm:pt modelId="{D039EDB1-356D-4F6F-A527-1D8BE6FBF05E}" type="parTrans" cxnId="{0A62D54D-BC69-41BB-A2E5-9B4E4264D6B9}">
      <dgm:prSet/>
      <dgm:spPr/>
      <dgm:t>
        <a:bodyPr/>
        <a:lstStyle/>
        <a:p>
          <a:pPr rtl="1"/>
          <a:endParaRPr lang="ar-SA"/>
        </a:p>
      </dgm:t>
    </dgm:pt>
    <dgm:pt modelId="{59C82881-84C1-4999-9F91-96C645622061}" type="sibTrans" cxnId="{0A62D54D-BC69-41BB-A2E5-9B4E4264D6B9}">
      <dgm:prSet/>
      <dgm:spPr/>
      <dgm:t>
        <a:bodyPr/>
        <a:lstStyle/>
        <a:p>
          <a:pPr rtl="1"/>
          <a:endParaRPr lang="ar-SA"/>
        </a:p>
      </dgm:t>
    </dgm:pt>
    <dgm:pt modelId="{2D425E30-99DC-4BE1-9EF3-C27676EE6E99}" type="pres">
      <dgm:prSet presAssocID="{E4781B12-6436-401D-A849-B7D60F04B497}" presName="linearFlow" presStyleCnt="0">
        <dgm:presLayoutVars>
          <dgm:dir/>
          <dgm:resizeHandles val="exact"/>
        </dgm:presLayoutVars>
      </dgm:prSet>
      <dgm:spPr/>
      <dgm:t>
        <a:bodyPr/>
        <a:lstStyle/>
        <a:p>
          <a:pPr rtl="1"/>
          <a:endParaRPr lang="ar-SA"/>
        </a:p>
      </dgm:t>
    </dgm:pt>
    <dgm:pt modelId="{532D5D0A-7A46-4BB0-9182-B5CA13B2327E}" type="pres">
      <dgm:prSet presAssocID="{490A9F17-5AEF-4719-B0F1-D4898564C845}" presName="composite" presStyleCnt="0"/>
      <dgm:spPr/>
    </dgm:pt>
    <dgm:pt modelId="{01FA541E-E2E5-4A91-898D-7BEF90F80590}" type="pres">
      <dgm:prSet presAssocID="{490A9F17-5AEF-4719-B0F1-D4898564C845}" presName="imgShp" presStyleLbl="fgImgPlace1" presStyleIdx="0" presStyleCnt="2" custScaleX="26884" custLinFactNeighborX="-10077" custLinFactNeighborY="-83">
        <dgm:style>
          <a:lnRef idx="1">
            <a:schemeClr val="accent3"/>
          </a:lnRef>
          <a:fillRef idx="3">
            <a:schemeClr val="accent3"/>
          </a:fillRef>
          <a:effectRef idx="2">
            <a:schemeClr val="accent3"/>
          </a:effectRef>
          <a:fontRef idx="minor">
            <a:schemeClr val="lt1"/>
          </a:fontRef>
        </dgm:style>
      </dgm:prSet>
      <dgm:spPr/>
    </dgm:pt>
    <dgm:pt modelId="{782CC45B-2BC1-4F83-9666-E227A8F6F802}" type="pres">
      <dgm:prSet presAssocID="{490A9F17-5AEF-4719-B0F1-D4898564C845}" presName="txShp" presStyleLbl="node1" presStyleIdx="0" presStyleCnt="2" custScaleX="150376">
        <dgm:presLayoutVars>
          <dgm:bulletEnabled val="1"/>
        </dgm:presLayoutVars>
      </dgm:prSet>
      <dgm:spPr/>
      <dgm:t>
        <a:bodyPr/>
        <a:lstStyle/>
        <a:p>
          <a:pPr rtl="1"/>
          <a:endParaRPr lang="ar-SA"/>
        </a:p>
      </dgm:t>
    </dgm:pt>
    <dgm:pt modelId="{200B0FB1-DD9D-49C6-B060-E3E303B1058D}" type="pres">
      <dgm:prSet presAssocID="{482EC296-54A7-413D-B6B7-82CD14E700D9}" presName="spacing" presStyleCnt="0"/>
      <dgm:spPr/>
    </dgm:pt>
    <dgm:pt modelId="{96F33513-E0F2-4852-BBCA-12BEFCC58D39}" type="pres">
      <dgm:prSet presAssocID="{9CBA267D-8F77-4067-BCDF-E264DF04C08F}" presName="composite" presStyleCnt="0"/>
      <dgm:spPr/>
    </dgm:pt>
    <dgm:pt modelId="{12B01C7E-AEDD-4DBD-8312-2E91626AD000}" type="pres">
      <dgm:prSet presAssocID="{9CBA267D-8F77-4067-BCDF-E264DF04C08F}" presName="imgShp" presStyleLbl="fgImgPlace1" presStyleIdx="1" presStyleCnt="2" custScaleX="27682" custLinFactNeighborX="-13038" custLinFactNeighborY="-2252">
        <dgm:style>
          <a:lnRef idx="1">
            <a:schemeClr val="accent3"/>
          </a:lnRef>
          <a:fillRef idx="3">
            <a:schemeClr val="accent3"/>
          </a:fillRef>
          <a:effectRef idx="2">
            <a:schemeClr val="accent3"/>
          </a:effectRef>
          <a:fontRef idx="minor">
            <a:schemeClr val="lt1"/>
          </a:fontRef>
        </dgm:style>
      </dgm:prSet>
      <dgm:spPr/>
    </dgm:pt>
    <dgm:pt modelId="{773AE233-7358-4DAB-9F8A-792AD72B173F}" type="pres">
      <dgm:prSet presAssocID="{9CBA267D-8F77-4067-BCDF-E264DF04C08F}" presName="txShp" presStyleLbl="node1" presStyleIdx="1" presStyleCnt="2" custScaleX="150376">
        <dgm:presLayoutVars>
          <dgm:bulletEnabled val="1"/>
        </dgm:presLayoutVars>
      </dgm:prSet>
      <dgm:spPr/>
      <dgm:t>
        <a:bodyPr/>
        <a:lstStyle/>
        <a:p>
          <a:pPr rtl="1"/>
          <a:endParaRPr lang="ar-SA"/>
        </a:p>
      </dgm:t>
    </dgm:pt>
  </dgm:ptLst>
  <dgm:cxnLst>
    <dgm:cxn modelId="{DA27649F-F822-4B9C-8987-D5CAFE8780AF}" type="presOf" srcId="{490A9F17-5AEF-4719-B0F1-D4898564C845}" destId="{782CC45B-2BC1-4F83-9666-E227A8F6F802}" srcOrd="0" destOrd="0" presId="urn:microsoft.com/office/officeart/2005/8/layout/vList3"/>
    <dgm:cxn modelId="{0A62D54D-BC69-41BB-A2E5-9B4E4264D6B9}" srcId="{E4781B12-6436-401D-A849-B7D60F04B497}" destId="{9CBA267D-8F77-4067-BCDF-E264DF04C08F}" srcOrd="1" destOrd="0" parTransId="{D039EDB1-356D-4F6F-A527-1D8BE6FBF05E}" sibTransId="{59C82881-84C1-4999-9F91-96C645622061}"/>
    <dgm:cxn modelId="{E91BB0A2-F8B5-4303-8675-365EBA28C5C8}" type="presOf" srcId="{9CBA267D-8F77-4067-BCDF-E264DF04C08F}" destId="{773AE233-7358-4DAB-9F8A-792AD72B173F}" srcOrd="0" destOrd="0" presId="urn:microsoft.com/office/officeart/2005/8/layout/vList3"/>
    <dgm:cxn modelId="{B9668A87-B20E-4B01-946F-B6A209A60BCE}" srcId="{E4781B12-6436-401D-A849-B7D60F04B497}" destId="{490A9F17-5AEF-4719-B0F1-D4898564C845}" srcOrd="0" destOrd="0" parTransId="{9C059E86-3224-4F42-9C46-A5ABCA85F54F}" sibTransId="{482EC296-54A7-413D-B6B7-82CD14E700D9}"/>
    <dgm:cxn modelId="{7AC2D541-AADE-493C-9502-9E32A4CAF876}" type="presOf" srcId="{E4781B12-6436-401D-A849-B7D60F04B497}" destId="{2D425E30-99DC-4BE1-9EF3-C27676EE6E99}" srcOrd="0" destOrd="0" presId="urn:microsoft.com/office/officeart/2005/8/layout/vList3"/>
    <dgm:cxn modelId="{72CFAD8E-02B8-42F6-9DF1-9CEF998562FF}" type="presParOf" srcId="{2D425E30-99DC-4BE1-9EF3-C27676EE6E99}" destId="{532D5D0A-7A46-4BB0-9182-B5CA13B2327E}" srcOrd="0" destOrd="0" presId="urn:microsoft.com/office/officeart/2005/8/layout/vList3"/>
    <dgm:cxn modelId="{532127A8-DD9A-4352-AF41-7094C66B4C3B}" type="presParOf" srcId="{532D5D0A-7A46-4BB0-9182-B5CA13B2327E}" destId="{01FA541E-E2E5-4A91-898D-7BEF90F80590}" srcOrd="0" destOrd="0" presId="urn:microsoft.com/office/officeart/2005/8/layout/vList3"/>
    <dgm:cxn modelId="{1FCF3109-D95E-4EF2-B606-A449FE6EA90A}" type="presParOf" srcId="{532D5D0A-7A46-4BB0-9182-B5CA13B2327E}" destId="{782CC45B-2BC1-4F83-9666-E227A8F6F802}" srcOrd="1" destOrd="0" presId="urn:microsoft.com/office/officeart/2005/8/layout/vList3"/>
    <dgm:cxn modelId="{9A1609D5-1EB8-4566-9C00-31CE987A2BDA}" type="presParOf" srcId="{2D425E30-99DC-4BE1-9EF3-C27676EE6E99}" destId="{200B0FB1-DD9D-49C6-B060-E3E303B1058D}" srcOrd="1" destOrd="0" presId="urn:microsoft.com/office/officeart/2005/8/layout/vList3"/>
    <dgm:cxn modelId="{392265D0-DA75-4B44-8202-292353174028}" type="presParOf" srcId="{2D425E30-99DC-4BE1-9EF3-C27676EE6E99}" destId="{96F33513-E0F2-4852-BBCA-12BEFCC58D39}" srcOrd="2" destOrd="0" presId="urn:microsoft.com/office/officeart/2005/8/layout/vList3"/>
    <dgm:cxn modelId="{B118858D-00F1-4101-9B6B-526D2D98317A}" type="presParOf" srcId="{96F33513-E0F2-4852-BBCA-12BEFCC58D39}" destId="{12B01C7E-AEDD-4DBD-8312-2E91626AD000}" srcOrd="0" destOrd="0" presId="urn:microsoft.com/office/officeart/2005/8/layout/vList3"/>
    <dgm:cxn modelId="{69DEF0F2-AB2F-4FA0-A23E-326D1EDA734F}" type="presParOf" srcId="{96F33513-E0F2-4852-BBCA-12BEFCC58D39}" destId="{773AE233-7358-4DAB-9F8A-792AD72B173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BE3F721-84C4-4038-810F-095437A322C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pPr rtl="1"/>
          <a:endParaRPr lang="ar-SA"/>
        </a:p>
      </dgm:t>
    </dgm:pt>
    <dgm:pt modelId="{A188FADF-20BD-4E52-9377-CFEB3D76123B}">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000" b="1" dirty="0" smtClean="0">
              <a:solidFill>
                <a:srgbClr val="0000FF"/>
              </a:solidFill>
            </a:rPr>
            <a:t>وأما النصارى </a:t>
          </a:r>
          <a:r>
            <a:rPr lang="ar-SA" sz="3000" dirty="0" smtClean="0"/>
            <a:t>فثقافتهم تعتمد  في المقام الأول على ا</a:t>
          </a:r>
          <a:r>
            <a:rPr lang="ar-SA" sz="3000" b="1" u="none" dirty="0" smtClean="0">
              <a:solidFill>
                <a:srgbClr val="0000FF"/>
              </a:solidFill>
            </a:rPr>
            <a:t>لإنجيل</a:t>
          </a:r>
          <a:r>
            <a:rPr lang="ar-SA" sz="3000" dirty="0" smtClean="0"/>
            <a:t>، قال تعالى: </a:t>
          </a:r>
          <a:r>
            <a:rPr lang="ar-SA" sz="3000" dirty="0" smtClean="0">
              <a:solidFill>
                <a:srgbClr val="FF0000"/>
              </a:solidFill>
            </a:rPr>
            <a:t>{ثُمَّ قَفَّيْنَا عَلَى آثَارِهِم بِرُسُلِنَا وَقَفَّيْنَا بِعِيسَى ابْنِ مَرْيَمَ وَآتَيْنَاهُ الإِنجِيلَ} </a:t>
          </a:r>
          <a:endParaRPr lang="ar-SA" sz="3000" dirty="0">
            <a:solidFill>
              <a:srgbClr val="FF0000"/>
            </a:solidFill>
          </a:endParaRPr>
        </a:p>
      </dgm:t>
    </dgm:pt>
    <dgm:pt modelId="{8E815F80-7956-4252-A5BA-78EFDB94A172}" type="parTrans" cxnId="{E13788FB-ED58-4061-BFE0-7C246C2B2FD5}">
      <dgm:prSet/>
      <dgm:spPr/>
      <dgm:t>
        <a:bodyPr/>
        <a:lstStyle/>
        <a:p>
          <a:pPr rtl="1"/>
          <a:endParaRPr lang="ar-SA"/>
        </a:p>
      </dgm:t>
    </dgm:pt>
    <dgm:pt modelId="{7ABC0251-2982-4147-A3B3-E1182C47C6B8}" type="sibTrans" cxnId="{E13788FB-ED58-4061-BFE0-7C246C2B2FD5}">
      <dgm:prSet/>
      <dgm:spPr/>
      <dgm:t>
        <a:bodyPr/>
        <a:lstStyle/>
        <a:p>
          <a:pPr rtl="1"/>
          <a:endParaRPr lang="ar-SA"/>
        </a:p>
      </dgm:t>
    </dgm:pt>
    <dgm:pt modelId="{9373832E-5B2A-4431-96D8-1E04C1C814FF}">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dirty="0" smtClean="0"/>
            <a:t>والأناجيل المعتبرة عند النصارى يُطلق عليها وعلى ما انضم إليها من رسائل الرسل، اسم: </a:t>
          </a:r>
          <a:r>
            <a:rPr lang="ar-SA" sz="3200" dirty="0" smtClean="0">
              <a:solidFill>
                <a:srgbClr val="0000FF"/>
              </a:solidFill>
            </a:rPr>
            <a:t>العهد الجديد. </a:t>
          </a:r>
          <a:endParaRPr lang="ar-SA" sz="3200" dirty="0">
            <a:solidFill>
              <a:srgbClr val="0000FF"/>
            </a:solidFill>
          </a:endParaRPr>
        </a:p>
      </dgm:t>
    </dgm:pt>
    <dgm:pt modelId="{78E24DD9-0EE5-48E3-9FE8-AAFF1AD70825}" type="parTrans" cxnId="{901268D1-A60E-44F7-87E3-AC97FC5497F6}">
      <dgm:prSet/>
      <dgm:spPr/>
      <dgm:t>
        <a:bodyPr/>
        <a:lstStyle/>
        <a:p>
          <a:pPr rtl="1"/>
          <a:endParaRPr lang="ar-SA"/>
        </a:p>
      </dgm:t>
    </dgm:pt>
    <dgm:pt modelId="{A30B5F46-3E7F-4022-A88C-D06D491DCA9C}" type="sibTrans" cxnId="{901268D1-A60E-44F7-87E3-AC97FC5497F6}">
      <dgm:prSet/>
      <dgm:spPr/>
      <dgm:t>
        <a:bodyPr/>
        <a:lstStyle/>
        <a:p>
          <a:pPr rtl="1"/>
          <a:endParaRPr lang="ar-SA"/>
        </a:p>
      </dgm:t>
    </dgm:pt>
    <dgm:pt modelId="{EC61DECC-141B-44B3-8350-960A7713B28F}">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200" dirty="0" smtClean="0">
              <a:solidFill>
                <a:srgbClr val="0000FF"/>
              </a:solidFill>
            </a:rPr>
            <a:t>والكتاب المقدّس </a:t>
          </a:r>
          <a:r>
            <a:rPr lang="ar-SA" sz="3200" dirty="0" smtClean="0"/>
            <a:t>لدى النصارى يشمل: </a:t>
          </a:r>
          <a:r>
            <a:rPr lang="ar-SA" sz="3200" dirty="0" smtClean="0">
              <a:solidFill>
                <a:srgbClr val="0000FF"/>
              </a:solidFill>
            </a:rPr>
            <a:t>التوراة والإنجيل </a:t>
          </a:r>
          <a:r>
            <a:rPr lang="ar-SA" sz="3200" dirty="0" smtClean="0"/>
            <a:t>ويُطلق عليه: العهد القديم والعهد الجديد.</a:t>
          </a:r>
          <a:endParaRPr lang="ar-SA" sz="3200" dirty="0"/>
        </a:p>
      </dgm:t>
    </dgm:pt>
    <dgm:pt modelId="{1BB0695B-35AE-4950-8878-76D4FE92EA6B}" type="parTrans" cxnId="{55BAEA11-AA00-40B1-AA24-F634D40D90D1}">
      <dgm:prSet/>
      <dgm:spPr/>
      <dgm:t>
        <a:bodyPr/>
        <a:lstStyle/>
        <a:p>
          <a:pPr rtl="1"/>
          <a:endParaRPr lang="ar-SA"/>
        </a:p>
      </dgm:t>
    </dgm:pt>
    <dgm:pt modelId="{6A1CB367-4704-4034-8E8B-D6BAA0FED785}" type="sibTrans" cxnId="{55BAEA11-AA00-40B1-AA24-F634D40D90D1}">
      <dgm:prSet/>
      <dgm:spPr/>
      <dgm:t>
        <a:bodyPr/>
        <a:lstStyle/>
        <a:p>
          <a:pPr rtl="1"/>
          <a:endParaRPr lang="ar-SA"/>
        </a:p>
      </dgm:t>
    </dgm:pt>
    <dgm:pt modelId="{F8B1D592-497E-4A3E-BE1E-FBB79595B5C2}" type="pres">
      <dgm:prSet presAssocID="{4BE3F721-84C4-4038-810F-095437A322C8}" presName="diagram" presStyleCnt="0">
        <dgm:presLayoutVars>
          <dgm:dir/>
          <dgm:resizeHandles val="exact"/>
        </dgm:presLayoutVars>
      </dgm:prSet>
      <dgm:spPr/>
      <dgm:t>
        <a:bodyPr/>
        <a:lstStyle/>
        <a:p>
          <a:pPr rtl="1"/>
          <a:endParaRPr lang="ar-SA"/>
        </a:p>
      </dgm:t>
    </dgm:pt>
    <dgm:pt modelId="{2C75ADED-CDF5-498E-955B-6EE8C677536B}" type="pres">
      <dgm:prSet presAssocID="{A188FADF-20BD-4E52-9377-CFEB3D76123B}" presName="node" presStyleLbl="node1" presStyleIdx="0" presStyleCnt="3" custScaleX="138423" custScaleY="198480">
        <dgm:presLayoutVars>
          <dgm:bulletEnabled val="1"/>
        </dgm:presLayoutVars>
      </dgm:prSet>
      <dgm:spPr/>
      <dgm:t>
        <a:bodyPr/>
        <a:lstStyle/>
        <a:p>
          <a:pPr rtl="1"/>
          <a:endParaRPr lang="ar-SA"/>
        </a:p>
      </dgm:t>
    </dgm:pt>
    <dgm:pt modelId="{1554846B-F7B0-4E0D-B3E3-DD547A7BDBFF}" type="pres">
      <dgm:prSet presAssocID="{7ABC0251-2982-4147-A3B3-E1182C47C6B8}" presName="sibTrans" presStyleLbl="sibTrans2D1" presStyleIdx="0" presStyleCnt="2"/>
      <dgm:spPr/>
      <dgm:t>
        <a:bodyPr/>
        <a:lstStyle/>
        <a:p>
          <a:pPr rtl="1"/>
          <a:endParaRPr lang="ar-SA"/>
        </a:p>
      </dgm:t>
    </dgm:pt>
    <dgm:pt modelId="{8EAB1A6E-E39F-430E-88B9-11220EAE5703}" type="pres">
      <dgm:prSet presAssocID="{7ABC0251-2982-4147-A3B3-E1182C47C6B8}" presName="connectorText" presStyleLbl="sibTrans2D1" presStyleIdx="0" presStyleCnt="2"/>
      <dgm:spPr/>
      <dgm:t>
        <a:bodyPr/>
        <a:lstStyle/>
        <a:p>
          <a:pPr rtl="1"/>
          <a:endParaRPr lang="ar-SA"/>
        </a:p>
      </dgm:t>
    </dgm:pt>
    <dgm:pt modelId="{4D4FB5B5-A525-4815-8C16-DDD5BC629424}" type="pres">
      <dgm:prSet presAssocID="{9373832E-5B2A-4431-96D8-1E04C1C814FF}" presName="node" presStyleLbl="node1" presStyleIdx="1" presStyleCnt="3" custScaleX="138423" custScaleY="198480">
        <dgm:presLayoutVars>
          <dgm:bulletEnabled val="1"/>
        </dgm:presLayoutVars>
      </dgm:prSet>
      <dgm:spPr/>
      <dgm:t>
        <a:bodyPr/>
        <a:lstStyle/>
        <a:p>
          <a:pPr rtl="1"/>
          <a:endParaRPr lang="ar-SA"/>
        </a:p>
      </dgm:t>
    </dgm:pt>
    <dgm:pt modelId="{E94B0DA1-B4A5-4571-81ED-E5F80F08E780}" type="pres">
      <dgm:prSet presAssocID="{A30B5F46-3E7F-4022-A88C-D06D491DCA9C}" presName="sibTrans" presStyleLbl="sibTrans2D1" presStyleIdx="1" presStyleCnt="2"/>
      <dgm:spPr/>
      <dgm:t>
        <a:bodyPr/>
        <a:lstStyle/>
        <a:p>
          <a:pPr rtl="1"/>
          <a:endParaRPr lang="ar-SA"/>
        </a:p>
      </dgm:t>
    </dgm:pt>
    <dgm:pt modelId="{44B66648-5779-42A6-A313-328787CD59AD}" type="pres">
      <dgm:prSet presAssocID="{A30B5F46-3E7F-4022-A88C-D06D491DCA9C}" presName="connectorText" presStyleLbl="sibTrans2D1" presStyleIdx="1" presStyleCnt="2"/>
      <dgm:spPr/>
      <dgm:t>
        <a:bodyPr/>
        <a:lstStyle/>
        <a:p>
          <a:pPr rtl="1"/>
          <a:endParaRPr lang="ar-SA"/>
        </a:p>
      </dgm:t>
    </dgm:pt>
    <dgm:pt modelId="{30BE0503-4A00-42C4-89E7-D92484662511}" type="pres">
      <dgm:prSet presAssocID="{EC61DECC-141B-44B3-8350-960A7713B28F}" presName="node" presStyleLbl="node1" presStyleIdx="2" presStyleCnt="3" custScaleX="193150">
        <dgm:presLayoutVars>
          <dgm:bulletEnabled val="1"/>
        </dgm:presLayoutVars>
      </dgm:prSet>
      <dgm:spPr/>
      <dgm:t>
        <a:bodyPr/>
        <a:lstStyle/>
        <a:p>
          <a:pPr rtl="1"/>
          <a:endParaRPr lang="ar-SA"/>
        </a:p>
      </dgm:t>
    </dgm:pt>
  </dgm:ptLst>
  <dgm:cxnLst>
    <dgm:cxn modelId="{EDB72BD3-2C6B-4D2D-AE2E-4341E70AAE1D}" type="presOf" srcId="{7ABC0251-2982-4147-A3B3-E1182C47C6B8}" destId="{1554846B-F7B0-4E0D-B3E3-DD547A7BDBFF}" srcOrd="0" destOrd="0" presId="urn:microsoft.com/office/officeart/2005/8/layout/process5"/>
    <dgm:cxn modelId="{233187AE-60D6-42C2-9290-7850494684AE}" type="presOf" srcId="{7ABC0251-2982-4147-A3B3-E1182C47C6B8}" destId="{8EAB1A6E-E39F-430E-88B9-11220EAE5703}" srcOrd="1" destOrd="0" presId="urn:microsoft.com/office/officeart/2005/8/layout/process5"/>
    <dgm:cxn modelId="{901268D1-A60E-44F7-87E3-AC97FC5497F6}" srcId="{4BE3F721-84C4-4038-810F-095437A322C8}" destId="{9373832E-5B2A-4431-96D8-1E04C1C814FF}" srcOrd="1" destOrd="0" parTransId="{78E24DD9-0EE5-48E3-9FE8-AAFF1AD70825}" sibTransId="{A30B5F46-3E7F-4022-A88C-D06D491DCA9C}"/>
    <dgm:cxn modelId="{55BAEA11-AA00-40B1-AA24-F634D40D90D1}" srcId="{4BE3F721-84C4-4038-810F-095437A322C8}" destId="{EC61DECC-141B-44B3-8350-960A7713B28F}" srcOrd="2" destOrd="0" parTransId="{1BB0695B-35AE-4950-8878-76D4FE92EA6B}" sibTransId="{6A1CB367-4704-4034-8E8B-D6BAA0FED785}"/>
    <dgm:cxn modelId="{1F956F49-B315-490E-B64A-CDC5B0EF7BD4}" type="presOf" srcId="{A30B5F46-3E7F-4022-A88C-D06D491DCA9C}" destId="{44B66648-5779-42A6-A313-328787CD59AD}" srcOrd="1" destOrd="0" presId="urn:microsoft.com/office/officeart/2005/8/layout/process5"/>
    <dgm:cxn modelId="{010BEF4A-EAB4-46C4-B4C5-88B422A4A9C9}" type="presOf" srcId="{A188FADF-20BD-4E52-9377-CFEB3D76123B}" destId="{2C75ADED-CDF5-498E-955B-6EE8C677536B}" srcOrd="0" destOrd="0" presId="urn:microsoft.com/office/officeart/2005/8/layout/process5"/>
    <dgm:cxn modelId="{07C33CEE-C2D9-4971-AC02-286F56983D3A}" type="presOf" srcId="{4BE3F721-84C4-4038-810F-095437A322C8}" destId="{F8B1D592-497E-4A3E-BE1E-FBB79595B5C2}" srcOrd="0" destOrd="0" presId="urn:microsoft.com/office/officeart/2005/8/layout/process5"/>
    <dgm:cxn modelId="{E13788FB-ED58-4061-BFE0-7C246C2B2FD5}" srcId="{4BE3F721-84C4-4038-810F-095437A322C8}" destId="{A188FADF-20BD-4E52-9377-CFEB3D76123B}" srcOrd="0" destOrd="0" parTransId="{8E815F80-7956-4252-A5BA-78EFDB94A172}" sibTransId="{7ABC0251-2982-4147-A3B3-E1182C47C6B8}"/>
    <dgm:cxn modelId="{05701A61-511F-4C0B-9F73-4A253182D23B}" type="presOf" srcId="{9373832E-5B2A-4431-96D8-1E04C1C814FF}" destId="{4D4FB5B5-A525-4815-8C16-DDD5BC629424}" srcOrd="0" destOrd="0" presId="urn:microsoft.com/office/officeart/2005/8/layout/process5"/>
    <dgm:cxn modelId="{41061582-2464-4093-A36E-621D1028DF9F}" type="presOf" srcId="{EC61DECC-141B-44B3-8350-960A7713B28F}" destId="{30BE0503-4A00-42C4-89E7-D92484662511}" srcOrd="0" destOrd="0" presId="urn:microsoft.com/office/officeart/2005/8/layout/process5"/>
    <dgm:cxn modelId="{8B013C2C-6E32-4713-9DFE-DB0EC7F15951}" type="presOf" srcId="{A30B5F46-3E7F-4022-A88C-D06D491DCA9C}" destId="{E94B0DA1-B4A5-4571-81ED-E5F80F08E780}" srcOrd="0" destOrd="0" presId="urn:microsoft.com/office/officeart/2005/8/layout/process5"/>
    <dgm:cxn modelId="{50207934-167A-4695-9342-A1399B98905A}" type="presParOf" srcId="{F8B1D592-497E-4A3E-BE1E-FBB79595B5C2}" destId="{2C75ADED-CDF5-498E-955B-6EE8C677536B}" srcOrd="0" destOrd="0" presId="urn:microsoft.com/office/officeart/2005/8/layout/process5"/>
    <dgm:cxn modelId="{C556D6BA-D6B2-4525-AEB5-24ED3048AFD4}" type="presParOf" srcId="{F8B1D592-497E-4A3E-BE1E-FBB79595B5C2}" destId="{1554846B-F7B0-4E0D-B3E3-DD547A7BDBFF}" srcOrd="1" destOrd="0" presId="urn:microsoft.com/office/officeart/2005/8/layout/process5"/>
    <dgm:cxn modelId="{2E6C21A6-30F0-4B7E-AAF5-783012BAE811}" type="presParOf" srcId="{1554846B-F7B0-4E0D-B3E3-DD547A7BDBFF}" destId="{8EAB1A6E-E39F-430E-88B9-11220EAE5703}" srcOrd="0" destOrd="0" presId="urn:microsoft.com/office/officeart/2005/8/layout/process5"/>
    <dgm:cxn modelId="{7F22F8CF-7450-4BE4-AA22-B458EA104C81}" type="presParOf" srcId="{F8B1D592-497E-4A3E-BE1E-FBB79595B5C2}" destId="{4D4FB5B5-A525-4815-8C16-DDD5BC629424}" srcOrd="2" destOrd="0" presId="urn:microsoft.com/office/officeart/2005/8/layout/process5"/>
    <dgm:cxn modelId="{E9D852BB-B39F-4275-8819-099FEC6B0F5E}" type="presParOf" srcId="{F8B1D592-497E-4A3E-BE1E-FBB79595B5C2}" destId="{E94B0DA1-B4A5-4571-81ED-E5F80F08E780}" srcOrd="3" destOrd="0" presId="urn:microsoft.com/office/officeart/2005/8/layout/process5"/>
    <dgm:cxn modelId="{028AA777-436C-42A0-BC48-03A82901636E}" type="presParOf" srcId="{E94B0DA1-B4A5-4571-81ED-E5F80F08E780}" destId="{44B66648-5779-42A6-A313-328787CD59AD}" srcOrd="0" destOrd="0" presId="urn:microsoft.com/office/officeart/2005/8/layout/process5"/>
    <dgm:cxn modelId="{577402CE-0324-422C-8D03-1F1AE0B57499}" type="presParOf" srcId="{F8B1D592-497E-4A3E-BE1E-FBB79595B5C2}" destId="{30BE0503-4A00-42C4-89E7-D92484662511}"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CF02859-57C0-488A-B427-650F66840ED7}" type="doc">
      <dgm:prSet loTypeId="urn:microsoft.com/office/officeart/2005/8/layout/target3" loCatId="relationship" qsTypeId="urn:microsoft.com/office/officeart/2005/8/quickstyle/simple1" qsCatId="simple" csTypeId="urn:microsoft.com/office/officeart/2005/8/colors/accent2_1" csCatId="accent2" phldr="1"/>
      <dgm:spPr/>
      <dgm:t>
        <a:bodyPr/>
        <a:lstStyle/>
        <a:p>
          <a:pPr rtl="1"/>
          <a:endParaRPr lang="ar-SA"/>
        </a:p>
      </dgm:t>
    </dgm:pt>
    <dgm:pt modelId="{47C78AD6-8908-4080-9116-F52A15BE2F71}">
      <dgm:prSet/>
      <dgm:spPr/>
      <dgm:t>
        <a:bodyPr/>
        <a:lstStyle/>
        <a:p>
          <a:pPr algn="justLow" rtl="1"/>
          <a:r>
            <a:rPr lang="ar-SA" dirty="0" smtClean="0"/>
            <a:t>وكان طبيعياً أن يُشرح الإنجيل بشروح مختلفة، كانت فيما بعد منبعاً من منابع الثقافة النصرانية.</a:t>
          </a:r>
          <a:endParaRPr lang="ar-SA" dirty="0"/>
        </a:p>
      </dgm:t>
    </dgm:pt>
    <dgm:pt modelId="{273FDB1E-AA88-4258-999E-CB45C64F5468}" type="parTrans" cxnId="{286630E4-CF03-4E4E-9BF5-0E5938D4EEAE}">
      <dgm:prSet/>
      <dgm:spPr/>
      <dgm:t>
        <a:bodyPr/>
        <a:lstStyle/>
        <a:p>
          <a:pPr rtl="1"/>
          <a:endParaRPr lang="ar-SA"/>
        </a:p>
      </dgm:t>
    </dgm:pt>
    <dgm:pt modelId="{8BB8D8A0-4292-41AE-B09C-DCFCFE52CA27}" type="sibTrans" cxnId="{286630E4-CF03-4E4E-9BF5-0E5938D4EEAE}">
      <dgm:prSet/>
      <dgm:spPr/>
      <dgm:t>
        <a:bodyPr/>
        <a:lstStyle/>
        <a:p>
          <a:pPr rtl="1"/>
          <a:endParaRPr lang="ar-SA"/>
        </a:p>
      </dgm:t>
    </dgm:pt>
    <dgm:pt modelId="{9F9907FE-00F3-4FE1-8B85-41F703548241}">
      <dgm:prSet/>
      <dgm:spPr/>
      <dgm:t>
        <a:bodyPr/>
        <a:lstStyle/>
        <a:p>
          <a:pPr rtl="1"/>
          <a:r>
            <a:rPr lang="ar-SA" dirty="0" smtClean="0"/>
            <a:t>ومن روافد الثقافة النصرانية ما زاده النصارى من </a:t>
          </a:r>
          <a:r>
            <a:rPr lang="ar-SA" dirty="0" smtClean="0">
              <a:solidFill>
                <a:srgbClr val="0000FF"/>
              </a:solidFill>
            </a:rPr>
            <a:t>القصص، والأخبار، والتعاليم</a:t>
          </a:r>
          <a:r>
            <a:rPr lang="ar-SA" dirty="0" smtClean="0"/>
            <a:t>، التي زعموا أنهم تلقوها عن عيسى عليه السلام، وهذا كله كان من ينابيع هذه الثقافة النصرانية.</a:t>
          </a:r>
          <a:endParaRPr lang="ar-SA" dirty="0"/>
        </a:p>
      </dgm:t>
    </dgm:pt>
    <dgm:pt modelId="{EC38852D-AF27-4CDD-B2F3-E5877D09E18D}" type="parTrans" cxnId="{BFD2AD02-3CF2-437A-9D4B-CA73899D7C9E}">
      <dgm:prSet/>
      <dgm:spPr/>
      <dgm:t>
        <a:bodyPr/>
        <a:lstStyle/>
        <a:p>
          <a:pPr rtl="1"/>
          <a:endParaRPr lang="ar-SA"/>
        </a:p>
      </dgm:t>
    </dgm:pt>
    <dgm:pt modelId="{16E0B355-85C8-4A7D-8492-895DA5DEA096}" type="sibTrans" cxnId="{BFD2AD02-3CF2-437A-9D4B-CA73899D7C9E}">
      <dgm:prSet/>
      <dgm:spPr/>
      <dgm:t>
        <a:bodyPr/>
        <a:lstStyle/>
        <a:p>
          <a:pPr rtl="1"/>
          <a:endParaRPr lang="ar-SA"/>
        </a:p>
      </dgm:t>
    </dgm:pt>
    <dgm:pt modelId="{2109D3F8-8277-46E0-8171-BA8CCAD30AD1}" type="pres">
      <dgm:prSet presAssocID="{8CF02859-57C0-488A-B427-650F66840ED7}" presName="Name0" presStyleCnt="0">
        <dgm:presLayoutVars>
          <dgm:chMax val="7"/>
          <dgm:dir/>
          <dgm:animLvl val="lvl"/>
          <dgm:resizeHandles val="exact"/>
        </dgm:presLayoutVars>
      </dgm:prSet>
      <dgm:spPr/>
      <dgm:t>
        <a:bodyPr/>
        <a:lstStyle/>
        <a:p>
          <a:pPr rtl="1"/>
          <a:endParaRPr lang="ar-SA"/>
        </a:p>
      </dgm:t>
    </dgm:pt>
    <dgm:pt modelId="{37A96E49-EE8C-41DD-8E52-E584C9DC30A0}" type="pres">
      <dgm:prSet presAssocID="{47C78AD6-8908-4080-9116-F52A15BE2F71}" presName="circle1" presStyleLbl="node1" presStyleIdx="0" presStyleCnt="2">
        <dgm:style>
          <a:lnRef idx="1">
            <a:schemeClr val="accent2"/>
          </a:lnRef>
          <a:fillRef idx="2">
            <a:schemeClr val="accent2"/>
          </a:fillRef>
          <a:effectRef idx="1">
            <a:schemeClr val="accent2"/>
          </a:effectRef>
          <a:fontRef idx="minor">
            <a:schemeClr val="dk1"/>
          </a:fontRef>
        </dgm:style>
      </dgm:prSet>
      <dgm:spPr/>
    </dgm:pt>
    <dgm:pt modelId="{C5DE7423-AA31-4F72-8B13-94480E6FFCC2}" type="pres">
      <dgm:prSet presAssocID="{47C78AD6-8908-4080-9116-F52A15BE2F71}" presName="space" presStyleCnt="0"/>
      <dgm:spPr/>
    </dgm:pt>
    <dgm:pt modelId="{9C4F4C56-D76B-4E8C-8F9E-39A2D116B56D}" type="pres">
      <dgm:prSet presAssocID="{47C78AD6-8908-4080-9116-F52A15BE2F71}" presName="rect1" presStyleLbl="alignAcc1" presStyleIdx="0" presStyleCnt="2"/>
      <dgm:spPr/>
      <dgm:t>
        <a:bodyPr/>
        <a:lstStyle/>
        <a:p>
          <a:pPr rtl="1"/>
          <a:endParaRPr lang="ar-SA"/>
        </a:p>
      </dgm:t>
    </dgm:pt>
    <dgm:pt modelId="{6A0455B8-D2D0-4BF7-ABED-E09471BBD91F}" type="pres">
      <dgm:prSet presAssocID="{9F9907FE-00F3-4FE1-8B85-41F703548241}" presName="vertSpace2" presStyleLbl="node1" presStyleIdx="0" presStyleCnt="2"/>
      <dgm:spPr/>
    </dgm:pt>
    <dgm:pt modelId="{37CC26AB-F52C-41A7-B366-8CB94FF14383}" type="pres">
      <dgm:prSet presAssocID="{9F9907FE-00F3-4FE1-8B85-41F703548241}" presName="circle2" presStyleLbl="node1" presStyleIdx="1" presStyleCnt="2">
        <dgm:style>
          <a:lnRef idx="1">
            <a:schemeClr val="accent2"/>
          </a:lnRef>
          <a:fillRef idx="2">
            <a:schemeClr val="accent2"/>
          </a:fillRef>
          <a:effectRef idx="1">
            <a:schemeClr val="accent2"/>
          </a:effectRef>
          <a:fontRef idx="minor">
            <a:schemeClr val="dk1"/>
          </a:fontRef>
        </dgm:style>
      </dgm:prSet>
      <dgm:spPr/>
    </dgm:pt>
    <dgm:pt modelId="{65E1BA5D-78B4-4B4B-8DD6-CEFB8499ACF1}" type="pres">
      <dgm:prSet presAssocID="{9F9907FE-00F3-4FE1-8B85-41F703548241}" presName="rect2" presStyleLbl="alignAcc1" presStyleIdx="1" presStyleCnt="2"/>
      <dgm:spPr/>
      <dgm:t>
        <a:bodyPr/>
        <a:lstStyle/>
        <a:p>
          <a:pPr rtl="1"/>
          <a:endParaRPr lang="ar-SA"/>
        </a:p>
      </dgm:t>
    </dgm:pt>
    <dgm:pt modelId="{4CFE01AA-A3E7-49AA-A5F7-9B48E8959D5B}" type="pres">
      <dgm:prSet presAssocID="{47C78AD6-8908-4080-9116-F52A15BE2F71}" presName="rect1ParTxNoCh" presStyleLbl="alignAcc1" presStyleIdx="1" presStyleCnt="2">
        <dgm:presLayoutVars>
          <dgm:chMax val="1"/>
          <dgm:bulletEnabled val="1"/>
        </dgm:presLayoutVars>
      </dgm:prSet>
      <dgm:spPr/>
      <dgm:t>
        <a:bodyPr/>
        <a:lstStyle/>
        <a:p>
          <a:pPr rtl="1"/>
          <a:endParaRPr lang="ar-SA"/>
        </a:p>
      </dgm:t>
    </dgm:pt>
    <dgm:pt modelId="{E1366641-6055-484C-9C23-0FEF92E73541}" type="pres">
      <dgm:prSet presAssocID="{9F9907FE-00F3-4FE1-8B85-41F703548241}" presName="rect2ParTxNoCh" presStyleLbl="alignAcc1" presStyleIdx="1" presStyleCnt="2">
        <dgm:presLayoutVars>
          <dgm:chMax val="1"/>
          <dgm:bulletEnabled val="1"/>
        </dgm:presLayoutVars>
      </dgm:prSet>
      <dgm:spPr/>
      <dgm:t>
        <a:bodyPr/>
        <a:lstStyle/>
        <a:p>
          <a:pPr rtl="1"/>
          <a:endParaRPr lang="ar-SA"/>
        </a:p>
      </dgm:t>
    </dgm:pt>
  </dgm:ptLst>
  <dgm:cxnLst>
    <dgm:cxn modelId="{BFD2AD02-3CF2-437A-9D4B-CA73899D7C9E}" srcId="{8CF02859-57C0-488A-B427-650F66840ED7}" destId="{9F9907FE-00F3-4FE1-8B85-41F703548241}" srcOrd="1" destOrd="0" parTransId="{EC38852D-AF27-4CDD-B2F3-E5877D09E18D}" sibTransId="{16E0B355-85C8-4A7D-8492-895DA5DEA096}"/>
    <dgm:cxn modelId="{286630E4-CF03-4E4E-9BF5-0E5938D4EEAE}" srcId="{8CF02859-57C0-488A-B427-650F66840ED7}" destId="{47C78AD6-8908-4080-9116-F52A15BE2F71}" srcOrd="0" destOrd="0" parTransId="{273FDB1E-AA88-4258-999E-CB45C64F5468}" sibTransId="{8BB8D8A0-4292-41AE-B09C-DCFCFE52CA27}"/>
    <dgm:cxn modelId="{A71A74E0-AAF6-49BB-953F-FAB388BDE596}" type="presOf" srcId="{9F9907FE-00F3-4FE1-8B85-41F703548241}" destId="{65E1BA5D-78B4-4B4B-8DD6-CEFB8499ACF1}" srcOrd="0" destOrd="0" presId="urn:microsoft.com/office/officeart/2005/8/layout/target3"/>
    <dgm:cxn modelId="{A6BC4DD1-D142-468A-99F1-BE678659E250}" type="presOf" srcId="{47C78AD6-8908-4080-9116-F52A15BE2F71}" destId="{4CFE01AA-A3E7-49AA-A5F7-9B48E8959D5B}" srcOrd="1" destOrd="0" presId="urn:microsoft.com/office/officeart/2005/8/layout/target3"/>
    <dgm:cxn modelId="{C2147864-8D49-45C7-A7FF-F5E598530901}" type="presOf" srcId="{47C78AD6-8908-4080-9116-F52A15BE2F71}" destId="{9C4F4C56-D76B-4E8C-8F9E-39A2D116B56D}" srcOrd="0" destOrd="0" presId="urn:microsoft.com/office/officeart/2005/8/layout/target3"/>
    <dgm:cxn modelId="{028E5824-2CDD-4F0A-A26E-07B18657C0E1}" type="presOf" srcId="{8CF02859-57C0-488A-B427-650F66840ED7}" destId="{2109D3F8-8277-46E0-8171-BA8CCAD30AD1}" srcOrd="0" destOrd="0" presId="urn:microsoft.com/office/officeart/2005/8/layout/target3"/>
    <dgm:cxn modelId="{D1CB9CC0-12B0-4B41-B282-B770D4767EC1}" type="presOf" srcId="{9F9907FE-00F3-4FE1-8B85-41F703548241}" destId="{E1366641-6055-484C-9C23-0FEF92E73541}" srcOrd="1" destOrd="0" presId="urn:microsoft.com/office/officeart/2005/8/layout/target3"/>
    <dgm:cxn modelId="{EB9510B9-07E9-465C-B66E-1C94BD2C32BC}" type="presParOf" srcId="{2109D3F8-8277-46E0-8171-BA8CCAD30AD1}" destId="{37A96E49-EE8C-41DD-8E52-E584C9DC30A0}" srcOrd="0" destOrd="0" presId="urn:microsoft.com/office/officeart/2005/8/layout/target3"/>
    <dgm:cxn modelId="{9C33CD02-CA2E-47FC-8E3E-94DA266519A2}" type="presParOf" srcId="{2109D3F8-8277-46E0-8171-BA8CCAD30AD1}" destId="{C5DE7423-AA31-4F72-8B13-94480E6FFCC2}" srcOrd="1" destOrd="0" presId="urn:microsoft.com/office/officeart/2005/8/layout/target3"/>
    <dgm:cxn modelId="{48A046D7-DA3C-4C90-BF80-5FC79D6D9252}" type="presParOf" srcId="{2109D3F8-8277-46E0-8171-BA8CCAD30AD1}" destId="{9C4F4C56-D76B-4E8C-8F9E-39A2D116B56D}" srcOrd="2" destOrd="0" presId="urn:microsoft.com/office/officeart/2005/8/layout/target3"/>
    <dgm:cxn modelId="{5DBD9783-8911-46D3-BC67-2962629A9E22}" type="presParOf" srcId="{2109D3F8-8277-46E0-8171-BA8CCAD30AD1}" destId="{6A0455B8-D2D0-4BF7-ABED-E09471BBD91F}" srcOrd="3" destOrd="0" presId="urn:microsoft.com/office/officeart/2005/8/layout/target3"/>
    <dgm:cxn modelId="{90B9B007-1061-4C3A-A3D6-C1B693B200CB}" type="presParOf" srcId="{2109D3F8-8277-46E0-8171-BA8CCAD30AD1}" destId="{37CC26AB-F52C-41A7-B366-8CB94FF14383}" srcOrd="4" destOrd="0" presId="urn:microsoft.com/office/officeart/2005/8/layout/target3"/>
    <dgm:cxn modelId="{F9B75EC0-4B0E-4A51-8FDA-A4DB3D04CE46}" type="presParOf" srcId="{2109D3F8-8277-46E0-8171-BA8CCAD30AD1}" destId="{65E1BA5D-78B4-4B4B-8DD6-CEFB8499ACF1}" srcOrd="5" destOrd="0" presId="urn:microsoft.com/office/officeart/2005/8/layout/target3"/>
    <dgm:cxn modelId="{AD4354AB-962E-438E-80DA-F8E1C76E0C01}" type="presParOf" srcId="{2109D3F8-8277-46E0-8171-BA8CCAD30AD1}" destId="{4CFE01AA-A3E7-49AA-A5F7-9B48E8959D5B}" srcOrd="6" destOrd="0" presId="urn:microsoft.com/office/officeart/2005/8/layout/target3"/>
    <dgm:cxn modelId="{1E3A6797-C557-41BC-BE8A-F8BEC09204E4}" type="presParOf" srcId="{2109D3F8-8277-46E0-8171-BA8CCAD30AD1}" destId="{E1366641-6055-484C-9C23-0FEF92E73541}"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5CA5D3C-60E1-4C29-BCD0-979AFA3670E5}"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36C5FCDF-D6B6-4B68-A057-6D08818D39FC}">
      <dgm:prSet custT="1">
        <dgm:style>
          <a:lnRef idx="1">
            <a:schemeClr val="accent3"/>
          </a:lnRef>
          <a:fillRef idx="2">
            <a:schemeClr val="accent3"/>
          </a:fillRef>
          <a:effectRef idx="1">
            <a:schemeClr val="accent3"/>
          </a:effectRef>
          <a:fontRef idx="minor">
            <a:schemeClr val="dk1"/>
          </a:fontRef>
        </dgm:style>
      </dgm:prSet>
      <dgm:spPr/>
      <dgm:t>
        <a:bodyPr/>
        <a:lstStyle/>
        <a:p>
          <a:pPr algn="r" rtl="1"/>
          <a:r>
            <a:rPr lang="ar-SA" sz="3600" dirty="0" smtClean="0"/>
            <a:t>وأما الصلة بين الإسرائيليات والقرآن فهي القصص.</a:t>
          </a:r>
          <a:endParaRPr lang="ar-SA" sz="3600" dirty="0"/>
        </a:p>
      </dgm:t>
    </dgm:pt>
    <dgm:pt modelId="{AE1AF7AB-007F-4689-98BB-69EFE01C60E4}" type="parTrans" cxnId="{67741DE2-6B9A-4ACC-BC50-AF41F4C80162}">
      <dgm:prSet/>
      <dgm:spPr/>
      <dgm:t>
        <a:bodyPr/>
        <a:lstStyle/>
        <a:p>
          <a:pPr rtl="1"/>
          <a:endParaRPr lang="ar-SA"/>
        </a:p>
      </dgm:t>
    </dgm:pt>
    <dgm:pt modelId="{DF3CA41D-A763-4BC7-9A3A-FE907C00EED7}" type="sibTrans" cxnId="{67741DE2-6B9A-4ACC-BC50-AF41F4C80162}">
      <dgm:prSet/>
      <dgm:spPr/>
      <dgm:t>
        <a:bodyPr/>
        <a:lstStyle/>
        <a:p>
          <a:pPr rtl="1"/>
          <a:endParaRPr lang="ar-SA"/>
        </a:p>
      </dgm:t>
    </dgm:pt>
    <dgm:pt modelId="{A656E441-C89E-4494-A9EC-D3EC1D413118}">
      <dgm:prSet custT="1">
        <dgm:style>
          <a:lnRef idx="1">
            <a:schemeClr val="accent2"/>
          </a:lnRef>
          <a:fillRef idx="2">
            <a:schemeClr val="accent2"/>
          </a:fillRef>
          <a:effectRef idx="1">
            <a:schemeClr val="accent2"/>
          </a:effectRef>
          <a:fontRef idx="minor">
            <a:schemeClr val="dk1"/>
          </a:fontRef>
        </dgm:style>
      </dgm:prSet>
      <dgm:spPr/>
      <dgm:t>
        <a:bodyPr/>
        <a:lstStyle/>
        <a:p>
          <a:pPr algn="r" rtl="1"/>
          <a:r>
            <a:rPr lang="ar-SA" sz="3600" dirty="0" smtClean="0"/>
            <a:t>وبالرجوع إلى التوراة والإنجيل نجد أنهما قد اشتملا على كثير مما اشتمل عليه القرآن الكريم، وبخاصة ما كان له تعلق بقصص الأنبياء عليهم السلام.</a:t>
          </a:r>
          <a:endParaRPr lang="ar-SA" sz="3600" dirty="0"/>
        </a:p>
      </dgm:t>
    </dgm:pt>
    <dgm:pt modelId="{0D9E466A-6775-49C1-8E26-4E801E95AE1D}" type="parTrans" cxnId="{2DB3D0A6-7841-4CFD-979D-66DF15AEC826}">
      <dgm:prSet/>
      <dgm:spPr/>
      <dgm:t>
        <a:bodyPr/>
        <a:lstStyle/>
        <a:p>
          <a:pPr rtl="1"/>
          <a:endParaRPr lang="ar-SA"/>
        </a:p>
      </dgm:t>
    </dgm:pt>
    <dgm:pt modelId="{C2853A28-C726-4D2A-98E4-0EB263E026BF}" type="sibTrans" cxnId="{2DB3D0A6-7841-4CFD-979D-66DF15AEC826}">
      <dgm:prSet/>
      <dgm:spPr/>
      <dgm:t>
        <a:bodyPr/>
        <a:lstStyle/>
        <a:p>
          <a:pPr rtl="1"/>
          <a:endParaRPr lang="ar-SA"/>
        </a:p>
      </dgm:t>
    </dgm:pt>
    <dgm:pt modelId="{E63993F3-6419-49C6-BCBE-28663C0DE558}">
      <dgm:prSet custT="1">
        <dgm:style>
          <a:lnRef idx="1">
            <a:schemeClr val="accent5"/>
          </a:lnRef>
          <a:fillRef idx="2">
            <a:schemeClr val="accent5"/>
          </a:fillRef>
          <a:effectRef idx="1">
            <a:schemeClr val="accent5"/>
          </a:effectRef>
          <a:fontRef idx="minor">
            <a:schemeClr val="dk1"/>
          </a:fontRef>
        </dgm:style>
      </dgm:prSet>
      <dgm:spPr/>
      <dgm:t>
        <a:bodyPr/>
        <a:lstStyle/>
        <a:p>
          <a:pPr algn="r" rtl="1"/>
          <a:r>
            <a:rPr lang="ar-SA" sz="3600" dirty="0" smtClean="0"/>
            <a:t>وذلك على اختلاف </a:t>
          </a:r>
          <a:r>
            <a:rPr lang="ar-SA" sz="3600" dirty="0" err="1" smtClean="0"/>
            <a:t>فى</a:t>
          </a:r>
          <a:r>
            <a:rPr lang="ar-SA" sz="3600" dirty="0" smtClean="0"/>
            <a:t> </a:t>
          </a:r>
          <a:r>
            <a:rPr lang="ar-SA" sz="3600" dirty="0" smtClean="0">
              <a:solidFill>
                <a:srgbClr val="0000FF"/>
              </a:solidFill>
            </a:rPr>
            <a:t>الإجمال والتفصيل.</a:t>
          </a:r>
          <a:endParaRPr lang="ar-SA" sz="3600" dirty="0">
            <a:solidFill>
              <a:srgbClr val="0000FF"/>
            </a:solidFill>
          </a:endParaRPr>
        </a:p>
      </dgm:t>
    </dgm:pt>
    <dgm:pt modelId="{EF399316-9F8F-4116-B192-699808BE1773}" type="parTrans" cxnId="{ABE901C0-5CF6-4EAD-9426-62C0E84CD20D}">
      <dgm:prSet/>
      <dgm:spPr/>
      <dgm:t>
        <a:bodyPr/>
        <a:lstStyle/>
        <a:p>
          <a:pPr rtl="1"/>
          <a:endParaRPr lang="ar-SA"/>
        </a:p>
      </dgm:t>
    </dgm:pt>
    <dgm:pt modelId="{CD71F30C-7B5F-4888-942A-E11F038A5FBB}" type="sibTrans" cxnId="{ABE901C0-5CF6-4EAD-9426-62C0E84CD20D}">
      <dgm:prSet/>
      <dgm:spPr/>
      <dgm:t>
        <a:bodyPr/>
        <a:lstStyle/>
        <a:p>
          <a:pPr rtl="1"/>
          <a:endParaRPr lang="ar-SA"/>
        </a:p>
      </dgm:t>
    </dgm:pt>
    <dgm:pt modelId="{CD0844DC-3D27-4EB5-993E-03B45E830025}" type="pres">
      <dgm:prSet presAssocID="{E5CA5D3C-60E1-4C29-BCD0-979AFA3670E5}" presName="linearFlow" presStyleCnt="0">
        <dgm:presLayoutVars>
          <dgm:dir/>
          <dgm:resizeHandles val="exact"/>
        </dgm:presLayoutVars>
      </dgm:prSet>
      <dgm:spPr/>
      <dgm:t>
        <a:bodyPr/>
        <a:lstStyle/>
        <a:p>
          <a:pPr rtl="1"/>
          <a:endParaRPr lang="ar-SA"/>
        </a:p>
      </dgm:t>
    </dgm:pt>
    <dgm:pt modelId="{1E006D55-2D5F-456C-8D5F-C99872249EFD}" type="pres">
      <dgm:prSet presAssocID="{36C5FCDF-D6B6-4B68-A057-6D08818D39FC}" presName="composite" presStyleCnt="0"/>
      <dgm:spPr/>
    </dgm:pt>
    <dgm:pt modelId="{9091919A-C6B7-465D-8A6D-7B6BA8FFEE73}" type="pres">
      <dgm:prSet presAssocID="{36C5FCDF-D6B6-4B68-A057-6D08818D39FC}" presName="imgShp" presStyleLbl="fgImgPlace1" presStyleIdx="0" presStyleCnt="3" custScaleX="28816" custLinFactNeighborX="-53372" custLinFactNeighborY="-66"/>
      <dgm:spPr/>
    </dgm:pt>
    <dgm:pt modelId="{3BF6C24A-6311-48E2-8040-EB1379822E22}" type="pres">
      <dgm:prSet presAssocID="{36C5FCDF-D6B6-4B68-A057-6D08818D39FC}" presName="txShp" presStyleLbl="node1" presStyleIdx="0" presStyleCnt="3" custScaleX="150376">
        <dgm:presLayoutVars>
          <dgm:bulletEnabled val="1"/>
        </dgm:presLayoutVars>
      </dgm:prSet>
      <dgm:spPr/>
      <dgm:t>
        <a:bodyPr/>
        <a:lstStyle/>
        <a:p>
          <a:pPr rtl="1"/>
          <a:endParaRPr lang="ar-SA"/>
        </a:p>
      </dgm:t>
    </dgm:pt>
    <dgm:pt modelId="{0C2AA643-7218-4598-9DCB-13729271F439}" type="pres">
      <dgm:prSet presAssocID="{DF3CA41D-A763-4BC7-9A3A-FE907C00EED7}" presName="spacing" presStyleCnt="0"/>
      <dgm:spPr/>
    </dgm:pt>
    <dgm:pt modelId="{37DF9C48-7A09-4C25-83D8-F46B1B6D6E9A}" type="pres">
      <dgm:prSet presAssocID="{A656E441-C89E-4494-A9EC-D3EC1D413118}" presName="composite" presStyleCnt="0"/>
      <dgm:spPr/>
    </dgm:pt>
    <dgm:pt modelId="{F47826B0-E14D-4C96-8D40-CEB674FCF8B0}" type="pres">
      <dgm:prSet presAssocID="{A656E441-C89E-4494-A9EC-D3EC1D413118}" presName="imgShp" presStyleLbl="fgImgPlace1" presStyleIdx="1" presStyleCnt="3" custScaleX="36143" custScaleY="145189" custLinFactNeighborX="-32763" custLinFactNeighborY="-3661"/>
      <dgm:spPr/>
    </dgm:pt>
    <dgm:pt modelId="{F401DABF-5643-4046-BB12-89437BCCC90E}" type="pres">
      <dgm:prSet presAssocID="{A656E441-C89E-4494-A9EC-D3EC1D413118}" presName="txShp" presStyleLbl="node1" presStyleIdx="1" presStyleCnt="3" custScaleX="150376" custScaleY="163808">
        <dgm:presLayoutVars>
          <dgm:bulletEnabled val="1"/>
        </dgm:presLayoutVars>
      </dgm:prSet>
      <dgm:spPr/>
      <dgm:t>
        <a:bodyPr/>
        <a:lstStyle/>
        <a:p>
          <a:pPr rtl="1"/>
          <a:endParaRPr lang="ar-SA"/>
        </a:p>
      </dgm:t>
    </dgm:pt>
    <dgm:pt modelId="{8796FD8A-4D4E-48E6-ADE3-4B4929E7321C}" type="pres">
      <dgm:prSet presAssocID="{C2853A28-C726-4D2A-98E4-0EB263E026BF}" presName="spacing" presStyleCnt="0"/>
      <dgm:spPr/>
    </dgm:pt>
    <dgm:pt modelId="{20DF52DB-525C-43E5-A713-87CB1EDF7BE2}" type="pres">
      <dgm:prSet presAssocID="{E63993F3-6419-49C6-BCBE-28663C0DE558}" presName="composite" presStyleCnt="0"/>
      <dgm:spPr/>
    </dgm:pt>
    <dgm:pt modelId="{37F4A6A8-1490-482C-B86B-4AFE75CACC12}" type="pres">
      <dgm:prSet presAssocID="{E63993F3-6419-49C6-BCBE-28663C0DE558}" presName="imgShp" presStyleLbl="fgImgPlace1" presStyleIdx="2" presStyleCnt="3" custScaleX="28816" custLinFactNeighborX="-53372" custLinFactNeighborY="-1608"/>
      <dgm:spPr/>
    </dgm:pt>
    <dgm:pt modelId="{78D195E5-2D79-46EC-AD6C-137E570689E0}" type="pres">
      <dgm:prSet presAssocID="{E63993F3-6419-49C6-BCBE-28663C0DE558}" presName="txShp" presStyleLbl="node1" presStyleIdx="2" presStyleCnt="3" custScaleX="150376">
        <dgm:presLayoutVars>
          <dgm:bulletEnabled val="1"/>
        </dgm:presLayoutVars>
      </dgm:prSet>
      <dgm:spPr/>
      <dgm:t>
        <a:bodyPr/>
        <a:lstStyle/>
        <a:p>
          <a:pPr rtl="1"/>
          <a:endParaRPr lang="ar-SA"/>
        </a:p>
      </dgm:t>
    </dgm:pt>
  </dgm:ptLst>
  <dgm:cxnLst>
    <dgm:cxn modelId="{CE35762D-3E47-45E6-89B5-BAEE24AF25E2}" type="presOf" srcId="{E5CA5D3C-60E1-4C29-BCD0-979AFA3670E5}" destId="{CD0844DC-3D27-4EB5-993E-03B45E830025}" srcOrd="0" destOrd="0" presId="urn:microsoft.com/office/officeart/2005/8/layout/vList3"/>
    <dgm:cxn modelId="{ABE901C0-5CF6-4EAD-9426-62C0E84CD20D}" srcId="{E5CA5D3C-60E1-4C29-BCD0-979AFA3670E5}" destId="{E63993F3-6419-49C6-BCBE-28663C0DE558}" srcOrd="2" destOrd="0" parTransId="{EF399316-9F8F-4116-B192-699808BE1773}" sibTransId="{CD71F30C-7B5F-4888-942A-E11F038A5FBB}"/>
    <dgm:cxn modelId="{2DB3D0A6-7841-4CFD-979D-66DF15AEC826}" srcId="{E5CA5D3C-60E1-4C29-BCD0-979AFA3670E5}" destId="{A656E441-C89E-4494-A9EC-D3EC1D413118}" srcOrd="1" destOrd="0" parTransId="{0D9E466A-6775-49C1-8E26-4E801E95AE1D}" sibTransId="{C2853A28-C726-4D2A-98E4-0EB263E026BF}"/>
    <dgm:cxn modelId="{67741DE2-6B9A-4ACC-BC50-AF41F4C80162}" srcId="{E5CA5D3C-60E1-4C29-BCD0-979AFA3670E5}" destId="{36C5FCDF-D6B6-4B68-A057-6D08818D39FC}" srcOrd="0" destOrd="0" parTransId="{AE1AF7AB-007F-4689-98BB-69EFE01C60E4}" sibTransId="{DF3CA41D-A763-4BC7-9A3A-FE907C00EED7}"/>
    <dgm:cxn modelId="{86B38919-F53A-46DC-83AD-92125DB6C857}" type="presOf" srcId="{36C5FCDF-D6B6-4B68-A057-6D08818D39FC}" destId="{3BF6C24A-6311-48E2-8040-EB1379822E22}" srcOrd="0" destOrd="0" presId="urn:microsoft.com/office/officeart/2005/8/layout/vList3"/>
    <dgm:cxn modelId="{FF5AF338-D460-4E72-9BC5-F8282525C949}" type="presOf" srcId="{A656E441-C89E-4494-A9EC-D3EC1D413118}" destId="{F401DABF-5643-4046-BB12-89437BCCC90E}" srcOrd="0" destOrd="0" presId="urn:microsoft.com/office/officeart/2005/8/layout/vList3"/>
    <dgm:cxn modelId="{E9C7CB60-35BC-4C60-85F3-9DD8CC4F8F82}" type="presOf" srcId="{E63993F3-6419-49C6-BCBE-28663C0DE558}" destId="{78D195E5-2D79-46EC-AD6C-137E570689E0}" srcOrd="0" destOrd="0" presId="urn:microsoft.com/office/officeart/2005/8/layout/vList3"/>
    <dgm:cxn modelId="{392E237F-30F4-4D8D-BF21-2D7D7D7A0F63}" type="presParOf" srcId="{CD0844DC-3D27-4EB5-993E-03B45E830025}" destId="{1E006D55-2D5F-456C-8D5F-C99872249EFD}" srcOrd="0" destOrd="0" presId="urn:microsoft.com/office/officeart/2005/8/layout/vList3"/>
    <dgm:cxn modelId="{198D82EF-2FF7-49C9-B919-D4EA6E9BEE0D}" type="presParOf" srcId="{1E006D55-2D5F-456C-8D5F-C99872249EFD}" destId="{9091919A-C6B7-465D-8A6D-7B6BA8FFEE73}" srcOrd="0" destOrd="0" presId="urn:microsoft.com/office/officeart/2005/8/layout/vList3"/>
    <dgm:cxn modelId="{609D4F5D-FBF9-41BF-834C-06AB52CE4804}" type="presParOf" srcId="{1E006D55-2D5F-456C-8D5F-C99872249EFD}" destId="{3BF6C24A-6311-48E2-8040-EB1379822E22}" srcOrd="1" destOrd="0" presId="urn:microsoft.com/office/officeart/2005/8/layout/vList3"/>
    <dgm:cxn modelId="{37D5F80E-42DE-4C16-BE9F-7F5E6E43E283}" type="presParOf" srcId="{CD0844DC-3D27-4EB5-993E-03B45E830025}" destId="{0C2AA643-7218-4598-9DCB-13729271F439}" srcOrd="1" destOrd="0" presId="urn:microsoft.com/office/officeart/2005/8/layout/vList3"/>
    <dgm:cxn modelId="{CA7F41F6-3E23-4C5B-BF58-FD525A4D0E1F}" type="presParOf" srcId="{CD0844DC-3D27-4EB5-993E-03B45E830025}" destId="{37DF9C48-7A09-4C25-83D8-F46B1B6D6E9A}" srcOrd="2" destOrd="0" presId="urn:microsoft.com/office/officeart/2005/8/layout/vList3"/>
    <dgm:cxn modelId="{283A2BA8-6E79-4BE1-84D3-680AFA4879C0}" type="presParOf" srcId="{37DF9C48-7A09-4C25-83D8-F46B1B6D6E9A}" destId="{F47826B0-E14D-4C96-8D40-CEB674FCF8B0}" srcOrd="0" destOrd="0" presId="urn:microsoft.com/office/officeart/2005/8/layout/vList3"/>
    <dgm:cxn modelId="{ECC488A8-3E3E-4B25-8087-50A48CCC1D62}" type="presParOf" srcId="{37DF9C48-7A09-4C25-83D8-F46B1B6D6E9A}" destId="{F401DABF-5643-4046-BB12-89437BCCC90E}" srcOrd="1" destOrd="0" presId="urn:microsoft.com/office/officeart/2005/8/layout/vList3"/>
    <dgm:cxn modelId="{D5D0C11F-C477-4E0C-9655-C566958377DC}" type="presParOf" srcId="{CD0844DC-3D27-4EB5-993E-03B45E830025}" destId="{8796FD8A-4D4E-48E6-ADE3-4B4929E7321C}" srcOrd="3" destOrd="0" presId="urn:microsoft.com/office/officeart/2005/8/layout/vList3"/>
    <dgm:cxn modelId="{B430B468-F00F-48E7-8DDA-C3292BF6D7F1}" type="presParOf" srcId="{CD0844DC-3D27-4EB5-993E-03B45E830025}" destId="{20DF52DB-525C-43E5-A713-87CB1EDF7BE2}" srcOrd="4" destOrd="0" presId="urn:microsoft.com/office/officeart/2005/8/layout/vList3"/>
    <dgm:cxn modelId="{38FAF6D0-27C2-4E9E-A6F5-86EAE5A1F3B5}" type="presParOf" srcId="{20DF52DB-525C-43E5-A713-87CB1EDF7BE2}" destId="{37F4A6A8-1490-482C-B86B-4AFE75CACC12}" srcOrd="0" destOrd="0" presId="urn:microsoft.com/office/officeart/2005/8/layout/vList3"/>
    <dgm:cxn modelId="{1636D6DE-C0A2-4A51-B3E2-F34823389A1D}" type="presParOf" srcId="{20DF52DB-525C-43E5-A713-87CB1EDF7BE2}" destId="{78D195E5-2D79-46EC-AD6C-137E570689E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FE9E1DB-0BBA-4096-B552-E9C17FC0BC79}" type="doc">
      <dgm:prSet loTypeId="urn:microsoft.com/office/officeart/2005/8/layout/vList2" loCatId="list" qsTypeId="urn:microsoft.com/office/officeart/2005/8/quickstyle/simple3" qsCatId="simple" csTypeId="urn:microsoft.com/office/officeart/2005/8/colors/accent1_2" csCatId="accent1"/>
      <dgm:spPr/>
      <dgm:t>
        <a:bodyPr/>
        <a:lstStyle/>
        <a:p>
          <a:pPr rtl="1"/>
          <a:endParaRPr lang="ar-SA"/>
        </a:p>
      </dgm:t>
    </dgm:pt>
    <dgm:pt modelId="{FE455523-DA9B-447A-BDEB-ECC6A24D5A4C}">
      <dgm:prSet custT="1"/>
      <dgm:spPr/>
      <dgm:t>
        <a:bodyPr/>
        <a:lstStyle/>
        <a:p>
          <a:pPr algn="justLow" rtl="1"/>
          <a:r>
            <a:rPr lang="ar-SA" sz="3600" dirty="0" smtClean="0"/>
            <a:t>فالقرآن إذا عرض لقصة من قصص الأنبياء - مثلاً - فإنه لا يذكر التفصيل ولا يخوض في الجزئيات، فتراه يقتصر على مواضع العظة.</a:t>
          </a:r>
          <a:endParaRPr lang="ar-SA" sz="3600" dirty="0"/>
        </a:p>
      </dgm:t>
    </dgm:pt>
    <dgm:pt modelId="{04ED7CAC-25C5-406D-8C35-5FD941295AF9}" type="parTrans" cxnId="{D946C96C-7AFC-451A-9645-DA81D861C4C2}">
      <dgm:prSet/>
      <dgm:spPr/>
      <dgm:t>
        <a:bodyPr/>
        <a:lstStyle/>
        <a:p>
          <a:pPr rtl="1"/>
          <a:endParaRPr lang="ar-SA"/>
        </a:p>
      </dgm:t>
    </dgm:pt>
    <dgm:pt modelId="{A2E69AAC-E26B-48D9-A9FE-6630D347DBF3}" type="sibTrans" cxnId="{D946C96C-7AFC-451A-9645-DA81D861C4C2}">
      <dgm:prSet/>
      <dgm:spPr/>
      <dgm:t>
        <a:bodyPr/>
        <a:lstStyle/>
        <a:p>
          <a:pPr rtl="1"/>
          <a:endParaRPr lang="ar-SA"/>
        </a:p>
      </dgm:t>
    </dgm:pt>
    <dgm:pt modelId="{4BBC5C5D-40F9-48F1-B6F4-BF1EDBE1CAC7}">
      <dgm:prSet custT="1"/>
      <dgm:spPr/>
      <dgm:t>
        <a:bodyPr/>
        <a:lstStyle/>
        <a:p>
          <a:pPr algn="justLow" rtl="1"/>
          <a:r>
            <a:rPr lang="ar-SA" sz="3200" dirty="0" smtClean="0"/>
            <a:t>فلا يذكر تاريخ الوقائع، ولا أسماء البلدان </a:t>
          </a:r>
          <a:r>
            <a:rPr lang="ar-SA" sz="3200" dirty="0" err="1" smtClean="0"/>
            <a:t>التى</a:t>
          </a:r>
          <a:r>
            <a:rPr lang="ar-SA" sz="3200" dirty="0" smtClean="0"/>
            <a:t> حصلت فيها، كما أنه لا يذكر </a:t>
          </a:r>
          <a:r>
            <a:rPr lang="ar-SA" sz="3200" dirty="0" err="1" smtClean="0"/>
            <a:t>فى</a:t>
          </a:r>
          <a:r>
            <a:rPr lang="ar-SA" sz="3200" dirty="0" smtClean="0"/>
            <a:t> الغالب أسماء الأشخاص الذين جرت على أيديهم بعض الحوادث. ويدخل </a:t>
          </a:r>
          <a:r>
            <a:rPr lang="ar-SA" sz="3200" dirty="0" err="1" smtClean="0"/>
            <a:t>فى</a:t>
          </a:r>
          <a:r>
            <a:rPr lang="ar-SA" sz="3200" dirty="0" smtClean="0"/>
            <a:t> تفاصيل الجزئيات، بل يتخيَّر من ذلك ما يمس جوهر الموضوع، وما يتعلق بموضع العبرة.</a:t>
          </a:r>
          <a:endParaRPr lang="ar-SA" sz="3200" dirty="0"/>
        </a:p>
      </dgm:t>
    </dgm:pt>
    <dgm:pt modelId="{1AA8ECF9-EB1F-44C6-87C0-6DEC8FE21F1F}" type="parTrans" cxnId="{A7F9122D-78AD-4857-AF40-701D62C312C6}">
      <dgm:prSet/>
      <dgm:spPr/>
      <dgm:t>
        <a:bodyPr/>
        <a:lstStyle/>
        <a:p>
          <a:pPr rtl="1"/>
          <a:endParaRPr lang="ar-SA"/>
        </a:p>
      </dgm:t>
    </dgm:pt>
    <dgm:pt modelId="{1D337168-2385-4DFD-958D-DF4BC45A1DC1}" type="sibTrans" cxnId="{A7F9122D-78AD-4857-AF40-701D62C312C6}">
      <dgm:prSet/>
      <dgm:spPr/>
      <dgm:t>
        <a:bodyPr/>
        <a:lstStyle/>
        <a:p>
          <a:pPr rtl="1"/>
          <a:endParaRPr lang="ar-SA"/>
        </a:p>
      </dgm:t>
    </dgm:pt>
    <dgm:pt modelId="{6823A02C-AB58-4503-AFF6-A8FB8A3F6824}" type="pres">
      <dgm:prSet presAssocID="{3FE9E1DB-0BBA-4096-B552-E9C17FC0BC79}" presName="linear" presStyleCnt="0">
        <dgm:presLayoutVars>
          <dgm:animLvl val="lvl"/>
          <dgm:resizeHandles val="exact"/>
        </dgm:presLayoutVars>
      </dgm:prSet>
      <dgm:spPr/>
      <dgm:t>
        <a:bodyPr/>
        <a:lstStyle/>
        <a:p>
          <a:pPr rtl="1"/>
          <a:endParaRPr lang="ar-SA"/>
        </a:p>
      </dgm:t>
    </dgm:pt>
    <dgm:pt modelId="{CB27F71E-5BCA-4D9C-BE0F-C7EBEED6F6FD}" type="pres">
      <dgm:prSet presAssocID="{FE455523-DA9B-447A-BDEB-ECC6A24D5A4C}" presName="parentText" presStyleLbl="node1" presStyleIdx="0" presStyleCnt="2">
        <dgm:presLayoutVars>
          <dgm:chMax val="0"/>
          <dgm:bulletEnabled val="1"/>
        </dgm:presLayoutVars>
      </dgm:prSet>
      <dgm:spPr/>
      <dgm:t>
        <a:bodyPr/>
        <a:lstStyle/>
        <a:p>
          <a:pPr rtl="1"/>
          <a:endParaRPr lang="ar-SA"/>
        </a:p>
      </dgm:t>
    </dgm:pt>
    <dgm:pt modelId="{1F0AE6FA-1308-4C8C-AD31-62E7BE459984}" type="pres">
      <dgm:prSet presAssocID="{A2E69AAC-E26B-48D9-A9FE-6630D347DBF3}" presName="spacer" presStyleCnt="0"/>
      <dgm:spPr/>
    </dgm:pt>
    <dgm:pt modelId="{99080A72-5069-4F62-9E2C-BCB4E1704C65}" type="pres">
      <dgm:prSet presAssocID="{4BBC5C5D-40F9-48F1-B6F4-BF1EDBE1CAC7}" presName="parentText" presStyleLbl="node1" presStyleIdx="1" presStyleCnt="2">
        <dgm:presLayoutVars>
          <dgm:chMax val="0"/>
          <dgm:bulletEnabled val="1"/>
        </dgm:presLayoutVars>
      </dgm:prSet>
      <dgm:spPr/>
      <dgm:t>
        <a:bodyPr/>
        <a:lstStyle/>
        <a:p>
          <a:pPr rtl="1"/>
          <a:endParaRPr lang="ar-SA"/>
        </a:p>
      </dgm:t>
    </dgm:pt>
  </dgm:ptLst>
  <dgm:cxnLst>
    <dgm:cxn modelId="{4238A24E-0348-4E3F-B73D-84BC09F8F927}" type="presOf" srcId="{4BBC5C5D-40F9-48F1-B6F4-BF1EDBE1CAC7}" destId="{99080A72-5069-4F62-9E2C-BCB4E1704C65}" srcOrd="0" destOrd="0" presId="urn:microsoft.com/office/officeart/2005/8/layout/vList2"/>
    <dgm:cxn modelId="{A3173A94-9073-4209-90D0-DD8A536A9085}" type="presOf" srcId="{3FE9E1DB-0BBA-4096-B552-E9C17FC0BC79}" destId="{6823A02C-AB58-4503-AFF6-A8FB8A3F6824}" srcOrd="0" destOrd="0" presId="urn:microsoft.com/office/officeart/2005/8/layout/vList2"/>
    <dgm:cxn modelId="{D946C96C-7AFC-451A-9645-DA81D861C4C2}" srcId="{3FE9E1DB-0BBA-4096-B552-E9C17FC0BC79}" destId="{FE455523-DA9B-447A-BDEB-ECC6A24D5A4C}" srcOrd="0" destOrd="0" parTransId="{04ED7CAC-25C5-406D-8C35-5FD941295AF9}" sibTransId="{A2E69AAC-E26B-48D9-A9FE-6630D347DBF3}"/>
    <dgm:cxn modelId="{CB864BFF-3826-45A9-B881-C0C8D52373D3}" type="presOf" srcId="{FE455523-DA9B-447A-BDEB-ECC6A24D5A4C}" destId="{CB27F71E-5BCA-4D9C-BE0F-C7EBEED6F6FD}" srcOrd="0" destOrd="0" presId="urn:microsoft.com/office/officeart/2005/8/layout/vList2"/>
    <dgm:cxn modelId="{A7F9122D-78AD-4857-AF40-701D62C312C6}" srcId="{3FE9E1DB-0BBA-4096-B552-E9C17FC0BC79}" destId="{4BBC5C5D-40F9-48F1-B6F4-BF1EDBE1CAC7}" srcOrd="1" destOrd="0" parTransId="{1AA8ECF9-EB1F-44C6-87C0-6DEC8FE21F1F}" sibTransId="{1D337168-2385-4DFD-958D-DF4BC45A1DC1}"/>
    <dgm:cxn modelId="{1A322C75-7231-4076-9A74-A5602730F6B7}" type="presParOf" srcId="{6823A02C-AB58-4503-AFF6-A8FB8A3F6824}" destId="{CB27F71E-5BCA-4D9C-BE0F-C7EBEED6F6FD}" srcOrd="0" destOrd="0" presId="urn:microsoft.com/office/officeart/2005/8/layout/vList2"/>
    <dgm:cxn modelId="{FCD9E256-FB37-4A10-9857-DC65114DB85A}" type="presParOf" srcId="{6823A02C-AB58-4503-AFF6-A8FB8A3F6824}" destId="{1F0AE6FA-1308-4C8C-AD31-62E7BE459984}" srcOrd="1" destOrd="0" presId="urn:microsoft.com/office/officeart/2005/8/layout/vList2"/>
    <dgm:cxn modelId="{54209BF0-958D-403D-BBC7-1F3AD9164FCB}" type="presParOf" srcId="{6823A02C-AB58-4503-AFF6-A8FB8A3F6824}" destId="{99080A72-5069-4F62-9E2C-BCB4E1704C6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1C07B9A-3AC2-45A5-A247-72717918025F}"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697FC7A7-5B48-42E1-9F2D-C4F24F2AD123}">
      <dgm:prSet custT="1"/>
      <dgm:spPr>
        <a:solidFill>
          <a:schemeClr val="bg2">
            <a:lumMod val="50000"/>
          </a:schemeClr>
        </a:solidFill>
      </dgm:spPr>
      <dgm:t>
        <a:bodyPr/>
        <a:lstStyle/>
        <a:p>
          <a:pPr rtl="1"/>
          <a:r>
            <a:rPr lang="ar-SA" sz="3200" b="1" dirty="0" smtClean="0"/>
            <a:t>مثال للإسرائيليات في التفسير :</a:t>
          </a:r>
          <a:endParaRPr lang="ar-SA" sz="3200" dirty="0"/>
        </a:p>
      </dgm:t>
    </dgm:pt>
    <dgm:pt modelId="{17ED0605-B302-40A1-8744-2EDBACC68A8E}" type="parTrans" cxnId="{971A4C88-A702-43AD-A0AB-C41B3AA31EC4}">
      <dgm:prSet/>
      <dgm:spPr/>
      <dgm:t>
        <a:bodyPr/>
        <a:lstStyle/>
        <a:p>
          <a:pPr rtl="1"/>
          <a:endParaRPr lang="ar-SA"/>
        </a:p>
      </dgm:t>
    </dgm:pt>
    <dgm:pt modelId="{56B2B437-3823-4E20-A76A-8AF4016A59A4}" type="sibTrans" cxnId="{971A4C88-A702-43AD-A0AB-C41B3AA31EC4}">
      <dgm:prSet/>
      <dgm:spPr/>
      <dgm:t>
        <a:bodyPr/>
        <a:lstStyle/>
        <a:p>
          <a:pPr rtl="1"/>
          <a:endParaRPr lang="ar-SA"/>
        </a:p>
      </dgm:t>
    </dgm:pt>
    <dgm:pt modelId="{7B5B0310-5AEE-415B-8C41-775922FD9DB6}">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3600" dirty="0" smtClean="0"/>
            <a:t>فمثلاً قصة آدم عليه السلام، ورد ذكرها في التوراة، كما وردت في القرآن في مواضع كثيرة، أطولها ما ورد </a:t>
          </a:r>
          <a:r>
            <a:rPr lang="ar-SA" sz="3600" dirty="0" err="1" smtClean="0"/>
            <a:t>فى</a:t>
          </a:r>
          <a:r>
            <a:rPr lang="ar-SA" sz="3600" dirty="0" smtClean="0"/>
            <a:t> سورة البقرة، وما ورد في سورة الأعراف.</a:t>
          </a:r>
          <a:endParaRPr lang="ar-SA" sz="3600" dirty="0"/>
        </a:p>
      </dgm:t>
    </dgm:pt>
    <dgm:pt modelId="{71952C6C-A145-41EA-936F-19EB2492BFF2}" type="parTrans" cxnId="{DDE82A0F-DEC8-43B8-8188-D7F6CA4F77AC}">
      <dgm:prSet/>
      <dgm:spPr/>
      <dgm:t>
        <a:bodyPr/>
        <a:lstStyle/>
        <a:p>
          <a:pPr rtl="1"/>
          <a:endParaRPr lang="ar-SA"/>
        </a:p>
      </dgm:t>
    </dgm:pt>
    <dgm:pt modelId="{519A9E9E-713B-44BD-9B8F-4AC79FD2E3D8}" type="sibTrans" cxnId="{DDE82A0F-DEC8-43B8-8188-D7F6CA4F77AC}">
      <dgm:prSet/>
      <dgm:spPr/>
      <dgm:t>
        <a:bodyPr/>
        <a:lstStyle/>
        <a:p>
          <a:pPr rtl="1"/>
          <a:endParaRPr lang="ar-SA"/>
        </a:p>
      </dgm:t>
    </dgm:pt>
    <dgm:pt modelId="{0C1E6A2B-D435-42A1-A140-359772EB517A}">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3600" dirty="0" smtClean="0"/>
            <a:t>وفي كلا الموضعين جاء الحديث مجملا في هذه القصة.</a:t>
          </a:r>
          <a:endParaRPr lang="ar-SA" sz="3600" dirty="0"/>
        </a:p>
      </dgm:t>
    </dgm:pt>
    <dgm:pt modelId="{4DAA00CB-66E6-4253-BA80-67548F537D70}" type="parTrans" cxnId="{22854DB9-504E-430C-BADD-56CADF2DD372}">
      <dgm:prSet/>
      <dgm:spPr/>
      <dgm:t>
        <a:bodyPr/>
        <a:lstStyle/>
        <a:p>
          <a:pPr rtl="1"/>
          <a:endParaRPr lang="ar-SA"/>
        </a:p>
      </dgm:t>
    </dgm:pt>
    <dgm:pt modelId="{D61BBBFF-E41D-47B3-81E6-5E41A9267712}" type="sibTrans" cxnId="{22854DB9-504E-430C-BADD-56CADF2DD372}">
      <dgm:prSet/>
      <dgm:spPr/>
      <dgm:t>
        <a:bodyPr/>
        <a:lstStyle/>
        <a:p>
          <a:pPr rtl="1"/>
          <a:endParaRPr lang="ar-SA"/>
        </a:p>
      </dgm:t>
    </dgm:pt>
    <dgm:pt modelId="{ECF161B6-8639-45B1-BE96-5E26F0488EF1}">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3600" dirty="0" smtClean="0"/>
            <a:t>أما التوراة فجاءت هذه القصة  مفصلة بجزئياتها وكل ما يتعلق بها.</a:t>
          </a:r>
          <a:endParaRPr lang="ar-SA" sz="3600" dirty="0"/>
        </a:p>
      </dgm:t>
    </dgm:pt>
    <dgm:pt modelId="{12CE2ABA-C815-4BAE-94FF-DFDC45837D20}" type="parTrans" cxnId="{F743097E-48A5-4500-AFF5-C926B4C96783}">
      <dgm:prSet/>
      <dgm:spPr/>
      <dgm:t>
        <a:bodyPr/>
        <a:lstStyle/>
        <a:p>
          <a:pPr rtl="1"/>
          <a:endParaRPr lang="ar-SA"/>
        </a:p>
      </dgm:t>
    </dgm:pt>
    <dgm:pt modelId="{04CD5D47-FB92-467C-9EA6-945335FB581E}" type="sibTrans" cxnId="{F743097E-48A5-4500-AFF5-C926B4C96783}">
      <dgm:prSet/>
      <dgm:spPr/>
      <dgm:t>
        <a:bodyPr/>
        <a:lstStyle/>
        <a:p>
          <a:pPr rtl="1"/>
          <a:endParaRPr lang="ar-SA"/>
        </a:p>
      </dgm:t>
    </dgm:pt>
    <dgm:pt modelId="{B7C0823B-D676-41C0-8FF8-289EC074F763}" type="pres">
      <dgm:prSet presAssocID="{81C07B9A-3AC2-45A5-A247-72717918025F}" presName="linear" presStyleCnt="0">
        <dgm:presLayoutVars>
          <dgm:animLvl val="lvl"/>
          <dgm:resizeHandles val="exact"/>
        </dgm:presLayoutVars>
      </dgm:prSet>
      <dgm:spPr/>
      <dgm:t>
        <a:bodyPr/>
        <a:lstStyle/>
        <a:p>
          <a:pPr rtl="1"/>
          <a:endParaRPr lang="ar-SA"/>
        </a:p>
      </dgm:t>
    </dgm:pt>
    <dgm:pt modelId="{3D2BA312-5C79-45C4-84BE-87C2D79C275E}" type="pres">
      <dgm:prSet presAssocID="{697FC7A7-5B48-42E1-9F2D-C4F24F2AD123}" presName="parentText" presStyleLbl="node1" presStyleIdx="0" presStyleCnt="4" custScaleY="79315" custLinFactY="4631" custLinFactNeighborX="126" custLinFactNeighborY="100000">
        <dgm:presLayoutVars>
          <dgm:chMax val="0"/>
          <dgm:bulletEnabled val="1"/>
        </dgm:presLayoutVars>
      </dgm:prSet>
      <dgm:spPr/>
      <dgm:t>
        <a:bodyPr/>
        <a:lstStyle/>
        <a:p>
          <a:pPr rtl="1"/>
          <a:endParaRPr lang="ar-SA"/>
        </a:p>
      </dgm:t>
    </dgm:pt>
    <dgm:pt modelId="{99EC4D86-7017-41A2-BC72-EFF0244663BD}" type="pres">
      <dgm:prSet presAssocID="{56B2B437-3823-4E20-A76A-8AF4016A59A4}" presName="spacer" presStyleCnt="0"/>
      <dgm:spPr/>
    </dgm:pt>
    <dgm:pt modelId="{F6FBF86D-EC2E-42A6-98C5-D62588DB7258}" type="pres">
      <dgm:prSet presAssocID="{7B5B0310-5AEE-415B-8C41-775922FD9DB6}" presName="parentText" presStyleLbl="node1" presStyleIdx="1" presStyleCnt="4" custScaleY="142701" custLinFactY="36531" custLinFactNeighborX="126" custLinFactNeighborY="100000">
        <dgm:presLayoutVars>
          <dgm:chMax val="0"/>
          <dgm:bulletEnabled val="1"/>
        </dgm:presLayoutVars>
      </dgm:prSet>
      <dgm:spPr/>
      <dgm:t>
        <a:bodyPr/>
        <a:lstStyle/>
        <a:p>
          <a:pPr rtl="1"/>
          <a:endParaRPr lang="ar-SA"/>
        </a:p>
      </dgm:t>
    </dgm:pt>
    <dgm:pt modelId="{06A06D7F-FB28-4409-BFBB-73DFF7CAD9AC}" type="pres">
      <dgm:prSet presAssocID="{519A9E9E-713B-44BD-9B8F-4AC79FD2E3D8}" presName="spacer" presStyleCnt="0"/>
      <dgm:spPr/>
    </dgm:pt>
    <dgm:pt modelId="{B4ADA2B1-AF2C-41DF-A4D1-E5446E1255B3}" type="pres">
      <dgm:prSet presAssocID="{0C1E6A2B-D435-42A1-A140-359772EB517A}" presName="parentText" presStyleLbl="node1" presStyleIdx="2" presStyleCnt="4" custLinFactY="53134" custLinFactNeighborX="126" custLinFactNeighborY="100000">
        <dgm:presLayoutVars>
          <dgm:chMax val="0"/>
          <dgm:bulletEnabled val="1"/>
        </dgm:presLayoutVars>
      </dgm:prSet>
      <dgm:spPr/>
      <dgm:t>
        <a:bodyPr/>
        <a:lstStyle/>
        <a:p>
          <a:pPr rtl="1"/>
          <a:endParaRPr lang="ar-SA"/>
        </a:p>
      </dgm:t>
    </dgm:pt>
    <dgm:pt modelId="{DC83EB74-B5C2-4D73-BD8C-6EB95EA52C71}" type="pres">
      <dgm:prSet presAssocID="{D61BBBFF-E41D-47B3-81E6-5E41A9267712}" presName="spacer" presStyleCnt="0"/>
      <dgm:spPr/>
    </dgm:pt>
    <dgm:pt modelId="{36935CD8-4C4B-4DDC-99E4-BF2715E8BB30}" type="pres">
      <dgm:prSet presAssocID="{ECF161B6-8639-45B1-BE96-5E26F0488EF1}" presName="parentText" presStyleLbl="node1" presStyleIdx="3" presStyleCnt="4" custLinFactY="72211" custLinFactNeighborX="-749" custLinFactNeighborY="100000">
        <dgm:presLayoutVars>
          <dgm:chMax val="0"/>
          <dgm:bulletEnabled val="1"/>
        </dgm:presLayoutVars>
      </dgm:prSet>
      <dgm:spPr/>
      <dgm:t>
        <a:bodyPr/>
        <a:lstStyle/>
        <a:p>
          <a:pPr rtl="1"/>
          <a:endParaRPr lang="ar-SA"/>
        </a:p>
      </dgm:t>
    </dgm:pt>
  </dgm:ptLst>
  <dgm:cxnLst>
    <dgm:cxn modelId="{19061F1A-BADB-4F30-81DF-66A7E838C761}" type="presOf" srcId="{7B5B0310-5AEE-415B-8C41-775922FD9DB6}" destId="{F6FBF86D-EC2E-42A6-98C5-D62588DB7258}" srcOrd="0" destOrd="0" presId="urn:microsoft.com/office/officeart/2005/8/layout/vList2"/>
    <dgm:cxn modelId="{CC394C44-ACBC-45FA-8E26-1DA97764EDB4}" type="presOf" srcId="{697FC7A7-5B48-42E1-9F2D-C4F24F2AD123}" destId="{3D2BA312-5C79-45C4-84BE-87C2D79C275E}" srcOrd="0" destOrd="0" presId="urn:microsoft.com/office/officeart/2005/8/layout/vList2"/>
    <dgm:cxn modelId="{CE3A8C55-953B-42E1-A1B4-ADF46E01B516}" type="presOf" srcId="{ECF161B6-8639-45B1-BE96-5E26F0488EF1}" destId="{36935CD8-4C4B-4DDC-99E4-BF2715E8BB30}" srcOrd="0" destOrd="0" presId="urn:microsoft.com/office/officeart/2005/8/layout/vList2"/>
    <dgm:cxn modelId="{7D8E3D16-3331-43D5-827C-82E3160DAE40}" type="presOf" srcId="{81C07B9A-3AC2-45A5-A247-72717918025F}" destId="{B7C0823B-D676-41C0-8FF8-289EC074F763}" srcOrd="0" destOrd="0" presId="urn:microsoft.com/office/officeart/2005/8/layout/vList2"/>
    <dgm:cxn modelId="{617763B6-26BC-413C-AD84-35780719D1D7}" type="presOf" srcId="{0C1E6A2B-D435-42A1-A140-359772EB517A}" destId="{B4ADA2B1-AF2C-41DF-A4D1-E5446E1255B3}" srcOrd="0" destOrd="0" presId="urn:microsoft.com/office/officeart/2005/8/layout/vList2"/>
    <dgm:cxn modelId="{22854DB9-504E-430C-BADD-56CADF2DD372}" srcId="{81C07B9A-3AC2-45A5-A247-72717918025F}" destId="{0C1E6A2B-D435-42A1-A140-359772EB517A}" srcOrd="2" destOrd="0" parTransId="{4DAA00CB-66E6-4253-BA80-67548F537D70}" sibTransId="{D61BBBFF-E41D-47B3-81E6-5E41A9267712}"/>
    <dgm:cxn modelId="{F743097E-48A5-4500-AFF5-C926B4C96783}" srcId="{81C07B9A-3AC2-45A5-A247-72717918025F}" destId="{ECF161B6-8639-45B1-BE96-5E26F0488EF1}" srcOrd="3" destOrd="0" parTransId="{12CE2ABA-C815-4BAE-94FF-DFDC45837D20}" sibTransId="{04CD5D47-FB92-467C-9EA6-945335FB581E}"/>
    <dgm:cxn modelId="{DDE82A0F-DEC8-43B8-8188-D7F6CA4F77AC}" srcId="{81C07B9A-3AC2-45A5-A247-72717918025F}" destId="{7B5B0310-5AEE-415B-8C41-775922FD9DB6}" srcOrd="1" destOrd="0" parTransId="{71952C6C-A145-41EA-936F-19EB2492BFF2}" sibTransId="{519A9E9E-713B-44BD-9B8F-4AC79FD2E3D8}"/>
    <dgm:cxn modelId="{971A4C88-A702-43AD-A0AB-C41B3AA31EC4}" srcId="{81C07B9A-3AC2-45A5-A247-72717918025F}" destId="{697FC7A7-5B48-42E1-9F2D-C4F24F2AD123}" srcOrd="0" destOrd="0" parTransId="{17ED0605-B302-40A1-8744-2EDBACC68A8E}" sibTransId="{56B2B437-3823-4E20-A76A-8AF4016A59A4}"/>
    <dgm:cxn modelId="{61C368FD-BC7E-40CC-9736-9CE8CCFCB6C0}" type="presParOf" srcId="{B7C0823B-D676-41C0-8FF8-289EC074F763}" destId="{3D2BA312-5C79-45C4-84BE-87C2D79C275E}" srcOrd="0" destOrd="0" presId="urn:microsoft.com/office/officeart/2005/8/layout/vList2"/>
    <dgm:cxn modelId="{305CD7B1-93A2-42A9-BE28-CFF2EA725F58}" type="presParOf" srcId="{B7C0823B-D676-41C0-8FF8-289EC074F763}" destId="{99EC4D86-7017-41A2-BC72-EFF0244663BD}" srcOrd="1" destOrd="0" presId="urn:microsoft.com/office/officeart/2005/8/layout/vList2"/>
    <dgm:cxn modelId="{B4FB38F3-EC08-4A70-87C6-C8DBCD0C5EC5}" type="presParOf" srcId="{B7C0823B-D676-41C0-8FF8-289EC074F763}" destId="{F6FBF86D-EC2E-42A6-98C5-D62588DB7258}" srcOrd="2" destOrd="0" presId="urn:microsoft.com/office/officeart/2005/8/layout/vList2"/>
    <dgm:cxn modelId="{A14D65AC-B924-4142-A71A-B94A9B44B627}" type="presParOf" srcId="{B7C0823B-D676-41C0-8FF8-289EC074F763}" destId="{06A06D7F-FB28-4409-BFBB-73DFF7CAD9AC}" srcOrd="3" destOrd="0" presId="urn:microsoft.com/office/officeart/2005/8/layout/vList2"/>
    <dgm:cxn modelId="{33974194-44C6-4692-9348-377EAEC613E2}" type="presParOf" srcId="{B7C0823B-D676-41C0-8FF8-289EC074F763}" destId="{B4ADA2B1-AF2C-41DF-A4D1-E5446E1255B3}" srcOrd="4" destOrd="0" presId="urn:microsoft.com/office/officeart/2005/8/layout/vList2"/>
    <dgm:cxn modelId="{CF134242-554A-4FD3-9908-349E70CE2734}" type="presParOf" srcId="{B7C0823B-D676-41C0-8FF8-289EC074F763}" destId="{DC83EB74-B5C2-4D73-BD8C-6EB95EA52C71}" srcOrd="5" destOrd="0" presId="urn:microsoft.com/office/officeart/2005/8/layout/vList2"/>
    <dgm:cxn modelId="{FBB7F50F-15EB-4FB0-802F-6E67B915390F}" type="presParOf" srcId="{B7C0823B-D676-41C0-8FF8-289EC074F763}" destId="{36935CD8-4C4B-4DDC-99E4-BF2715E8BB3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D4F0275-CB6F-49ED-90FF-E6E2282B5F69}"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60026D91-8BDA-47CB-B4DF-341AE713E34D}">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600" b="1" dirty="0" smtClean="0">
              <a:solidFill>
                <a:srgbClr val="0000FF"/>
              </a:solidFill>
            </a:rPr>
            <a:t>مثال آخر:</a:t>
          </a:r>
          <a:endParaRPr lang="ar-SA" sz="3600" b="1" dirty="0">
            <a:solidFill>
              <a:srgbClr val="0000FF"/>
            </a:solidFill>
          </a:endParaRPr>
        </a:p>
      </dgm:t>
    </dgm:pt>
    <dgm:pt modelId="{0B4470C5-B93A-4872-B9A8-7F0351BC99C4}" type="parTrans" cxnId="{7FEDDD1E-4484-4550-A971-1C92B1857FD7}">
      <dgm:prSet/>
      <dgm:spPr/>
      <dgm:t>
        <a:bodyPr/>
        <a:lstStyle/>
        <a:p>
          <a:pPr rtl="1"/>
          <a:endParaRPr lang="ar-SA"/>
        </a:p>
      </dgm:t>
    </dgm:pt>
    <dgm:pt modelId="{A76C5833-79D2-4589-A9B3-4CB4C74E92D2}" type="sibTrans" cxnId="{7FEDDD1E-4484-4550-A971-1C92B1857FD7}">
      <dgm:prSet/>
      <dgm:spPr/>
      <dgm:t>
        <a:bodyPr/>
        <a:lstStyle/>
        <a:p>
          <a:pPr rtl="1"/>
          <a:endParaRPr lang="ar-SA"/>
        </a:p>
      </dgm:t>
    </dgm:pt>
    <dgm:pt modelId="{64E21C66-CC95-4D6F-9C6F-E472C9C0AA13}">
      <dgm:prSet>
        <dgm:style>
          <a:lnRef idx="1">
            <a:schemeClr val="dk1"/>
          </a:lnRef>
          <a:fillRef idx="2">
            <a:schemeClr val="dk1"/>
          </a:fillRef>
          <a:effectRef idx="1">
            <a:schemeClr val="dk1"/>
          </a:effectRef>
          <a:fontRef idx="minor">
            <a:schemeClr val="dk1"/>
          </a:fontRef>
        </dgm:style>
      </dgm:prSet>
      <dgm:spPr/>
      <dgm:t>
        <a:bodyPr/>
        <a:lstStyle/>
        <a:p>
          <a:pPr algn="justLow" rtl="1"/>
          <a:r>
            <a:rPr lang="ar-SA" dirty="0" smtClean="0"/>
            <a:t>قصة قتيل بني إسرائيل في قوله تعالى:(فَقُلْنَا اضْرِبُوهُ </a:t>
          </a:r>
          <a:r>
            <a:rPr lang="ar-SA" dirty="0" smtClean="0">
              <a:solidFill>
                <a:srgbClr val="FF0000"/>
              </a:solidFill>
            </a:rPr>
            <a:t>بِبَعْضِهَا</a:t>
          </a:r>
          <a:r>
            <a:rPr lang="ar-SA" dirty="0" smtClean="0"/>
            <a:t> كَذَلِكَ يُحْيِي اللَّهُ الْمَوْتَى وَيُرِيكُمْ آيَاتِهِ لَعَلَّكُمْ تَعْقِلُونَ )</a:t>
          </a:r>
          <a:endParaRPr lang="ar-SA" dirty="0"/>
        </a:p>
      </dgm:t>
    </dgm:pt>
    <dgm:pt modelId="{7CE7257B-723F-4E40-8598-7CD532852C69}" type="parTrans" cxnId="{2683A94C-8293-4F00-87C4-E44BE8919882}">
      <dgm:prSet/>
      <dgm:spPr/>
      <dgm:t>
        <a:bodyPr/>
        <a:lstStyle/>
        <a:p>
          <a:pPr rtl="1"/>
          <a:endParaRPr lang="ar-SA"/>
        </a:p>
      </dgm:t>
    </dgm:pt>
    <dgm:pt modelId="{50134A92-04A4-4F2C-930A-F4B457A790F2}" type="sibTrans" cxnId="{2683A94C-8293-4F00-87C4-E44BE8919882}">
      <dgm:prSet/>
      <dgm:spPr/>
      <dgm:t>
        <a:bodyPr/>
        <a:lstStyle/>
        <a:p>
          <a:pPr rtl="1"/>
          <a:endParaRPr lang="ar-SA"/>
        </a:p>
      </dgm:t>
    </dgm:pt>
    <dgm:pt modelId="{47C2AC4B-4C3D-47EF-9179-5479AF16F1CA}">
      <dgm:prSet>
        <dgm:style>
          <a:lnRef idx="1">
            <a:schemeClr val="dk1"/>
          </a:lnRef>
          <a:fillRef idx="2">
            <a:schemeClr val="dk1"/>
          </a:fillRef>
          <a:effectRef idx="1">
            <a:schemeClr val="dk1"/>
          </a:effectRef>
          <a:fontRef idx="minor">
            <a:schemeClr val="dk1"/>
          </a:fontRef>
        </dgm:style>
      </dgm:prSet>
      <dgm:spPr/>
      <dgm:t>
        <a:bodyPr/>
        <a:lstStyle/>
        <a:p>
          <a:pPr algn="justLow" rtl="1"/>
          <a:r>
            <a:rPr lang="ar-SA" dirty="0" smtClean="0"/>
            <a:t>لم يتعرض القرآن الكريم للجزء من البقرة الذي ضرب به القتيل ، وقد جاء ذلك مفصلا في التوراة.</a:t>
          </a:r>
          <a:endParaRPr lang="ar-SA" dirty="0"/>
        </a:p>
      </dgm:t>
    </dgm:pt>
    <dgm:pt modelId="{94BCDE99-F4BC-4669-9E6A-0B6296CF7F52}" type="parTrans" cxnId="{1413F6EF-3284-4C78-8549-BBC53C91284E}">
      <dgm:prSet/>
      <dgm:spPr/>
      <dgm:t>
        <a:bodyPr/>
        <a:lstStyle/>
        <a:p>
          <a:pPr rtl="1"/>
          <a:endParaRPr lang="ar-SA"/>
        </a:p>
      </dgm:t>
    </dgm:pt>
    <dgm:pt modelId="{2D8DE4CE-3D51-4827-8F44-CDE1BC90DBE9}" type="sibTrans" cxnId="{1413F6EF-3284-4C78-8549-BBC53C91284E}">
      <dgm:prSet/>
      <dgm:spPr/>
      <dgm:t>
        <a:bodyPr/>
        <a:lstStyle/>
        <a:p>
          <a:pPr rtl="1"/>
          <a:endParaRPr lang="ar-SA"/>
        </a:p>
      </dgm:t>
    </dgm:pt>
    <dgm:pt modelId="{C65F3679-F52E-4057-A6DA-10A8C7724675}" type="pres">
      <dgm:prSet presAssocID="{DD4F0275-CB6F-49ED-90FF-E6E2282B5F69}" presName="linear" presStyleCnt="0">
        <dgm:presLayoutVars>
          <dgm:animLvl val="lvl"/>
          <dgm:resizeHandles val="exact"/>
        </dgm:presLayoutVars>
      </dgm:prSet>
      <dgm:spPr/>
      <dgm:t>
        <a:bodyPr/>
        <a:lstStyle/>
        <a:p>
          <a:pPr rtl="1"/>
          <a:endParaRPr lang="ar-SA"/>
        </a:p>
      </dgm:t>
    </dgm:pt>
    <dgm:pt modelId="{3119D6DA-7ADB-41C3-96CB-611C3F4B90E7}" type="pres">
      <dgm:prSet presAssocID="{60026D91-8BDA-47CB-B4DF-341AE713E34D}" presName="parentText" presStyleLbl="node1" presStyleIdx="0" presStyleCnt="3" custScaleY="63328">
        <dgm:presLayoutVars>
          <dgm:chMax val="0"/>
          <dgm:bulletEnabled val="1"/>
        </dgm:presLayoutVars>
      </dgm:prSet>
      <dgm:spPr/>
      <dgm:t>
        <a:bodyPr/>
        <a:lstStyle/>
        <a:p>
          <a:pPr rtl="1"/>
          <a:endParaRPr lang="ar-SA"/>
        </a:p>
      </dgm:t>
    </dgm:pt>
    <dgm:pt modelId="{A3C3C724-F0BC-4879-8E9C-E485A9ADA98F}" type="pres">
      <dgm:prSet presAssocID="{A76C5833-79D2-4589-A9B3-4CB4C74E92D2}" presName="spacer" presStyleCnt="0"/>
      <dgm:spPr/>
    </dgm:pt>
    <dgm:pt modelId="{23F3CF1B-FC14-400E-874C-308B80D1D21B}" type="pres">
      <dgm:prSet presAssocID="{64E21C66-CC95-4D6F-9C6F-E472C9C0AA13}" presName="parentText" presStyleLbl="node1" presStyleIdx="1" presStyleCnt="3">
        <dgm:presLayoutVars>
          <dgm:chMax val="0"/>
          <dgm:bulletEnabled val="1"/>
        </dgm:presLayoutVars>
      </dgm:prSet>
      <dgm:spPr/>
      <dgm:t>
        <a:bodyPr/>
        <a:lstStyle/>
        <a:p>
          <a:pPr rtl="1"/>
          <a:endParaRPr lang="ar-SA"/>
        </a:p>
      </dgm:t>
    </dgm:pt>
    <dgm:pt modelId="{2FFF2D98-2511-4268-96C0-EC6518ABF262}" type="pres">
      <dgm:prSet presAssocID="{50134A92-04A4-4F2C-930A-F4B457A790F2}" presName="spacer" presStyleCnt="0"/>
      <dgm:spPr/>
    </dgm:pt>
    <dgm:pt modelId="{757C1662-2E12-4751-ACA7-0DB0EE4BEA28}" type="pres">
      <dgm:prSet presAssocID="{47C2AC4B-4C3D-47EF-9179-5479AF16F1CA}" presName="parentText" presStyleLbl="node1" presStyleIdx="2" presStyleCnt="3">
        <dgm:presLayoutVars>
          <dgm:chMax val="0"/>
          <dgm:bulletEnabled val="1"/>
        </dgm:presLayoutVars>
      </dgm:prSet>
      <dgm:spPr/>
      <dgm:t>
        <a:bodyPr/>
        <a:lstStyle/>
        <a:p>
          <a:pPr rtl="1"/>
          <a:endParaRPr lang="ar-SA"/>
        </a:p>
      </dgm:t>
    </dgm:pt>
  </dgm:ptLst>
  <dgm:cxnLst>
    <dgm:cxn modelId="{1413F6EF-3284-4C78-8549-BBC53C91284E}" srcId="{DD4F0275-CB6F-49ED-90FF-E6E2282B5F69}" destId="{47C2AC4B-4C3D-47EF-9179-5479AF16F1CA}" srcOrd="2" destOrd="0" parTransId="{94BCDE99-F4BC-4669-9E6A-0B6296CF7F52}" sibTransId="{2D8DE4CE-3D51-4827-8F44-CDE1BC90DBE9}"/>
    <dgm:cxn modelId="{82CD327C-0184-4B50-AC77-632B91B3BF93}" type="presOf" srcId="{47C2AC4B-4C3D-47EF-9179-5479AF16F1CA}" destId="{757C1662-2E12-4751-ACA7-0DB0EE4BEA28}" srcOrd="0" destOrd="0" presId="urn:microsoft.com/office/officeart/2005/8/layout/vList2"/>
    <dgm:cxn modelId="{394FD484-1204-4D51-BC81-1349028104AF}" type="presOf" srcId="{DD4F0275-CB6F-49ED-90FF-E6E2282B5F69}" destId="{C65F3679-F52E-4057-A6DA-10A8C7724675}" srcOrd="0" destOrd="0" presId="urn:microsoft.com/office/officeart/2005/8/layout/vList2"/>
    <dgm:cxn modelId="{2683A94C-8293-4F00-87C4-E44BE8919882}" srcId="{DD4F0275-CB6F-49ED-90FF-E6E2282B5F69}" destId="{64E21C66-CC95-4D6F-9C6F-E472C9C0AA13}" srcOrd="1" destOrd="0" parTransId="{7CE7257B-723F-4E40-8598-7CD532852C69}" sibTransId="{50134A92-04A4-4F2C-930A-F4B457A790F2}"/>
    <dgm:cxn modelId="{7FEDDD1E-4484-4550-A971-1C92B1857FD7}" srcId="{DD4F0275-CB6F-49ED-90FF-E6E2282B5F69}" destId="{60026D91-8BDA-47CB-B4DF-341AE713E34D}" srcOrd="0" destOrd="0" parTransId="{0B4470C5-B93A-4872-B9A8-7F0351BC99C4}" sibTransId="{A76C5833-79D2-4589-A9B3-4CB4C74E92D2}"/>
    <dgm:cxn modelId="{62EEA71A-55A5-4F10-BE84-49D4178E0098}" type="presOf" srcId="{60026D91-8BDA-47CB-B4DF-341AE713E34D}" destId="{3119D6DA-7ADB-41C3-96CB-611C3F4B90E7}" srcOrd="0" destOrd="0" presId="urn:microsoft.com/office/officeart/2005/8/layout/vList2"/>
    <dgm:cxn modelId="{78CB1C01-2E39-4911-9F58-AB9C33102219}" type="presOf" srcId="{64E21C66-CC95-4D6F-9C6F-E472C9C0AA13}" destId="{23F3CF1B-FC14-400E-874C-308B80D1D21B}" srcOrd="0" destOrd="0" presId="urn:microsoft.com/office/officeart/2005/8/layout/vList2"/>
    <dgm:cxn modelId="{29AA1CC4-E1F9-49BF-81B0-9BE66F152F5B}" type="presParOf" srcId="{C65F3679-F52E-4057-A6DA-10A8C7724675}" destId="{3119D6DA-7ADB-41C3-96CB-611C3F4B90E7}" srcOrd="0" destOrd="0" presId="urn:microsoft.com/office/officeart/2005/8/layout/vList2"/>
    <dgm:cxn modelId="{4B2DE880-5FDA-494E-89CF-345DFA6B53FB}" type="presParOf" srcId="{C65F3679-F52E-4057-A6DA-10A8C7724675}" destId="{A3C3C724-F0BC-4879-8E9C-E485A9ADA98F}" srcOrd="1" destOrd="0" presId="urn:microsoft.com/office/officeart/2005/8/layout/vList2"/>
    <dgm:cxn modelId="{5F918315-26A7-44EC-827D-24B57611353B}" type="presParOf" srcId="{C65F3679-F52E-4057-A6DA-10A8C7724675}" destId="{23F3CF1B-FC14-400E-874C-308B80D1D21B}" srcOrd="2" destOrd="0" presId="urn:microsoft.com/office/officeart/2005/8/layout/vList2"/>
    <dgm:cxn modelId="{B195D14C-E93D-41DB-81E8-6F24FCC5EFC0}" type="presParOf" srcId="{C65F3679-F52E-4057-A6DA-10A8C7724675}" destId="{2FFF2D98-2511-4268-96C0-EC6518ABF262}" srcOrd="3" destOrd="0" presId="urn:microsoft.com/office/officeart/2005/8/layout/vList2"/>
    <dgm:cxn modelId="{53CC349B-AF90-4AF1-AF66-2424023EDB93}" type="presParOf" srcId="{C65F3679-F52E-4057-A6DA-10A8C7724675}" destId="{757C1662-2E12-4751-ACA7-0DB0EE4BEA2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BE179A4-1DAD-4E1F-8456-D3940EEBD34B}"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54EA2A4F-E5D5-46C5-BF71-77BEA9E54165}">
      <dgm:prSet custT="1"/>
      <dgm:spPr>
        <a:solidFill>
          <a:schemeClr val="tx1">
            <a:lumMod val="75000"/>
            <a:lumOff val="25000"/>
          </a:schemeClr>
        </a:solidFill>
      </dgm:spPr>
      <dgm:t>
        <a:bodyPr/>
        <a:lstStyle/>
        <a:p>
          <a:pPr rtl="1"/>
          <a:r>
            <a:rPr lang="ar-SA" sz="3600" b="1" dirty="0" smtClean="0"/>
            <a:t>مثال للنصرانيات في التفسير:</a:t>
          </a:r>
          <a:endParaRPr lang="ar-SA" sz="3600" dirty="0"/>
        </a:p>
      </dgm:t>
    </dgm:pt>
    <dgm:pt modelId="{CA302FD7-539A-4319-91A5-E6EA5E8EC638}" type="parTrans" cxnId="{C3C9CF90-9D38-434C-AC51-2AB024F8091D}">
      <dgm:prSet/>
      <dgm:spPr/>
      <dgm:t>
        <a:bodyPr/>
        <a:lstStyle/>
        <a:p>
          <a:pPr rtl="1"/>
          <a:endParaRPr lang="ar-SA"/>
        </a:p>
      </dgm:t>
    </dgm:pt>
    <dgm:pt modelId="{03125684-77FC-46B7-9797-60C9460B7F6C}" type="sibTrans" cxnId="{C3C9CF90-9D38-434C-AC51-2AB024F8091D}">
      <dgm:prSet/>
      <dgm:spPr/>
      <dgm:t>
        <a:bodyPr/>
        <a:lstStyle/>
        <a:p>
          <a:pPr rtl="1"/>
          <a:endParaRPr lang="ar-SA"/>
        </a:p>
      </dgm:t>
    </dgm:pt>
    <dgm:pt modelId="{FC17D4D9-C03D-46C7-9C2C-6927AE351C12}">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600" dirty="0" smtClean="0"/>
            <a:t>فمن ذلك قصة عيسى ومريم، ومعجزات عيسى عليه السلام، فلم يتعرَّض القرآن لنسب عيسى مفصَّلاً، ولا لكيفية ولادته، ولا للمكان الذى وُلِدَ فيه، ولا لذكر الشخص الذى قُذِفت به مريم.</a:t>
          </a:r>
          <a:endParaRPr lang="ar-SA" sz="3600" dirty="0"/>
        </a:p>
      </dgm:t>
    </dgm:pt>
    <dgm:pt modelId="{1D2FAE5F-0F0A-42D0-9CB9-2D79B7D97A7B}" type="parTrans" cxnId="{B64E28D4-07BE-4F9A-AEE0-5462FC27A451}">
      <dgm:prSet/>
      <dgm:spPr/>
      <dgm:t>
        <a:bodyPr/>
        <a:lstStyle/>
        <a:p>
          <a:pPr rtl="1"/>
          <a:endParaRPr lang="ar-SA"/>
        </a:p>
      </dgm:t>
    </dgm:pt>
    <dgm:pt modelId="{8CD2418F-75F5-40C6-85D9-84B0E176A46D}" type="sibTrans" cxnId="{B64E28D4-07BE-4F9A-AEE0-5462FC27A451}">
      <dgm:prSet/>
      <dgm:spPr/>
      <dgm:t>
        <a:bodyPr/>
        <a:lstStyle/>
        <a:p>
          <a:pPr rtl="1"/>
          <a:endParaRPr lang="ar-SA"/>
        </a:p>
      </dgm:t>
    </dgm:pt>
    <dgm:pt modelId="{2AFD3E25-B571-4B6A-90D9-2BC35EB40A04}">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600" dirty="0" smtClean="0"/>
            <a:t>مع أننا لو نظرنا في </a:t>
          </a:r>
          <a:r>
            <a:rPr lang="ar-SA" sz="3600" dirty="0" smtClean="0">
              <a:solidFill>
                <a:srgbClr val="0000FF"/>
              </a:solidFill>
            </a:rPr>
            <a:t>الإنجيل</a:t>
          </a:r>
          <a:r>
            <a:rPr lang="ar-SA" sz="3600" dirty="0" smtClean="0"/>
            <a:t> لوجدناه قد تعرَّض لنسب عيسى، ولكيفية ولادة مريم له، ولذكر الشخص الذى قُذِفت به مريم.</a:t>
          </a:r>
          <a:endParaRPr lang="ar-SA" sz="3600" dirty="0"/>
        </a:p>
      </dgm:t>
    </dgm:pt>
    <dgm:pt modelId="{B9B10276-3FE5-47E6-919C-B7D3478FDDFB}" type="parTrans" cxnId="{B3127084-51BF-45A6-A654-27C903A926C1}">
      <dgm:prSet/>
      <dgm:spPr/>
      <dgm:t>
        <a:bodyPr/>
        <a:lstStyle/>
        <a:p>
          <a:pPr rtl="1"/>
          <a:endParaRPr lang="ar-SA"/>
        </a:p>
      </dgm:t>
    </dgm:pt>
    <dgm:pt modelId="{7D9F0B1E-0D33-4BC7-B16F-351B627DBD45}" type="sibTrans" cxnId="{B3127084-51BF-45A6-A654-27C903A926C1}">
      <dgm:prSet/>
      <dgm:spPr/>
      <dgm:t>
        <a:bodyPr/>
        <a:lstStyle/>
        <a:p>
          <a:pPr rtl="1"/>
          <a:endParaRPr lang="ar-SA"/>
        </a:p>
      </dgm:t>
    </dgm:pt>
    <dgm:pt modelId="{DD67C076-4A8D-40E6-BC7C-B55FA75CAA1D}" type="pres">
      <dgm:prSet presAssocID="{3BE179A4-1DAD-4E1F-8456-D3940EEBD34B}" presName="linear" presStyleCnt="0">
        <dgm:presLayoutVars>
          <dgm:animLvl val="lvl"/>
          <dgm:resizeHandles val="exact"/>
        </dgm:presLayoutVars>
      </dgm:prSet>
      <dgm:spPr/>
      <dgm:t>
        <a:bodyPr/>
        <a:lstStyle/>
        <a:p>
          <a:pPr rtl="1"/>
          <a:endParaRPr lang="ar-SA"/>
        </a:p>
      </dgm:t>
    </dgm:pt>
    <dgm:pt modelId="{FF3EC27E-CE20-4B5B-9E59-DA4F7FD3E545}" type="pres">
      <dgm:prSet presAssocID="{54EA2A4F-E5D5-46C5-BF71-77BEA9E54165}" presName="parentText" presStyleLbl="node1" presStyleIdx="0" presStyleCnt="3" custScaleY="53821" custLinFactY="-15149" custLinFactNeighborX="126" custLinFactNeighborY="-100000">
        <dgm:presLayoutVars>
          <dgm:chMax val="0"/>
          <dgm:bulletEnabled val="1"/>
        </dgm:presLayoutVars>
      </dgm:prSet>
      <dgm:spPr/>
      <dgm:t>
        <a:bodyPr/>
        <a:lstStyle/>
        <a:p>
          <a:pPr rtl="1"/>
          <a:endParaRPr lang="ar-SA"/>
        </a:p>
      </dgm:t>
    </dgm:pt>
    <dgm:pt modelId="{6F76BAFE-2603-4756-A13E-866AB2B182B5}" type="pres">
      <dgm:prSet presAssocID="{03125684-77FC-46B7-9797-60C9460B7F6C}" presName="spacer" presStyleCnt="0"/>
      <dgm:spPr/>
    </dgm:pt>
    <dgm:pt modelId="{58D20CE0-5E2B-4A3E-A0E8-91E2074AB73A}" type="pres">
      <dgm:prSet presAssocID="{FC17D4D9-C03D-46C7-9C2C-6927AE351C12}" presName="parentText" presStyleLbl="node1" presStyleIdx="1" presStyleCnt="3" custScaleY="118317" custLinFactY="-6993" custLinFactNeighborX="126" custLinFactNeighborY="-100000">
        <dgm:presLayoutVars>
          <dgm:chMax val="0"/>
          <dgm:bulletEnabled val="1"/>
        </dgm:presLayoutVars>
      </dgm:prSet>
      <dgm:spPr/>
      <dgm:t>
        <a:bodyPr/>
        <a:lstStyle/>
        <a:p>
          <a:pPr rtl="1"/>
          <a:endParaRPr lang="ar-SA"/>
        </a:p>
      </dgm:t>
    </dgm:pt>
    <dgm:pt modelId="{9AE24D3D-06B6-4B33-AC0C-0D95B952220A}" type="pres">
      <dgm:prSet presAssocID="{8CD2418F-75F5-40C6-85D9-84B0E176A46D}" presName="spacer" presStyleCnt="0"/>
      <dgm:spPr/>
    </dgm:pt>
    <dgm:pt modelId="{B6627054-DF67-41DB-A170-4298AED9BBBC}" type="pres">
      <dgm:prSet presAssocID="{2AFD3E25-B571-4B6A-90D9-2BC35EB40A04}" presName="parentText" presStyleLbl="node1" presStyleIdx="2" presStyleCnt="3">
        <dgm:presLayoutVars>
          <dgm:chMax val="0"/>
          <dgm:bulletEnabled val="1"/>
        </dgm:presLayoutVars>
      </dgm:prSet>
      <dgm:spPr/>
      <dgm:t>
        <a:bodyPr/>
        <a:lstStyle/>
        <a:p>
          <a:pPr rtl="1"/>
          <a:endParaRPr lang="ar-SA"/>
        </a:p>
      </dgm:t>
    </dgm:pt>
  </dgm:ptLst>
  <dgm:cxnLst>
    <dgm:cxn modelId="{C3C9CF90-9D38-434C-AC51-2AB024F8091D}" srcId="{3BE179A4-1DAD-4E1F-8456-D3940EEBD34B}" destId="{54EA2A4F-E5D5-46C5-BF71-77BEA9E54165}" srcOrd="0" destOrd="0" parTransId="{CA302FD7-539A-4319-91A5-E6EA5E8EC638}" sibTransId="{03125684-77FC-46B7-9797-60C9460B7F6C}"/>
    <dgm:cxn modelId="{B64E28D4-07BE-4F9A-AEE0-5462FC27A451}" srcId="{3BE179A4-1DAD-4E1F-8456-D3940EEBD34B}" destId="{FC17D4D9-C03D-46C7-9C2C-6927AE351C12}" srcOrd="1" destOrd="0" parTransId="{1D2FAE5F-0F0A-42D0-9CB9-2D79B7D97A7B}" sibTransId="{8CD2418F-75F5-40C6-85D9-84B0E176A46D}"/>
    <dgm:cxn modelId="{B3127084-51BF-45A6-A654-27C903A926C1}" srcId="{3BE179A4-1DAD-4E1F-8456-D3940EEBD34B}" destId="{2AFD3E25-B571-4B6A-90D9-2BC35EB40A04}" srcOrd="2" destOrd="0" parTransId="{B9B10276-3FE5-47E6-919C-B7D3478FDDFB}" sibTransId="{7D9F0B1E-0D33-4BC7-B16F-351B627DBD45}"/>
    <dgm:cxn modelId="{BF851DF2-9182-493E-8885-3634B5D0598C}" type="presOf" srcId="{FC17D4D9-C03D-46C7-9C2C-6927AE351C12}" destId="{58D20CE0-5E2B-4A3E-A0E8-91E2074AB73A}" srcOrd="0" destOrd="0" presId="urn:microsoft.com/office/officeart/2005/8/layout/vList2"/>
    <dgm:cxn modelId="{96B9C73D-B999-401F-85C3-4D4EEADDDE24}" type="presOf" srcId="{3BE179A4-1DAD-4E1F-8456-D3940EEBD34B}" destId="{DD67C076-4A8D-40E6-BC7C-B55FA75CAA1D}" srcOrd="0" destOrd="0" presId="urn:microsoft.com/office/officeart/2005/8/layout/vList2"/>
    <dgm:cxn modelId="{09007794-4B4A-4BCF-A861-FEB14802A9B1}" type="presOf" srcId="{54EA2A4F-E5D5-46C5-BF71-77BEA9E54165}" destId="{FF3EC27E-CE20-4B5B-9E59-DA4F7FD3E545}" srcOrd="0" destOrd="0" presId="urn:microsoft.com/office/officeart/2005/8/layout/vList2"/>
    <dgm:cxn modelId="{0FB25F47-D9B0-40AA-89A9-C12B952182AB}" type="presOf" srcId="{2AFD3E25-B571-4B6A-90D9-2BC35EB40A04}" destId="{B6627054-DF67-41DB-A170-4298AED9BBBC}" srcOrd="0" destOrd="0" presId="urn:microsoft.com/office/officeart/2005/8/layout/vList2"/>
    <dgm:cxn modelId="{AF7D534F-80DA-4EBE-8916-819DC2357795}" type="presParOf" srcId="{DD67C076-4A8D-40E6-BC7C-B55FA75CAA1D}" destId="{FF3EC27E-CE20-4B5B-9E59-DA4F7FD3E545}" srcOrd="0" destOrd="0" presId="urn:microsoft.com/office/officeart/2005/8/layout/vList2"/>
    <dgm:cxn modelId="{9D44BF9B-EFB9-4A64-895A-FF604B49F8C6}" type="presParOf" srcId="{DD67C076-4A8D-40E6-BC7C-B55FA75CAA1D}" destId="{6F76BAFE-2603-4756-A13E-866AB2B182B5}" srcOrd="1" destOrd="0" presId="urn:microsoft.com/office/officeart/2005/8/layout/vList2"/>
    <dgm:cxn modelId="{D0183404-73E5-40D5-A03F-8AD1BBA3CD50}" type="presParOf" srcId="{DD67C076-4A8D-40E6-BC7C-B55FA75CAA1D}" destId="{58D20CE0-5E2B-4A3E-A0E8-91E2074AB73A}" srcOrd="2" destOrd="0" presId="urn:microsoft.com/office/officeart/2005/8/layout/vList2"/>
    <dgm:cxn modelId="{E17D3FC4-B769-45D1-8AFD-E0F76F755D68}" type="presParOf" srcId="{DD67C076-4A8D-40E6-BC7C-B55FA75CAA1D}" destId="{9AE24D3D-06B6-4B33-AC0C-0D95B952220A}" srcOrd="3" destOrd="0" presId="urn:microsoft.com/office/officeart/2005/8/layout/vList2"/>
    <dgm:cxn modelId="{A4DB7F5D-53DC-4196-A29D-6343A613589A}" type="presParOf" srcId="{DD67C076-4A8D-40E6-BC7C-B55FA75CAA1D}" destId="{B6627054-DF67-41DB-A170-4298AED9BBB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B0A33DB-B5DC-40C9-8685-C154CBE29E6B}"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pPr rtl="1"/>
          <a:endParaRPr lang="ar-SA"/>
        </a:p>
      </dgm:t>
    </dgm:pt>
    <dgm:pt modelId="{AEE38999-4D57-4DB8-A31C-BE23557728C3}">
      <dgm:prSet custT="1"/>
      <dgm:spPr/>
      <dgm:t>
        <a:bodyPr/>
        <a:lstStyle/>
        <a:p>
          <a:pPr algn="justLow" rtl="1"/>
          <a:r>
            <a:rPr lang="ar-SA" sz="2700" b="1" dirty="0" smtClean="0"/>
            <a:t>كذلك لم يتعرض القرآن لنوع الطعام الذى نزلت به مائدة السماء في قوله تعالى:(إِذْ قَالَ الْحَوَارِيُّونَ يَا عِيسَى ابْنَ مَرْيَمَ هَلْ يَسْتَطِيعُ رَبُّكَ أَن يُنَزِّلَ عَلَيْنَا مَآئِدَةً مِّنَ السَّمَاء قَالَ اتَّقُواْ اللَّهَ إِن كُنتُم مُّؤْمِنِينَ (112) قَالُواْ نُرِيدُ أَن نَّأْكُلَ مِنْهَا وَتَطْمَئِنَّ قُلُوبُنَا وَنَعْلَمَ أَن قَدْ صَدَقْتَنَا وَنَكُونَ عَلَيْهَا مِنَ الشَّاهِدِينَ (113) قَالَ عِيسَى ابْنُ مَرْيَمَ اللَّهُمَّ رَبَّنَا أَنزِلْ عَلَيْنَا مَآئِدَةً مِّنَ السَّمَاء تَكُونُ لَنَا عِيداً لِّأَوَّلِنَا وَآخِرِنَا وَآيَةً مِّنكَ وَارْزُقْنَا وَأَنتَ خَيْرُ الرَّازِقِينَ (114) قَالَ اللَّهُ إِنِّي مُنَزِّلُهَا عَلَيْكُمْ فَمَن يَكْفُرْ بَعْدُ مِنكُمْ فَإِنِّي أُعَذِّبُهُ عَذَابًا لاَّ أُعَذِّبُهُ أَحَدًا مِّنَ الْعَالَمِينَ (115)</a:t>
          </a:r>
          <a:endParaRPr lang="ar-SA" sz="2700" b="1" dirty="0"/>
        </a:p>
      </dgm:t>
    </dgm:pt>
    <dgm:pt modelId="{7951D270-38AD-4FD9-95EF-727E5F37B9FF}" type="parTrans" cxnId="{26FEEF04-E1BB-46E0-BF1A-2E5AF8F9F83C}">
      <dgm:prSet/>
      <dgm:spPr/>
      <dgm:t>
        <a:bodyPr/>
        <a:lstStyle/>
        <a:p>
          <a:pPr rtl="1"/>
          <a:endParaRPr lang="ar-SA"/>
        </a:p>
      </dgm:t>
    </dgm:pt>
    <dgm:pt modelId="{D00B9931-9301-4047-9468-FAA880E2832E}" type="sibTrans" cxnId="{26FEEF04-E1BB-46E0-BF1A-2E5AF8F9F83C}">
      <dgm:prSet/>
      <dgm:spPr/>
      <dgm:t>
        <a:bodyPr/>
        <a:lstStyle/>
        <a:p>
          <a:pPr rtl="1"/>
          <a:endParaRPr lang="ar-SA"/>
        </a:p>
      </dgm:t>
    </dgm:pt>
    <dgm:pt modelId="{DD581739-40A1-44A9-B79F-733F112C3281}" type="pres">
      <dgm:prSet presAssocID="{9B0A33DB-B5DC-40C9-8685-C154CBE29E6B}" presName="Name0" presStyleCnt="0">
        <dgm:presLayoutVars>
          <dgm:chMax val="7"/>
          <dgm:chPref val="7"/>
          <dgm:dir/>
        </dgm:presLayoutVars>
      </dgm:prSet>
      <dgm:spPr/>
      <dgm:t>
        <a:bodyPr/>
        <a:lstStyle/>
        <a:p>
          <a:pPr rtl="1"/>
          <a:endParaRPr lang="ar-SA"/>
        </a:p>
      </dgm:t>
    </dgm:pt>
    <dgm:pt modelId="{D942E50F-15C1-4179-9CA9-85B777536199}" type="pres">
      <dgm:prSet presAssocID="{9B0A33DB-B5DC-40C9-8685-C154CBE29E6B}" presName="Name1" presStyleCnt="0"/>
      <dgm:spPr/>
    </dgm:pt>
    <dgm:pt modelId="{E281A70D-A230-4E9A-98D5-4FF325F39333}" type="pres">
      <dgm:prSet presAssocID="{9B0A33DB-B5DC-40C9-8685-C154CBE29E6B}" presName="cycle" presStyleCnt="0"/>
      <dgm:spPr/>
    </dgm:pt>
    <dgm:pt modelId="{1921FE4A-37C8-4C42-8143-6840FCB86956}" type="pres">
      <dgm:prSet presAssocID="{9B0A33DB-B5DC-40C9-8685-C154CBE29E6B}" presName="srcNode" presStyleLbl="node1" presStyleIdx="0" presStyleCnt="1"/>
      <dgm:spPr/>
    </dgm:pt>
    <dgm:pt modelId="{608E3B79-4A73-4EFF-BF59-9951E8C34191}" type="pres">
      <dgm:prSet presAssocID="{9B0A33DB-B5DC-40C9-8685-C154CBE29E6B}" presName="conn" presStyleLbl="parChTrans1D2" presStyleIdx="0" presStyleCnt="1"/>
      <dgm:spPr/>
      <dgm:t>
        <a:bodyPr/>
        <a:lstStyle/>
        <a:p>
          <a:pPr rtl="1"/>
          <a:endParaRPr lang="ar-SA"/>
        </a:p>
      </dgm:t>
    </dgm:pt>
    <dgm:pt modelId="{B4EE39E4-758E-42F7-8951-2E65636E612B}" type="pres">
      <dgm:prSet presAssocID="{9B0A33DB-B5DC-40C9-8685-C154CBE29E6B}" presName="extraNode" presStyleLbl="node1" presStyleIdx="0" presStyleCnt="1"/>
      <dgm:spPr/>
    </dgm:pt>
    <dgm:pt modelId="{423AB66A-5669-4C8D-84BF-D48E9EE20482}" type="pres">
      <dgm:prSet presAssocID="{9B0A33DB-B5DC-40C9-8685-C154CBE29E6B}" presName="dstNode" presStyleLbl="node1" presStyleIdx="0" presStyleCnt="1"/>
      <dgm:spPr/>
    </dgm:pt>
    <dgm:pt modelId="{E9B23A52-7038-493A-9A90-4294E470F17F}" type="pres">
      <dgm:prSet presAssocID="{AEE38999-4D57-4DB8-A31C-BE23557728C3}" presName="text_1" presStyleLbl="node1" presStyleIdx="0" presStyleCnt="1" custScaleY="193604">
        <dgm:presLayoutVars>
          <dgm:bulletEnabled val="1"/>
        </dgm:presLayoutVars>
      </dgm:prSet>
      <dgm:spPr/>
      <dgm:t>
        <a:bodyPr/>
        <a:lstStyle/>
        <a:p>
          <a:pPr rtl="1"/>
          <a:endParaRPr lang="ar-SA"/>
        </a:p>
      </dgm:t>
    </dgm:pt>
    <dgm:pt modelId="{B8A11516-AC92-47CF-B26C-2C18D9BC795F}" type="pres">
      <dgm:prSet presAssocID="{AEE38999-4D57-4DB8-A31C-BE23557728C3}" presName="accent_1" presStyleCnt="0"/>
      <dgm:spPr/>
    </dgm:pt>
    <dgm:pt modelId="{0475A702-42B6-4945-ABB0-A565F1210255}" type="pres">
      <dgm:prSet presAssocID="{AEE38999-4D57-4DB8-A31C-BE23557728C3}" presName="accentRepeatNode" presStyleLbl="solidFgAcc1" presStyleIdx="0" presStyleCnt="1" custScaleY="154538" custLinFactNeighborX="383"/>
      <dgm:spPr/>
    </dgm:pt>
  </dgm:ptLst>
  <dgm:cxnLst>
    <dgm:cxn modelId="{26FEEF04-E1BB-46E0-BF1A-2E5AF8F9F83C}" srcId="{9B0A33DB-B5DC-40C9-8685-C154CBE29E6B}" destId="{AEE38999-4D57-4DB8-A31C-BE23557728C3}" srcOrd="0" destOrd="0" parTransId="{7951D270-38AD-4FD9-95EF-727E5F37B9FF}" sibTransId="{D00B9931-9301-4047-9468-FAA880E2832E}"/>
    <dgm:cxn modelId="{FF815058-9C41-4442-882F-6BE395D96032}" type="presOf" srcId="{D00B9931-9301-4047-9468-FAA880E2832E}" destId="{608E3B79-4A73-4EFF-BF59-9951E8C34191}" srcOrd="0" destOrd="0" presId="urn:microsoft.com/office/officeart/2008/layout/VerticalCurvedList"/>
    <dgm:cxn modelId="{E0B35A76-6059-46E5-AA31-100ED5CF3CBF}" type="presOf" srcId="{9B0A33DB-B5DC-40C9-8685-C154CBE29E6B}" destId="{DD581739-40A1-44A9-B79F-733F112C3281}" srcOrd="0" destOrd="0" presId="urn:microsoft.com/office/officeart/2008/layout/VerticalCurvedList"/>
    <dgm:cxn modelId="{4EB1F958-6D9A-4193-BEEA-638BB365C4C7}" type="presOf" srcId="{AEE38999-4D57-4DB8-A31C-BE23557728C3}" destId="{E9B23A52-7038-493A-9A90-4294E470F17F}" srcOrd="0" destOrd="0" presId="urn:microsoft.com/office/officeart/2008/layout/VerticalCurvedList"/>
    <dgm:cxn modelId="{F0CA88B8-9908-4EF3-B99B-820AB6DF2F6F}" type="presParOf" srcId="{DD581739-40A1-44A9-B79F-733F112C3281}" destId="{D942E50F-15C1-4179-9CA9-85B777536199}" srcOrd="0" destOrd="0" presId="urn:microsoft.com/office/officeart/2008/layout/VerticalCurvedList"/>
    <dgm:cxn modelId="{D7EB911E-69B4-4817-B6C9-4C5D0F19A451}" type="presParOf" srcId="{D942E50F-15C1-4179-9CA9-85B777536199}" destId="{E281A70D-A230-4E9A-98D5-4FF325F39333}" srcOrd="0" destOrd="0" presId="urn:microsoft.com/office/officeart/2008/layout/VerticalCurvedList"/>
    <dgm:cxn modelId="{3699C7E1-E5F1-45E3-BD6C-532F57DF0AAF}" type="presParOf" srcId="{E281A70D-A230-4E9A-98D5-4FF325F39333}" destId="{1921FE4A-37C8-4C42-8143-6840FCB86956}" srcOrd="0" destOrd="0" presId="urn:microsoft.com/office/officeart/2008/layout/VerticalCurvedList"/>
    <dgm:cxn modelId="{0AD71696-817D-49D5-99C2-861AB9493312}" type="presParOf" srcId="{E281A70D-A230-4E9A-98D5-4FF325F39333}" destId="{608E3B79-4A73-4EFF-BF59-9951E8C34191}" srcOrd="1" destOrd="0" presId="urn:microsoft.com/office/officeart/2008/layout/VerticalCurvedList"/>
    <dgm:cxn modelId="{C08F7CEB-CE2E-4E1A-883D-D1B308CB3735}" type="presParOf" srcId="{E281A70D-A230-4E9A-98D5-4FF325F39333}" destId="{B4EE39E4-758E-42F7-8951-2E65636E612B}" srcOrd="2" destOrd="0" presId="urn:microsoft.com/office/officeart/2008/layout/VerticalCurvedList"/>
    <dgm:cxn modelId="{E89A8B06-1F67-4C51-A8F2-25E7935E8925}" type="presParOf" srcId="{E281A70D-A230-4E9A-98D5-4FF325F39333}" destId="{423AB66A-5669-4C8D-84BF-D48E9EE20482}" srcOrd="3" destOrd="0" presId="urn:microsoft.com/office/officeart/2008/layout/VerticalCurvedList"/>
    <dgm:cxn modelId="{B5740567-5B1D-4282-BAA1-D607C0AB7BA9}" type="presParOf" srcId="{D942E50F-15C1-4179-9CA9-85B777536199}" destId="{E9B23A52-7038-493A-9A90-4294E470F17F}" srcOrd="1" destOrd="0" presId="urn:microsoft.com/office/officeart/2008/layout/VerticalCurvedList"/>
    <dgm:cxn modelId="{A09D3125-E74C-464B-9090-A19305263C43}" type="presParOf" srcId="{D942E50F-15C1-4179-9CA9-85B777536199}" destId="{B8A11516-AC92-47CF-B26C-2C18D9BC795F}" srcOrd="2" destOrd="0" presId="urn:microsoft.com/office/officeart/2008/layout/VerticalCurvedList"/>
    <dgm:cxn modelId="{DFF9C197-36E5-46DE-B037-FD509299D8A9}" type="presParOf" srcId="{B8A11516-AC92-47CF-B26C-2C18D9BC795F}" destId="{0475A702-42B6-4945-ABB0-A565F121025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6A036E4-62BC-49EF-BD7C-75FEE3E9469F}" type="doc">
      <dgm:prSet loTypeId="urn:microsoft.com/office/officeart/2005/8/layout/vList2" loCatId="list" qsTypeId="urn:microsoft.com/office/officeart/2005/8/quickstyle/simple1" qsCatId="simple" csTypeId="urn:microsoft.com/office/officeart/2005/8/colors/colorful4" csCatId="colorful" phldr="1"/>
      <dgm:spPr/>
      <dgm:t>
        <a:bodyPr/>
        <a:lstStyle/>
        <a:p>
          <a:pPr rtl="1"/>
          <a:endParaRPr lang="ar-SA"/>
        </a:p>
      </dgm:t>
    </dgm:pt>
    <dgm:pt modelId="{4A732952-F884-46C1-ADC9-6165B33A5ACA}">
      <dgm:prSet/>
      <dgm:spPr/>
      <dgm:t>
        <a:bodyPr/>
        <a:lstStyle/>
        <a:p>
          <a:pPr algn="justLow" rtl="1"/>
          <a:r>
            <a:rPr lang="ar-SA" dirty="0" smtClean="0"/>
            <a:t>   وكذلك الحوادث الجزئية المتعلقة بإبراء الأكمة والأبرص وإحياء الموتى في قوله تعالى:(قَدْ جِئْتُكُم بِآيَةٍ مِّن رَّبِّكُمْ أَنِّي أَخْلُقُ لَكُم مِّنَ الطِّينِ كَهَيْئَةِ الطَّيْرِ فَأَنفُخُ فِيهِ فَيَكُونُ طَيْرًا بِإِذْنِ اللَّهِ وأبرئ الأكْمَهَ والأَبْرَصَ وَأُحْيِي الْمَوْتَى بِإِذْنِ اللَّهِ وَأُنَبِّئُكُم بِمَا تَأْكُلُونَ وَمَا تَدَّخِرُونَ فِي بُيُوتِكُمْ ) إلى غير ذلك مما أعرض عنه القرآن فلم يذكره لنا.</a:t>
          </a:r>
          <a:endParaRPr lang="ar-SA" dirty="0"/>
        </a:p>
      </dgm:t>
    </dgm:pt>
    <dgm:pt modelId="{55F474DB-F4C8-43F7-866E-E6D467ACD6CD}" type="parTrans" cxnId="{73730E31-6346-4B25-ABBF-A15B12AC6AB0}">
      <dgm:prSet/>
      <dgm:spPr/>
      <dgm:t>
        <a:bodyPr/>
        <a:lstStyle/>
        <a:p>
          <a:pPr rtl="1"/>
          <a:endParaRPr lang="ar-SA"/>
        </a:p>
      </dgm:t>
    </dgm:pt>
    <dgm:pt modelId="{A6852FD0-6ACD-4866-A357-21FB509A161F}" type="sibTrans" cxnId="{73730E31-6346-4B25-ABBF-A15B12AC6AB0}">
      <dgm:prSet/>
      <dgm:spPr/>
      <dgm:t>
        <a:bodyPr/>
        <a:lstStyle/>
        <a:p>
          <a:pPr rtl="1"/>
          <a:endParaRPr lang="ar-SA"/>
        </a:p>
      </dgm:t>
    </dgm:pt>
    <dgm:pt modelId="{53A450EC-09A5-41BC-9779-127FE8DDAFE2}" type="pres">
      <dgm:prSet presAssocID="{46A036E4-62BC-49EF-BD7C-75FEE3E9469F}" presName="linear" presStyleCnt="0">
        <dgm:presLayoutVars>
          <dgm:animLvl val="lvl"/>
          <dgm:resizeHandles val="exact"/>
        </dgm:presLayoutVars>
      </dgm:prSet>
      <dgm:spPr/>
      <dgm:t>
        <a:bodyPr/>
        <a:lstStyle/>
        <a:p>
          <a:pPr rtl="1"/>
          <a:endParaRPr lang="ar-SA"/>
        </a:p>
      </dgm:t>
    </dgm:pt>
    <dgm:pt modelId="{230CD9D6-0DCB-42EC-A0CF-391826B6F83D}" type="pres">
      <dgm:prSet presAssocID="{4A732952-F884-46C1-ADC9-6165B33A5ACA}" presName="parentText" presStyleLbl="node1" presStyleIdx="0" presStyleCnt="1" custScaleY="107057">
        <dgm:presLayoutVars>
          <dgm:chMax val="0"/>
          <dgm:bulletEnabled val="1"/>
        </dgm:presLayoutVars>
      </dgm:prSet>
      <dgm:spPr/>
      <dgm:t>
        <a:bodyPr/>
        <a:lstStyle/>
        <a:p>
          <a:pPr rtl="1"/>
          <a:endParaRPr lang="ar-SA"/>
        </a:p>
      </dgm:t>
    </dgm:pt>
  </dgm:ptLst>
  <dgm:cxnLst>
    <dgm:cxn modelId="{73730E31-6346-4B25-ABBF-A15B12AC6AB0}" srcId="{46A036E4-62BC-49EF-BD7C-75FEE3E9469F}" destId="{4A732952-F884-46C1-ADC9-6165B33A5ACA}" srcOrd="0" destOrd="0" parTransId="{55F474DB-F4C8-43F7-866E-E6D467ACD6CD}" sibTransId="{A6852FD0-6ACD-4866-A357-21FB509A161F}"/>
    <dgm:cxn modelId="{53943B30-6528-4A5A-891E-5732999B2CB1}" type="presOf" srcId="{46A036E4-62BC-49EF-BD7C-75FEE3E9469F}" destId="{53A450EC-09A5-41BC-9779-127FE8DDAFE2}" srcOrd="0" destOrd="0" presId="urn:microsoft.com/office/officeart/2005/8/layout/vList2"/>
    <dgm:cxn modelId="{BEC823A5-EABC-4FBA-820F-DCBC0290DE1E}" type="presOf" srcId="{4A732952-F884-46C1-ADC9-6165B33A5ACA}" destId="{230CD9D6-0DCB-42EC-A0CF-391826B6F83D}" srcOrd="0" destOrd="0" presId="urn:microsoft.com/office/officeart/2005/8/layout/vList2"/>
    <dgm:cxn modelId="{A051C046-F327-4E7B-8912-955F842180AB}" type="presParOf" srcId="{53A450EC-09A5-41BC-9779-127FE8DDAFE2}" destId="{230CD9D6-0DCB-42EC-A0CF-391826B6F83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3ABDF9E-A531-4299-B93A-C6EC4D42E72D}"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189B1175-ACD6-4B85-85D8-F9E299D5B7F9}">
      <dgm:prSet/>
      <dgm:spPr>
        <a:solidFill>
          <a:schemeClr val="bg2">
            <a:lumMod val="25000"/>
          </a:schemeClr>
        </a:solidFill>
      </dgm:spPr>
      <dgm:t>
        <a:bodyPr/>
        <a:lstStyle/>
        <a:p>
          <a:pPr rtl="1"/>
          <a:r>
            <a:rPr lang="ar-SA" b="1" dirty="0" smtClean="0"/>
            <a:t>أثر الإسرائيليات في التفسير:</a:t>
          </a:r>
          <a:endParaRPr lang="ar-SA" dirty="0"/>
        </a:p>
      </dgm:t>
    </dgm:pt>
    <dgm:pt modelId="{C3876E8C-EA4B-428A-A246-16C1D21538CD}" type="parTrans" cxnId="{D0C343FE-A09F-4D32-BAE7-13794F9AE81F}">
      <dgm:prSet/>
      <dgm:spPr/>
      <dgm:t>
        <a:bodyPr/>
        <a:lstStyle/>
        <a:p>
          <a:pPr rtl="1"/>
          <a:endParaRPr lang="ar-SA"/>
        </a:p>
      </dgm:t>
    </dgm:pt>
    <dgm:pt modelId="{1AC0EA7F-FAB8-44A6-BF00-241F531CA015}" type="sibTrans" cxnId="{D0C343FE-A09F-4D32-BAE7-13794F9AE81F}">
      <dgm:prSet/>
      <dgm:spPr/>
      <dgm:t>
        <a:bodyPr/>
        <a:lstStyle/>
        <a:p>
          <a:pPr rtl="1"/>
          <a:endParaRPr lang="ar-SA"/>
        </a:p>
      </dgm:t>
    </dgm:pt>
    <dgm:pt modelId="{657A4CE6-3EEE-49A7-8341-41C756F4A365}">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كان لهذه الإسرائيليات أثر سيء في التفسير، ذلك لأن الأمر لم يقف على ما كان عليه في عهد الصحابة، بل زادوا على ذلك فرووا كل ما قيل لهم إن صدقاً وإن كذباً، بل ودخل هذا النوع من التفسير كثير من القصص الخيالي المخترَع، </a:t>
          </a:r>
          <a:r>
            <a:rPr lang="ar-SA" dirty="0" smtClean="0">
              <a:solidFill>
                <a:srgbClr val="FF0000"/>
              </a:solidFill>
            </a:rPr>
            <a:t>*</a:t>
          </a:r>
          <a:r>
            <a:rPr lang="ar-SA" dirty="0" smtClean="0"/>
            <a:t> </a:t>
          </a:r>
          <a:r>
            <a:rPr lang="ar-SA" u="sng" dirty="0" smtClean="0"/>
            <a:t>مما جعل الناظر في كتب التفسير التي هذا شأنها يكاد لا يقبل شيئاً مما جاء فيها، لاعتقاده أنَّ الكل من واد واحد.</a:t>
          </a:r>
          <a:endParaRPr lang="ar-SA" u="sng" dirty="0"/>
        </a:p>
      </dgm:t>
    </dgm:pt>
    <dgm:pt modelId="{EC1084F8-8983-4698-9AE2-940A4894484B}" type="parTrans" cxnId="{74A6745C-D33E-428B-B8D5-A324B8504A31}">
      <dgm:prSet/>
      <dgm:spPr/>
      <dgm:t>
        <a:bodyPr/>
        <a:lstStyle/>
        <a:p>
          <a:pPr rtl="1"/>
          <a:endParaRPr lang="ar-SA"/>
        </a:p>
      </dgm:t>
    </dgm:pt>
    <dgm:pt modelId="{59EE30FE-5138-4E77-B44B-DAA58FBA9EBD}" type="sibTrans" cxnId="{74A6745C-D33E-428B-B8D5-A324B8504A31}">
      <dgm:prSet/>
      <dgm:spPr/>
      <dgm:t>
        <a:bodyPr/>
        <a:lstStyle/>
        <a:p>
          <a:pPr rtl="1"/>
          <a:endParaRPr lang="ar-SA"/>
        </a:p>
      </dgm:t>
    </dgm:pt>
    <dgm:pt modelId="{7C282989-86AD-4BE3-90EE-789C6E13165D}" type="pres">
      <dgm:prSet presAssocID="{33ABDF9E-A531-4299-B93A-C6EC4D42E72D}" presName="linear" presStyleCnt="0">
        <dgm:presLayoutVars>
          <dgm:animLvl val="lvl"/>
          <dgm:resizeHandles val="exact"/>
        </dgm:presLayoutVars>
      </dgm:prSet>
      <dgm:spPr/>
      <dgm:t>
        <a:bodyPr/>
        <a:lstStyle/>
        <a:p>
          <a:pPr rtl="1"/>
          <a:endParaRPr lang="ar-SA"/>
        </a:p>
      </dgm:t>
    </dgm:pt>
    <dgm:pt modelId="{DB0BAE4D-A124-40E2-A436-D894CCF90C95}" type="pres">
      <dgm:prSet presAssocID="{189B1175-ACD6-4B85-85D8-F9E299D5B7F9}" presName="parentText" presStyleLbl="node1" presStyleIdx="0" presStyleCnt="2" custScaleY="27516" custLinFactY="-7605" custLinFactNeighborX="-749" custLinFactNeighborY="-100000">
        <dgm:presLayoutVars>
          <dgm:chMax val="0"/>
          <dgm:bulletEnabled val="1"/>
        </dgm:presLayoutVars>
      </dgm:prSet>
      <dgm:spPr/>
      <dgm:t>
        <a:bodyPr/>
        <a:lstStyle/>
        <a:p>
          <a:pPr rtl="1"/>
          <a:endParaRPr lang="ar-SA"/>
        </a:p>
      </dgm:t>
    </dgm:pt>
    <dgm:pt modelId="{3E28A16F-523E-4611-ACD0-2CB767314DBE}" type="pres">
      <dgm:prSet presAssocID="{1AC0EA7F-FAB8-44A6-BF00-241F531CA015}" presName="spacer" presStyleCnt="0"/>
      <dgm:spPr/>
    </dgm:pt>
    <dgm:pt modelId="{B0228D08-67C7-43F7-84C6-573038C42587}" type="pres">
      <dgm:prSet presAssocID="{657A4CE6-3EEE-49A7-8341-41C756F4A365}" presName="parentText" presStyleLbl="node1" presStyleIdx="1" presStyleCnt="2">
        <dgm:presLayoutVars>
          <dgm:chMax val="0"/>
          <dgm:bulletEnabled val="1"/>
        </dgm:presLayoutVars>
      </dgm:prSet>
      <dgm:spPr/>
      <dgm:t>
        <a:bodyPr/>
        <a:lstStyle/>
        <a:p>
          <a:pPr rtl="1"/>
          <a:endParaRPr lang="ar-SA"/>
        </a:p>
      </dgm:t>
    </dgm:pt>
  </dgm:ptLst>
  <dgm:cxnLst>
    <dgm:cxn modelId="{D0C343FE-A09F-4D32-BAE7-13794F9AE81F}" srcId="{33ABDF9E-A531-4299-B93A-C6EC4D42E72D}" destId="{189B1175-ACD6-4B85-85D8-F9E299D5B7F9}" srcOrd="0" destOrd="0" parTransId="{C3876E8C-EA4B-428A-A246-16C1D21538CD}" sibTransId="{1AC0EA7F-FAB8-44A6-BF00-241F531CA015}"/>
    <dgm:cxn modelId="{29F7D0AF-9C9B-4B0F-A99D-8ECB4870C572}" type="presOf" srcId="{33ABDF9E-A531-4299-B93A-C6EC4D42E72D}" destId="{7C282989-86AD-4BE3-90EE-789C6E13165D}" srcOrd="0" destOrd="0" presId="urn:microsoft.com/office/officeart/2005/8/layout/vList2"/>
    <dgm:cxn modelId="{74A6745C-D33E-428B-B8D5-A324B8504A31}" srcId="{33ABDF9E-A531-4299-B93A-C6EC4D42E72D}" destId="{657A4CE6-3EEE-49A7-8341-41C756F4A365}" srcOrd="1" destOrd="0" parTransId="{EC1084F8-8983-4698-9AE2-940A4894484B}" sibTransId="{59EE30FE-5138-4E77-B44B-DAA58FBA9EBD}"/>
    <dgm:cxn modelId="{0C9F4B20-97CE-409E-8329-EC48608414C3}" type="presOf" srcId="{189B1175-ACD6-4B85-85D8-F9E299D5B7F9}" destId="{DB0BAE4D-A124-40E2-A436-D894CCF90C95}" srcOrd="0" destOrd="0" presId="urn:microsoft.com/office/officeart/2005/8/layout/vList2"/>
    <dgm:cxn modelId="{42B552C3-D42E-4A09-BF24-684003B2270E}" type="presOf" srcId="{657A4CE6-3EEE-49A7-8341-41C756F4A365}" destId="{B0228D08-67C7-43F7-84C6-573038C42587}" srcOrd="0" destOrd="0" presId="urn:microsoft.com/office/officeart/2005/8/layout/vList2"/>
    <dgm:cxn modelId="{53F3610F-209E-4740-93E6-7573286481A1}" type="presParOf" srcId="{7C282989-86AD-4BE3-90EE-789C6E13165D}" destId="{DB0BAE4D-A124-40E2-A436-D894CCF90C95}" srcOrd="0" destOrd="0" presId="urn:microsoft.com/office/officeart/2005/8/layout/vList2"/>
    <dgm:cxn modelId="{D9C2FFAF-886E-40B5-AEB5-98BC20882F83}" type="presParOf" srcId="{7C282989-86AD-4BE3-90EE-789C6E13165D}" destId="{3E28A16F-523E-4611-ACD0-2CB767314DBE}" srcOrd="1" destOrd="0" presId="urn:microsoft.com/office/officeart/2005/8/layout/vList2"/>
    <dgm:cxn modelId="{CF4546FF-A355-43F7-9516-6EA5897A35F2}" type="presParOf" srcId="{7C282989-86AD-4BE3-90EE-789C6E13165D}" destId="{B0228D08-67C7-43F7-84C6-573038C4258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F72BA9A-CDA1-48F4-9F5C-A167B36B6CCD}" type="doc">
      <dgm:prSet loTypeId="urn:microsoft.com/office/officeart/2005/8/layout/vList3" loCatId="list" qsTypeId="urn:microsoft.com/office/officeart/2005/8/quickstyle/simple1" qsCatId="simple" csTypeId="urn:microsoft.com/office/officeart/2005/8/colors/accent3_1" csCatId="accent3" phldr="1"/>
      <dgm:spPr/>
      <dgm:t>
        <a:bodyPr/>
        <a:lstStyle/>
        <a:p>
          <a:pPr rtl="1"/>
          <a:endParaRPr lang="ar-SA"/>
        </a:p>
      </dgm:t>
    </dgm:pt>
    <dgm:pt modelId="{0FF4E87F-C292-4A1F-9A04-8553E22A65C2}">
      <dgm:prSet/>
      <dgm:spPr/>
      <dgm:t>
        <a:bodyPr/>
        <a:lstStyle/>
        <a:p>
          <a:pPr algn="justLow" rtl="1"/>
          <a:r>
            <a:rPr lang="ar-SA" dirty="0" smtClean="0"/>
            <a:t> </a:t>
          </a:r>
          <a:r>
            <a:rPr lang="ar-SA" dirty="0" smtClean="0">
              <a:solidFill>
                <a:srgbClr val="FF0000"/>
              </a:solidFill>
            </a:rPr>
            <a:t>*</a:t>
          </a:r>
          <a:r>
            <a:rPr lang="ar-SA" dirty="0" smtClean="0"/>
            <a:t>ومن آثارها أنها جلبت التهمة والريبة  لبعض من آمن من أهل الكتب السابقة بنسبتها.</a:t>
          </a:r>
          <a:endParaRPr lang="ar-SA" dirty="0"/>
        </a:p>
      </dgm:t>
    </dgm:pt>
    <dgm:pt modelId="{EFB3F88F-96B9-407C-9B13-FA9467925D43}" type="parTrans" cxnId="{8C63C603-8360-4690-ABF3-23E4BEAEE9BF}">
      <dgm:prSet/>
      <dgm:spPr/>
      <dgm:t>
        <a:bodyPr/>
        <a:lstStyle/>
        <a:p>
          <a:pPr rtl="1"/>
          <a:endParaRPr lang="ar-SA"/>
        </a:p>
      </dgm:t>
    </dgm:pt>
    <dgm:pt modelId="{E0EA06D3-38AC-410E-AAEC-60B8B6FDAF55}" type="sibTrans" cxnId="{8C63C603-8360-4690-ABF3-23E4BEAEE9BF}">
      <dgm:prSet/>
      <dgm:spPr/>
      <dgm:t>
        <a:bodyPr/>
        <a:lstStyle/>
        <a:p>
          <a:pPr rtl="1"/>
          <a:endParaRPr lang="ar-SA"/>
        </a:p>
      </dgm:t>
    </dgm:pt>
    <dgm:pt modelId="{3CD230DE-B9A3-4D86-B2A0-B77176854B23}" type="pres">
      <dgm:prSet presAssocID="{FF72BA9A-CDA1-48F4-9F5C-A167B36B6CCD}" presName="linearFlow" presStyleCnt="0">
        <dgm:presLayoutVars>
          <dgm:dir/>
          <dgm:resizeHandles val="exact"/>
        </dgm:presLayoutVars>
      </dgm:prSet>
      <dgm:spPr/>
      <dgm:t>
        <a:bodyPr/>
        <a:lstStyle/>
        <a:p>
          <a:pPr rtl="1"/>
          <a:endParaRPr lang="ar-SA"/>
        </a:p>
      </dgm:t>
    </dgm:pt>
    <dgm:pt modelId="{9FFBA7EF-F7AF-44AB-9113-2577165C041E}" type="pres">
      <dgm:prSet presAssocID="{0FF4E87F-C292-4A1F-9A04-8553E22A65C2}" presName="composite" presStyleCnt="0"/>
      <dgm:spPr/>
    </dgm:pt>
    <dgm:pt modelId="{4DDEC9E3-2E18-4756-A1A1-4101E4A14F82}" type="pres">
      <dgm:prSet presAssocID="{0FF4E87F-C292-4A1F-9A04-8553E22A65C2}" presName="imgShp" presStyleLbl="fgImgPlace1" presStyleIdx="0" presStyleCnt="1" custScaleX="31376"/>
      <dgm:spPr/>
    </dgm:pt>
    <dgm:pt modelId="{48CBD045-27B6-4025-823B-0C03F312F9DB}" type="pres">
      <dgm:prSet presAssocID="{0FF4E87F-C292-4A1F-9A04-8553E22A65C2}" presName="txShp" presStyleLbl="node1" presStyleIdx="0" presStyleCnt="1" custScaleX="150376">
        <dgm:presLayoutVars>
          <dgm:bulletEnabled val="1"/>
        </dgm:presLayoutVars>
      </dgm:prSet>
      <dgm:spPr/>
      <dgm:t>
        <a:bodyPr/>
        <a:lstStyle/>
        <a:p>
          <a:pPr rtl="1"/>
          <a:endParaRPr lang="ar-SA"/>
        </a:p>
      </dgm:t>
    </dgm:pt>
  </dgm:ptLst>
  <dgm:cxnLst>
    <dgm:cxn modelId="{0CB6C653-563A-44E2-95FE-EE13C714D370}" type="presOf" srcId="{FF72BA9A-CDA1-48F4-9F5C-A167B36B6CCD}" destId="{3CD230DE-B9A3-4D86-B2A0-B77176854B23}" srcOrd="0" destOrd="0" presId="urn:microsoft.com/office/officeart/2005/8/layout/vList3"/>
    <dgm:cxn modelId="{7F913530-79CC-4037-A9B3-6149CE00C0E1}" type="presOf" srcId="{0FF4E87F-C292-4A1F-9A04-8553E22A65C2}" destId="{48CBD045-27B6-4025-823B-0C03F312F9DB}" srcOrd="0" destOrd="0" presId="urn:microsoft.com/office/officeart/2005/8/layout/vList3"/>
    <dgm:cxn modelId="{8C63C603-8360-4690-ABF3-23E4BEAEE9BF}" srcId="{FF72BA9A-CDA1-48F4-9F5C-A167B36B6CCD}" destId="{0FF4E87F-C292-4A1F-9A04-8553E22A65C2}" srcOrd="0" destOrd="0" parTransId="{EFB3F88F-96B9-407C-9B13-FA9467925D43}" sibTransId="{E0EA06D3-38AC-410E-AAEC-60B8B6FDAF55}"/>
    <dgm:cxn modelId="{59D83092-A99C-4C44-A846-0770F25EC546}" type="presParOf" srcId="{3CD230DE-B9A3-4D86-B2A0-B77176854B23}" destId="{9FFBA7EF-F7AF-44AB-9113-2577165C041E}" srcOrd="0" destOrd="0" presId="urn:microsoft.com/office/officeart/2005/8/layout/vList3"/>
    <dgm:cxn modelId="{761AAE30-F8DA-4FF3-B15F-AED340DB9A2C}" type="presParOf" srcId="{9FFBA7EF-F7AF-44AB-9113-2577165C041E}" destId="{4DDEC9E3-2E18-4756-A1A1-4101E4A14F82}" srcOrd="0" destOrd="0" presId="urn:microsoft.com/office/officeart/2005/8/layout/vList3"/>
    <dgm:cxn modelId="{50D70F30-8138-427C-B498-BBA0F1B2B0A2}" type="presParOf" srcId="{9FFBA7EF-F7AF-44AB-9113-2577165C041E}" destId="{48CBD045-27B6-4025-823B-0C03F312F9D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2C7D20A-F311-433F-9EE4-09B9CE4B60B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pPr rtl="1"/>
          <a:endParaRPr lang="ar-SA"/>
        </a:p>
      </dgm:t>
    </dgm:pt>
    <dgm:pt modelId="{7783FB41-8E24-4D10-B554-CDDD97B86178}">
      <dgm:prSet>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dirty="0" smtClean="0">
              <a:solidFill>
                <a:srgbClr val="FF0000"/>
              </a:solidFill>
            </a:rPr>
            <a:t>*</a:t>
          </a:r>
          <a:r>
            <a:rPr lang="ar-SA" dirty="0" smtClean="0"/>
            <a:t> أيضا لم يقف أثر الإسرائيليات عند هذا الحد بل تعداه إلي  الطعن في عصمة الأنبياء ،مثال ذلك ما وجد  في بعض  كتب التفسير من  أقوال في تفسير قوله تعالى:(وَلَقَدْ هَمَّتْ بِهِ </a:t>
          </a:r>
          <a:r>
            <a:rPr lang="ar-SA" dirty="0" smtClean="0">
              <a:solidFill>
                <a:srgbClr val="FF0000"/>
              </a:solidFill>
            </a:rPr>
            <a:t>وَهَمَّ بِهَا</a:t>
          </a:r>
          <a:r>
            <a:rPr lang="ar-SA" dirty="0" smtClean="0"/>
            <a:t>) لا تتفق وعصمة الأنبياء.</a:t>
          </a:r>
          <a:endParaRPr lang="ar-SA" dirty="0"/>
        </a:p>
      </dgm:t>
    </dgm:pt>
    <dgm:pt modelId="{312CEFCB-6CE6-4FCB-8606-79AB770412B2}" type="parTrans" cxnId="{706FDA27-18B7-474C-9FEE-BD300CEE730F}">
      <dgm:prSet/>
      <dgm:spPr/>
      <dgm:t>
        <a:bodyPr/>
        <a:lstStyle/>
        <a:p>
          <a:pPr rtl="1"/>
          <a:endParaRPr lang="ar-SA"/>
        </a:p>
      </dgm:t>
    </dgm:pt>
    <dgm:pt modelId="{777EA77C-CF2A-43BD-9D8A-D3311C2F1CCD}" type="sibTrans" cxnId="{706FDA27-18B7-474C-9FEE-BD300CEE730F}">
      <dgm:prSet/>
      <dgm:spPr/>
      <dgm:t>
        <a:bodyPr/>
        <a:lstStyle/>
        <a:p>
          <a:pPr rtl="1"/>
          <a:endParaRPr lang="ar-SA"/>
        </a:p>
      </dgm:t>
    </dgm:pt>
    <dgm:pt modelId="{330839FB-2A57-461B-880D-A0624B647B2F}" type="pres">
      <dgm:prSet presAssocID="{F2C7D20A-F311-433F-9EE4-09B9CE4B60BE}" presName="Name0" presStyleCnt="0">
        <dgm:presLayoutVars>
          <dgm:dir/>
          <dgm:animLvl val="lvl"/>
          <dgm:resizeHandles/>
        </dgm:presLayoutVars>
      </dgm:prSet>
      <dgm:spPr/>
      <dgm:t>
        <a:bodyPr/>
        <a:lstStyle/>
        <a:p>
          <a:pPr rtl="1"/>
          <a:endParaRPr lang="ar-SA"/>
        </a:p>
      </dgm:t>
    </dgm:pt>
    <dgm:pt modelId="{A21206A7-B0E4-4567-AF7A-DC78A512E134}" type="pres">
      <dgm:prSet presAssocID="{7783FB41-8E24-4D10-B554-CDDD97B86178}" presName="linNode" presStyleCnt="0"/>
      <dgm:spPr/>
    </dgm:pt>
    <dgm:pt modelId="{4F1342EF-5C34-4765-8690-6A3CEE33FA9F}" type="pres">
      <dgm:prSet presAssocID="{7783FB41-8E24-4D10-B554-CDDD97B86178}" presName="parentShp" presStyleLbl="node1" presStyleIdx="0" presStyleCnt="1" custScaleX="348397">
        <dgm:presLayoutVars>
          <dgm:bulletEnabled val="1"/>
        </dgm:presLayoutVars>
      </dgm:prSet>
      <dgm:spPr/>
      <dgm:t>
        <a:bodyPr/>
        <a:lstStyle/>
        <a:p>
          <a:pPr rtl="1"/>
          <a:endParaRPr lang="ar-SA"/>
        </a:p>
      </dgm:t>
    </dgm:pt>
    <dgm:pt modelId="{5EF2509A-868C-4599-B57B-25362F20BC9E}" type="pres">
      <dgm:prSet presAssocID="{7783FB41-8E24-4D10-B554-CDDD97B86178}" presName="childShp" presStyleLbl="bgAccFollowNode1" presStyleIdx="0" presStyleCnt="1" custScaleX="116629" custLinFactNeighborX="1229" custLinFactNeighborY="-959">
        <dgm:presLayoutVars>
          <dgm:bulletEnabled val="1"/>
        </dgm:presLayoutVars>
        <dgm:style>
          <a:lnRef idx="0">
            <a:schemeClr val="accent1"/>
          </a:lnRef>
          <a:fillRef idx="3">
            <a:schemeClr val="accent1"/>
          </a:fillRef>
          <a:effectRef idx="3">
            <a:schemeClr val="accent1"/>
          </a:effectRef>
          <a:fontRef idx="minor">
            <a:schemeClr val="lt1"/>
          </a:fontRef>
        </dgm:style>
      </dgm:prSet>
      <dgm:spPr/>
    </dgm:pt>
  </dgm:ptLst>
  <dgm:cxnLst>
    <dgm:cxn modelId="{3118D976-DA88-40F9-9E9C-5CC53444BC39}" type="presOf" srcId="{7783FB41-8E24-4D10-B554-CDDD97B86178}" destId="{4F1342EF-5C34-4765-8690-6A3CEE33FA9F}" srcOrd="0" destOrd="0" presId="urn:microsoft.com/office/officeart/2005/8/layout/vList6"/>
    <dgm:cxn modelId="{706FDA27-18B7-474C-9FEE-BD300CEE730F}" srcId="{F2C7D20A-F311-433F-9EE4-09B9CE4B60BE}" destId="{7783FB41-8E24-4D10-B554-CDDD97B86178}" srcOrd="0" destOrd="0" parTransId="{312CEFCB-6CE6-4FCB-8606-79AB770412B2}" sibTransId="{777EA77C-CF2A-43BD-9D8A-D3311C2F1CCD}"/>
    <dgm:cxn modelId="{FD07909D-8B66-47EB-B10F-7FD787741412}" type="presOf" srcId="{F2C7D20A-F311-433F-9EE4-09B9CE4B60BE}" destId="{330839FB-2A57-461B-880D-A0624B647B2F}" srcOrd="0" destOrd="0" presId="urn:microsoft.com/office/officeart/2005/8/layout/vList6"/>
    <dgm:cxn modelId="{8BDF928A-2E53-4BB7-A381-C8568C0ACB43}" type="presParOf" srcId="{330839FB-2A57-461B-880D-A0624B647B2F}" destId="{A21206A7-B0E4-4567-AF7A-DC78A512E134}" srcOrd="0" destOrd="0" presId="urn:microsoft.com/office/officeart/2005/8/layout/vList6"/>
    <dgm:cxn modelId="{4E6BB74B-B66D-4FE3-96E5-8A83CE22F136}" type="presParOf" srcId="{A21206A7-B0E4-4567-AF7A-DC78A512E134}" destId="{4F1342EF-5C34-4765-8690-6A3CEE33FA9F}" srcOrd="0" destOrd="0" presId="urn:microsoft.com/office/officeart/2005/8/layout/vList6"/>
    <dgm:cxn modelId="{8AAD1989-FEDA-4975-BBEC-21A2DE79C71B}" type="presParOf" srcId="{A21206A7-B0E4-4567-AF7A-DC78A512E134}" destId="{5EF2509A-868C-4599-B57B-25362F20BC9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7D13539-EC2E-49D1-9868-A16D8E6B523B}" type="doc">
      <dgm:prSet loTypeId="urn:microsoft.com/office/officeart/2005/8/layout/vList3" loCatId="list" qsTypeId="urn:microsoft.com/office/officeart/2005/8/quickstyle/simple1" qsCatId="simple" csTypeId="urn:microsoft.com/office/officeart/2005/8/colors/colorful4" csCatId="colorful" phldr="1"/>
      <dgm:spPr/>
      <dgm:t>
        <a:bodyPr/>
        <a:lstStyle/>
        <a:p>
          <a:pPr rtl="1"/>
          <a:endParaRPr lang="ar-SA"/>
        </a:p>
      </dgm:t>
    </dgm:pt>
    <dgm:pt modelId="{B4B55793-7E6F-4EB5-B447-41CBA9B78A9D}">
      <dgm:prSet custT="1"/>
      <dgm:spPr/>
      <dgm:t>
        <a:bodyPr/>
        <a:lstStyle/>
        <a:p>
          <a:pPr algn="r" rtl="1"/>
          <a:r>
            <a:rPr lang="ar-SA" sz="4000" dirty="0" smtClean="0"/>
            <a:t>قيمة ما يُروى من الإسرائيليات:</a:t>
          </a:r>
          <a:endParaRPr lang="ar-SA" sz="4000" dirty="0"/>
        </a:p>
      </dgm:t>
    </dgm:pt>
    <dgm:pt modelId="{788F1D11-81B3-4609-AF02-FFB1A5F6E86C}" type="parTrans" cxnId="{1FECCCC0-71D7-4BA1-97C8-425B0E7D90D2}">
      <dgm:prSet/>
      <dgm:spPr/>
      <dgm:t>
        <a:bodyPr/>
        <a:lstStyle/>
        <a:p>
          <a:pPr rtl="1"/>
          <a:endParaRPr lang="ar-SA"/>
        </a:p>
      </dgm:t>
    </dgm:pt>
    <dgm:pt modelId="{003E8DCA-63E9-4D2E-8E9C-FFB2930CADD2}" type="sibTrans" cxnId="{1FECCCC0-71D7-4BA1-97C8-425B0E7D90D2}">
      <dgm:prSet/>
      <dgm:spPr/>
      <dgm:t>
        <a:bodyPr/>
        <a:lstStyle/>
        <a:p>
          <a:pPr rtl="1"/>
          <a:endParaRPr lang="ar-SA"/>
        </a:p>
      </dgm:t>
    </dgm:pt>
    <dgm:pt modelId="{7A51ACB6-864D-454C-B22B-226D03DE9D8C}">
      <dgm:prSet custT="1"/>
      <dgm:spPr/>
      <dgm:t>
        <a:bodyPr/>
        <a:lstStyle/>
        <a:p>
          <a:pPr algn="justLow" rtl="1"/>
          <a:r>
            <a:rPr lang="ar-SA" sz="3200" b="1" dirty="0" smtClean="0"/>
            <a:t>تنقسم الأخبار الإسرائيلية إلى أقسام ثلاثة:</a:t>
          </a:r>
          <a:endParaRPr lang="ar-SA" sz="3200" b="1" dirty="0"/>
        </a:p>
      </dgm:t>
    </dgm:pt>
    <dgm:pt modelId="{4A4C239C-9227-4C2F-8247-570FA6B17B9F}" type="parTrans" cxnId="{82A7E7AD-1E33-4A0D-800F-4AC16AAD6060}">
      <dgm:prSet/>
      <dgm:spPr/>
      <dgm:t>
        <a:bodyPr/>
        <a:lstStyle/>
        <a:p>
          <a:pPr rtl="1"/>
          <a:endParaRPr lang="ar-SA"/>
        </a:p>
      </dgm:t>
    </dgm:pt>
    <dgm:pt modelId="{A960B11C-AFD3-46E0-8AC3-BE19A8FC7C92}" type="sibTrans" cxnId="{82A7E7AD-1E33-4A0D-800F-4AC16AAD6060}">
      <dgm:prSet/>
      <dgm:spPr/>
      <dgm:t>
        <a:bodyPr/>
        <a:lstStyle/>
        <a:p>
          <a:pPr rtl="1"/>
          <a:endParaRPr lang="ar-SA"/>
        </a:p>
      </dgm:t>
    </dgm:pt>
    <dgm:pt modelId="{2895CA8D-FFFF-4215-96CF-B54E87525B8E}">
      <dgm:prSet custT="1"/>
      <dgm:spPr/>
      <dgm:t>
        <a:bodyPr/>
        <a:lstStyle/>
        <a:p>
          <a:pPr algn="justLow" rtl="1"/>
          <a:r>
            <a:rPr lang="ar-SA" sz="2800" b="1" dirty="0" smtClean="0">
              <a:solidFill>
                <a:srgbClr val="FF0000"/>
              </a:solidFill>
            </a:rPr>
            <a:t>القسم الأول: </a:t>
          </a:r>
          <a:r>
            <a:rPr lang="ar-SA" sz="2800" dirty="0" smtClean="0"/>
            <a:t>ما يُعلم صحته بأن نُقِل عن </a:t>
          </a:r>
          <a:r>
            <a:rPr lang="ar-SA" sz="2800" dirty="0" err="1" smtClean="0"/>
            <a:t>النبى</a:t>
          </a:r>
          <a:r>
            <a:rPr lang="ar-SA" sz="2800" dirty="0" smtClean="0"/>
            <a:t> </a:t>
          </a:r>
          <a:r>
            <a:rPr lang="ar-SA" sz="2800" dirty="0" smtClean="0">
              <a:sym typeface="AGA Arabesque"/>
            </a:rPr>
            <a:t></a:t>
          </a:r>
          <a:r>
            <a:rPr lang="ar-SA" sz="2800" dirty="0" smtClean="0"/>
            <a:t>نقلاً صحيحاً، وذلك كتعيين اسم صاحب موسى عليه السلام بأنه الخضر، فقد جاء هذا الاسم صريحاً على لسان رسول الله </a:t>
          </a:r>
          <a:r>
            <a:rPr lang="ar-SA" sz="2800" dirty="0" smtClean="0">
              <a:sym typeface="AGA Arabesque"/>
            </a:rPr>
            <a:t></a:t>
          </a:r>
          <a:r>
            <a:rPr lang="ar-SA" sz="2800" dirty="0" smtClean="0"/>
            <a:t> كما عند </a:t>
          </a:r>
          <a:r>
            <a:rPr lang="ar-SA" sz="2800" dirty="0" err="1" smtClean="0"/>
            <a:t>البخارى</a:t>
          </a:r>
          <a:r>
            <a:rPr lang="ar-SA" sz="2800" dirty="0" smtClean="0"/>
            <a:t> .</a:t>
          </a:r>
        </a:p>
        <a:p>
          <a:pPr algn="justLow" rtl="1"/>
          <a:r>
            <a:rPr lang="ar-SA" sz="2800" dirty="0" smtClean="0"/>
            <a:t>أو كان له شاهد من الشرع يؤيده. وهذا القسم صحيح مقبول.</a:t>
          </a:r>
          <a:endParaRPr lang="ar-SA" sz="2800" dirty="0"/>
        </a:p>
      </dgm:t>
    </dgm:pt>
    <dgm:pt modelId="{39455A78-74AC-446E-938E-6A24D392DABE}" type="parTrans" cxnId="{892D263E-7D34-44B2-9624-96D03BE565DD}">
      <dgm:prSet/>
      <dgm:spPr/>
      <dgm:t>
        <a:bodyPr/>
        <a:lstStyle/>
        <a:p>
          <a:pPr rtl="1"/>
          <a:endParaRPr lang="ar-SA"/>
        </a:p>
      </dgm:t>
    </dgm:pt>
    <dgm:pt modelId="{7DE6F2A7-94E4-49AA-8C43-1A064AC86312}" type="sibTrans" cxnId="{892D263E-7D34-44B2-9624-96D03BE565DD}">
      <dgm:prSet/>
      <dgm:spPr/>
      <dgm:t>
        <a:bodyPr/>
        <a:lstStyle/>
        <a:p>
          <a:pPr rtl="1"/>
          <a:endParaRPr lang="ar-SA"/>
        </a:p>
      </dgm:t>
    </dgm:pt>
    <dgm:pt modelId="{100E44DA-E25B-47C4-9C41-4F26BD3675BA}" type="pres">
      <dgm:prSet presAssocID="{C7D13539-EC2E-49D1-9868-A16D8E6B523B}" presName="linearFlow" presStyleCnt="0">
        <dgm:presLayoutVars>
          <dgm:dir/>
          <dgm:resizeHandles val="exact"/>
        </dgm:presLayoutVars>
      </dgm:prSet>
      <dgm:spPr/>
      <dgm:t>
        <a:bodyPr/>
        <a:lstStyle/>
        <a:p>
          <a:pPr rtl="1"/>
          <a:endParaRPr lang="ar-SA"/>
        </a:p>
      </dgm:t>
    </dgm:pt>
    <dgm:pt modelId="{107931ED-5E96-401E-89DB-7271B54A337C}" type="pres">
      <dgm:prSet presAssocID="{B4B55793-7E6F-4EB5-B447-41CBA9B78A9D}" presName="composite" presStyleCnt="0"/>
      <dgm:spPr/>
    </dgm:pt>
    <dgm:pt modelId="{1788044F-CDF7-43FB-8A75-E8F1C2FC98BA}" type="pres">
      <dgm:prSet presAssocID="{B4B55793-7E6F-4EB5-B447-41CBA9B78A9D}" presName="imgShp" presStyleLbl="fgImgPlace1" presStyleIdx="0" presStyleCnt="3" custFlipHor="1" custScaleX="19589" custLinFactNeighborX="-60126" custLinFactNeighborY="-91"/>
      <dgm:spPr/>
    </dgm:pt>
    <dgm:pt modelId="{7B050013-DAB0-408F-B01C-A4CF52DFB771}" type="pres">
      <dgm:prSet presAssocID="{B4B55793-7E6F-4EB5-B447-41CBA9B78A9D}" presName="txShp" presStyleLbl="node1" presStyleIdx="0" presStyleCnt="3" custScaleX="150376">
        <dgm:presLayoutVars>
          <dgm:bulletEnabled val="1"/>
        </dgm:presLayoutVars>
      </dgm:prSet>
      <dgm:spPr/>
      <dgm:t>
        <a:bodyPr/>
        <a:lstStyle/>
        <a:p>
          <a:pPr rtl="1"/>
          <a:endParaRPr lang="ar-SA"/>
        </a:p>
      </dgm:t>
    </dgm:pt>
    <dgm:pt modelId="{3DE31E39-DC83-42F2-A851-02C1655EC7B7}" type="pres">
      <dgm:prSet presAssocID="{003E8DCA-63E9-4D2E-8E9C-FFB2930CADD2}" presName="spacing" presStyleCnt="0"/>
      <dgm:spPr/>
    </dgm:pt>
    <dgm:pt modelId="{1C79B965-F399-420A-A4A1-8813C7E2A140}" type="pres">
      <dgm:prSet presAssocID="{7A51ACB6-864D-454C-B22B-226D03DE9D8C}" presName="composite" presStyleCnt="0"/>
      <dgm:spPr/>
    </dgm:pt>
    <dgm:pt modelId="{3D6C197C-733E-4F87-9FBA-7DA195A6ABCD}" type="pres">
      <dgm:prSet presAssocID="{7A51ACB6-864D-454C-B22B-226D03DE9D8C}" presName="imgShp" presStyleLbl="fgImgPlace1" presStyleIdx="1" presStyleCnt="3" custScaleX="27361" custLinFactNeighborX="-56240" custLinFactNeighborY="-13402"/>
      <dgm:spPr/>
    </dgm:pt>
    <dgm:pt modelId="{FF9430A7-F59A-4F03-94E2-EA7538335FDA}" type="pres">
      <dgm:prSet presAssocID="{7A51ACB6-864D-454C-B22B-226D03DE9D8C}" presName="txShp" presStyleLbl="node1" presStyleIdx="1" presStyleCnt="3" custScaleX="150376" custLinFactNeighborX="2821" custLinFactNeighborY="-12349">
        <dgm:presLayoutVars>
          <dgm:bulletEnabled val="1"/>
        </dgm:presLayoutVars>
      </dgm:prSet>
      <dgm:spPr/>
      <dgm:t>
        <a:bodyPr/>
        <a:lstStyle/>
        <a:p>
          <a:pPr rtl="1"/>
          <a:endParaRPr lang="ar-SA"/>
        </a:p>
      </dgm:t>
    </dgm:pt>
    <dgm:pt modelId="{09B3D3E3-2023-4642-94D9-3BAEF8E6E779}" type="pres">
      <dgm:prSet presAssocID="{A960B11C-AFD3-46E0-8AC3-BE19A8FC7C92}" presName="spacing" presStyleCnt="0"/>
      <dgm:spPr/>
    </dgm:pt>
    <dgm:pt modelId="{23E52A99-0E54-4833-A038-96E4C4EB761B}" type="pres">
      <dgm:prSet presAssocID="{2895CA8D-FFFF-4215-96CF-B54E87525B8E}" presName="composite" presStyleCnt="0"/>
      <dgm:spPr/>
    </dgm:pt>
    <dgm:pt modelId="{24C5C0AE-66A4-4E00-8B52-B58CE9E22346}" type="pres">
      <dgm:prSet presAssocID="{2895CA8D-FFFF-4215-96CF-B54E87525B8E}" presName="imgShp" presStyleLbl="fgImgPlace1" presStyleIdx="2" presStyleCnt="3" custFlipHor="1" custScaleX="28538" custScaleY="158790" custLinFactNeighborX="-38171" custLinFactNeighborY="-19737"/>
      <dgm:spPr/>
    </dgm:pt>
    <dgm:pt modelId="{53B688C8-4F1E-4599-AD15-597263CF8C72}" type="pres">
      <dgm:prSet presAssocID="{2895CA8D-FFFF-4215-96CF-B54E87525B8E}" presName="txShp" presStyleLbl="node1" presStyleIdx="2" presStyleCnt="3" custScaleX="150376" custScaleY="168146" custLinFactNeighborX="189" custLinFactNeighborY="-19737">
        <dgm:presLayoutVars>
          <dgm:bulletEnabled val="1"/>
        </dgm:presLayoutVars>
      </dgm:prSet>
      <dgm:spPr/>
      <dgm:t>
        <a:bodyPr/>
        <a:lstStyle/>
        <a:p>
          <a:pPr rtl="1"/>
          <a:endParaRPr lang="ar-SA"/>
        </a:p>
      </dgm:t>
    </dgm:pt>
  </dgm:ptLst>
  <dgm:cxnLst>
    <dgm:cxn modelId="{1FECCCC0-71D7-4BA1-97C8-425B0E7D90D2}" srcId="{C7D13539-EC2E-49D1-9868-A16D8E6B523B}" destId="{B4B55793-7E6F-4EB5-B447-41CBA9B78A9D}" srcOrd="0" destOrd="0" parTransId="{788F1D11-81B3-4609-AF02-FFB1A5F6E86C}" sibTransId="{003E8DCA-63E9-4D2E-8E9C-FFB2930CADD2}"/>
    <dgm:cxn modelId="{D214B7D3-2756-436A-96C0-D4F8FD28645F}" type="presOf" srcId="{2895CA8D-FFFF-4215-96CF-B54E87525B8E}" destId="{53B688C8-4F1E-4599-AD15-597263CF8C72}" srcOrd="0" destOrd="0" presId="urn:microsoft.com/office/officeart/2005/8/layout/vList3"/>
    <dgm:cxn modelId="{892D263E-7D34-44B2-9624-96D03BE565DD}" srcId="{C7D13539-EC2E-49D1-9868-A16D8E6B523B}" destId="{2895CA8D-FFFF-4215-96CF-B54E87525B8E}" srcOrd="2" destOrd="0" parTransId="{39455A78-74AC-446E-938E-6A24D392DABE}" sibTransId="{7DE6F2A7-94E4-49AA-8C43-1A064AC86312}"/>
    <dgm:cxn modelId="{82A7E7AD-1E33-4A0D-800F-4AC16AAD6060}" srcId="{C7D13539-EC2E-49D1-9868-A16D8E6B523B}" destId="{7A51ACB6-864D-454C-B22B-226D03DE9D8C}" srcOrd="1" destOrd="0" parTransId="{4A4C239C-9227-4C2F-8247-570FA6B17B9F}" sibTransId="{A960B11C-AFD3-46E0-8AC3-BE19A8FC7C92}"/>
    <dgm:cxn modelId="{DF5BA1DE-3D09-4AEA-8A0D-ED2DBBB0D76B}" type="presOf" srcId="{B4B55793-7E6F-4EB5-B447-41CBA9B78A9D}" destId="{7B050013-DAB0-408F-B01C-A4CF52DFB771}" srcOrd="0" destOrd="0" presId="urn:microsoft.com/office/officeart/2005/8/layout/vList3"/>
    <dgm:cxn modelId="{C48484DD-7B33-4B0B-BC34-F5C6A4513F24}" type="presOf" srcId="{7A51ACB6-864D-454C-B22B-226D03DE9D8C}" destId="{FF9430A7-F59A-4F03-94E2-EA7538335FDA}" srcOrd="0" destOrd="0" presId="urn:microsoft.com/office/officeart/2005/8/layout/vList3"/>
    <dgm:cxn modelId="{EDAD0D99-D98A-4779-9F3E-0556A5E7554A}" type="presOf" srcId="{C7D13539-EC2E-49D1-9868-A16D8E6B523B}" destId="{100E44DA-E25B-47C4-9C41-4F26BD3675BA}" srcOrd="0" destOrd="0" presId="urn:microsoft.com/office/officeart/2005/8/layout/vList3"/>
    <dgm:cxn modelId="{BEE949D6-E58F-4820-9DCF-B3E61D7CD36B}" type="presParOf" srcId="{100E44DA-E25B-47C4-9C41-4F26BD3675BA}" destId="{107931ED-5E96-401E-89DB-7271B54A337C}" srcOrd="0" destOrd="0" presId="urn:microsoft.com/office/officeart/2005/8/layout/vList3"/>
    <dgm:cxn modelId="{715AB59B-3447-4290-B825-B4C2D76D9842}" type="presParOf" srcId="{107931ED-5E96-401E-89DB-7271B54A337C}" destId="{1788044F-CDF7-43FB-8A75-E8F1C2FC98BA}" srcOrd="0" destOrd="0" presId="urn:microsoft.com/office/officeart/2005/8/layout/vList3"/>
    <dgm:cxn modelId="{0F450F30-2E10-4320-AD17-EC6FDE306A60}" type="presParOf" srcId="{107931ED-5E96-401E-89DB-7271B54A337C}" destId="{7B050013-DAB0-408F-B01C-A4CF52DFB771}" srcOrd="1" destOrd="0" presId="urn:microsoft.com/office/officeart/2005/8/layout/vList3"/>
    <dgm:cxn modelId="{128E1AAB-FE3A-46B7-A0F0-59E8A7B164F9}" type="presParOf" srcId="{100E44DA-E25B-47C4-9C41-4F26BD3675BA}" destId="{3DE31E39-DC83-42F2-A851-02C1655EC7B7}" srcOrd="1" destOrd="0" presId="urn:microsoft.com/office/officeart/2005/8/layout/vList3"/>
    <dgm:cxn modelId="{D59F5E27-6CB1-4B38-B3B9-31125810DA9E}" type="presParOf" srcId="{100E44DA-E25B-47C4-9C41-4F26BD3675BA}" destId="{1C79B965-F399-420A-A4A1-8813C7E2A140}" srcOrd="2" destOrd="0" presId="urn:microsoft.com/office/officeart/2005/8/layout/vList3"/>
    <dgm:cxn modelId="{472F4778-EE71-4FB3-B34B-B2C9A2C2759C}" type="presParOf" srcId="{1C79B965-F399-420A-A4A1-8813C7E2A140}" destId="{3D6C197C-733E-4F87-9FBA-7DA195A6ABCD}" srcOrd="0" destOrd="0" presId="urn:microsoft.com/office/officeart/2005/8/layout/vList3"/>
    <dgm:cxn modelId="{68996A9E-80DD-41F8-83D4-EC4DDCD76F9F}" type="presParOf" srcId="{1C79B965-F399-420A-A4A1-8813C7E2A140}" destId="{FF9430A7-F59A-4F03-94E2-EA7538335FDA}" srcOrd="1" destOrd="0" presId="urn:microsoft.com/office/officeart/2005/8/layout/vList3"/>
    <dgm:cxn modelId="{D409A34C-25FB-40B1-81E4-FAD6476253D4}" type="presParOf" srcId="{100E44DA-E25B-47C4-9C41-4F26BD3675BA}" destId="{09B3D3E3-2023-4642-94D9-3BAEF8E6E779}" srcOrd="3" destOrd="0" presId="urn:microsoft.com/office/officeart/2005/8/layout/vList3"/>
    <dgm:cxn modelId="{2225227A-1C14-4429-BE41-105415847FDE}" type="presParOf" srcId="{100E44DA-E25B-47C4-9C41-4F26BD3675BA}" destId="{23E52A99-0E54-4833-A038-96E4C4EB761B}" srcOrd="4" destOrd="0" presId="urn:microsoft.com/office/officeart/2005/8/layout/vList3"/>
    <dgm:cxn modelId="{9BB392B0-EBAD-43CB-9E8B-1E0A27616F8C}" type="presParOf" srcId="{23E52A99-0E54-4833-A038-96E4C4EB761B}" destId="{24C5C0AE-66A4-4E00-8B52-B58CE9E22346}" srcOrd="0" destOrd="0" presId="urn:microsoft.com/office/officeart/2005/8/layout/vList3"/>
    <dgm:cxn modelId="{3A339905-D8FC-45A4-9AB7-19D2D9F4D141}" type="presParOf" srcId="{23E52A99-0E54-4833-A038-96E4C4EB761B}" destId="{53B688C8-4F1E-4599-AD15-597263CF8C7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CF60A27-0C0E-48D2-8334-E66A4CA04A82}"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0AD44D0C-BE63-4E48-9D95-5743A83B77A5}">
      <dgm:prSet custT="1"/>
      <dgm:spPr>
        <a:solidFill>
          <a:schemeClr val="accent3">
            <a:lumMod val="50000"/>
          </a:schemeClr>
        </a:solidFill>
      </dgm:spPr>
      <dgm:t>
        <a:bodyPr/>
        <a:lstStyle/>
        <a:p>
          <a:pPr algn="justLow" rtl="1"/>
          <a:r>
            <a:rPr lang="ar-SA" sz="3200" b="1" dirty="0" smtClean="0">
              <a:solidFill>
                <a:srgbClr val="FF0000"/>
              </a:solidFill>
            </a:rPr>
            <a:t>القسم </a:t>
          </a:r>
          <a:r>
            <a:rPr lang="ar-SA" sz="3200" b="1" dirty="0" err="1" smtClean="0">
              <a:solidFill>
                <a:srgbClr val="FF0000"/>
              </a:solidFill>
            </a:rPr>
            <a:t>الثانى</a:t>
          </a:r>
          <a:r>
            <a:rPr lang="ar-SA" sz="3200" b="1" dirty="0" smtClean="0">
              <a:solidFill>
                <a:srgbClr val="FF0000"/>
              </a:solidFill>
            </a:rPr>
            <a:t>: </a:t>
          </a:r>
          <a:r>
            <a:rPr lang="ar-SA" sz="3200" dirty="0" smtClean="0"/>
            <a:t>ما يُعلم كذبه بأن يناقض ما عرفناه من شرعنا، أو كان لا يتفق مع العقل، وهذا القسم لا يصح قبوله ولا روايته.</a:t>
          </a:r>
          <a:endParaRPr lang="ar-SA" sz="3200" dirty="0"/>
        </a:p>
      </dgm:t>
    </dgm:pt>
    <dgm:pt modelId="{A2634034-DEFB-4ED1-B448-19ED6C69F97A}" type="parTrans" cxnId="{F30B1130-FBFE-4E24-8E50-AEC0EB73EA2A}">
      <dgm:prSet/>
      <dgm:spPr/>
      <dgm:t>
        <a:bodyPr/>
        <a:lstStyle/>
        <a:p>
          <a:pPr rtl="1"/>
          <a:endParaRPr lang="ar-SA"/>
        </a:p>
      </dgm:t>
    </dgm:pt>
    <dgm:pt modelId="{502185EE-4251-45FF-BF90-61B0A95F4D77}" type="sibTrans" cxnId="{F30B1130-FBFE-4E24-8E50-AEC0EB73EA2A}">
      <dgm:prSet/>
      <dgm:spPr/>
      <dgm:t>
        <a:bodyPr/>
        <a:lstStyle/>
        <a:p>
          <a:pPr rtl="1"/>
          <a:endParaRPr lang="ar-SA"/>
        </a:p>
      </dgm:t>
    </dgm:pt>
    <dgm:pt modelId="{6DDF3983-B5BD-40DB-BB6C-DFF9CAB52768}">
      <dgm:prSet custT="1"/>
      <dgm:spPr>
        <a:solidFill>
          <a:schemeClr val="bg2">
            <a:lumMod val="25000"/>
          </a:schemeClr>
        </a:solidFill>
      </dgm:spPr>
      <dgm:t>
        <a:bodyPr/>
        <a:lstStyle/>
        <a:p>
          <a:pPr rtl="1"/>
          <a:r>
            <a:rPr lang="ar-SA" sz="3200" b="1" dirty="0" smtClean="0">
              <a:solidFill>
                <a:srgbClr val="FF0000"/>
              </a:solidFill>
            </a:rPr>
            <a:t>القسم الثالث: </a:t>
          </a:r>
          <a:r>
            <a:rPr lang="ar-SA" sz="3200" dirty="0" smtClean="0"/>
            <a:t>ما هو مسكوت عنه، لا هو من قبيل الأول، ولا هو من قبيل </a:t>
          </a:r>
          <a:r>
            <a:rPr lang="ar-SA" sz="3200" dirty="0" err="1" smtClean="0"/>
            <a:t>الثانى</a:t>
          </a:r>
          <a:r>
            <a:rPr lang="ar-SA" sz="3200" dirty="0" smtClean="0"/>
            <a:t>، وهذا القسم نتوقف فيه، فلا نؤمن به ولا نُكذِّبه، وتجوز حكايته، لما تقدَّم من قوله صلى الله عليه </a:t>
          </a:r>
          <a:r>
            <a:rPr lang="ar-SA" sz="3200" dirty="0" err="1" smtClean="0"/>
            <a:t>وسلم:"لا</a:t>
          </a:r>
          <a:r>
            <a:rPr lang="ar-SA" sz="3200" dirty="0" smtClean="0"/>
            <a:t> تُصَدِّقوا أهل الكتاب ولا تُكَذِّبوهم"، وقولوا آمنا بالله وما أُنِزلَ إلينا..." الآية.</a:t>
          </a:r>
          <a:endParaRPr lang="ar-SA" sz="3200" dirty="0"/>
        </a:p>
      </dgm:t>
    </dgm:pt>
    <dgm:pt modelId="{92C4914A-E752-49AC-BF94-0D687DCB4705}" type="parTrans" cxnId="{B1125A8D-1ED4-4F56-8578-D53AADA02EF1}">
      <dgm:prSet/>
      <dgm:spPr/>
      <dgm:t>
        <a:bodyPr/>
        <a:lstStyle/>
        <a:p>
          <a:pPr rtl="1"/>
          <a:endParaRPr lang="ar-SA"/>
        </a:p>
      </dgm:t>
    </dgm:pt>
    <dgm:pt modelId="{655EE961-07D4-4ACA-B8D7-B770F81EB561}" type="sibTrans" cxnId="{B1125A8D-1ED4-4F56-8578-D53AADA02EF1}">
      <dgm:prSet/>
      <dgm:spPr/>
      <dgm:t>
        <a:bodyPr/>
        <a:lstStyle/>
        <a:p>
          <a:pPr rtl="1"/>
          <a:endParaRPr lang="ar-SA"/>
        </a:p>
      </dgm:t>
    </dgm:pt>
    <dgm:pt modelId="{B0244E65-2CBF-4D5E-9D7E-15BDECBBC57D}" type="pres">
      <dgm:prSet presAssocID="{7CF60A27-0C0E-48D2-8334-E66A4CA04A82}" presName="linear" presStyleCnt="0">
        <dgm:presLayoutVars>
          <dgm:animLvl val="lvl"/>
          <dgm:resizeHandles val="exact"/>
        </dgm:presLayoutVars>
      </dgm:prSet>
      <dgm:spPr/>
      <dgm:t>
        <a:bodyPr/>
        <a:lstStyle/>
        <a:p>
          <a:pPr rtl="1"/>
          <a:endParaRPr lang="ar-SA"/>
        </a:p>
      </dgm:t>
    </dgm:pt>
    <dgm:pt modelId="{FE224982-7A78-481F-B979-4BEB8ED507EC}" type="pres">
      <dgm:prSet presAssocID="{0AD44D0C-BE63-4E48-9D95-5743A83B77A5}" presName="parentText" presStyleLbl="node1" presStyleIdx="0" presStyleCnt="2" custScaleY="128933" custLinFactY="-6412" custLinFactNeighborX="126" custLinFactNeighborY="-100000">
        <dgm:presLayoutVars>
          <dgm:chMax val="0"/>
          <dgm:bulletEnabled val="1"/>
        </dgm:presLayoutVars>
      </dgm:prSet>
      <dgm:spPr/>
      <dgm:t>
        <a:bodyPr/>
        <a:lstStyle/>
        <a:p>
          <a:pPr rtl="1"/>
          <a:endParaRPr lang="ar-SA"/>
        </a:p>
      </dgm:t>
    </dgm:pt>
    <dgm:pt modelId="{0DA28961-21F6-4346-ABB3-E3BC9B61CEEB}" type="pres">
      <dgm:prSet presAssocID="{502185EE-4251-45FF-BF90-61B0A95F4D77}" presName="spacer" presStyleCnt="0"/>
      <dgm:spPr/>
    </dgm:pt>
    <dgm:pt modelId="{B40F42C6-5BA3-4B2A-9AC3-11E59E8054D6}" type="pres">
      <dgm:prSet presAssocID="{6DDF3983-B5BD-40DB-BB6C-DFF9CAB52768}" presName="parentText" presStyleLbl="node1" presStyleIdx="1" presStyleCnt="2" custScaleY="129673">
        <dgm:presLayoutVars>
          <dgm:chMax val="0"/>
          <dgm:bulletEnabled val="1"/>
        </dgm:presLayoutVars>
      </dgm:prSet>
      <dgm:spPr/>
      <dgm:t>
        <a:bodyPr/>
        <a:lstStyle/>
        <a:p>
          <a:pPr rtl="1"/>
          <a:endParaRPr lang="ar-SA"/>
        </a:p>
      </dgm:t>
    </dgm:pt>
  </dgm:ptLst>
  <dgm:cxnLst>
    <dgm:cxn modelId="{B1125A8D-1ED4-4F56-8578-D53AADA02EF1}" srcId="{7CF60A27-0C0E-48D2-8334-E66A4CA04A82}" destId="{6DDF3983-B5BD-40DB-BB6C-DFF9CAB52768}" srcOrd="1" destOrd="0" parTransId="{92C4914A-E752-49AC-BF94-0D687DCB4705}" sibTransId="{655EE961-07D4-4ACA-B8D7-B770F81EB561}"/>
    <dgm:cxn modelId="{3B395CD8-27C3-47C5-B9F9-5BF36E58EE83}" type="presOf" srcId="{6DDF3983-B5BD-40DB-BB6C-DFF9CAB52768}" destId="{B40F42C6-5BA3-4B2A-9AC3-11E59E8054D6}" srcOrd="0" destOrd="0" presId="urn:microsoft.com/office/officeart/2005/8/layout/vList2"/>
    <dgm:cxn modelId="{BB1785B5-ADA9-4418-AE0F-E9D2D94A41EC}" type="presOf" srcId="{7CF60A27-0C0E-48D2-8334-E66A4CA04A82}" destId="{B0244E65-2CBF-4D5E-9D7E-15BDECBBC57D}" srcOrd="0" destOrd="0" presId="urn:microsoft.com/office/officeart/2005/8/layout/vList2"/>
    <dgm:cxn modelId="{F30B1130-FBFE-4E24-8E50-AEC0EB73EA2A}" srcId="{7CF60A27-0C0E-48D2-8334-E66A4CA04A82}" destId="{0AD44D0C-BE63-4E48-9D95-5743A83B77A5}" srcOrd="0" destOrd="0" parTransId="{A2634034-DEFB-4ED1-B448-19ED6C69F97A}" sibTransId="{502185EE-4251-45FF-BF90-61B0A95F4D77}"/>
    <dgm:cxn modelId="{1E5A3D0E-A8E7-416D-90E7-ECF8591BAEB0}" type="presOf" srcId="{0AD44D0C-BE63-4E48-9D95-5743A83B77A5}" destId="{FE224982-7A78-481F-B979-4BEB8ED507EC}" srcOrd="0" destOrd="0" presId="urn:microsoft.com/office/officeart/2005/8/layout/vList2"/>
    <dgm:cxn modelId="{4E89E5E5-7DFC-46BC-8391-D2A81DF48915}" type="presParOf" srcId="{B0244E65-2CBF-4D5E-9D7E-15BDECBBC57D}" destId="{FE224982-7A78-481F-B979-4BEB8ED507EC}" srcOrd="0" destOrd="0" presId="urn:microsoft.com/office/officeart/2005/8/layout/vList2"/>
    <dgm:cxn modelId="{DE4924F9-B1B4-47AF-B54C-D55FCE62EF23}" type="presParOf" srcId="{B0244E65-2CBF-4D5E-9D7E-15BDECBBC57D}" destId="{0DA28961-21F6-4346-ABB3-E3BC9B61CEEB}" srcOrd="1" destOrd="0" presId="urn:microsoft.com/office/officeart/2005/8/layout/vList2"/>
    <dgm:cxn modelId="{AC419A9E-620C-45CB-86C7-1856F84ACF1B}" type="presParOf" srcId="{B0244E65-2CBF-4D5E-9D7E-15BDECBBC57D}" destId="{B40F42C6-5BA3-4B2A-9AC3-11E59E8054D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2CF15FB-0818-461D-99DC-95ABAB7B14EF}"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pPr rtl="1"/>
          <a:endParaRPr lang="ar-SA"/>
        </a:p>
      </dgm:t>
    </dgm:pt>
    <dgm:pt modelId="{4AB7204B-D806-468A-AEDD-2675C194D15A}">
      <dgm:prSet custT="1">
        <dgm:style>
          <a:lnRef idx="1">
            <a:schemeClr val="accent1"/>
          </a:lnRef>
          <a:fillRef idx="2">
            <a:schemeClr val="accent1"/>
          </a:fillRef>
          <a:effectRef idx="1">
            <a:schemeClr val="accent1"/>
          </a:effectRef>
          <a:fontRef idx="minor">
            <a:schemeClr val="dk1"/>
          </a:fontRef>
        </dgm:style>
      </dgm:prSet>
      <dgm:spPr/>
      <dgm:t>
        <a:bodyPr/>
        <a:lstStyle/>
        <a:p>
          <a:pPr rtl="1"/>
          <a:r>
            <a:rPr lang="ar-SA" sz="4000" b="1" dirty="0" smtClean="0"/>
            <a:t>أقطاب الروايات </a:t>
          </a:r>
          <a:r>
            <a:rPr lang="ar-SA" sz="4000" b="1" dirty="0" err="1" smtClean="0"/>
            <a:t>اللإسرائيلية</a:t>
          </a:r>
          <a:r>
            <a:rPr lang="ar-SA" sz="4000" b="1" dirty="0" smtClean="0"/>
            <a:t>:</a:t>
          </a:r>
          <a:endParaRPr lang="ar-SA" sz="4000" dirty="0"/>
        </a:p>
      </dgm:t>
    </dgm:pt>
    <dgm:pt modelId="{5D8ECD82-81A5-4DA6-895C-844DA7E80025}" type="parTrans" cxnId="{C1AAA508-4393-423D-9DAC-22E51B2FB346}">
      <dgm:prSet/>
      <dgm:spPr/>
      <dgm:t>
        <a:bodyPr/>
        <a:lstStyle/>
        <a:p>
          <a:pPr rtl="1"/>
          <a:endParaRPr lang="ar-SA"/>
        </a:p>
      </dgm:t>
    </dgm:pt>
    <dgm:pt modelId="{44493662-1271-41B0-9D66-05AAC44ACD8A}" type="sibTrans" cxnId="{C1AAA508-4393-423D-9DAC-22E51B2FB346}">
      <dgm:prSet/>
      <dgm:spPr/>
      <dgm:t>
        <a:bodyPr/>
        <a:lstStyle/>
        <a:p>
          <a:pPr rtl="1"/>
          <a:endParaRPr lang="ar-SA"/>
        </a:p>
      </dgm:t>
    </dgm:pt>
    <dgm:pt modelId="{1A0E4CFE-E7AA-4D71-A47B-E02A3B7FCDBE}">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عبد الله بن سلام</a:t>
          </a:r>
          <a:endParaRPr lang="ar-SA" dirty="0"/>
        </a:p>
      </dgm:t>
    </dgm:pt>
    <dgm:pt modelId="{961557B3-D40C-4508-8BA6-186137750D6C}" type="parTrans" cxnId="{FF598855-3892-4B60-9ACA-D3C2F6034C0A}">
      <dgm:prSet/>
      <dgm:spPr/>
      <dgm:t>
        <a:bodyPr/>
        <a:lstStyle/>
        <a:p>
          <a:pPr rtl="1"/>
          <a:endParaRPr lang="ar-SA"/>
        </a:p>
      </dgm:t>
    </dgm:pt>
    <dgm:pt modelId="{8E93C79A-1F12-4D68-8EA3-0732CE73CDC0}" type="sibTrans" cxnId="{FF598855-3892-4B60-9ACA-D3C2F6034C0A}">
      <dgm:prSet/>
      <dgm:spPr/>
      <dgm:t>
        <a:bodyPr/>
        <a:lstStyle/>
        <a:p>
          <a:pPr rtl="1"/>
          <a:endParaRPr lang="ar-SA"/>
        </a:p>
      </dgm:t>
    </dgm:pt>
    <dgm:pt modelId="{FA1027FA-A235-4A08-83B8-EBDB73961562}">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كعب الأحبار</a:t>
          </a:r>
          <a:endParaRPr lang="ar-SA" dirty="0"/>
        </a:p>
      </dgm:t>
    </dgm:pt>
    <dgm:pt modelId="{11FAC4A5-ACA8-4493-9714-FB2AFF6A3E47}" type="parTrans" cxnId="{437D9A0E-B199-4F5E-AC97-17C9359F2CD5}">
      <dgm:prSet/>
      <dgm:spPr/>
      <dgm:t>
        <a:bodyPr/>
        <a:lstStyle/>
        <a:p>
          <a:pPr rtl="1"/>
          <a:endParaRPr lang="ar-SA"/>
        </a:p>
      </dgm:t>
    </dgm:pt>
    <dgm:pt modelId="{DE8DBCE5-C1EE-4284-9363-543E6D964601}" type="sibTrans" cxnId="{437D9A0E-B199-4F5E-AC97-17C9359F2CD5}">
      <dgm:prSet/>
      <dgm:spPr/>
      <dgm:t>
        <a:bodyPr/>
        <a:lstStyle/>
        <a:p>
          <a:pPr rtl="1"/>
          <a:endParaRPr lang="ar-SA"/>
        </a:p>
      </dgm:t>
    </dgm:pt>
    <dgm:pt modelId="{A911B16D-189B-4F9D-BFC0-005B4F32EBF9}">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وهب بن منبه</a:t>
          </a:r>
          <a:endParaRPr lang="ar-SA" dirty="0"/>
        </a:p>
      </dgm:t>
    </dgm:pt>
    <dgm:pt modelId="{4BC8A81A-5984-4748-BC2E-1E5F996FBD09}" type="parTrans" cxnId="{297BA850-09FC-4000-967E-A21736962DFF}">
      <dgm:prSet/>
      <dgm:spPr/>
      <dgm:t>
        <a:bodyPr/>
        <a:lstStyle/>
        <a:p>
          <a:pPr rtl="1"/>
          <a:endParaRPr lang="ar-SA"/>
        </a:p>
      </dgm:t>
    </dgm:pt>
    <dgm:pt modelId="{5A41C612-E8F6-402E-86B3-F451851C5597}" type="sibTrans" cxnId="{297BA850-09FC-4000-967E-A21736962DFF}">
      <dgm:prSet/>
      <dgm:spPr/>
      <dgm:t>
        <a:bodyPr/>
        <a:lstStyle/>
        <a:p>
          <a:pPr rtl="1"/>
          <a:endParaRPr lang="ar-SA"/>
        </a:p>
      </dgm:t>
    </dgm:pt>
    <dgm:pt modelId="{10D89398-3BE0-4C46-81B9-2BBB96C62C64}">
      <dgm:prSet>
        <dgm:style>
          <a:lnRef idx="1">
            <a:schemeClr val="accent4"/>
          </a:lnRef>
          <a:fillRef idx="2">
            <a:schemeClr val="accent4"/>
          </a:fillRef>
          <a:effectRef idx="1">
            <a:schemeClr val="accent4"/>
          </a:effectRef>
          <a:fontRef idx="minor">
            <a:schemeClr val="dk1"/>
          </a:fontRef>
        </dgm:style>
      </dgm:prSet>
      <dgm:spPr/>
      <dgm:t>
        <a:bodyPr/>
        <a:lstStyle/>
        <a:p>
          <a:pPr rtl="1"/>
          <a:r>
            <a:rPr lang="ar-SA" dirty="0" smtClean="0"/>
            <a:t>عبد الملك بن جريج</a:t>
          </a:r>
          <a:endParaRPr lang="ar-SA" dirty="0"/>
        </a:p>
      </dgm:t>
    </dgm:pt>
    <dgm:pt modelId="{69990BF3-3B91-42DB-A65E-E6FC44B66A12}" type="parTrans" cxnId="{81852252-22BD-4784-B7BF-2CC759092AC5}">
      <dgm:prSet/>
      <dgm:spPr/>
      <dgm:t>
        <a:bodyPr/>
        <a:lstStyle/>
        <a:p>
          <a:pPr rtl="1"/>
          <a:endParaRPr lang="ar-SA"/>
        </a:p>
      </dgm:t>
    </dgm:pt>
    <dgm:pt modelId="{1BCB20B0-A941-433B-A82D-50117F570697}" type="sibTrans" cxnId="{81852252-22BD-4784-B7BF-2CC759092AC5}">
      <dgm:prSet/>
      <dgm:spPr/>
      <dgm:t>
        <a:bodyPr/>
        <a:lstStyle/>
        <a:p>
          <a:pPr rtl="1"/>
          <a:endParaRPr lang="ar-SA"/>
        </a:p>
      </dgm:t>
    </dgm:pt>
    <dgm:pt modelId="{16448449-99BB-4C9C-A392-5EEC5C3373B6}" type="pres">
      <dgm:prSet presAssocID="{82CF15FB-0818-461D-99DC-95ABAB7B14EF}" presName="hierChild1" presStyleCnt="0">
        <dgm:presLayoutVars>
          <dgm:orgChart val="1"/>
          <dgm:chPref val="1"/>
          <dgm:dir/>
          <dgm:animOne val="branch"/>
          <dgm:animLvl val="lvl"/>
          <dgm:resizeHandles/>
        </dgm:presLayoutVars>
      </dgm:prSet>
      <dgm:spPr/>
      <dgm:t>
        <a:bodyPr/>
        <a:lstStyle/>
        <a:p>
          <a:pPr rtl="1"/>
          <a:endParaRPr lang="ar-SA"/>
        </a:p>
      </dgm:t>
    </dgm:pt>
    <dgm:pt modelId="{7D0CBC37-6E9A-4508-A606-69DAE881EAD3}" type="pres">
      <dgm:prSet presAssocID="{4AB7204B-D806-468A-AEDD-2675C194D15A}" presName="hierRoot1" presStyleCnt="0">
        <dgm:presLayoutVars>
          <dgm:hierBranch val="init"/>
        </dgm:presLayoutVars>
      </dgm:prSet>
      <dgm:spPr/>
    </dgm:pt>
    <dgm:pt modelId="{20C8E8E3-8F24-4EE3-B747-76E2F718BD35}" type="pres">
      <dgm:prSet presAssocID="{4AB7204B-D806-468A-AEDD-2675C194D15A}" presName="rootComposite1" presStyleCnt="0"/>
      <dgm:spPr/>
    </dgm:pt>
    <dgm:pt modelId="{6004C8FF-565E-4C80-9420-54C26B0EFA9D}" type="pres">
      <dgm:prSet presAssocID="{4AB7204B-D806-468A-AEDD-2675C194D15A}" presName="rootText1" presStyleLbl="node0" presStyleIdx="0" presStyleCnt="1" custScaleX="117829" custScaleY="133257">
        <dgm:presLayoutVars>
          <dgm:chPref val="3"/>
        </dgm:presLayoutVars>
      </dgm:prSet>
      <dgm:spPr/>
      <dgm:t>
        <a:bodyPr/>
        <a:lstStyle/>
        <a:p>
          <a:pPr rtl="1"/>
          <a:endParaRPr lang="ar-SA"/>
        </a:p>
      </dgm:t>
    </dgm:pt>
    <dgm:pt modelId="{14BDF35C-9398-4C8E-A0C6-8887211C4280}" type="pres">
      <dgm:prSet presAssocID="{4AB7204B-D806-468A-AEDD-2675C194D15A}" presName="rootConnector1" presStyleLbl="node1" presStyleIdx="0" presStyleCnt="0"/>
      <dgm:spPr/>
      <dgm:t>
        <a:bodyPr/>
        <a:lstStyle/>
        <a:p>
          <a:pPr rtl="1"/>
          <a:endParaRPr lang="ar-SA"/>
        </a:p>
      </dgm:t>
    </dgm:pt>
    <dgm:pt modelId="{4CF1D8AE-3FD2-4264-8792-AE0F1BB96A85}" type="pres">
      <dgm:prSet presAssocID="{4AB7204B-D806-468A-AEDD-2675C194D15A}" presName="hierChild2" presStyleCnt="0"/>
      <dgm:spPr/>
    </dgm:pt>
    <dgm:pt modelId="{E10BC417-A7BB-4543-AB8E-042D01F52B68}" type="pres">
      <dgm:prSet presAssocID="{961557B3-D40C-4508-8BA6-186137750D6C}" presName="Name64" presStyleLbl="parChTrans1D2" presStyleIdx="0" presStyleCnt="4"/>
      <dgm:spPr/>
      <dgm:t>
        <a:bodyPr/>
        <a:lstStyle/>
        <a:p>
          <a:pPr rtl="1"/>
          <a:endParaRPr lang="ar-SA"/>
        </a:p>
      </dgm:t>
    </dgm:pt>
    <dgm:pt modelId="{F7183C77-BC56-45B7-A8F7-63BCBB80AE03}" type="pres">
      <dgm:prSet presAssocID="{1A0E4CFE-E7AA-4D71-A47B-E02A3B7FCDBE}" presName="hierRoot2" presStyleCnt="0">
        <dgm:presLayoutVars>
          <dgm:hierBranch val="init"/>
        </dgm:presLayoutVars>
      </dgm:prSet>
      <dgm:spPr/>
    </dgm:pt>
    <dgm:pt modelId="{494528E6-9D7D-42E4-9832-EAFA1B28EE9A}" type="pres">
      <dgm:prSet presAssocID="{1A0E4CFE-E7AA-4D71-A47B-E02A3B7FCDBE}" presName="rootComposite" presStyleCnt="0"/>
      <dgm:spPr/>
    </dgm:pt>
    <dgm:pt modelId="{29CB8AC3-F7F8-414D-AF28-AE8EF99EC51F}" type="pres">
      <dgm:prSet presAssocID="{1A0E4CFE-E7AA-4D71-A47B-E02A3B7FCDBE}" presName="rootText" presStyleLbl="node2" presStyleIdx="0" presStyleCnt="4">
        <dgm:presLayoutVars>
          <dgm:chPref val="3"/>
        </dgm:presLayoutVars>
      </dgm:prSet>
      <dgm:spPr/>
      <dgm:t>
        <a:bodyPr/>
        <a:lstStyle/>
        <a:p>
          <a:pPr rtl="1"/>
          <a:endParaRPr lang="ar-SA"/>
        </a:p>
      </dgm:t>
    </dgm:pt>
    <dgm:pt modelId="{1D6FCA50-1849-4161-83CD-5CF8A3506C65}" type="pres">
      <dgm:prSet presAssocID="{1A0E4CFE-E7AA-4D71-A47B-E02A3B7FCDBE}" presName="rootConnector" presStyleLbl="node2" presStyleIdx="0" presStyleCnt="4"/>
      <dgm:spPr/>
      <dgm:t>
        <a:bodyPr/>
        <a:lstStyle/>
        <a:p>
          <a:pPr rtl="1"/>
          <a:endParaRPr lang="ar-SA"/>
        </a:p>
      </dgm:t>
    </dgm:pt>
    <dgm:pt modelId="{4EA3D865-6D24-41A2-8405-CA70488F68B4}" type="pres">
      <dgm:prSet presAssocID="{1A0E4CFE-E7AA-4D71-A47B-E02A3B7FCDBE}" presName="hierChild4" presStyleCnt="0"/>
      <dgm:spPr/>
    </dgm:pt>
    <dgm:pt modelId="{BBBF2602-51CA-40ED-AED4-451BDD5E998F}" type="pres">
      <dgm:prSet presAssocID="{1A0E4CFE-E7AA-4D71-A47B-E02A3B7FCDBE}" presName="hierChild5" presStyleCnt="0"/>
      <dgm:spPr/>
    </dgm:pt>
    <dgm:pt modelId="{1BDD3A0D-78DC-4F8A-B95B-D571899D70A5}" type="pres">
      <dgm:prSet presAssocID="{11FAC4A5-ACA8-4493-9714-FB2AFF6A3E47}" presName="Name64" presStyleLbl="parChTrans1D2" presStyleIdx="1" presStyleCnt="4"/>
      <dgm:spPr/>
      <dgm:t>
        <a:bodyPr/>
        <a:lstStyle/>
        <a:p>
          <a:pPr rtl="1"/>
          <a:endParaRPr lang="ar-SA"/>
        </a:p>
      </dgm:t>
    </dgm:pt>
    <dgm:pt modelId="{02DB9893-96F4-43E2-B926-8E099C7000E2}" type="pres">
      <dgm:prSet presAssocID="{FA1027FA-A235-4A08-83B8-EBDB73961562}" presName="hierRoot2" presStyleCnt="0">
        <dgm:presLayoutVars>
          <dgm:hierBranch val="init"/>
        </dgm:presLayoutVars>
      </dgm:prSet>
      <dgm:spPr/>
    </dgm:pt>
    <dgm:pt modelId="{0778A2CC-32F7-4F9F-909E-80C25308C20B}" type="pres">
      <dgm:prSet presAssocID="{FA1027FA-A235-4A08-83B8-EBDB73961562}" presName="rootComposite" presStyleCnt="0"/>
      <dgm:spPr/>
    </dgm:pt>
    <dgm:pt modelId="{426A695D-FDBC-4E17-83A2-10587AF92B5B}" type="pres">
      <dgm:prSet presAssocID="{FA1027FA-A235-4A08-83B8-EBDB73961562}" presName="rootText" presStyleLbl="node2" presStyleIdx="1" presStyleCnt="4">
        <dgm:presLayoutVars>
          <dgm:chPref val="3"/>
        </dgm:presLayoutVars>
      </dgm:prSet>
      <dgm:spPr/>
      <dgm:t>
        <a:bodyPr/>
        <a:lstStyle/>
        <a:p>
          <a:pPr rtl="1"/>
          <a:endParaRPr lang="ar-SA"/>
        </a:p>
      </dgm:t>
    </dgm:pt>
    <dgm:pt modelId="{08EFDDEA-5681-46BC-9BBE-8C3503E97515}" type="pres">
      <dgm:prSet presAssocID="{FA1027FA-A235-4A08-83B8-EBDB73961562}" presName="rootConnector" presStyleLbl="node2" presStyleIdx="1" presStyleCnt="4"/>
      <dgm:spPr/>
      <dgm:t>
        <a:bodyPr/>
        <a:lstStyle/>
        <a:p>
          <a:pPr rtl="1"/>
          <a:endParaRPr lang="ar-SA"/>
        </a:p>
      </dgm:t>
    </dgm:pt>
    <dgm:pt modelId="{9395BD2E-2940-4E4B-ADA1-E6C8163F9FED}" type="pres">
      <dgm:prSet presAssocID="{FA1027FA-A235-4A08-83B8-EBDB73961562}" presName="hierChild4" presStyleCnt="0"/>
      <dgm:spPr/>
    </dgm:pt>
    <dgm:pt modelId="{0AB97564-B6E2-478B-BCCC-BB7EC68E57B3}" type="pres">
      <dgm:prSet presAssocID="{FA1027FA-A235-4A08-83B8-EBDB73961562}" presName="hierChild5" presStyleCnt="0"/>
      <dgm:spPr/>
    </dgm:pt>
    <dgm:pt modelId="{4FF0D95D-C06F-4A47-955E-32038CF35ABF}" type="pres">
      <dgm:prSet presAssocID="{4BC8A81A-5984-4748-BC2E-1E5F996FBD09}" presName="Name64" presStyleLbl="parChTrans1D2" presStyleIdx="2" presStyleCnt="4"/>
      <dgm:spPr/>
      <dgm:t>
        <a:bodyPr/>
        <a:lstStyle/>
        <a:p>
          <a:pPr rtl="1"/>
          <a:endParaRPr lang="ar-SA"/>
        </a:p>
      </dgm:t>
    </dgm:pt>
    <dgm:pt modelId="{E91A71CD-D463-438E-B747-360FC80015B8}" type="pres">
      <dgm:prSet presAssocID="{A911B16D-189B-4F9D-BFC0-005B4F32EBF9}" presName="hierRoot2" presStyleCnt="0">
        <dgm:presLayoutVars>
          <dgm:hierBranch val="init"/>
        </dgm:presLayoutVars>
      </dgm:prSet>
      <dgm:spPr/>
    </dgm:pt>
    <dgm:pt modelId="{BB9F30AD-A288-45C4-B8B3-C3FA2DB869BD}" type="pres">
      <dgm:prSet presAssocID="{A911B16D-189B-4F9D-BFC0-005B4F32EBF9}" presName="rootComposite" presStyleCnt="0"/>
      <dgm:spPr/>
    </dgm:pt>
    <dgm:pt modelId="{FBC7D0C7-D500-4045-A7A9-CF8B798B127F}" type="pres">
      <dgm:prSet presAssocID="{A911B16D-189B-4F9D-BFC0-005B4F32EBF9}" presName="rootText" presStyleLbl="node2" presStyleIdx="2" presStyleCnt="4">
        <dgm:presLayoutVars>
          <dgm:chPref val="3"/>
        </dgm:presLayoutVars>
      </dgm:prSet>
      <dgm:spPr/>
      <dgm:t>
        <a:bodyPr/>
        <a:lstStyle/>
        <a:p>
          <a:pPr rtl="1"/>
          <a:endParaRPr lang="ar-SA"/>
        </a:p>
      </dgm:t>
    </dgm:pt>
    <dgm:pt modelId="{F7576B29-5C49-4EEC-9CBB-6FFEF8F7698E}" type="pres">
      <dgm:prSet presAssocID="{A911B16D-189B-4F9D-BFC0-005B4F32EBF9}" presName="rootConnector" presStyleLbl="node2" presStyleIdx="2" presStyleCnt="4"/>
      <dgm:spPr/>
      <dgm:t>
        <a:bodyPr/>
        <a:lstStyle/>
        <a:p>
          <a:pPr rtl="1"/>
          <a:endParaRPr lang="ar-SA"/>
        </a:p>
      </dgm:t>
    </dgm:pt>
    <dgm:pt modelId="{813EF473-9D2C-421C-9A99-CEA37511EE12}" type="pres">
      <dgm:prSet presAssocID="{A911B16D-189B-4F9D-BFC0-005B4F32EBF9}" presName="hierChild4" presStyleCnt="0"/>
      <dgm:spPr/>
    </dgm:pt>
    <dgm:pt modelId="{37822E89-BD42-49AA-A257-8E1D2BF212BB}" type="pres">
      <dgm:prSet presAssocID="{A911B16D-189B-4F9D-BFC0-005B4F32EBF9}" presName="hierChild5" presStyleCnt="0"/>
      <dgm:spPr/>
    </dgm:pt>
    <dgm:pt modelId="{27451163-42A0-4608-B22D-F2B55C0C08BD}" type="pres">
      <dgm:prSet presAssocID="{69990BF3-3B91-42DB-A65E-E6FC44B66A12}" presName="Name64" presStyleLbl="parChTrans1D2" presStyleIdx="3" presStyleCnt="4"/>
      <dgm:spPr/>
      <dgm:t>
        <a:bodyPr/>
        <a:lstStyle/>
        <a:p>
          <a:pPr rtl="1"/>
          <a:endParaRPr lang="ar-SA"/>
        </a:p>
      </dgm:t>
    </dgm:pt>
    <dgm:pt modelId="{F734C24F-3F78-4885-AA17-66032BDA67D1}" type="pres">
      <dgm:prSet presAssocID="{10D89398-3BE0-4C46-81B9-2BBB96C62C64}" presName="hierRoot2" presStyleCnt="0">
        <dgm:presLayoutVars>
          <dgm:hierBranch val="init"/>
        </dgm:presLayoutVars>
      </dgm:prSet>
      <dgm:spPr/>
    </dgm:pt>
    <dgm:pt modelId="{1C9AE4BB-0E7E-45C9-831F-39566FA2402E}" type="pres">
      <dgm:prSet presAssocID="{10D89398-3BE0-4C46-81B9-2BBB96C62C64}" presName="rootComposite" presStyleCnt="0"/>
      <dgm:spPr/>
    </dgm:pt>
    <dgm:pt modelId="{4EE06139-34D0-4B18-AA24-81BAABB83943}" type="pres">
      <dgm:prSet presAssocID="{10D89398-3BE0-4C46-81B9-2BBB96C62C64}" presName="rootText" presStyleLbl="node2" presStyleIdx="3" presStyleCnt="4">
        <dgm:presLayoutVars>
          <dgm:chPref val="3"/>
        </dgm:presLayoutVars>
      </dgm:prSet>
      <dgm:spPr/>
      <dgm:t>
        <a:bodyPr/>
        <a:lstStyle/>
        <a:p>
          <a:pPr rtl="1"/>
          <a:endParaRPr lang="ar-SA"/>
        </a:p>
      </dgm:t>
    </dgm:pt>
    <dgm:pt modelId="{D6829C77-F751-44EE-9DA4-A71001C18743}" type="pres">
      <dgm:prSet presAssocID="{10D89398-3BE0-4C46-81B9-2BBB96C62C64}" presName="rootConnector" presStyleLbl="node2" presStyleIdx="3" presStyleCnt="4"/>
      <dgm:spPr/>
      <dgm:t>
        <a:bodyPr/>
        <a:lstStyle/>
        <a:p>
          <a:pPr rtl="1"/>
          <a:endParaRPr lang="ar-SA"/>
        </a:p>
      </dgm:t>
    </dgm:pt>
    <dgm:pt modelId="{F56FF3AC-A97B-4929-BA01-170F95B2D31D}" type="pres">
      <dgm:prSet presAssocID="{10D89398-3BE0-4C46-81B9-2BBB96C62C64}" presName="hierChild4" presStyleCnt="0"/>
      <dgm:spPr/>
    </dgm:pt>
    <dgm:pt modelId="{06176EAF-53DF-4D81-9262-D227CAFB6D95}" type="pres">
      <dgm:prSet presAssocID="{10D89398-3BE0-4C46-81B9-2BBB96C62C64}" presName="hierChild5" presStyleCnt="0"/>
      <dgm:spPr/>
    </dgm:pt>
    <dgm:pt modelId="{6CC40A2E-315E-459C-B664-CD8988869304}" type="pres">
      <dgm:prSet presAssocID="{4AB7204B-D806-468A-AEDD-2675C194D15A}" presName="hierChild3" presStyleCnt="0"/>
      <dgm:spPr/>
    </dgm:pt>
  </dgm:ptLst>
  <dgm:cxnLst>
    <dgm:cxn modelId="{73BE815E-0697-418D-96B9-A8A10E023118}" type="presOf" srcId="{10D89398-3BE0-4C46-81B9-2BBB96C62C64}" destId="{D6829C77-F751-44EE-9DA4-A71001C18743}" srcOrd="1" destOrd="0" presId="urn:microsoft.com/office/officeart/2009/3/layout/HorizontalOrganizationChart"/>
    <dgm:cxn modelId="{81852252-22BD-4784-B7BF-2CC759092AC5}" srcId="{4AB7204B-D806-468A-AEDD-2675C194D15A}" destId="{10D89398-3BE0-4C46-81B9-2BBB96C62C64}" srcOrd="3" destOrd="0" parTransId="{69990BF3-3B91-42DB-A65E-E6FC44B66A12}" sibTransId="{1BCB20B0-A941-433B-A82D-50117F570697}"/>
    <dgm:cxn modelId="{596A2C9C-0D07-4DC9-B97A-8A27A8C5DC01}" type="presOf" srcId="{FA1027FA-A235-4A08-83B8-EBDB73961562}" destId="{08EFDDEA-5681-46BC-9BBE-8C3503E97515}" srcOrd="1" destOrd="0" presId="urn:microsoft.com/office/officeart/2009/3/layout/HorizontalOrganizationChart"/>
    <dgm:cxn modelId="{297BA850-09FC-4000-967E-A21736962DFF}" srcId="{4AB7204B-D806-468A-AEDD-2675C194D15A}" destId="{A911B16D-189B-4F9D-BFC0-005B4F32EBF9}" srcOrd="2" destOrd="0" parTransId="{4BC8A81A-5984-4748-BC2E-1E5F996FBD09}" sibTransId="{5A41C612-E8F6-402E-86B3-F451851C5597}"/>
    <dgm:cxn modelId="{26B535F9-B209-4417-97BF-F1802AB3ACDF}" type="presOf" srcId="{11FAC4A5-ACA8-4493-9714-FB2AFF6A3E47}" destId="{1BDD3A0D-78DC-4F8A-B95B-D571899D70A5}" srcOrd="0" destOrd="0" presId="urn:microsoft.com/office/officeart/2009/3/layout/HorizontalOrganizationChart"/>
    <dgm:cxn modelId="{FF598855-3892-4B60-9ACA-D3C2F6034C0A}" srcId="{4AB7204B-D806-468A-AEDD-2675C194D15A}" destId="{1A0E4CFE-E7AA-4D71-A47B-E02A3B7FCDBE}" srcOrd="0" destOrd="0" parTransId="{961557B3-D40C-4508-8BA6-186137750D6C}" sibTransId="{8E93C79A-1F12-4D68-8EA3-0732CE73CDC0}"/>
    <dgm:cxn modelId="{007B1C31-4E22-49DA-90CD-8C3C27DFA5B5}" type="presOf" srcId="{82CF15FB-0818-461D-99DC-95ABAB7B14EF}" destId="{16448449-99BB-4C9C-A392-5EEC5C3373B6}" srcOrd="0" destOrd="0" presId="urn:microsoft.com/office/officeart/2009/3/layout/HorizontalOrganizationChart"/>
    <dgm:cxn modelId="{C1AAA508-4393-423D-9DAC-22E51B2FB346}" srcId="{82CF15FB-0818-461D-99DC-95ABAB7B14EF}" destId="{4AB7204B-D806-468A-AEDD-2675C194D15A}" srcOrd="0" destOrd="0" parTransId="{5D8ECD82-81A5-4DA6-895C-844DA7E80025}" sibTransId="{44493662-1271-41B0-9D66-05AAC44ACD8A}"/>
    <dgm:cxn modelId="{3766C714-CB37-4ECC-BD99-49401C33EB76}" type="presOf" srcId="{1A0E4CFE-E7AA-4D71-A47B-E02A3B7FCDBE}" destId="{1D6FCA50-1849-4161-83CD-5CF8A3506C65}" srcOrd="1" destOrd="0" presId="urn:microsoft.com/office/officeart/2009/3/layout/HorizontalOrganizationChart"/>
    <dgm:cxn modelId="{820262DE-D189-4AC4-9D6B-89684B4876A4}" type="presOf" srcId="{4AB7204B-D806-468A-AEDD-2675C194D15A}" destId="{6004C8FF-565E-4C80-9420-54C26B0EFA9D}" srcOrd="0" destOrd="0" presId="urn:microsoft.com/office/officeart/2009/3/layout/HorizontalOrganizationChart"/>
    <dgm:cxn modelId="{437D9A0E-B199-4F5E-AC97-17C9359F2CD5}" srcId="{4AB7204B-D806-468A-AEDD-2675C194D15A}" destId="{FA1027FA-A235-4A08-83B8-EBDB73961562}" srcOrd="1" destOrd="0" parTransId="{11FAC4A5-ACA8-4493-9714-FB2AFF6A3E47}" sibTransId="{DE8DBCE5-C1EE-4284-9363-543E6D964601}"/>
    <dgm:cxn modelId="{41D3579D-4AC1-4A39-B2E3-8815160896E2}" type="presOf" srcId="{69990BF3-3B91-42DB-A65E-E6FC44B66A12}" destId="{27451163-42A0-4608-B22D-F2B55C0C08BD}" srcOrd="0" destOrd="0" presId="urn:microsoft.com/office/officeart/2009/3/layout/HorizontalOrganizationChart"/>
    <dgm:cxn modelId="{76040554-B683-42B5-942F-915828B60B05}" type="presOf" srcId="{A911B16D-189B-4F9D-BFC0-005B4F32EBF9}" destId="{FBC7D0C7-D500-4045-A7A9-CF8B798B127F}" srcOrd="0" destOrd="0" presId="urn:microsoft.com/office/officeart/2009/3/layout/HorizontalOrganizationChart"/>
    <dgm:cxn modelId="{3BC6CB7A-018C-41F2-8747-93E703E90FEE}" type="presOf" srcId="{1A0E4CFE-E7AA-4D71-A47B-E02A3B7FCDBE}" destId="{29CB8AC3-F7F8-414D-AF28-AE8EF99EC51F}" srcOrd="0" destOrd="0" presId="urn:microsoft.com/office/officeart/2009/3/layout/HorizontalOrganizationChart"/>
    <dgm:cxn modelId="{F0CA57BC-225A-44C5-87BD-26014F228E58}" type="presOf" srcId="{4AB7204B-D806-468A-AEDD-2675C194D15A}" destId="{14BDF35C-9398-4C8E-A0C6-8887211C4280}" srcOrd="1" destOrd="0" presId="urn:microsoft.com/office/officeart/2009/3/layout/HorizontalOrganizationChart"/>
    <dgm:cxn modelId="{70F025A8-57EF-4C37-BDDA-E6145815DED3}" type="presOf" srcId="{A911B16D-189B-4F9D-BFC0-005B4F32EBF9}" destId="{F7576B29-5C49-4EEC-9CBB-6FFEF8F7698E}" srcOrd="1" destOrd="0" presId="urn:microsoft.com/office/officeart/2009/3/layout/HorizontalOrganizationChart"/>
    <dgm:cxn modelId="{D0637561-2000-4F8F-986C-32FBB5D5A241}" type="presOf" srcId="{10D89398-3BE0-4C46-81B9-2BBB96C62C64}" destId="{4EE06139-34D0-4B18-AA24-81BAABB83943}" srcOrd="0" destOrd="0" presId="urn:microsoft.com/office/officeart/2009/3/layout/HorizontalOrganizationChart"/>
    <dgm:cxn modelId="{A362DB18-D69A-4602-8080-4556D6251962}" type="presOf" srcId="{4BC8A81A-5984-4748-BC2E-1E5F996FBD09}" destId="{4FF0D95D-C06F-4A47-955E-32038CF35ABF}" srcOrd="0" destOrd="0" presId="urn:microsoft.com/office/officeart/2009/3/layout/HorizontalOrganizationChart"/>
    <dgm:cxn modelId="{F776174B-CAC6-4D03-9E54-E53D94D5C030}" type="presOf" srcId="{FA1027FA-A235-4A08-83B8-EBDB73961562}" destId="{426A695D-FDBC-4E17-83A2-10587AF92B5B}" srcOrd="0" destOrd="0" presId="urn:microsoft.com/office/officeart/2009/3/layout/HorizontalOrganizationChart"/>
    <dgm:cxn modelId="{D6175A5B-DC9F-4DDA-A03A-03FEECD7F8A3}" type="presOf" srcId="{961557B3-D40C-4508-8BA6-186137750D6C}" destId="{E10BC417-A7BB-4543-AB8E-042D01F52B68}" srcOrd="0" destOrd="0" presId="urn:microsoft.com/office/officeart/2009/3/layout/HorizontalOrganizationChart"/>
    <dgm:cxn modelId="{47DEF5A6-7BED-444E-A706-9D7BF6316B73}" type="presParOf" srcId="{16448449-99BB-4C9C-A392-5EEC5C3373B6}" destId="{7D0CBC37-6E9A-4508-A606-69DAE881EAD3}" srcOrd="0" destOrd="0" presId="urn:microsoft.com/office/officeart/2009/3/layout/HorizontalOrganizationChart"/>
    <dgm:cxn modelId="{F638A9BF-AA32-4273-B075-17CA6046AD0C}" type="presParOf" srcId="{7D0CBC37-6E9A-4508-A606-69DAE881EAD3}" destId="{20C8E8E3-8F24-4EE3-B747-76E2F718BD35}" srcOrd="0" destOrd="0" presId="urn:microsoft.com/office/officeart/2009/3/layout/HorizontalOrganizationChart"/>
    <dgm:cxn modelId="{E02C01A8-695F-4F9B-A16D-C9324AF1C087}" type="presParOf" srcId="{20C8E8E3-8F24-4EE3-B747-76E2F718BD35}" destId="{6004C8FF-565E-4C80-9420-54C26B0EFA9D}" srcOrd="0" destOrd="0" presId="urn:microsoft.com/office/officeart/2009/3/layout/HorizontalOrganizationChart"/>
    <dgm:cxn modelId="{B427F322-F0E6-4B6A-BF83-EA83598910F3}" type="presParOf" srcId="{20C8E8E3-8F24-4EE3-B747-76E2F718BD35}" destId="{14BDF35C-9398-4C8E-A0C6-8887211C4280}" srcOrd="1" destOrd="0" presId="urn:microsoft.com/office/officeart/2009/3/layout/HorizontalOrganizationChart"/>
    <dgm:cxn modelId="{F0A05CC1-6ABC-4853-8A02-689CE5230096}" type="presParOf" srcId="{7D0CBC37-6E9A-4508-A606-69DAE881EAD3}" destId="{4CF1D8AE-3FD2-4264-8792-AE0F1BB96A85}" srcOrd="1" destOrd="0" presId="urn:microsoft.com/office/officeart/2009/3/layout/HorizontalOrganizationChart"/>
    <dgm:cxn modelId="{300F6A1B-3699-4E8D-A4F6-A2142509D503}" type="presParOf" srcId="{4CF1D8AE-3FD2-4264-8792-AE0F1BB96A85}" destId="{E10BC417-A7BB-4543-AB8E-042D01F52B68}" srcOrd="0" destOrd="0" presId="urn:microsoft.com/office/officeart/2009/3/layout/HorizontalOrganizationChart"/>
    <dgm:cxn modelId="{E291F51D-304D-4902-90FF-102FDE65A6C6}" type="presParOf" srcId="{4CF1D8AE-3FD2-4264-8792-AE0F1BB96A85}" destId="{F7183C77-BC56-45B7-A8F7-63BCBB80AE03}" srcOrd="1" destOrd="0" presId="urn:microsoft.com/office/officeart/2009/3/layout/HorizontalOrganizationChart"/>
    <dgm:cxn modelId="{653F08D2-93A7-4147-BC1A-7AA9BD7A7354}" type="presParOf" srcId="{F7183C77-BC56-45B7-A8F7-63BCBB80AE03}" destId="{494528E6-9D7D-42E4-9832-EAFA1B28EE9A}" srcOrd="0" destOrd="0" presId="urn:microsoft.com/office/officeart/2009/3/layout/HorizontalOrganizationChart"/>
    <dgm:cxn modelId="{28AEE1FE-75A5-43CF-88D4-E6C25435FF33}" type="presParOf" srcId="{494528E6-9D7D-42E4-9832-EAFA1B28EE9A}" destId="{29CB8AC3-F7F8-414D-AF28-AE8EF99EC51F}" srcOrd="0" destOrd="0" presId="urn:microsoft.com/office/officeart/2009/3/layout/HorizontalOrganizationChart"/>
    <dgm:cxn modelId="{7EA0C25F-03A6-4D3E-AA8C-826AC2E5CB6C}" type="presParOf" srcId="{494528E6-9D7D-42E4-9832-EAFA1B28EE9A}" destId="{1D6FCA50-1849-4161-83CD-5CF8A3506C65}" srcOrd="1" destOrd="0" presId="urn:microsoft.com/office/officeart/2009/3/layout/HorizontalOrganizationChart"/>
    <dgm:cxn modelId="{1C16CCAB-5958-4C59-A9D5-F9CAD8C4305A}" type="presParOf" srcId="{F7183C77-BC56-45B7-A8F7-63BCBB80AE03}" destId="{4EA3D865-6D24-41A2-8405-CA70488F68B4}" srcOrd="1" destOrd="0" presId="urn:microsoft.com/office/officeart/2009/3/layout/HorizontalOrganizationChart"/>
    <dgm:cxn modelId="{48AEBEDF-0274-4E9E-8860-4E99842D4246}" type="presParOf" srcId="{F7183C77-BC56-45B7-A8F7-63BCBB80AE03}" destId="{BBBF2602-51CA-40ED-AED4-451BDD5E998F}" srcOrd="2" destOrd="0" presId="urn:microsoft.com/office/officeart/2009/3/layout/HorizontalOrganizationChart"/>
    <dgm:cxn modelId="{ABEBFD3B-C5CB-4B06-8E5D-D901DF9C47C8}" type="presParOf" srcId="{4CF1D8AE-3FD2-4264-8792-AE0F1BB96A85}" destId="{1BDD3A0D-78DC-4F8A-B95B-D571899D70A5}" srcOrd="2" destOrd="0" presId="urn:microsoft.com/office/officeart/2009/3/layout/HorizontalOrganizationChart"/>
    <dgm:cxn modelId="{57837427-ACE0-4D41-A829-C241C091F8DA}" type="presParOf" srcId="{4CF1D8AE-3FD2-4264-8792-AE0F1BB96A85}" destId="{02DB9893-96F4-43E2-B926-8E099C7000E2}" srcOrd="3" destOrd="0" presId="urn:microsoft.com/office/officeart/2009/3/layout/HorizontalOrganizationChart"/>
    <dgm:cxn modelId="{688F3A21-6034-425E-8BE6-73C4037C4AAC}" type="presParOf" srcId="{02DB9893-96F4-43E2-B926-8E099C7000E2}" destId="{0778A2CC-32F7-4F9F-909E-80C25308C20B}" srcOrd="0" destOrd="0" presId="urn:microsoft.com/office/officeart/2009/3/layout/HorizontalOrganizationChart"/>
    <dgm:cxn modelId="{C1043205-440F-413E-B617-26E1CE933092}" type="presParOf" srcId="{0778A2CC-32F7-4F9F-909E-80C25308C20B}" destId="{426A695D-FDBC-4E17-83A2-10587AF92B5B}" srcOrd="0" destOrd="0" presId="urn:microsoft.com/office/officeart/2009/3/layout/HorizontalOrganizationChart"/>
    <dgm:cxn modelId="{2CADDAA5-A642-4084-BFA9-549B83E30DA2}" type="presParOf" srcId="{0778A2CC-32F7-4F9F-909E-80C25308C20B}" destId="{08EFDDEA-5681-46BC-9BBE-8C3503E97515}" srcOrd="1" destOrd="0" presId="urn:microsoft.com/office/officeart/2009/3/layout/HorizontalOrganizationChart"/>
    <dgm:cxn modelId="{1ADA6B62-DD5C-4209-95DC-B4A7E6FACBA7}" type="presParOf" srcId="{02DB9893-96F4-43E2-B926-8E099C7000E2}" destId="{9395BD2E-2940-4E4B-ADA1-E6C8163F9FED}" srcOrd="1" destOrd="0" presId="urn:microsoft.com/office/officeart/2009/3/layout/HorizontalOrganizationChart"/>
    <dgm:cxn modelId="{CA71E035-FA89-4891-B9CF-6A4B6F82E460}" type="presParOf" srcId="{02DB9893-96F4-43E2-B926-8E099C7000E2}" destId="{0AB97564-B6E2-478B-BCCC-BB7EC68E57B3}" srcOrd="2" destOrd="0" presId="urn:microsoft.com/office/officeart/2009/3/layout/HorizontalOrganizationChart"/>
    <dgm:cxn modelId="{E424C288-35D7-4CFF-82C1-B4D007EB7511}" type="presParOf" srcId="{4CF1D8AE-3FD2-4264-8792-AE0F1BB96A85}" destId="{4FF0D95D-C06F-4A47-955E-32038CF35ABF}" srcOrd="4" destOrd="0" presId="urn:microsoft.com/office/officeart/2009/3/layout/HorizontalOrganizationChart"/>
    <dgm:cxn modelId="{E55A8038-0E12-4217-A1E1-6A51A405ED6F}" type="presParOf" srcId="{4CF1D8AE-3FD2-4264-8792-AE0F1BB96A85}" destId="{E91A71CD-D463-438E-B747-360FC80015B8}" srcOrd="5" destOrd="0" presId="urn:microsoft.com/office/officeart/2009/3/layout/HorizontalOrganizationChart"/>
    <dgm:cxn modelId="{F923FF87-F0DD-4956-B34D-FEDA9CCB313E}" type="presParOf" srcId="{E91A71CD-D463-438E-B747-360FC80015B8}" destId="{BB9F30AD-A288-45C4-B8B3-C3FA2DB869BD}" srcOrd="0" destOrd="0" presId="urn:microsoft.com/office/officeart/2009/3/layout/HorizontalOrganizationChart"/>
    <dgm:cxn modelId="{C7D5815E-302F-4F22-8194-2D1002C01EF9}" type="presParOf" srcId="{BB9F30AD-A288-45C4-B8B3-C3FA2DB869BD}" destId="{FBC7D0C7-D500-4045-A7A9-CF8B798B127F}" srcOrd="0" destOrd="0" presId="urn:microsoft.com/office/officeart/2009/3/layout/HorizontalOrganizationChart"/>
    <dgm:cxn modelId="{951E1EF5-1C63-4A01-BEF9-CA8580B69C9E}" type="presParOf" srcId="{BB9F30AD-A288-45C4-B8B3-C3FA2DB869BD}" destId="{F7576B29-5C49-4EEC-9CBB-6FFEF8F7698E}" srcOrd="1" destOrd="0" presId="urn:microsoft.com/office/officeart/2009/3/layout/HorizontalOrganizationChart"/>
    <dgm:cxn modelId="{D8E52326-C836-4E6A-B24A-FE3F9F64E389}" type="presParOf" srcId="{E91A71CD-D463-438E-B747-360FC80015B8}" destId="{813EF473-9D2C-421C-9A99-CEA37511EE12}" srcOrd="1" destOrd="0" presId="urn:microsoft.com/office/officeart/2009/3/layout/HorizontalOrganizationChart"/>
    <dgm:cxn modelId="{26A7650A-0C9C-4162-B33A-D2A11B1CE312}" type="presParOf" srcId="{E91A71CD-D463-438E-B747-360FC80015B8}" destId="{37822E89-BD42-49AA-A257-8E1D2BF212BB}" srcOrd="2" destOrd="0" presId="urn:microsoft.com/office/officeart/2009/3/layout/HorizontalOrganizationChart"/>
    <dgm:cxn modelId="{0FFDCD33-4AAD-4788-B056-51ABC803AE2D}" type="presParOf" srcId="{4CF1D8AE-3FD2-4264-8792-AE0F1BB96A85}" destId="{27451163-42A0-4608-B22D-F2B55C0C08BD}" srcOrd="6" destOrd="0" presId="urn:microsoft.com/office/officeart/2009/3/layout/HorizontalOrganizationChart"/>
    <dgm:cxn modelId="{122320BD-DB21-4066-9B20-1D297B2D6C83}" type="presParOf" srcId="{4CF1D8AE-3FD2-4264-8792-AE0F1BB96A85}" destId="{F734C24F-3F78-4885-AA17-66032BDA67D1}" srcOrd="7" destOrd="0" presId="urn:microsoft.com/office/officeart/2009/3/layout/HorizontalOrganizationChart"/>
    <dgm:cxn modelId="{15A2F4B3-84D3-42CA-9262-F68223E31AD2}" type="presParOf" srcId="{F734C24F-3F78-4885-AA17-66032BDA67D1}" destId="{1C9AE4BB-0E7E-45C9-831F-39566FA2402E}" srcOrd="0" destOrd="0" presId="urn:microsoft.com/office/officeart/2009/3/layout/HorizontalOrganizationChart"/>
    <dgm:cxn modelId="{21E9A980-6E91-4B07-8700-32CAA491F2A2}" type="presParOf" srcId="{1C9AE4BB-0E7E-45C9-831F-39566FA2402E}" destId="{4EE06139-34D0-4B18-AA24-81BAABB83943}" srcOrd="0" destOrd="0" presId="urn:microsoft.com/office/officeart/2009/3/layout/HorizontalOrganizationChart"/>
    <dgm:cxn modelId="{D75379D4-F473-465D-870B-8A6EA10F7200}" type="presParOf" srcId="{1C9AE4BB-0E7E-45C9-831F-39566FA2402E}" destId="{D6829C77-F751-44EE-9DA4-A71001C18743}" srcOrd="1" destOrd="0" presId="urn:microsoft.com/office/officeart/2009/3/layout/HorizontalOrganizationChart"/>
    <dgm:cxn modelId="{5863807E-B3ED-4C67-8538-CB5F1E15904A}" type="presParOf" srcId="{F734C24F-3F78-4885-AA17-66032BDA67D1}" destId="{F56FF3AC-A97B-4929-BA01-170F95B2D31D}" srcOrd="1" destOrd="0" presId="urn:microsoft.com/office/officeart/2009/3/layout/HorizontalOrganizationChart"/>
    <dgm:cxn modelId="{51CB372E-7E27-4633-ABBF-1F023A758AAD}" type="presParOf" srcId="{F734C24F-3F78-4885-AA17-66032BDA67D1}" destId="{06176EAF-53DF-4D81-9262-D227CAFB6D95}" srcOrd="2" destOrd="0" presId="urn:microsoft.com/office/officeart/2009/3/layout/HorizontalOrganizationChart"/>
    <dgm:cxn modelId="{9E5E3BA4-A30C-4CD0-A543-1CE5AACEEB34}" type="presParOf" srcId="{7D0CBC37-6E9A-4508-A606-69DAE881EAD3}" destId="{6CC40A2E-315E-459C-B664-CD8988869304}"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5AA41B8-0C3C-45F9-AA33-5090F97779AE}"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pPr rtl="1"/>
          <a:endParaRPr lang="ar-SA"/>
        </a:p>
      </dgm:t>
    </dgm:pt>
    <dgm:pt modelId="{0F3EC739-1191-4852-834B-AA1BC1BE17C8}">
      <dgm:prSet custT="1"/>
      <dgm:spPr>
        <a:solidFill>
          <a:schemeClr val="accent4">
            <a:lumMod val="75000"/>
          </a:schemeClr>
        </a:solidFill>
      </dgm:spPr>
      <dgm:t>
        <a:bodyPr/>
        <a:lstStyle/>
        <a:p>
          <a:pPr rtl="1"/>
          <a:r>
            <a:rPr lang="ar-SA" sz="4000" dirty="0" smtClean="0"/>
            <a:t>عبد الله بن سلام</a:t>
          </a:r>
          <a:endParaRPr lang="ar-SA" sz="4000" dirty="0"/>
        </a:p>
      </dgm:t>
    </dgm:pt>
    <dgm:pt modelId="{4E85339E-A68D-4248-93A9-7ED8CEE5E8CD}" type="parTrans" cxnId="{DCAA5E80-0D34-4421-B344-BC663CDA54D1}">
      <dgm:prSet/>
      <dgm:spPr/>
      <dgm:t>
        <a:bodyPr/>
        <a:lstStyle/>
        <a:p>
          <a:pPr rtl="1"/>
          <a:endParaRPr lang="ar-SA"/>
        </a:p>
      </dgm:t>
    </dgm:pt>
    <dgm:pt modelId="{297E35A6-D84B-4700-A2C4-8FA90B230675}" type="sibTrans" cxnId="{DCAA5E80-0D34-4421-B344-BC663CDA54D1}">
      <dgm:prSet/>
      <dgm:spPr/>
      <dgm:t>
        <a:bodyPr/>
        <a:lstStyle/>
        <a:p>
          <a:pPr rtl="1"/>
          <a:endParaRPr lang="ar-SA"/>
        </a:p>
      </dgm:t>
    </dgm:pt>
    <dgm:pt modelId="{EA800AB0-78F8-4A21-8366-284AB98D1746}">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4400" dirty="0" smtClean="0"/>
            <a:t>ترجمته</a:t>
          </a:r>
          <a:r>
            <a:rPr lang="ar-SA" sz="3600" dirty="0" smtClean="0"/>
            <a:t>: </a:t>
          </a:r>
          <a:endParaRPr lang="ar-SA" sz="3600" dirty="0"/>
        </a:p>
      </dgm:t>
    </dgm:pt>
    <dgm:pt modelId="{93473FF9-132F-4961-98C4-A2FE613DF420}" type="parTrans" cxnId="{0F88CCD8-0F8D-448A-B516-1997EA008499}">
      <dgm:prSet/>
      <dgm:spPr/>
      <dgm:t>
        <a:bodyPr/>
        <a:lstStyle/>
        <a:p>
          <a:pPr rtl="1"/>
          <a:endParaRPr lang="ar-SA"/>
        </a:p>
      </dgm:t>
    </dgm:pt>
    <dgm:pt modelId="{0EE8933E-EFD9-4963-B2A1-2EEE87BFEEA1}" type="sibTrans" cxnId="{0F88CCD8-0F8D-448A-B516-1997EA008499}">
      <dgm:prSet/>
      <dgm:spPr/>
      <dgm:t>
        <a:bodyPr/>
        <a:lstStyle/>
        <a:p>
          <a:pPr rtl="1"/>
          <a:endParaRPr lang="ar-SA"/>
        </a:p>
      </dgm:t>
    </dgm:pt>
    <dgm:pt modelId="{BD631972-51AB-4EEF-BA59-719B28479564}">
      <dgm:prSet custT="1">
        <dgm:style>
          <a:lnRef idx="1">
            <a:schemeClr val="dk1"/>
          </a:lnRef>
          <a:fillRef idx="2">
            <a:schemeClr val="dk1"/>
          </a:fillRef>
          <a:effectRef idx="1">
            <a:schemeClr val="dk1"/>
          </a:effectRef>
          <a:fontRef idx="minor">
            <a:schemeClr val="dk1"/>
          </a:fontRef>
        </dgm:style>
      </dgm:prSet>
      <dgm:spPr/>
      <dgm:t>
        <a:bodyPr/>
        <a:lstStyle/>
        <a:p>
          <a:pPr algn="justLow" rtl="1"/>
          <a:r>
            <a:rPr lang="ar-SA" sz="2800" dirty="0" smtClean="0"/>
            <a:t>هو أبو يوسف، عبد الله بن سلام بن الحارث الإسرائيلي </a:t>
          </a:r>
          <a:r>
            <a:rPr lang="ar-SA" sz="2800" dirty="0" err="1" smtClean="0"/>
            <a:t>الأنصارى</a:t>
          </a:r>
          <a:r>
            <a:rPr lang="ar-SA" sz="2800" dirty="0" smtClean="0"/>
            <a:t>، من </a:t>
          </a:r>
          <a:r>
            <a:rPr lang="ar-SA" sz="2800" dirty="0" err="1" smtClean="0"/>
            <a:t>الخرزج</a:t>
          </a:r>
          <a:r>
            <a:rPr lang="ar-SA" sz="2800" dirty="0" smtClean="0"/>
            <a:t>، وهو من ولد يوسف بن يعقوب عليهما السلام.</a:t>
          </a:r>
        </a:p>
        <a:p>
          <a:pPr algn="justLow" rtl="1"/>
          <a:r>
            <a:rPr lang="ar-SA" sz="2800" dirty="0" smtClean="0"/>
            <a:t> أسلم عند قدوم </a:t>
          </a:r>
          <a:r>
            <a:rPr lang="ar-SA" sz="2800" dirty="0" err="1" smtClean="0"/>
            <a:t>النبى</a:t>
          </a:r>
          <a:r>
            <a:rPr lang="ar-SA" sz="2800" dirty="0" smtClean="0"/>
            <a:t> صلى الله عليه وسلم المدينة.</a:t>
          </a:r>
        </a:p>
        <a:p>
          <a:pPr algn="justLow" rtl="1"/>
          <a:r>
            <a:rPr lang="ar-SA" sz="2800" dirty="0" smtClean="0"/>
            <a:t>أورد البخاري قصة إسلامه في صحيحة.</a:t>
          </a:r>
          <a:endParaRPr lang="ar-SA" sz="2800" dirty="0"/>
        </a:p>
      </dgm:t>
    </dgm:pt>
    <dgm:pt modelId="{78EE3C62-3405-4DFE-AB10-4B54AD55661D}" type="parTrans" cxnId="{524F8726-4608-4C40-913F-E725CD9802F3}">
      <dgm:prSet/>
      <dgm:spPr/>
      <dgm:t>
        <a:bodyPr/>
        <a:lstStyle/>
        <a:p>
          <a:pPr rtl="1"/>
          <a:endParaRPr lang="ar-SA"/>
        </a:p>
      </dgm:t>
    </dgm:pt>
    <dgm:pt modelId="{04565DD3-DFCE-4DA6-8347-DBDFF318B4EC}" type="sibTrans" cxnId="{524F8726-4608-4C40-913F-E725CD9802F3}">
      <dgm:prSet/>
      <dgm:spPr/>
      <dgm:t>
        <a:bodyPr/>
        <a:lstStyle/>
        <a:p>
          <a:pPr rtl="1"/>
          <a:endParaRPr lang="ar-SA"/>
        </a:p>
      </dgm:t>
    </dgm:pt>
    <dgm:pt modelId="{AE21A3EE-9E10-476A-AF52-87982C263483}" type="pres">
      <dgm:prSet presAssocID="{45AA41B8-0C3C-45F9-AA33-5090F97779AE}" presName="mainComposite" presStyleCnt="0">
        <dgm:presLayoutVars>
          <dgm:chPref val="1"/>
          <dgm:dir/>
          <dgm:animOne val="branch"/>
          <dgm:animLvl val="lvl"/>
          <dgm:resizeHandles val="exact"/>
        </dgm:presLayoutVars>
      </dgm:prSet>
      <dgm:spPr/>
      <dgm:t>
        <a:bodyPr/>
        <a:lstStyle/>
        <a:p>
          <a:pPr rtl="1"/>
          <a:endParaRPr lang="ar-SA"/>
        </a:p>
      </dgm:t>
    </dgm:pt>
    <dgm:pt modelId="{1B300265-24E1-48C0-9E68-08A0FED15C07}" type="pres">
      <dgm:prSet presAssocID="{45AA41B8-0C3C-45F9-AA33-5090F97779AE}" presName="hierFlow" presStyleCnt="0"/>
      <dgm:spPr/>
    </dgm:pt>
    <dgm:pt modelId="{51F90A95-4381-42CB-A8E3-3CFAEDBD4FE1}" type="pres">
      <dgm:prSet presAssocID="{45AA41B8-0C3C-45F9-AA33-5090F97779AE}" presName="hierChild1" presStyleCnt="0">
        <dgm:presLayoutVars>
          <dgm:chPref val="1"/>
          <dgm:animOne val="branch"/>
          <dgm:animLvl val="lvl"/>
        </dgm:presLayoutVars>
      </dgm:prSet>
      <dgm:spPr/>
    </dgm:pt>
    <dgm:pt modelId="{AEAB11FE-9C57-4359-AA49-25136F90AF21}" type="pres">
      <dgm:prSet presAssocID="{0F3EC739-1191-4852-834B-AA1BC1BE17C8}" presName="Name17" presStyleCnt="0"/>
      <dgm:spPr/>
    </dgm:pt>
    <dgm:pt modelId="{EE04BB3F-235D-43FF-9A4B-E76CCD31043A}" type="pres">
      <dgm:prSet presAssocID="{0F3EC739-1191-4852-834B-AA1BC1BE17C8}" presName="level1Shape" presStyleLbl="node0" presStyleIdx="0" presStyleCnt="1" custScaleX="128772">
        <dgm:presLayoutVars>
          <dgm:chPref val="3"/>
        </dgm:presLayoutVars>
      </dgm:prSet>
      <dgm:spPr/>
      <dgm:t>
        <a:bodyPr/>
        <a:lstStyle/>
        <a:p>
          <a:pPr rtl="1"/>
          <a:endParaRPr lang="ar-SA"/>
        </a:p>
      </dgm:t>
    </dgm:pt>
    <dgm:pt modelId="{325DF4C6-6966-41DB-A730-E87328F9B7D9}" type="pres">
      <dgm:prSet presAssocID="{0F3EC739-1191-4852-834B-AA1BC1BE17C8}" presName="hierChild2" presStyleCnt="0"/>
      <dgm:spPr/>
    </dgm:pt>
    <dgm:pt modelId="{3CB8E03A-ACEB-4A2F-B4AB-970E084E1989}" type="pres">
      <dgm:prSet presAssocID="{93473FF9-132F-4961-98C4-A2FE613DF420}" presName="Name25" presStyleLbl="parChTrans1D2" presStyleIdx="0" presStyleCnt="2"/>
      <dgm:spPr/>
      <dgm:t>
        <a:bodyPr/>
        <a:lstStyle/>
        <a:p>
          <a:pPr rtl="1"/>
          <a:endParaRPr lang="ar-SA"/>
        </a:p>
      </dgm:t>
    </dgm:pt>
    <dgm:pt modelId="{39A38584-1F28-48E8-A39C-2FC778BF6923}" type="pres">
      <dgm:prSet presAssocID="{93473FF9-132F-4961-98C4-A2FE613DF420}" presName="connTx" presStyleLbl="parChTrans1D2" presStyleIdx="0" presStyleCnt="2"/>
      <dgm:spPr/>
      <dgm:t>
        <a:bodyPr/>
        <a:lstStyle/>
        <a:p>
          <a:pPr rtl="1"/>
          <a:endParaRPr lang="ar-SA"/>
        </a:p>
      </dgm:t>
    </dgm:pt>
    <dgm:pt modelId="{063F2C86-55F3-4D7B-ABDC-70DECC3A7779}" type="pres">
      <dgm:prSet presAssocID="{EA800AB0-78F8-4A21-8366-284AB98D1746}" presName="Name30" presStyleCnt="0"/>
      <dgm:spPr/>
    </dgm:pt>
    <dgm:pt modelId="{28BE8E6F-F13A-4DBB-A73B-F37DD0D860D6}" type="pres">
      <dgm:prSet presAssocID="{EA800AB0-78F8-4A21-8366-284AB98D1746}" presName="level2Shape" presStyleLbl="node2" presStyleIdx="0" presStyleCnt="2" custScaleX="227521" custScaleY="150755" custLinFactNeighborX="1629" custLinFactNeighborY="-42333"/>
      <dgm:spPr/>
      <dgm:t>
        <a:bodyPr/>
        <a:lstStyle/>
        <a:p>
          <a:pPr rtl="1"/>
          <a:endParaRPr lang="ar-SA"/>
        </a:p>
      </dgm:t>
    </dgm:pt>
    <dgm:pt modelId="{5C69EE88-C360-41F6-B7A7-EDA913CB3D62}" type="pres">
      <dgm:prSet presAssocID="{EA800AB0-78F8-4A21-8366-284AB98D1746}" presName="hierChild3" presStyleCnt="0"/>
      <dgm:spPr/>
    </dgm:pt>
    <dgm:pt modelId="{A8FB8688-8B38-4E27-91E1-47840886B81F}" type="pres">
      <dgm:prSet presAssocID="{78EE3C62-3405-4DFE-AB10-4B54AD55661D}" presName="Name25" presStyleLbl="parChTrans1D2" presStyleIdx="1" presStyleCnt="2"/>
      <dgm:spPr/>
      <dgm:t>
        <a:bodyPr/>
        <a:lstStyle/>
        <a:p>
          <a:pPr rtl="1"/>
          <a:endParaRPr lang="ar-SA"/>
        </a:p>
      </dgm:t>
    </dgm:pt>
    <dgm:pt modelId="{14C5DDDE-DE94-4E1C-BF07-735DEFD9907D}" type="pres">
      <dgm:prSet presAssocID="{78EE3C62-3405-4DFE-AB10-4B54AD55661D}" presName="connTx" presStyleLbl="parChTrans1D2" presStyleIdx="1" presStyleCnt="2"/>
      <dgm:spPr/>
      <dgm:t>
        <a:bodyPr/>
        <a:lstStyle/>
        <a:p>
          <a:pPr rtl="1"/>
          <a:endParaRPr lang="ar-SA"/>
        </a:p>
      </dgm:t>
    </dgm:pt>
    <dgm:pt modelId="{F522E0E8-542F-4F6E-B828-050077BD1FED}" type="pres">
      <dgm:prSet presAssocID="{BD631972-51AB-4EEF-BA59-719B28479564}" presName="Name30" presStyleCnt="0"/>
      <dgm:spPr/>
    </dgm:pt>
    <dgm:pt modelId="{4D5D15BB-2E6F-40D6-889F-7E59B61EB17D}" type="pres">
      <dgm:prSet presAssocID="{BD631972-51AB-4EEF-BA59-719B28479564}" presName="level2Shape" presStyleLbl="node2" presStyleIdx="1" presStyleCnt="2" custScaleX="227521" custScaleY="389236" custLinFactNeighborX="1416"/>
      <dgm:spPr/>
      <dgm:t>
        <a:bodyPr/>
        <a:lstStyle/>
        <a:p>
          <a:pPr rtl="1"/>
          <a:endParaRPr lang="ar-SA"/>
        </a:p>
      </dgm:t>
    </dgm:pt>
    <dgm:pt modelId="{6D63E70F-AC44-4E1B-96AD-E2BBF407F882}" type="pres">
      <dgm:prSet presAssocID="{BD631972-51AB-4EEF-BA59-719B28479564}" presName="hierChild3" presStyleCnt="0"/>
      <dgm:spPr/>
    </dgm:pt>
    <dgm:pt modelId="{4AF33D96-DA68-4188-9F31-1C5D387A4E0D}" type="pres">
      <dgm:prSet presAssocID="{45AA41B8-0C3C-45F9-AA33-5090F97779AE}" presName="bgShapesFlow" presStyleCnt="0"/>
      <dgm:spPr/>
    </dgm:pt>
  </dgm:ptLst>
  <dgm:cxnLst>
    <dgm:cxn modelId="{54110C9C-7D3A-48A8-BD74-1910E61FCD75}" type="presOf" srcId="{78EE3C62-3405-4DFE-AB10-4B54AD55661D}" destId="{14C5DDDE-DE94-4E1C-BF07-735DEFD9907D}" srcOrd="1" destOrd="0" presId="urn:microsoft.com/office/officeart/2005/8/layout/hierarchy5"/>
    <dgm:cxn modelId="{1D286C4D-5507-41E6-948E-CA1F0EF62399}" type="presOf" srcId="{EA800AB0-78F8-4A21-8366-284AB98D1746}" destId="{28BE8E6F-F13A-4DBB-A73B-F37DD0D860D6}" srcOrd="0" destOrd="0" presId="urn:microsoft.com/office/officeart/2005/8/layout/hierarchy5"/>
    <dgm:cxn modelId="{0F88CCD8-0F8D-448A-B516-1997EA008499}" srcId="{0F3EC739-1191-4852-834B-AA1BC1BE17C8}" destId="{EA800AB0-78F8-4A21-8366-284AB98D1746}" srcOrd="0" destOrd="0" parTransId="{93473FF9-132F-4961-98C4-A2FE613DF420}" sibTransId="{0EE8933E-EFD9-4963-B2A1-2EEE87BFEEA1}"/>
    <dgm:cxn modelId="{90109676-C8AC-4925-B15A-3CDB26D23DC8}" type="presOf" srcId="{BD631972-51AB-4EEF-BA59-719B28479564}" destId="{4D5D15BB-2E6F-40D6-889F-7E59B61EB17D}" srcOrd="0" destOrd="0" presId="urn:microsoft.com/office/officeart/2005/8/layout/hierarchy5"/>
    <dgm:cxn modelId="{DCAA5E80-0D34-4421-B344-BC663CDA54D1}" srcId="{45AA41B8-0C3C-45F9-AA33-5090F97779AE}" destId="{0F3EC739-1191-4852-834B-AA1BC1BE17C8}" srcOrd="0" destOrd="0" parTransId="{4E85339E-A68D-4248-93A9-7ED8CEE5E8CD}" sibTransId="{297E35A6-D84B-4700-A2C4-8FA90B230675}"/>
    <dgm:cxn modelId="{9280783C-FED7-4F9A-B452-5EC76DA0457B}" type="presOf" srcId="{0F3EC739-1191-4852-834B-AA1BC1BE17C8}" destId="{EE04BB3F-235D-43FF-9A4B-E76CCD31043A}" srcOrd="0" destOrd="0" presId="urn:microsoft.com/office/officeart/2005/8/layout/hierarchy5"/>
    <dgm:cxn modelId="{524F8726-4608-4C40-913F-E725CD9802F3}" srcId="{0F3EC739-1191-4852-834B-AA1BC1BE17C8}" destId="{BD631972-51AB-4EEF-BA59-719B28479564}" srcOrd="1" destOrd="0" parTransId="{78EE3C62-3405-4DFE-AB10-4B54AD55661D}" sibTransId="{04565DD3-DFCE-4DA6-8347-DBDFF318B4EC}"/>
    <dgm:cxn modelId="{4913E509-97ED-4BF9-BD40-1ADAD5BF4A3B}" type="presOf" srcId="{93473FF9-132F-4961-98C4-A2FE613DF420}" destId="{39A38584-1F28-48E8-A39C-2FC778BF6923}" srcOrd="1" destOrd="0" presId="urn:microsoft.com/office/officeart/2005/8/layout/hierarchy5"/>
    <dgm:cxn modelId="{EEA99790-42BD-467B-B92C-E6FE72E61AFA}" type="presOf" srcId="{78EE3C62-3405-4DFE-AB10-4B54AD55661D}" destId="{A8FB8688-8B38-4E27-91E1-47840886B81F}" srcOrd="0" destOrd="0" presId="urn:microsoft.com/office/officeart/2005/8/layout/hierarchy5"/>
    <dgm:cxn modelId="{ABF72E4C-91F0-4900-8A5D-B3008DCBC36A}" type="presOf" srcId="{45AA41B8-0C3C-45F9-AA33-5090F97779AE}" destId="{AE21A3EE-9E10-476A-AF52-87982C263483}" srcOrd="0" destOrd="0" presId="urn:microsoft.com/office/officeart/2005/8/layout/hierarchy5"/>
    <dgm:cxn modelId="{3A8CFF6E-7A6A-42BA-8023-DD5839991413}" type="presOf" srcId="{93473FF9-132F-4961-98C4-A2FE613DF420}" destId="{3CB8E03A-ACEB-4A2F-B4AB-970E084E1989}" srcOrd="0" destOrd="0" presId="urn:microsoft.com/office/officeart/2005/8/layout/hierarchy5"/>
    <dgm:cxn modelId="{5E1DA85D-B1EB-4709-8088-9C94C51AA7FA}" type="presParOf" srcId="{AE21A3EE-9E10-476A-AF52-87982C263483}" destId="{1B300265-24E1-48C0-9E68-08A0FED15C07}" srcOrd="0" destOrd="0" presId="urn:microsoft.com/office/officeart/2005/8/layout/hierarchy5"/>
    <dgm:cxn modelId="{C00C4546-4B91-4F3C-90C2-E0827732BA1D}" type="presParOf" srcId="{1B300265-24E1-48C0-9E68-08A0FED15C07}" destId="{51F90A95-4381-42CB-A8E3-3CFAEDBD4FE1}" srcOrd="0" destOrd="0" presId="urn:microsoft.com/office/officeart/2005/8/layout/hierarchy5"/>
    <dgm:cxn modelId="{9A00C39C-D199-415C-8AEB-4C3D8DD1FF8C}" type="presParOf" srcId="{51F90A95-4381-42CB-A8E3-3CFAEDBD4FE1}" destId="{AEAB11FE-9C57-4359-AA49-25136F90AF21}" srcOrd="0" destOrd="0" presId="urn:microsoft.com/office/officeart/2005/8/layout/hierarchy5"/>
    <dgm:cxn modelId="{8532AC10-61CC-4721-B6BB-4B3548DEBDAB}" type="presParOf" srcId="{AEAB11FE-9C57-4359-AA49-25136F90AF21}" destId="{EE04BB3F-235D-43FF-9A4B-E76CCD31043A}" srcOrd="0" destOrd="0" presId="urn:microsoft.com/office/officeart/2005/8/layout/hierarchy5"/>
    <dgm:cxn modelId="{3E561F93-2B5F-4E0B-AAEB-C35CCB1034D7}" type="presParOf" srcId="{AEAB11FE-9C57-4359-AA49-25136F90AF21}" destId="{325DF4C6-6966-41DB-A730-E87328F9B7D9}" srcOrd="1" destOrd="0" presId="urn:microsoft.com/office/officeart/2005/8/layout/hierarchy5"/>
    <dgm:cxn modelId="{30C3CDB8-782B-404A-BD0F-B734FC9DE7D0}" type="presParOf" srcId="{325DF4C6-6966-41DB-A730-E87328F9B7D9}" destId="{3CB8E03A-ACEB-4A2F-B4AB-970E084E1989}" srcOrd="0" destOrd="0" presId="urn:microsoft.com/office/officeart/2005/8/layout/hierarchy5"/>
    <dgm:cxn modelId="{93E8F6F4-F1D3-418B-B3B0-AD12DF02F854}" type="presParOf" srcId="{3CB8E03A-ACEB-4A2F-B4AB-970E084E1989}" destId="{39A38584-1F28-48E8-A39C-2FC778BF6923}" srcOrd="0" destOrd="0" presId="urn:microsoft.com/office/officeart/2005/8/layout/hierarchy5"/>
    <dgm:cxn modelId="{A1A75A53-053D-4818-B337-B003EE450104}" type="presParOf" srcId="{325DF4C6-6966-41DB-A730-E87328F9B7D9}" destId="{063F2C86-55F3-4D7B-ABDC-70DECC3A7779}" srcOrd="1" destOrd="0" presId="urn:microsoft.com/office/officeart/2005/8/layout/hierarchy5"/>
    <dgm:cxn modelId="{F3DFBAA4-7AC7-4196-A1B8-08E22DF342D9}" type="presParOf" srcId="{063F2C86-55F3-4D7B-ABDC-70DECC3A7779}" destId="{28BE8E6F-F13A-4DBB-A73B-F37DD0D860D6}" srcOrd="0" destOrd="0" presId="urn:microsoft.com/office/officeart/2005/8/layout/hierarchy5"/>
    <dgm:cxn modelId="{837900D3-9358-4829-B882-EDD64A5AD0B9}" type="presParOf" srcId="{063F2C86-55F3-4D7B-ABDC-70DECC3A7779}" destId="{5C69EE88-C360-41F6-B7A7-EDA913CB3D62}" srcOrd="1" destOrd="0" presId="urn:microsoft.com/office/officeart/2005/8/layout/hierarchy5"/>
    <dgm:cxn modelId="{6E10D9D1-11D9-4FCF-B071-35D9F0ABD2BE}" type="presParOf" srcId="{325DF4C6-6966-41DB-A730-E87328F9B7D9}" destId="{A8FB8688-8B38-4E27-91E1-47840886B81F}" srcOrd="2" destOrd="0" presId="urn:microsoft.com/office/officeart/2005/8/layout/hierarchy5"/>
    <dgm:cxn modelId="{CBC67862-234B-4F0C-99A7-7F204A62CF86}" type="presParOf" srcId="{A8FB8688-8B38-4E27-91E1-47840886B81F}" destId="{14C5DDDE-DE94-4E1C-BF07-735DEFD9907D}" srcOrd="0" destOrd="0" presId="urn:microsoft.com/office/officeart/2005/8/layout/hierarchy5"/>
    <dgm:cxn modelId="{97764D1C-10F3-4BA0-940B-AD2A9C847D34}" type="presParOf" srcId="{325DF4C6-6966-41DB-A730-E87328F9B7D9}" destId="{F522E0E8-542F-4F6E-B828-050077BD1FED}" srcOrd="3" destOrd="0" presId="urn:microsoft.com/office/officeart/2005/8/layout/hierarchy5"/>
    <dgm:cxn modelId="{7D6A975E-2ABE-4356-81D8-4E2436F25BBE}" type="presParOf" srcId="{F522E0E8-542F-4F6E-B828-050077BD1FED}" destId="{4D5D15BB-2E6F-40D6-889F-7E59B61EB17D}" srcOrd="0" destOrd="0" presId="urn:microsoft.com/office/officeart/2005/8/layout/hierarchy5"/>
    <dgm:cxn modelId="{3B936AFC-37CC-45CF-90D8-B6738EF3BF98}" type="presParOf" srcId="{F522E0E8-542F-4F6E-B828-050077BD1FED}" destId="{6D63E70F-AC44-4E1B-96AD-E2BBF407F882}" srcOrd="1" destOrd="0" presId="urn:microsoft.com/office/officeart/2005/8/layout/hierarchy5"/>
    <dgm:cxn modelId="{4CE80134-A1DB-4FB6-BFF5-74E87D017F6D}" type="presParOf" srcId="{AE21A3EE-9E10-476A-AF52-87982C263483}" destId="{4AF33D96-DA68-4188-9F31-1C5D387A4E0D}"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64DA0C9-2EFF-43AD-B8C9-D86C09F99A19}"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9148996E-4EDC-45A5-923A-A59CE50626AF}">
      <dgm:prSet/>
      <dgm:spPr/>
      <dgm:t>
        <a:bodyPr/>
        <a:lstStyle/>
        <a:p>
          <a:pPr rtl="1"/>
          <a:r>
            <a:rPr lang="ar-SA" smtClean="0"/>
            <a:t>وكان اسمه الحصين، فسماه النبى </a:t>
          </a:r>
          <a:r>
            <a:rPr lang="ar-SA" smtClean="0">
              <a:sym typeface="AGA Arabesque"/>
            </a:rPr>
            <a:t></a:t>
          </a:r>
          <a:r>
            <a:rPr lang="ar-SA" smtClean="0"/>
            <a:t>: "عبد الله.</a:t>
          </a:r>
          <a:endParaRPr lang="ar-SA"/>
        </a:p>
      </dgm:t>
    </dgm:pt>
    <dgm:pt modelId="{59E69462-2C6A-42ED-8FEC-53C575AAEF29}" type="parTrans" cxnId="{02A2C01A-B17C-4704-AC5B-8AA9508A7411}">
      <dgm:prSet/>
      <dgm:spPr/>
      <dgm:t>
        <a:bodyPr/>
        <a:lstStyle/>
        <a:p>
          <a:pPr rtl="1"/>
          <a:endParaRPr lang="ar-SA"/>
        </a:p>
      </dgm:t>
    </dgm:pt>
    <dgm:pt modelId="{2E7EDEA3-B4E2-43C2-85BF-35D6142B7E0B}" type="sibTrans" cxnId="{02A2C01A-B17C-4704-AC5B-8AA9508A7411}">
      <dgm:prSet/>
      <dgm:spPr/>
      <dgm:t>
        <a:bodyPr/>
        <a:lstStyle/>
        <a:p>
          <a:pPr rtl="1"/>
          <a:endParaRPr lang="ar-SA"/>
        </a:p>
      </dgm:t>
    </dgm:pt>
    <dgm:pt modelId="{2FCB2B8C-57E6-4976-A8EA-C6BE8702601F}">
      <dgm:prSet/>
      <dgm:spPr/>
      <dgm:t>
        <a:bodyPr/>
        <a:lstStyle/>
        <a:p>
          <a:pPr algn="justLow" rtl="1"/>
          <a:r>
            <a:rPr lang="ar-SA" dirty="0" smtClean="0"/>
            <a:t>شهد له </a:t>
          </a:r>
          <a:r>
            <a:rPr lang="ar-SA" dirty="0" err="1" smtClean="0"/>
            <a:t>النبى</a:t>
          </a:r>
          <a:r>
            <a:rPr lang="ar-SA" dirty="0" smtClean="0"/>
            <a:t> </a:t>
          </a:r>
          <a:r>
            <a:rPr lang="ar-SA" dirty="0" smtClean="0">
              <a:sym typeface="AGA Arabesque"/>
            </a:rPr>
            <a:t></a:t>
          </a:r>
          <a:r>
            <a:rPr lang="ar-SA" dirty="0" smtClean="0"/>
            <a:t> بالجنة. ونجد </a:t>
          </a:r>
          <a:r>
            <a:rPr lang="ar-SA" dirty="0" err="1" smtClean="0"/>
            <a:t>البخارى</a:t>
          </a:r>
          <a:r>
            <a:rPr lang="ar-SA" dirty="0" smtClean="0"/>
            <a:t> رضى الله عن - عند الكلام عن مناقب الأنصار - يُفرد لعبد الله بن سلام باباً مستقلاً </a:t>
          </a:r>
          <a:r>
            <a:rPr lang="ar-SA" dirty="0" err="1" smtClean="0"/>
            <a:t>فى</a:t>
          </a:r>
          <a:r>
            <a:rPr lang="ar-SA" dirty="0" smtClean="0"/>
            <a:t> مناقبه، فروى فيما روى من ذلك بإسناده إلى سعد بن أبى وقاص أنه قال: ما سمعتُ </a:t>
          </a:r>
          <a:r>
            <a:rPr lang="ar-SA" dirty="0" err="1" smtClean="0"/>
            <a:t>النبى</a:t>
          </a:r>
          <a:r>
            <a:rPr lang="ar-SA" dirty="0" smtClean="0"/>
            <a:t> صلى الله عليه وسلم يقول لأحد يمشى على الأرض إنه من أهل الجنة إلا لعبد الله بن سلام، وقال: فيه نزلت هذه الآية: </a:t>
          </a:r>
          <a:r>
            <a:rPr lang="ar-SA" dirty="0" smtClean="0">
              <a:solidFill>
                <a:srgbClr val="0000FF"/>
              </a:solidFill>
            </a:rPr>
            <a:t>{وَشَهِدَ شَاهِدٌ مِّن بَنِي إِسْرَائِيلَ }الآية:</a:t>
          </a:r>
          <a:endParaRPr lang="ar-SA" dirty="0">
            <a:solidFill>
              <a:srgbClr val="0000FF"/>
            </a:solidFill>
          </a:endParaRPr>
        </a:p>
      </dgm:t>
    </dgm:pt>
    <dgm:pt modelId="{97B942B8-B4FA-4298-A86F-8C1FF00D60F9}" type="parTrans" cxnId="{CCC8CD67-23DA-4164-A777-0B10F5079E71}">
      <dgm:prSet/>
      <dgm:spPr/>
      <dgm:t>
        <a:bodyPr/>
        <a:lstStyle/>
        <a:p>
          <a:pPr rtl="1"/>
          <a:endParaRPr lang="ar-SA"/>
        </a:p>
      </dgm:t>
    </dgm:pt>
    <dgm:pt modelId="{80D28342-001B-4394-8DEC-1FBFDB18CBE5}" type="sibTrans" cxnId="{CCC8CD67-23DA-4164-A777-0B10F5079E71}">
      <dgm:prSet/>
      <dgm:spPr/>
      <dgm:t>
        <a:bodyPr/>
        <a:lstStyle/>
        <a:p>
          <a:pPr rtl="1"/>
          <a:endParaRPr lang="ar-SA"/>
        </a:p>
      </dgm:t>
    </dgm:pt>
    <dgm:pt modelId="{EB8264C3-97E0-47C2-AB2A-D588F0AEA4F5}" type="pres">
      <dgm:prSet presAssocID="{264DA0C9-2EFF-43AD-B8C9-D86C09F99A19}" presName="linear" presStyleCnt="0">
        <dgm:presLayoutVars>
          <dgm:animLvl val="lvl"/>
          <dgm:resizeHandles val="exact"/>
        </dgm:presLayoutVars>
      </dgm:prSet>
      <dgm:spPr/>
      <dgm:t>
        <a:bodyPr/>
        <a:lstStyle/>
        <a:p>
          <a:pPr rtl="1"/>
          <a:endParaRPr lang="ar-SA"/>
        </a:p>
      </dgm:t>
    </dgm:pt>
    <dgm:pt modelId="{DE13E8B1-A703-424B-B5F1-956C7A6AE85E}" type="pres">
      <dgm:prSet presAssocID="{9148996E-4EDC-45A5-923A-A59CE50626AF}" presName="parentText" presStyleLbl="node1" presStyleIdx="0" presStyleCnt="2" custScaleY="39751" custLinFactY="-11585" custLinFactNeighborX="1001" custLinFactNeighborY="-100000">
        <dgm:presLayoutVars>
          <dgm:chMax val="0"/>
          <dgm:bulletEnabled val="1"/>
        </dgm:presLayoutVars>
      </dgm:prSet>
      <dgm:spPr/>
      <dgm:t>
        <a:bodyPr/>
        <a:lstStyle/>
        <a:p>
          <a:pPr rtl="1"/>
          <a:endParaRPr lang="ar-SA"/>
        </a:p>
      </dgm:t>
    </dgm:pt>
    <dgm:pt modelId="{B14397CC-192E-4B80-8B8B-26755EED7E1C}" type="pres">
      <dgm:prSet presAssocID="{2E7EDEA3-B4E2-43C2-85BF-35D6142B7E0B}" presName="spacer" presStyleCnt="0"/>
      <dgm:spPr/>
    </dgm:pt>
    <dgm:pt modelId="{E29DB7E7-EB4E-44C9-8974-225FAC6403B7}" type="pres">
      <dgm:prSet presAssocID="{2FCB2B8C-57E6-4976-A8EA-C6BE8702601F}" presName="parentText" presStyleLbl="node1" presStyleIdx="1" presStyleCnt="2">
        <dgm:presLayoutVars>
          <dgm:chMax val="0"/>
          <dgm:bulletEnabled val="1"/>
        </dgm:presLayoutVars>
      </dgm:prSet>
      <dgm:spPr/>
      <dgm:t>
        <a:bodyPr/>
        <a:lstStyle/>
        <a:p>
          <a:pPr rtl="1"/>
          <a:endParaRPr lang="ar-SA"/>
        </a:p>
      </dgm:t>
    </dgm:pt>
  </dgm:ptLst>
  <dgm:cxnLst>
    <dgm:cxn modelId="{02A2C01A-B17C-4704-AC5B-8AA9508A7411}" srcId="{264DA0C9-2EFF-43AD-B8C9-D86C09F99A19}" destId="{9148996E-4EDC-45A5-923A-A59CE50626AF}" srcOrd="0" destOrd="0" parTransId="{59E69462-2C6A-42ED-8FEC-53C575AAEF29}" sibTransId="{2E7EDEA3-B4E2-43C2-85BF-35D6142B7E0B}"/>
    <dgm:cxn modelId="{C48574C9-3E23-492D-904F-6C767075F83E}" type="presOf" srcId="{264DA0C9-2EFF-43AD-B8C9-D86C09F99A19}" destId="{EB8264C3-97E0-47C2-AB2A-D588F0AEA4F5}" srcOrd="0" destOrd="0" presId="urn:microsoft.com/office/officeart/2005/8/layout/vList2"/>
    <dgm:cxn modelId="{CCC8CD67-23DA-4164-A777-0B10F5079E71}" srcId="{264DA0C9-2EFF-43AD-B8C9-D86C09F99A19}" destId="{2FCB2B8C-57E6-4976-A8EA-C6BE8702601F}" srcOrd="1" destOrd="0" parTransId="{97B942B8-B4FA-4298-A86F-8C1FF00D60F9}" sibTransId="{80D28342-001B-4394-8DEC-1FBFDB18CBE5}"/>
    <dgm:cxn modelId="{29294C63-0C8E-472A-B598-F0D521F361EA}" type="presOf" srcId="{2FCB2B8C-57E6-4976-A8EA-C6BE8702601F}" destId="{E29DB7E7-EB4E-44C9-8974-225FAC6403B7}" srcOrd="0" destOrd="0" presId="urn:microsoft.com/office/officeart/2005/8/layout/vList2"/>
    <dgm:cxn modelId="{A5E4C82C-BD38-4D59-B318-7091C8262779}" type="presOf" srcId="{9148996E-4EDC-45A5-923A-A59CE50626AF}" destId="{DE13E8B1-A703-424B-B5F1-956C7A6AE85E}" srcOrd="0" destOrd="0" presId="urn:microsoft.com/office/officeart/2005/8/layout/vList2"/>
    <dgm:cxn modelId="{4856EBFB-AB3F-4ACF-8CC7-C3FF33DD2CDC}" type="presParOf" srcId="{EB8264C3-97E0-47C2-AB2A-D588F0AEA4F5}" destId="{DE13E8B1-A703-424B-B5F1-956C7A6AE85E}" srcOrd="0" destOrd="0" presId="urn:microsoft.com/office/officeart/2005/8/layout/vList2"/>
    <dgm:cxn modelId="{268EB47A-94B9-419C-9EDA-C3023C0BFD52}" type="presParOf" srcId="{EB8264C3-97E0-47C2-AB2A-D588F0AEA4F5}" destId="{B14397CC-192E-4B80-8B8B-26755EED7E1C}" srcOrd="1" destOrd="0" presId="urn:microsoft.com/office/officeart/2005/8/layout/vList2"/>
    <dgm:cxn modelId="{A4166026-40C8-4AC1-B350-15CA9FD1D008}" type="presParOf" srcId="{EB8264C3-97E0-47C2-AB2A-D588F0AEA4F5}" destId="{E29DB7E7-EB4E-44C9-8974-225FAC6403B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44E57D5-F339-4CC2-9241-54720DB9460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pPr rtl="1"/>
          <a:endParaRPr lang="ar-SA"/>
        </a:p>
      </dgm:t>
    </dgm:pt>
    <dgm:pt modelId="{85985E8C-54EF-4FE0-A8B6-111486E4B811}">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200" dirty="0" smtClean="0"/>
            <a:t>ومما يُذكر عنه رحمه الله: أنه وقف خطيباً </a:t>
          </a:r>
          <a:r>
            <a:rPr lang="ar-SA" sz="3200" dirty="0" err="1" smtClean="0"/>
            <a:t>فى</a:t>
          </a:r>
          <a:r>
            <a:rPr lang="ar-SA" sz="3200" dirty="0" smtClean="0"/>
            <a:t> المتألبين على عثمان رضى الله عنه يدافع عنه، ويُخذِّل الثائرين.</a:t>
          </a:r>
          <a:endParaRPr lang="ar-SA" sz="3200" dirty="0"/>
        </a:p>
      </dgm:t>
    </dgm:pt>
    <dgm:pt modelId="{E98934D6-3A2D-4658-B5E3-4ADA70E8949C}" type="parTrans" cxnId="{D81EAC2B-45B6-4638-B720-828C4EFF9C43}">
      <dgm:prSet/>
      <dgm:spPr/>
      <dgm:t>
        <a:bodyPr/>
        <a:lstStyle/>
        <a:p>
          <a:pPr rtl="1"/>
          <a:endParaRPr lang="ar-SA"/>
        </a:p>
      </dgm:t>
    </dgm:pt>
    <dgm:pt modelId="{60574EB5-7072-4B47-B077-A79FC0073F06}" type="sibTrans" cxnId="{D81EAC2B-45B6-4638-B720-828C4EFF9C43}">
      <dgm:prSet/>
      <dgm:spPr/>
      <dgm:t>
        <a:bodyPr/>
        <a:lstStyle/>
        <a:p>
          <a:pPr rtl="1"/>
          <a:endParaRPr lang="ar-SA"/>
        </a:p>
      </dgm:t>
    </dgm:pt>
    <dgm:pt modelId="{9E5345A9-457A-41A6-A0E4-FF11F99E7B9C}">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200" dirty="0" smtClean="0"/>
            <a:t>روى عن </a:t>
          </a:r>
          <a:r>
            <a:rPr lang="ar-SA" sz="3200" dirty="0" err="1" smtClean="0"/>
            <a:t>النبى</a:t>
          </a:r>
          <a:r>
            <a:rPr lang="ar-SA" sz="3200" dirty="0" smtClean="0"/>
            <a:t> </a:t>
          </a:r>
          <a:r>
            <a:rPr lang="ar-SA" sz="3200" dirty="0" smtClean="0">
              <a:sym typeface="AGA Arabesque"/>
            </a:rPr>
            <a:t></a:t>
          </a:r>
          <a:r>
            <a:rPr lang="ar-SA" sz="3200" dirty="0" smtClean="0"/>
            <a:t>، وروى عنه ابناه: يوسف ومحمد، وعوف بن مالك، وأبو هريرة، وأبو بردة بن أبى موسى، وعطاء بن يسار. </a:t>
          </a:r>
          <a:endParaRPr lang="ar-SA" sz="3200" dirty="0"/>
        </a:p>
      </dgm:t>
    </dgm:pt>
    <dgm:pt modelId="{947DF7B9-59FE-4DCE-8CEF-B49E6894087C}" type="parTrans" cxnId="{7753DC90-3341-4547-9105-037AF5C5635D}">
      <dgm:prSet/>
      <dgm:spPr/>
      <dgm:t>
        <a:bodyPr/>
        <a:lstStyle/>
        <a:p>
          <a:pPr rtl="1"/>
          <a:endParaRPr lang="ar-SA"/>
        </a:p>
      </dgm:t>
    </dgm:pt>
    <dgm:pt modelId="{D79F1EF0-F74A-4291-AB72-F7EA0B3A27D8}" type="sibTrans" cxnId="{7753DC90-3341-4547-9105-037AF5C5635D}">
      <dgm:prSet/>
      <dgm:spPr/>
      <dgm:t>
        <a:bodyPr/>
        <a:lstStyle/>
        <a:p>
          <a:pPr rtl="1"/>
          <a:endParaRPr lang="ar-SA"/>
        </a:p>
      </dgm:t>
    </dgm:pt>
    <dgm:pt modelId="{0A095409-93DE-4FDC-BA88-6F78B214A2AC}">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3200" dirty="0" smtClean="0"/>
            <a:t>وشهد مع عمر رضى الله عنه فتح بيت المقدس والجابية. </a:t>
          </a:r>
          <a:endParaRPr lang="ar-SA" sz="3200" dirty="0"/>
        </a:p>
      </dgm:t>
    </dgm:pt>
    <dgm:pt modelId="{D9FA071F-103D-4202-8A3C-014BC013AC2C}" type="parTrans" cxnId="{986300BF-344D-45C1-84E6-53305F0D3598}">
      <dgm:prSet/>
      <dgm:spPr/>
      <dgm:t>
        <a:bodyPr/>
        <a:lstStyle/>
        <a:p>
          <a:pPr rtl="1"/>
          <a:endParaRPr lang="ar-SA"/>
        </a:p>
      </dgm:t>
    </dgm:pt>
    <dgm:pt modelId="{336413FA-20A3-45DE-94C5-6EC4099132C4}" type="sibTrans" cxnId="{986300BF-344D-45C1-84E6-53305F0D3598}">
      <dgm:prSet/>
      <dgm:spPr/>
      <dgm:t>
        <a:bodyPr/>
        <a:lstStyle/>
        <a:p>
          <a:pPr rtl="1"/>
          <a:endParaRPr lang="ar-SA"/>
        </a:p>
      </dgm:t>
    </dgm:pt>
    <dgm:pt modelId="{AC0CB4A0-D323-4BF1-976E-334CB3FC2138}" type="pres">
      <dgm:prSet presAssocID="{644E57D5-F339-4CC2-9241-54720DB94605}" presName="Name0" presStyleCnt="0">
        <dgm:presLayoutVars>
          <dgm:chMax val="7"/>
          <dgm:chPref val="7"/>
          <dgm:dir/>
        </dgm:presLayoutVars>
      </dgm:prSet>
      <dgm:spPr/>
      <dgm:t>
        <a:bodyPr/>
        <a:lstStyle/>
        <a:p>
          <a:pPr rtl="1"/>
          <a:endParaRPr lang="ar-SA"/>
        </a:p>
      </dgm:t>
    </dgm:pt>
    <dgm:pt modelId="{F7823F1A-8669-4973-A068-6720B54B8F02}" type="pres">
      <dgm:prSet presAssocID="{644E57D5-F339-4CC2-9241-54720DB94605}" presName="Name1" presStyleCnt="0"/>
      <dgm:spPr/>
    </dgm:pt>
    <dgm:pt modelId="{86E46AC9-9FB3-439C-A850-D7190251C86D}" type="pres">
      <dgm:prSet presAssocID="{644E57D5-F339-4CC2-9241-54720DB94605}" presName="cycle" presStyleCnt="0"/>
      <dgm:spPr/>
    </dgm:pt>
    <dgm:pt modelId="{7E6F4D99-1341-4CFB-A146-FC82D11B84F6}" type="pres">
      <dgm:prSet presAssocID="{644E57D5-F339-4CC2-9241-54720DB94605}" presName="srcNode" presStyleLbl="node1" presStyleIdx="0" presStyleCnt="3"/>
      <dgm:spPr/>
    </dgm:pt>
    <dgm:pt modelId="{3A7AB0D8-6D1D-454B-8AC4-8825044FD1C3}" type="pres">
      <dgm:prSet presAssocID="{644E57D5-F339-4CC2-9241-54720DB94605}" presName="conn" presStyleLbl="parChTrans1D2" presStyleIdx="0" presStyleCnt="1"/>
      <dgm:spPr/>
      <dgm:t>
        <a:bodyPr/>
        <a:lstStyle/>
        <a:p>
          <a:pPr rtl="1"/>
          <a:endParaRPr lang="ar-SA"/>
        </a:p>
      </dgm:t>
    </dgm:pt>
    <dgm:pt modelId="{1C0CABA9-A154-4059-9588-5655076359C5}" type="pres">
      <dgm:prSet presAssocID="{644E57D5-F339-4CC2-9241-54720DB94605}" presName="extraNode" presStyleLbl="node1" presStyleIdx="0" presStyleCnt="3"/>
      <dgm:spPr/>
    </dgm:pt>
    <dgm:pt modelId="{8651F639-5E72-4516-A833-808C8D7BFA36}" type="pres">
      <dgm:prSet presAssocID="{644E57D5-F339-4CC2-9241-54720DB94605}" presName="dstNode" presStyleLbl="node1" presStyleIdx="0" presStyleCnt="3"/>
      <dgm:spPr/>
    </dgm:pt>
    <dgm:pt modelId="{3B78F440-1B84-4452-ACCC-C453A64F10EE}" type="pres">
      <dgm:prSet presAssocID="{85985E8C-54EF-4FE0-A8B6-111486E4B811}" presName="text_1" presStyleLbl="node1" presStyleIdx="0" presStyleCnt="3" custScaleY="123077">
        <dgm:presLayoutVars>
          <dgm:bulletEnabled val="1"/>
        </dgm:presLayoutVars>
      </dgm:prSet>
      <dgm:spPr/>
      <dgm:t>
        <a:bodyPr/>
        <a:lstStyle/>
        <a:p>
          <a:pPr rtl="1"/>
          <a:endParaRPr lang="ar-SA"/>
        </a:p>
      </dgm:t>
    </dgm:pt>
    <dgm:pt modelId="{45F5B5CF-7C80-4DE7-BF91-2AFB2F2D9B38}" type="pres">
      <dgm:prSet presAssocID="{85985E8C-54EF-4FE0-A8B6-111486E4B811}" presName="accent_1" presStyleCnt="0"/>
      <dgm:spPr/>
    </dgm:pt>
    <dgm:pt modelId="{7B0B23A1-F362-4298-8EA6-B51F0CDB6CAB}" type="pres">
      <dgm:prSet presAssocID="{85985E8C-54EF-4FE0-A8B6-111486E4B811}" presName="accentRepeatNode" presStyleLbl="solidFgAcc1" presStyleIdx="0" presStyleCnt="3"/>
      <dgm:spPr/>
    </dgm:pt>
    <dgm:pt modelId="{BD9CEC2C-97F0-4A56-8EF6-67997C6AF4B3}" type="pres">
      <dgm:prSet presAssocID="{9E5345A9-457A-41A6-A0E4-FF11F99E7B9C}" presName="text_2" presStyleLbl="node1" presStyleIdx="1" presStyleCnt="3" custScaleY="128205">
        <dgm:presLayoutVars>
          <dgm:bulletEnabled val="1"/>
        </dgm:presLayoutVars>
      </dgm:prSet>
      <dgm:spPr/>
      <dgm:t>
        <a:bodyPr/>
        <a:lstStyle/>
        <a:p>
          <a:pPr rtl="1"/>
          <a:endParaRPr lang="ar-SA"/>
        </a:p>
      </dgm:t>
    </dgm:pt>
    <dgm:pt modelId="{D48A146D-89D3-4450-B25A-887B34BE5DDA}" type="pres">
      <dgm:prSet presAssocID="{9E5345A9-457A-41A6-A0E4-FF11F99E7B9C}" presName="accent_2" presStyleCnt="0"/>
      <dgm:spPr/>
    </dgm:pt>
    <dgm:pt modelId="{582A3262-D2FA-4398-99EB-0A6FAC3DAA93}" type="pres">
      <dgm:prSet presAssocID="{9E5345A9-457A-41A6-A0E4-FF11F99E7B9C}" presName="accentRepeatNode" presStyleLbl="solidFgAcc1" presStyleIdx="1" presStyleCnt="3"/>
      <dgm:spPr/>
    </dgm:pt>
    <dgm:pt modelId="{FF3ADBFB-E75C-4C75-8931-71BB11D3A0F7}" type="pres">
      <dgm:prSet presAssocID="{0A095409-93DE-4FDC-BA88-6F78B214A2AC}" presName="text_3" presStyleLbl="node1" presStyleIdx="2" presStyleCnt="3">
        <dgm:presLayoutVars>
          <dgm:bulletEnabled val="1"/>
        </dgm:presLayoutVars>
      </dgm:prSet>
      <dgm:spPr/>
      <dgm:t>
        <a:bodyPr/>
        <a:lstStyle/>
        <a:p>
          <a:pPr rtl="1"/>
          <a:endParaRPr lang="ar-SA"/>
        </a:p>
      </dgm:t>
    </dgm:pt>
    <dgm:pt modelId="{6BF419F5-F429-4A17-8517-310A4F2983F8}" type="pres">
      <dgm:prSet presAssocID="{0A095409-93DE-4FDC-BA88-6F78B214A2AC}" presName="accent_3" presStyleCnt="0"/>
      <dgm:spPr/>
    </dgm:pt>
    <dgm:pt modelId="{644098E7-D544-4EFE-9BC6-8CB005FDAC0F}" type="pres">
      <dgm:prSet presAssocID="{0A095409-93DE-4FDC-BA88-6F78B214A2AC}" presName="accentRepeatNode" presStyleLbl="solidFgAcc1" presStyleIdx="2" presStyleCnt="3"/>
      <dgm:spPr/>
    </dgm:pt>
  </dgm:ptLst>
  <dgm:cxnLst>
    <dgm:cxn modelId="{D183D980-3A0D-4D83-AAC7-86E7B2303DB1}" type="presOf" srcId="{0A095409-93DE-4FDC-BA88-6F78B214A2AC}" destId="{FF3ADBFB-E75C-4C75-8931-71BB11D3A0F7}" srcOrd="0" destOrd="0" presId="urn:microsoft.com/office/officeart/2008/layout/VerticalCurvedList"/>
    <dgm:cxn modelId="{2B31A494-5997-432D-B43F-3A81DE41986B}" type="presOf" srcId="{644E57D5-F339-4CC2-9241-54720DB94605}" destId="{AC0CB4A0-D323-4BF1-976E-334CB3FC2138}" srcOrd="0" destOrd="0" presId="urn:microsoft.com/office/officeart/2008/layout/VerticalCurvedList"/>
    <dgm:cxn modelId="{986300BF-344D-45C1-84E6-53305F0D3598}" srcId="{644E57D5-F339-4CC2-9241-54720DB94605}" destId="{0A095409-93DE-4FDC-BA88-6F78B214A2AC}" srcOrd="2" destOrd="0" parTransId="{D9FA071F-103D-4202-8A3C-014BC013AC2C}" sibTransId="{336413FA-20A3-45DE-94C5-6EC4099132C4}"/>
    <dgm:cxn modelId="{D2AB79B7-9954-4206-A5E7-FAD35F834F14}" type="presOf" srcId="{60574EB5-7072-4B47-B077-A79FC0073F06}" destId="{3A7AB0D8-6D1D-454B-8AC4-8825044FD1C3}" srcOrd="0" destOrd="0" presId="urn:microsoft.com/office/officeart/2008/layout/VerticalCurvedList"/>
    <dgm:cxn modelId="{939C6C95-89F7-4E07-93DD-D0B0BE2EF08E}" type="presOf" srcId="{9E5345A9-457A-41A6-A0E4-FF11F99E7B9C}" destId="{BD9CEC2C-97F0-4A56-8EF6-67997C6AF4B3}" srcOrd="0" destOrd="0" presId="urn:microsoft.com/office/officeart/2008/layout/VerticalCurvedList"/>
    <dgm:cxn modelId="{D81EAC2B-45B6-4638-B720-828C4EFF9C43}" srcId="{644E57D5-F339-4CC2-9241-54720DB94605}" destId="{85985E8C-54EF-4FE0-A8B6-111486E4B811}" srcOrd="0" destOrd="0" parTransId="{E98934D6-3A2D-4658-B5E3-4ADA70E8949C}" sibTransId="{60574EB5-7072-4B47-B077-A79FC0073F06}"/>
    <dgm:cxn modelId="{7753DC90-3341-4547-9105-037AF5C5635D}" srcId="{644E57D5-F339-4CC2-9241-54720DB94605}" destId="{9E5345A9-457A-41A6-A0E4-FF11F99E7B9C}" srcOrd="1" destOrd="0" parTransId="{947DF7B9-59FE-4DCE-8CEF-B49E6894087C}" sibTransId="{D79F1EF0-F74A-4291-AB72-F7EA0B3A27D8}"/>
    <dgm:cxn modelId="{2FE8B308-8F69-4938-A4DE-6FC96E480E3C}" type="presOf" srcId="{85985E8C-54EF-4FE0-A8B6-111486E4B811}" destId="{3B78F440-1B84-4452-ACCC-C453A64F10EE}" srcOrd="0" destOrd="0" presId="urn:microsoft.com/office/officeart/2008/layout/VerticalCurvedList"/>
    <dgm:cxn modelId="{D40C9AF9-F55C-495A-B453-6D825DBBFFC3}" type="presParOf" srcId="{AC0CB4A0-D323-4BF1-976E-334CB3FC2138}" destId="{F7823F1A-8669-4973-A068-6720B54B8F02}" srcOrd="0" destOrd="0" presId="urn:microsoft.com/office/officeart/2008/layout/VerticalCurvedList"/>
    <dgm:cxn modelId="{5C61EF6A-C8A7-4E05-9EEA-6506B2512E51}" type="presParOf" srcId="{F7823F1A-8669-4973-A068-6720B54B8F02}" destId="{86E46AC9-9FB3-439C-A850-D7190251C86D}" srcOrd="0" destOrd="0" presId="urn:microsoft.com/office/officeart/2008/layout/VerticalCurvedList"/>
    <dgm:cxn modelId="{FC3B9231-5EE2-46DF-ABB6-09234EB67249}" type="presParOf" srcId="{86E46AC9-9FB3-439C-A850-D7190251C86D}" destId="{7E6F4D99-1341-4CFB-A146-FC82D11B84F6}" srcOrd="0" destOrd="0" presId="urn:microsoft.com/office/officeart/2008/layout/VerticalCurvedList"/>
    <dgm:cxn modelId="{0B16D83E-7A0B-4C85-966B-23889E988ED9}" type="presParOf" srcId="{86E46AC9-9FB3-439C-A850-D7190251C86D}" destId="{3A7AB0D8-6D1D-454B-8AC4-8825044FD1C3}" srcOrd="1" destOrd="0" presId="urn:microsoft.com/office/officeart/2008/layout/VerticalCurvedList"/>
    <dgm:cxn modelId="{54C57ACC-61A6-4E25-ACB7-1F0899A5EB7B}" type="presParOf" srcId="{86E46AC9-9FB3-439C-A850-D7190251C86D}" destId="{1C0CABA9-A154-4059-9588-5655076359C5}" srcOrd="2" destOrd="0" presId="urn:microsoft.com/office/officeart/2008/layout/VerticalCurvedList"/>
    <dgm:cxn modelId="{BEE401E4-F767-4B10-9202-A2D8E51E1067}" type="presParOf" srcId="{86E46AC9-9FB3-439C-A850-D7190251C86D}" destId="{8651F639-5E72-4516-A833-808C8D7BFA36}" srcOrd="3" destOrd="0" presId="urn:microsoft.com/office/officeart/2008/layout/VerticalCurvedList"/>
    <dgm:cxn modelId="{0353049A-CF7D-4DA1-AC43-312D1E5D4ED1}" type="presParOf" srcId="{F7823F1A-8669-4973-A068-6720B54B8F02}" destId="{3B78F440-1B84-4452-ACCC-C453A64F10EE}" srcOrd="1" destOrd="0" presId="urn:microsoft.com/office/officeart/2008/layout/VerticalCurvedList"/>
    <dgm:cxn modelId="{480CC72C-7E43-40AA-9F1A-AFEF6DE90145}" type="presParOf" srcId="{F7823F1A-8669-4973-A068-6720B54B8F02}" destId="{45F5B5CF-7C80-4DE7-BF91-2AFB2F2D9B38}" srcOrd="2" destOrd="0" presId="urn:microsoft.com/office/officeart/2008/layout/VerticalCurvedList"/>
    <dgm:cxn modelId="{2C7CC520-4490-4A60-97BC-2AEA1B3D66AF}" type="presParOf" srcId="{45F5B5CF-7C80-4DE7-BF91-2AFB2F2D9B38}" destId="{7B0B23A1-F362-4298-8EA6-B51F0CDB6CAB}" srcOrd="0" destOrd="0" presId="urn:microsoft.com/office/officeart/2008/layout/VerticalCurvedList"/>
    <dgm:cxn modelId="{73AB2F14-71DB-4D83-B7B1-E7FB07A9D575}" type="presParOf" srcId="{F7823F1A-8669-4973-A068-6720B54B8F02}" destId="{BD9CEC2C-97F0-4A56-8EF6-67997C6AF4B3}" srcOrd="3" destOrd="0" presId="urn:microsoft.com/office/officeart/2008/layout/VerticalCurvedList"/>
    <dgm:cxn modelId="{109DF8CA-A5F0-4D7A-AC05-FE5515D37A32}" type="presParOf" srcId="{F7823F1A-8669-4973-A068-6720B54B8F02}" destId="{D48A146D-89D3-4450-B25A-887B34BE5DDA}" srcOrd="4" destOrd="0" presId="urn:microsoft.com/office/officeart/2008/layout/VerticalCurvedList"/>
    <dgm:cxn modelId="{4C4431F7-DA9D-4C9E-A26B-922C48F915BB}" type="presParOf" srcId="{D48A146D-89D3-4450-B25A-887B34BE5DDA}" destId="{582A3262-D2FA-4398-99EB-0A6FAC3DAA93}" srcOrd="0" destOrd="0" presId="urn:microsoft.com/office/officeart/2008/layout/VerticalCurvedList"/>
    <dgm:cxn modelId="{4355286D-B18A-473B-8AF6-D11BBC42D318}" type="presParOf" srcId="{F7823F1A-8669-4973-A068-6720B54B8F02}" destId="{FF3ADBFB-E75C-4C75-8931-71BB11D3A0F7}" srcOrd="5" destOrd="0" presId="urn:microsoft.com/office/officeart/2008/layout/VerticalCurvedList"/>
    <dgm:cxn modelId="{F8EBF9A3-520C-43A3-9756-6BD66C975237}" type="presParOf" srcId="{F7823F1A-8669-4973-A068-6720B54B8F02}" destId="{6BF419F5-F429-4A17-8517-310A4F2983F8}" srcOrd="6" destOrd="0" presId="urn:microsoft.com/office/officeart/2008/layout/VerticalCurvedList"/>
    <dgm:cxn modelId="{8398D1AE-520D-48F0-84BE-2DAC6A9B14E8}" type="presParOf" srcId="{6BF419F5-F429-4A17-8517-310A4F2983F8}" destId="{644098E7-D544-4EFE-9BC6-8CB005FDAC0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AFD56170-491F-4ADB-A549-D9FCD3257D14}" type="doc">
      <dgm:prSet loTypeId="urn:microsoft.com/office/officeart/2008/layout/VerticalCurvedList" loCatId="list" qsTypeId="urn:microsoft.com/office/officeart/2005/8/quickstyle/simple3" qsCatId="simple" csTypeId="urn:microsoft.com/office/officeart/2005/8/colors/colorful3" csCatId="colorful" phldr="1"/>
      <dgm:spPr/>
      <dgm:t>
        <a:bodyPr/>
        <a:lstStyle/>
        <a:p>
          <a:pPr rtl="1"/>
          <a:endParaRPr lang="ar-SA"/>
        </a:p>
      </dgm:t>
    </dgm:pt>
    <dgm:pt modelId="{90C8D467-4643-4D72-96F7-C1A8961C855C}">
      <dgm:prSet/>
      <dgm:spPr/>
      <dgm:t>
        <a:bodyPr/>
        <a:lstStyle/>
        <a:p>
          <a:pPr algn="r" rtl="1"/>
          <a:r>
            <a:rPr lang="ar-SA" dirty="0" smtClean="0"/>
            <a:t>ومات بالمدينة سنة 43 هـ (ثلاث وأربعين من الهجرة)، وقيل غير ذلك. </a:t>
          </a:r>
          <a:endParaRPr lang="ar-SA" dirty="0"/>
        </a:p>
      </dgm:t>
    </dgm:pt>
    <dgm:pt modelId="{467E5E0B-0B19-4E6B-AA84-575C787C96ED}" type="parTrans" cxnId="{8B475597-A979-4BFD-94E1-39E691FADA58}">
      <dgm:prSet/>
      <dgm:spPr/>
      <dgm:t>
        <a:bodyPr/>
        <a:lstStyle/>
        <a:p>
          <a:pPr rtl="1"/>
          <a:endParaRPr lang="ar-SA"/>
        </a:p>
      </dgm:t>
    </dgm:pt>
    <dgm:pt modelId="{233EBFFE-94F3-4D98-A74A-3F88DF2AECF4}" type="sibTrans" cxnId="{8B475597-A979-4BFD-94E1-39E691FADA58}">
      <dgm:prSet/>
      <dgm:spPr/>
      <dgm:t>
        <a:bodyPr/>
        <a:lstStyle/>
        <a:p>
          <a:pPr rtl="1"/>
          <a:endParaRPr lang="ar-SA"/>
        </a:p>
      </dgm:t>
    </dgm:pt>
    <dgm:pt modelId="{2AB43C77-4466-4C97-9046-5085E21FF913}">
      <dgm:prSet/>
      <dgm:spPr/>
      <dgm:t>
        <a:bodyPr/>
        <a:lstStyle/>
        <a:p>
          <a:pPr algn="r" rtl="1"/>
          <a:r>
            <a:rPr lang="ar-SA" dirty="0" smtClean="0"/>
            <a:t>وقد عَدَّه بعضهم في </a:t>
          </a:r>
          <a:r>
            <a:rPr lang="ar-SA" dirty="0" smtClean="0">
              <a:solidFill>
                <a:srgbClr val="0000FF"/>
              </a:solidFill>
            </a:rPr>
            <a:t>البدريين</a:t>
          </a:r>
          <a:r>
            <a:rPr lang="ar-SA" dirty="0" smtClean="0"/>
            <a:t>، أما ابن سعد فذكره في الطبقة الثالثة ممن شهد الخندق وما بعدها.</a:t>
          </a:r>
          <a:endParaRPr lang="ar-SA" dirty="0"/>
        </a:p>
      </dgm:t>
    </dgm:pt>
    <dgm:pt modelId="{7489B390-A070-48FF-9CED-2E129FE76220}" type="parTrans" cxnId="{5300E12A-0904-4A36-B300-B90BCB3D921A}">
      <dgm:prSet/>
      <dgm:spPr/>
      <dgm:t>
        <a:bodyPr/>
        <a:lstStyle/>
        <a:p>
          <a:pPr rtl="1"/>
          <a:endParaRPr lang="ar-SA"/>
        </a:p>
      </dgm:t>
    </dgm:pt>
    <dgm:pt modelId="{1001797D-D39D-481A-82B2-C6329D012583}" type="sibTrans" cxnId="{5300E12A-0904-4A36-B300-B90BCB3D921A}">
      <dgm:prSet/>
      <dgm:spPr/>
      <dgm:t>
        <a:bodyPr/>
        <a:lstStyle/>
        <a:p>
          <a:pPr rtl="1"/>
          <a:endParaRPr lang="ar-SA"/>
        </a:p>
      </dgm:t>
    </dgm:pt>
    <dgm:pt modelId="{23BB245D-6D7F-4D5D-A04D-448B94C22B06}" type="pres">
      <dgm:prSet presAssocID="{AFD56170-491F-4ADB-A549-D9FCD3257D14}" presName="Name0" presStyleCnt="0">
        <dgm:presLayoutVars>
          <dgm:chMax val="7"/>
          <dgm:chPref val="7"/>
          <dgm:dir/>
        </dgm:presLayoutVars>
      </dgm:prSet>
      <dgm:spPr/>
      <dgm:t>
        <a:bodyPr/>
        <a:lstStyle/>
        <a:p>
          <a:pPr rtl="1"/>
          <a:endParaRPr lang="ar-SA"/>
        </a:p>
      </dgm:t>
    </dgm:pt>
    <dgm:pt modelId="{742FA313-3017-43BE-853A-D3224FEB6BEB}" type="pres">
      <dgm:prSet presAssocID="{AFD56170-491F-4ADB-A549-D9FCD3257D14}" presName="Name1" presStyleCnt="0"/>
      <dgm:spPr/>
    </dgm:pt>
    <dgm:pt modelId="{68FE3F20-8CCD-4B11-BABA-54CCBC291951}" type="pres">
      <dgm:prSet presAssocID="{AFD56170-491F-4ADB-A549-D9FCD3257D14}" presName="cycle" presStyleCnt="0"/>
      <dgm:spPr/>
    </dgm:pt>
    <dgm:pt modelId="{6E33BA13-8BFF-4239-BD34-E1D44EAE149D}" type="pres">
      <dgm:prSet presAssocID="{AFD56170-491F-4ADB-A549-D9FCD3257D14}" presName="srcNode" presStyleLbl="node1" presStyleIdx="0" presStyleCnt="2"/>
      <dgm:spPr/>
    </dgm:pt>
    <dgm:pt modelId="{09C24D83-2CB8-47E6-A892-783ADE1447D8}" type="pres">
      <dgm:prSet presAssocID="{AFD56170-491F-4ADB-A549-D9FCD3257D14}" presName="conn" presStyleLbl="parChTrans1D2" presStyleIdx="0" presStyleCnt="1"/>
      <dgm:spPr/>
      <dgm:t>
        <a:bodyPr/>
        <a:lstStyle/>
        <a:p>
          <a:pPr rtl="1"/>
          <a:endParaRPr lang="ar-SA"/>
        </a:p>
      </dgm:t>
    </dgm:pt>
    <dgm:pt modelId="{7F888E47-0C08-42F6-9FE1-CD7B23D12EC4}" type="pres">
      <dgm:prSet presAssocID="{AFD56170-491F-4ADB-A549-D9FCD3257D14}" presName="extraNode" presStyleLbl="node1" presStyleIdx="0" presStyleCnt="2"/>
      <dgm:spPr/>
    </dgm:pt>
    <dgm:pt modelId="{4582EE44-B67E-4909-B4DB-8BD3B1A6FA16}" type="pres">
      <dgm:prSet presAssocID="{AFD56170-491F-4ADB-A549-D9FCD3257D14}" presName="dstNode" presStyleLbl="node1" presStyleIdx="0" presStyleCnt="2"/>
      <dgm:spPr/>
    </dgm:pt>
    <dgm:pt modelId="{3ED13F7B-73B4-4662-812B-AC76E60EC5AD}" type="pres">
      <dgm:prSet presAssocID="{90C8D467-4643-4D72-96F7-C1A8961C855C}" presName="text_1" presStyleLbl="node1" presStyleIdx="0" presStyleCnt="2">
        <dgm:presLayoutVars>
          <dgm:bulletEnabled val="1"/>
        </dgm:presLayoutVars>
      </dgm:prSet>
      <dgm:spPr/>
      <dgm:t>
        <a:bodyPr/>
        <a:lstStyle/>
        <a:p>
          <a:pPr rtl="1"/>
          <a:endParaRPr lang="ar-SA"/>
        </a:p>
      </dgm:t>
    </dgm:pt>
    <dgm:pt modelId="{1CB111E7-8B78-40B0-93CF-09A64578ADCD}" type="pres">
      <dgm:prSet presAssocID="{90C8D467-4643-4D72-96F7-C1A8961C855C}" presName="accent_1" presStyleCnt="0"/>
      <dgm:spPr/>
    </dgm:pt>
    <dgm:pt modelId="{1908E613-9876-4462-BAD5-5C4B80DE2FC8}" type="pres">
      <dgm:prSet presAssocID="{90C8D467-4643-4D72-96F7-C1A8961C855C}" presName="accentRepeatNode" presStyleLbl="solidFgAcc1" presStyleIdx="0" presStyleCnt="2"/>
      <dgm:spPr/>
    </dgm:pt>
    <dgm:pt modelId="{CA6F5475-194E-44A3-AFEF-AB4C7B10F145}" type="pres">
      <dgm:prSet presAssocID="{2AB43C77-4466-4C97-9046-5085E21FF913}" presName="text_2" presStyleLbl="node1" presStyleIdx="1" presStyleCnt="2">
        <dgm:presLayoutVars>
          <dgm:bulletEnabled val="1"/>
        </dgm:presLayoutVars>
      </dgm:prSet>
      <dgm:spPr/>
      <dgm:t>
        <a:bodyPr/>
        <a:lstStyle/>
        <a:p>
          <a:pPr rtl="1"/>
          <a:endParaRPr lang="ar-SA"/>
        </a:p>
      </dgm:t>
    </dgm:pt>
    <dgm:pt modelId="{AA896E52-D602-44E7-BF2D-E920CF9578C9}" type="pres">
      <dgm:prSet presAssocID="{2AB43C77-4466-4C97-9046-5085E21FF913}" presName="accent_2" presStyleCnt="0"/>
      <dgm:spPr/>
    </dgm:pt>
    <dgm:pt modelId="{A8643925-2A7D-4314-9B0A-A22ECA9F6722}" type="pres">
      <dgm:prSet presAssocID="{2AB43C77-4466-4C97-9046-5085E21FF913}" presName="accentRepeatNode" presStyleLbl="solidFgAcc1" presStyleIdx="1" presStyleCnt="2"/>
      <dgm:spPr/>
    </dgm:pt>
  </dgm:ptLst>
  <dgm:cxnLst>
    <dgm:cxn modelId="{848BCABE-099B-4D8E-83B6-19121C65C106}" type="presOf" srcId="{AFD56170-491F-4ADB-A549-D9FCD3257D14}" destId="{23BB245D-6D7F-4D5D-A04D-448B94C22B06}" srcOrd="0" destOrd="0" presId="urn:microsoft.com/office/officeart/2008/layout/VerticalCurvedList"/>
    <dgm:cxn modelId="{8B475597-A979-4BFD-94E1-39E691FADA58}" srcId="{AFD56170-491F-4ADB-A549-D9FCD3257D14}" destId="{90C8D467-4643-4D72-96F7-C1A8961C855C}" srcOrd="0" destOrd="0" parTransId="{467E5E0B-0B19-4E6B-AA84-575C787C96ED}" sibTransId="{233EBFFE-94F3-4D98-A74A-3F88DF2AECF4}"/>
    <dgm:cxn modelId="{38FDB09D-651B-45DA-8DE2-2CBD466CC650}" type="presOf" srcId="{2AB43C77-4466-4C97-9046-5085E21FF913}" destId="{CA6F5475-194E-44A3-AFEF-AB4C7B10F145}" srcOrd="0" destOrd="0" presId="urn:microsoft.com/office/officeart/2008/layout/VerticalCurvedList"/>
    <dgm:cxn modelId="{2319709E-2E4E-4E81-A99A-04786638028D}" type="presOf" srcId="{90C8D467-4643-4D72-96F7-C1A8961C855C}" destId="{3ED13F7B-73B4-4662-812B-AC76E60EC5AD}" srcOrd="0" destOrd="0" presId="urn:microsoft.com/office/officeart/2008/layout/VerticalCurvedList"/>
    <dgm:cxn modelId="{8FC12371-5403-44CC-AA90-22624DE3A955}" type="presOf" srcId="{233EBFFE-94F3-4D98-A74A-3F88DF2AECF4}" destId="{09C24D83-2CB8-47E6-A892-783ADE1447D8}" srcOrd="0" destOrd="0" presId="urn:microsoft.com/office/officeart/2008/layout/VerticalCurvedList"/>
    <dgm:cxn modelId="{5300E12A-0904-4A36-B300-B90BCB3D921A}" srcId="{AFD56170-491F-4ADB-A549-D9FCD3257D14}" destId="{2AB43C77-4466-4C97-9046-5085E21FF913}" srcOrd="1" destOrd="0" parTransId="{7489B390-A070-48FF-9CED-2E129FE76220}" sibTransId="{1001797D-D39D-481A-82B2-C6329D012583}"/>
    <dgm:cxn modelId="{98D03941-9BC6-48C6-9D06-FBAFDE5589EE}" type="presParOf" srcId="{23BB245D-6D7F-4D5D-A04D-448B94C22B06}" destId="{742FA313-3017-43BE-853A-D3224FEB6BEB}" srcOrd="0" destOrd="0" presId="urn:microsoft.com/office/officeart/2008/layout/VerticalCurvedList"/>
    <dgm:cxn modelId="{EBB89D18-8F10-4653-8627-E1718D742F7B}" type="presParOf" srcId="{742FA313-3017-43BE-853A-D3224FEB6BEB}" destId="{68FE3F20-8CCD-4B11-BABA-54CCBC291951}" srcOrd="0" destOrd="0" presId="urn:microsoft.com/office/officeart/2008/layout/VerticalCurvedList"/>
    <dgm:cxn modelId="{6505718C-2141-46BD-87EF-10FBC2E70A8D}" type="presParOf" srcId="{68FE3F20-8CCD-4B11-BABA-54CCBC291951}" destId="{6E33BA13-8BFF-4239-BD34-E1D44EAE149D}" srcOrd="0" destOrd="0" presId="urn:microsoft.com/office/officeart/2008/layout/VerticalCurvedList"/>
    <dgm:cxn modelId="{C3576AF0-76C4-4257-9250-F9F7F04E3A37}" type="presParOf" srcId="{68FE3F20-8CCD-4B11-BABA-54CCBC291951}" destId="{09C24D83-2CB8-47E6-A892-783ADE1447D8}" srcOrd="1" destOrd="0" presId="urn:microsoft.com/office/officeart/2008/layout/VerticalCurvedList"/>
    <dgm:cxn modelId="{0DCA78AB-0837-484B-86E7-597C244FBC56}" type="presParOf" srcId="{68FE3F20-8CCD-4B11-BABA-54CCBC291951}" destId="{7F888E47-0C08-42F6-9FE1-CD7B23D12EC4}" srcOrd="2" destOrd="0" presId="urn:microsoft.com/office/officeart/2008/layout/VerticalCurvedList"/>
    <dgm:cxn modelId="{490016EC-023D-4F66-BBC8-0AEBEDE9F0FA}" type="presParOf" srcId="{68FE3F20-8CCD-4B11-BABA-54CCBC291951}" destId="{4582EE44-B67E-4909-B4DB-8BD3B1A6FA16}" srcOrd="3" destOrd="0" presId="urn:microsoft.com/office/officeart/2008/layout/VerticalCurvedList"/>
    <dgm:cxn modelId="{476F9387-8773-43E0-BB7C-DD1DFA5E6990}" type="presParOf" srcId="{742FA313-3017-43BE-853A-D3224FEB6BEB}" destId="{3ED13F7B-73B4-4662-812B-AC76E60EC5AD}" srcOrd="1" destOrd="0" presId="urn:microsoft.com/office/officeart/2008/layout/VerticalCurvedList"/>
    <dgm:cxn modelId="{FAF8F532-B1BA-42B5-80B0-92FC4518802C}" type="presParOf" srcId="{742FA313-3017-43BE-853A-D3224FEB6BEB}" destId="{1CB111E7-8B78-40B0-93CF-09A64578ADCD}" srcOrd="2" destOrd="0" presId="urn:microsoft.com/office/officeart/2008/layout/VerticalCurvedList"/>
    <dgm:cxn modelId="{F9587744-8F21-4408-86C3-15A7B51B0DCE}" type="presParOf" srcId="{1CB111E7-8B78-40B0-93CF-09A64578ADCD}" destId="{1908E613-9876-4462-BAD5-5C4B80DE2FC8}" srcOrd="0" destOrd="0" presId="urn:microsoft.com/office/officeart/2008/layout/VerticalCurvedList"/>
    <dgm:cxn modelId="{74C46AD4-C162-44ED-A9FF-089CEB96F2D1}" type="presParOf" srcId="{742FA313-3017-43BE-853A-D3224FEB6BEB}" destId="{CA6F5475-194E-44A3-AFEF-AB4C7B10F145}" srcOrd="3" destOrd="0" presId="urn:microsoft.com/office/officeart/2008/layout/VerticalCurvedList"/>
    <dgm:cxn modelId="{66BECAE2-9929-4EFA-ACE1-AD16DDF91214}" type="presParOf" srcId="{742FA313-3017-43BE-853A-D3224FEB6BEB}" destId="{AA896E52-D602-44E7-BF2D-E920CF9578C9}" srcOrd="4" destOrd="0" presId="urn:microsoft.com/office/officeart/2008/layout/VerticalCurvedList"/>
    <dgm:cxn modelId="{674838F8-46EA-4346-A272-B54346385122}" type="presParOf" srcId="{AA896E52-D602-44E7-BF2D-E920CF9578C9}" destId="{A8643925-2A7D-4314-9B0A-A22ECA9F67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927B0D43-CEF1-49A1-B6A0-628AA96B23D4}"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DB849048-681C-4A0A-B270-FB1E6B13D047}">
      <dgm:prSet custT="1">
        <dgm:style>
          <a:lnRef idx="3">
            <a:schemeClr val="lt1"/>
          </a:lnRef>
          <a:fillRef idx="1">
            <a:schemeClr val="accent4"/>
          </a:fillRef>
          <a:effectRef idx="1">
            <a:schemeClr val="accent4"/>
          </a:effectRef>
          <a:fontRef idx="minor">
            <a:schemeClr val="lt1"/>
          </a:fontRef>
        </dgm:style>
      </dgm:prSet>
      <dgm:spPr/>
      <dgm:t>
        <a:bodyPr/>
        <a:lstStyle/>
        <a:p>
          <a:pPr rtl="1"/>
          <a:r>
            <a:rPr lang="ar-SA" sz="3200" b="1" dirty="0" smtClean="0"/>
            <a:t>مبلغه من العلم والعدالة:</a:t>
          </a:r>
          <a:endParaRPr lang="ar-SA" sz="3200" dirty="0"/>
        </a:p>
      </dgm:t>
    </dgm:pt>
    <dgm:pt modelId="{92745849-13BD-4A11-BFB1-94AFEFF3BA87}" type="parTrans" cxnId="{34180C76-8982-4928-855F-35BE54DCE762}">
      <dgm:prSet/>
      <dgm:spPr/>
      <dgm:t>
        <a:bodyPr/>
        <a:lstStyle/>
        <a:p>
          <a:pPr rtl="1"/>
          <a:endParaRPr lang="ar-SA"/>
        </a:p>
      </dgm:t>
    </dgm:pt>
    <dgm:pt modelId="{420042C6-C092-43CE-8D0D-037627B755A9}" type="sibTrans" cxnId="{34180C76-8982-4928-855F-35BE54DCE762}">
      <dgm:prSet/>
      <dgm:spPr/>
      <dgm:t>
        <a:bodyPr/>
        <a:lstStyle/>
        <a:p>
          <a:pPr rtl="1"/>
          <a:endParaRPr lang="ar-SA"/>
        </a:p>
      </dgm:t>
    </dgm:pt>
    <dgm:pt modelId="{D6E14770-65BF-4CB7-9495-8A5DB80ED841}">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3200" dirty="0" smtClean="0"/>
            <a:t>في هذا الجانب يكفيه ما جاء في البخاري من إخباره عن نفسه: أنه أعلم اليهود وابن أعلمهم، وإقرار اليهود بين يدى رسول الله صلى الله عليه وسلم بذلك. </a:t>
          </a:r>
          <a:endParaRPr lang="ar-SA" sz="3200" dirty="0"/>
        </a:p>
      </dgm:t>
    </dgm:pt>
    <dgm:pt modelId="{BA5B7143-C5A6-4ECD-940C-88C18C4B4EFE}" type="parTrans" cxnId="{637C533A-E213-4CEB-B960-5C04F4000258}">
      <dgm:prSet/>
      <dgm:spPr/>
      <dgm:t>
        <a:bodyPr/>
        <a:lstStyle/>
        <a:p>
          <a:pPr rtl="1"/>
          <a:endParaRPr lang="ar-SA"/>
        </a:p>
      </dgm:t>
    </dgm:pt>
    <dgm:pt modelId="{85DFA69A-E367-453F-9EE0-DC1C68149680}" type="sibTrans" cxnId="{637C533A-E213-4CEB-B960-5C04F4000258}">
      <dgm:prSet/>
      <dgm:spPr/>
      <dgm:t>
        <a:bodyPr/>
        <a:lstStyle/>
        <a:p>
          <a:pPr rtl="1"/>
          <a:endParaRPr lang="ar-SA"/>
        </a:p>
      </dgm:t>
    </dgm:pt>
    <dgm:pt modelId="{81A2366F-1BE5-42E7-B62C-42C3A393DF9A}">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2800" dirty="0" smtClean="0"/>
            <a:t>ثانيا: روى أنه لَّما حضر معاذ بن جبل الموت قيل له: يا أبا عبد الرحمن أوصنا، فقال: أجلسوني ، قال: إن العلم والإيمان عند أربعة : </a:t>
          </a:r>
          <a:r>
            <a:rPr lang="ar-SA" sz="2800" u="sng" dirty="0" err="1" smtClean="0"/>
            <a:t>عويمر</a:t>
          </a:r>
          <a:r>
            <a:rPr lang="ar-SA" sz="2800" u="sng" dirty="0" smtClean="0"/>
            <a:t> أبى الدرداء، وعند سلمان الفارسي، وعبد الله بن مسعود، وعبد الله ابن سلام الذى كان يهودياً فأسلم، فإني سمعتُ رسول الله </a:t>
          </a:r>
          <a:r>
            <a:rPr lang="ar-SA" sz="2800" u="sng" dirty="0" smtClean="0">
              <a:sym typeface="AGA Arabesque"/>
            </a:rPr>
            <a:t></a:t>
          </a:r>
          <a:r>
            <a:rPr lang="ar-SA" sz="2800" u="sng" dirty="0" smtClean="0"/>
            <a:t>يقول: "إنه عاشر عشرة في الجنة".</a:t>
          </a:r>
          <a:endParaRPr lang="ar-SA" sz="2800" u="sng" dirty="0"/>
        </a:p>
      </dgm:t>
    </dgm:pt>
    <dgm:pt modelId="{6EE307DF-97F4-4C07-A96A-AC7D919B223D}" type="parTrans" cxnId="{BA6F424F-3D0C-4DA9-BDB4-C896307995A5}">
      <dgm:prSet/>
      <dgm:spPr/>
      <dgm:t>
        <a:bodyPr/>
        <a:lstStyle/>
        <a:p>
          <a:pPr rtl="1"/>
          <a:endParaRPr lang="ar-SA"/>
        </a:p>
      </dgm:t>
    </dgm:pt>
    <dgm:pt modelId="{32573279-E0EB-4BAF-89F6-C3509F0D598A}" type="sibTrans" cxnId="{BA6F424F-3D0C-4DA9-BDB4-C896307995A5}">
      <dgm:prSet/>
      <dgm:spPr/>
      <dgm:t>
        <a:bodyPr/>
        <a:lstStyle/>
        <a:p>
          <a:pPr rtl="1"/>
          <a:endParaRPr lang="ar-SA"/>
        </a:p>
      </dgm:t>
    </dgm:pt>
    <dgm:pt modelId="{A99FA8B4-A0C3-40D6-A8B1-B0AAD8BAF4C5}" type="pres">
      <dgm:prSet presAssocID="{927B0D43-CEF1-49A1-B6A0-628AA96B23D4}" presName="linear" presStyleCnt="0">
        <dgm:presLayoutVars>
          <dgm:animLvl val="lvl"/>
          <dgm:resizeHandles val="exact"/>
        </dgm:presLayoutVars>
      </dgm:prSet>
      <dgm:spPr/>
      <dgm:t>
        <a:bodyPr/>
        <a:lstStyle/>
        <a:p>
          <a:pPr rtl="1"/>
          <a:endParaRPr lang="ar-SA"/>
        </a:p>
      </dgm:t>
    </dgm:pt>
    <dgm:pt modelId="{D57B4487-18AC-491E-B5AE-D3B13BC9310B}" type="pres">
      <dgm:prSet presAssocID="{DB849048-681C-4A0A-B270-FB1E6B13D047}" presName="parentText" presStyleLbl="node1" presStyleIdx="0" presStyleCnt="3" custScaleY="55413" custLinFactY="-14382" custLinFactNeighborX="126" custLinFactNeighborY="-100000">
        <dgm:presLayoutVars>
          <dgm:chMax val="0"/>
          <dgm:bulletEnabled val="1"/>
        </dgm:presLayoutVars>
      </dgm:prSet>
      <dgm:spPr/>
      <dgm:t>
        <a:bodyPr/>
        <a:lstStyle/>
        <a:p>
          <a:pPr rtl="1"/>
          <a:endParaRPr lang="ar-SA"/>
        </a:p>
      </dgm:t>
    </dgm:pt>
    <dgm:pt modelId="{42BECD62-3CB9-4003-8851-F11735725C37}" type="pres">
      <dgm:prSet presAssocID="{420042C6-C092-43CE-8D0D-037627B755A9}" presName="spacer" presStyleCnt="0"/>
      <dgm:spPr/>
    </dgm:pt>
    <dgm:pt modelId="{ECA3C7DA-0380-460E-A76A-6B90D639511D}" type="pres">
      <dgm:prSet presAssocID="{D6E14770-65BF-4CB7-9495-8A5DB80ED841}" presName="parentText" presStyleLbl="node1" presStyleIdx="1" presStyleCnt="3" custLinFactNeighborX="126" custLinFactNeighborY="-16674">
        <dgm:presLayoutVars>
          <dgm:chMax val="0"/>
          <dgm:bulletEnabled val="1"/>
        </dgm:presLayoutVars>
      </dgm:prSet>
      <dgm:spPr/>
      <dgm:t>
        <a:bodyPr/>
        <a:lstStyle/>
        <a:p>
          <a:pPr rtl="1"/>
          <a:endParaRPr lang="ar-SA"/>
        </a:p>
      </dgm:t>
    </dgm:pt>
    <dgm:pt modelId="{6D6FE7AD-6AF5-428C-BF63-825237B3B91A}" type="pres">
      <dgm:prSet presAssocID="{85DFA69A-E367-453F-9EE0-DC1C68149680}" presName="spacer" presStyleCnt="0"/>
      <dgm:spPr/>
    </dgm:pt>
    <dgm:pt modelId="{3F784D8C-8720-40E9-B241-222B77412474}" type="pres">
      <dgm:prSet presAssocID="{81A2366F-1BE5-42E7-B62C-42C3A393DF9A}" presName="parentText" presStyleLbl="node1" presStyleIdx="2" presStyleCnt="3">
        <dgm:presLayoutVars>
          <dgm:chMax val="0"/>
          <dgm:bulletEnabled val="1"/>
        </dgm:presLayoutVars>
      </dgm:prSet>
      <dgm:spPr/>
      <dgm:t>
        <a:bodyPr/>
        <a:lstStyle/>
        <a:p>
          <a:pPr rtl="1"/>
          <a:endParaRPr lang="ar-SA"/>
        </a:p>
      </dgm:t>
    </dgm:pt>
  </dgm:ptLst>
  <dgm:cxnLst>
    <dgm:cxn modelId="{68A780BB-B506-4AB1-9A15-7C25DC62A953}" type="presOf" srcId="{81A2366F-1BE5-42E7-B62C-42C3A393DF9A}" destId="{3F784D8C-8720-40E9-B241-222B77412474}" srcOrd="0" destOrd="0" presId="urn:microsoft.com/office/officeart/2005/8/layout/vList2"/>
    <dgm:cxn modelId="{BA6F424F-3D0C-4DA9-BDB4-C896307995A5}" srcId="{927B0D43-CEF1-49A1-B6A0-628AA96B23D4}" destId="{81A2366F-1BE5-42E7-B62C-42C3A393DF9A}" srcOrd="2" destOrd="0" parTransId="{6EE307DF-97F4-4C07-A96A-AC7D919B223D}" sibTransId="{32573279-E0EB-4BAF-89F6-C3509F0D598A}"/>
    <dgm:cxn modelId="{17E6A326-2CD9-4F42-9F93-09788E5A0E88}" type="presOf" srcId="{DB849048-681C-4A0A-B270-FB1E6B13D047}" destId="{D57B4487-18AC-491E-B5AE-D3B13BC9310B}" srcOrd="0" destOrd="0" presId="urn:microsoft.com/office/officeart/2005/8/layout/vList2"/>
    <dgm:cxn modelId="{34180C76-8982-4928-855F-35BE54DCE762}" srcId="{927B0D43-CEF1-49A1-B6A0-628AA96B23D4}" destId="{DB849048-681C-4A0A-B270-FB1E6B13D047}" srcOrd="0" destOrd="0" parTransId="{92745849-13BD-4A11-BFB1-94AFEFF3BA87}" sibTransId="{420042C6-C092-43CE-8D0D-037627B755A9}"/>
    <dgm:cxn modelId="{4E36C47B-F0A6-433B-9F74-209A5CB51A2D}" type="presOf" srcId="{D6E14770-65BF-4CB7-9495-8A5DB80ED841}" destId="{ECA3C7DA-0380-460E-A76A-6B90D639511D}" srcOrd="0" destOrd="0" presId="urn:microsoft.com/office/officeart/2005/8/layout/vList2"/>
    <dgm:cxn modelId="{E4AB8F53-C775-408D-AD77-261D3AD99056}" type="presOf" srcId="{927B0D43-CEF1-49A1-B6A0-628AA96B23D4}" destId="{A99FA8B4-A0C3-40D6-A8B1-B0AAD8BAF4C5}" srcOrd="0" destOrd="0" presId="urn:microsoft.com/office/officeart/2005/8/layout/vList2"/>
    <dgm:cxn modelId="{637C533A-E213-4CEB-B960-5C04F4000258}" srcId="{927B0D43-CEF1-49A1-B6A0-628AA96B23D4}" destId="{D6E14770-65BF-4CB7-9495-8A5DB80ED841}" srcOrd="1" destOrd="0" parTransId="{BA5B7143-C5A6-4ECD-940C-88C18C4B4EFE}" sibTransId="{85DFA69A-E367-453F-9EE0-DC1C68149680}"/>
    <dgm:cxn modelId="{9180B02F-3805-4E7D-A41E-D86AA58B9E31}" type="presParOf" srcId="{A99FA8B4-A0C3-40D6-A8B1-B0AAD8BAF4C5}" destId="{D57B4487-18AC-491E-B5AE-D3B13BC9310B}" srcOrd="0" destOrd="0" presId="urn:microsoft.com/office/officeart/2005/8/layout/vList2"/>
    <dgm:cxn modelId="{AF97BB16-9F7F-47F4-85C3-DFDC09DD623E}" type="presParOf" srcId="{A99FA8B4-A0C3-40D6-A8B1-B0AAD8BAF4C5}" destId="{42BECD62-3CB9-4003-8851-F11735725C37}" srcOrd="1" destOrd="0" presId="urn:microsoft.com/office/officeart/2005/8/layout/vList2"/>
    <dgm:cxn modelId="{413727CA-9654-4DBD-8698-BE7709FFAA0B}" type="presParOf" srcId="{A99FA8B4-A0C3-40D6-A8B1-B0AAD8BAF4C5}" destId="{ECA3C7DA-0380-460E-A76A-6B90D639511D}" srcOrd="2" destOrd="0" presId="urn:microsoft.com/office/officeart/2005/8/layout/vList2"/>
    <dgm:cxn modelId="{1F840092-354C-483A-A165-F1CF3755A172}" type="presParOf" srcId="{A99FA8B4-A0C3-40D6-A8B1-B0AAD8BAF4C5}" destId="{6D6FE7AD-6AF5-428C-BF63-825237B3B91A}" srcOrd="3" destOrd="0" presId="urn:microsoft.com/office/officeart/2005/8/layout/vList2"/>
    <dgm:cxn modelId="{0D7D4A48-2ED2-4CFA-BB88-E3433FC5DBD4}" type="presParOf" srcId="{A99FA8B4-A0C3-40D6-A8B1-B0AAD8BAF4C5}" destId="{3F784D8C-8720-40E9-B241-222B7741247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46EB38A-46EE-4470-BCCB-79444F6C59D9}" type="doc">
      <dgm:prSet loTypeId="urn:microsoft.com/office/officeart/2005/8/layout/vList2" loCatId="list" qsTypeId="urn:microsoft.com/office/officeart/2005/8/quickstyle/simple3" qsCatId="simple" csTypeId="urn:microsoft.com/office/officeart/2005/8/colors/accent1_2" csCatId="accent1"/>
      <dgm:spPr/>
      <dgm:t>
        <a:bodyPr/>
        <a:lstStyle/>
        <a:p>
          <a:pPr rtl="1"/>
          <a:endParaRPr lang="ar-SA"/>
        </a:p>
      </dgm:t>
    </dgm:pt>
    <dgm:pt modelId="{CF191FD3-52E8-40BD-9F4E-131E80A055CC}">
      <dgm:prSet/>
      <dgm:spPr/>
      <dgm:t>
        <a:bodyPr/>
        <a:lstStyle/>
        <a:p>
          <a:pPr rtl="1"/>
          <a:r>
            <a:rPr lang="ar-SA" smtClean="0"/>
            <a:t>ولعلّ ذلك من نتائج الثقافتان اليهودية والإسلامية.</a:t>
          </a:r>
          <a:endParaRPr lang="ar-SA"/>
        </a:p>
      </dgm:t>
    </dgm:pt>
    <dgm:pt modelId="{3A5D2E81-DB83-4C64-B9BB-F7157BA955C1}" type="parTrans" cxnId="{5D4F15C1-F887-4113-8E0F-738881B3E9D8}">
      <dgm:prSet/>
      <dgm:spPr/>
      <dgm:t>
        <a:bodyPr/>
        <a:lstStyle/>
        <a:p>
          <a:pPr rtl="1"/>
          <a:endParaRPr lang="ar-SA"/>
        </a:p>
      </dgm:t>
    </dgm:pt>
    <dgm:pt modelId="{3DC7287E-5214-4C60-B95D-73DD3AD865FD}" type="sibTrans" cxnId="{5D4F15C1-F887-4113-8E0F-738881B3E9D8}">
      <dgm:prSet/>
      <dgm:spPr/>
      <dgm:t>
        <a:bodyPr/>
        <a:lstStyle/>
        <a:p>
          <a:pPr rtl="1"/>
          <a:endParaRPr lang="ar-SA"/>
        </a:p>
      </dgm:t>
    </dgm:pt>
    <dgm:pt modelId="{345F75F7-3D35-40B7-BDFA-50EDB156742D}">
      <dgm:prSet/>
      <dgm:spPr/>
      <dgm:t>
        <a:bodyPr/>
        <a:lstStyle/>
        <a:p>
          <a:pPr rtl="1"/>
          <a:r>
            <a:rPr lang="ar-SA" smtClean="0"/>
            <a:t>ونجد ابن جرير الطبرى ينسب إليه فى تاريخه كثيراً من الأقوال فى المسائل التاريخية الدينية.</a:t>
          </a:r>
          <a:endParaRPr lang="ar-SA"/>
        </a:p>
      </dgm:t>
    </dgm:pt>
    <dgm:pt modelId="{CCAEE01B-0DCD-4A11-B5ED-0D9FEB5FF7F1}" type="parTrans" cxnId="{960F222E-5887-4C44-833F-93CAE923468E}">
      <dgm:prSet/>
      <dgm:spPr/>
      <dgm:t>
        <a:bodyPr/>
        <a:lstStyle/>
        <a:p>
          <a:pPr rtl="1"/>
          <a:endParaRPr lang="ar-SA"/>
        </a:p>
      </dgm:t>
    </dgm:pt>
    <dgm:pt modelId="{BD2724D4-2DD9-404D-AA2C-794C26CC9D77}" type="sibTrans" cxnId="{960F222E-5887-4C44-833F-93CAE923468E}">
      <dgm:prSet/>
      <dgm:spPr/>
      <dgm:t>
        <a:bodyPr/>
        <a:lstStyle/>
        <a:p>
          <a:pPr rtl="1"/>
          <a:endParaRPr lang="ar-SA"/>
        </a:p>
      </dgm:t>
    </dgm:pt>
    <dgm:pt modelId="{0FB66505-350C-4D85-97D1-37F660142D69}" type="pres">
      <dgm:prSet presAssocID="{E46EB38A-46EE-4470-BCCB-79444F6C59D9}" presName="linear" presStyleCnt="0">
        <dgm:presLayoutVars>
          <dgm:animLvl val="lvl"/>
          <dgm:resizeHandles val="exact"/>
        </dgm:presLayoutVars>
      </dgm:prSet>
      <dgm:spPr/>
      <dgm:t>
        <a:bodyPr/>
        <a:lstStyle/>
        <a:p>
          <a:pPr rtl="1"/>
          <a:endParaRPr lang="ar-SA"/>
        </a:p>
      </dgm:t>
    </dgm:pt>
    <dgm:pt modelId="{F819F209-CDF9-479F-8D97-A2CAF115EFC2}" type="pres">
      <dgm:prSet presAssocID="{CF191FD3-52E8-40BD-9F4E-131E80A055CC}" presName="parentText" presStyleLbl="node1" presStyleIdx="0" presStyleCnt="2">
        <dgm:presLayoutVars>
          <dgm:chMax val="0"/>
          <dgm:bulletEnabled val="1"/>
        </dgm:presLayoutVars>
      </dgm:prSet>
      <dgm:spPr/>
      <dgm:t>
        <a:bodyPr/>
        <a:lstStyle/>
        <a:p>
          <a:pPr rtl="1"/>
          <a:endParaRPr lang="ar-SA"/>
        </a:p>
      </dgm:t>
    </dgm:pt>
    <dgm:pt modelId="{854BEF0E-14BE-4A74-B2F4-72F8E0103A88}" type="pres">
      <dgm:prSet presAssocID="{3DC7287E-5214-4C60-B95D-73DD3AD865FD}" presName="spacer" presStyleCnt="0"/>
      <dgm:spPr/>
    </dgm:pt>
    <dgm:pt modelId="{D26B190E-D6A3-4079-9FDF-B7D98F90BD45}" type="pres">
      <dgm:prSet presAssocID="{345F75F7-3D35-40B7-BDFA-50EDB156742D}" presName="parentText" presStyleLbl="node1" presStyleIdx="1" presStyleCnt="2">
        <dgm:presLayoutVars>
          <dgm:chMax val="0"/>
          <dgm:bulletEnabled val="1"/>
        </dgm:presLayoutVars>
      </dgm:prSet>
      <dgm:spPr/>
      <dgm:t>
        <a:bodyPr/>
        <a:lstStyle/>
        <a:p>
          <a:pPr rtl="1"/>
          <a:endParaRPr lang="ar-SA"/>
        </a:p>
      </dgm:t>
    </dgm:pt>
  </dgm:ptLst>
  <dgm:cxnLst>
    <dgm:cxn modelId="{9D9EE74B-CD5F-4033-B2B6-EA9B3D072D2A}" type="presOf" srcId="{CF191FD3-52E8-40BD-9F4E-131E80A055CC}" destId="{F819F209-CDF9-479F-8D97-A2CAF115EFC2}" srcOrd="0" destOrd="0" presId="urn:microsoft.com/office/officeart/2005/8/layout/vList2"/>
    <dgm:cxn modelId="{5D4F15C1-F887-4113-8E0F-738881B3E9D8}" srcId="{E46EB38A-46EE-4470-BCCB-79444F6C59D9}" destId="{CF191FD3-52E8-40BD-9F4E-131E80A055CC}" srcOrd="0" destOrd="0" parTransId="{3A5D2E81-DB83-4C64-B9BB-F7157BA955C1}" sibTransId="{3DC7287E-5214-4C60-B95D-73DD3AD865FD}"/>
    <dgm:cxn modelId="{960F222E-5887-4C44-833F-93CAE923468E}" srcId="{E46EB38A-46EE-4470-BCCB-79444F6C59D9}" destId="{345F75F7-3D35-40B7-BDFA-50EDB156742D}" srcOrd="1" destOrd="0" parTransId="{CCAEE01B-0DCD-4A11-B5ED-0D9FEB5FF7F1}" sibTransId="{BD2724D4-2DD9-404D-AA2C-794C26CC9D77}"/>
    <dgm:cxn modelId="{9595B8FA-309B-4FFE-9AAD-E96EAA33B8FD}" type="presOf" srcId="{E46EB38A-46EE-4470-BCCB-79444F6C59D9}" destId="{0FB66505-350C-4D85-97D1-37F660142D69}" srcOrd="0" destOrd="0" presId="urn:microsoft.com/office/officeart/2005/8/layout/vList2"/>
    <dgm:cxn modelId="{6A848E4C-8BC0-4CEB-88DC-B8F410EA6246}" type="presOf" srcId="{345F75F7-3D35-40B7-BDFA-50EDB156742D}" destId="{D26B190E-D6A3-4079-9FDF-B7D98F90BD45}" srcOrd="0" destOrd="0" presId="urn:microsoft.com/office/officeart/2005/8/layout/vList2"/>
    <dgm:cxn modelId="{B8405765-9688-4097-95BA-A93A6220FB8E}" type="presParOf" srcId="{0FB66505-350C-4D85-97D1-37F660142D69}" destId="{F819F209-CDF9-479F-8D97-A2CAF115EFC2}" srcOrd="0" destOrd="0" presId="urn:microsoft.com/office/officeart/2005/8/layout/vList2"/>
    <dgm:cxn modelId="{8B8C2B3F-065D-4C57-A627-215CB44AB00A}" type="presParOf" srcId="{0FB66505-350C-4D85-97D1-37F660142D69}" destId="{854BEF0E-14BE-4A74-B2F4-72F8E0103A88}" srcOrd="1" destOrd="0" presId="urn:microsoft.com/office/officeart/2005/8/layout/vList2"/>
    <dgm:cxn modelId="{FB1DDEAE-894B-4C69-9A8E-E51018431714}" type="presParOf" srcId="{0FB66505-350C-4D85-97D1-37F660142D69}" destId="{D26B190E-D6A3-4079-9FDF-B7D98F90BD4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1780EB06-E1F3-450A-9C99-1CFF94EFAD0B}"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EEF762F4-4FBC-4934-9484-CAC670A8CFE1}">
      <dgm:prSet custT="1">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sz="2800" dirty="0" smtClean="0"/>
            <a:t>أما فيما يختص بكثرة ما روي عنه لا نُزيِّف كل ما قيل ولا نقبل كل ما قيل، بل علينا أن نعرض كل ما يُروَى عنه على مقياس الصحة المعتبر في باب الرواية، فما صح قبلناه، وما لم يصح رفضناه.</a:t>
          </a:r>
          <a:endParaRPr lang="ar-SA" sz="2800" dirty="0"/>
        </a:p>
      </dgm:t>
    </dgm:pt>
    <dgm:pt modelId="{086C1BD5-43BF-4C55-94B9-5A657528E2F3}" type="parTrans" cxnId="{300E8DE7-ADF9-4F1A-9C75-8DB069B1F885}">
      <dgm:prSet/>
      <dgm:spPr/>
      <dgm:t>
        <a:bodyPr/>
        <a:lstStyle/>
        <a:p>
          <a:pPr rtl="1"/>
          <a:endParaRPr lang="ar-SA"/>
        </a:p>
      </dgm:t>
    </dgm:pt>
    <dgm:pt modelId="{924CC5AA-83FB-4293-8AB7-98B0A17353CB}" type="sibTrans" cxnId="{300E8DE7-ADF9-4F1A-9C75-8DB069B1F885}">
      <dgm:prSet/>
      <dgm:spPr/>
      <dgm:t>
        <a:bodyPr/>
        <a:lstStyle/>
        <a:p>
          <a:pPr rtl="1"/>
          <a:endParaRPr lang="ar-SA"/>
        </a:p>
      </dgm:t>
    </dgm:pt>
    <dgm:pt modelId="{AE758A62-7657-4C3A-87EE-EE25FC032BE5}">
      <dgm:prSet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SA" sz="2800" b="1" dirty="0" smtClean="0"/>
            <a:t>عدالته وثقته:</a:t>
          </a:r>
          <a:endParaRPr lang="ar-SA" sz="2800" b="1" dirty="0"/>
        </a:p>
      </dgm:t>
    </dgm:pt>
    <dgm:pt modelId="{D9BE1B86-5500-48D1-A2E2-F51CC57D0BF4}" type="parTrans" cxnId="{6F4CEF28-F44A-42B2-B9B1-C0CFAEFA85D0}">
      <dgm:prSet/>
      <dgm:spPr/>
      <dgm:t>
        <a:bodyPr/>
        <a:lstStyle/>
        <a:p>
          <a:pPr rtl="1"/>
          <a:endParaRPr lang="ar-SA"/>
        </a:p>
      </dgm:t>
    </dgm:pt>
    <dgm:pt modelId="{9DE6982D-AB00-4AF2-8C57-F4D2C6200279}" type="sibTrans" cxnId="{6F4CEF28-F44A-42B2-B9B1-C0CFAEFA85D0}">
      <dgm:prSet/>
      <dgm:spPr/>
      <dgm:t>
        <a:bodyPr/>
        <a:lstStyle/>
        <a:p>
          <a:pPr rtl="1"/>
          <a:endParaRPr lang="ar-SA"/>
        </a:p>
      </dgm:t>
    </dgm:pt>
    <dgm:pt modelId="{65144346-F5AC-4A6F-BBDE-48058F705C57}">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2800" dirty="0" smtClean="0"/>
            <a:t>وإنَّا لا نستطيع أن نتهم الرجل في علمه، ولا في ثقته وعدالته، بعد ما علمتَ أنه من خيار الصحابة وأعلمهم، وبعد </a:t>
          </a:r>
          <a:r>
            <a:rPr lang="ar-SA" sz="2800" u="sng" dirty="0" smtClean="0"/>
            <a:t>ما جاء من آيات القرآن</a:t>
          </a:r>
          <a:r>
            <a:rPr lang="ar-SA" sz="2800" dirty="0" smtClean="0"/>
            <a:t>، وبعد أن </a:t>
          </a:r>
          <a:r>
            <a:rPr lang="ar-SA" sz="2800" u="sng" dirty="0" smtClean="0"/>
            <a:t>اعتمده </a:t>
          </a:r>
          <a:r>
            <a:rPr lang="ar-SA" sz="2800" u="sng" dirty="0" err="1" smtClean="0"/>
            <a:t>البخارى</a:t>
          </a:r>
          <a:r>
            <a:rPr lang="ar-SA" sz="2800" u="sng" dirty="0" smtClean="0"/>
            <a:t> </a:t>
          </a:r>
          <a:r>
            <a:rPr lang="ar-SA" sz="2800" dirty="0" smtClean="0"/>
            <a:t>وغيره من أهل الحديث، كما أننا </a:t>
          </a:r>
          <a:r>
            <a:rPr lang="ar-SA" sz="2800" u="sng" dirty="0" smtClean="0"/>
            <a:t>لم نجد من أصحاب الكتب </a:t>
          </a:r>
          <a:r>
            <a:rPr lang="ar-SA" sz="2800" u="sng" dirty="0" err="1" smtClean="0"/>
            <a:t>التى</a:t>
          </a:r>
          <a:r>
            <a:rPr lang="ar-SA" sz="2800" u="sng" dirty="0" smtClean="0"/>
            <a:t> بين أيدينا مَن طعن عليه </a:t>
          </a:r>
          <a:r>
            <a:rPr lang="ar-SA" sz="2800" u="sng" dirty="0" err="1" smtClean="0"/>
            <a:t>فى</a:t>
          </a:r>
          <a:r>
            <a:rPr lang="ar-SA" sz="2800" u="sng" dirty="0" smtClean="0"/>
            <a:t> علمه</a:t>
          </a:r>
          <a:r>
            <a:rPr lang="ar-SA" sz="2800" dirty="0" smtClean="0"/>
            <a:t>، أو نسب إليه من التهم مثل ما نسب إلى كعب الأحبار ووهب بن منبِّه.</a:t>
          </a:r>
          <a:endParaRPr lang="ar-SA" sz="2800" dirty="0"/>
        </a:p>
      </dgm:t>
    </dgm:pt>
    <dgm:pt modelId="{1AA7767C-94D4-4FC4-BE25-11B287C51780}" type="parTrans" cxnId="{6C5E1D10-EC49-4ABD-88D8-8507B197D7DD}">
      <dgm:prSet/>
      <dgm:spPr/>
      <dgm:t>
        <a:bodyPr/>
        <a:lstStyle/>
        <a:p>
          <a:pPr rtl="1"/>
          <a:endParaRPr lang="ar-SA"/>
        </a:p>
      </dgm:t>
    </dgm:pt>
    <dgm:pt modelId="{BBCBE944-7EFA-4640-87F9-B43E20359344}" type="sibTrans" cxnId="{6C5E1D10-EC49-4ABD-88D8-8507B197D7DD}">
      <dgm:prSet/>
      <dgm:spPr/>
      <dgm:t>
        <a:bodyPr/>
        <a:lstStyle/>
        <a:p>
          <a:pPr rtl="1"/>
          <a:endParaRPr lang="ar-SA"/>
        </a:p>
      </dgm:t>
    </dgm:pt>
    <dgm:pt modelId="{FCC32935-DDB4-4550-92D5-07435D9E53AC}" type="pres">
      <dgm:prSet presAssocID="{1780EB06-E1F3-450A-9C99-1CFF94EFAD0B}" presName="linear" presStyleCnt="0">
        <dgm:presLayoutVars>
          <dgm:animLvl val="lvl"/>
          <dgm:resizeHandles val="exact"/>
        </dgm:presLayoutVars>
      </dgm:prSet>
      <dgm:spPr/>
      <dgm:t>
        <a:bodyPr/>
        <a:lstStyle/>
        <a:p>
          <a:pPr rtl="1"/>
          <a:endParaRPr lang="ar-SA"/>
        </a:p>
      </dgm:t>
    </dgm:pt>
    <dgm:pt modelId="{D44C6F46-5E4E-48BF-8FD8-10C4C36890B8}" type="pres">
      <dgm:prSet presAssocID="{EEF762F4-4FBC-4934-9484-CAC670A8CFE1}" presName="parentText" presStyleLbl="node1" presStyleIdx="0" presStyleCnt="3">
        <dgm:presLayoutVars>
          <dgm:chMax val="0"/>
          <dgm:bulletEnabled val="1"/>
        </dgm:presLayoutVars>
      </dgm:prSet>
      <dgm:spPr/>
      <dgm:t>
        <a:bodyPr/>
        <a:lstStyle/>
        <a:p>
          <a:pPr rtl="1"/>
          <a:endParaRPr lang="ar-SA"/>
        </a:p>
      </dgm:t>
    </dgm:pt>
    <dgm:pt modelId="{8848E63E-6A51-44FB-9072-1F51DB80511C}" type="pres">
      <dgm:prSet presAssocID="{924CC5AA-83FB-4293-8AB7-98B0A17353CB}" presName="spacer" presStyleCnt="0"/>
      <dgm:spPr/>
    </dgm:pt>
    <dgm:pt modelId="{30563D79-D077-4DA4-8EE6-08D21947B67C}" type="pres">
      <dgm:prSet presAssocID="{AE758A62-7657-4C3A-87EE-EE25FC032BE5}" presName="parentText" presStyleLbl="node1" presStyleIdx="1" presStyleCnt="3" custScaleY="46892" custLinFactY="-2321" custLinFactNeighborX="126" custLinFactNeighborY="-100000">
        <dgm:presLayoutVars>
          <dgm:chMax val="0"/>
          <dgm:bulletEnabled val="1"/>
        </dgm:presLayoutVars>
      </dgm:prSet>
      <dgm:spPr/>
      <dgm:t>
        <a:bodyPr/>
        <a:lstStyle/>
        <a:p>
          <a:pPr rtl="1"/>
          <a:endParaRPr lang="ar-SA"/>
        </a:p>
      </dgm:t>
    </dgm:pt>
    <dgm:pt modelId="{1FDF842D-CD98-4383-AC71-966A2C20B448}" type="pres">
      <dgm:prSet presAssocID="{9DE6982D-AB00-4AF2-8C57-F4D2C6200279}" presName="spacer" presStyleCnt="0"/>
      <dgm:spPr/>
    </dgm:pt>
    <dgm:pt modelId="{17513D04-E235-4AB7-8B73-73B83175F710}" type="pres">
      <dgm:prSet presAssocID="{65144346-F5AC-4A6F-BBDE-48058F705C57}" presName="parentText" presStyleLbl="node1" presStyleIdx="2" presStyleCnt="3">
        <dgm:presLayoutVars>
          <dgm:chMax val="0"/>
          <dgm:bulletEnabled val="1"/>
        </dgm:presLayoutVars>
      </dgm:prSet>
      <dgm:spPr/>
      <dgm:t>
        <a:bodyPr/>
        <a:lstStyle/>
        <a:p>
          <a:pPr rtl="1"/>
          <a:endParaRPr lang="ar-SA"/>
        </a:p>
      </dgm:t>
    </dgm:pt>
  </dgm:ptLst>
  <dgm:cxnLst>
    <dgm:cxn modelId="{B84BA3DB-FCF1-4541-BB8C-AEAD3563EF18}" type="presOf" srcId="{1780EB06-E1F3-450A-9C99-1CFF94EFAD0B}" destId="{FCC32935-DDB4-4550-92D5-07435D9E53AC}" srcOrd="0" destOrd="0" presId="urn:microsoft.com/office/officeart/2005/8/layout/vList2"/>
    <dgm:cxn modelId="{6C5E1D10-EC49-4ABD-88D8-8507B197D7DD}" srcId="{1780EB06-E1F3-450A-9C99-1CFF94EFAD0B}" destId="{65144346-F5AC-4A6F-BBDE-48058F705C57}" srcOrd="2" destOrd="0" parTransId="{1AA7767C-94D4-4FC4-BE25-11B287C51780}" sibTransId="{BBCBE944-7EFA-4640-87F9-B43E20359344}"/>
    <dgm:cxn modelId="{A1D25D95-8568-4A63-A45B-CA235AB2FF94}" type="presOf" srcId="{AE758A62-7657-4C3A-87EE-EE25FC032BE5}" destId="{30563D79-D077-4DA4-8EE6-08D21947B67C}" srcOrd="0" destOrd="0" presId="urn:microsoft.com/office/officeart/2005/8/layout/vList2"/>
    <dgm:cxn modelId="{6F4CEF28-F44A-42B2-B9B1-C0CFAEFA85D0}" srcId="{1780EB06-E1F3-450A-9C99-1CFF94EFAD0B}" destId="{AE758A62-7657-4C3A-87EE-EE25FC032BE5}" srcOrd="1" destOrd="0" parTransId="{D9BE1B86-5500-48D1-A2E2-F51CC57D0BF4}" sibTransId="{9DE6982D-AB00-4AF2-8C57-F4D2C6200279}"/>
    <dgm:cxn modelId="{B8984AF2-3536-4BBF-B045-AAE2B498E5E3}" type="presOf" srcId="{EEF762F4-4FBC-4934-9484-CAC670A8CFE1}" destId="{D44C6F46-5E4E-48BF-8FD8-10C4C36890B8}" srcOrd="0" destOrd="0" presId="urn:microsoft.com/office/officeart/2005/8/layout/vList2"/>
    <dgm:cxn modelId="{A407244D-321D-405D-9AF3-B2D96FD0B344}" type="presOf" srcId="{65144346-F5AC-4A6F-BBDE-48058F705C57}" destId="{17513D04-E235-4AB7-8B73-73B83175F710}" srcOrd="0" destOrd="0" presId="urn:microsoft.com/office/officeart/2005/8/layout/vList2"/>
    <dgm:cxn modelId="{300E8DE7-ADF9-4F1A-9C75-8DB069B1F885}" srcId="{1780EB06-E1F3-450A-9C99-1CFF94EFAD0B}" destId="{EEF762F4-4FBC-4934-9484-CAC670A8CFE1}" srcOrd="0" destOrd="0" parTransId="{086C1BD5-43BF-4C55-94B9-5A657528E2F3}" sibTransId="{924CC5AA-83FB-4293-8AB7-98B0A17353CB}"/>
    <dgm:cxn modelId="{F8CD08C7-8CCE-4C26-AF5C-CB033446546B}" type="presParOf" srcId="{FCC32935-DDB4-4550-92D5-07435D9E53AC}" destId="{D44C6F46-5E4E-48BF-8FD8-10C4C36890B8}" srcOrd="0" destOrd="0" presId="urn:microsoft.com/office/officeart/2005/8/layout/vList2"/>
    <dgm:cxn modelId="{75ECDDED-1F23-4237-A5F7-AB3EC7AB48C4}" type="presParOf" srcId="{FCC32935-DDB4-4550-92D5-07435D9E53AC}" destId="{8848E63E-6A51-44FB-9072-1F51DB80511C}" srcOrd="1" destOrd="0" presId="urn:microsoft.com/office/officeart/2005/8/layout/vList2"/>
    <dgm:cxn modelId="{51016691-30FC-4231-BAC5-EFA31C8C2276}" type="presParOf" srcId="{FCC32935-DDB4-4550-92D5-07435D9E53AC}" destId="{30563D79-D077-4DA4-8EE6-08D21947B67C}" srcOrd="2" destOrd="0" presId="urn:microsoft.com/office/officeart/2005/8/layout/vList2"/>
    <dgm:cxn modelId="{074BCB91-20BA-47E9-A38F-531D672F5EB6}" type="presParOf" srcId="{FCC32935-DDB4-4550-92D5-07435D9E53AC}" destId="{1FDF842D-CD98-4383-AC71-966A2C20B448}" srcOrd="3" destOrd="0" presId="urn:microsoft.com/office/officeart/2005/8/layout/vList2"/>
    <dgm:cxn modelId="{9C83849C-499D-4D3A-9B97-5937255B207C}" type="presParOf" srcId="{FCC32935-DDB4-4550-92D5-07435D9E53AC}" destId="{17513D04-E235-4AB7-8B73-73B83175F71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AFF00AD-CDDC-4BCC-8573-9822CB8150EC}"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pPr rtl="1"/>
          <a:endParaRPr lang="ar-SA"/>
        </a:p>
      </dgm:t>
    </dgm:pt>
    <dgm:pt modelId="{0A416CDD-F65D-4CE9-8EBA-0B81E1C511C2}">
      <dgm:prSet>
        <dgm:style>
          <a:lnRef idx="1">
            <a:schemeClr val="accent2"/>
          </a:lnRef>
          <a:fillRef idx="2">
            <a:schemeClr val="accent2"/>
          </a:fillRef>
          <a:effectRef idx="1">
            <a:schemeClr val="accent2"/>
          </a:effectRef>
          <a:fontRef idx="minor">
            <a:schemeClr val="dk1"/>
          </a:fontRef>
        </dgm:style>
      </dgm:prSet>
      <dgm:spPr/>
      <dgm:t>
        <a:bodyPr/>
        <a:lstStyle/>
        <a:p>
          <a:pPr rtl="1"/>
          <a:r>
            <a:rPr lang="ar-SA" dirty="0" smtClean="0"/>
            <a:t>2- كعب الأحبار</a:t>
          </a:r>
          <a:endParaRPr lang="ar-SA" dirty="0"/>
        </a:p>
      </dgm:t>
    </dgm:pt>
    <dgm:pt modelId="{B32F1644-4ACB-46CD-AFF0-2FE2DC05D31E}" type="parTrans" cxnId="{6D421641-870B-4A46-B144-A410638A20E8}">
      <dgm:prSet/>
      <dgm:spPr/>
      <dgm:t>
        <a:bodyPr/>
        <a:lstStyle/>
        <a:p>
          <a:pPr rtl="1"/>
          <a:endParaRPr lang="ar-SA"/>
        </a:p>
      </dgm:t>
    </dgm:pt>
    <dgm:pt modelId="{7064621D-828A-4E5C-8AB8-040934A17101}" type="sibTrans" cxnId="{6D421641-870B-4A46-B144-A410638A20E8}">
      <dgm:prSet/>
      <dgm:spPr/>
      <dgm:t>
        <a:bodyPr/>
        <a:lstStyle/>
        <a:p>
          <a:pPr rtl="1"/>
          <a:endParaRPr lang="ar-SA"/>
        </a:p>
      </dgm:t>
    </dgm:pt>
    <dgm:pt modelId="{607D4DBE-C273-4EC6-897D-B0BA4F30E9C9}">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dirty="0" smtClean="0"/>
            <a:t>ترجمته:</a:t>
          </a:r>
          <a:endParaRPr lang="ar-SA" sz="3200" dirty="0"/>
        </a:p>
      </dgm:t>
    </dgm:pt>
    <dgm:pt modelId="{8F6FE8CE-2938-4870-90B0-1CBF30361C46}" type="parTrans" cxnId="{53378DDD-D145-4298-8FFB-1E7142189AC9}">
      <dgm:prSet/>
      <dgm:spPr/>
      <dgm:t>
        <a:bodyPr/>
        <a:lstStyle/>
        <a:p>
          <a:pPr rtl="1"/>
          <a:endParaRPr lang="ar-SA"/>
        </a:p>
      </dgm:t>
    </dgm:pt>
    <dgm:pt modelId="{D8BEFBB5-2009-485D-BCCE-FECFD989D288}" type="sibTrans" cxnId="{53378DDD-D145-4298-8FFB-1E7142189AC9}">
      <dgm:prSet/>
      <dgm:spPr/>
      <dgm:t>
        <a:bodyPr/>
        <a:lstStyle/>
        <a:p>
          <a:pPr rtl="1"/>
          <a:endParaRPr lang="ar-SA"/>
        </a:p>
      </dgm:t>
    </dgm:pt>
    <dgm:pt modelId="{2946156D-BE3D-4F4F-BC07-F58322D32980}">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dirty="0" smtClean="0"/>
            <a:t>روايته وأخذه العلم:</a:t>
          </a:r>
          <a:endParaRPr lang="ar-SA" sz="3200" dirty="0"/>
        </a:p>
      </dgm:t>
    </dgm:pt>
    <dgm:pt modelId="{A6EC77AC-6496-4D2B-B9AC-792130D732A4}" type="parTrans" cxnId="{859C6F88-B3F1-46EE-B66F-1BC93C4B88ED}">
      <dgm:prSet/>
      <dgm:spPr/>
      <dgm:t>
        <a:bodyPr/>
        <a:lstStyle/>
        <a:p>
          <a:pPr rtl="1"/>
          <a:endParaRPr lang="ar-SA"/>
        </a:p>
      </dgm:t>
    </dgm:pt>
    <dgm:pt modelId="{7BCD1AF3-B573-459D-912F-7CA0AEFDFA44}" type="sibTrans" cxnId="{859C6F88-B3F1-46EE-B66F-1BC93C4B88ED}">
      <dgm:prSet/>
      <dgm:spPr/>
      <dgm:t>
        <a:bodyPr/>
        <a:lstStyle/>
        <a:p>
          <a:pPr rtl="1"/>
          <a:endParaRPr lang="ar-SA"/>
        </a:p>
      </dgm:t>
    </dgm:pt>
    <dgm:pt modelId="{4A0B8DAF-6C96-400A-B8BB-CD183C4122FB}">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dirty="0" smtClean="0"/>
            <a:t>مبلغه من العلم:</a:t>
          </a:r>
          <a:endParaRPr lang="ar-SA" sz="3200" dirty="0"/>
        </a:p>
      </dgm:t>
    </dgm:pt>
    <dgm:pt modelId="{C85D360F-7DCE-45BD-AF70-1982B1B524AD}" type="parTrans" cxnId="{CA907F00-BDE3-4DCD-B451-DC65E6DC6029}">
      <dgm:prSet/>
      <dgm:spPr/>
      <dgm:t>
        <a:bodyPr/>
        <a:lstStyle/>
        <a:p>
          <a:pPr rtl="1"/>
          <a:endParaRPr lang="ar-SA"/>
        </a:p>
      </dgm:t>
    </dgm:pt>
    <dgm:pt modelId="{1D9C6B85-1C37-49EF-A4CF-D909E50B32D5}" type="sibTrans" cxnId="{CA907F00-BDE3-4DCD-B451-DC65E6DC6029}">
      <dgm:prSet/>
      <dgm:spPr/>
      <dgm:t>
        <a:bodyPr/>
        <a:lstStyle/>
        <a:p>
          <a:pPr rtl="1"/>
          <a:endParaRPr lang="ar-SA"/>
        </a:p>
      </dgm:t>
    </dgm:pt>
    <dgm:pt modelId="{A8070B48-8A24-49D4-9219-6C6B150F97DA}">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dirty="0" smtClean="0"/>
            <a:t>ثقته وعدالته:</a:t>
          </a:r>
          <a:endParaRPr lang="ar-SA" sz="3200" dirty="0"/>
        </a:p>
      </dgm:t>
    </dgm:pt>
    <dgm:pt modelId="{2D8FB7E3-003A-4F01-8769-46D2C39A4E55}" type="parTrans" cxnId="{9FD27DAB-F01E-4B28-9B32-3180D8024006}">
      <dgm:prSet/>
      <dgm:spPr/>
      <dgm:t>
        <a:bodyPr/>
        <a:lstStyle/>
        <a:p>
          <a:pPr rtl="1"/>
          <a:endParaRPr lang="ar-SA"/>
        </a:p>
      </dgm:t>
    </dgm:pt>
    <dgm:pt modelId="{2B7D3AE4-5274-4DE3-B6A8-1E2B028EDBEC}" type="sibTrans" cxnId="{9FD27DAB-F01E-4B28-9B32-3180D8024006}">
      <dgm:prSet/>
      <dgm:spPr/>
      <dgm:t>
        <a:bodyPr/>
        <a:lstStyle/>
        <a:p>
          <a:pPr rtl="1"/>
          <a:endParaRPr lang="ar-SA"/>
        </a:p>
      </dgm:t>
    </dgm:pt>
    <dgm:pt modelId="{EFF975E4-CD15-4E56-9BA0-B7FDBFC70ADE}" type="pres">
      <dgm:prSet presAssocID="{1AFF00AD-CDDC-4BCC-8573-9822CB8150EC}" presName="mainComposite" presStyleCnt="0">
        <dgm:presLayoutVars>
          <dgm:chPref val="1"/>
          <dgm:dir/>
          <dgm:animOne val="branch"/>
          <dgm:animLvl val="lvl"/>
          <dgm:resizeHandles val="exact"/>
        </dgm:presLayoutVars>
      </dgm:prSet>
      <dgm:spPr/>
      <dgm:t>
        <a:bodyPr/>
        <a:lstStyle/>
        <a:p>
          <a:pPr rtl="1"/>
          <a:endParaRPr lang="ar-SA"/>
        </a:p>
      </dgm:t>
    </dgm:pt>
    <dgm:pt modelId="{0FACE098-93F2-4928-A9F6-061E72988E87}" type="pres">
      <dgm:prSet presAssocID="{1AFF00AD-CDDC-4BCC-8573-9822CB8150EC}" presName="hierFlow" presStyleCnt="0"/>
      <dgm:spPr/>
    </dgm:pt>
    <dgm:pt modelId="{5B25776A-5067-4F8B-ABA1-41C95C76028B}" type="pres">
      <dgm:prSet presAssocID="{1AFF00AD-CDDC-4BCC-8573-9822CB8150EC}" presName="hierChild1" presStyleCnt="0">
        <dgm:presLayoutVars>
          <dgm:chPref val="1"/>
          <dgm:animOne val="branch"/>
          <dgm:animLvl val="lvl"/>
        </dgm:presLayoutVars>
      </dgm:prSet>
      <dgm:spPr/>
    </dgm:pt>
    <dgm:pt modelId="{E1E749F7-778C-4318-AA4B-094B4981A22E}" type="pres">
      <dgm:prSet presAssocID="{0A416CDD-F65D-4CE9-8EBA-0B81E1C511C2}" presName="Name17" presStyleCnt="0"/>
      <dgm:spPr/>
    </dgm:pt>
    <dgm:pt modelId="{7D70759C-27AE-438D-9726-B656BE72AD52}" type="pres">
      <dgm:prSet presAssocID="{0A416CDD-F65D-4CE9-8EBA-0B81E1C511C2}" presName="level1Shape" presStyleLbl="node0" presStyleIdx="0" presStyleCnt="1" custScaleX="156075">
        <dgm:presLayoutVars>
          <dgm:chPref val="3"/>
        </dgm:presLayoutVars>
      </dgm:prSet>
      <dgm:spPr/>
      <dgm:t>
        <a:bodyPr/>
        <a:lstStyle/>
        <a:p>
          <a:pPr rtl="1"/>
          <a:endParaRPr lang="ar-SA"/>
        </a:p>
      </dgm:t>
    </dgm:pt>
    <dgm:pt modelId="{043CA388-F266-46ED-A458-4D9F3DAA60C9}" type="pres">
      <dgm:prSet presAssocID="{0A416CDD-F65D-4CE9-8EBA-0B81E1C511C2}" presName="hierChild2" presStyleCnt="0"/>
      <dgm:spPr/>
    </dgm:pt>
    <dgm:pt modelId="{9F29548C-5932-4E0F-9324-B6E6CC6EF1A8}" type="pres">
      <dgm:prSet presAssocID="{8F6FE8CE-2938-4870-90B0-1CBF30361C46}" presName="Name25" presStyleLbl="parChTrans1D2" presStyleIdx="0" presStyleCnt="4"/>
      <dgm:spPr/>
      <dgm:t>
        <a:bodyPr/>
        <a:lstStyle/>
        <a:p>
          <a:pPr rtl="1"/>
          <a:endParaRPr lang="ar-SA"/>
        </a:p>
      </dgm:t>
    </dgm:pt>
    <dgm:pt modelId="{C45A83AF-F0B6-4CE5-8D29-F9A5B0E77EA0}" type="pres">
      <dgm:prSet presAssocID="{8F6FE8CE-2938-4870-90B0-1CBF30361C46}" presName="connTx" presStyleLbl="parChTrans1D2" presStyleIdx="0" presStyleCnt="4"/>
      <dgm:spPr/>
      <dgm:t>
        <a:bodyPr/>
        <a:lstStyle/>
        <a:p>
          <a:pPr rtl="1"/>
          <a:endParaRPr lang="ar-SA"/>
        </a:p>
      </dgm:t>
    </dgm:pt>
    <dgm:pt modelId="{3F0B9251-CF03-43FF-9571-11C6201B4D5E}" type="pres">
      <dgm:prSet presAssocID="{607D4DBE-C273-4EC6-897D-B0BA4F30E9C9}" presName="Name30" presStyleCnt="0"/>
      <dgm:spPr/>
    </dgm:pt>
    <dgm:pt modelId="{EA1283F1-ECD4-4F07-9BC9-4A0E70D37029}" type="pres">
      <dgm:prSet presAssocID="{607D4DBE-C273-4EC6-897D-B0BA4F30E9C9}" presName="level2Shape" presStyleLbl="node2" presStyleIdx="0" presStyleCnt="4" custScaleX="121686"/>
      <dgm:spPr/>
      <dgm:t>
        <a:bodyPr/>
        <a:lstStyle/>
        <a:p>
          <a:pPr rtl="1"/>
          <a:endParaRPr lang="ar-SA"/>
        </a:p>
      </dgm:t>
    </dgm:pt>
    <dgm:pt modelId="{57204059-A2C2-47B6-AE9B-661890E3C231}" type="pres">
      <dgm:prSet presAssocID="{607D4DBE-C273-4EC6-897D-B0BA4F30E9C9}" presName="hierChild3" presStyleCnt="0"/>
      <dgm:spPr/>
    </dgm:pt>
    <dgm:pt modelId="{9A5C0FEA-9014-4A5D-AFE3-4B804E881922}" type="pres">
      <dgm:prSet presAssocID="{A6EC77AC-6496-4D2B-B9AC-792130D732A4}" presName="Name25" presStyleLbl="parChTrans1D2" presStyleIdx="1" presStyleCnt="4"/>
      <dgm:spPr/>
      <dgm:t>
        <a:bodyPr/>
        <a:lstStyle/>
        <a:p>
          <a:pPr rtl="1"/>
          <a:endParaRPr lang="ar-SA"/>
        </a:p>
      </dgm:t>
    </dgm:pt>
    <dgm:pt modelId="{52E16BA1-CE51-4C1F-AAAA-CDDC427DAED6}" type="pres">
      <dgm:prSet presAssocID="{A6EC77AC-6496-4D2B-B9AC-792130D732A4}" presName="connTx" presStyleLbl="parChTrans1D2" presStyleIdx="1" presStyleCnt="4"/>
      <dgm:spPr/>
      <dgm:t>
        <a:bodyPr/>
        <a:lstStyle/>
        <a:p>
          <a:pPr rtl="1"/>
          <a:endParaRPr lang="ar-SA"/>
        </a:p>
      </dgm:t>
    </dgm:pt>
    <dgm:pt modelId="{00019035-8608-4F49-AFA4-2D8954D2268B}" type="pres">
      <dgm:prSet presAssocID="{2946156D-BE3D-4F4F-BC07-F58322D32980}" presName="Name30" presStyleCnt="0"/>
      <dgm:spPr/>
    </dgm:pt>
    <dgm:pt modelId="{5FF4DD88-4E87-4A67-8631-7C0608BC3CBD}" type="pres">
      <dgm:prSet presAssocID="{2946156D-BE3D-4F4F-BC07-F58322D32980}" presName="level2Shape" presStyleLbl="node2" presStyleIdx="1" presStyleCnt="4" custScaleX="121686"/>
      <dgm:spPr/>
      <dgm:t>
        <a:bodyPr/>
        <a:lstStyle/>
        <a:p>
          <a:pPr rtl="1"/>
          <a:endParaRPr lang="ar-SA"/>
        </a:p>
      </dgm:t>
    </dgm:pt>
    <dgm:pt modelId="{9BB5C4EF-AF48-49E8-AC55-D30936747585}" type="pres">
      <dgm:prSet presAssocID="{2946156D-BE3D-4F4F-BC07-F58322D32980}" presName="hierChild3" presStyleCnt="0"/>
      <dgm:spPr/>
    </dgm:pt>
    <dgm:pt modelId="{9ABF6104-4D01-4A71-AF4D-F9AC449C7C08}" type="pres">
      <dgm:prSet presAssocID="{C85D360F-7DCE-45BD-AF70-1982B1B524AD}" presName="Name25" presStyleLbl="parChTrans1D2" presStyleIdx="2" presStyleCnt="4"/>
      <dgm:spPr/>
      <dgm:t>
        <a:bodyPr/>
        <a:lstStyle/>
        <a:p>
          <a:pPr rtl="1"/>
          <a:endParaRPr lang="ar-SA"/>
        </a:p>
      </dgm:t>
    </dgm:pt>
    <dgm:pt modelId="{FDE87B3D-32C0-4983-8611-0152939E7236}" type="pres">
      <dgm:prSet presAssocID="{C85D360F-7DCE-45BD-AF70-1982B1B524AD}" presName="connTx" presStyleLbl="parChTrans1D2" presStyleIdx="2" presStyleCnt="4"/>
      <dgm:spPr/>
      <dgm:t>
        <a:bodyPr/>
        <a:lstStyle/>
        <a:p>
          <a:pPr rtl="1"/>
          <a:endParaRPr lang="ar-SA"/>
        </a:p>
      </dgm:t>
    </dgm:pt>
    <dgm:pt modelId="{DAB6C8A2-3944-4723-B674-A092FFCDAD8A}" type="pres">
      <dgm:prSet presAssocID="{4A0B8DAF-6C96-400A-B8BB-CD183C4122FB}" presName="Name30" presStyleCnt="0"/>
      <dgm:spPr/>
    </dgm:pt>
    <dgm:pt modelId="{1546916A-DFAE-4E12-9BFD-6DD62512D727}" type="pres">
      <dgm:prSet presAssocID="{4A0B8DAF-6C96-400A-B8BB-CD183C4122FB}" presName="level2Shape" presStyleLbl="node2" presStyleIdx="2" presStyleCnt="4" custScaleX="121686"/>
      <dgm:spPr/>
      <dgm:t>
        <a:bodyPr/>
        <a:lstStyle/>
        <a:p>
          <a:pPr rtl="1"/>
          <a:endParaRPr lang="ar-SA"/>
        </a:p>
      </dgm:t>
    </dgm:pt>
    <dgm:pt modelId="{DAC13DA3-32C5-4A86-976D-6AD73AD80232}" type="pres">
      <dgm:prSet presAssocID="{4A0B8DAF-6C96-400A-B8BB-CD183C4122FB}" presName="hierChild3" presStyleCnt="0"/>
      <dgm:spPr/>
    </dgm:pt>
    <dgm:pt modelId="{AB13CE7A-A682-453B-8EF8-7207E0680FB2}" type="pres">
      <dgm:prSet presAssocID="{2D8FB7E3-003A-4F01-8769-46D2C39A4E55}" presName="Name25" presStyleLbl="parChTrans1D2" presStyleIdx="3" presStyleCnt="4"/>
      <dgm:spPr/>
      <dgm:t>
        <a:bodyPr/>
        <a:lstStyle/>
        <a:p>
          <a:pPr rtl="1"/>
          <a:endParaRPr lang="ar-SA"/>
        </a:p>
      </dgm:t>
    </dgm:pt>
    <dgm:pt modelId="{DE1C84C2-649A-4A63-AFC5-5AC3F355F52B}" type="pres">
      <dgm:prSet presAssocID="{2D8FB7E3-003A-4F01-8769-46D2C39A4E55}" presName="connTx" presStyleLbl="parChTrans1D2" presStyleIdx="3" presStyleCnt="4"/>
      <dgm:spPr/>
      <dgm:t>
        <a:bodyPr/>
        <a:lstStyle/>
        <a:p>
          <a:pPr rtl="1"/>
          <a:endParaRPr lang="ar-SA"/>
        </a:p>
      </dgm:t>
    </dgm:pt>
    <dgm:pt modelId="{82312122-1688-48E0-A5EB-B492A27690CB}" type="pres">
      <dgm:prSet presAssocID="{A8070B48-8A24-49D4-9219-6C6B150F97DA}" presName="Name30" presStyleCnt="0"/>
      <dgm:spPr/>
    </dgm:pt>
    <dgm:pt modelId="{6A7A89B2-4268-4723-B2E4-8AE10F519EAF}" type="pres">
      <dgm:prSet presAssocID="{A8070B48-8A24-49D4-9219-6C6B150F97DA}" presName="level2Shape" presStyleLbl="node2" presStyleIdx="3" presStyleCnt="4" custScaleX="121686"/>
      <dgm:spPr/>
      <dgm:t>
        <a:bodyPr/>
        <a:lstStyle/>
        <a:p>
          <a:pPr rtl="1"/>
          <a:endParaRPr lang="ar-SA"/>
        </a:p>
      </dgm:t>
    </dgm:pt>
    <dgm:pt modelId="{FC9F8974-7D86-47E9-9182-1E5C79F1D69A}" type="pres">
      <dgm:prSet presAssocID="{A8070B48-8A24-49D4-9219-6C6B150F97DA}" presName="hierChild3" presStyleCnt="0"/>
      <dgm:spPr/>
    </dgm:pt>
    <dgm:pt modelId="{D5BBA6B7-4F10-45A2-9698-37BF4DF3675F}" type="pres">
      <dgm:prSet presAssocID="{1AFF00AD-CDDC-4BCC-8573-9822CB8150EC}" presName="bgShapesFlow" presStyleCnt="0"/>
      <dgm:spPr/>
    </dgm:pt>
  </dgm:ptLst>
  <dgm:cxnLst>
    <dgm:cxn modelId="{4DC03987-3E2A-4B51-B2D1-269671CDB11C}" type="presOf" srcId="{A6EC77AC-6496-4D2B-B9AC-792130D732A4}" destId="{9A5C0FEA-9014-4A5D-AFE3-4B804E881922}" srcOrd="0" destOrd="0" presId="urn:microsoft.com/office/officeart/2005/8/layout/hierarchy5"/>
    <dgm:cxn modelId="{5D083B92-379E-4CA7-BC9B-2EEC1925CE38}" type="presOf" srcId="{2946156D-BE3D-4F4F-BC07-F58322D32980}" destId="{5FF4DD88-4E87-4A67-8631-7C0608BC3CBD}" srcOrd="0" destOrd="0" presId="urn:microsoft.com/office/officeart/2005/8/layout/hierarchy5"/>
    <dgm:cxn modelId="{9FD27DAB-F01E-4B28-9B32-3180D8024006}" srcId="{0A416CDD-F65D-4CE9-8EBA-0B81E1C511C2}" destId="{A8070B48-8A24-49D4-9219-6C6B150F97DA}" srcOrd="3" destOrd="0" parTransId="{2D8FB7E3-003A-4F01-8769-46D2C39A4E55}" sibTransId="{2B7D3AE4-5274-4DE3-B6A8-1E2B028EDBEC}"/>
    <dgm:cxn modelId="{A4D33010-F274-4E39-81B7-81E38C230815}" type="presOf" srcId="{1AFF00AD-CDDC-4BCC-8573-9822CB8150EC}" destId="{EFF975E4-CD15-4E56-9BA0-B7FDBFC70ADE}" srcOrd="0" destOrd="0" presId="urn:microsoft.com/office/officeart/2005/8/layout/hierarchy5"/>
    <dgm:cxn modelId="{53378DDD-D145-4298-8FFB-1E7142189AC9}" srcId="{0A416CDD-F65D-4CE9-8EBA-0B81E1C511C2}" destId="{607D4DBE-C273-4EC6-897D-B0BA4F30E9C9}" srcOrd="0" destOrd="0" parTransId="{8F6FE8CE-2938-4870-90B0-1CBF30361C46}" sibTransId="{D8BEFBB5-2009-485D-BCCE-FECFD989D288}"/>
    <dgm:cxn modelId="{EF0952CA-7384-4372-991D-D32B9D77A264}" type="presOf" srcId="{607D4DBE-C273-4EC6-897D-B0BA4F30E9C9}" destId="{EA1283F1-ECD4-4F07-9BC9-4A0E70D37029}" srcOrd="0" destOrd="0" presId="urn:microsoft.com/office/officeart/2005/8/layout/hierarchy5"/>
    <dgm:cxn modelId="{6E94DB5E-E4D2-42B0-9321-7EED2B3E5A79}" type="presOf" srcId="{2D8FB7E3-003A-4F01-8769-46D2C39A4E55}" destId="{AB13CE7A-A682-453B-8EF8-7207E0680FB2}" srcOrd="0" destOrd="0" presId="urn:microsoft.com/office/officeart/2005/8/layout/hierarchy5"/>
    <dgm:cxn modelId="{D1C28361-83BC-494A-88EA-D1C3B8FB9CAA}" type="presOf" srcId="{0A416CDD-F65D-4CE9-8EBA-0B81E1C511C2}" destId="{7D70759C-27AE-438D-9726-B656BE72AD52}" srcOrd="0" destOrd="0" presId="urn:microsoft.com/office/officeart/2005/8/layout/hierarchy5"/>
    <dgm:cxn modelId="{6D421641-870B-4A46-B144-A410638A20E8}" srcId="{1AFF00AD-CDDC-4BCC-8573-9822CB8150EC}" destId="{0A416CDD-F65D-4CE9-8EBA-0B81E1C511C2}" srcOrd="0" destOrd="0" parTransId="{B32F1644-4ACB-46CD-AFF0-2FE2DC05D31E}" sibTransId="{7064621D-828A-4E5C-8AB8-040934A17101}"/>
    <dgm:cxn modelId="{82995104-8DD8-41F8-ABE5-C413DA2242F3}" type="presOf" srcId="{8F6FE8CE-2938-4870-90B0-1CBF30361C46}" destId="{9F29548C-5932-4E0F-9324-B6E6CC6EF1A8}" srcOrd="0" destOrd="0" presId="urn:microsoft.com/office/officeart/2005/8/layout/hierarchy5"/>
    <dgm:cxn modelId="{5E7B4C2A-F9F2-47F2-AC24-FA7E5519D56D}" type="presOf" srcId="{A6EC77AC-6496-4D2B-B9AC-792130D732A4}" destId="{52E16BA1-CE51-4C1F-AAAA-CDDC427DAED6}" srcOrd="1" destOrd="0" presId="urn:microsoft.com/office/officeart/2005/8/layout/hierarchy5"/>
    <dgm:cxn modelId="{B8BA28B6-79A5-4037-A8C1-2086654E1E04}" type="presOf" srcId="{A8070B48-8A24-49D4-9219-6C6B150F97DA}" destId="{6A7A89B2-4268-4723-B2E4-8AE10F519EAF}" srcOrd="0" destOrd="0" presId="urn:microsoft.com/office/officeart/2005/8/layout/hierarchy5"/>
    <dgm:cxn modelId="{19A44BBC-7322-413C-9D2C-BAD03768DD70}" type="presOf" srcId="{4A0B8DAF-6C96-400A-B8BB-CD183C4122FB}" destId="{1546916A-DFAE-4E12-9BFD-6DD62512D727}" srcOrd="0" destOrd="0" presId="urn:microsoft.com/office/officeart/2005/8/layout/hierarchy5"/>
    <dgm:cxn modelId="{87209748-530F-4B26-B628-014133CDB358}" type="presOf" srcId="{C85D360F-7DCE-45BD-AF70-1982B1B524AD}" destId="{FDE87B3D-32C0-4983-8611-0152939E7236}" srcOrd="1" destOrd="0" presId="urn:microsoft.com/office/officeart/2005/8/layout/hierarchy5"/>
    <dgm:cxn modelId="{859C6F88-B3F1-46EE-B66F-1BC93C4B88ED}" srcId="{0A416CDD-F65D-4CE9-8EBA-0B81E1C511C2}" destId="{2946156D-BE3D-4F4F-BC07-F58322D32980}" srcOrd="1" destOrd="0" parTransId="{A6EC77AC-6496-4D2B-B9AC-792130D732A4}" sibTransId="{7BCD1AF3-B573-459D-912F-7CA0AEFDFA44}"/>
    <dgm:cxn modelId="{DCCC778F-43A4-4353-86B6-1C5F0AC2167B}" type="presOf" srcId="{C85D360F-7DCE-45BD-AF70-1982B1B524AD}" destId="{9ABF6104-4D01-4A71-AF4D-F9AC449C7C08}" srcOrd="0" destOrd="0" presId="urn:microsoft.com/office/officeart/2005/8/layout/hierarchy5"/>
    <dgm:cxn modelId="{C55F6032-5866-4F1D-A5CF-94CFECD316FC}" type="presOf" srcId="{2D8FB7E3-003A-4F01-8769-46D2C39A4E55}" destId="{DE1C84C2-649A-4A63-AFC5-5AC3F355F52B}" srcOrd="1" destOrd="0" presId="urn:microsoft.com/office/officeart/2005/8/layout/hierarchy5"/>
    <dgm:cxn modelId="{CA907F00-BDE3-4DCD-B451-DC65E6DC6029}" srcId="{0A416CDD-F65D-4CE9-8EBA-0B81E1C511C2}" destId="{4A0B8DAF-6C96-400A-B8BB-CD183C4122FB}" srcOrd="2" destOrd="0" parTransId="{C85D360F-7DCE-45BD-AF70-1982B1B524AD}" sibTransId="{1D9C6B85-1C37-49EF-A4CF-D909E50B32D5}"/>
    <dgm:cxn modelId="{D0792C14-0EDF-4932-84B6-CB27E620DCD2}" type="presOf" srcId="{8F6FE8CE-2938-4870-90B0-1CBF30361C46}" destId="{C45A83AF-F0B6-4CE5-8D29-F9A5B0E77EA0}" srcOrd="1" destOrd="0" presId="urn:microsoft.com/office/officeart/2005/8/layout/hierarchy5"/>
    <dgm:cxn modelId="{13E8E4A2-B686-4FE1-B39F-BF93260FD240}" type="presParOf" srcId="{EFF975E4-CD15-4E56-9BA0-B7FDBFC70ADE}" destId="{0FACE098-93F2-4928-A9F6-061E72988E87}" srcOrd="0" destOrd="0" presId="urn:microsoft.com/office/officeart/2005/8/layout/hierarchy5"/>
    <dgm:cxn modelId="{5F6B76D4-0FB2-4006-AC85-172436948071}" type="presParOf" srcId="{0FACE098-93F2-4928-A9F6-061E72988E87}" destId="{5B25776A-5067-4F8B-ABA1-41C95C76028B}" srcOrd="0" destOrd="0" presId="urn:microsoft.com/office/officeart/2005/8/layout/hierarchy5"/>
    <dgm:cxn modelId="{6469B3A9-8CA4-4DD3-9AF7-EA4D833A017D}" type="presParOf" srcId="{5B25776A-5067-4F8B-ABA1-41C95C76028B}" destId="{E1E749F7-778C-4318-AA4B-094B4981A22E}" srcOrd="0" destOrd="0" presId="urn:microsoft.com/office/officeart/2005/8/layout/hierarchy5"/>
    <dgm:cxn modelId="{C8E6CE0B-03DF-4B0E-8FE1-6870F119ECBC}" type="presParOf" srcId="{E1E749F7-778C-4318-AA4B-094B4981A22E}" destId="{7D70759C-27AE-438D-9726-B656BE72AD52}" srcOrd="0" destOrd="0" presId="urn:microsoft.com/office/officeart/2005/8/layout/hierarchy5"/>
    <dgm:cxn modelId="{41DD9E32-18AD-4FFB-A366-B56261982A92}" type="presParOf" srcId="{E1E749F7-778C-4318-AA4B-094B4981A22E}" destId="{043CA388-F266-46ED-A458-4D9F3DAA60C9}" srcOrd="1" destOrd="0" presId="urn:microsoft.com/office/officeart/2005/8/layout/hierarchy5"/>
    <dgm:cxn modelId="{1D509115-557C-4BA0-80BD-490D6B0C33FD}" type="presParOf" srcId="{043CA388-F266-46ED-A458-4D9F3DAA60C9}" destId="{9F29548C-5932-4E0F-9324-B6E6CC6EF1A8}" srcOrd="0" destOrd="0" presId="urn:microsoft.com/office/officeart/2005/8/layout/hierarchy5"/>
    <dgm:cxn modelId="{6707BCF7-F765-48E5-BF97-90046835F6F3}" type="presParOf" srcId="{9F29548C-5932-4E0F-9324-B6E6CC6EF1A8}" destId="{C45A83AF-F0B6-4CE5-8D29-F9A5B0E77EA0}" srcOrd="0" destOrd="0" presId="urn:microsoft.com/office/officeart/2005/8/layout/hierarchy5"/>
    <dgm:cxn modelId="{1D40FD79-D418-4345-9063-E7F5B5710EF5}" type="presParOf" srcId="{043CA388-F266-46ED-A458-4D9F3DAA60C9}" destId="{3F0B9251-CF03-43FF-9571-11C6201B4D5E}" srcOrd="1" destOrd="0" presId="urn:microsoft.com/office/officeart/2005/8/layout/hierarchy5"/>
    <dgm:cxn modelId="{21889154-9385-4260-9268-ED767FF6BBF5}" type="presParOf" srcId="{3F0B9251-CF03-43FF-9571-11C6201B4D5E}" destId="{EA1283F1-ECD4-4F07-9BC9-4A0E70D37029}" srcOrd="0" destOrd="0" presId="urn:microsoft.com/office/officeart/2005/8/layout/hierarchy5"/>
    <dgm:cxn modelId="{CD756904-4B37-49D2-8C4B-9B6B378A2B0B}" type="presParOf" srcId="{3F0B9251-CF03-43FF-9571-11C6201B4D5E}" destId="{57204059-A2C2-47B6-AE9B-661890E3C231}" srcOrd="1" destOrd="0" presId="urn:microsoft.com/office/officeart/2005/8/layout/hierarchy5"/>
    <dgm:cxn modelId="{0E6F64D1-4511-47A6-A21C-6C430F32F455}" type="presParOf" srcId="{043CA388-F266-46ED-A458-4D9F3DAA60C9}" destId="{9A5C0FEA-9014-4A5D-AFE3-4B804E881922}" srcOrd="2" destOrd="0" presId="urn:microsoft.com/office/officeart/2005/8/layout/hierarchy5"/>
    <dgm:cxn modelId="{B79A055F-A173-4778-AB59-8B058432D7A6}" type="presParOf" srcId="{9A5C0FEA-9014-4A5D-AFE3-4B804E881922}" destId="{52E16BA1-CE51-4C1F-AAAA-CDDC427DAED6}" srcOrd="0" destOrd="0" presId="urn:microsoft.com/office/officeart/2005/8/layout/hierarchy5"/>
    <dgm:cxn modelId="{6BFE96E5-D823-4676-8056-C0B56E041935}" type="presParOf" srcId="{043CA388-F266-46ED-A458-4D9F3DAA60C9}" destId="{00019035-8608-4F49-AFA4-2D8954D2268B}" srcOrd="3" destOrd="0" presId="urn:microsoft.com/office/officeart/2005/8/layout/hierarchy5"/>
    <dgm:cxn modelId="{4FEE2237-F099-4B8F-96B0-B1FE9F1AAC53}" type="presParOf" srcId="{00019035-8608-4F49-AFA4-2D8954D2268B}" destId="{5FF4DD88-4E87-4A67-8631-7C0608BC3CBD}" srcOrd="0" destOrd="0" presId="urn:microsoft.com/office/officeart/2005/8/layout/hierarchy5"/>
    <dgm:cxn modelId="{16665741-51E4-43E6-A20B-D0CF74328AFB}" type="presParOf" srcId="{00019035-8608-4F49-AFA4-2D8954D2268B}" destId="{9BB5C4EF-AF48-49E8-AC55-D30936747585}" srcOrd="1" destOrd="0" presId="urn:microsoft.com/office/officeart/2005/8/layout/hierarchy5"/>
    <dgm:cxn modelId="{9B0312C0-F848-4EEA-A38C-046BC0B214E9}" type="presParOf" srcId="{043CA388-F266-46ED-A458-4D9F3DAA60C9}" destId="{9ABF6104-4D01-4A71-AF4D-F9AC449C7C08}" srcOrd="4" destOrd="0" presId="urn:microsoft.com/office/officeart/2005/8/layout/hierarchy5"/>
    <dgm:cxn modelId="{AC427BFA-CFD9-4899-A12D-A75867F4EE1A}" type="presParOf" srcId="{9ABF6104-4D01-4A71-AF4D-F9AC449C7C08}" destId="{FDE87B3D-32C0-4983-8611-0152939E7236}" srcOrd="0" destOrd="0" presId="urn:microsoft.com/office/officeart/2005/8/layout/hierarchy5"/>
    <dgm:cxn modelId="{FB9BDFA0-AB1C-47D0-A5EE-6DF4D474FEC7}" type="presParOf" srcId="{043CA388-F266-46ED-A458-4D9F3DAA60C9}" destId="{DAB6C8A2-3944-4723-B674-A092FFCDAD8A}" srcOrd="5" destOrd="0" presId="urn:microsoft.com/office/officeart/2005/8/layout/hierarchy5"/>
    <dgm:cxn modelId="{D47A5777-63BD-422A-8F49-8291A2C6ABA8}" type="presParOf" srcId="{DAB6C8A2-3944-4723-B674-A092FFCDAD8A}" destId="{1546916A-DFAE-4E12-9BFD-6DD62512D727}" srcOrd="0" destOrd="0" presId="urn:microsoft.com/office/officeart/2005/8/layout/hierarchy5"/>
    <dgm:cxn modelId="{2F8081FE-B061-45EA-8EDE-3D99499C7647}" type="presParOf" srcId="{DAB6C8A2-3944-4723-B674-A092FFCDAD8A}" destId="{DAC13DA3-32C5-4A86-976D-6AD73AD80232}" srcOrd="1" destOrd="0" presId="urn:microsoft.com/office/officeart/2005/8/layout/hierarchy5"/>
    <dgm:cxn modelId="{000E5E65-1FDD-4462-BA03-FD4C9C61992B}" type="presParOf" srcId="{043CA388-F266-46ED-A458-4D9F3DAA60C9}" destId="{AB13CE7A-A682-453B-8EF8-7207E0680FB2}" srcOrd="6" destOrd="0" presId="urn:microsoft.com/office/officeart/2005/8/layout/hierarchy5"/>
    <dgm:cxn modelId="{05ABBF14-7F74-4522-9A36-BE012296B675}" type="presParOf" srcId="{AB13CE7A-A682-453B-8EF8-7207E0680FB2}" destId="{DE1C84C2-649A-4A63-AFC5-5AC3F355F52B}" srcOrd="0" destOrd="0" presId="urn:microsoft.com/office/officeart/2005/8/layout/hierarchy5"/>
    <dgm:cxn modelId="{E091A490-B939-4F8B-8E7F-3FA49E57DD38}" type="presParOf" srcId="{043CA388-F266-46ED-A458-4D9F3DAA60C9}" destId="{82312122-1688-48E0-A5EB-B492A27690CB}" srcOrd="7" destOrd="0" presId="urn:microsoft.com/office/officeart/2005/8/layout/hierarchy5"/>
    <dgm:cxn modelId="{52D14C5F-9B59-4DA9-904A-2581818E8013}" type="presParOf" srcId="{82312122-1688-48E0-A5EB-B492A27690CB}" destId="{6A7A89B2-4268-4723-B2E4-8AE10F519EAF}" srcOrd="0" destOrd="0" presId="urn:microsoft.com/office/officeart/2005/8/layout/hierarchy5"/>
    <dgm:cxn modelId="{754D2C57-AB33-4B6B-86A0-29647C74B0C1}" type="presParOf" srcId="{82312122-1688-48E0-A5EB-B492A27690CB}" destId="{FC9F8974-7D86-47E9-9182-1E5C79F1D69A}" srcOrd="1" destOrd="0" presId="urn:microsoft.com/office/officeart/2005/8/layout/hierarchy5"/>
    <dgm:cxn modelId="{9CD4C8CE-F08D-4A18-A5AB-C70FFECF760F}" type="presParOf" srcId="{EFF975E4-CD15-4E56-9BA0-B7FDBFC70ADE}" destId="{D5BBA6B7-4F10-45A2-9698-37BF4DF3675F}"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4AE54777-B677-443A-90E6-386109118A3D}" type="doc">
      <dgm:prSet loTypeId="urn:microsoft.com/office/officeart/2005/8/layout/vList2" loCatId="list" qsTypeId="urn:microsoft.com/office/officeart/2005/8/quickstyle/simple4" qsCatId="simple" csTypeId="urn:microsoft.com/office/officeart/2005/8/colors/accent0_2" csCatId="mainScheme" phldr="1"/>
      <dgm:spPr/>
      <dgm:t>
        <a:bodyPr/>
        <a:lstStyle/>
        <a:p>
          <a:pPr rtl="1"/>
          <a:endParaRPr lang="ar-SA"/>
        </a:p>
      </dgm:t>
    </dgm:pt>
    <dgm:pt modelId="{E66AAED8-CD42-4291-9220-063E4342A8C8}">
      <dgm:prSet custT="1"/>
      <dgm:spPr/>
      <dgm:t>
        <a:bodyPr/>
        <a:lstStyle/>
        <a:p>
          <a:pPr rtl="1"/>
          <a:r>
            <a:rPr lang="ar-SA" sz="3600" b="1" dirty="0" smtClean="0">
              <a:solidFill>
                <a:srgbClr val="FF0000"/>
              </a:solidFill>
            </a:rPr>
            <a:t>ترجمته:</a:t>
          </a:r>
          <a:endParaRPr lang="ar-SA" sz="3600" b="1" dirty="0">
            <a:solidFill>
              <a:srgbClr val="FF0000"/>
            </a:solidFill>
          </a:endParaRPr>
        </a:p>
      </dgm:t>
    </dgm:pt>
    <dgm:pt modelId="{D1D90D9C-AA15-4CFC-84E3-1E1AA50CEF55}" type="parTrans" cxnId="{7D12E261-90D2-4F6E-BC55-5B838481A043}">
      <dgm:prSet/>
      <dgm:spPr/>
      <dgm:t>
        <a:bodyPr/>
        <a:lstStyle/>
        <a:p>
          <a:pPr rtl="1"/>
          <a:endParaRPr lang="ar-SA"/>
        </a:p>
      </dgm:t>
    </dgm:pt>
    <dgm:pt modelId="{023D5EED-C204-43C7-B5B6-489EBC1BE852}" type="sibTrans" cxnId="{7D12E261-90D2-4F6E-BC55-5B838481A043}">
      <dgm:prSet/>
      <dgm:spPr/>
      <dgm:t>
        <a:bodyPr/>
        <a:lstStyle/>
        <a:p>
          <a:pPr rtl="1"/>
          <a:endParaRPr lang="ar-SA"/>
        </a:p>
      </dgm:t>
    </dgm:pt>
    <dgm:pt modelId="{693CC354-AA2E-4482-885A-2ADE59043BD5}">
      <dgm:prSet/>
      <dgm:spPr>
        <a:solidFill>
          <a:schemeClr val="accent2">
            <a:lumMod val="20000"/>
            <a:lumOff val="80000"/>
          </a:schemeClr>
        </a:solidFill>
      </dgm:spPr>
      <dgm:t>
        <a:bodyPr/>
        <a:lstStyle/>
        <a:p>
          <a:pPr algn="justLow" rtl="1"/>
          <a:r>
            <a:rPr lang="ar-SA" dirty="0" smtClean="0"/>
            <a:t>  </a:t>
          </a:r>
          <a:r>
            <a:rPr lang="ar-SA" b="0" dirty="0" smtClean="0">
              <a:solidFill>
                <a:srgbClr val="002060"/>
              </a:solidFill>
            </a:rPr>
            <a:t>هو أبو إسحاق، كعب بن ماتع </a:t>
          </a:r>
          <a:r>
            <a:rPr lang="ar-SA" b="0" dirty="0" err="1" smtClean="0">
              <a:solidFill>
                <a:srgbClr val="002060"/>
              </a:solidFill>
            </a:rPr>
            <a:t>الحميرى</a:t>
          </a:r>
          <a:r>
            <a:rPr lang="ar-SA" b="0" dirty="0" smtClean="0">
              <a:solidFill>
                <a:srgbClr val="002060"/>
              </a:solidFill>
            </a:rPr>
            <a:t>، المعروف بكعب الأحبار، من آل ذي رعين، وقيل: من ذي الكلاع.</a:t>
          </a:r>
        </a:p>
        <a:p>
          <a:pPr algn="justLow" rtl="1"/>
          <a:r>
            <a:rPr lang="ar-SA" b="0" dirty="0" smtClean="0">
              <a:solidFill>
                <a:srgbClr val="002060"/>
              </a:solidFill>
            </a:rPr>
            <a:t> وأصله من يهود اليمن، ويقال: إنه أدرك الجاهلية وأسلم في خلافة أبى بكر، وقيل: في خلافة عمر، وقيل: إنه أسلم في حياة </a:t>
          </a:r>
          <a:r>
            <a:rPr lang="ar-SA" b="0" dirty="0" smtClean="0">
              <a:solidFill>
                <a:srgbClr val="002060"/>
              </a:solidFill>
              <a:sym typeface="AGA Arabesque"/>
            </a:rPr>
            <a:t></a:t>
          </a:r>
          <a:r>
            <a:rPr lang="ar-SA" b="0" dirty="0" smtClean="0">
              <a:solidFill>
                <a:srgbClr val="002060"/>
              </a:solidFill>
            </a:rPr>
            <a:t>وتأخرت هجرته، وقال ابن حجر في الفتح: إن إسلامه في خلافة عمر أشهر.</a:t>
          </a:r>
        </a:p>
        <a:p>
          <a:pPr algn="justLow" rtl="1"/>
          <a:r>
            <a:rPr lang="ar-SA" b="0" dirty="0" smtClean="0">
              <a:solidFill>
                <a:srgbClr val="002060"/>
              </a:solidFill>
            </a:rPr>
            <a:t> </a:t>
          </a:r>
          <a:endParaRPr lang="ar-SA" b="0" dirty="0">
            <a:solidFill>
              <a:srgbClr val="002060"/>
            </a:solidFill>
          </a:endParaRPr>
        </a:p>
      </dgm:t>
    </dgm:pt>
    <dgm:pt modelId="{B58B28C3-D4B2-4EFB-A00E-998907B6288D}" type="parTrans" cxnId="{61C60490-DBC7-49C8-B453-3BD1B9482878}">
      <dgm:prSet/>
      <dgm:spPr/>
      <dgm:t>
        <a:bodyPr/>
        <a:lstStyle/>
        <a:p>
          <a:pPr rtl="1"/>
          <a:endParaRPr lang="ar-SA"/>
        </a:p>
      </dgm:t>
    </dgm:pt>
    <dgm:pt modelId="{EA3E3912-834F-407E-9AB2-9E9A06C21420}" type="sibTrans" cxnId="{61C60490-DBC7-49C8-B453-3BD1B9482878}">
      <dgm:prSet/>
      <dgm:spPr/>
      <dgm:t>
        <a:bodyPr/>
        <a:lstStyle/>
        <a:p>
          <a:pPr rtl="1"/>
          <a:endParaRPr lang="ar-SA"/>
        </a:p>
      </dgm:t>
    </dgm:pt>
    <dgm:pt modelId="{D96E24ED-68FF-4798-BE81-10D9DC700FF3}" type="pres">
      <dgm:prSet presAssocID="{4AE54777-B677-443A-90E6-386109118A3D}" presName="linear" presStyleCnt="0">
        <dgm:presLayoutVars>
          <dgm:animLvl val="lvl"/>
          <dgm:resizeHandles val="exact"/>
        </dgm:presLayoutVars>
      </dgm:prSet>
      <dgm:spPr/>
      <dgm:t>
        <a:bodyPr/>
        <a:lstStyle/>
        <a:p>
          <a:pPr rtl="1"/>
          <a:endParaRPr lang="ar-SA"/>
        </a:p>
      </dgm:t>
    </dgm:pt>
    <dgm:pt modelId="{95148BE9-0D59-4B3A-9D7E-9103C7B60D61}" type="pres">
      <dgm:prSet presAssocID="{E66AAED8-CD42-4291-9220-063E4342A8C8}" presName="parentText" presStyleLbl="node1" presStyleIdx="0" presStyleCnt="2" custScaleY="20229">
        <dgm:presLayoutVars>
          <dgm:chMax val="0"/>
          <dgm:bulletEnabled val="1"/>
        </dgm:presLayoutVars>
      </dgm:prSet>
      <dgm:spPr/>
      <dgm:t>
        <a:bodyPr/>
        <a:lstStyle/>
        <a:p>
          <a:pPr rtl="1"/>
          <a:endParaRPr lang="ar-SA"/>
        </a:p>
      </dgm:t>
    </dgm:pt>
    <dgm:pt modelId="{9342411C-E961-4477-8A82-400F040664B0}" type="pres">
      <dgm:prSet presAssocID="{023D5EED-C204-43C7-B5B6-489EBC1BE852}" presName="spacer" presStyleCnt="0"/>
      <dgm:spPr/>
    </dgm:pt>
    <dgm:pt modelId="{5682C876-2290-4EFF-9FF9-7370C4BF6EEC}" type="pres">
      <dgm:prSet presAssocID="{693CC354-AA2E-4482-885A-2ADE59043BD5}" presName="parentText" presStyleLbl="node1" presStyleIdx="1" presStyleCnt="2">
        <dgm:presLayoutVars>
          <dgm:chMax val="0"/>
          <dgm:bulletEnabled val="1"/>
        </dgm:presLayoutVars>
      </dgm:prSet>
      <dgm:spPr/>
      <dgm:t>
        <a:bodyPr/>
        <a:lstStyle/>
        <a:p>
          <a:pPr rtl="1"/>
          <a:endParaRPr lang="ar-SA"/>
        </a:p>
      </dgm:t>
    </dgm:pt>
  </dgm:ptLst>
  <dgm:cxnLst>
    <dgm:cxn modelId="{7D12E261-90D2-4F6E-BC55-5B838481A043}" srcId="{4AE54777-B677-443A-90E6-386109118A3D}" destId="{E66AAED8-CD42-4291-9220-063E4342A8C8}" srcOrd="0" destOrd="0" parTransId="{D1D90D9C-AA15-4CFC-84E3-1E1AA50CEF55}" sibTransId="{023D5EED-C204-43C7-B5B6-489EBC1BE852}"/>
    <dgm:cxn modelId="{61C60490-DBC7-49C8-B453-3BD1B9482878}" srcId="{4AE54777-B677-443A-90E6-386109118A3D}" destId="{693CC354-AA2E-4482-885A-2ADE59043BD5}" srcOrd="1" destOrd="0" parTransId="{B58B28C3-D4B2-4EFB-A00E-998907B6288D}" sibTransId="{EA3E3912-834F-407E-9AB2-9E9A06C21420}"/>
    <dgm:cxn modelId="{D064DEB1-5901-429B-92C2-BA4B0FE3BD3A}" type="presOf" srcId="{E66AAED8-CD42-4291-9220-063E4342A8C8}" destId="{95148BE9-0D59-4B3A-9D7E-9103C7B60D61}" srcOrd="0" destOrd="0" presId="urn:microsoft.com/office/officeart/2005/8/layout/vList2"/>
    <dgm:cxn modelId="{F16009A4-9940-4BEC-9D27-2D35ECA5216A}" type="presOf" srcId="{693CC354-AA2E-4482-885A-2ADE59043BD5}" destId="{5682C876-2290-4EFF-9FF9-7370C4BF6EEC}" srcOrd="0" destOrd="0" presId="urn:microsoft.com/office/officeart/2005/8/layout/vList2"/>
    <dgm:cxn modelId="{E8477A3C-B4BB-421E-B561-88F64C5D896E}" type="presOf" srcId="{4AE54777-B677-443A-90E6-386109118A3D}" destId="{D96E24ED-68FF-4798-BE81-10D9DC700FF3}" srcOrd="0" destOrd="0" presId="urn:microsoft.com/office/officeart/2005/8/layout/vList2"/>
    <dgm:cxn modelId="{B1B4E317-0C02-4C3A-B3FA-3E62B986038D}" type="presParOf" srcId="{D96E24ED-68FF-4798-BE81-10D9DC700FF3}" destId="{95148BE9-0D59-4B3A-9D7E-9103C7B60D61}" srcOrd="0" destOrd="0" presId="urn:microsoft.com/office/officeart/2005/8/layout/vList2"/>
    <dgm:cxn modelId="{882E14DA-9BBC-49CC-B3CA-C6857300CE7F}" type="presParOf" srcId="{D96E24ED-68FF-4798-BE81-10D9DC700FF3}" destId="{9342411C-E961-4477-8A82-400F040664B0}" srcOrd="1" destOrd="0" presId="urn:microsoft.com/office/officeart/2005/8/layout/vList2"/>
    <dgm:cxn modelId="{E4077A19-D030-4A2C-9AB2-59CD571ACB12}" type="presParOf" srcId="{D96E24ED-68FF-4798-BE81-10D9DC700FF3}" destId="{5682C876-2290-4EFF-9FF9-7370C4BF6EE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74D27F9F-76B8-45E8-A27B-CFA2D67ADB9D}" type="doc">
      <dgm:prSet loTypeId="urn:microsoft.com/office/officeart/2005/8/layout/target3" loCatId="relationship" qsTypeId="urn:microsoft.com/office/officeart/2005/8/quickstyle/simple1" qsCatId="simple" csTypeId="urn:microsoft.com/office/officeart/2005/8/colors/colorful4" csCatId="colorful" phldr="1"/>
      <dgm:spPr/>
      <dgm:t>
        <a:bodyPr/>
        <a:lstStyle/>
        <a:p>
          <a:pPr rtl="1"/>
          <a:endParaRPr lang="ar-SA"/>
        </a:p>
      </dgm:t>
    </dgm:pt>
    <dgm:pt modelId="{EB84943B-F863-4161-8BA9-6BDB898CC902}">
      <dgm:prSet>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dirty="0" smtClean="0"/>
            <a:t>   وبعد إسلامه انتقل إلى المدينة، وغزا الروم في خلافة عمر، ثم تحوَّل في خلافة عثمان إلى الشام فسكنها إلى أن مات بحمص سنة 32 هـ (اثنتين وثلاثين من الهجرة) على أرجح الأقوال في ذلك. </a:t>
          </a:r>
          <a:endParaRPr lang="ar-SA" dirty="0"/>
        </a:p>
      </dgm:t>
    </dgm:pt>
    <dgm:pt modelId="{CA876D0B-F00D-48A7-B251-062395218824}" type="parTrans" cxnId="{29BCF326-5225-43C6-AFAC-8A26E1020969}">
      <dgm:prSet/>
      <dgm:spPr/>
      <dgm:t>
        <a:bodyPr/>
        <a:lstStyle/>
        <a:p>
          <a:pPr rtl="1"/>
          <a:endParaRPr lang="ar-SA"/>
        </a:p>
      </dgm:t>
    </dgm:pt>
    <dgm:pt modelId="{8507516C-A0FE-4591-A61D-A4CEE102BAF5}" type="sibTrans" cxnId="{29BCF326-5225-43C6-AFAC-8A26E1020969}">
      <dgm:prSet/>
      <dgm:spPr/>
      <dgm:t>
        <a:bodyPr/>
        <a:lstStyle/>
        <a:p>
          <a:pPr rtl="1"/>
          <a:endParaRPr lang="ar-SA"/>
        </a:p>
      </dgm:t>
    </dgm:pt>
    <dgm:pt modelId="{C42ACF95-8E3B-4AB4-A2C2-09C99C2B8699}" type="pres">
      <dgm:prSet presAssocID="{74D27F9F-76B8-45E8-A27B-CFA2D67ADB9D}" presName="Name0" presStyleCnt="0">
        <dgm:presLayoutVars>
          <dgm:chMax val="7"/>
          <dgm:dir/>
          <dgm:animLvl val="lvl"/>
          <dgm:resizeHandles val="exact"/>
        </dgm:presLayoutVars>
      </dgm:prSet>
      <dgm:spPr/>
      <dgm:t>
        <a:bodyPr/>
        <a:lstStyle/>
        <a:p>
          <a:pPr rtl="1"/>
          <a:endParaRPr lang="ar-SA"/>
        </a:p>
      </dgm:t>
    </dgm:pt>
    <dgm:pt modelId="{A6F5EE55-4CDA-4DAB-A29B-F9BB8D65C5F0}" type="pres">
      <dgm:prSet presAssocID="{EB84943B-F863-4161-8BA9-6BDB898CC902}" presName="circle1" presStyleLbl="node1" presStyleIdx="0" presStyleCnt="1"/>
      <dgm:spPr/>
    </dgm:pt>
    <dgm:pt modelId="{73619328-2AD4-4CC6-BAB8-478EF5039417}" type="pres">
      <dgm:prSet presAssocID="{EB84943B-F863-4161-8BA9-6BDB898CC902}" presName="space" presStyleCnt="0"/>
      <dgm:spPr/>
    </dgm:pt>
    <dgm:pt modelId="{93F347D1-C2A2-4AC2-B121-D9572D25BE38}" type="pres">
      <dgm:prSet presAssocID="{EB84943B-F863-4161-8BA9-6BDB898CC902}" presName="rect1" presStyleLbl="alignAcc1" presStyleIdx="0" presStyleCnt="1"/>
      <dgm:spPr/>
      <dgm:t>
        <a:bodyPr/>
        <a:lstStyle/>
        <a:p>
          <a:pPr rtl="1"/>
          <a:endParaRPr lang="ar-SA"/>
        </a:p>
      </dgm:t>
    </dgm:pt>
    <dgm:pt modelId="{5A782493-4019-4F08-97B3-CB8622D38C21}" type="pres">
      <dgm:prSet presAssocID="{EB84943B-F863-4161-8BA9-6BDB898CC902}" presName="rect1ParTxNoCh" presStyleLbl="alignAcc1" presStyleIdx="0" presStyleCnt="1">
        <dgm:presLayoutVars>
          <dgm:chMax val="1"/>
          <dgm:bulletEnabled val="1"/>
        </dgm:presLayoutVars>
      </dgm:prSet>
      <dgm:spPr/>
      <dgm:t>
        <a:bodyPr/>
        <a:lstStyle/>
        <a:p>
          <a:pPr rtl="1"/>
          <a:endParaRPr lang="ar-SA"/>
        </a:p>
      </dgm:t>
    </dgm:pt>
  </dgm:ptLst>
  <dgm:cxnLst>
    <dgm:cxn modelId="{ED5DF9AD-7FDA-4B6C-887D-6117E1E91ABC}" type="presOf" srcId="{EB84943B-F863-4161-8BA9-6BDB898CC902}" destId="{5A782493-4019-4F08-97B3-CB8622D38C21}" srcOrd="1" destOrd="0" presId="urn:microsoft.com/office/officeart/2005/8/layout/target3"/>
    <dgm:cxn modelId="{CD4BD2AD-0EB1-44F3-A432-55BC0FBED33F}" type="presOf" srcId="{EB84943B-F863-4161-8BA9-6BDB898CC902}" destId="{93F347D1-C2A2-4AC2-B121-D9572D25BE38}" srcOrd="0" destOrd="0" presId="urn:microsoft.com/office/officeart/2005/8/layout/target3"/>
    <dgm:cxn modelId="{09B41D1E-1F46-4060-82BD-7663F3A5D063}" type="presOf" srcId="{74D27F9F-76B8-45E8-A27B-CFA2D67ADB9D}" destId="{C42ACF95-8E3B-4AB4-A2C2-09C99C2B8699}" srcOrd="0" destOrd="0" presId="urn:microsoft.com/office/officeart/2005/8/layout/target3"/>
    <dgm:cxn modelId="{29BCF326-5225-43C6-AFAC-8A26E1020969}" srcId="{74D27F9F-76B8-45E8-A27B-CFA2D67ADB9D}" destId="{EB84943B-F863-4161-8BA9-6BDB898CC902}" srcOrd="0" destOrd="0" parTransId="{CA876D0B-F00D-48A7-B251-062395218824}" sibTransId="{8507516C-A0FE-4591-A61D-A4CEE102BAF5}"/>
    <dgm:cxn modelId="{352DF9FF-5FDB-47B3-9E6E-4A77D08CAAF6}" type="presParOf" srcId="{C42ACF95-8E3B-4AB4-A2C2-09C99C2B8699}" destId="{A6F5EE55-4CDA-4DAB-A29B-F9BB8D65C5F0}" srcOrd="0" destOrd="0" presId="urn:microsoft.com/office/officeart/2005/8/layout/target3"/>
    <dgm:cxn modelId="{04C5E289-6B3B-4A2D-8751-0CE53FF0B5B0}" type="presParOf" srcId="{C42ACF95-8E3B-4AB4-A2C2-09C99C2B8699}" destId="{73619328-2AD4-4CC6-BAB8-478EF5039417}" srcOrd="1" destOrd="0" presId="urn:microsoft.com/office/officeart/2005/8/layout/target3"/>
    <dgm:cxn modelId="{B15A5354-6C07-4ADE-B4C4-1D4FF1D7563F}" type="presParOf" srcId="{C42ACF95-8E3B-4AB4-A2C2-09C99C2B8699}" destId="{93F347D1-C2A2-4AC2-B121-D9572D25BE38}" srcOrd="2" destOrd="0" presId="urn:microsoft.com/office/officeart/2005/8/layout/target3"/>
    <dgm:cxn modelId="{B6794CE4-6714-431F-8BDC-E6B83B1B0A6A}" type="presParOf" srcId="{C42ACF95-8E3B-4AB4-A2C2-09C99C2B8699}" destId="{5A782493-4019-4F08-97B3-CB8622D38C21}"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BE17C5D6-6098-4C08-A295-E48BE3DCF6CC}" type="doc">
      <dgm:prSet loTypeId="urn:microsoft.com/office/officeart/2008/layout/VerticalCurvedList" loCatId="list" qsTypeId="urn:microsoft.com/office/officeart/2005/8/quickstyle/simple3" qsCatId="simple" csTypeId="urn:microsoft.com/office/officeart/2005/8/colors/colorful2" csCatId="colorful" phldr="1"/>
      <dgm:spPr/>
      <dgm:t>
        <a:bodyPr/>
        <a:lstStyle/>
        <a:p>
          <a:pPr rtl="1"/>
          <a:endParaRPr lang="ar-SA"/>
        </a:p>
      </dgm:t>
    </dgm:pt>
    <dgm:pt modelId="{F3AF765D-F8AF-4831-81E5-211D1AB75595}">
      <dgm:prSet/>
      <dgm:spPr/>
      <dgm:t>
        <a:bodyPr/>
        <a:lstStyle/>
        <a:p>
          <a:pPr algn="justLow" rtl="1"/>
          <a:r>
            <a:rPr lang="ar-SA" dirty="0" err="1" smtClean="0"/>
            <a:t>ثالثا:حذف</a:t>
          </a:r>
          <a:r>
            <a:rPr lang="ar-SA" dirty="0" smtClean="0"/>
            <a:t> الإسناد: </a:t>
          </a:r>
        </a:p>
      </dgm:t>
    </dgm:pt>
    <dgm:pt modelId="{27017F1D-117D-4279-9BC5-5FAAE0E0AE52}" type="parTrans" cxnId="{22F6E881-B93E-4ACD-9664-0512C2533BB1}">
      <dgm:prSet/>
      <dgm:spPr/>
      <dgm:t>
        <a:bodyPr/>
        <a:lstStyle/>
        <a:p>
          <a:pPr rtl="1"/>
          <a:endParaRPr lang="ar-SA"/>
        </a:p>
      </dgm:t>
    </dgm:pt>
    <dgm:pt modelId="{9EA67BDA-1582-4EDD-AC56-7C11003D9DE9}" type="sibTrans" cxnId="{22F6E881-B93E-4ACD-9664-0512C2533BB1}">
      <dgm:prSet/>
      <dgm:spPr/>
      <dgm:t>
        <a:bodyPr/>
        <a:lstStyle/>
        <a:p>
          <a:pPr rtl="1"/>
          <a:endParaRPr lang="ar-SA"/>
        </a:p>
      </dgm:t>
    </dgm:pt>
    <dgm:pt modelId="{234FCC63-782F-4EB2-9C35-53AB6EFD62DA}" type="pres">
      <dgm:prSet presAssocID="{BE17C5D6-6098-4C08-A295-E48BE3DCF6CC}" presName="Name0" presStyleCnt="0">
        <dgm:presLayoutVars>
          <dgm:chMax val="7"/>
          <dgm:chPref val="7"/>
          <dgm:dir/>
        </dgm:presLayoutVars>
      </dgm:prSet>
      <dgm:spPr/>
      <dgm:t>
        <a:bodyPr/>
        <a:lstStyle/>
        <a:p>
          <a:pPr rtl="1"/>
          <a:endParaRPr lang="ar-SA"/>
        </a:p>
      </dgm:t>
    </dgm:pt>
    <dgm:pt modelId="{A25506B9-8F2D-457D-81E3-8955AD682018}" type="pres">
      <dgm:prSet presAssocID="{BE17C5D6-6098-4C08-A295-E48BE3DCF6CC}" presName="Name1" presStyleCnt="0"/>
      <dgm:spPr/>
    </dgm:pt>
    <dgm:pt modelId="{F4199603-BE32-428D-A248-D91FBDBC7EC9}" type="pres">
      <dgm:prSet presAssocID="{BE17C5D6-6098-4C08-A295-E48BE3DCF6CC}" presName="cycle" presStyleCnt="0"/>
      <dgm:spPr/>
    </dgm:pt>
    <dgm:pt modelId="{FF32EA26-24DE-4EF1-8120-DDDBE2ED9DD7}" type="pres">
      <dgm:prSet presAssocID="{BE17C5D6-6098-4C08-A295-E48BE3DCF6CC}" presName="srcNode" presStyleLbl="node1" presStyleIdx="0" presStyleCnt="1"/>
      <dgm:spPr/>
    </dgm:pt>
    <dgm:pt modelId="{C05FA518-99F1-4F9C-81B1-4CA24372F330}" type="pres">
      <dgm:prSet presAssocID="{BE17C5D6-6098-4C08-A295-E48BE3DCF6CC}" presName="conn" presStyleLbl="parChTrans1D2" presStyleIdx="0" presStyleCnt="1"/>
      <dgm:spPr/>
      <dgm:t>
        <a:bodyPr/>
        <a:lstStyle/>
        <a:p>
          <a:pPr rtl="1"/>
          <a:endParaRPr lang="ar-SA"/>
        </a:p>
      </dgm:t>
    </dgm:pt>
    <dgm:pt modelId="{13A12200-CBF9-490B-8471-0FE2A69324F9}" type="pres">
      <dgm:prSet presAssocID="{BE17C5D6-6098-4C08-A295-E48BE3DCF6CC}" presName="extraNode" presStyleLbl="node1" presStyleIdx="0" presStyleCnt="1"/>
      <dgm:spPr/>
    </dgm:pt>
    <dgm:pt modelId="{9E98A9E6-CBA6-4F77-8200-CE131DFAA0EA}" type="pres">
      <dgm:prSet presAssocID="{BE17C5D6-6098-4C08-A295-E48BE3DCF6CC}" presName="dstNode" presStyleLbl="node1" presStyleIdx="0" presStyleCnt="1"/>
      <dgm:spPr/>
    </dgm:pt>
    <dgm:pt modelId="{BD459459-3EDF-4ECC-ABF6-DB800DA71B9D}" type="pres">
      <dgm:prSet presAssocID="{F3AF765D-F8AF-4831-81E5-211D1AB75595}" presName="text_1" presStyleLbl="node1" presStyleIdx="0" presStyleCnt="1" custScaleY="126579">
        <dgm:presLayoutVars>
          <dgm:bulletEnabled val="1"/>
        </dgm:presLayoutVars>
      </dgm:prSet>
      <dgm:spPr/>
      <dgm:t>
        <a:bodyPr/>
        <a:lstStyle/>
        <a:p>
          <a:pPr rtl="1"/>
          <a:endParaRPr lang="ar-SA"/>
        </a:p>
      </dgm:t>
    </dgm:pt>
    <dgm:pt modelId="{A91DDE36-0D83-449F-9CC1-C2828A55E3E0}" type="pres">
      <dgm:prSet presAssocID="{F3AF765D-F8AF-4831-81E5-211D1AB75595}" presName="accent_1" presStyleCnt="0"/>
      <dgm:spPr/>
    </dgm:pt>
    <dgm:pt modelId="{02778463-DC67-4E64-863A-8AB603437318}" type="pres">
      <dgm:prSet presAssocID="{F3AF765D-F8AF-4831-81E5-211D1AB75595}" presName="accentRepeatNode" presStyleLbl="solidFgAcc1" presStyleIdx="0" presStyleCnt="1"/>
      <dgm:spPr/>
    </dgm:pt>
  </dgm:ptLst>
  <dgm:cxnLst>
    <dgm:cxn modelId="{CE4E20BD-4A2E-4ABA-A2FA-2B253E6E566D}" type="presOf" srcId="{BE17C5D6-6098-4C08-A295-E48BE3DCF6CC}" destId="{234FCC63-782F-4EB2-9C35-53AB6EFD62DA}" srcOrd="0" destOrd="0" presId="urn:microsoft.com/office/officeart/2008/layout/VerticalCurvedList"/>
    <dgm:cxn modelId="{23837A8A-790A-4727-B06D-AFBA48618F4F}" type="presOf" srcId="{F3AF765D-F8AF-4831-81E5-211D1AB75595}" destId="{BD459459-3EDF-4ECC-ABF6-DB800DA71B9D}" srcOrd="0" destOrd="0" presId="urn:microsoft.com/office/officeart/2008/layout/VerticalCurvedList"/>
    <dgm:cxn modelId="{3AF058EC-3737-432E-A820-BAC6603A8CF1}" type="presOf" srcId="{9EA67BDA-1582-4EDD-AC56-7C11003D9DE9}" destId="{C05FA518-99F1-4F9C-81B1-4CA24372F330}" srcOrd="0" destOrd="0" presId="urn:microsoft.com/office/officeart/2008/layout/VerticalCurvedList"/>
    <dgm:cxn modelId="{22F6E881-B93E-4ACD-9664-0512C2533BB1}" srcId="{BE17C5D6-6098-4C08-A295-E48BE3DCF6CC}" destId="{F3AF765D-F8AF-4831-81E5-211D1AB75595}" srcOrd="0" destOrd="0" parTransId="{27017F1D-117D-4279-9BC5-5FAAE0E0AE52}" sibTransId="{9EA67BDA-1582-4EDD-AC56-7C11003D9DE9}"/>
    <dgm:cxn modelId="{B12636BA-B8F8-462D-A636-BDA3DD6DED84}" type="presParOf" srcId="{234FCC63-782F-4EB2-9C35-53AB6EFD62DA}" destId="{A25506B9-8F2D-457D-81E3-8955AD682018}" srcOrd="0" destOrd="0" presId="urn:microsoft.com/office/officeart/2008/layout/VerticalCurvedList"/>
    <dgm:cxn modelId="{3F07D64A-865E-4400-AA27-425D8A6F7C14}" type="presParOf" srcId="{A25506B9-8F2D-457D-81E3-8955AD682018}" destId="{F4199603-BE32-428D-A248-D91FBDBC7EC9}" srcOrd="0" destOrd="0" presId="urn:microsoft.com/office/officeart/2008/layout/VerticalCurvedList"/>
    <dgm:cxn modelId="{B2E2300B-00EE-4038-8C4B-2DEAB482D708}" type="presParOf" srcId="{F4199603-BE32-428D-A248-D91FBDBC7EC9}" destId="{FF32EA26-24DE-4EF1-8120-DDDBE2ED9DD7}" srcOrd="0" destOrd="0" presId="urn:microsoft.com/office/officeart/2008/layout/VerticalCurvedList"/>
    <dgm:cxn modelId="{D88A0DFD-97C3-4B1D-AD66-C64F778D2E4E}" type="presParOf" srcId="{F4199603-BE32-428D-A248-D91FBDBC7EC9}" destId="{C05FA518-99F1-4F9C-81B1-4CA24372F330}" srcOrd="1" destOrd="0" presId="urn:microsoft.com/office/officeart/2008/layout/VerticalCurvedList"/>
    <dgm:cxn modelId="{851EC47A-D23A-45DB-A86D-F6688307A7E4}" type="presParOf" srcId="{F4199603-BE32-428D-A248-D91FBDBC7EC9}" destId="{13A12200-CBF9-490B-8471-0FE2A69324F9}" srcOrd="2" destOrd="0" presId="urn:microsoft.com/office/officeart/2008/layout/VerticalCurvedList"/>
    <dgm:cxn modelId="{C05CEFC2-C542-49E5-A513-23586C836639}" type="presParOf" srcId="{F4199603-BE32-428D-A248-D91FBDBC7EC9}" destId="{9E98A9E6-CBA6-4F77-8200-CE131DFAA0EA}" srcOrd="3" destOrd="0" presId="urn:microsoft.com/office/officeart/2008/layout/VerticalCurvedList"/>
    <dgm:cxn modelId="{208C628A-582E-4105-874D-B7AF9FB2ABDF}" type="presParOf" srcId="{A25506B9-8F2D-457D-81E3-8955AD682018}" destId="{BD459459-3EDF-4ECC-ABF6-DB800DA71B9D}" srcOrd="1" destOrd="0" presId="urn:microsoft.com/office/officeart/2008/layout/VerticalCurvedList"/>
    <dgm:cxn modelId="{4B86B7FB-DADB-4E74-8CA6-3F86C5A65501}" type="presParOf" srcId="{A25506B9-8F2D-457D-81E3-8955AD682018}" destId="{A91DDE36-0D83-449F-9CC1-C2828A55E3E0}" srcOrd="2" destOrd="0" presId="urn:microsoft.com/office/officeart/2008/layout/VerticalCurvedList"/>
    <dgm:cxn modelId="{F5590B41-B1EA-47E5-BC24-FFD568366D14}" type="presParOf" srcId="{A91DDE36-0D83-449F-9CC1-C2828A55E3E0}" destId="{02778463-DC67-4E64-863A-8AB60343731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D1E221B1-39B1-499E-9EA2-87A7E5A6839E}"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97BC42AC-5FCD-4515-A2C3-B95C447767A1}">
      <dgm:prSet custT="1"/>
      <dgm:spPr>
        <a:solidFill>
          <a:schemeClr val="bg2">
            <a:lumMod val="50000"/>
          </a:schemeClr>
        </a:solidFill>
      </dgm:spPr>
      <dgm:t>
        <a:bodyPr/>
        <a:lstStyle/>
        <a:p>
          <a:pPr rtl="1"/>
          <a:r>
            <a:rPr lang="ar-SA" sz="3200" b="1" u="sng" dirty="0" smtClean="0"/>
            <a:t> حذف الإسناد:</a:t>
          </a:r>
          <a:endParaRPr lang="ar-SA" sz="3200" b="1" u="sng" dirty="0"/>
        </a:p>
      </dgm:t>
    </dgm:pt>
    <dgm:pt modelId="{3F9219D0-F3F6-4792-99E4-40B6EE19988B}" type="parTrans" cxnId="{60B8464D-1A04-4577-BB58-858E3E0DD347}">
      <dgm:prSet/>
      <dgm:spPr/>
      <dgm:t>
        <a:bodyPr/>
        <a:lstStyle/>
        <a:p>
          <a:pPr rtl="1"/>
          <a:endParaRPr lang="ar-SA"/>
        </a:p>
      </dgm:t>
    </dgm:pt>
    <dgm:pt modelId="{5B03F561-D0D8-449A-9071-8793733D657E}" type="sibTrans" cxnId="{60B8464D-1A04-4577-BB58-858E3E0DD347}">
      <dgm:prSet/>
      <dgm:spPr/>
      <dgm:t>
        <a:bodyPr/>
        <a:lstStyle/>
        <a:p>
          <a:pPr rtl="1"/>
          <a:endParaRPr lang="ar-SA"/>
        </a:p>
      </dgm:t>
    </dgm:pt>
    <dgm:pt modelId="{DDF62C29-BD32-482B-AF04-E5206199D74C}">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3200" dirty="0" smtClean="0"/>
            <a:t>هو السبب الثالث في ضعف الرواية في التفسير المأثور.</a:t>
          </a:r>
          <a:endParaRPr lang="ar-SA" sz="3200" dirty="0"/>
        </a:p>
      </dgm:t>
    </dgm:pt>
    <dgm:pt modelId="{3CF43FA3-D79E-4BA3-970C-C4079B394A58}" type="parTrans" cxnId="{D25C3A41-1FE6-4C17-A7D3-7B879F07C98C}">
      <dgm:prSet/>
      <dgm:spPr/>
      <dgm:t>
        <a:bodyPr/>
        <a:lstStyle/>
        <a:p>
          <a:pPr rtl="1"/>
          <a:endParaRPr lang="ar-SA"/>
        </a:p>
      </dgm:t>
    </dgm:pt>
    <dgm:pt modelId="{1D29A2B3-CAA9-489F-8763-76098DF1D12A}" type="sibTrans" cxnId="{D25C3A41-1FE6-4C17-A7D3-7B879F07C98C}">
      <dgm:prSet/>
      <dgm:spPr/>
      <dgm:t>
        <a:bodyPr/>
        <a:lstStyle/>
        <a:p>
          <a:pPr rtl="1"/>
          <a:endParaRPr lang="ar-SA"/>
        </a:p>
      </dgm:t>
    </dgm:pt>
    <dgm:pt modelId="{0E75CB9E-8A85-4451-BD00-7A1E2EBC2625}">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ar-SA" sz="3200" dirty="0" smtClean="0"/>
            <a:t>تعريف السند لغة واصطلاحا.</a:t>
          </a:r>
          <a:br>
            <a:rPr lang="ar-SA" sz="3200" dirty="0" smtClean="0"/>
          </a:br>
          <a:r>
            <a:rPr lang="ar-SA" sz="3200" dirty="0" smtClean="0"/>
            <a:t>السند لغة : له معان عديدة منها :</a:t>
          </a:r>
          <a:br>
            <a:rPr lang="ar-SA" sz="3200" dirty="0" smtClean="0"/>
          </a:br>
          <a:r>
            <a:rPr lang="ar-SA" sz="3200" dirty="0" smtClean="0"/>
            <a:t>1.( ما ارتفع من الأرض في قبل جبل ، أو واد )</a:t>
          </a:r>
          <a:br>
            <a:rPr lang="ar-SA" sz="3200" dirty="0" smtClean="0"/>
          </a:br>
          <a:r>
            <a:rPr lang="ar-SA" sz="3200" dirty="0" smtClean="0"/>
            <a:t>2.السند بمعنى المعتمد .</a:t>
          </a:r>
          <a:endParaRPr lang="ar-SA" sz="3200" dirty="0"/>
        </a:p>
      </dgm:t>
    </dgm:pt>
    <dgm:pt modelId="{153A659E-44D7-441E-80A9-6EE31BE8F25F}" type="parTrans" cxnId="{49885499-61E8-4D09-B5F4-97D1FD4DB047}">
      <dgm:prSet/>
      <dgm:spPr/>
      <dgm:t>
        <a:bodyPr/>
        <a:lstStyle/>
        <a:p>
          <a:pPr rtl="1"/>
          <a:endParaRPr lang="ar-SA"/>
        </a:p>
      </dgm:t>
    </dgm:pt>
    <dgm:pt modelId="{BFA2C8F0-E161-4B49-B7AF-7B0F3CDDBB21}" type="sibTrans" cxnId="{49885499-61E8-4D09-B5F4-97D1FD4DB047}">
      <dgm:prSet/>
      <dgm:spPr/>
      <dgm:t>
        <a:bodyPr/>
        <a:lstStyle/>
        <a:p>
          <a:pPr rtl="1"/>
          <a:endParaRPr lang="ar-SA"/>
        </a:p>
      </dgm:t>
    </dgm:pt>
    <dgm:pt modelId="{5183C282-3919-41B7-84B5-B563E1C26D9F}">
      <dgm:prSet custT="1">
        <dgm:style>
          <a:lnRef idx="1">
            <a:schemeClr val="dk1"/>
          </a:lnRef>
          <a:fillRef idx="2">
            <a:schemeClr val="dk1"/>
          </a:fillRef>
          <a:effectRef idx="1">
            <a:schemeClr val="dk1"/>
          </a:effectRef>
          <a:fontRef idx="minor">
            <a:schemeClr val="dk1"/>
          </a:fontRef>
        </dgm:style>
      </dgm:prSet>
      <dgm:spPr/>
      <dgm:t>
        <a:bodyPr/>
        <a:lstStyle/>
        <a:p>
          <a:pPr rtl="1"/>
          <a:r>
            <a:rPr lang="ar-SA" sz="3200" dirty="0" smtClean="0"/>
            <a:t>( وكل شيء أسندت إليه شيئا فهو سند )</a:t>
          </a:r>
          <a:endParaRPr lang="ar-SA" sz="3200" dirty="0"/>
        </a:p>
      </dgm:t>
    </dgm:pt>
    <dgm:pt modelId="{9F66B8E3-7B15-4D68-861A-AFD65CE0C240}" type="parTrans" cxnId="{2F6FBB41-C819-4D7A-909B-ABDDC09BF097}">
      <dgm:prSet/>
      <dgm:spPr/>
      <dgm:t>
        <a:bodyPr/>
        <a:lstStyle/>
        <a:p>
          <a:pPr rtl="1"/>
          <a:endParaRPr lang="ar-SA"/>
        </a:p>
      </dgm:t>
    </dgm:pt>
    <dgm:pt modelId="{268A78AC-997E-4D24-9656-A572746B56AC}" type="sibTrans" cxnId="{2F6FBB41-C819-4D7A-909B-ABDDC09BF097}">
      <dgm:prSet/>
      <dgm:spPr/>
      <dgm:t>
        <a:bodyPr/>
        <a:lstStyle/>
        <a:p>
          <a:pPr rtl="1"/>
          <a:endParaRPr lang="ar-SA"/>
        </a:p>
      </dgm:t>
    </dgm:pt>
    <dgm:pt modelId="{0D5D3C07-20A4-4FB2-AABC-38A68CAE6421}">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dirty="0" smtClean="0"/>
            <a:t>( وفلان سند أي معتمد ).</a:t>
          </a:r>
          <a:br>
            <a:rPr lang="ar-SA" sz="3200" dirty="0" smtClean="0"/>
          </a:br>
          <a:endParaRPr lang="ar-SA" sz="3200" dirty="0"/>
        </a:p>
      </dgm:t>
    </dgm:pt>
    <dgm:pt modelId="{9804C2DF-2B54-49F2-9633-AD212C139C68}" type="parTrans" cxnId="{E1D41AD4-5A94-4749-B209-4992997074B9}">
      <dgm:prSet/>
      <dgm:spPr/>
      <dgm:t>
        <a:bodyPr/>
        <a:lstStyle/>
        <a:p>
          <a:pPr rtl="1"/>
          <a:endParaRPr lang="ar-SA"/>
        </a:p>
      </dgm:t>
    </dgm:pt>
    <dgm:pt modelId="{1CF2D61F-9233-449A-B32F-4B0DC9654706}" type="sibTrans" cxnId="{E1D41AD4-5A94-4749-B209-4992997074B9}">
      <dgm:prSet/>
      <dgm:spPr/>
      <dgm:t>
        <a:bodyPr/>
        <a:lstStyle/>
        <a:p>
          <a:pPr rtl="1"/>
          <a:endParaRPr lang="ar-SA"/>
        </a:p>
      </dgm:t>
    </dgm:pt>
    <dgm:pt modelId="{B5DB947F-EE4F-4FB1-8439-7DC27FB2BA59}" type="pres">
      <dgm:prSet presAssocID="{D1E221B1-39B1-499E-9EA2-87A7E5A6839E}" presName="linear" presStyleCnt="0">
        <dgm:presLayoutVars>
          <dgm:animLvl val="lvl"/>
          <dgm:resizeHandles val="exact"/>
        </dgm:presLayoutVars>
      </dgm:prSet>
      <dgm:spPr/>
      <dgm:t>
        <a:bodyPr/>
        <a:lstStyle/>
        <a:p>
          <a:pPr rtl="1"/>
          <a:endParaRPr lang="ar-SA"/>
        </a:p>
      </dgm:t>
    </dgm:pt>
    <dgm:pt modelId="{8D0B371F-7D29-4223-9F0D-284383638985}" type="pres">
      <dgm:prSet presAssocID="{97BC42AC-5FCD-4515-A2C3-B95C447767A1}" presName="parentText" presStyleLbl="node1" presStyleIdx="0" presStyleCnt="5" custScaleY="50038" custLinFactY="-20209" custLinFactNeighborX="126" custLinFactNeighborY="-100000">
        <dgm:presLayoutVars>
          <dgm:chMax val="0"/>
          <dgm:bulletEnabled val="1"/>
        </dgm:presLayoutVars>
      </dgm:prSet>
      <dgm:spPr/>
      <dgm:t>
        <a:bodyPr/>
        <a:lstStyle/>
        <a:p>
          <a:pPr rtl="1"/>
          <a:endParaRPr lang="ar-SA"/>
        </a:p>
      </dgm:t>
    </dgm:pt>
    <dgm:pt modelId="{B5319DB2-68C5-4238-8EE2-17246D910BDC}" type="pres">
      <dgm:prSet presAssocID="{5B03F561-D0D8-449A-9071-8793733D657E}" presName="spacer" presStyleCnt="0"/>
      <dgm:spPr/>
    </dgm:pt>
    <dgm:pt modelId="{7EF09496-3F8B-4185-BBB3-BA07D913BC44}" type="pres">
      <dgm:prSet presAssocID="{DDF62C29-BD32-482B-AF04-E5206199D74C}" presName="parentText" presStyleLbl="node1" presStyleIdx="1" presStyleCnt="5" custScaleY="51326" custLinFactY="167" custLinFactNeighborX="126" custLinFactNeighborY="100000">
        <dgm:presLayoutVars>
          <dgm:chMax val="0"/>
          <dgm:bulletEnabled val="1"/>
        </dgm:presLayoutVars>
      </dgm:prSet>
      <dgm:spPr/>
      <dgm:t>
        <a:bodyPr/>
        <a:lstStyle/>
        <a:p>
          <a:pPr rtl="1"/>
          <a:endParaRPr lang="ar-SA"/>
        </a:p>
      </dgm:t>
    </dgm:pt>
    <dgm:pt modelId="{33CE055C-7C62-4C5C-B765-BF894D0A2A24}" type="pres">
      <dgm:prSet presAssocID="{1D29A2B3-CAA9-489F-8763-76098DF1D12A}" presName="spacer" presStyleCnt="0"/>
      <dgm:spPr/>
    </dgm:pt>
    <dgm:pt modelId="{FCE7956A-F010-4CBF-A3E8-351B21A98BF6}" type="pres">
      <dgm:prSet presAssocID="{0E75CB9E-8A85-4451-BD00-7A1E2EBC2625}" presName="parentText" presStyleLbl="node1" presStyleIdx="2" presStyleCnt="5" custScaleY="145313" custLinFactY="-887" custLinFactNeighborX="126" custLinFactNeighborY="-100000">
        <dgm:presLayoutVars>
          <dgm:chMax val="0"/>
          <dgm:bulletEnabled val="1"/>
        </dgm:presLayoutVars>
      </dgm:prSet>
      <dgm:spPr/>
      <dgm:t>
        <a:bodyPr/>
        <a:lstStyle/>
        <a:p>
          <a:pPr rtl="1"/>
          <a:endParaRPr lang="ar-SA"/>
        </a:p>
      </dgm:t>
    </dgm:pt>
    <dgm:pt modelId="{EFC22643-F92D-4ECB-BC7D-4942CD0FB987}" type="pres">
      <dgm:prSet presAssocID="{BFA2C8F0-E161-4B49-B7AF-7B0F3CDDBB21}" presName="spacer" presStyleCnt="0"/>
      <dgm:spPr/>
    </dgm:pt>
    <dgm:pt modelId="{22BEF4F6-22FD-4086-A7F1-828A03B2872D}" type="pres">
      <dgm:prSet presAssocID="{5183C282-3919-41B7-84B5-B563E1C26D9F}" presName="parentText" presStyleLbl="node1" presStyleIdx="3" presStyleCnt="5" custScaleY="65886" custLinFactY="-2178" custLinFactNeighborX="126" custLinFactNeighborY="-100000">
        <dgm:presLayoutVars>
          <dgm:chMax val="0"/>
          <dgm:bulletEnabled val="1"/>
        </dgm:presLayoutVars>
      </dgm:prSet>
      <dgm:spPr/>
      <dgm:t>
        <a:bodyPr/>
        <a:lstStyle/>
        <a:p>
          <a:pPr rtl="1"/>
          <a:endParaRPr lang="ar-SA"/>
        </a:p>
      </dgm:t>
    </dgm:pt>
    <dgm:pt modelId="{8E9AEE74-A2C5-4ACC-B6F6-C7DB1F150320}" type="pres">
      <dgm:prSet presAssocID="{268A78AC-997E-4D24-9656-A572746B56AC}" presName="spacer" presStyleCnt="0"/>
      <dgm:spPr/>
    </dgm:pt>
    <dgm:pt modelId="{767C430D-4DAB-45FB-A71B-2D4BE3A76362}" type="pres">
      <dgm:prSet presAssocID="{0D5D3C07-20A4-4FB2-AABC-38A68CAE6421}" presName="parentText" presStyleLbl="node1" presStyleIdx="4" presStyleCnt="5" custScaleY="56263" custLinFactY="-5758" custLinFactNeighborX="126" custLinFactNeighborY="-100000">
        <dgm:presLayoutVars>
          <dgm:chMax val="0"/>
          <dgm:bulletEnabled val="1"/>
        </dgm:presLayoutVars>
      </dgm:prSet>
      <dgm:spPr/>
      <dgm:t>
        <a:bodyPr/>
        <a:lstStyle/>
        <a:p>
          <a:pPr rtl="1"/>
          <a:endParaRPr lang="ar-SA"/>
        </a:p>
      </dgm:t>
    </dgm:pt>
  </dgm:ptLst>
  <dgm:cxnLst>
    <dgm:cxn modelId="{A7B83C25-2582-4199-8767-096980C64633}" type="presOf" srcId="{5183C282-3919-41B7-84B5-B563E1C26D9F}" destId="{22BEF4F6-22FD-4086-A7F1-828A03B2872D}" srcOrd="0" destOrd="0" presId="urn:microsoft.com/office/officeart/2005/8/layout/vList2"/>
    <dgm:cxn modelId="{836F7C56-D8F0-40B0-82FA-082385A32778}" type="presOf" srcId="{D1E221B1-39B1-499E-9EA2-87A7E5A6839E}" destId="{B5DB947F-EE4F-4FB1-8439-7DC27FB2BA59}" srcOrd="0" destOrd="0" presId="urn:microsoft.com/office/officeart/2005/8/layout/vList2"/>
    <dgm:cxn modelId="{D25C3A41-1FE6-4C17-A7D3-7B879F07C98C}" srcId="{D1E221B1-39B1-499E-9EA2-87A7E5A6839E}" destId="{DDF62C29-BD32-482B-AF04-E5206199D74C}" srcOrd="1" destOrd="0" parTransId="{3CF43FA3-D79E-4BA3-970C-C4079B394A58}" sibTransId="{1D29A2B3-CAA9-489F-8763-76098DF1D12A}"/>
    <dgm:cxn modelId="{2F6FBB41-C819-4D7A-909B-ABDDC09BF097}" srcId="{D1E221B1-39B1-499E-9EA2-87A7E5A6839E}" destId="{5183C282-3919-41B7-84B5-B563E1C26D9F}" srcOrd="3" destOrd="0" parTransId="{9F66B8E3-7B15-4D68-861A-AFD65CE0C240}" sibTransId="{268A78AC-997E-4D24-9656-A572746B56AC}"/>
    <dgm:cxn modelId="{C65BD74D-8C2E-486E-8C8D-F89681C9AD6C}" type="presOf" srcId="{0E75CB9E-8A85-4451-BD00-7A1E2EBC2625}" destId="{FCE7956A-F010-4CBF-A3E8-351B21A98BF6}" srcOrd="0" destOrd="0" presId="urn:microsoft.com/office/officeart/2005/8/layout/vList2"/>
    <dgm:cxn modelId="{6C2864C3-C35A-49F3-B42D-93E6A0320938}" type="presOf" srcId="{0D5D3C07-20A4-4FB2-AABC-38A68CAE6421}" destId="{767C430D-4DAB-45FB-A71B-2D4BE3A76362}" srcOrd="0" destOrd="0" presId="urn:microsoft.com/office/officeart/2005/8/layout/vList2"/>
    <dgm:cxn modelId="{E1D41AD4-5A94-4749-B209-4992997074B9}" srcId="{D1E221B1-39B1-499E-9EA2-87A7E5A6839E}" destId="{0D5D3C07-20A4-4FB2-AABC-38A68CAE6421}" srcOrd="4" destOrd="0" parTransId="{9804C2DF-2B54-49F2-9633-AD212C139C68}" sibTransId="{1CF2D61F-9233-449A-B32F-4B0DC9654706}"/>
    <dgm:cxn modelId="{4013414D-1313-44F9-9E28-2D770B30B048}" type="presOf" srcId="{97BC42AC-5FCD-4515-A2C3-B95C447767A1}" destId="{8D0B371F-7D29-4223-9F0D-284383638985}" srcOrd="0" destOrd="0" presId="urn:microsoft.com/office/officeart/2005/8/layout/vList2"/>
    <dgm:cxn modelId="{49885499-61E8-4D09-B5F4-97D1FD4DB047}" srcId="{D1E221B1-39B1-499E-9EA2-87A7E5A6839E}" destId="{0E75CB9E-8A85-4451-BD00-7A1E2EBC2625}" srcOrd="2" destOrd="0" parTransId="{153A659E-44D7-441E-80A9-6EE31BE8F25F}" sibTransId="{BFA2C8F0-E161-4B49-B7AF-7B0F3CDDBB21}"/>
    <dgm:cxn modelId="{60B8464D-1A04-4577-BB58-858E3E0DD347}" srcId="{D1E221B1-39B1-499E-9EA2-87A7E5A6839E}" destId="{97BC42AC-5FCD-4515-A2C3-B95C447767A1}" srcOrd="0" destOrd="0" parTransId="{3F9219D0-F3F6-4792-99E4-40B6EE19988B}" sibTransId="{5B03F561-D0D8-449A-9071-8793733D657E}"/>
    <dgm:cxn modelId="{C35F8B4D-FB96-4B06-B4E4-D1D3F8E2DE98}" type="presOf" srcId="{DDF62C29-BD32-482B-AF04-E5206199D74C}" destId="{7EF09496-3F8B-4185-BBB3-BA07D913BC44}" srcOrd="0" destOrd="0" presId="urn:microsoft.com/office/officeart/2005/8/layout/vList2"/>
    <dgm:cxn modelId="{6D33E042-59E0-465B-8B72-4792E1804DAD}" type="presParOf" srcId="{B5DB947F-EE4F-4FB1-8439-7DC27FB2BA59}" destId="{8D0B371F-7D29-4223-9F0D-284383638985}" srcOrd="0" destOrd="0" presId="urn:microsoft.com/office/officeart/2005/8/layout/vList2"/>
    <dgm:cxn modelId="{33FF6E84-A387-43A2-9547-F39F75566F12}" type="presParOf" srcId="{B5DB947F-EE4F-4FB1-8439-7DC27FB2BA59}" destId="{B5319DB2-68C5-4238-8EE2-17246D910BDC}" srcOrd="1" destOrd="0" presId="urn:microsoft.com/office/officeart/2005/8/layout/vList2"/>
    <dgm:cxn modelId="{DF0324B1-02A1-4398-B48B-E116F57A559B}" type="presParOf" srcId="{B5DB947F-EE4F-4FB1-8439-7DC27FB2BA59}" destId="{7EF09496-3F8B-4185-BBB3-BA07D913BC44}" srcOrd="2" destOrd="0" presId="urn:microsoft.com/office/officeart/2005/8/layout/vList2"/>
    <dgm:cxn modelId="{2E77BA77-BC03-4E5F-8072-EF8A4662F22A}" type="presParOf" srcId="{B5DB947F-EE4F-4FB1-8439-7DC27FB2BA59}" destId="{33CE055C-7C62-4C5C-B765-BF894D0A2A24}" srcOrd="3" destOrd="0" presId="urn:microsoft.com/office/officeart/2005/8/layout/vList2"/>
    <dgm:cxn modelId="{2C6A079A-B01F-4690-A738-5DA0378434D4}" type="presParOf" srcId="{B5DB947F-EE4F-4FB1-8439-7DC27FB2BA59}" destId="{FCE7956A-F010-4CBF-A3E8-351B21A98BF6}" srcOrd="4" destOrd="0" presId="urn:microsoft.com/office/officeart/2005/8/layout/vList2"/>
    <dgm:cxn modelId="{932D86D1-8F27-45D5-98E1-EE4E8B5D4E24}" type="presParOf" srcId="{B5DB947F-EE4F-4FB1-8439-7DC27FB2BA59}" destId="{EFC22643-F92D-4ECB-BC7D-4942CD0FB987}" srcOrd="5" destOrd="0" presId="urn:microsoft.com/office/officeart/2005/8/layout/vList2"/>
    <dgm:cxn modelId="{9537F95F-8C49-4075-9316-E33F39FBC0E5}" type="presParOf" srcId="{B5DB947F-EE4F-4FB1-8439-7DC27FB2BA59}" destId="{22BEF4F6-22FD-4086-A7F1-828A03B2872D}" srcOrd="6" destOrd="0" presId="urn:microsoft.com/office/officeart/2005/8/layout/vList2"/>
    <dgm:cxn modelId="{9C433505-A9F8-4689-89D2-12488E9467B3}" type="presParOf" srcId="{B5DB947F-EE4F-4FB1-8439-7DC27FB2BA59}" destId="{8E9AEE74-A2C5-4ACC-B6F6-C7DB1F150320}" srcOrd="7" destOrd="0" presId="urn:microsoft.com/office/officeart/2005/8/layout/vList2"/>
    <dgm:cxn modelId="{47C6F5C9-2157-43FF-B02C-28B16A584B87}" type="presParOf" srcId="{B5DB947F-EE4F-4FB1-8439-7DC27FB2BA59}" destId="{767C430D-4DAB-45FB-A71B-2D4BE3A7636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FC8091C5-9B8F-4249-9DEF-A80C2DA056A0}" type="doc">
      <dgm:prSet loTypeId="urn:microsoft.com/office/officeart/2005/8/layout/vList3" loCatId="list" qsTypeId="urn:microsoft.com/office/officeart/2005/8/quickstyle/simple3" qsCatId="simple" csTypeId="urn:microsoft.com/office/officeart/2005/8/colors/colorful3" csCatId="colorful" phldr="1"/>
      <dgm:spPr/>
      <dgm:t>
        <a:bodyPr/>
        <a:lstStyle/>
        <a:p>
          <a:pPr rtl="1"/>
          <a:endParaRPr lang="ar-SA"/>
        </a:p>
      </dgm:t>
    </dgm:pt>
    <dgm:pt modelId="{1A357AE9-0653-4F26-ADA7-79520EEFA610}">
      <dgm:prSet custT="1"/>
      <dgm:spPr/>
      <dgm:t>
        <a:bodyPr/>
        <a:lstStyle/>
        <a:p>
          <a:pPr algn="justLow" rtl="1"/>
          <a:r>
            <a:rPr lang="ar-SA" sz="3200" b="1" dirty="0" smtClean="0"/>
            <a:t>أما السند اصطلاحا فله تعريفان:</a:t>
          </a:r>
          <a:br>
            <a:rPr lang="ar-SA" sz="3200" b="1" dirty="0" smtClean="0"/>
          </a:br>
          <a:r>
            <a:rPr lang="ar-SA" sz="3200" dirty="0" smtClean="0"/>
            <a:t>أحدهما : هو الإخبار عن طريق المتن.</a:t>
          </a:r>
          <a:endParaRPr lang="ar-SA" sz="3200" dirty="0"/>
        </a:p>
      </dgm:t>
    </dgm:pt>
    <dgm:pt modelId="{CB98090A-70A3-451E-9E49-5F39443FD07B}" type="parTrans" cxnId="{97AEC355-F967-46A8-AC89-F2F55188E5BF}">
      <dgm:prSet/>
      <dgm:spPr/>
      <dgm:t>
        <a:bodyPr/>
        <a:lstStyle/>
        <a:p>
          <a:pPr rtl="1"/>
          <a:endParaRPr lang="ar-SA"/>
        </a:p>
      </dgm:t>
    </dgm:pt>
    <dgm:pt modelId="{D1199517-8B7E-4FAD-A0B9-D8E37942F264}" type="sibTrans" cxnId="{97AEC355-F967-46A8-AC89-F2F55188E5BF}">
      <dgm:prSet/>
      <dgm:spPr/>
      <dgm:t>
        <a:bodyPr/>
        <a:lstStyle/>
        <a:p>
          <a:pPr rtl="1"/>
          <a:endParaRPr lang="ar-SA"/>
        </a:p>
      </dgm:t>
    </dgm:pt>
    <dgm:pt modelId="{A6DD92DB-B3E6-4C15-A1DA-9183E49E2FE8}">
      <dgm:prSet custT="1"/>
      <dgm:spPr/>
      <dgm:t>
        <a:bodyPr/>
        <a:lstStyle/>
        <a:p>
          <a:pPr algn="justLow" rtl="1"/>
          <a:r>
            <a:rPr lang="ar-SA" sz="3200" dirty="0" smtClean="0"/>
            <a:t>بمعنى أن يتتبع المحدث أو المخبر الطريق الذي جاء منه المتن إلى منتهاه أي مصدره.</a:t>
          </a:r>
          <a:endParaRPr lang="ar-SA" sz="3200" dirty="0"/>
        </a:p>
      </dgm:t>
    </dgm:pt>
    <dgm:pt modelId="{66BDDDAE-FDAA-4366-BC34-F166985A832D}" type="parTrans" cxnId="{417B8C57-A2DB-47AB-B631-4F4CAAF120BA}">
      <dgm:prSet/>
      <dgm:spPr/>
      <dgm:t>
        <a:bodyPr/>
        <a:lstStyle/>
        <a:p>
          <a:pPr rtl="1"/>
          <a:endParaRPr lang="ar-SA"/>
        </a:p>
      </dgm:t>
    </dgm:pt>
    <dgm:pt modelId="{30FDCF8C-2828-4AD6-AE41-30AEB4440321}" type="sibTrans" cxnId="{417B8C57-A2DB-47AB-B631-4F4CAAF120BA}">
      <dgm:prSet/>
      <dgm:spPr/>
      <dgm:t>
        <a:bodyPr/>
        <a:lstStyle/>
        <a:p>
          <a:pPr rtl="1"/>
          <a:endParaRPr lang="ar-SA"/>
        </a:p>
      </dgm:t>
    </dgm:pt>
    <dgm:pt modelId="{2AE4EEFA-C7BB-4D35-9872-99A726F9EB1A}" type="pres">
      <dgm:prSet presAssocID="{FC8091C5-9B8F-4249-9DEF-A80C2DA056A0}" presName="linearFlow" presStyleCnt="0">
        <dgm:presLayoutVars>
          <dgm:dir/>
          <dgm:resizeHandles val="exact"/>
        </dgm:presLayoutVars>
      </dgm:prSet>
      <dgm:spPr/>
      <dgm:t>
        <a:bodyPr/>
        <a:lstStyle/>
        <a:p>
          <a:pPr rtl="1"/>
          <a:endParaRPr lang="ar-SA"/>
        </a:p>
      </dgm:t>
    </dgm:pt>
    <dgm:pt modelId="{1A11D977-A855-43B8-8DF8-DE47E42DE5EF}" type="pres">
      <dgm:prSet presAssocID="{1A357AE9-0653-4F26-ADA7-79520EEFA610}" presName="composite" presStyleCnt="0"/>
      <dgm:spPr/>
    </dgm:pt>
    <dgm:pt modelId="{9478F15B-A1C7-40FF-9825-0143CFCEE58F}" type="pres">
      <dgm:prSet presAssocID="{1A357AE9-0653-4F26-ADA7-79520EEFA610}" presName="imgShp" presStyleLbl="fgImgPlace1" presStyleIdx="0" presStyleCnt="2"/>
      <dgm:spPr/>
    </dgm:pt>
    <dgm:pt modelId="{68F4A12B-A09B-443D-9B49-17CEE98BB0E1}" type="pres">
      <dgm:prSet presAssocID="{1A357AE9-0653-4F26-ADA7-79520EEFA610}" presName="txShp" presStyleLbl="node1" presStyleIdx="0" presStyleCnt="2">
        <dgm:presLayoutVars>
          <dgm:bulletEnabled val="1"/>
        </dgm:presLayoutVars>
      </dgm:prSet>
      <dgm:spPr/>
      <dgm:t>
        <a:bodyPr/>
        <a:lstStyle/>
        <a:p>
          <a:pPr rtl="1"/>
          <a:endParaRPr lang="ar-SA"/>
        </a:p>
      </dgm:t>
    </dgm:pt>
    <dgm:pt modelId="{31EEBE88-88C2-43A9-A7A5-DD9B4AFB1B72}" type="pres">
      <dgm:prSet presAssocID="{D1199517-8B7E-4FAD-A0B9-D8E37942F264}" presName="spacing" presStyleCnt="0"/>
      <dgm:spPr/>
    </dgm:pt>
    <dgm:pt modelId="{7A7D4310-0D10-4975-8A3B-A1B93647ACA1}" type="pres">
      <dgm:prSet presAssocID="{A6DD92DB-B3E6-4C15-A1DA-9183E49E2FE8}" presName="composite" presStyleCnt="0"/>
      <dgm:spPr/>
    </dgm:pt>
    <dgm:pt modelId="{8695B755-F29A-4AD1-9D77-8024CCF455F6}" type="pres">
      <dgm:prSet presAssocID="{A6DD92DB-B3E6-4C15-A1DA-9183E49E2FE8}" presName="imgShp" presStyleLbl="fgImgPlace1" presStyleIdx="1" presStyleCnt="2"/>
      <dgm:spPr/>
    </dgm:pt>
    <dgm:pt modelId="{167F7158-198F-42DC-A1B4-4B77934E12CD}" type="pres">
      <dgm:prSet presAssocID="{A6DD92DB-B3E6-4C15-A1DA-9183E49E2FE8}" presName="txShp" presStyleLbl="node1" presStyleIdx="1" presStyleCnt="2">
        <dgm:presLayoutVars>
          <dgm:bulletEnabled val="1"/>
        </dgm:presLayoutVars>
      </dgm:prSet>
      <dgm:spPr/>
      <dgm:t>
        <a:bodyPr/>
        <a:lstStyle/>
        <a:p>
          <a:pPr rtl="1"/>
          <a:endParaRPr lang="ar-SA"/>
        </a:p>
      </dgm:t>
    </dgm:pt>
  </dgm:ptLst>
  <dgm:cxnLst>
    <dgm:cxn modelId="{A6D3DB83-B770-45AC-9F52-CC4EF0B3D879}" type="presOf" srcId="{A6DD92DB-B3E6-4C15-A1DA-9183E49E2FE8}" destId="{167F7158-198F-42DC-A1B4-4B77934E12CD}" srcOrd="0" destOrd="0" presId="urn:microsoft.com/office/officeart/2005/8/layout/vList3"/>
    <dgm:cxn modelId="{ABC982A0-52C0-42D7-95A3-6AAB478D5236}" type="presOf" srcId="{1A357AE9-0653-4F26-ADA7-79520EEFA610}" destId="{68F4A12B-A09B-443D-9B49-17CEE98BB0E1}" srcOrd="0" destOrd="0" presId="urn:microsoft.com/office/officeart/2005/8/layout/vList3"/>
    <dgm:cxn modelId="{97AEC355-F967-46A8-AC89-F2F55188E5BF}" srcId="{FC8091C5-9B8F-4249-9DEF-A80C2DA056A0}" destId="{1A357AE9-0653-4F26-ADA7-79520EEFA610}" srcOrd="0" destOrd="0" parTransId="{CB98090A-70A3-451E-9E49-5F39443FD07B}" sibTransId="{D1199517-8B7E-4FAD-A0B9-D8E37942F264}"/>
    <dgm:cxn modelId="{09D04AA8-3DB6-4912-9E9F-7BE91F9D1ED0}" type="presOf" srcId="{FC8091C5-9B8F-4249-9DEF-A80C2DA056A0}" destId="{2AE4EEFA-C7BB-4D35-9872-99A726F9EB1A}" srcOrd="0" destOrd="0" presId="urn:microsoft.com/office/officeart/2005/8/layout/vList3"/>
    <dgm:cxn modelId="{417B8C57-A2DB-47AB-B631-4F4CAAF120BA}" srcId="{FC8091C5-9B8F-4249-9DEF-A80C2DA056A0}" destId="{A6DD92DB-B3E6-4C15-A1DA-9183E49E2FE8}" srcOrd="1" destOrd="0" parTransId="{66BDDDAE-FDAA-4366-BC34-F166985A832D}" sibTransId="{30FDCF8C-2828-4AD6-AE41-30AEB4440321}"/>
    <dgm:cxn modelId="{F8025CD8-8913-4B3F-B5FB-853C7EF2E795}" type="presParOf" srcId="{2AE4EEFA-C7BB-4D35-9872-99A726F9EB1A}" destId="{1A11D977-A855-43B8-8DF8-DE47E42DE5EF}" srcOrd="0" destOrd="0" presId="urn:microsoft.com/office/officeart/2005/8/layout/vList3"/>
    <dgm:cxn modelId="{988FD8EB-4CBA-48E1-B493-FD9F9DACAB3A}" type="presParOf" srcId="{1A11D977-A855-43B8-8DF8-DE47E42DE5EF}" destId="{9478F15B-A1C7-40FF-9825-0143CFCEE58F}" srcOrd="0" destOrd="0" presId="urn:microsoft.com/office/officeart/2005/8/layout/vList3"/>
    <dgm:cxn modelId="{D3052A7F-7196-4DBF-B94E-D8FC692A00F9}" type="presParOf" srcId="{1A11D977-A855-43B8-8DF8-DE47E42DE5EF}" destId="{68F4A12B-A09B-443D-9B49-17CEE98BB0E1}" srcOrd="1" destOrd="0" presId="urn:microsoft.com/office/officeart/2005/8/layout/vList3"/>
    <dgm:cxn modelId="{5D014676-E1B1-44E1-A501-16ADA48350DC}" type="presParOf" srcId="{2AE4EEFA-C7BB-4D35-9872-99A726F9EB1A}" destId="{31EEBE88-88C2-43A9-A7A5-DD9B4AFB1B72}" srcOrd="1" destOrd="0" presId="urn:microsoft.com/office/officeart/2005/8/layout/vList3"/>
    <dgm:cxn modelId="{AA646B71-DF32-4AA6-B0D7-403455934633}" type="presParOf" srcId="{2AE4EEFA-C7BB-4D35-9872-99A726F9EB1A}" destId="{7A7D4310-0D10-4975-8A3B-A1B93647ACA1}" srcOrd="2" destOrd="0" presId="urn:microsoft.com/office/officeart/2005/8/layout/vList3"/>
    <dgm:cxn modelId="{EEF5AA5B-E431-4B68-84E0-9679D609D466}" type="presParOf" srcId="{7A7D4310-0D10-4975-8A3B-A1B93647ACA1}" destId="{8695B755-F29A-4AD1-9D77-8024CCF455F6}" srcOrd="0" destOrd="0" presId="urn:microsoft.com/office/officeart/2005/8/layout/vList3"/>
    <dgm:cxn modelId="{062C7264-B176-4DD3-8392-51593A5F8D0C}" type="presParOf" srcId="{7A7D4310-0D10-4975-8A3B-A1B93647ACA1}" destId="{167F7158-198F-42DC-A1B4-4B77934E12C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9C08A0FD-5DF3-4BF1-A09A-9DCF39036B6C}" type="doc">
      <dgm:prSet loTypeId="urn:microsoft.com/office/officeart/2005/8/layout/vList2" loCatId="list" qsTypeId="urn:microsoft.com/office/officeart/2005/8/quickstyle/simple3" qsCatId="simple" csTypeId="urn:microsoft.com/office/officeart/2005/8/colors/accent1_2" csCatId="accent1" phldr="1"/>
      <dgm:spPr/>
      <dgm:t>
        <a:bodyPr/>
        <a:lstStyle/>
        <a:p>
          <a:pPr rtl="1"/>
          <a:endParaRPr lang="ar-SA"/>
        </a:p>
      </dgm:t>
    </dgm:pt>
    <dgm:pt modelId="{A6BDB55F-9CD5-4D92-82C0-C9A56F66FD0E}">
      <dgm:prSet custT="1">
        <dgm:style>
          <a:lnRef idx="1">
            <a:schemeClr val="dk1"/>
          </a:lnRef>
          <a:fillRef idx="2">
            <a:schemeClr val="dk1"/>
          </a:fillRef>
          <a:effectRef idx="1">
            <a:schemeClr val="dk1"/>
          </a:effectRef>
          <a:fontRef idx="minor">
            <a:schemeClr val="dk1"/>
          </a:fontRef>
        </dgm:style>
      </dgm:prSet>
      <dgm:spPr/>
      <dgm:t>
        <a:bodyPr/>
        <a:lstStyle/>
        <a:p>
          <a:pPr algn="r" rtl="1"/>
          <a:r>
            <a:rPr lang="ar-SA" sz="3200" dirty="0" smtClean="0"/>
            <a:t>أما المتن :هو ما ينتهي إليه غاية السند من الكلام.</a:t>
          </a:r>
          <a:br>
            <a:rPr lang="ar-SA" sz="3200" dirty="0" smtClean="0"/>
          </a:br>
          <a:r>
            <a:rPr lang="ar-SA" sz="3200" dirty="0" smtClean="0"/>
            <a:t>بمعي آخر: هوى نص الحديث أي: لفاظه.</a:t>
          </a:r>
          <a:endParaRPr lang="ar-SA" sz="3200" dirty="0"/>
        </a:p>
      </dgm:t>
    </dgm:pt>
    <dgm:pt modelId="{92DC77CD-95BB-43B5-87CE-EA02E34B14C7}" type="parTrans" cxnId="{7D436D19-7781-4B0F-BDB2-EB59B092EA4C}">
      <dgm:prSet/>
      <dgm:spPr/>
      <dgm:t>
        <a:bodyPr/>
        <a:lstStyle/>
        <a:p>
          <a:pPr rtl="1"/>
          <a:endParaRPr lang="ar-SA"/>
        </a:p>
      </dgm:t>
    </dgm:pt>
    <dgm:pt modelId="{DA5B3268-5334-46AF-81B4-A7DA3CBAEC25}" type="sibTrans" cxnId="{7D436D19-7781-4B0F-BDB2-EB59B092EA4C}">
      <dgm:prSet/>
      <dgm:spPr/>
      <dgm:t>
        <a:bodyPr/>
        <a:lstStyle/>
        <a:p>
          <a:pPr rtl="1"/>
          <a:endParaRPr lang="ar-SA"/>
        </a:p>
      </dgm:t>
    </dgm:pt>
    <dgm:pt modelId="{5ACE98D5-9737-496E-AA25-AA17D975E3CC}">
      <dgm:prSet custT="1"/>
      <dgm:spPr/>
      <dgm:t>
        <a:bodyPr/>
        <a:lstStyle/>
        <a:p>
          <a:pPr rtl="1"/>
          <a:r>
            <a:rPr lang="ar-SA" sz="3200" b="1" dirty="0" smtClean="0"/>
            <a:t>والتعريف الثاني للسند :هو الطريق الموصل إلي المتن.</a:t>
          </a:r>
          <a:endParaRPr lang="ar-SA" sz="3200" dirty="0"/>
        </a:p>
      </dgm:t>
    </dgm:pt>
    <dgm:pt modelId="{61F4AD47-90CD-471F-8C51-9200C01B66E8}" type="parTrans" cxnId="{F93B3C95-2263-48AE-852F-279CDBF7F57A}">
      <dgm:prSet/>
      <dgm:spPr/>
      <dgm:t>
        <a:bodyPr/>
        <a:lstStyle/>
        <a:p>
          <a:pPr rtl="1"/>
          <a:endParaRPr lang="ar-SA"/>
        </a:p>
      </dgm:t>
    </dgm:pt>
    <dgm:pt modelId="{4B269EEF-039D-4E71-88B6-5FB9A1D16288}" type="sibTrans" cxnId="{F93B3C95-2263-48AE-852F-279CDBF7F57A}">
      <dgm:prSet/>
      <dgm:spPr/>
      <dgm:t>
        <a:bodyPr/>
        <a:lstStyle/>
        <a:p>
          <a:pPr rtl="1"/>
          <a:endParaRPr lang="ar-SA"/>
        </a:p>
      </dgm:t>
    </dgm:pt>
    <dgm:pt modelId="{AAEF9BCA-01C1-499F-B33A-5E0C7018AA78}" type="pres">
      <dgm:prSet presAssocID="{9C08A0FD-5DF3-4BF1-A09A-9DCF39036B6C}" presName="linear" presStyleCnt="0">
        <dgm:presLayoutVars>
          <dgm:animLvl val="lvl"/>
          <dgm:resizeHandles val="exact"/>
        </dgm:presLayoutVars>
      </dgm:prSet>
      <dgm:spPr/>
      <dgm:t>
        <a:bodyPr/>
        <a:lstStyle/>
        <a:p>
          <a:pPr rtl="1"/>
          <a:endParaRPr lang="ar-SA"/>
        </a:p>
      </dgm:t>
    </dgm:pt>
    <dgm:pt modelId="{AE372186-38DC-482A-83E0-BFF45EA730AA}" type="pres">
      <dgm:prSet presAssocID="{A6BDB55F-9CD5-4D92-82C0-C9A56F66FD0E}" presName="parentText" presStyleLbl="node1" presStyleIdx="0" presStyleCnt="2" custLinFactY="-2411" custLinFactNeighborX="126" custLinFactNeighborY="-100000">
        <dgm:presLayoutVars>
          <dgm:chMax val="0"/>
          <dgm:bulletEnabled val="1"/>
        </dgm:presLayoutVars>
      </dgm:prSet>
      <dgm:spPr/>
      <dgm:t>
        <a:bodyPr/>
        <a:lstStyle/>
        <a:p>
          <a:pPr rtl="1"/>
          <a:endParaRPr lang="ar-SA"/>
        </a:p>
      </dgm:t>
    </dgm:pt>
    <dgm:pt modelId="{32ADFD64-85A5-4DD9-BB6C-3A88283FBCBC}" type="pres">
      <dgm:prSet presAssocID="{DA5B3268-5334-46AF-81B4-A7DA3CBAEC25}" presName="spacer" presStyleCnt="0"/>
      <dgm:spPr/>
    </dgm:pt>
    <dgm:pt modelId="{17234ED8-10C2-40E5-A767-59292BCCEC3E}" type="pres">
      <dgm:prSet presAssocID="{5ACE98D5-9737-496E-AA25-AA17D975E3CC}" presName="parentText" presStyleLbl="node1" presStyleIdx="1" presStyleCnt="2">
        <dgm:presLayoutVars>
          <dgm:chMax val="0"/>
          <dgm:bulletEnabled val="1"/>
        </dgm:presLayoutVars>
      </dgm:prSet>
      <dgm:spPr/>
      <dgm:t>
        <a:bodyPr/>
        <a:lstStyle/>
        <a:p>
          <a:pPr rtl="1"/>
          <a:endParaRPr lang="ar-SA"/>
        </a:p>
      </dgm:t>
    </dgm:pt>
  </dgm:ptLst>
  <dgm:cxnLst>
    <dgm:cxn modelId="{F93B3C95-2263-48AE-852F-279CDBF7F57A}" srcId="{9C08A0FD-5DF3-4BF1-A09A-9DCF39036B6C}" destId="{5ACE98D5-9737-496E-AA25-AA17D975E3CC}" srcOrd="1" destOrd="0" parTransId="{61F4AD47-90CD-471F-8C51-9200C01B66E8}" sibTransId="{4B269EEF-039D-4E71-88B6-5FB9A1D16288}"/>
    <dgm:cxn modelId="{E0E0B00A-0B62-4AB8-9A11-50F0121DDA4F}" type="presOf" srcId="{A6BDB55F-9CD5-4D92-82C0-C9A56F66FD0E}" destId="{AE372186-38DC-482A-83E0-BFF45EA730AA}" srcOrd="0" destOrd="0" presId="urn:microsoft.com/office/officeart/2005/8/layout/vList2"/>
    <dgm:cxn modelId="{6239C038-CB04-4D9E-8C50-EF4300A3C9D6}" type="presOf" srcId="{5ACE98D5-9737-496E-AA25-AA17D975E3CC}" destId="{17234ED8-10C2-40E5-A767-59292BCCEC3E}" srcOrd="0" destOrd="0" presId="urn:microsoft.com/office/officeart/2005/8/layout/vList2"/>
    <dgm:cxn modelId="{4A9E6631-BFC8-4FC4-9394-E8AB3573B910}" type="presOf" srcId="{9C08A0FD-5DF3-4BF1-A09A-9DCF39036B6C}" destId="{AAEF9BCA-01C1-499F-B33A-5E0C7018AA78}" srcOrd="0" destOrd="0" presId="urn:microsoft.com/office/officeart/2005/8/layout/vList2"/>
    <dgm:cxn modelId="{7D436D19-7781-4B0F-BDB2-EB59B092EA4C}" srcId="{9C08A0FD-5DF3-4BF1-A09A-9DCF39036B6C}" destId="{A6BDB55F-9CD5-4D92-82C0-C9A56F66FD0E}" srcOrd="0" destOrd="0" parTransId="{92DC77CD-95BB-43B5-87CE-EA02E34B14C7}" sibTransId="{DA5B3268-5334-46AF-81B4-A7DA3CBAEC25}"/>
    <dgm:cxn modelId="{16D2FAC3-81C5-4A31-BBA6-03C462D5EFD7}" type="presParOf" srcId="{AAEF9BCA-01C1-499F-B33A-5E0C7018AA78}" destId="{AE372186-38DC-482A-83E0-BFF45EA730AA}" srcOrd="0" destOrd="0" presId="urn:microsoft.com/office/officeart/2005/8/layout/vList2"/>
    <dgm:cxn modelId="{7021001D-9038-4C64-BDDB-DCCCD17765ED}" type="presParOf" srcId="{AAEF9BCA-01C1-499F-B33A-5E0C7018AA78}" destId="{32ADFD64-85A5-4DD9-BB6C-3A88283FBCBC}" srcOrd="1" destOrd="0" presId="urn:microsoft.com/office/officeart/2005/8/layout/vList2"/>
    <dgm:cxn modelId="{9B3E4385-B15B-49AA-A990-B1F0BE33684A}" type="presParOf" srcId="{AAEF9BCA-01C1-499F-B33A-5E0C7018AA78}" destId="{17234ED8-10C2-40E5-A767-59292BCCEC3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6CAD3D20-607E-48E3-AE3E-2EC45BC02197}" type="doc">
      <dgm:prSet loTypeId="urn:microsoft.com/office/officeart/2005/8/layout/vList3" loCatId="list" qsTypeId="urn:microsoft.com/office/officeart/2005/8/quickstyle/simple1" qsCatId="simple" csTypeId="urn:microsoft.com/office/officeart/2005/8/colors/accent1_2" csCatId="accent1" phldr="1"/>
      <dgm:spPr/>
      <dgm:t>
        <a:bodyPr/>
        <a:lstStyle/>
        <a:p>
          <a:pPr rtl="1"/>
          <a:endParaRPr lang="ar-SA"/>
        </a:p>
      </dgm:t>
    </dgm:pt>
    <dgm:pt modelId="{46CBBE34-DB41-413A-9A44-E455EB892D87}">
      <dgm:prSet custT="1">
        <dgm:style>
          <a:lnRef idx="1">
            <a:schemeClr val="accent1"/>
          </a:lnRef>
          <a:fillRef idx="2">
            <a:schemeClr val="accent1"/>
          </a:fillRef>
          <a:effectRef idx="1">
            <a:schemeClr val="accent1"/>
          </a:effectRef>
          <a:fontRef idx="minor">
            <a:schemeClr val="dk1"/>
          </a:fontRef>
        </dgm:style>
      </dgm:prSet>
      <dgm:spPr/>
      <dgm:t>
        <a:bodyPr/>
        <a:lstStyle/>
        <a:p>
          <a:pPr algn="r" rtl="1"/>
          <a:r>
            <a:rPr lang="ar-SA" sz="3600" dirty="0" smtClean="0"/>
            <a:t>الإسناد على أيام الصحابة:</a:t>
          </a:r>
          <a:endParaRPr lang="ar-SA" sz="3600" dirty="0"/>
        </a:p>
      </dgm:t>
    </dgm:pt>
    <dgm:pt modelId="{F714BF47-4939-4211-98E6-3771686F23E9}" type="parTrans" cxnId="{CA06514F-7D27-4304-BA36-C071E2756D39}">
      <dgm:prSet/>
      <dgm:spPr/>
      <dgm:t>
        <a:bodyPr/>
        <a:lstStyle/>
        <a:p>
          <a:pPr rtl="1"/>
          <a:endParaRPr lang="ar-SA"/>
        </a:p>
      </dgm:t>
    </dgm:pt>
    <dgm:pt modelId="{7474386B-1A2A-4C1E-AE2E-2C9DAEDBE30E}" type="sibTrans" cxnId="{CA06514F-7D27-4304-BA36-C071E2756D39}">
      <dgm:prSet/>
      <dgm:spPr/>
      <dgm:t>
        <a:bodyPr/>
        <a:lstStyle/>
        <a:p>
          <a:pPr rtl="1"/>
          <a:endParaRPr lang="ar-SA"/>
        </a:p>
      </dgm:t>
    </dgm:pt>
    <dgm:pt modelId="{DED74355-281F-4E27-A19E-BAE921BF86D7}">
      <dgm:prSet custT="1">
        <dgm:style>
          <a:lnRef idx="1">
            <a:schemeClr val="accent5"/>
          </a:lnRef>
          <a:fillRef idx="2">
            <a:schemeClr val="accent5"/>
          </a:fillRef>
          <a:effectRef idx="1">
            <a:schemeClr val="accent5"/>
          </a:effectRef>
          <a:fontRef idx="minor">
            <a:schemeClr val="dk1"/>
          </a:fontRef>
        </dgm:style>
      </dgm:prSet>
      <dgm:spPr/>
      <dgm:t>
        <a:bodyPr/>
        <a:lstStyle/>
        <a:p>
          <a:pPr algn="justLow" rtl="1"/>
          <a:r>
            <a:rPr lang="ar-SA" sz="3200" dirty="0" smtClean="0"/>
            <a:t>   كانوا يتحرون الصحة فيما يتحملون، وكان الواحد منهم لا يروى حديثاً إلا وهو متثبت مما يقول.</a:t>
          </a:r>
        </a:p>
        <a:p>
          <a:pPr algn="justLow" rtl="1"/>
          <a:r>
            <a:rPr lang="ar-SA" sz="3200" dirty="0" smtClean="0"/>
            <a:t> ولكن لم يُعرف عنهم أنهم كانوا </a:t>
          </a:r>
          <a:r>
            <a:rPr lang="ar-SA" sz="3200" dirty="0" smtClean="0">
              <a:solidFill>
                <a:srgbClr val="0000FF"/>
              </a:solidFill>
            </a:rPr>
            <a:t>يسألون عن الإسناد</a:t>
          </a:r>
          <a:r>
            <a:rPr lang="ar-SA" sz="3200" dirty="0" smtClean="0"/>
            <a:t>، لما عُرفوا به جميعاً من </a:t>
          </a:r>
          <a:r>
            <a:rPr lang="ar-SA" sz="3200" u="sng" dirty="0" smtClean="0"/>
            <a:t>العدالة والأمانة</a:t>
          </a:r>
          <a:r>
            <a:rPr lang="ar-SA" sz="3200" dirty="0" smtClean="0"/>
            <a:t>. </a:t>
          </a:r>
          <a:endParaRPr lang="ar-SA" sz="3200" dirty="0"/>
        </a:p>
      </dgm:t>
    </dgm:pt>
    <dgm:pt modelId="{2F81B382-172A-42CD-9A94-28DCB723FD26}" type="parTrans" cxnId="{9B99E410-1AC9-4267-B818-E6979E8276CE}">
      <dgm:prSet/>
      <dgm:spPr/>
      <dgm:t>
        <a:bodyPr/>
        <a:lstStyle/>
        <a:p>
          <a:pPr rtl="1"/>
          <a:endParaRPr lang="ar-SA"/>
        </a:p>
      </dgm:t>
    </dgm:pt>
    <dgm:pt modelId="{AA955742-BE37-4808-B2E6-42F6E57F19EA}" type="sibTrans" cxnId="{9B99E410-1AC9-4267-B818-E6979E8276CE}">
      <dgm:prSet/>
      <dgm:spPr/>
      <dgm:t>
        <a:bodyPr/>
        <a:lstStyle/>
        <a:p>
          <a:pPr rtl="1"/>
          <a:endParaRPr lang="ar-SA"/>
        </a:p>
      </dgm:t>
    </dgm:pt>
    <dgm:pt modelId="{67248756-DDA5-4160-92B2-30CF135431C5}" type="pres">
      <dgm:prSet presAssocID="{6CAD3D20-607E-48E3-AE3E-2EC45BC02197}" presName="linearFlow" presStyleCnt="0">
        <dgm:presLayoutVars>
          <dgm:dir/>
          <dgm:resizeHandles val="exact"/>
        </dgm:presLayoutVars>
      </dgm:prSet>
      <dgm:spPr/>
      <dgm:t>
        <a:bodyPr/>
        <a:lstStyle/>
        <a:p>
          <a:pPr rtl="1"/>
          <a:endParaRPr lang="ar-SA"/>
        </a:p>
      </dgm:t>
    </dgm:pt>
    <dgm:pt modelId="{BB88CD1F-ECDA-4C33-AAE7-4700C3B6F174}" type="pres">
      <dgm:prSet presAssocID="{46CBBE34-DB41-413A-9A44-E455EB892D87}" presName="composite" presStyleCnt="0"/>
      <dgm:spPr/>
    </dgm:pt>
    <dgm:pt modelId="{C8A701BC-8273-4336-9288-167AC1D780BD}" type="pres">
      <dgm:prSet presAssocID="{46CBBE34-DB41-413A-9A44-E455EB892D87}" presName="imgShp" presStyleLbl="fgImgPlace1" presStyleIdx="0" presStyleCnt="2" custScaleX="56250" custLinFactNeighborX="-32897" custLinFactNeighborY="-3"/>
      <dgm:spPr/>
    </dgm:pt>
    <dgm:pt modelId="{F7A46510-8A4C-49E0-9F7F-3DB31D346D0B}" type="pres">
      <dgm:prSet presAssocID="{46CBBE34-DB41-413A-9A44-E455EB892D87}" presName="txShp" presStyleLbl="node1" presStyleIdx="0" presStyleCnt="2" custScaleX="149998">
        <dgm:presLayoutVars>
          <dgm:bulletEnabled val="1"/>
        </dgm:presLayoutVars>
      </dgm:prSet>
      <dgm:spPr/>
      <dgm:t>
        <a:bodyPr/>
        <a:lstStyle/>
        <a:p>
          <a:pPr rtl="1"/>
          <a:endParaRPr lang="ar-SA"/>
        </a:p>
      </dgm:t>
    </dgm:pt>
    <dgm:pt modelId="{5061C5DE-3C77-4287-B8A3-93CF02699E29}" type="pres">
      <dgm:prSet presAssocID="{7474386B-1A2A-4C1E-AE2E-2C9DAEDBE30E}" presName="spacing" presStyleCnt="0"/>
      <dgm:spPr/>
    </dgm:pt>
    <dgm:pt modelId="{C6968A72-65E1-4C65-8788-631DCDBE4093}" type="pres">
      <dgm:prSet presAssocID="{DED74355-281F-4E27-A19E-BAE921BF86D7}" presName="composite" presStyleCnt="0"/>
      <dgm:spPr/>
    </dgm:pt>
    <dgm:pt modelId="{18CCC16D-2395-4FB4-B3B8-71F52F0508B4}" type="pres">
      <dgm:prSet presAssocID="{DED74355-281F-4E27-A19E-BAE921BF86D7}" presName="imgShp" presStyleLbl="fgImgPlace1" presStyleIdx="1" presStyleCnt="2" custScaleX="64063" custLinFactNeighborX="-34360" custLinFactNeighborY="-266"/>
      <dgm:spPr/>
    </dgm:pt>
    <dgm:pt modelId="{0859C676-0C27-45F1-A817-0BB7F139DB7A}" type="pres">
      <dgm:prSet presAssocID="{DED74355-281F-4E27-A19E-BAE921BF86D7}" presName="txShp" presStyleLbl="node1" presStyleIdx="1" presStyleCnt="2" custScaleX="150376" custScaleY="163111">
        <dgm:presLayoutVars>
          <dgm:bulletEnabled val="1"/>
        </dgm:presLayoutVars>
      </dgm:prSet>
      <dgm:spPr/>
      <dgm:t>
        <a:bodyPr/>
        <a:lstStyle/>
        <a:p>
          <a:pPr rtl="1"/>
          <a:endParaRPr lang="ar-SA"/>
        </a:p>
      </dgm:t>
    </dgm:pt>
  </dgm:ptLst>
  <dgm:cxnLst>
    <dgm:cxn modelId="{9B99E410-1AC9-4267-B818-E6979E8276CE}" srcId="{6CAD3D20-607E-48E3-AE3E-2EC45BC02197}" destId="{DED74355-281F-4E27-A19E-BAE921BF86D7}" srcOrd="1" destOrd="0" parTransId="{2F81B382-172A-42CD-9A94-28DCB723FD26}" sibTransId="{AA955742-BE37-4808-B2E6-42F6E57F19EA}"/>
    <dgm:cxn modelId="{498BA91D-A197-4525-A4D8-EE966C70829C}" type="presOf" srcId="{6CAD3D20-607E-48E3-AE3E-2EC45BC02197}" destId="{67248756-DDA5-4160-92B2-30CF135431C5}" srcOrd="0" destOrd="0" presId="urn:microsoft.com/office/officeart/2005/8/layout/vList3"/>
    <dgm:cxn modelId="{41327234-432C-482A-BB23-50A83E624C45}" type="presOf" srcId="{46CBBE34-DB41-413A-9A44-E455EB892D87}" destId="{F7A46510-8A4C-49E0-9F7F-3DB31D346D0B}" srcOrd="0" destOrd="0" presId="urn:microsoft.com/office/officeart/2005/8/layout/vList3"/>
    <dgm:cxn modelId="{CA06514F-7D27-4304-BA36-C071E2756D39}" srcId="{6CAD3D20-607E-48E3-AE3E-2EC45BC02197}" destId="{46CBBE34-DB41-413A-9A44-E455EB892D87}" srcOrd="0" destOrd="0" parTransId="{F714BF47-4939-4211-98E6-3771686F23E9}" sibTransId="{7474386B-1A2A-4C1E-AE2E-2C9DAEDBE30E}"/>
    <dgm:cxn modelId="{D20153F5-F53B-4452-9B31-6C2CDF7853A2}" type="presOf" srcId="{DED74355-281F-4E27-A19E-BAE921BF86D7}" destId="{0859C676-0C27-45F1-A817-0BB7F139DB7A}" srcOrd="0" destOrd="0" presId="urn:microsoft.com/office/officeart/2005/8/layout/vList3"/>
    <dgm:cxn modelId="{89F3409F-750A-419A-98B1-07384DD6868E}" type="presParOf" srcId="{67248756-DDA5-4160-92B2-30CF135431C5}" destId="{BB88CD1F-ECDA-4C33-AAE7-4700C3B6F174}" srcOrd="0" destOrd="0" presId="urn:microsoft.com/office/officeart/2005/8/layout/vList3"/>
    <dgm:cxn modelId="{1327299A-FE37-4BE1-83D8-4096A7F483C5}" type="presParOf" srcId="{BB88CD1F-ECDA-4C33-AAE7-4700C3B6F174}" destId="{C8A701BC-8273-4336-9288-167AC1D780BD}" srcOrd="0" destOrd="0" presId="urn:microsoft.com/office/officeart/2005/8/layout/vList3"/>
    <dgm:cxn modelId="{45FB5008-C019-4E58-B1CA-73AB8AF58FE1}" type="presParOf" srcId="{BB88CD1F-ECDA-4C33-AAE7-4700C3B6F174}" destId="{F7A46510-8A4C-49E0-9F7F-3DB31D346D0B}" srcOrd="1" destOrd="0" presId="urn:microsoft.com/office/officeart/2005/8/layout/vList3"/>
    <dgm:cxn modelId="{BDC418EF-4325-4549-A298-7BECDE93CEFA}" type="presParOf" srcId="{67248756-DDA5-4160-92B2-30CF135431C5}" destId="{5061C5DE-3C77-4287-B8A3-93CF02699E29}" srcOrd="1" destOrd="0" presId="urn:microsoft.com/office/officeart/2005/8/layout/vList3"/>
    <dgm:cxn modelId="{565E2997-9100-4683-B1C2-BFC4603EF4E6}" type="presParOf" srcId="{67248756-DDA5-4160-92B2-30CF135431C5}" destId="{C6968A72-65E1-4C65-8788-631DCDBE4093}" srcOrd="2" destOrd="0" presId="urn:microsoft.com/office/officeart/2005/8/layout/vList3"/>
    <dgm:cxn modelId="{30031B0A-ABAE-492B-803E-6787B44160AE}" type="presParOf" srcId="{C6968A72-65E1-4C65-8788-631DCDBE4093}" destId="{18CCC16D-2395-4FB4-B3B8-71F52F0508B4}" srcOrd="0" destOrd="0" presId="urn:microsoft.com/office/officeart/2005/8/layout/vList3"/>
    <dgm:cxn modelId="{3EA6550D-8E61-4D42-9CA0-F2B6B7E9E373}" type="presParOf" srcId="{C6968A72-65E1-4C65-8788-631DCDBE4093}" destId="{0859C676-0C27-45F1-A817-0BB7F139DB7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0992B1F7-74D3-4134-80D0-CD52C16864CD}" type="doc">
      <dgm:prSet loTypeId="urn:microsoft.com/office/officeart/2005/8/layout/vList3" loCatId="list" qsTypeId="urn:microsoft.com/office/officeart/2005/8/quickstyle/simple1" qsCatId="simple" csTypeId="urn:microsoft.com/office/officeart/2005/8/colors/colorful5" csCatId="colorful" phldr="1"/>
      <dgm:spPr/>
      <dgm:t>
        <a:bodyPr/>
        <a:lstStyle/>
        <a:p>
          <a:pPr rtl="1"/>
          <a:endParaRPr lang="ar-SA"/>
        </a:p>
      </dgm:t>
    </dgm:pt>
    <dgm:pt modelId="{15AE2894-A40F-49B0-94AC-FFBDAA1A4614}">
      <dgm:prSet/>
      <dgm:spPr/>
      <dgm:t>
        <a:bodyPr/>
        <a:lstStyle/>
        <a:p>
          <a:pPr algn="justLow" rtl="1"/>
          <a:r>
            <a:rPr lang="ar-SA" dirty="0" smtClean="0"/>
            <a:t>وكانوا إذا سألوا عن صحة الحديث أو طلبوا بيّنة أو شهادة عليه فإن الغرض من ذلك هو زيادة </a:t>
          </a:r>
          <a:r>
            <a:rPr lang="ar-SA" u="sng" dirty="0" smtClean="0"/>
            <a:t>التأكد والتثبت</a:t>
          </a:r>
          <a:r>
            <a:rPr lang="ar-SA" dirty="0" smtClean="0"/>
            <a:t>، لا عدم الثقة بمن يروون عنه منهم.</a:t>
          </a:r>
          <a:endParaRPr lang="ar-SA" dirty="0"/>
        </a:p>
      </dgm:t>
    </dgm:pt>
    <dgm:pt modelId="{23213B1D-4938-4D8F-9980-AC1A93F967ED}" type="parTrans" cxnId="{7EDBD54B-D602-43DD-AE41-2BBE65457E9B}">
      <dgm:prSet/>
      <dgm:spPr/>
      <dgm:t>
        <a:bodyPr/>
        <a:lstStyle/>
        <a:p>
          <a:pPr rtl="1"/>
          <a:endParaRPr lang="ar-SA"/>
        </a:p>
      </dgm:t>
    </dgm:pt>
    <dgm:pt modelId="{227D18FF-7F23-4756-A201-F52A8C7D06C5}" type="sibTrans" cxnId="{7EDBD54B-D602-43DD-AE41-2BBE65457E9B}">
      <dgm:prSet/>
      <dgm:spPr/>
      <dgm:t>
        <a:bodyPr/>
        <a:lstStyle/>
        <a:p>
          <a:pPr rtl="1"/>
          <a:endParaRPr lang="ar-SA"/>
        </a:p>
      </dgm:t>
    </dgm:pt>
    <dgm:pt modelId="{7CF6B211-1345-4981-BDAD-619583A2E1BF}" type="pres">
      <dgm:prSet presAssocID="{0992B1F7-74D3-4134-80D0-CD52C16864CD}" presName="linearFlow" presStyleCnt="0">
        <dgm:presLayoutVars>
          <dgm:dir/>
          <dgm:resizeHandles val="exact"/>
        </dgm:presLayoutVars>
      </dgm:prSet>
      <dgm:spPr/>
      <dgm:t>
        <a:bodyPr/>
        <a:lstStyle/>
        <a:p>
          <a:pPr rtl="1"/>
          <a:endParaRPr lang="ar-SA"/>
        </a:p>
      </dgm:t>
    </dgm:pt>
    <dgm:pt modelId="{6DAA5E45-000D-4ECA-BC27-A60A421F4384}" type="pres">
      <dgm:prSet presAssocID="{15AE2894-A40F-49B0-94AC-FFBDAA1A4614}" presName="composite" presStyleCnt="0"/>
      <dgm:spPr/>
    </dgm:pt>
    <dgm:pt modelId="{384C4AD5-5B36-4815-A9DF-669783F0E6E1}" type="pres">
      <dgm:prSet presAssocID="{15AE2894-A40F-49B0-94AC-FFBDAA1A4614}" presName="imgShp" presStyleLbl="fgImgPlace1" presStyleIdx="0" presStyleCnt="1" custScaleX="46959" custLinFactNeighborX="-5177" custLinFactNeighborY="248"/>
      <dgm:spPr/>
    </dgm:pt>
    <dgm:pt modelId="{D69C3036-4E2C-4A9E-94CD-508059FC120C}" type="pres">
      <dgm:prSet presAssocID="{15AE2894-A40F-49B0-94AC-FFBDAA1A4614}" presName="txShp" presStyleLbl="node1" presStyleIdx="0" presStyleCnt="1" custScaleX="150376">
        <dgm:presLayoutVars>
          <dgm:bulletEnabled val="1"/>
        </dgm:presLayoutVars>
      </dgm:prSet>
      <dgm:spPr/>
      <dgm:t>
        <a:bodyPr/>
        <a:lstStyle/>
        <a:p>
          <a:pPr rtl="1"/>
          <a:endParaRPr lang="ar-SA"/>
        </a:p>
      </dgm:t>
    </dgm:pt>
  </dgm:ptLst>
  <dgm:cxnLst>
    <dgm:cxn modelId="{7EDBD54B-D602-43DD-AE41-2BBE65457E9B}" srcId="{0992B1F7-74D3-4134-80D0-CD52C16864CD}" destId="{15AE2894-A40F-49B0-94AC-FFBDAA1A4614}" srcOrd="0" destOrd="0" parTransId="{23213B1D-4938-4D8F-9980-AC1A93F967ED}" sibTransId="{227D18FF-7F23-4756-A201-F52A8C7D06C5}"/>
    <dgm:cxn modelId="{7AE35563-D047-47E3-A01F-0075AE482CDE}" type="presOf" srcId="{15AE2894-A40F-49B0-94AC-FFBDAA1A4614}" destId="{D69C3036-4E2C-4A9E-94CD-508059FC120C}" srcOrd="0" destOrd="0" presId="urn:microsoft.com/office/officeart/2005/8/layout/vList3"/>
    <dgm:cxn modelId="{BAAEC4B8-7D24-4B13-914B-ED2A32F840AE}" type="presOf" srcId="{0992B1F7-74D3-4134-80D0-CD52C16864CD}" destId="{7CF6B211-1345-4981-BDAD-619583A2E1BF}" srcOrd="0" destOrd="0" presId="urn:microsoft.com/office/officeart/2005/8/layout/vList3"/>
    <dgm:cxn modelId="{67A8E8ED-7219-4E80-A286-35A730A83C8B}" type="presParOf" srcId="{7CF6B211-1345-4981-BDAD-619583A2E1BF}" destId="{6DAA5E45-000D-4ECA-BC27-A60A421F4384}" srcOrd="0" destOrd="0" presId="urn:microsoft.com/office/officeart/2005/8/layout/vList3"/>
    <dgm:cxn modelId="{D1615AFE-06C1-4A93-B576-8B0BE6CC7420}" type="presParOf" srcId="{6DAA5E45-000D-4ECA-BC27-A60A421F4384}" destId="{384C4AD5-5B36-4815-A9DF-669783F0E6E1}" srcOrd="0" destOrd="0" presId="urn:microsoft.com/office/officeart/2005/8/layout/vList3"/>
    <dgm:cxn modelId="{64C5C95F-2A91-489B-8D25-1D22CE581F2E}" type="presParOf" srcId="{6DAA5E45-000D-4ECA-BC27-A60A421F4384}" destId="{D69C3036-4E2C-4A9E-94CD-508059FC120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98CBF31-08C4-45EA-A1C4-21308E0B3A36}"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D82FABED-180A-40ED-A788-B845CF531B70}">
      <dgm:prSet/>
      <dgm:spPr/>
      <dgm:t>
        <a:bodyPr/>
        <a:lstStyle/>
        <a:p>
          <a:pPr rtl="1"/>
          <a:r>
            <a:rPr lang="ar-SA" smtClean="0"/>
            <a:t>الاسناد في عصر التابعين:</a:t>
          </a:r>
          <a:endParaRPr lang="ar-SA"/>
        </a:p>
      </dgm:t>
    </dgm:pt>
    <dgm:pt modelId="{0E1FDF41-84F8-42F2-8AD6-2597BF1A9BD4}" type="parTrans" cxnId="{C5FFC4C9-4131-4097-B398-3CBF7072947E}">
      <dgm:prSet/>
      <dgm:spPr/>
      <dgm:t>
        <a:bodyPr/>
        <a:lstStyle/>
        <a:p>
          <a:pPr rtl="1"/>
          <a:endParaRPr lang="ar-SA"/>
        </a:p>
      </dgm:t>
    </dgm:pt>
    <dgm:pt modelId="{8B4B720A-5D37-4286-9AEF-F81F6EBC9161}" type="sibTrans" cxnId="{C5FFC4C9-4131-4097-B398-3CBF7072947E}">
      <dgm:prSet/>
      <dgm:spPr/>
      <dgm:t>
        <a:bodyPr/>
        <a:lstStyle/>
        <a:p>
          <a:pPr rtl="1"/>
          <a:endParaRPr lang="ar-SA"/>
        </a:p>
      </dgm:t>
    </dgm:pt>
    <dgm:pt modelId="{DE56E845-4A20-41D9-A189-2A679B3E948A}">
      <dgm:prSet>
        <dgm:style>
          <a:lnRef idx="1">
            <a:schemeClr val="accent1"/>
          </a:lnRef>
          <a:fillRef idx="2">
            <a:schemeClr val="accent1"/>
          </a:fillRef>
          <a:effectRef idx="1">
            <a:schemeClr val="accent1"/>
          </a:effectRef>
          <a:fontRef idx="minor">
            <a:schemeClr val="dk1"/>
          </a:fontRef>
        </dgm:style>
      </dgm:prSet>
      <dgm:spPr/>
      <dgm:t>
        <a:bodyPr/>
        <a:lstStyle/>
        <a:p>
          <a:pPr rtl="1"/>
          <a:r>
            <a:rPr lang="ar-SA" dirty="0" smtClean="0"/>
            <a:t>عصر التابعين تغير الوضع فأصبح الناس </a:t>
          </a:r>
          <a:r>
            <a:rPr lang="ar-SA" u="sng" dirty="0" smtClean="0"/>
            <a:t>لا يقبلون الحديث إلا إذا جاء مسندا </a:t>
          </a:r>
          <a:r>
            <a:rPr lang="ar-SA" dirty="0" smtClean="0"/>
            <a:t>وتثبتت لهم عدالة رواته، نسبة لظهر الوضع وانتشار الكذب.</a:t>
          </a:r>
          <a:endParaRPr lang="ar-SA" dirty="0"/>
        </a:p>
      </dgm:t>
    </dgm:pt>
    <dgm:pt modelId="{533863E4-696C-400C-8578-98DF690881D4}" type="parTrans" cxnId="{B8ACCF8F-83F1-4F41-BE3F-D60F0E1BE496}">
      <dgm:prSet/>
      <dgm:spPr/>
      <dgm:t>
        <a:bodyPr/>
        <a:lstStyle/>
        <a:p>
          <a:pPr rtl="1"/>
          <a:endParaRPr lang="ar-SA"/>
        </a:p>
      </dgm:t>
    </dgm:pt>
    <dgm:pt modelId="{E3F858B0-3695-4AC0-9DA1-8FD79DFEA606}" type="sibTrans" cxnId="{B8ACCF8F-83F1-4F41-BE3F-D60F0E1BE496}">
      <dgm:prSet/>
      <dgm:spPr/>
      <dgm:t>
        <a:bodyPr/>
        <a:lstStyle/>
        <a:p>
          <a:pPr rtl="1"/>
          <a:endParaRPr lang="ar-SA"/>
        </a:p>
      </dgm:t>
    </dgm:pt>
    <dgm:pt modelId="{01657426-748E-4331-82A2-71AB7B070961}">
      <dgm:prSet>
        <dgm:style>
          <a:lnRef idx="1">
            <a:schemeClr val="accent1"/>
          </a:lnRef>
          <a:fillRef idx="2">
            <a:schemeClr val="accent1"/>
          </a:fillRef>
          <a:effectRef idx="1">
            <a:schemeClr val="accent1"/>
          </a:effectRef>
          <a:fontRef idx="minor">
            <a:schemeClr val="dk1"/>
          </a:fontRef>
        </dgm:style>
      </dgm:prSet>
      <dgm:spPr/>
      <dgm:t>
        <a:bodyPr/>
        <a:lstStyle/>
        <a:p>
          <a:pPr algn="justLow" rtl="1"/>
          <a:r>
            <a:rPr lang="ar-SA" dirty="0" smtClean="0"/>
            <a:t>فقد روى الإمام مسلم في مقدمة صحيحه عن ابن سيرين أنه قال :"لم يكونوا يسألون عن الإسناد، فلما وقعت </a:t>
          </a:r>
          <a:r>
            <a:rPr lang="ar-SA" dirty="0" smtClean="0">
              <a:solidFill>
                <a:srgbClr val="0000FF"/>
              </a:solidFill>
            </a:rPr>
            <a:t>الفتنة</a:t>
          </a:r>
          <a:r>
            <a:rPr lang="ar-SA" dirty="0" smtClean="0"/>
            <a:t> قالوا: سموا لنا رجالكم".</a:t>
          </a:r>
          <a:endParaRPr lang="ar-SA" dirty="0"/>
        </a:p>
      </dgm:t>
    </dgm:pt>
    <dgm:pt modelId="{906AEAA9-EAB8-4A82-B13C-F71CB51D4BC6}" type="parTrans" cxnId="{0BB2B5E5-9CE8-4F54-8521-FD0078B67A7A}">
      <dgm:prSet/>
      <dgm:spPr/>
      <dgm:t>
        <a:bodyPr/>
        <a:lstStyle/>
        <a:p>
          <a:pPr rtl="1"/>
          <a:endParaRPr lang="ar-SA"/>
        </a:p>
      </dgm:t>
    </dgm:pt>
    <dgm:pt modelId="{B6D314D5-EA0A-4F31-850F-DE0B53D265BE}" type="sibTrans" cxnId="{0BB2B5E5-9CE8-4F54-8521-FD0078B67A7A}">
      <dgm:prSet/>
      <dgm:spPr/>
      <dgm:t>
        <a:bodyPr/>
        <a:lstStyle/>
        <a:p>
          <a:pPr rtl="1"/>
          <a:endParaRPr lang="ar-SA"/>
        </a:p>
      </dgm:t>
    </dgm:pt>
    <dgm:pt modelId="{5A9C9974-48C9-41A9-9822-B6DB83DECC18}" type="pres">
      <dgm:prSet presAssocID="{A98CBF31-08C4-45EA-A1C4-21308E0B3A36}" presName="linear" presStyleCnt="0">
        <dgm:presLayoutVars>
          <dgm:animLvl val="lvl"/>
          <dgm:resizeHandles val="exact"/>
        </dgm:presLayoutVars>
      </dgm:prSet>
      <dgm:spPr/>
      <dgm:t>
        <a:bodyPr/>
        <a:lstStyle/>
        <a:p>
          <a:pPr rtl="1"/>
          <a:endParaRPr lang="ar-SA"/>
        </a:p>
      </dgm:t>
    </dgm:pt>
    <dgm:pt modelId="{ABC1EEFE-9A41-42CE-925F-45D51EFB5979}" type="pres">
      <dgm:prSet presAssocID="{D82FABED-180A-40ED-A788-B845CF531B70}" presName="parentText" presStyleLbl="node1" presStyleIdx="0" presStyleCnt="3" custScaleY="49297">
        <dgm:presLayoutVars>
          <dgm:chMax val="0"/>
          <dgm:bulletEnabled val="1"/>
        </dgm:presLayoutVars>
      </dgm:prSet>
      <dgm:spPr/>
      <dgm:t>
        <a:bodyPr/>
        <a:lstStyle/>
        <a:p>
          <a:pPr rtl="1"/>
          <a:endParaRPr lang="ar-SA"/>
        </a:p>
      </dgm:t>
    </dgm:pt>
    <dgm:pt modelId="{F5FA54DE-5521-47B8-BCFF-3048E4461F95}" type="pres">
      <dgm:prSet presAssocID="{8B4B720A-5D37-4286-9AEF-F81F6EBC9161}" presName="spacer" presStyleCnt="0"/>
      <dgm:spPr/>
    </dgm:pt>
    <dgm:pt modelId="{7FCE9F7C-4FB8-40EE-A271-E407E073A875}" type="pres">
      <dgm:prSet presAssocID="{DE56E845-4A20-41D9-A189-2A679B3E948A}" presName="parentText" presStyleLbl="node1" presStyleIdx="1" presStyleCnt="3">
        <dgm:presLayoutVars>
          <dgm:chMax val="0"/>
          <dgm:bulletEnabled val="1"/>
        </dgm:presLayoutVars>
      </dgm:prSet>
      <dgm:spPr/>
      <dgm:t>
        <a:bodyPr/>
        <a:lstStyle/>
        <a:p>
          <a:pPr rtl="1"/>
          <a:endParaRPr lang="ar-SA"/>
        </a:p>
      </dgm:t>
    </dgm:pt>
    <dgm:pt modelId="{9BD3F7A9-FF23-458D-A36B-8B8029012D44}" type="pres">
      <dgm:prSet presAssocID="{E3F858B0-3695-4AC0-9DA1-8FD79DFEA606}" presName="spacer" presStyleCnt="0"/>
      <dgm:spPr/>
    </dgm:pt>
    <dgm:pt modelId="{C15B69E3-862B-4D98-B2BC-4654010B778E}" type="pres">
      <dgm:prSet presAssocID="{01657426-748E-4331-82A2-71AB7B070961}" presName="parentText" presStyleLbl="node1" presStyleIdx="2" presStyleCnt="3">
        <dgm:presLayoutVars>
          <dgm:chMax val="0"/>
          <dgm:bulletEnabled val="1"/>
        </dgm:presLayoutVars>
      </dgm:prSet>
      <dgm:spPr/>
      <dgm:t>
        <a:bodyPr/>
        <a:lstStyle/>
        <a:p>
          <a:pPr rtl="1"/>
          <a:endParaRPr lang="ar-SA"/>
        </a:p>
      </dgm:t>
    </dgm:pt>
  </dgm:ptLst>
  <dgm:cxnLst>
    <dgm:cxn modelId="{68A5C63F-F2F4-41CE-BA2F-C2D82303B386}" type="presOf" srcId="{D82FABED-180A-40ED-A788-B845CF531B70}" destId="{ABC1EEFE-9A41-42CE-925F-45D51EFB5979}" srcOrd="0" destOrd="0" presId="urn:microsoft.com/office/officeart/2005/8/layout/vList2"/>
    <dgm:cxn modelId="{7BF53FAD-E266-4279-ADD6-96DB42BEE0B9}" type="presOf" srcId="{DE56E845-4A20-41D9-A189-2A679B3E948A}" destId="{7FCE9F7C-4FB8-40EE-A271-E407E073A875}" srcOrd="0" destOrd="0" presId="urn:microsoft.com/office/officeart/2005/8/layout/vList2"/>
    <dgm:cxn modelId="{79CF989E-BD2B-4DE9-91C9-81F521ADADD9}" type="presOf" srcId="{A98CBF31-08C4-45EA-A1C4-21308E0B3A36}" destId="{5A9C9974-48C9-41A9-9822-B6DB83DECC18}" srcOrd="0" destOrd="0" presId="urn:microsoft.com/office/officeart/2005/8/layout/vList2"/>
    <dgm:cxn modelId="{B8ACCF8F-83F1-4F41-BE3F-D60F0E1BE496}" srcId="{A98CBF31-08C4-45EA-A1C4-21308E0B3A36}" destId="{DE56E845-4A20-41D9-A189-2A679B3E948A}" srcOrd="1" destOrd="0" parTransId="{533863E4-696C-400C-8578-98DF690881D4}" sibTransId="{E3F858B0-3695-4AC0-9DA1-8FD79DFEA606}"/>
    <dgm:cxn modelId="{0BB2B5E5-9CE8-4F54-8521-FD0078B67A7A}" srcId="{A98CBF31-08C4-45EA-A1C4-21308E0B3A36}" destId="{01657426-748E-4331-82A2-71AB7B070961}" srcOrd="2" destOrd="0" parTransId="{906AEAA9-EAB8-4A82-B13C-F71CB51D4BC6}" sibTransId="{B6D314D5-EA0A-4F31-850F-DE0B53D265BE}"/>
    <dgm:cxn modelId="{BB4C1D7B-1109-4D3C-B472-DD59D64EEFDE}" type="presOf" srcId="{01657426-748E-4331-82A2-71AB7B070961}" destId="{C15B69E3-862B-4D98-B2BC-4654010B778E}" srcOrd="0" destOrd="0" presId="urn:microsoft.com/office/officeart/2005/8/layout/vList2"/>
    <dgm:cxn modelId="{C5FFC4C9-4131-4097-B398-3CBF7072947E}" srcId="{A98CBF31-08C4-45EA-A1C4-21308E0B3A36}" destId="{D82FABED-180A-40ED-A788-B845CF531B70}" srcOrd="0" destOrd="0" parTransId="{0E1FDF41-84F8-42F2-8AD6-2597BF1A9BD4}" sibTransId="{8B4B720A-5D37-4286-9AEF-F81F6EBC9161}"/>
    <dgm:cxn modelId="{5D5F0C1C-5E50-474F-9C52-A1E72BF7ED9E}" type="presParOf" srcId="{5A9C9974-48C9-41A9-9822-B6DB83DECC18}" destId="{ABC1EEFE-9A41-42CE-925F-45D51EFB5979}" srcOrd="0" destOrd="0" presId="urn:microsoft.com/office/officeart/2005/8/layout/vList2"/>
    <dgm:cxn modelId="{AB310219-3194-449E-A09A-14F4BDE7A7CB}" type="presParOf" srcId="{5A9C9974-48C9-41A9-9822-B6DB83DECC18}" destId="{F5FA54DE-5521-47B8-BCFF-3048E4461F95}" srcOrd="1" destOrd="0" presId="urn:microsoft.com/office/officeart/2005/8/layout/vList2"/>
    <dgm:cxn modelId="{7F2C54F2-B3A0-44AF-B8D1-EB315217E442}" type="presParOf" srcId="{5A9C9974-48C9-41A9-9822-B6DB83DECC18}" destId="{7FCE9F7C-4FB8-40EE-A271-E407E073A875}" srcOrd="2" destOrd="0" presId="urn:microsoft.com/office/officeart/2005/8/layout/vList2"/>
    <dgm:cxn modelId="{314C9963-1EA8-4F7E-B51A-63657956828E}" type="presParOf" srcId="{5A9C9974-48C9-41A9-9822-B6DB83DECC18}" destId="{9BD3F7A9-FF23-458D-A36B-8B8029012D44}" srcOrd="3" destOrd="0" presId="urn:microsoft.com/office/officeart/2005/8/layout/vList2"/>
    <dgm:cxn modelId="{1E20B743-2C79-43F9-94DE-91C0B83D460B}" type="presParOf" srcId="{5A9C9974-48C9-41A9-9822-B6DB83DECC18}" destId="{C15B69E3-862B-4D98-B2BC-4654010B778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9351741D-C768-4D13-8D8A-5361D3B166B3}" type="doc">
      <dgm:prSet loTypeId="urn:microsoft.com/office/officeart/2005/8/layout/hList1" loCatId="list" qsTypeId="urn:microsoft.com/office/officeart/2005/8/quickstyle/simple3" qsCatId="simple" csTypeId="urn:microsoft.com/office/officeart/2005/8/colors/accent1_2" csCatId="accent1" phldr="1"/>
      <dgm:spPr/>
      <dgm:t>
        <a:bodyPr/>
        <a:lstStyle/>
        <a:p>
          <a:pPr rtl="1"/>
          <a:endParaRPr lang="ar-SA"/>
        </a:p>
      </dgm:t>
    </dgm:pt>
    <dgm:pt modelId="{693CD0E5-AED0-4DAE-9D8E-4048BA17F4AD}">
      <dgm:prSet custT="1"/>
      <dgm:spPr/>
      <dgm:t>
        <a:bodyPr/>
        <a:lstStyle/>
        <a:p>
          <a:pPr algn="justLow" rtl="1"/>
          <a:r>
            <a:rPr lang="ar-SA" sz="3600" dirty="0" smtClean="0"/>
            <a:t>     ظل الأمر في عهد التابعين على هذا، فكان ما يروونه من التفسير المأثور عن النبي </a:t>
          </a:r>
          <a:r>
            <a:rPr lang="ar-SA" sz="3600" dirty="0" smtClean="0">
              <a:sym typeface="AGA Arabesque"/>
            </a:rPr>
            <a:t></a:t>
          </a:r>
          <a:r>
            <a:rPr lang="ar-SA" sz="3600" dirty="0" smtClean="0"/>
            <a:t>أو عن الصحابة، لا يروونه إلا بإسناده. </a:t>
          </a:r>
          <a:endParaRPr lang="ar-SA" sz="3600" dirty="0"/>
        </a:p>
      </dgm:t>
    </dgm:pt>
    <dgm:pt modelId="{47BFA2DE-55FB-44D7-ABC5-74D18DCA680B}" type="parTrans" cxnId="{A3753C02-3C84-4160-9514-98CEB5C1F26B}">
      <dgm:prSet/>
      <dgm:spPr/>
      <dgm:t>
        <a:bodyPr/>
        <a:lstStyle/>
        <a:p>
          <a:pPr algn="justLow" rtl="1"/>
          <a:endParaRPr lang="ar-SA" sz="3600"/>
        </a:p>
      </dgm:t>
    </dgm:pt>
    <dgm:pt modelId="{8CE3617F-959E-4229-81CC-617FE996C60D}" type="sibTrans" cxnId="{A3753C02-3C84-4160-9514-98CEB5C1F26B}">
      <dgm:prSet/>
      <dgm:spPr/>
      <dgm:t>
        <a:bodyPr/>
        <a:lstStyle/>
        <a:p>
          <a:pPr algn="justLow" rtl="1"/>
          <a:endParaRPr lang="ar-SA" sz="3600"/>
        </a:p>
      </dgm:t>
    </dgm:pt>
    <dgm:pt modelId="{32A486EB-C2E7-41C2-BA77-445A2D7F2859}" type="pres">
      <dgm:prSet presAssocID="{9351741D-C768-4D13-8D8A-5361D3B166B3}" presName="Name0" presStyleCnt="0">
        <dgm:presLayoutVars>
          <dgm:dir/>
          <dgm:animLvl val="lvl"/>
          <dgm:resizeHandles val="exact"/>
        </dgm:presLayoutVars>
      </dgm:prSet>
      <dgm:spPr/>
      <dgm:t>
        <a:bodyPr/>
        <a:lstStyle/>
        <a:p>
          <a:pPr rtl="1"/>
          <a:endParaRPr lang="ar-SA"/>
        </a:p>
      </dgm:t>
    </dgm:pt>
    <dgm:pt modelId="{2BC1493E-5C40-4625-B2C7-CFE544A18C14}" type="pres">
      <dgm:prSet presAssocID="{693CD0E5-AED0-4DAE-9D8E-4048BA17F4AD}" presName="composite" presStyleCnt="0"/>
      <dgm:spPr/>
    </dgm:pt>
    <dgm:pt modelId="{DC0C12FB-92A8-4562-BAFD-A2C0027878AD}" type="pres">
      <dgm:prSet presAssocID="{693CD0E5-AED0-4DAE-9D8E-4048BA17F4AD}" presName="parTx" presStyleLbl="alignNode1" presStyleIdx="0" presStyleCnt="1">
        <dgm:presLayoutVars>
          <dgm:chMax val="0"/>
          <dgm:chPref val="0"/>
          <dgm:bulletEnabled val="1"/>
        </dgm:presLayoutVars>
      </dgm:prSet>
      <dgm:spPr/>
      <dgm:t>
        <a:bodyPr/>
        <a:lstStyle/>
        <a:p>
          <a:pPr rtl="1"/>
          <a:endParaRPr lang="ar-SA"/>
        </a:p>
      </dgm:t>
    </dgm:pt>
    <dgm:pt modelId="{4D2D6ADA-1AF2-4E36-BFC3-C6F5CF8A67F9}" type="pres">
      <dgm:prSet presAssocID="{693CD0E5-AED0-4DAE-9D8E-4048BA17F4AD}" presName="desTx" presStyleLbl="alignAccFollowNode1" presStyleIdx="0" presStyleCnt="1">
        <dgm:presLayoutVars>
          <dgm:bulletEnabled val="1"/>
        </dgm:presLayoutVars>
      </dgm:prSet>
      <dgm:spPr/>
    </dgm:pt>
  </dgm:ptLst>
  <dgm:cxnLst>
    <dgm:cxn modelId="{B5D6A3C4-4993-4444-AE54-99374C8ABE64}" type="presOf" srcId="{693CD0E5-AED0-4DAE-9D8E-4048BA17F4AD}" destId="{DC0C12FB-92A8-4562-BAFD-A2C0027878AD}" srcOrd="0" destOrd="0" presId="urn:microsoft.com/office/officeart/2005/8/layout/hList1"/>
    <dgm:cxn modelId="{A3753C02-3C84-4160-9514-98CEB5C1F26B}" srcId="{9351741D-C768-4D13-8D8A-5361D3B166B3}" destId="{693CD0E5-AED0-4DAE-9D8E-4048BA17F4AD}" srcOrd="0" destOrd="0" parTransId="{47BFA2DE-55FB-44D7-ABC5-74D18DCA680B}" sibTransId="{8CE3617F-959E-4229-81CC-617FE996C60D}"/>
    <dgm:cxn modelId="{4023CE0D-083D-40F1-B924-94A5E4783B63}" type="presOf" srcId="{9351741D-C768-4D13-8D8A-5361D3B166B3}" destId="{32A486EB-C2E7-41C2-BA77-445A2D7F2859}" srcOrd="0" destOrd="0" presId="urn:microsoft.com/office/officeart/2005/8/layout/hList1"/>
    <dgm:cxn modelId="{F58E7F89-1241-4539-9E71-5BA0669E63D5}" type="presParOf" srcId="{32A486EB-C2E7-41C2-BA77-445A2D7F2859}" destId="{2BC1493E-5C40-4625-B2C7-CFE544A18C14}" srcOrd="0" destOrd="0" presId="urn:microsoft.com/office/officeart/2005/8/layout/hList1"/>
    <dgm:cxn modelId="{D2236E5A-CD1C-488F-A066-866FF0CEDB05}" type="presParOf" srcId="{2BC1493E-5C40-4625-B2C7-CFE544A18C14}" destId="{DC0C12FB-92A8-4562-BAFD-A2C0027878AD}" srcOrd="0" destOrd="0" presId="urn:microsoft.com/office/officeart/2005/8/layout/hList1"/>
    <dgm:cxn modelId="{BBF0D5A9-0A33-4D73-9115-112CB80AD546}" type="presParOf" srcId="{2BC1493E-5C40-4625-B2C7-CFE544A18C14}" destId="{4D2D6ADA-1AF2-4E36-BFC3-C6F5CF8A67F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8BBA5628-2895-46E7-A665-C549A82AB7E1}" type="doc">
      <dgm:prSet loTypeId="urn:microsoft.com/office/officeart/2005/8/layout/target3" loCatId="relationship" qsTypeId="urn:microsoft.com/office/officeart/2005/8/quickstyle/simple1" qsCatId="simple" csTypeId="urn:microsoft.com/office/officeart/2005/8/colors/accent0_3" csCatId="mainScheme" phldr="1"/>
      <dgm:spPr/>
      <dgm:t>
        <a:bodyPr/>
        <a:lstStyle/>
        <a:p>
          <a:pPr rtl="1"/>
          <a:endParaRPr lang="ar-SA"/>
        </a:p>
      </dgm:t>
    </dgm:pt>
    <dgm:pt modelId="{49D87CD9-970A-4680-B636-0599D922F6A5}">
      <dgm:prSet custT="1"/>
      <dgm:spPr/>
      <dgm:t>
        <a:bodyPr/>
        <a:lstStyle/>
        <a:p>
          <a:pPr rtl="1"/>
          <a:r>
            <a:rPr lang="ar-SA" sz="3200" b="1" dirty="0" smtClean="0">
              <a:solidFill>
                <a:srgbClr val="476BD1"/>
              </a:solidFill>
            </a:rPr>
            <a:t>الاسناد بعد عهد التابعين:</a:t>
          </a:r>
          <a:endParaRPr lang="ar-SA" sz="3200" dirty="0">
            <a:solidFill>
              <a:srgbClr val="476BD1"/>
            </a:solidFill>
          </a:endParaRPr>
        </a:p>
      </dgm:t>
    </dgm:pt>
    <dgm:pt modelId="{2F612645-ADFA-444A-9AC5-8F0A54C44951}" type="parTrans" cxnId="{2BDA8548-553A-4A2F-996D-AEDF8D36553D}">
      <dgm:prSet/>
      <dgm:spPr/>
      <dgm:t>
        <a:bodyPr/>
        <a:lstStyle/>
        <a:p>
          <a:pPr rtl="1"/>
          <a:endParaRPr lang="ar-SA"/>
        </a:p>
      </dgm:t>
    </dgm:pt>
    <dgm:pt modelId="{EA2EFF16-8FFB-4E7B-9F58-AD9AEF032BF9}" type="sibTrans" cxnId="{2BDA8548-553A-4A2F-996D-AEDF8D36553D}">
      <dgm:prSet/>
      <dgm:spPr/>
      <dgm:t>
        <a:bodyPr/>
        <a:lstStyle/>
        <a:p>
          <a:pPr rtl="1"/>
          <a:endParaRPr lang="ar-SA"/>
        </a:p>
      </dgm:t>
    </dgm:pt>
    <dgm:pt modelId="{4173F36F-BAEB-41D7-B68F-9797F2DA70AA}">
      <dgm:prSet custT="1"/>
      <dgm:spPr/>
      <dgm:t>
        <a:bodyPr/>
        <a:lstStyle/>
        <a:p>
          <a:pPr algn="justLow" rtl="1"/>
          <a:r>
            <a:rPr lang="ar-SA" sz="2800" b="1" dirty="0" smtClean="0"/>
            <a:t>  ثم جاء بعد عصر التابعين مَن جمَّعَ التفسير، ودَوَّن ما تجمَّع لديه من ذلك، فأُلِّفت تفاسير تجمع أقوال </a:t>
          </a:r>
          <a:r>
            <a:rPr lang="ar-SA" sz="2800" b="1" dirty="0" err="1" smtClean="0"/>
            <a:t>النبى</a:t>
          </a:r>
          <a:r>
            <a:rPr lang="ar-SA" sz="2800" b="1" dirty="0" smtClean="0"/>
            <a:t> </a:t>
          </a:r>
          <a:r>
            <a:rPr lang="ar-SA" sz="2800" b="1" dirty="0" smtClean="0">
              <a:sym typeface="AGA Arabesque"/>
            </a:rPr>
            <a:t></a:t>
          </a:r>
          <a:r>
            <a:rPr lang="ar-SA" sz="2800" b="1" dirty="0" err="1" smtClean="0"/>
            <a:t>فى</a:t>
          </a:r>
          <a:r>
            <a:rPr lang="ar-SA" sz="2800" b="1" dirty="0" smtClean="0"/>
            <a:t> التفسير، وأقوال الصحابة والتابعين، مع ذكر الأسانيد، كتفسير سفيان بن </a:t>
          </a:r>
          <a:r>
            <a:rPr lang="ar-SA" sz="2800" b="1" dirty="0" err="1" smtClean="0"/>
            <a:t>عيينة</a:t>
          </a:r>
          <a:r>
            <a:rPr lang="ar-SA" sz="2800" b="1" dirty="0" smtClean="0"/>
            <a:t>، ووكيع بن الجراح، وغيرهما ممن تقدَّم ذكرهم.</a:t>
          </a:r>
          <a:endParaRPr lang="ar-SA" sz="2800" b="1" dirty="0"/>
        </a:p>
      </dgm:t>
    </dgm:pt>
    <dgm:pt modelId="{687179A7-712F-4582-A561-2F9ABCFAB9C3}" type="parTrans" cxnId="{F47BD52F-E872-45E0-97A4-FF0E2DA351E9}">
      <dgm:prSet/>
      <dgm:spPr/>
      <dgm:t>
        <a:bodyPr/>
        <a:lstStyle/>
        <a:p>
          <a:pPr rtl="1"/>
          <a:endParaRPr lang="ar-SA"/>
        </a:p>
      </dgm:t>
    </dgm:pt>
    <dgm:pt modelId="{8501E596-8EDD-439E-9C93-75611B74C6B3}" type="sibTrans" cxnId="{F47BD52F-E872-45E0-97A4-FF0E2DA351E9}">
      <dgm:prSet/>
      <dgm:spPr/>
      <dgm:t>
        <a:bodyPr/>
        <a:lstStyle/>
        <a:p>
          <a:pPr rtl="1"/>
          <a:endParaRPr lang="ar-SA"/>
        </a:p>
      </dgm:t>
    </dgm:pt>
    <dgm:pt modelId="{83606F3D-9CE8-4233-BC91-1B41805698ED}" type="pres">
      <dgm:prSet presAssocID="{8BBA5628-2895-46E7-A665-C549A82AB7E1}" presName="Name0" presStyleCnt="0">
        <dgm:presLayoutVars>
          <dgm:chMax val="7"/>
          <dgm:dir/>
          <dgm:animLvl val="lvl"/>
          <dgm:resizeHandles val="exact"/>
        </dgm:presLayoutVars>
      </dgm:prSet>
      <dgm:spPr/>
      <dgm:t>
        <a:bodyPr/>
        <a:lstStyle/>
        <a:p>
          <a:pPr rtl="1"/>
          <a:endParaRPr lang="ar-SA"/>
        </a:p>
      </dgm:t>
    </dgm:pt>
    <dgm:pt modelId="{E0F1797A-9EC4-4588-9FA2-170FA7CEE8BF}" type="pres">
      <dgm:prSet presAssocID="{49D87CD9-970A-4680-B636-0599D922F6A5}" presName="circle1" presStyleLbl="node1" presStyleIdx="0" presStyleCnt="2"/>
      <dgm:spPr/>
    </dgm:pt>
    <dgm:pt modelId="{0CB24B1B-9B97-4D40-8EF3-17E2EB3AD162}" type="pres">
      <dgm:prSet presAssocID="{49D87CD9-970A-4680-B636-0599D922F6A5}" presName="space" presStyleCnt="0"/>
      <dgm:spPr/>
    </dgm:pt>
    <dgm:pt modelId="{6D62F2DF-263E-4DA6-A987-E022C49A6C33}" type="pres">
      <dgm:prSet presAssocID="{49D87CD9-970A-4680-B636-0599D922F6A5}" presName="rect1" presStyleLbl="alignAcc1" presStyleIdx="0" presStyleCnt="2"/>
      <dgm:spPr/>
      <dgm:t>
        <a:bodyPr/>
        <a:lstStyle/>
        <a:p>
          <a:pPr rtl="1"/>
          <a:endParaRPr lang="ar-SA"/>
        </a:p>
      </dgm:t>
    </dgm:pt>
    <dgm:pt modelId="{19A23945-2645-46F2-B268-40E501D7A7C9}" type="pres">
      <dgm:prSet presAssocID="{4173F36F-BAEB-41D7-B68F-9797F2DA70AA}" presName="vertSpace2" presStyleLbl="node1" presStyleIdx="0" presStyleCnt="2"/>
      <dgm:spPr/>
    </dgm:pt>
    <dgm:pt modelId="{DB62C98B-F47B-4F9C-9CB4-1B4664D3654E}" type="pres">
      <dgm:prSet presAssocID="{4173F36F-BAEB-41D7-B68F-9797F2DA70AA}" presName="circle2" presStyleLbl="node1" presStyleIdx="1" presStyleCnt="2" custLinFactNeighborX="-1191" custLinFactNeighborY="-4885"/>
      <dgm:spPr/>
    </dgm:pt>
    <dgm:pt modelId="{738D9A7D-701F-4DA6-964A-9D50A6A3FEC2}" type="pres">
      <dgm:prSet presAssocID="{4173F36F-BAEB-41D7-B68F-9797F2DA70AA}" presName="rect2" presStyleLbl="alignAcc1" presStyleIdx="1" presStyleCnt="2" custLinFactNeighborX="-342" custLinFactNeighborY="-8234"/>
      <dgm:spPr/>
      <dgm:t>
        <a:bodyPr/>
        <a:lstStyle/>
        <a:p>
          <a:pPr rtl="1"/>
          <a:endParaRPr lang="ar-SA"/>
        </a:p>
      </dgm:t>
    </dgm:pt>
    <dgm:pt modelId="{DD96CCA5-37B9-4BC3-A228-C185B3104577}" type="pres">
      <dgm:prSet presAssocID="{49D87CD9-970A-4680-B636-0599D922F6A5}" presName="rect1ParTxNoCh" presStyleLbl="alignAcc1" presStyleIdx="1" presStyleCnt="2">
        <dgm:presLayoutVars>
          <dgm:chMax val="1"/>
          <dgm:bulletEnabled val="1"/>
        </dgm:presLayoutVars>
      </dgm:prSet>
      <dgm:spPr/>
      <dgm:t>
        <a:bodyPr/>
        <a:lstStyle/>
        <a:p>
          <a:pPr rtl="1"/>
          <a:endParaRPr lang="ar-SA"/>
        </a:p>
      </dgm:t>
    </dgm:pt>
    <dgm:pt modelId="{8E583DF1-CCF4-4C39-8488-187C91F10080}" type="pres">
      <dgm:prSet presAssocID="{4173F36F-BAEB-41D7-B68F-9797F2DA70AA}" presName="rect2ParTxNoCh" presStyleLbl="alignAcc1" presStyleIdx="1" presStyleCnt="2">
        <dgm:presLayoutVars>
          <dgm:chMax val="1"/>
          <dgm:bulletEnabled val="1"/>
        </dgm:presLayoutVars>
      </dgm:prSet>
      <dgm:spPr/>
      <dgm:t>
        <a:bodyPr/>
        <a:lstStyle/>
        <a:p>
          <a:pPr rtl="1"/>
          <a:endParaRPr lang="ar-SA"/>
        </a:p>
      </dgm:t>
    </dgm:pt>
  </dgm:ptLst>
  <dgm:cxnLst>
    <dgm:cxn modelId="{80E7F1D0-360B-4B82-814E-07A726B23033}" type="presOf" srcId="{4173F36F-BAEB-41D7-B68F-9797F2DA70AA}" destId="{738D9A7D-701F-4DA6-964A-9D50A6A3FEC2}" srcOrd="0" destOrd="0" presId="urn:microsoft.com/office/officeart/2005/8/layout/target3"/>
    <dgm:cxn modelId="{B831A59B-BFF1-4E92-93FB-50FF14B9E9BA}" type="presOf" srcId="{49D87CD9-970A-4680-B636-0599D922F6A5}" destId="{DD96CCA5-37B9-4BC3-A228-C185B3104577}" srcOrd="1" destOrd="0" presId="urn:microsoft.com/office/officeart/2005/8/layout/target3"/>
    <dgm:cxn modelId="{2BDA8548-553A-4A2F-996D-AEDF8D36553D}" srcId="{8BBA5628-2895-46E7-A665-C549A82AB7E1}" destId="{49D87CD9-970A-4680-B636-0599D922F6A5}" srcOrd="0" destOrd="0" parTransId="{2F612645-ADFA-444A-9AC5-8F0A54C44951}" sibTransId="{EA2EFF16-8FFB-4E7B-9F58-AD9AEF032BF9}"/>
    <dgm:cxn modelId="{F47BD52F-E872-45E0-97A4-FF0E2DA351E9}" srcId="{8BBA5628-2895-46E7-A665-C549A82AB7E1}" destId="{4173F36F-BAEB-41D7-B68F-9797F2DA70AA}" srcOrd="1" destOrd="0" parTransId="{687179A7-712F-4582-A561-2F9ABCFAB9C3}" sibTransId="{8501E596-8EDD-439E-9C93-75611B74C6B3}"/>
    <dgm:cxn modelId="{D4F6EB0F-51E1-44D8-9371-AFF8012CA05C}" type="presOf" srcId="{4173F36F-BAEB-41D7-B68F-9797F2DA70AA}" destId="{8E583DF1-CCF4-4C39-8488-187C91F10080}" srcOrd="1" destOrd="0" presId="urn:microsoft.com/office/officeart/2005/8/layout/target3"/>
    <dgm:cxn modelId="{E580EF41-F671-4365-B5C2-069217409B1E}" type="presOf" srcId="{8BBA5628-2895-46E7-A665-C549A82AB7E1}" destId="{83606F3D-9CE8-4233-BC91-1B41805698ED}" srcOrd="0" destOrd="0" presId="urn:microsoft.com/office/officeart/2005/8/layout/target3"/>
    <dgm:cxn modelId="{3E54206F-BEED-4643-A5C5-8A996D65027C}" type="presOf" srcId="{49D87CD9-970A-4680-B636-0599D922F6A5}" destId="{6D62F2DF-263E-4DA6-A987-E022C49A6C33}" srcOrd="0" destOrd="0" presId="urn:microsoft.com/office/officeart/2005/8/layout/target3"/>
    <dgm:cxn modelId="{C96813D9-B430-4DFE-8B51-0C8691A49799}" type="presParOf" srcId="{83606F3D-9CE8-4233-BC91-1B41805698ED}" destId="{E0F1797A-9EC4-4588-9FA2-170FA7CEE8BF}" srcOrd="0" destOrd="0" presId="urn:microsoft.com/office/officeart/2005/8/layout/target3"/>
    <dgm:cxn modelId="{0A1CFDA6-68CA-4932-ADE2-091427890A7F}" type="presParOf" srcId="{83606F3D-9CE8-4233-BC91-1B41805698ED}" destId="{0CB24B1B-9B97-4D40-8EF3-17E2EB3AD162}" srcOrd="1" destOrd="0" presId="urn:microsoft.com/office/officeart/2005/8/layout/target3"/>
    <dgm:cxn modelId="{B3E52210-5DDF-4432-A6D2-69F6F27735B5}" type="presParOf" srcId="{83606F3D-9CE8-4233-BC91-1B41805698ED}" destId="{6D62F2DF-263E-4DA6-A987-E022C49A6C33}" srcOrd="2" destOrd="0" presId="urn:microsoft.com/office/officeart/2005/8/layout/target3"/>
    <dgm:cxn modelId="{E967B1B6-6099-49F5-A501-7ABF0C0740B0}" type="presParOf" srcId="{83606F3D-9CE8-4233-BC91-1B41805698ED}" destId="{19A23945-2645-46F2-B268-40E501D7A7C9}" srcOrd="3" destOrd="0" presId="urn:microsoft.com/office/officeart/2005/8/layout/target3"/>
    <dgm:cxn modelId="{B4AFE6E6-EB02-497F-93D5-340A81E49E96}" type="presParOf" srcId="{83606F3D-9CE8-4233-BC91-1B41805698ED}" destId="{DB62C98B-F47B-4F9C-9CB4-1B4664D3654E}" srcOrd="4" destOrd="0" presId="urn:microsoft.com/office/officeart/2005/8/layout/target3"/>
    <dgm:cxn modelId="{748D64AC-483C-4876-A7D9-AA207063FBC9}" type="presParOf" srcId="{83606F3D-9CE8-4233-BC91-1B41805698ED}" destId="{738D9A7D-701F-4DA6-964A-9D50A6A3FEC2}" srcOrd="5" destOrd="0" presId="urn:microsoft.com/office/officeart/2005/8/layout/target3"/>
    <dgm:cxn modelId="{5E5BCAD3-6CBB-47A0-B815-C706572EA390}" type="presParOf" srcId="{83606F3D-9CE8-4233-BC91-1B41805698ED}" destId="{DD96CCA5-37B9-4BC3-A228-C185B3104577}" srcOrd="6" destOrd="0" presId="urn:microsoft.com/office/officeart/2005/8/layout/target3"/>
    <dgm:cxn modelId="{154208DF-9D6F-4B96-ADB3-37A5FC0E71B0}" type="presParOf" srcId="{83606F3D-9CE8-4233-BC91-1B41805698ED}" destId="{8E583DF1-CCF4-4C39-8488-187C91F10080}"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24B5B38A-B28B-45D6-B4D1-A0EA48CD5D79}" type="doc">
      <dgm:prSet loTypeId="urn:microsoft.com/office/officeart/2005/8/layout/target3" loCatId="relationship" qsTypeId="urn:microsoft.com/office/officeart/2005/8/quickstyle/simple1" qsCatId="simple" csTypeId="urn:microsoft.com/office/officeart/2005/8/colors/accent0_3" csCatId="mainScheme" phldr="1"/>
      <dgm:spPr/>
      <dgm:t>
        <a:bodyPr/>
        <a:lstStyle/>
        <a:p>
          <a:pPr rtl="1"/>
          <a:endParaRPr lang="ar-SA"/>
        </a:p>
      </dgm:t>
    </dgm:pt>
    <dgm:pt modelId="{D8CEF2DE-6BDC-4A24-9671-D7BDD9B954C1}">
      <dgm:prSet custT="1"/>
      <dgm:spPr/>
      <dgm:t>
        <a:bodyPr/>
        <a:lstStyle/>
        <a:p>
          <a:pPr algn="justLow" rtl="1"/>
          <a:r>
            <a:rPr lang="ar-SA" sz="3600" dirty="0" smtClean="0"/>
            <a:t>   ثم جاء بعد هؤلاء أقوام ألَّفوا في التفسير، فاختصروا الأسانيد، ونقلوا الأقوال غير معزوَّة لقائليها، ولم يتحروا الصحة فيما يروون، فدخل من هنا الدخيل، والتبس الصحيح بالعليل. </a:t>
          </a:r>
          <a:endParaRPr lang="ar-SA" sz="3600" dirty="0"/>
        </a:p>
      </dgm:t>
    </dgm:pt>
    <dgm:pt modelId="{6F340EDE-2AE2-46E8-AA28-CDDCFCFC4559}" type="parTrans" cxnId="{3ECDDDBF-A414-4CE8-A870-600A6FDD0CD4}">
      <dgm:prSet/>
      <dgm:spPr/>
      <dgm:t>
        <a:bodyPr/>
        <a:lstStyle/>
        <a:p>
          <a:pPr rtl="1"/>
          <a:endParaRPr lang="ar-SA"/>
        </a:p>
      </dgm:t>
    </dgm:pt>
    <dgm:pt modelId="{09FF2BC0-1D77-4963-B1B0-F3B9B6F43BF8}" type="sibTrans" cxnId="{3ECDDDBF-A414-4CE8-A870-600A6FDD0CD4}">
      <dgm:prSet/>
      <dgm:spPr/>
      <dgm:t>
        <a:bodyPr/>
        <a:lstStyle/>
        <a:p>
          <a:pPr rtl="1"/>
          <a:endParaRPr lang="ar-SA"/>
        </a:p>
      </dgm:t>
    </dgm:pt>
    <dgm:pt modelId="{A2CF405E-5E49-47D6-9421-0CC7E4ACAF10}" type="pres">
      <dgm:prSet presAssocID="{24B5B38A-B28B-45D6-B4D1-A0EA48CD5D79}" presName="Name0" presStyleCnt="0">
        <dgm:presLayoutVars>
          <dgm:chMax val="7"/>
          <dgm:dir/>
          <dgm:animLvl val="lvl"/>
          <dgm:resizeHandles val="exact"/>
        </dgm:presLayoutVars>
      </dgm:prSet>
      <dgm:spPr/>
      <dgm:t>
        <a:bodyPr/>
        <a:lstStyle/>
        <a:p>
          <a:pPr rtl="1"/>
          <a:endParaRPr lang="ar-SA"/>
        </a:p>
      </dgm:t>
    </dgm:pt>
    <dgm:pt modelId="{A71635C0-CEA2-409C-AD90-5F1D143CF130}" type="pres">
      <dgm:prSet presAssocID="{D8CEF2DE-6BDC-4A24-9671-D7BDD9B954C1}" presName="circle1" presStyleLbl="node1" presStyleIdx="0" presStyleCnt="1"/>
      <dgm:spPr/>
    </dgm:pt>
    <dgm:pt modelId="{8F0BA377-7D41-46D9-BB59-567B0C9C6436}" type="pres">
      <dgm:prSet presAssocID="{D8CEF2DE-6BDC-4A24-9671-D7BDD9B954C1}" presName="space" presStyleCnt="0"/>
      <dgm:spPr/>
    </dgm:pt>
    <dgm:pt modelId="{4E4CEB14-B563-4F99-9FA7-D7A0D5695ABE}" type="pres">
      <dgm:prSet presAssocID="{D8CEF2DE-6BDC-4A24-9671-D7BDD9B954C1}" presName="rect1" presStyleLbl="alignAcc1" presStyleIdx="0" presStyleCnt="1"/>
      <dgm:spPr/>
      <dgm:t>
        <a:bodyPr/>
        <a:lstStyle/>
        <a:p>
          <a:pPr rtl="1"/>
          <a:endParaRPr lang="ar-SA"/>
        </a:p>
      </dgm:t>
    </dgm:pt>
    <dgm:pt modelId="{9E189C24-018D-40AB-8B8C-08AA63B81F7F}" type="pres">
      <dgm:prSet presAssocID="{D8CEF2DE-6BDC-4A24-9671-D7BDD9B954C1}" presName="rect1ParTxNoCh" presStyleLbl="alignAcc1" presStyleIdx="0" presStyleCnt="1">
        <dgm:presLayoutVars>
          <dgm:chMax val="1"/>
          <dgm:bulletEnabled val="1"/>
        </dgm:presLayoutVars>
      </dgm:prSet>
      <dgm:spPr/>
      <dgm:t>
        <a:bodyPr/>
        <a:lstStyle/>
        <a:p>
          <a:pPr rtl="1"/>
          <a:endParaRPr lang="ar-SA"/>
        </a:p>
      </dgm:t>
    </dgm:pt>
  </dgm:ptLst>
  <dgm:cxnLst>
    <dgm:cxn modelId="{3ECDDDBF-A414-4CE8-A870-600A6FDD0CD4}" srcId="{24B5B38A-B28B-45D6-B4D1-A0EA48CD5D79}" destId="{D8CEF2DE-6BDC-4A24-9671-D7BDD9B954C1}" srcOrd="0" destOrd="0" parTransId="{6F340EDE-2AE2-46E8-AA28-CDDCFCFC4559}" sibTransId="{09FF2BC0-1D77-4963-B1B0-F3B9B6F43BF8}"/>
    <dgm:cxn modelId="{5138E1FC-1C25-4B0D-8777-3C325D222AE3}" type="presOf" srcId="{D8CEF2DE-6BDC-4A24-9671-D7BDD9B954C1}" destId="{9E189C24-018D-40AB-8B8C-08AA63B81F7F}" srcOrd="1" destOrd="0" presId="urn:microsoft.com/office/officeart/2005/8/layout/target3"/>
    <dgm:cxn modelId="{0B4B294E-F536-4A37-AF47-60B75EDDB7D7}" type="presOf" srcId="{24B5B38A-B28B-45D6-B4D1-A0EA48CD5D79}" destId="{A2CF405E-5E49-47D6-9421-0CC7E4ACAF10}" srcOrd="0" destOrd="0" presId="urn:microsoft.com/office/officeart/2005/8/layout/target3"/>
    <dgm:cxn modelId="{AB328960-5356-44A5-9387-A7177B3836D5}" type="presOf" srcId="{D8CEF2DE-6BDC-4A24-9671-D7BDD9B954C1}" destId="{4E4CEB14-B563-4F99-9FA7-D7A0D5695ABE}" srcOrd="0" destOrd="0" presId="urn:microsoft.com/office/officeart/2005/8/layout/target3"/>
    <dgm:cxn modelId="{3BB09784-D811-4094-9EB3-E97DC7F7D00C}" type="presParOf" srcId="{A2CF405E-5E49-47D6-9421-0CC7E4ACAF10}" destId="{A71635C0-CEA2-409C-AD90-5F1D143CF130}" srcOrd="0" destOrd="0" presId="urn:microsoft.com/office/officeart/2005/8/layout/target3"/>
    <dgm:cxn modelId="{FDCD34A3-E91F-4639-B031-3BF6C8005EF7}" type="presParOf" srcId="{A2CF405E-5E49-47D6-9421-0CC7E4ACAF10}" destId="{8F0BA377-7D41-46D9-BB59-567B0C9C6436}" srcOrd="1" destOrd="0" presId="urn:microsoft.com/office/officeart/2005/8/layout/target3"/>
    <dgm:cxn modelId="{A550EDE4-C785-4237-B4BC-D01AB40029D4}" type="presParOf" srcId="{A2CF405E-5E49-47D6-9421-0CC7E4ACAF10}" destId="{4E4CEB14-B563-4F99-9FA7-D7A0D5695ABE}" srcOrd="2" destOrd="0" presId="urn:microsoft.com/office/officeart/2005/8/layout/target3"/>
    <dgm:cxn modelId="{7EB7EEAD-BF6D-43CF-B722-D523031CFE59}" type="presParOf" srcId="{A2CF405E-5E49-47D6-9421-0CC7E4ACAF10}" destId="{9E189C24-018D-40AB-8B8C-08AA63B81F7F}"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C7594253-6111-4E77-9044-A0C6AD261AA8}"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pPr rtl="1"/>
          <a:endParaRPr lang="ar-SA"/>
        </a:p>
      </dgm:t>
    </dgm:pt>
    <dgm:pt modelId="{C9E489DC-3EF5-4D9F-9E97-3C1EC58152A6}">
      <dgm:prSet custT="1">
        <dgm:style>
          <a:lnRef idx="1">
            <a:schemeClr val="accent4"/>
          </a:lnRef>
          <a:fillRef idx="2">
            <a:schemeClr val="accent4"/>
          </a:fillRef>
          <a:effectRef idx="1">
            <a:schemeClr val="accent4"/>
          </a:effectRef>
          <a:fontRef idx="minor">
            <a:schemeClr val="dk1"/>
          </a:fontRef>
        </dgm:style>
      </dgm:prSet>
      <dgm:spPr/>
      <dgm:t>
        <a:bodyPr/>
        <a:lstStyle/>
        <a:p>
          <a:pPr algn="justLow" rtl="1"/>
          <a:r>
            <a:rPr lang="ar-SA" sz="3600" dirty="0" smtClean="0"/>
            <a:t>وحذف الإسناد في التفسير كان في المرحلة الثالثة من مراحل التفسير – على ما يبدو-  وتحديدا في الخطوة الرابعة. </a:t>
          </a:r>
          <a:endParaRPr lang="ar-SA" sz="3600" dirty="0"/>
        </a:p>
      </dgm:t>
    </dgm:pt>
    <dgm:pt modelId="{B70C40BA-11BA-4F69-AEEF-0B77B3EA3DCB}" type="parTrans" cxnId="{8BFFB766-A85E-413A-AB23-DE8FAB11C231}">
      <dgm:prSet/>
      <dgm:spPr/>
      <dgm:t>
        <a:bodyPr/>
        <a:lstStyle/>
        <a:p>
          <a:pPr rtl="1"/>
          <a:endParaRPr lang="ar-SA"/>
        </a:p>
      </dgm:t>
    </dgm:pt>
    <dgm:pt modelId="{C4711806-7A4B-4DCA-84E9-E2F2F1BB8944}" type="sibTrans" cxnId="{8BFFB766-A85E-413A-AB23-DE8FAB11C231}">
      <dgm:prSet/>
      <dgm:spPr/>
      <dgm:t>
        <a:bodyPr/>
        <a:lstStyle/>
        <a:p>
          <a:pPr rtl="1"/>
          <a:endParaRPr lang="ar-SA"/>
        </a:p>
      </dgm:t>
    </dgm:pt>
    <dgm:pt modelId="{A4D75C62-3B04-4AEF-8E31-94EBDE911B22}" type="pres">
      <dgm:prSet presAssocID="{C7594253-6111-4E77-9044-A0C6AD261AA8}" presName="compositeShape" presStyleCnt="0">
        <dgm:presLayoutVars>
          <dgm:chMax val="9"/>
          <dgm:dir/>
          <dgm:resizeHandles val="exact"/>
        </dgm:presLayoutVars>
      </dgm:prSet>
      <dgm:spPr/>
      <dgm:t>
        <a:bodyPr/>
        <a:lstStyle/>
        <a:p>
          <a:pPr rtl="1"/>
          <a:endParaRPr lang="ar-SA"/>
        </a:p>
      </dgm:t>
    </dgm:pt>
    <dgm:pt modelId="{4F05EB21-1CB9-4A4B-85EE-CF5A3443CCBF}" type="pres">
      <dgm:prSet presAssocID="{C7594253-6111-4E77-9044-A0C6AD261AA8}" presName="triangle1" presStyleLbl="node1" presStyleIdx="0" presStyleCnt="1" custScaleX="181374">
        <dgm:presLayoutVars>
          <dgm:bulletEnabled val="1"/>
        </dgm:presLayoutVars>
      </dgm:prSet>
      <dgm:spPr/>
      <dgm:t>
        <a:bodyPr/>
        <a:lstStyle/>
        <a:p>
          <a:pPr rtl="1"/>
          <a:endParaRPr lang="ar-SA"/>
        </a:p>
      </dgm:t>
    </dgm:pt>
  </dgm:ptLst>
  <dgm:cxnLst>
    <dgm:cxn modelId="{E5D71AA8-9EA3-4397-A67A-C01DED55A6CA}" type="presOf" srcId="{C7594253-6111-4E77-9044-A0C6AD261AA8}" destId="{A4D75C62-3B04-4AEF-8E31-94EBDE911B22}" srcOrd="0" destOrd="0" presId="urn:microsoft.com/office/officeart/2005/8/layout/pyramid4"/>
    <dgm:cxn modelId="{98DB0110-DF34-404A-A8C9-6FA729A164AD}" type="presOf" srcId="{C9E489DC-3EF5-4D9F-9E97-3C1EC58152A6}" destId="{4F05EB21-1CB9-4A4B-85EE-CF5A3443CCBF}" srcOrd="0" destOrd="0" presId="urn:microsoft.com/office/officeart/2005/8/layout/pyramid4"/>
    <dgm:cxn modelId="{8BFFB766-A85E-413A-AB23-DE8FAB11C231}" srcId="{C7594253-6111-4E77-9044-A0C6AD261AA8}" destId="{C9E489DC-3EF5-4D9F-9E97-3C1EC58152A6}" srcOrd="0" destOrd="0" parTransId="{B70C40BA-11BA-4F69-AEEF-0B77B3EA3DCB}" sibTransId="{C4711806-7A4B-4DCA-84E9-E2F2F1BB8944}"/>
    <dgm:cxn modelId="{48308CC6-0A23-4FF1-BB21-FCF9DFD2219B}" type="presParOf" srcId="{A4D75C62-3B04-4AEF-8E31-94EBDE911B22}" destId="{4F05EB21-1CB9-4A4B-85EE-CF5A3443CCBF}" srcOrd="0"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92E4B584-85A6-4E28-96E0-8623B8741D7C}"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E558D4F0-0308-4834-99BC-05AFA5A14F1E}">
      <dgm:prSet custT="1"/>
      <dgm:spPr>
        <a:solidFill>
          <a:schemeClr val="accent5">
            <a:lumMod val="75000"/>
          </a:schemeClr>
        </a:solidFill>
      </dgm:spPr>
      <dgm:t>
        <a:bodyPr/>
        <a:lstStyle/>
        <a:p>
          <a:pPr rtl="1"/>
          <a:r>
            <a:rPr lang="ar-SA" sz="3200" b="1" dirty="0" smtClean="0"/>
            <a:t>هذا السبب يكاد يكون أخطر الأسباب جميعاً للآتي:</a:t>
          </a:r>
          <a:endParaRPr lang="ar-SA" sz="3200" b="1" dirty="0"/>
        </a:p>
      </dgm:t>
    </dgm:pt>
    <dgm:pt modelId="{180F0840-A165-4908-BEAD-234E582BF652}" type="parTrans" cxnId="{57A08577-D4C3-443C-89AC-13F33AD4BDA9}">
      <dgm:prSet/>
      <dgm:spPr/>
      <dgm:t>
        <a:bodyPr/>
        <a:lstStyle/>
        <a:p>
          <a:pPr rtl="1"/>
          <a:endParaRPr lang="ar-SA"/>
        </a:p>
      </dgm:t>
    </dgm:pt>
    <dgm:pt modelId="{32B7F3F3-84ED-49DA-B954-BCFC62AD1057}" type="sibTrans" cxnId="{57A08577-D4C3-443C-89AC-13F33AD4BDA9}">
      <dgm:prSet/>
      <dgm:spPr/>
      <dgm:t>
        <a:bodyPr/>
        <a:lstStyle/>
        <a:p>
          <a:pPr rtl="1"/>
          <a:endParaRPr lang="ar-SA"/>
        </a:p>
      </dgm:t>
    </dgm:pt>
    <dgm:pt modelId="{564094F9-BFC0-4E85-9492-93CF335B1B1A}">
      <dgm:prSet custT="1">
        <dgm:style>
          <a:lnRef idx="1">
            <a:schemeClr val="accent4"/>
          </a:lnRef>
          <a:fillRef idx="2">
            <a:schemeClr val="accent4"/>
          </a:fillRef>
          <a:effectRef idx="1">
            <a:schemeClr val="accent4"/>
          </a:effectRef>
          <a:fontRef idx="minor">
            <a:schemeClr val="dk1"/>
          </a:fontRef>
        </dgm:style>
      </dgm:prSet>
      <dgm:spPr/>
      <dgm:t>
        <a:bodyPr/>
        <a:lstStyle/>
        <a:p>
          <a:pPr rtl="1"/>
          <a:r>
            <a:rPr lang="ar-SA" sz="3200" b="0" dirty="0" smtClean="0"/>
            <a:t>1- أن حذف الأسانيد جعل مَنْ </a:t>
          </a:r>
          <a:r>
            <a:rPr lang="ar-SA" sz="3200" b="0" smtClean="0"/>
            <a:t>ينظر </a:t>
          </a:r>
          <a:r>
            <a:rPr lang="ar-SA" sz="3200" b="0" smtClean="0"/>
            <a:t>في </a:t>
          </a:r>
          <a:r>
            <a:rPr lang="ar-SA" sz="3200" b="0" dirty="0" smtClean="0"/>
            <a:t>هذه الكتب يظن صحة كل ما جاء فيها.</a:t>
          </a:r>
          <a:endParaRPr lang="ar-SA" sz="3200" b="0" dirty="0"/>
        </a:p>
      </dgm:t>
    </dgm:pt>
    <dgm:pt modelId="{721E96FB-6C89-4C05-BDAF-07891153D9A5}" type="parTrans" cxnId="{0507A304-906C-4C01-8B90-C71469584B01}">
      <dgm:prSet/>
      <dgm:spPr/>
      <dgm:t>
        <a:bodyPr/>
        <a:lstStyle/>
        <a:p>
          <a:pPr rtl="1"/>
          <a:endParaRPr lang="ar-SA"/>
        </a:p>
      </dgm:t>
    </dgm:pt>
    <dgm:pt modelId="{778B7017-56A7-468F-9277-8E70C8F5EDB4}" type="sibTrans" cxnId="{0507A304-906C-4C01-8B90-C71469584B01}">
      <dgm:prSet/>
      <dgm:spPr/>
      <dgm:t>
        <a:bodyPr/>
        <a:lstStyle/>
        <a:p>
          <a:pPr rtl="1"/>
          <a:endParaRPr lang="ar-SA"/>
        </a:p>
      </dgm:t>
    </dgm:pt>
    <dgm:pt modelId="{1853E116-1010-4A46-B294-26193A834793}">
      <dgm:prSet custT="1">
        <dgm:style>
          <a:lnRef idx="1">
            <a:schemeClr val="accent5"/>
          </a:lnRef>
          <a:fillRef idx="2">
            <a:schemeClr val="accent5"/>
          </a:fillRef>
          <a:effectRef idx="1">
            <a:schemeClr val="accent5"/>
          </a:effectRef>
          <a:fontRef idx="minor">
            <a:schemeClr val="dk1"/>
          </a:fontRef>
        </dgm:style>
      </dgm:prSet>
      <dgm:spPr/>
      <dgm:t>
        <a:bodyPr/>
        <a:lstStyle/>
        <a:p>
          <a:pPr rtl="1"/>
          <a:r>
            <a:rPr lang="ar-SA" sz="3200" b="0" dirty="0" smtClean="0"/>
            <a:t>2- إنّ حذف الإسناد أدى إلى دخول الإسرائيليات.</a:t>
          </a:r>
        </a:p>
      </dgm:t>
    </dgm:pt>
    <dgm:pt modelId="{AD3D0545-EE55-4A25-9D94-BCE0A59EB10A}" type="parTrans" cxnId="{C0FBF847-2F12-4B2F-8D4F-B0241411FDB4}">
      <dgm:prSet/>
      <dgm:spPr/>
      <dgm:t>
        <a:bodyPr/>
        <a:lstStyle/>
        <a:p>
          <a:pPr rtl="1"/>
          <a:endParaRPr lang="ar-SA"/>
        </a:p>
      </dgm:t>
    </dgm:pt>
    <dgm:pt modelId="{8828E5DF-1157-41A7-A416-3392D193781C}" type="sibTrans" cxnId="{C0FBF847-2F12-4B2F-8D4F-B0241411FDB4}">
      <dgm:prSet/>
      <dgm:spPr/>
      <dgm:t>
        <a:bodyPr/>
        <a:lstStyle/>
        <a:p>
          <a:pPr rtl="1"/>
          <a:endParaRPr lang="ar-SA"/>
        </a:p>
      </dgm:t>
    </dgm:pt>
    <dgm:pt modelId="{A80B9E22-9769-45C4-B370-5BD194CB7279}">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3200" b="0" dirty="0" smtClean="0"/>
            <a:t>وليت هؤلاء الذين حذفوا الأسانيد وعنوا بجمع شتات الأقوال فعلوا كما فعل ابن جرير من رواية كل قول بإسناده.</a:t>
          </a:r>
          <a:endParaRPr lang="ar-SA" sz="3200" b="0" dirty="0"/>
        </a:p>
      </dgm:t>
    </dgm:pt>
    <dgm:pt modelId="{4AF47CA6-40E2-41E2-B376-6A3FCD7197C8}" type="parTrans" cxnId="{77B219C2-C3FB-4EAD-8A56-855F13AB202A}">
      <dgm:prSet/>
      <dgm:spPr/>
      <dgm:t>
        <a:bodyPr/>
        <a:lstStyle/>
        <a:p>
          <a:pPr rtl="1"/>
          <a:endParaRPr lang="ar-SA"/>
        </a:p>
      </dgm:t>
    </dgm:pt>
    <dgm:pt modelId="{4EDC69DA-C730-4336-B651-F51078EBC993}" type="sibTrans" cxnId="{77B219C2-C3FB-4EAD-8A56-855F13AB202A}">
      <dgm:prSet/>
      <dgm:spPr/>
      <dgm:t>
        <a:bodyPr/>
        <a:lstStyle/>
        <a:p>
          <a:pPr rtl="1"/>
          <a:endParaRPr lang="ar-SA"/>
        </a:p>
      </dgm:t>
    </dgm:pt>
    <dgm:pt modelId="{BE0354B5-7A93-4729-B91A-0AFD67766AB3}" type="pres">
      <dgm:prSet presAssocID="{92E4B584-85A6-4E28-96E0-8623B8741D7C}" presName="linear" presStyleCnt="0">
        <dgm:presLayoutVars>
          <dgm:animLvl val="lvl"/>
          <dgm:resizeHandles val="exact"/>
        </dgm:presLayoutVars>
      </dgm:prSet>
      <dgm:spPr/>
      <dgm:t>
        <a:bodyPr/>
        <a:lstStyle/>
        <a:p>
          <a:pPr rtl="1"/>
          <a:endParaRPr lang="ar-SA"/>
        </a:p>
      </dgm:t>
    </dgm:pt>
    <dgm:pt modelId="{8D76CCE5-A4D3-4905-AD68-E7D2380593F1}" type="pres">
      <dgm:prSet presAssocID="{E558D4F0-0308-4834-99BC-05AFA5A14F1E}" presName="parentText" presStyleLbl="node1" presStyleIdx="0" presStyleCnt="4">
        <dgm:presLayoutVars>
          <dgm:chMax val="0"/>
          <dgm:bulletEnabled val="1"/>
        </dgm:presLayoutVars>
      </dgm:prSet>
      <dgm:spPr/>
      <dgm:t>
        <a:bodyPr/>
        <a:lstStyle/>
        <a:p>
          <a:pPr rtl="1"/>
          <a:endParaRPr lang="ar-SA"/>
        </a:p>
      </dgm:t>
    </dgm:pt>
    <dgm:pt modelId="{C0290CEA-794D-450C-9E91-A0AE2D5F17E6}" type="pres">
      <dgm:prSet presAssocID="{32B7F3F3-84ED-49DA-B954-BCFC62AD1057}" presName="spacer" presStyleCnt="0"/>
      <dgm:spPr/>
    </dgm:pt>
    <dgm:pt modelId="{917B52CA-4476-408E-A884-735F755423C8}" type="pres">
      <dgm:prSet presAssocID="{564094F9-BFC0-4E85-9492-93CF335B1B1A}" presName="parentText" presStyleLbl="node1" presStyleIdx="1" presStyleCnt="4">
        <dgm:presLayoutVars>
          <dgm:chMax val="0"/>
          <dgm:bulletEnabled val="1"/>
        </dgm:presLayoutVars>
      </dgm:prSet>
      <dgm:spPr/>
      <dgm:t>
        <a:bodyPr/>
        <a:lstStyle/>
        <a:p>
          <a:pPr rtl="1"/>
          <a:endParaRPr lang="ar-SA"/>
        </a:p>
      </dgm:t>
    </dgm:pt>
    <dgm:pt modelId="{8B35646B-C875-477E-AA59-14556095F030}" type="pres">
      <dgm:prSet presAssocID="{778B7017-56A7-468F-9277-8E70C8F5EDB4}" presName="spacer" presStyleCnt="0"/>
      <dgm:spPr/>
    </dgm:pt>
    <dgm:pt modelId="{B0559408-935E-411F-8E86-7F3FA1FE73E0}" type="pres">
      <dgm:prSet presAssocID="{1853E116-1010-4A46-B294-26193A834793}" presName="parentText" presStyleLbl="node1" presStyleIdx="2" presStyleCnt="4">
        <dgm:presLayoutVars>
          <dgm:chMax val="0"/>
          <dgm:bulletEnabled val="1"/>
        </dgm:presLayoutVars>
      </dgm:prSet>
      <dgm:spPr/>
      <dgm:t>
        <a:bodyPr/>
        <a:lstStyle/>
        <a:p>
          <a:pPr rtl="1"/>
          <a:endParaRPr lang="ar-SA"/>
        </a:p>
      </dgm:t>
    </dgm:pt>
    <dgm:pt modelId="{57A0D43D-4E1A-4DE7-8401-D926B201FE1E}" type="pres">
      <dgm:prSet presAssocID="{8828E5DF-1157-41A7-A416-3392D193781C}" presName="spacer" presStyleCnt="0"/>
      <dgm:spPr/>
    </dgm:pt>
    <dgm:pt modelId="{20893AE9-9584-46E2-B8CE-D55E3960323C}" type="pres">
      <dgm:prSet presAssocID="{A80B9E22-9769-45C4-B370-5BD194CB7279}" presName="parentText" presStyleLbl="node1" presStyleIdx="3" presStyleCnt="4" custLinFactY="910" custLinFactNeighborX="126" custLinFactNeighborY="100000">
        <dgm:presLayoutVars>
          <dgm:chMax val="0"/>
          <dgm:bulletEnabled val="1"/>
        </dgm:presLayoutVars>
      </dgm:prSet>
      <dgm:spPr/>
      <dgm:t>
        <a:bodyPr/>
        <a:lstStyle/>
        <a:p>
          <a:pPr rtl="1"/>
          <a:endParaRPr lang="ar-SA"/>
        </a:p>
      </dgm:t>
    </dgm:pt>
  </dgm:ptLst>
  <dgm:cxnLst>
    <dgm:cxn modelId="{F0865B6B-63B7-4E0F-9829-5681B9329742}" type="presOf" srcId="{1853E116-1010-4A46-B294-26193A834793}" destId="{B0559408-935E-411F-8E86-7F3FA1FE73E0}" srcOrd="0" destOrd="0" presId="urn:microsoft.com/office/officeart/2005/8/layout/vList2"/>
    <dgm:cxn modelId="{F50A87A7-FE97-4496-B994-8CDB41606295}" type="presOf" srcId="{A80B9E22-9769-45C4-B370-5BD194CB7279}" destId="{20893AE9-9584-46E2-B8CE-D55E3960323C}" srcOrd="0" destOrd="0" presId="urn:microsoft.com/office/officeart/2005/8/layout/vList2"/>
    <dgm:cxn modelId="{57A08577-D4C3-443C-89AC-13F33AD4BDA9}" srcId="{92E4B584-85A6-4E28-96E0-8623B8741D7C}" destId="{E558D4F0-0308-4834-99BC-05AFA5A14F1E}" srcOrd="0" destOrd="0" parTransId="{180F0840-A165-4908-BEAD-234E582BF652}" sibTransId="{32B7F3F3-84ED-49DA-B954-BCFC62AD1057}"/>
    <dgm:cxn modelId="{DC57F9BC-5C79-42BE-8821-96AA5516A00E}" type="presOf" srcId="{564094F9-BFC0-4E85-9492-93CF335B1B1A}" destId="{917B52CA-4476-408E-A884-735F755423C8}" srcOrd="0" destOrd="0" presId="urn:microsoft.com/office/officeart/2005/8/layout/vList2"/>
    <dgm:cxn modelId="{6D119289-CC45-48E5-A075-E35EF6B2D6FB}" type="presOf" srcId="{E558D4F0-0308-4834-99BC-05AFA5A14F1E}" destId="{8D76CCE5-A4D3-4905-AD68-E7D2380593F1}" srcOrd="0" destOrd="0" presId="urn:microsoft.com/office/officeart/2005/8/layout/vList2"/>
    <dgm:cxn modelId="{C0FBF847-2F12-4B2F-8D4F-B0241411FDB4}" srcId="{92E4B584-85A6-4E28-96E0-8623B8741D7C}" destId="{1853E116-1010-4A46-B294-26193A834793}" srcOrd="2" destOrd="0" parTransId="{AD3D0545-EE55-4A25-9D94-BCE0A59EB10A}" sibTransId="{8828E5DF-1157-41A7-A416-3392D193781C}"/>
    <dgm:cxn modelId="{0507A304-906C-4C01-8B90-C71469584B01}" srcId="{92E4B584-85A6-4E28-96E0-8623B8741D7C}" destId="{564094F9-BFC0-4E85-9492-93CF335B1B1A}" srcOrd="1" destOrd="0" parTransId="{721E96FB-6C89-4C05-BDAF-07891153D9A5}" sibTransId="{778B7017-56A7-468F-9277-8E70C8F5EDB4}"/>
    <dgm:cxn modelId="{96FE88DF-06EB-4154-B88E-E7292AB2C742}" type="presOf" srcId="{92E4B584-85A6-4E28-96E0-8623B8741D7C}" destId="{BE0354B5-7A93-4729-B91A-0AFD67766AB3}" srcOrd="0" destOrd="0" presId="urn:microsoft.com/office/officeart/2005/8/layout/vList2"/>
    <dgm:cxn modelId="{77B219C2-C3FB-4EAD-8A56-855F13AB202A}" srcId="{92E4B584-85A6-4E28-96E0-8623B8741D7C}" destId="{A80B9E22-9769-45C4-B370-5BD194CB7279}" srcOrd="3" destOrd="0" parTransId="{4AF47CA6-40E2-41E2-B376-6A3FCD7197C8}" sibTransId="{4EDC69DA-C730-4336-B651-F51078EBC993}"/>
    <dgm:cxn modelId="{E1C8EDB7-DFEC-4D95-8840-CE69BD78CE36}" type="presParOf" srcId="{BE0354B5-7A93-4729-B91A-0AFD67766AB3}" destId="{8D76CCE5-A4D3-4905-AD68-E7D2380593F1}" srcOrd="0" destOrd="0" presId="urn:microsoft.com/office/officeart/2005/8/layout/vList2"/>
    <dgm:cxn modelId="{24475A84-C1E8-4A62-A7E4-27D91438DDE0}" type="presParOf" srcId="{BE0354B5-7A93-4729-B91A-0AFD67766AB3}" destId="{C0290CEA-794D-450C-9E91-A0AE2D5F17E6}" srcOrd="1" destOrd="0" presId="urn:microsoft.com/office/officeart/2005/8/layout/vList2"/>
    <dgm:cxn modelId="{89D8DD9D-BD0C-435E-86A0-9403A5F5702D}" type="presParOf" srcId="{BE0354B5-7A93-4729-B91A-0AFD67766AB3}" destId="{917B52CA-4476-408E-A884-735F755423C8}" srcOrd="2" destOrd="0" presId="urn:microsoft.com/office/officeart/2005/8/layout/vList2"/>
    <dgm:cxn modelId="{5F047E7F-B040-4655-A654-F891A76C152C}" type="presParOf" srcId="{BE0354B5-7A93-4729-B91A-0AFD67766AB3}" destId="{8B35646B-C875-477E-AA59-14556095F030}" srcOrd="3" destOrd="0" presId="urn:microsoft.com/office/officeart/2005/8/layout/vList2"/>
    <dgm:cxn modelId="{57C6730F-8A2F-4340-9CA4-E388F3E2A9BA}" type="presParOf" srcId="{BE0354B5-7A93-4729-B91A-0AFD67766AB3}" destId="{B0559408-935E-411F-8E86-7F3FA1FE73E0}" srcOrd="4" destOrd="0" presId="urn:microsoft.com/office/officeart/2005/8/layout/vList2"/>
    <dgm:cxn modelId="{6877F23D-1837-4FF2-9E28-4B04CD33007F}" type="presParOf" srcId="{BE0354B5-7A93-4729-B91A-0AFD67766AB3}" destId="{57A0D43D-4E1A-4DE7-8401-D926B201FE1E}" srcOrd="5" destOrd="0" presId="urn:microsoft.com/office/officeart/2005/8/layout/vList2"/>
    <dgm:cxn modelId="{B4621F26-D4CB-4E9F-8916-3AE5242F761A}" type="presParOf" srcId="{BE0354B5-7A93-4729-B91A-0AFD67766AB3}" destId="{20893AE9-9584-46E2-B8CE-D55E3960323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7816A-46CA-474C-B383-D17F3F364DF6}">
      <dsp:nvSpPr>
        <dsp:cNvPr id="0" name=""/>
        <dsp:cNvSpPr/>
      </dsp:nvSpPr>
      <dsp:spPr>
        <a:xfrm>
          <a:off x="5" y="110456"/>
          <a:ext cx="8429365" cy="1712562"/>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3820" tIns="41910" rIns="0" bIns="41910" numCol="1" spcCol="1270" anchor="ctr" anchorCtr="0">
          <a:noAutofit/>
        </a:bodyPr>
        <a:lstStyle/>
        <a:p>
          <a:pPr lvl="0" algn="ctr" defTabSz="2933700" rtl="1">
            <a:lnSpc>
              <a:spcPct val="90000"/>
            </a:lnSpc>
            <a:spcBef>
              <a:spcPct val="0"/>
            </a:spcBef>
            <a:spcAft>
              <a:spcPct val="35000"/>
            </a:spcAft>
          </a:pPr>
          <a:r>
            <a:rPr lang="ar-SA" sz="6600" kern="1200" dirty="0" smtClean="0"/>
            <a:t>المحاضرة التاسعة</a:t>
          </a:r>
          <a:endParaRPr lang="ar-SA" sz="6600" kern="1200" dirty="0"/>
        </a:p>
      </dsp:txBody>
      <dsp:txXfrm>
        <a:off x="856286" y="110456"/>
        <a:ext cx="6716803" cy="1712562"/>
      </dsp:txXfrm>
    </dsp:sp>
    <dsp:sp modelId="{9DD116D4-02AA-4602-B8DF-98A99A2E5BDB}">
      <dsp:nvSpPr>
        <dsp:cNvPr id="0" name=""/>
        <dsp:cNvSpPr/>
      </dsp:nvSpPr>
      <dsp:spPr>
        <a:xfrm>
          <a:off x="5" y="2349495"/>
          <a:ext cx="8420484" cy="1840633"/>
        </a:xfrm>
        <a:prstGeom prst="chevron">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0960" tIns="30480" rIns="0" bIns="30480" numCol="1" spcCol="1270" anchor="ctr" anchorCtr="0">
          <a:noAutofit/>
        </a:bodyPr>
        <a:lstStyle/>
        <a:p>
          <a:pPr lvl="0" algn="r" defTabSz="2133600" rtl="1">
            <a:lnSpc>
              <a:spcPct val="90000"/>
            </a:lnSpc>
            <a:spcBef>
              <a:spcPct val="0"/>
            </a:spcBef>
            <a:spcAft>
              <a:spcPct val="35000"/>
            </a:spcAft>
          </a:pPr>
          <a:r>
            <a:rPr lang="ar-SA" sz="4800" kern="1200" dirty="0" smtClean="0"/>
            <a:t>تابع التفسير في المرحلة الثالثة</a:t>
          </a:r>
          <a:endParaRPr lang="ar-SA" sz="4800" kern="1200" dirty="0"/>
        </a:p>
      </dsp:txBody>
      <dsp:txXfrm>
        <a:off x="920322" y="2349495"/>
        <a:ext cx="6579851" cy="18406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EEA68-24F1-4C28-B508-45528D47C2C5}">
      <dsp:nvSpPr>
        <dsp:cNvPr id="0" name=""/>
        <dsp:cNvSpPr/>
      </dsp:nvSpPr>
      <dsp:spPr>
        <a:xfrm>
          <a:off x="0" y="205581"/>
          <a:ext cx="8229600" cy="4114800"/>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p3d extrusionH="381000"/>
      </dsp:spPr>
      <dsp:style>
        <a:lnRef idx="1">
          <a:schemeClr val="accent5"/>
        </a:lnRef>
        <a:fillRef idx="2">
          <a:schemeClr val="accent5"/>
        </a:fillRef>
        <a:effectRef idx="1">
          <a:schemeClr val="accent5"/>
        </a:effectRef>
        <a:fontRef idx="minor">
          <a:schemeClr val="dk1"/>
        </a:fontRef>
      </dsp:style>
      <dsp:txBody>
        <a:bodyPr spcFirstLastPara="0" vert="horz" wrap="square" lIns="137160" tIns="91440" rIns="137160" bIns="91440" numCol="1" spcCol="1270" anchor="ctr" anchorCtr="0">
          <a:noAutofit/>
        </a:bodyPr>
        <a:lstStyle/>
        <a:p>
          <a:pPr lvl="0" algn="ctr" defTabSz="3200400" rtl="1">
            <a:lnSpc>
              <a:spcPct val="90000"/>
            </a:lnSpc>
            <a:spcBef>
              <a:spcPct val="0"/>
            </a:spcBef>
            <a:spcAft>
              <a:spcPct val="35000"/>
            </a:spcAft>
          </a:pPr>
          <a:r>
            <a:rPr lang="ar-SA" sz="7200" kern="1200" dirty="0" smtClean="0"/>
            <a:t>مراجعة </a:t>
          </a:r>
          <a:r>
            <a:rPr lang="ar-SA" sz="7200" kern="1200" dirty="0" err="1" smtClean="0"/>
            <a:t>لماسبق</a:t>
          </a:r>
          <a:r>
            <a:rPr lang="ar-SA" sz="7200" kern="1200" dirty="0" smtClean="0"/>
            <a:t> ذكره في المحاضرة السابقة</a:t>
          </a:r>
          <a:endParaRPr lang="ar-SA" sz="7200" kern="1200" dirty="0"/>
        </a:p>
      </dsp:txBody>
      <dsp:txXfrm>
        <a:off x="120518" y="326099"/>
        <a:ext cx="7988564" cy="38737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514398" y="788"/>
          <a:ext cx="7200803" cy="1428526"/>
        </a:xfrm>
        <a:prstGeom prst="roundRect">
          <a:avLst>
            <a:gd name="adj" fmla="val 10000"/>
          </a:avLst>
        </a:prstGeom>
        <a:gradFill flip="none" rotWithShape="0">
          <a:gsLst>
            <a:gs pos="0">
              <a:srgbClr val="FF66FF">
                <a:tint val="66000"/>
                <a:satMod val="160000"/>
              </a:srgbClr>
            </a:gs>
            <a:gs pos="50000">
              <a:srgbClr val="FF66FF">
                <a:tint val="44500"/>
                <a:satMod val="160000"/>
              </a:srgbClr>
            </a:gs>
            <a:gs pos="100000">
              <a:srgbClr val="FF66FF">
                <a:tint val="23500"/>
                <a:satMod val="160000"/>
              </a:srgbClr>
            </a:gs>
          </a:gsLst>
          <a:path path="circle">
            <a:fillToRect l="100000" t="100000"/>
          </a:path>
          <a:tileRect r="-100000" b="-100000"/>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68580" rIns="102870" bIns="68580" numCol="1" spcCol="1270" anchor="ctr" anchorCtr="0">
          <a:noAutofit/>
        </a:bodyPr>
        <a:lstStyle/>
        <a:p>
          <a:pPr lvl="0" algn="ctr" defTabSz="2400300" rtl="1">
            <a:lnSpc>
              <a:spcPct val="90000"/>
            </a:lnSpc>
            <a:spcBef>
              <a:spcPct val="0"/>
            </a:spcBef>
            <a:spcAft>
              <a:spcPct val="35000"/>
            </a:spcAft>
          </a:pPr>
          <a:r>
            <a:rPr lang="ar-SA" sz="5400" u="sng" kern="1200" dirty="0" smtClean="0"/>
            <a:t> موضوعات المحاضرة السابقة:</a:t>
          </a:r>
          <a:endParaRPr lang="ar-SA" sz="5400" kern="1200" dirty="0"/>
        </a:p>
      </dsp:txBody>
      <dsp:txXfrm>
        <a:off x="556238" y="42628"/>
        <a:ext cx="7117123" cy="1344846"/>
      </dsp:txXfrm>
    </dsp:sp>
    <dsp:sp modelId="{2FA0D95E-CA67-4927-8097-2CE7F6F57EF2}">
      <dsp:nvSpPr>
        <dsp:cNvPr id="0" name=""/>
        <dsp:cNvSpPr/>
      </dsp:nvSpPr>
      <dsp:spPr>
        <a:xfrm>
          <a:off x="1234478" y="1429315"/>
          <a:ext cx="720080" cy="1071395"/>
        </a:xfrm>
        <a:custGeom>
          <a:avLst/>
          <a:gdLst/>
          <a:ahLst/>
          <a:cxnLst/>
          <a:rect l="0" t="0" r="0" b="0"/>
          <a:pathLst>
            <a:path>
              <a:moveTo>
                <a:pt x="0" y="0"/>
              </a:moveTo>
              <a:lnTo>
                <a:pt x="0" y="1071395"/>
              </a:lnTo>
              <a:lnTo>
                <a:pt x="720080" y="10713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54558" y="1786447"/>
          <a:ext cx="4771142" cy="1428526"/>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-التفسير في المرحلة الثالثة.</a:t>
          </a:r>
          <a:endParaRPr lang="ar-SA" sz="4000" kern="1200" dirty="0"/>
        </a:p>
      </dsp:txBody>
      <dsp:txXfrm>
        <a:off x="1996398" y="1828287"/>
        <a:ext cx="4687462" cy="1344846"/>
      </dsp:txXfrm>
    </dsp:sp>
    <dsp:sp modelId="{1EC8711C-98D5-428D-99AD-5EDA641DEFD5}">
      <dsp:nvSpPr>
        <dsp:cNvPr id="0" name=""/>
        <dsp:cNvSpPr/>
      </dsp:nvSpPr>
      <dsp:spPr>
        <a:xfrm>
          <a:off x="1234478" y="1429315"/>
          <a:ext cx="720080" cy="2857053"/>
        </a:xfrm>
        <a:custGeom>
          <a:avLst/>
          <a:gdLst/>
          <a:ahLst/>
          <a:cxnLst/>
          <a:rect l="0" t="0" r="0" b="0"/>
          <a:pathLst>
            <a:path>
              <a:moveTo>
                <a:pt x="0" y="0"/>
              </a:moveTo>
              <a:lnTo>
                <a:pt x="0" y="2857053"/>
              </a:lnTo>
              <a:lnTo>
                <a:pt x="720080" y="285705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54558" y="3572105"/>
          <a:ext cx="4771142" cy="1428526"/>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45720" rIns="68580" bIns="45720" numCol="1" spcCol="1270" anchor="ctr" anchorCtr="0">
          <a:noAutofit/>
        </a:bodyPr>
        <a:lstStyle/>
        <a:p>
          <a:pPr lvl="0" algn="justLow" defTabSz="1600200" rtl="1">
            <a:lnSpc>
              <a:spcPct val="90000"/>
            </a:lnSpc>
            <a:spcBef>
              <a:spcPct val="0"/>
            </a:spcBef>
            <a:spcAft>
              <a:spcPct val="35000"/>
            </a:spcAft>
          </a:pPr>
          <a:r>
            <a:rPr lang="ar-SA" sz="3600" kern="1200" dirty="0" smtClean="0"/>
            <a:t>-بداية هذه المرحلة.</a:t>
          </a:r>
        </a:p>
        <a:p>
          <a:pPr lvl="0" algn="justLow" defTabSz="1600200" rtl="1">
            <a:lnSpc>
              <a:spcPct val="90000"/>
            </a:lnSpc>
            <a:spcBef>
              <a:spcPct val="0"/>
            </a:spcBef>
            <a:spcAft>
              <a:spcPct val="35000"/>
            </a:spcAft>
          </a:pPr>
          <a:r>
            <a:rPr lang="ar-SA" sz="3600" kern="1200" dirty="0" smtClean="0"/>
            <a:t>-تدرج التفسير في هذه المرحل.</a:t>
          </a:r>
          <a:endParaRPr lang="ar-SA" sz="3600" kern="1200" dirty="0"/>
        </a:p>
      </dsp:txBody>
      <dsp:txXfrm>
        <a:off x="1996398" y="3613945"/>
        <a:ext cx="4687462" cy="13448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514398" y="788"/>
          <a:ext cx="7200803" cy="1428526"/>
        </a:xfrm>
        <a:prstGeom prst="roundRect">
          <a:avLst>
            <a:gd name="adj" fmla="val 10000"/>
          </a:avLst>
        </a:prstGeom>
        <a:gradFill flip="none"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3345" tIns="62230" rIns="93345" bIns="62230" numCol="1" spcCol="1270" anchor="ctr" anchorCtr="0">
          <a:noAutofit/>
        </a:bodyPr>
        <a:lstStyle/>
        <a:p>
          <a:pPr lvl="0" algn="ctr" defTabSz="2178050" rtl="1">
            <a:lnSpc>
              <a:spcPct val="90000"/>
            </a:lnSpc>
            <a:spcBef>
              <a:spcPct val="0"/>
            </a:spcBef>
            <a:spcAft>
              <a:spcPct val="35000"/>
            </a:spcAft>
          </a:pPr>
          <a:r>
            <a:rPr lang="ar-SA" sz="4900" u="sng" kern="1200" dirty="0" smtClean="0"/>
            <a:t>تابع موضوعات المحاضرة السابقة:</a:t>
          </a:r>
          <a:endParaRPr lang="ar-SA" sz="4900" kern="1200" dirty="0"/>
        </a:p>
      </dsp:txBody>
      <dsp:txXfrm>
        <a:off x="556238" y="42628"/>
        <a:ext cx="7117123" cy="1344846"/>
      </dsp:txXfrm>
    </dsp:sp>
    <dsp:sp modelId="{2FA0D95E-CA67-4927-8097-2CE7F6F57EF2}">
      <dsp:nvSpPr>
        <dsp:cNvPr id="0" name=""/>
        <dsp:cNvSpPr/>
      </dsp:nvSpPr>
      <dsp:spPr>
        <a:xfrm>
          <a:off x="1234478" y="1429315"/>
          <a:ext cx="720080" cy="1071395"/>
        </a:xfrm>
        <a:custGeom>
          <a:avLst/>
          <a:gdLst/>
          <a:ahLst/>
          <a:cxnLst/>
          <a:rect l="0" t="0" r="0" b="0"/>
          <a:pathLst>
            <a:path>
              <a:moveTo>
                <a:pt x="0" y="0"/>
              </a:moveTo>
              <a:lnTo>
                <a:pt x="0" y="1071395"/>
              </a:lnTo>
              <a:lnTo>
                <a:pt x="720080" y="10713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54558" y="1786447"/>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التفسير العقلي.</a:t>
          </a:r>
          <a:endParaRPr lang="ar-SA" sz="4000" kern="1200" dirty="0"/>
        </a:p>
      </dsp:txBody>
      <dsp:txXfrm>
        <a:off x="1996398" y="1828287"/>
        <a:ext cx="4687462" cy="1344846"/>
      </dsp:txXfrm>
    </dsp:sp>
    <dsp:sp modelId="{1EC8711C-98D5-428D-99AD-5EDA641DEFD5}">
      <dsp:nvSpPr>
        <dsp:cNvPr id="0" name=""/>
        <dsp:cNvSpPr/>
      </dsp:nvSpPr>
      <dsp:spPr>
        <a:xfrm>
          <a:off x="1234478" y="1429315"/>
          <a:ext cx="720080" cy="2857053"/>
        </a:xfrm>
        <a:custGeom>
          <a:avLst/>
          <a:gdLst/>
          <a:ahLst/>
          <a:cxnLst/>
          <a:rect l="0" t="0" r="0" b="0"/>
          <a:pathLst>
            <a:path>
              <a:moveTo>
                <a:pt x="0" y="0"/>
              </a:moveTo>
              <a:lnTo>
                <a:pt x="0" y="2857053"/>
              </a:lnTo>
              <a:lnTo>
                <a:pt x="720080" y="285705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54558" y="3572105"/>
          <a:ext cx="4771142" cy="1428526"/>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التفسير الموضوعي.</a:t>
          </a:r>
          <a:endParaRPr lang="ar-SA" sz="4000" kern="1200" dirty="0"/>
        </a:p>
      </dsp:txBody>
      <dsp:txXfrm>
        <a:off x="1996398" y="3613945"/>
        <a:ext cx="4687462" cy="13448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73D4-8756-4257-902A-23BED56FA97B}">
      <dsp:nvSpPr>
        <dsp:cNvPr id="0" name=""/>
        <dsp:cNvSpPr/>
      </dsp:nvSpPr>
      <dsp:spPr>
        <a:xfrm>
          <a:off x="514398" y="788"/>
          <a:ext cx="7200803" cy="1428526"/>
        </a:xfrm>
        <a:prstGeom prst="roundRect">
          <a:avLst>
            <a:gd name="adj" fmla="val 10000"/>
          </a:avLst>
        </a:prstGeom>
        <a:blipFill rotWithShape="0">
          <a:blip xmlns:r="http://schemas.openxmlformats.org/officeDocument/2006/relationships" r:embed="rId1"/>
          <a:tile tx="0" ty="0" sx="100000" sy="100000" flip="none" algn="tl"/>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3345" tIns="62230" rIns="93345" bIns="62230" numCol="1" spcCol="1270" anchor="ctr" anchorCtr="0">
          <a:noAutofit/>
        </a:bodyPr>
        <a:lstStyle/>
        <a:p>
          <a:pPr lvl="0" algn="ctr" defTabSz="2178050" rtl="1">
            <a:lnSpc>
              <a:spcPct val="90000"/>
            </a:lnSpc>
            <a:spcBef>
              <a:spcPct val="0"/>
            </a:spcBef>
            <a:spcAft>
              <a:spcPct val="35000"/>
            </a:spcAft>
          </a:pPr>
          <a:r>
            <a:rPr lang="ar-SA" sz="4900" u="sng" kern="1200" dirty="0" smtClean="0"/>
            <a:t>تابع موضوعات المحاضرة السابقة:</a:t>
          </a:r>
          <a:endParaRPr lang="ar-SA" sz="4900" kern="1200" dirty="0"/>
        </a:p>
      </dsp:txBody>
      <dsp:txXfrm>
        <a:off x="556238" y="42628"/>
        <a:ext cx="7117123" cy="1344846"/>
      </dsp:txXfrm>
    </dsp:sp>
    <dsp:sp modelId="{2FA0D95E-CA67-4927-8097-2CE7F6F57EF2}">
      <dsp:nvSpPr>
        <dsp:cNvPr id="0" name=""/>
        <dsp:cNvSpPr/>
      </dsp:nvSpPr>
      <dsp:spPr>
        <a:xfrm>
          <a:off x="1234478" y="1429315"/>
          <a:ext cx="720080" cy="1071395"/>
        </a:xfrm>
        <a:custGeom>
          <a:avLst/>
          <a:gdLst/>
          <a:ahLst/>
          <a:cxnLst/>
          <a:rect l="0" t="0" r="0" b="0"/>
          <a:pathLst>
            <a:path>
              <a:moveTo>
                <a:pt x="0" y="0"/>
              </a:moveTo>
              <a:lnTo>
                <a:pt x="0" y="1071395"/>
              </a:lnTo>
              <a:lnTo>
                <a:pt x="720080" y="10713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728A7-D877-4051-8E16-B7FC989B8662}">
      <dsp:nvSpPr>
        <dsp:cNvPr id="0" name=""/>
        <dsp:cNvSpPr/>
      </dsp:nvSpPr>
      <dsp:spPr>
        <a:xfrm>
          <a:off x="1954558" y="1786447"/>
          <a:ext cx="4771142" cy="1428526"/>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التفسير المأثور.</a:t>
          </a:r>
          <a:endParaRPr lang="ar-SA" sz="4000" kern="1200" dirty="0"/>
        </a:p>
      </dsp:txBody>
      <dsp:txXfrm>
        <a:off x="1996398" y="1828287"/>
        <a:ext cx="4687462" cy="1344846"/>
      </dsp:txXfrm>
    </dsp:sp>
    <dsp:sp modelId="{1EC8711C-98D5-428D-99AD-5EDA641DEFD5}">
      <dsp:nvSpPr>
        <dsp:cNvPr id="0" name=""/>
        <dsp:cNvSpPr/>
      </dsp:nvSpPr>
      <dsp:spPr>
        <a:xfrm>
          <a:off x="1234478" y="1429315"/>
          <a:ext cx="720080" cy="2857053"/>
        </a:xfrm>
        <a:custGeom>
          <a:avLst/>
          <a:gdLst/>
          <a:ahLst/>
          <a:cxnLst/>
          <a:rect l="0" t="0" r="0" b="0"/>
          <a:pathLst>
            <a:path>
              <a:moveTo>
                <a:pt x="0" y="0"/>
              </a:moveTo>
              <a:lnTo>
                <a:pt x="0" y="2857053"/>
              </a:lnTo>
              <a:lnTo>
                <a:pt x="720080" y="2857053"/>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435EF5-2BDE-42F2-A6B7-5DAB4111CEBB}">
      <dsp:nvSpPr>
        <dsp:cNvPr id="0" name=""/>
        <dsp:cNvSpPr/>
      </dsp:nvSpPr>
      <dsp:spPr>
        <a:xfrm>
          <a:off x="1954558" y="3572105"/>
          <a:ext cx="4771142" cy="1428526"/>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76200" tIns="50800" rIns="76200" bIns="50800" numCol="1" spcCol="1270" anchor="ctr" anchorCtr="0">
          <a:noAutofit/>
        </a:bodyPr>
        <a:lstStyle/>
        <a:p>
          <a:pPr lvl="0" algn="justLow" defTabSz="1778000" rtl="1">
            <a:lnSpc>
              <a:spcPct val="90000"/>
            </a:lnSpc>
            <a:spcBef>
              <a:spcPct val="0"/>
            </a:spcBef>
            <a:spcAft>
              <a:spcPct val="35000"/>
            </a:spcAft>
          </a:pPr>
          <a:r>
            <a:rPr lang="ar-SA" sz="4000" kern="1200" dirty="0" smtClean="0"/>
            <a:t>أسباب الضعف في روايات التفسير المأثور.</a:t>
          </a:r>
          <a:endParaRPr lang="ar-SA" sz="4000" kern="1200" dirty="0"/>
        </a:p>
      </dsp:txBody>
      <dsp:txXfrm>
        <a:off x="1996398" y="3613945"/>
        <a:ext cx="4687462" cy="13448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6DC83-8838-4E62-9B67-20913B99F3BD}">
      <dsp:nvSpPr>
        <dsp:cNvPr id="0" name=""/>
        <dsp:cNvSpPr/>
      </dsp:nvSpPr>
      <dsp:spPr>
        <a:xfrm>
          <a:off x="723304" y="2549"/>
          <a:ext cx="6104691" cy="3876479"/>
        </a:xfrm>
        <a:prstGeom prst="roundRect">
          <a:avLst>
            <a:gd name="adj" fmla="val 10000"/>
          </a:avLst>
        </a:prstGeom>
        <a:solidFill>
          <a:schemeClr val="accent2">
            <a:lumMod val="40000"/>
            <a:lumOff val="60000"/>
          </a:schemeClr>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sp>
    <dsp:sp modelId="{76807906-B6AB-476E-97E2-65A7F29DEC27}">
      <dsp:nvSpPr>
        <dsp:cNvPr id="0" name=""/>
        <dsp:cNvSpPr/>
      </dsp:nvSpPr>
      <dsp:spPr>
        <a:xfrm>
          <a:off x="1401603" y="646933"/>
          <a:ext cx="6104691" cy="387647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04800" tIns="304800" rIns="304800" bIns="304800" numCol="1" spcCol="1270" anchor="ctr" anchorCtr="0">
          <a:noAutofit/>
        </a:bodyPr>
        <a:lstStyle/>
        <a:p>
          <a:pPr lvl="0" algn="ctr" defTabSz="3556000" rtl="1">
            <a:lnSpc>
              <a:spcPct val="90000"/>
            </a:lnSpc>
            <a:spcBef>
              <a:spcPct val="0"/>
            </a:spcBef>
            <a:spcAft>
              <a:spcPct val="35000"/>
            </a:spcAft>
          </a:pPr>
          <a:r>
            <a:rPr lang="ar-SA" sz="8000" kern="1200" dirty="0" smtClean="0">
              <a:solidFill>
                <a:schemeClr val="tx1"/>
              </a:solidFill>
              <a:cs typeface="Kufi Outline Shaded" pitchFamily="82" charset="-78"/>
            </a:rPr>
            <a:t>محاضرة اليوم</a:t>
          </a:r>
          <a:endParaRPr lang="ar-SA" sz="8000" kern="1200" dirty="0">
            <a:solidFill>
              <a:schemeClr val="tx1"/>
            </a:solidFill>
            <a:cs typeface="Kufi Outline Shaded" pitchFamily="82" charset="-78"/>
          </a:endParaRPr>
        </a:p>
      </dsp:txBody>
      <dsp:txXfrm>
        <a:off x="1515141" y="760471"/>
        <a:ext cx="5877615" cy="36494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9322C-4AEC-4F99-9201-4751FC7D6A97}">
      <dsp:nvSpPr>
        <dsp:cNvPr id="0" name=""/>
        <dsp:cNvSpPr/>
      </dsp:nvSpPr>
      <dsp:spPr>
        <a:xfrm rot="16200000">
          <a:off x="1650093" y="-1650093"/>
          <a:ext cx="4929413" cy="8229600"/>
        </a:xfrm>
        <a:prstGeom prst="flowChartManualOperation">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p3d extrusionH="381000"/>
      </dsp:spPr>
      <dsp:style>
        <a:lnRef idx="1">
          <a:schemeClr val="accent4"/>
        </a:lnRef>
        <a:fillRef idx="2">
          <a:schemeClr val="accent4"/>
        </a:fillRef>
        <a:effectRef idx="1">
          <a:schemeClr val="accent4"/>
        </a:effectRef>
        <a:fontRef idx="minor">
          <a:schemeClr val="dk1"/>
        </a:fontRef>
      </dsp:style>
      <dsp:txBody>
        <a:bodyPr spcFirstLastPara="0" vert="horz" wrap="square" lIns="254000" tIns="0" rIns="254000" bIns="0" numCol="1" spcCol="1270" anchor="ctr" anchorCtr="0">
          <a:noAutofit/>
        </a:bodyPr>
        <a:lstStyle/>
        <a:p>
          <a:pPr lvl="0" algn="ctr" defTabSz="1778000" rtl="1">
            <a:lnSpc>
              <a:spcPct val="90000"/>
            </a:lnSpc>
            <a:spcBef>
              <a:spcPct val="0"/>
            </a:spcBef>
            <a:spcAft>
              <a:spcPct val="35000"/>
            </a:spcAft>
          </a:pPr>
          <a:r>
            <a:rPr lang="ar-SA" sz="4000" kern="1200" dirty="0" smtClean="0"/>
            <a:t>تابع أسباب الضعف في روايات التفسير بالمأثور </a:t>
          </a:r>
        </a:p>
        <a:p>
          <a:pPr lvl="0" algn="ctr" defTabSz="1778000" rtl="1">
            <a:lnSpc>
              <a:spcPct val="90000"/>
            </a:lnSpc>
            <a:spcBef>
              <a:spcPct val="0"/>
            </a:spcBef>
            <a:spcAft>
              <a:spcPct val="35000"/>
            </a:spcAft>
          </a:pPr>
          <a:r>
            <a:rPr lang="ar-SA" sz="3600" kern="1200" dirty="0" smtClean="0"/>
            <a:t>(الإسرائيليات – حذف الإسناد)</a:t>
          </a:r>
          <a:endParaRPr lang="ar-SA" sz="3600" kern="1200" dirty="0"/>
        </a:p>
      </dsp:txBody>
      <dsp:txXfrm rot="5400000">
        <a:off x="0" y="985883"/>
        <a:ext cx="8229600" cy="29576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4E136A-A377-4146-A9BF-A43CB52F4C91}">
      <dsp:nvSpPr>
        <dsp:cNvPr id="0" name=""/>
        <dsp:cNvSpPr/>
      </dsp:nvSpPr>
      <dsp:spPr>
        <a:xfrm>
          <a:off x="4028499" y="1882389"/>
          <a:ext cx="2165910" cy="801667"/>
        </a:xfrm>
        <a:custGeom>
          <a:avLst/>
          <a:gdLst/>
          <a:ahLst/>
          <a:cxnLst/>
          <a:rect l="0" t="0" r="0" b="0"/>
          <a:pathLst>
            <a:path>
              <a:moveTo>
                <a:pt x="0" y="0"/>
              </a:moveTo>
              <a:lnTo>
                <a:pt x="0" y="546312"/>
              </a:lnTo>
              <a:lnTo>
                <a:pt x="2165910" y="546312"/>
              </a:lnTo>
              <a:lnTo>
                <a:pt x="2165910" y="801667"/>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36D61B-26BF-4401-9CFA-4F4AEB699660}">
      <dsp:nvSpPr>
        <dsp:cNvPr id="0" name=""/>
        <dsp:cNvSpPr/>
      </dsp:nvSpPr>
      <dsp:spPr>
        <a:xfrm>
          <a:off x="1862588" y="1882389"/>
          <a:ext cx="2165910" cy="801667"/>
        </a:xfrm>
        <a:custGeom>
          <a:avLst/>
          <a:gdLst/>
          <a:ahLst/>
          <a:cxnLst/>
          <a:rect l="0" t="0" r="0" b="0"/>
          <a:pathLst>
            <a:path>
              <a:moveTo>
                <a:pt x="2165910" y="0"/>
              </a:moveTo>
              <a:lnTo>
                <a:pt x="2165910" y="546312"/>
              </a:lnTo>
              <a:lnTo>
                <a:pt x="0" y="546312"/>
              </a:lnTo>
              <a:lnTo>
                <a:pt x="0" y="801667"/>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24E3D3-9E0A-40CC-B9B4-48691FA5E7C7}">
      <dsp:nvSpPr>
        <dsp:cNvPr id="0" name=""/>
        <dsp:cNvSpPr/>
      </dsp:nvSpPr>
      <dsp:spPr>
        <a:xfrm>
          <a:off x="2088234" y="132044"/>
          <a:ext cx="3880529" cy="1750345"/>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7F0AAB-F89B-4E47-8DAD-669C80BAEB09}">
      <dsp:nvSpPr>
        <dsp:cNvPr id="0" name=""/>
        <dsp:cNvSpPr/>
      </dsp:nvSpPr>
      <dsp:spPr>
        <a:xfrm>
          <a:off x="2394506" y="423002"/>
          <a:ext cx="3880529" cy="1750345"/>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67640" tIns="167640" rIns="167640" bIns="167640" numCol="1" spcCol="1270" anchor="ctr" anchorCtr="0">
          <a:noAutofit/>
        </a:bodyPr>
        <a:lstStyle/>
        <a:p>
          <a:pPr lvl="0" algn="r" defTabSz="1955800" rtl="1">
            <a:lnSpc>
              <a:spcPct val="90000"/>
            </a:lnSpc>
            <a:spcBef>
              <a:spcPct val="0"/>
            </a:spcBef>
            <a:spcAft>
              <a:spcPct val="35000"/>
            </a:spcAft>
          </a:pPr>
          <a:r>
            <a:rPr lang="ar-SA" sz="4400" b="1" kern="1200" dirty="0" smtClean="0"/>
            <a:t>ثانياً: الإسرائيليات</a:t>
          </a:r>
          <a:endParaRPr lang="ar-SA" sz="4400" b="1" kern="1200" dirty="0"/>
        </a:p>
      </dsp:txBody>
      <dsp:txXfrm>
        <a:off x="2445772" y="474268"/>
        <a:ext cx="3777997" cy="1647813"/>
      </dsp:txXfrm>
    </dsp:sp>
    <dsp:sp modelId="{03D4F6DA-E1EB-4F9E-9D80-F6798B3E48BA}">
      <dsp:nvSpPr>
        <dsp:cNvPr id="0" name=""/>
        <dsp:cNvSpPr/>
      </dsp:nvSpPr>
      <dsp:spPr>
        <a:xfrm>
          <a:off x="2950" y="2684056"/>
          <a:ext cx="3719276" cy="1750345"/>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2D74D2-6FC0-468B-9FF1-3A9556D54608}">
      <dsp:nvSpPr>
        <dsp:cNvPr id="0" name=""/>
        <dsp:cNvSpPr/>
      </dsp:nvSpPr>
      <dsp:spPr>
        <a:xfrm>
          <a:off x="309222" y="2975015"/>
          <a:ext cx="3719276" cy="1750345"/>
        </a:xfrm>
        <a:prstGeom prst="roundRect">
          <a:avLst>
            <a:gd name="adj" fmla="val 10000"/>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r" defTabSz="1778000" rtl="1">
            <a:lnSpc>
              <a:spcPct val="90000"/>
            </a:lnSpc>
            <a:spcBef>
              <a:spcPct val="0"/>
            </a:spcBef>
            <a:spcAft>
              <a:spcPct val="35000"/>
            </a:spcAft>
          </a:pPr>
          <a:r>
            <a:rPr lang="ar-SA" sz="4000" kern="1200" dirty="0" smtClean="0"/>
            <a:t>وما الصلة بينها وبين القرآن؟</a:t>
          </a:r>
          <a:endParaRPr lang="ar-SA" sz="4000" kern="1200" dirty="0"/>
        </a:p>
      </dsp:txBody>
      <dsp:txXfrm>
        <a:off x="360488" y="3026281"/>
        <a:ext cx="3616744" cy="1647813"/>
      </dsp:txXfrm>
    </dsp:sp>
    <dsp:sp modelId="{25F84AE6-FCFB-46C4-8A3F-8F2BC685FB3E}">
      <dsp:nvSpPr>
        <dsp:cNvPr id="0" name=""/>
        <dsp:cNvSpPr/>
      </dsp:nvSpPr>
      <dsp:spPr>
        <a:xfrm>
          <a:off x="4334771" y="2684056"/>
          <a:ext cx="3719276" cy="1750345"/>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65B486-3B61-4F78-A483-3214B125EE3F}">
      <dsp:nvSpPr>
        <dsp:cNvPr id="0" name=""/>
        <dsp:cNvSpPr/>
      </dsp:nvSpPr>
      <dsp:spPr>
        <a:xfrm>
          <a:off x="4641043" y="2975015"/>
          <a:ext cx="3719276" cy="1750345"/>
        </a:xfrm>
        <a:prstGeom prst="roundRect">
          <a:avLst>
            <a:gd name="adj" fmla="val 10000"/>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r" defTabSz="1511300" rtl="1">
            <a:lnSpc>
              <a:spcPct val="90000"/>
            </a:lnSpc>
            <a:spcBef>
              <a:spcPct val="0"/>
            </a:spcBef>
            <a:spcAft>
              <a:spcPct val="35000"/>
            </a:spcAft>
          </a:pPr>
          <a:r>
            <a:rPr lang="ar-SA" sz="3400" kern="1200" dirty="0" smtClean="0"/>
            <a:t>ما المراد بالإسرائيليات؟</a:t>
          </a:r>
          <a:endParaRPr lang="ar-SA" sz="3400" kern="1200" dirty="0"/>
        </a:p>
      </dsp:txBody>
      <dsp:txXfrm>
        <a:off x="4692309" y="3026281"/>
        <a:ext cx="3616744" cy="164781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579B2-E4F0-4BEA-B64D-555D7E532C49}">
      <dsp:nvSpPr>
        <dsp:cNvPr id="0" name=""/>
        <dsp:cNvSpPr/>
      </dsp:nvSpPr>
      <dsp:spPr>
        <a:xfrm>
          <a:off x="0" y="443310"/>
          <a:ext cx="8229600" cy="4114800"/>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0485" tIns="46990" rIns="70485" bIns="46990" numCol="1" spcCol="1270" anchor="ctr" anchorCtr="0">
          <a:noAutofit/>
        </a:bodyPr>
        <a:lstStyle/>
        <a:p>
          <a:pPr lvl="0" algn="justLow" defTabSz="1644650" rtl="1">
            <a:lnSpc>
              <a:spcPct val="90000"/>
            </a:lnSpc>
            <a:spcBef>
              <a:spcPct val="0"/>
            </a:spcBef>
            <a:spcAft>
              <a:spcPct val="35000"/>
            </a:spcAft>
          </a:pPr>
          <a:r>
            <a:rPr lang="ar-SA" sz="3700" kern="1200" dirty="0" smtClean="0"/>
            <a:t>الإسرائيليات مفرد إسرائيلية وهي الأخبار التي دخلت التفسير من أهل </a:t>
          </a:r>
          <a:r>
            <a:rPr lang="ar-SA" sz="3700" kern="1200" dirty="0" smtClean="0">
              <a:solidFill>
                <a:srgbClr val="0000FF"/>
              </a:solidFill>
            </a:rPr>
            <a:t>الكتب السابقة </a:t>
          </a:r>
          <a:r>
            <a:rPr lang="ar-SA" sz="3700" kern="1200" dirty="0" smtClean="0"/>
            <a:t>، وتحديدا من بني إسرائيل، وإن كان يدل بظاهره على اللون </a:t>
          </a:r>
          <a:r>
            <a:rPr lang="ar-SA" sz="3700" kern="1200" dirty="0" err="1" smtClean="0"/>
            <a:t>اليهودى</a:t>
          </a:r>
          <a:r>
            <a:rPr lang="ar-SA" sz="3700" kern="1200" dirty="0" smtClean="0"/>
            <a:t> للتفسير، وما كان للثقافة اليهودية من أثر ظاهر فيه، إلا أنَّا نريد به ما هو أوسع من ذلك وأشمل، فنريد به ما يعم </a:t>
          </a:r>
          <a:r>
            <a:rPr lang="ar-SA" sz="3700" u="sng" kern="1200" dirty="0" err="1" smtClean="0"/>
            <a:t>اللهون</a:t>
          </a:r>
          <a:r>
            <a:rPr lang="ar-SA" sz="3700" u="sng" kern="1200" dirty="0" smtClean="0"/>
            <a:t> </a:t>
          </a:r>
          <a:r>
            <a:rPr lang="ar-SA" sz="3700" u="sng" kern="1200" dirty="0" err="1" smtClean="0"/>
            <a:t>اليهودى</a:t>
          </a:r>
          <a:r>
            <a:rPr lang="ar-SA" sz="3700" u="sng" kern="1200" dirty="0" smtClean="0"/>
            <a:t> واللون </a:t>
          </a:r>
          <a:r>
            <a:rPr lang="ar-SA" sz="3700" u="sng" kern="1200" dirty="0" err="1" smtClean="0"/>
            <a:t>النصرانى</a:t>
          </a:r>
          <a:r>
            <a:rPr lang="ar-SA" sz="3700" u="sng" kern="1200" dirty="0" smtClean="0"/>
            <a:t> </a:t>
          </a:r>
          <a:r>
            <a:rPr lang="ar-SA" sz="3700" kern="1200" dirty="0" smtClean="0"/>
            <a:t>للتفسير، وما تأثر به التفسير من الثقافتين اليهودية والنصرانية.</a:t>
          </a:r>
          <a:endParaRPr lang="ar-SA" sz="3700" kern="1200" dirty="0"/>
        </a:p>
      </dsp:txBody>
      <dsp:txXfrm>
        <a:off x="120518" y="563828"/>
        <a:ext cx="7988564" cy="38737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651E75-3167-4594-AB8E-C66D6C599932}">
      <dsp:nvSpPr>
        <dsp:cNvPr id="0" name=""/>
        <dsp:cNvSpPr/>
      </dsp:nvSpPr>
      <dsp:spPr>
        <a:xfrm>
          <a:off x="0" y="81522"/>
          <a:ext cx="8229600" cy="24336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أما اليهود، فإن ثقافتهم التوراة التي أشار إيها القرآن بقوله: </a:t>
          </a:r>
          <a:r>
            <a:rPr lang="ar-SA" sz="3600" kern="1200" dirty="0" smtClean="0">
              <a:solidFill>
                <a:srgbClr val="FF0000"/>
              </a:solidFill>
            </a:rPr>
            <a:t>{إِنَّآ أَنزَلْنَا التَّوْرَاةَ فِيهَا هُدًى وَنُورٌ يَحْكُمُ بِهَا النَّبِيُّونَ الَّذِينَ أَسْلَمُوا لِلَّذِينَ هَادُوا وَالرَّبَّانِيُّونَ وَالْأَحْبَارُ بِمَا اسْتُحْفِظُوا مِنْ كِتَابِ اللَّهِ وَكَانُوا عَلَيْهِ شُهَدَاءَ } </a:t>
          </a:r>
          <a:endParaRPr lang="ar-SA" sz="3600" kern="1200" dirty="0">
            <a:solidFill>
              <a:srgbClr val="FF0000"/>
            </a:solidFill>
          </a:endParaRPr>
        </a:p>
      </dsp:txBody>
      <dsp:txXfrm>
        <a:off x="118799" y="200321"/>
        <a:ext cx="7992002" cy="2196002"/>
      </dsp:txXfrm>
    </dsp:sp>
    <dsp:sp modelId="{7EB7AD75-B373-4378-8552-CDECEC5498D7}">
      <dsp:nvSpPr>
        <dsp:cNvPr id="0" name=""/>
        <dsp:cNvSpPr/>
      </dsp:nvSpPr>
      <dsp:spPr>
        <a:xfrm>
          <a:off x="0" y="2702322"/>
          <a:ext cx="8229600" cy="24336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وقد احتوت علي أحكام وشرائع ،الدليل : قوله تعالى: </a:t>
          </a:r>
          <a:r>
            <a:rPr lang="ar-SA" sz="3600" kern="1200" dirty="0" smtClean="0">
              <a:solidFill>
                <a:srgbClr val="FF0000"/>
              </a:solidFill>
            </a:rPr>
            <a:t>{وَكَتَبْنَا عَلَيْهِمْ </a:t>
          </a:r>
          <a:r>
            <a:rPr lang="ar-SA" sz="3600" kern="1200" dirty="0" err="1" smtClean="0">
              <a:solidFill>
                <a:srgbClr val="FF0000"/>
              </a:solidFill>
            </a:rPr>
            <a:t>فِيهَآ</a:t>
          </a:r>
          <a:r>
            <a:rPr lang="ar-SA" sz="3600" kern="1200" dirty="0" smtClean="0">
              <a:solidFill>
                <a:srgbClr val="FF0000"/>
              </a:solidFill>
            </a:rPr>
            <a:t> أَنَّ النَّفْسَ بِالنَّفْسِ وَالْعَيْنَ بِالْعَيْنِ وَالأَنْفَ بِالأَنْفِ وَالأُذُنَ بِالأُذُنِ وَالسِّنَّ بِالسِّنِّ وَالْجُرُوحَ قِصَاصٌ}..</a:t>
          </a:r>
          <a:endParaRPr lang="ar-SA" sz="3600" kern="1200" dirty="0">
            <a:solidFill>
              <a:srgbClr val="FF0000"/>
            </a:solidFill>
          </a:endParaRPr>
        </a:p>
      </dsp:txBody>
      <dsp:txXfrm>
        <a:off x="118799" y="2821121"/>
        <a:ext cx="7992002" cy="21960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9A6EB-7706-4345-9A87-C28F8D76475B}">
      <dsp:nvSpPr>
        <dsp:cNvPr id="0" name=""/>
        <dsp:cNvSpPr/>
      </dsp:nvSpPr>
      <dsp:spPr>
        <a:xfrm rot="10800000">
          <a:off x="-1" y="648"/>
          <a:ext cx="8229603" cy="2175379"/>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959282" tIns="137160" rIns="256032" bIns="137160" numCol="1" spcCol="1270" anchor="ctr" anchorCtr="0">
          <a:noAutofit/>
        </a:bodyPr>
        <a:lstStyle/>
        <a:p>
          <a:pPr lvl="0" algn="justLow" defTabSz="1600200" rtl="1">
            <a:lnSpc>
              <a:spcPct val="90000"/>
            </a:lnSpc>
            <a:spcBef>
              <a:spcPct val="0"/>
            </a:spcBef>
            <a:spcAft>
              <a:spcPct val="35000"/>
            </a:spcAft>
          </a:pPr>
          <a:r>
            <a:rPr lang="ar-SA" sz="3600" kern="1200" dirty="0" smtClean="0"/>
            <a:t>وكثيراً ما يستعمل المسلمون واليهود أنفسهم لفظ "التوراة" ويطلقونه على </a:t>
          </a:r>
          <a:r>
            <a:rPr lang="ar-SA" sz="3600" kern="1200" dirty="0" smtClean="0">
              <a:solidFill>
                <a:srgbClr val="0000FF"/>
              </a:solidFill>
            </a:rPr>
            <a:t>كل الكتب المقدَّسة عند اليهود فيشمل الزبور</a:t>
          </a:r>
          <a:r>
            <a:rPr lang="ar-SA" sz="3600" kern="1200" dirty="0" smtClean="0"/>
            <a:t> وغيره. </a:t>
          </a:r>
          <a:endParaRPr lang="ar-SA" sz="3600" kern="1200" dirty="0"/>
        </a:p>
      </dsp:txBody>
      <dsp:txXfrm rot="10800000">
        <a:off x="543844" y="648"/>
        <a:ext cx="7685758" cy="2175379"/>
      </dsp:txXfrm>
    </dsp:sp>
    <dsp:sp modelId="{E66D051B-444E-48A8-A2FC-D073CA658923}">
      <dsp:nvSpPr>
        <dsp:cNvPr id="0" name=""/>
        <dsp:cNvSpPr/>
      </dsp:nvSpPr>
      <dsp:spPr>
        <a:xfrm>
          <a:off x="730412" y="72000"/>
          <a:ext cx="725619" cy="217537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627B50-8F79-4616-B8DF-1CBE57205B47}">
      <dsp:nvSpPr>
        <dsp:cNvPr id="0" name=""/>
        <dsp:cNvSpPr/>
      </dsp:nvSpPr>
      <dsp:spPr>
        <a:xfrm rot="10800000">
          <a:off x="-1" y="2825393"/>
          <a:ext cx="8229603" cy="2175379"/>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959282" tIns="137160" rIns="256032" bIns="137160" numCol="1" spcCol="1270" anchor="ctr" anchorCtr="0">
          <a:noAutofit/>
        </a:bodyPr>
        <a:lstStyle/>
        <a:p>
          <a:pPr lvl="0" algn="justLow" defTabSz="1600200" rtl="1">
            <a:lnSpc>
              <a:spcPct val="90000"/>
            </a:lnSpc>
            <a:spcBef>
              <a:spcPct val="0"/>
            </a:spcBef>
            <a:spcAft>
              <a:spcPct val="35000"/>
            </a:spcAft>
          </a:pPr>
          <a:r>
            <a:rPr lang="ar-SA" sz="3600" kern="1200" dirty="0" smtClean="0"/>
            <a:t>وتسمى التوراة بما اشتملت عليه من الأسفار الموسوية وغيرها: </a:t>
          </a:r>
          <a:r>
            <a:rPr lang="ar-SA" sz="3600" kern="1200" dirty="0" smtClean="0">
              <a:solidFill>
                <a:srgbClr val="0000FF"/>
              </a:solidFill>
            </a:rPr>
            <a:t>العهد القديم.</a:t>
          </a:r>
          <a:endParaRPr lang="ar-SA" sz="3600" kern="1200" dirty="0">
            <a:solidFill>
              <a:srgbClr val="0000FF"/>
            </a:solidFill>
          </a:endParaRPr>
        </a:p>
      </dsp:txBody>
      <dsp:txXfrm rot="10800000">
        <a:off x="543844" y="2825393"/>
        <a:ext cx="7685758" cy="2175379"/>
      </dsp:txXfrm>
    </dsp:sp>
    <dsp:sp modelId="{310CA825-3C1E-44DF-8804-820A5DA882E7}">
      <dsp:nvSpPr>
        <dsp:cNvPr id="0" name=""/>
        <dsp:cNvSpPr/>
      </dsp:nvSpPr>
      <dsp:spPr>
        <a:xfrm>
          <a:off x="802428" y="2808317"/>
          <a:ext cx="720159" cy="217537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CC45B-2BC1-4F83-9666-E227A8F6F802}">
      <dsp:nvSpPr>
        <dsp:cNvPr id="0" name=""/>
        <dsp:cNvSpPr/>
      </dsp:nvSpPr>
      <dsp:spPr>
        <a:xfrm rot="10800000">
          <a:off x="-1" y="1773"/>
          <a:ext cx="8229603" cy="2143071"/>
        </a:xfrm>
        <a:prstGeom prst="homePlat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5035"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والمصدر الثاني للثقافة اليهودية هو </a:t>
          </a:r>
          <a:r>
            <a:rPr lang="ar-SA" sz="3200" u="sng" kern="1200" dirty="0" smtClean="0"/>
            <a:t>التلمود</a:t>
          </a:r>
          <a:r>
            <a:rPr lang="ar-SA" sz="3200" kern="1200" dirty="0" smtClean="0"/>
            <a:t>، وهو عبارة عن نصائح </a:t>
          </a:r>
          <a:r>
            <a:rPr lang="ar-SA" sz="3200" u="sng" kern="1200" dirty="0" smtClean="0"/>
            <a:t>وشروح للتوراة </a:t>
          </a:r>
          <a:r>
            <a:rPr lang="ar-SA" sz="3200" kern="1200" dirty="0" smtClean="0"/>
            <a:t>نفسها لم تؤخذ عن موسى بطريق الكتابة، وإنما تحمَّلوها ونقلوها </a:t>
          </a:r>
          <a:r>
            <a:rPr lang="ar-SA" sz="3200" u="sng" kern="1200" dirty="0" smtClean="0"/>
            <a:t>بطريق المشافهة</a:t>
          </a:r>
          <a:r>
            <a:rPr lang="ar-SA" sz="3200" kern="1200" dirty="0" smtClean="0"/>
            <a:t>.</a:t>
          </a:r>
          <a:endParaRPr lang="ar-SA" sz="3200" kern="1200" dirty="0"/>
        </a:p>
      </dsp:txBody>
      <dsp:txXfrm rot="10800000">
        <a:off x="535767" y="1773"/>
        <a:ext cx="7693835" cy="2143071"/>
      </dsp:txXfrm>
    </dsp:sp>
    <dsp:sp modelId="{01FA541E-E2E5-4A91-898D-7BEF90F80590}">
      <dsp:nvSpPr>
        <dsp:cNvPr id="0" name=""/>
        <dsp:cNvSpPr/>
      </dsp:nvSpPr>
      <dsp:spPr>
        <a:xfrm>
          <a:off x="874429" y="0"/>
          <a:ext cx="576143" cy="2143071"/>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sp>
    <dsp:sp modelId="{773AE233-7358-4DAB-9F8A-792AD72B173F}">
      <dsp:nvSpPr>
        <dsp:cNvPr id="0" name=""/>
        <dsp:cNvSpPr/>
      </dsp:nvSpPr>
      <dsp:spPr>
        <a:xfrm rot="10800000">
          <a:off x="-1" y="2784567"/>
          <a:ext cx="8229603" cy="2143071"/>
        </a:xfrm>
        <a:prstGeom prst="homePlat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5035"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ومما يندرج تحت الثقافة اليهودية الأدب </a:t>
          </a:r>
          <a:r>
            <a:rPr lang="ar-SA" sz="3200" kern="1200" dirty="0" err="1" smtClean="0"/>
            <a:t>اليهودى</a:t>
          </a:r>
          <a:r>
            <a:rPr lang="ar-SA" sz="3200" kern="1200" dirty="0" smtClean="0"/>
            <a:t>، والقصص، والتاريخ، والتشريع، والأساطير، هذا كله يشكل لنا ما يعرف </a:t>
          </a:r>
          <a:r>
            <a:rPr lang="ar-SA" sz="3200" u="sng" kern="1200" dirty="0" err="1" smtClean="0"/>
            <a:t>بالثرات</a:t>
          </a:r>
          <a:r>
            <a:rPr lang="ar-SA" sz="3200" u="sng" kern="1200" dirty="0" smtClean="0"/>
            <a:t> اليهودي.</a:t>
          </a:r>
          <a:endParaRPr lang="ar-SA" sz="3200" u="sng" kern="1200" dirty="0"/>
        </a:p>
      </dsp:txBody>
      <dsp:txXfrm rot="10800000">
        <a:off x="535767" y="2784567"/>
        <a:ext cx="7693835" cy="2143071"/>
      </dsp:txXfrm>
    </dsp:sp>
    <dsp:sp modelId="{12B01C7E-AEDD-4DBD-8312-2E91626AD000}">
      <dsp:nvSpPr>
        <dsp:cNvPr id="0" name=""/>
        <dsp:cNvSpPr/>
      </dsp:nvSpPr>
      <dsp:spPr>
        <a:xfrm>
          <a:off x="802421" y="2736305"/>
          <a:ext cx="593245" cy="2143071"/>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5ADED-CDF5-498E-955B-6EE8C677536B}">
      <dsp:nvSpPr>
        <dsp:cNvPr id="0" name=""/>
        <dsp:cNvSpPr/>
      </dsp:nvSpPr>
      <dsp:spPr>
        <a:xfrm>
          <a:off x="263366" y="1163"/>
          <a:ext cx="3365211" cy="2895157"/>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b="1" kern="1200" dirty="0" smtClean="0">
              <a:solidFill>
                <a:srgbClr val="0000FF"/>
              </a:solidFill>
            </a:rPr>
            <a:t>وأما النصارى </a:t>
          </a:r>
          <a:r>
            <a:rPr lang="ar-SA" sz="3000" kern="1200" dirty="0" smtClean="0"/>
            <a:t>فثقافتهم تعتمد  في المقام الأول على ا</a:t>
          </a:r>
          <a:r>
            <a:rPr lang="ar-SA" sz="3000" b="1" u="none" kern="1200" dirty="0" smtClean="0">
              <a:solidFill>
                <a:srgbClr val="0000FF"/>
              </a:solidFill>
            </a:rPr>
            <a:t>لإنجيل</a:t>
          </a:r>
          <a:r>
            <a:rPr lang="ar-SA" sz="3000" kern="1200" dirty="0" smtClean="0"/>
            <a:t>، قال تعالى: </a:t>
          </a:r>
          <a:r>
            <a:rPr lang="ar-SA" sz="3000" kern="1200" dirty="0" smtClean="0">
              <a:solidFill>
                <a:srgbClr val="FF0000"/>
              </a:solidFill>
            </a:rPr>
            <a:t>{ثُمَّ قَفَّيْنَا عَلَى آثَارِهِم بِرُسُلِنَا وَقَفَّيْنَا بِعِيسَى ابْنِ مَرْيَمَ وَآتَيْنَاهُ الإِنجِيلَ} </a:t>
          </a:r>
          <a:endParaRPr lang="ar-SA" sz="3000" kern="1200" dirty="0">
            <a:solidFill>
              <a:srgbClr val="FF0000"/>
            </a:solidFill>
          </a:endParaRPr>
        </a:p>
      </dsp:txBody>
      <dsp:txXfrm>
        <a:off x="348162" y="85959"/>
        <a:ext cx="3195619" cy="2725565"/>
      </dsp:txXfrm>
    </dsp:sp>
    <dsp:sp modelId="{1554846B-F7B0-4E0D-B3E3-DD547A7BDBFF}">
      <dsp:nvSpPr>
        <dsp:cNvPr id="0" name=""/>
        <dsp:cNvSpPr/>
      </dsp:nvSpPr>
      <dsp:spPr>
        <a:xfrm>
          <a:off x="3842515" y="1147284"/>
          <a:ext cx="515394" cy="6029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endParaRPr lang="ar-SA" sz="2700" kern="1200"/>
        </a:p>
      </dsp:txBody>
      <dsp:txXfrm>
        <a:off x="3842515" y="1267867"/>
        <a:ext cx="360776" cy="361748"/>
      </dsp:txXfrm>
    </dsp:sp>
    <dsp:sp modelId="{4D4FB5B5-A525-4815-8C16-DDD5BC629424}">
      <dsp:nvSpPr>
        <dsp:cNvPr id="0" name=""/>
        <dsp:cNvSpPr/>
      </dsp:nvSpPr>
      <dsp:spPr>
        <a:xfrm>
          <a:off x="4601021" y="1163"/>
          <a:ext cx="3365211" cy="2895157"/>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t>والأناجيل المعتبرة عند النصارى يُطلق عليها وعلى ما انضم إليها من رسائل الرسل، اسم: </a:t>
          </a:r>
          <a:r>
            <a:rPr lang="ar-SA" sz="3200" kern="1200" dirty="0" smtClean="0">
              <a:solidFill>
                <a:srgbClr val="0000FF"/>
              </a:solidFill>
            </a:rPr>
            <a:t>العهد الجديد. </a:t>
          </a:r>
          <a:endParaRPr lang="ar-SA" sz="3200" kern="1200" dirty="0">
            <a:solidFill>
              <a:srgbClr val="0000FF"/>
            </a:solidFill>
          </a:endParaRPr>
        </a:p>
      </dsp:txBody>
      <dsp:txXfrm>
        <a:off x="4685817" y="85959"/>
        <a:ext cx="3195619" cy="2725565"/>
      </dsp:txXfrm>
    </dsp:sp>
    <dsp:sp modelId="{E94B0DA1-B4A5-4571-81ED-E5F80F08E780}">
      <dsp:nvSpPr>
        <dsp:cNvPr id="0" name=""/>
        <dsp:cNvSpPr/>
      </dsp:nvSpPr>
      <dsp:spPr>
        <a:xfrm rot="6115634">
          <a:off x="5614849" y="3066498"/>
          <a:ext cx="526767" cy="6029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ar-SA" sz="2800" kern="1200"/>
        </a:p>
      </dsp:txBody>
      <dsp:txXfrm rot="-5400000">
        <a:off x="5713688" y="3106278"/>
        <a:ext cx="361748" cy="368737"/>
      </dsp:txXfrm>
    </dsp:sp>
    <dsp:sp modelId="{30BE0503-4A00-42C4-89E7-D92484662511}">
      <dsp:nvSpPr>
        <dsp:cNvPr id="0" name=""/>
        <dsp:cNvSpPr/>
      </dsp:nvSpPr>
      <dsp:spPr>
        <a:xfrm>
          <a:off x="3270549" y="3868763"/>
          <a:ext cx="4695683" cy="1458664"/>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kern="1200" dirty="0" smtClean="0">
              <a:solidFill>
                <a:srgbClr val="0000FF"/>
              </a:solidFill>
            </a:rPr>
            <a:t>والكتاب المقدّس </a:t>
          </a:r>
          <a:r>
            <a:rPr lang="ar-SA" sz="3200" kern="1200" dirty="0" smtClean="0"/>
            <a:t>لدى النصارى يشمل: </a:t>
          </a:r>
          <a:r>
            <a:rPr lang="ar-SA" sz="3200" kern="1200" dirty="0" smtClean="0">
              <a:solidFill>
                <a:srgbClr val="0000FF"/>
              </a:solidFill>
            </a:rPr>
            <a:t>التوراة والإنجيل </a:t>
          </a:r>
          <a:r>
            <a:rPr lang="ar-SA" sz="3200" kern="1200" dirty="0" smtClean="0"/>
            <a:t>ويُطلق عليه: العهد القديم والعهد الجديد.</a:t>
          </a:r>
          <a:endParaRPr lang="ar-SA" sz="3200" kern="1200" dirty="0"/>
        </a:p>
      </dsp:txBody>
      <dsp:txXfrm>
        <a:off x="3313272" y="3911486"/>
        <a:ext cx="4610237" cy="137321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96E49-EE8C-41DD-8E52-E584C9DC30A0}">
      <dsp:nvSpPr>
        <dsp:cNvPr id="0" name=""/>
        <dsp:cNvSpPr/>
      </dsp:nvSpPr>
      <dsp:spPr>
        <a:xfrm>
          <a:off x="0" y="0"/>
          <a:ext cx="4785397" cy="4785397"/>
        </a:xfrm>
        <a:prstGeom prst="pie">
          <a:avLst>
            <a:gd name="adj1" fmla="val 5400000"/>
            <a:gd name="adj2" fmla="val 1620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sp>
    <dsp:sp modelId="{9C4F4C56-D76B-4E8C-8F9E-39A2D116B56D}">
      <dsp:nvSpPr>
        <dsp:cNvPr id="0" name=""/>
        <dsp:cNvSpPr/>
      </dsp:nvSpPr>
      <dsp:spPr>
        <a:xfrm>
          <a:off x="2392698" y="0"/>
          <a:ext cx="5836901" cy="4785397"/>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justLow" defTabSz="1333500" rtl="1">
            <a:lnSpc>
              <a:spcPct val="90000"/>
            </a:lnSpc>
            <a:spcBef>
              <a:spcPct val="0"/>
            </a:spcBef>
            <a:spcAft>
              <a:spcPct val="35000"/>
            </a:spcAft>
          </a:pPr>
          <a:r>
            <a:rPr lang="ar-SA" sz="3000" kern="1200" dirty="0" smtClean="0"/>
            <a:t>وكان طبيعياً أن يُشرح الإنجيل بشروح مختلفة، كانت فيما بعد منبعاً من منابع الثقافة النصرانية.</a:t>
          </a:r>
          <a:endParaRPr lang="ar-SA" sz="3000" kern="1200" dirty="0"/>
        </a:p>
      </dsp:txBody>
      <dsp:txXfrm>
        <a:off x="2392698" y="0"/>
        <a:ext cx="5836901" cy="2273063"/>
      </dsp:txXfrm>
    </dsp:sp>
    <dsp:sp modelId="{37CC26AB-F52C-41A7-B366-8CB94FF14383}">
      <dsp:nvSpPr>
        <dsp:cNvPr id="0" name=""/>
        <dsp:cNvSpPr/>
      </dsp:nvSpPr>
      <dsp:spPr>
        <a:xfrm>
          <a:off x="1256166" y="2273063"/>
          <a:ext cx="2273063" cy="2273063"/>
        </a:xfrm>
        <a:prstGeom prst="pie">
          <a:avLst>
            <a:gd name="adj1" fmla="val 5400000"/>
            <a:gd name="adj2" fmla="val 1620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sp>
    <dsp:sp modelId="{65E1BA5D-78B4-4B4B-8DD6-CEFB8499ACF1}">
      <dsp:nvSpPr>
        <dsp:cNvPr id="0" name=""/>
        <dsp:cNvSpPr/>
      </dsp:nvSpPr>
      <dsp:spPr>
        <a:xfrm>
          <a:off x="2392698" y="2273063"/>
          <a:ext cx="5836901" cy="2273063"/>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ومن روافد الثقافة النصرانية ما زاده النصارى من </a:t>
          </a:r>
          <a:r>
            <a:rPr lang="ar-SA" sz="3000" kern="1200" dirty="0" smtClean="0">
              <a:solidFill>
                <a:srgbClr val="0000FF"/>
              </a:solidFill>
            </a:rPr>
            <a:t>القصص، والأخبار، والتعاليم</a:t>
          </a:r>
          <a:r>
            <a:rPr lang="ar-SA" sz="3000" kern="1200" dirty="0" smtClean="0"/>
            <a:t>، التي زعموا أنهم تلقوها عن عيسى عليه السلام، وهذا كله كان من ينابيع هذه الثقافة النصرانية.</a:t>
          </a:r>
          <a:endParaRPr lang="ar-SA" sz="3000" kern="1200" dirty="0"/>
        </a:p>
      </dsp:txBody>
      <dsp:txXfrm>
        <a:off x="2392698" y="2273063"/>
        <a:ext cx="5836901" cy="227306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6C24A-6311-48E2-8040-EB1379822E22}">
      <dsp:nvSpPr>
        <dsp:cNvPr id="0" name=""/>
        <dsp:cNvSpPr/>
      </dsp:nvSpPr>
      <dsp:spPr>
        <a:xfrm rot="10800000">
          <a:off x="-1" y="841"/>
          <a:ext cx="8229603" cy="1274804"/>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562153" tIns="137160" rIns="256032" bIns="137160" numCol="1" spcCol="1270" anchor="ctr" anchorCtr="0">
          <a:noAutofit/>
        </a:bodyPr>
        <a:lstStyle/>
        <a:p>
          <a:pPr lvl="0" algn="r" defTabSz="1600200" rtl="1">
            <a:lnSpc>
              <a:spcPct val="90000"/>
            </a:lnSpc>
            <a:spcBef>
              <a:spcPct val="0"/>
            </a:spcBef>
            <a:spcAft>
              <a:spcPct val="35000"/>
            </a:spcAft>
          </a:pPr>
          <a:r>
            <a:rPr lang="ar-SA" sz="3600" kern="1200" dirty="0" smtClean="0"/>
            <a:t>وأما الصلة بين الإسرائيليات والقرآن فهي القصص.</a:t>
          </a:r>
          <a:endParaRPr lang="ar-SA" sz="3600" kern="1200" dirty="0"/>
        </a:p>
      </dsp:txBody>
      <dsp:txXfrm rot="10800000">
        <a:off x="318700" y="841"/>
        <a:ext cx="7910902" cy="1274804"/>
      </dsp:txXfrm>
    </dsp:sp>
    <dsp:sp modelId="{9091919A-C6B7-465D-8A6D-7B6BA8FFEE73}">
      <dsp:nvSpPr>
        <dsp:cNvPr id="0" name=""/>
        <dsp:cNvSpPr/>
      </dsp:nvSpPr>
      <dsp:spPr>
        <a:xfrm>
          <a:off x="514395" y="0"/>
          <a:ext cx="367347" cy="127480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1DABF-5643-4046-BB12-89437BCCC90E}">
      <dsp:nvSpPr>
        <dsp:cNvPr id="0" name=""/>
        <dsp:cNvSpPr/>
      </dsp:nvSpPr>
      <dsp:spPr>
        <a:xfrm rot="10800000">
          <a:off x="-1" y="1656184"/>
          <a:ext cx="8229603" cy="2088231"/>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562153" tIns="137160" rIns="256032" bIns="137160" numCol="1" spcCol="1270" anchor="ctr" anchorCtr="0">
          <a:noAutofit/>
        </a:bodyPr>
        <a:lstStyle/>
        <a:p>
          <a:pPr lvl="0" algn="r" defTabSz="1600200" rtl="1">
            <a:lnSpc>
              <a:spcPct val="90000"/>
            </a:lnSpc>
            <a:spcBef>
              <a:spcPct val="0"/>
            </a:spcBef>
            <a:spcAft>
              <a:spcPct val="35000"/>
            </a:spcAft>
          </a:pPr>
          <a:r>
            <a:rPr lang="ar-SA" sz="3600" kern="1200" dirty="0" smtClean="0"/>
            <a:t>وبالرجوع إلى التوراة والإنجيل نجد أنهما قد اشتملا على كثير مما اشتمل عليه القرآن الكريم، وبخاصة ما كان له تعلق بقصص الأنبياء عليهم السلام.</a:t>
          </a:r>
          <a:endParaRPr lang="ar-SA" sz="3600" kern="1200" dirty="0"/>
        </a:p>
      </dsp:txBody>
      <dsp:txXfrm rot="10800000">
        <a:off x="522057" y="1656184"/>
        <a:ext cx="7707545" cy="2088231"/>
      </dsp:txXfrm>
    </dsp:sp>
    <dsp:sp modelId="{F47826B0-E14D-4C96-8D40-CEB674FCF8B0}">
      <dsp:nvSpPr>
        <dsp:cNvPr id="0" name=""/>
        <dsp:cNvSpPr/>
      </dsp:nvSpPr>
      <dsp:spPr>
        <a:xfrm>
          <a:off x="730417" y="1728191"/>
          <a:ext cx="460752" cy="185087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D195E5-2D79-46EC-AD6C-137E570689E0}">
      <dsp:nvSpPr>
        <dsp:cNvPr id="0" name=""/>
        <dsp:cNvSpPr/>
      </dsp:nvSpPr>
      <dsp:spPr>
        <a:xfrm rot="10800000">
          <a:off x="-1" y="4124954"/>
          <a:ext cx="8229603" cy="1274804"/>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562153" tIns="137160" rIns="256032" bIns="137160" numCol="1" spcCol="1270" anchor="ctr" anchorCtr="0">
          <a:noAutofit/>
        </a:bodyPr>
        <a:lstStyle/>
        <a:p>
          <a:pPr lvl="0" algn="r" defTabSz="1600200" rtl="1">
            <a:lnSpc>
              <a:spcPct val="90000"/>
            </a:lnSpc>
            <a:spcBef>
              <a:spcPct val="0"/>
            </a:spcBef>
            <a:spcAft>
              <a:spcPct val="35000"/>
            </a:spcAft>
          </a:pPr>
          <a:r>
            <a:rPr lang="ar-SA" sz="3600" kern="1200" dirty="0" smtClean="0"/>
            <a:t>وذلك على اختلاف </a:t>
          </a:r>
          <a:r>
            <a:rPr lang="ar-SA" sz="3600" kern="1200" dirty="0" err="1" smtClean="0"/>
            <a:t>فى</a:t>
          </a:r>
          <a:r>
            <a:rPr lang="ar-SA" sz="3600" kern="1200" dirty="0" smtClean="0"/>
            <a:t> </a:t>
          </a:r>
          <a:r>
            <a:rPr lang="ar-SA" sz="3600" kern="1200" dirty="0" smtClean="0">
              <a:solidFill>
                <a:srgbClr val="0000FF"/>
              </a:solidFill>
            </a:rPr>
            <a:t>الإجمال والتفصيل.</a:t>
          </a:r>
          <a:endParaRPr lang="ar-SA" sz="3600" kern="1200" dirty="0">
            <a:solidFill>
              <a:srgbClr val="0000FF"/>
            </a:solidFill>
          </a:endParaRPr>
        </a:p>
      </dsp:txBody>
      <dsp:txXfrm rot="10800000">
        <a:off x="318700" y="4124954"/>
        <a:ext cx="7910902" cy="1274804"/>
      </dsp:txXfrm>
    </dsp:sp>
    <dsp:sp modelId="{37F4A6A8-1490-482C-B86B-4AFE75CACC12}">
      <dsp:nvSpPr>
        <dsp:cNvPr id="0" name=""/>
        <dsp:cNvSpPr/>
      </dsp:nvSpPr>
      <dsp:spPr>
        <a:xfrm>
          <a:off x="514395" y="4104455"/>
          <a:ext cx="367347" cy="127480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7F71E-5BCA-4D9C-BE0F-C7EBEED6F6FD}">
      <dsp:nvSpPr>
        <dsp:cNvPr id="0" name=""/>
        <dsp:cNvSpPr/>
      </dsp:nvSpPr>
      <dsp:spPr>
        <a:xfrm>
          <a:off x="0" y="2257"/>
          <a:ext cx="8229600" cy="252755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فالقرآن إذا عرض لقصة من قصص الأنبياء - مثلاً - فإنه لا يذكر التفصيل ولا يخوض في الجزئيات، فتراه يقتصر على مواضع العظة.</a:t>
          </a:r>
          <a:endParaRPr lang="ar-SA" sz="3600" kern="1200" dirty="0"/>
        </a:p>
      </dsp:txBody>
      <dsp:txXfrm>
        <a:off x="123385" y="125642"/>
        <a:ext cx="7982830" cy="2280789"/>
      </dsp:txXfrm>
    </dsp:sp>
    <dsp:sp modelId="{99080A72-5069-4F62-9E2C-BCB4E1704C65}">
      <dsp:nvSpPr>
        <dsp:cNvPr id="0" name=""/>
        <dsp:cNvSpPr/>
      </dsp:nvSpPr>
      <dsp:spPr>
        <a:xfrm>
          <a:off x="0" y="2543612"/>
          <a:ext cx="8229600" cy="252755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فلا يذكر تاريخ الوقائع، ولا أسماء البلدان </a:t>
          </a:r>
          <a:r>
            <a:rPr lang="ar-SA" sz="3200" kern="1200" dirty="0" err="1" smtClean="0"/>
            <a:t>التى</a:t>
          </a:r>
          <a:r>
            <a:rPr lang="ar-SA" sz="3200" kern="1200" dirty="0" smtClean="0"/>
            <a:t> حصلت فيها، كما أنه لا يذكر </a:t>
          </a:r>
          <a:r>
            <a:rPr lang="ar-SA" sz="3200" kern="1200" dirty="0" err="1" smtClean="0"/>
            <a:t>فى</a:t>
          </a:r>
          <a:r>
            <a:rPr lang="ar-SA" sz="3200" kern="1200" dirty="0" smtClean="0"/>
            <a:t> الغالب أسماء الأشخاص الذين جرت على أيديهم بعض الحوادث. ويدخل </a:t>
          </a:r>
          <a:r>
            <a:rPr lang="ar-SA" sz="3200" kern="1200" dirty="0" err="1" smtClean="0"/>
            <a:t>فى</a:t>
          </a:r>
          <a:r>
            <a:rPr lang="ar-SA" sz="3200" kern="1200" dirty="0" smtClean="0"/>
            <a:t> تفاصيل الجزئيات، بل يتخيَّر من ذلك ما يمس جوهر الموضوع، وما يتعلق بموضع العبرة.</a:t>
          </a:r>
          <a:endParaRPr lang="ar-SA" sz="3200" kern="1200" dirty="0"/>
        </a:p>
      </dsp:txBody>
      <dsp:txXfrm>
        <a:off x="123385" y="2666997"/>
        <a:ext cx="7982830" cy="228078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BA312-5C79-45C4-84BE-87C2D79C275E}">
      <dsp:nvSpPr>
        <dsp:cNvPr id="0" name=""/>
        <dsp:cNvSpPr/>
      </dsp:nvSpPr>
      <dsp:spPr>
        <a:xfrm>
          <a:off x="0" y="860523"/>
          <a:ext cx="8229600" cy="711505"/>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مثال للإسرائيليات في التفسير :</a:t>
          </a:r>
          <a:endParaRPr lang="ar-SA" sz="3200" kern="1200" dirty="0"/>
        </a:p>
      </dsp:txBody>
      <dsp:txXfrm>
        <a:off x="34733" y="895256"/>
        <a:ext cx="8160134" cy="642039"/>
      </dsp:txXfrm>
    </dsp:sp>
    <dsp:sp modelId="{F6FBF86D-EC2E-42A6-98C5-D62588DB7258}">
      <dsp:nvSpPr>
        <dsp:cNvPr id="0" name=""/>
        <dsp:cNvSpPr/>
      </dsp:nvSpPr>
      <dsp:spPr>
        <a:xfrm>
          <a:off x="0" y="1867951"/>
          <a:ext cx="8229600" cy="1280117"/>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kern="1200" dirty="0" smtClean="0"/>
            <a:t>فمثلاً قصة آدم عليه السلام، ورد ذكرها في التوراة، كما وردت في القرآن في مواضع كثيرة، أطولها ما ورد </a:t>
          </a:r>
          <a:r>
            <a:rPr lang="ar-SA" sz="3600" kern="1200" dirty="0" err="1" smtClean="0"/>
            <a:t>فى</a:t>
          </a:r>
          <a:r>
            <a:rPr lang="ar-SA" sz="3600" kern="1200" dirty="0" smtClean="0"/>
            <a:t> سورة البقرة، وما ورد في سورة الأعراف.</a:t>
          </a:r>
          <a:endParaRPr lang="ar-SA" sz="3600" kern="1200" dirty="0"/>
        </a:p>
      </dsp:txBody>
      <dsp:txXfrm>
        <a:off x="62490" y="1930441"/>
        <a:ext cx="8104620" cy="1155137"/>
      </dsp:txXfrm>
    </dsp:sp>
    <dsp:sp modelId="{B4ADA2B1-AF2C-41DF-A4D1-E5446E1255B3}">
      <dsp:nvSpPr>
        <dsp:cNvPr id="0" name=""/>
        <dsp:cNvSpPr/>
      </dsp:nvSpPr>
      <dsp:spPr>
        <a:xfrm>
          <a:off x="0" y="3306767"/>
          <a:ext cx="8229600" cy="897062"/>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kern="1200" dirty="0" smtClean="0"/>
            <a:t>وفي كلا الموضعين جاء الحديث مجملا في هذه القصة.</a:t>
          </a:r>
          <a:endParaRPr lang="ar-SA" sz="3600" kern="1200" dirty="0"/>
        </a:p>
      </dsp:txBody>
      <dsp:txXfrm>
        <a:off x="43791" y="3350558"/>
        <a:ext cx="8142018" cy="809480"/>
      </dsp:txXfrm>
    </dsp:sp>
    <dsp:sp modelId="{36935CD8-4C4B-4DDC-99E4-BF2715E8BB30}">
      <dsp:nvSpPr>
        <dsp:cNvPr id="0" name=""/>
        <dsp:cNvSpPr/>
      </dsp:nvSpPr>
      <dsp:spPr>
        <a:xfrm>
          <a:off x="0" y="4384722"/>
          <a:ext cx="8229600" cy="897062"/>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kern="1200" dirty="0" smtClean="0"/>
            <a:t>أما التوراة فجاءت هذه القصة  مفصلة بجزئياتها وكل ما يتعلق بها.</a:t>
          </a:r>
          <a:endParaRPr lang="ar-SA" sz="3600" kern="1200" dirty="0"/>
        </a:p>
      </dsp:txBody>
      <dsp:txXfrm>
        <a:off x="43791" y="4428513"/>
        <a:ext cx="8142018" cy="80948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9D6DA-7ADB-41C3-96CB-611C3F4B90E7}">
      <dsp:nvSpPr>
        <dsp:cNvPr id="0" name=""/>
        <dsp:cNvSpPr/>
      </dsp:nvSpPr>
      <dsp:spPr>
        <a:xfrm>
          <a:off x="0" y="18100"/>
          <a:ext cx="8229600" cy="116292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kern="1200" dirty="0" smtClean="0">
              <a:solidFill>
                <a:srgbClr val="0000FF"/>
              </a:solidFill>
            </a:rPr>
            <a:t>مثال آخر:</a:t>
          </a:r>
          <a:endParaRPr lang="ar-SA" sz="3600" b="1" kern="1200" dirty="0">
            <a:solidFill>
              <a:srgbClr val="0000FF"/>
            </a:solidFill>
          </a:endParaRPr>
        </a:p>
      </dsp:txBody>
      <dsp:txXfrm>
        <a:off x="56769" y="74869"/>
        <a:ext cx="8116062" cy="1049386"/>
      </dsp:txXfrm>
    </dsp:sp>
    <dsp:sp modelId="{23F3CF1B-FC14-400E-874C-308B80D1D21B}">
      <dsp:nvSpPr>
        <dsp:cNvPr id="0" name=""/>
        <dsp:cNvSpPr/>
      </dsp:nvSpPr>
      <dsp:spPr>
        <a:xfrm>
          <a:off x="0" y="1281825"/>
          <a:ext cx="8229600" cy="1836351"/>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33350" tIns="133350" rIns="133350" bIns="133350" numCol="1" spcCol="1270" anchor="ctr" anchorCtr="0">
          <a:noAutofit/>
        </a:bodyPr>
        <a:lstStyle/>
        <a:p>
          <a:pPr lvl="0" algn="justLow" defTabSz="1555750" rtl="1">
            <a:lnSpc>
              <a:spcPct val="90000"/>
            </a:lnSpc>
            <a:spcBef>
              <a:spcPct val="0"/>
            </a:spcBef>
            <a:spcAft>
              <a:spcPct val="35000"/>
            </a:spcAft>
          </a:pPr>
          <a:r>
            <a:rPr lang="ar-SA" sz="3500" kern="1200" dirty="0" smtClean="0"/>
            <a:t>قصة قتيل بني إسرائيل في قوله تعالى:(فَقُلْنَا اضْرِبُوهُ </a:t>
          </a:r>
          <a:r>
            <a:rPr lang="ar-SA" sz="3500" kern="1200" dirty="0" smtClean="0">
              <a:solidFill>
                <a:srgbClr val="FF0000"/>
              </a:solidFill>
            </a:rPr>
            <a:t>بِبَعْضِهَا</a:t>
          </a:r>
          <a:r>
            <a:rPr lang="ar-SA" sz="3500" kern="1200" dirty="0" smtClean="0"/>
            <a:t> كَذَلِكَ يُحْيِي اللَّهُ الْمَوْتَى وَيُرِيكُمْ آيَاتِهِ لَعَلَّكُمْ تَعْقِلُونَ )</a:t>
          </a:r>
          <a:endParaRPr lang="ar-SA" sz="3500" kern="1200" dirty="0"/>
        </a:p>
      </dsp:txBody>
      <dsp:txXfrm>
        <a:off x="89643" y="1371468"/>
        <a:ext cx="8050314" cy="1657065"/>
      </dsp:txXfrm>
    </dsp:sp>
    <dsp:sp modelId="{757C1662-2E12-4751-ACA7-0DB0EE4BEA28}">
      <dsp:nvSpPr>
        <dsp:cNvPr id="0" name=""/>
        <dsp:cNvSpPr/>
      </dsp:nvSpPr>
      <dsp:spPr>
        <a:xfrm>
          <a:off x="0" y="3218976"/>
          <a:ext cx="8229600" cy="1836351"/>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33350" tIns="133350" rIns="133350" bIns="133350" numCol="1" spcCol="1270" anchor="ctr" anchorCtr="0">
          <a:noAutofit/>
        </a:bodyPr>
        <a:lstStyle/>
        <a:p>
          <a:pPr lvl="0" algn="justLow" defTabSz="1555750" rtl="1">
            <a:lnSpc>
              <a:spcPct val="90000"/>
            </a:lnSpc>
            <a:spcBef>
              <a:spcPct val="0"/>
            </a:spcBef>
            <a:spcAft>
              <a:spcPct val="35000"/>
            </a:spcAft>
          </a:pPr>
          <a:r>
            <a:rPr lang="ar-SA" sz="3500" kern="1200" dirty="0" smtClean="0"/>
            <a:t>لم يتعرض القرآن الكريم للجزء من البقرة الذي ضرب به القتيل ، وقد جاء ذلك مفصلا في التوراة.</a:t>
          </a:r>
          <a:endParaRPr lang="ar-SA" sz="3500" kern="1200" dirty="0"/>
        </a:p>
      </dsp:txBody>
      <dsp:txXfrm>
        <a:off x="89643" y="3308619"/>
        <a:ext cx="8050314" cy="165706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3EC27E-CE20-4B5B-9E59-DA4F7FD3E545}">
      <dsp:nvSpPr>
        <dsp:cNvPr id="0" name=""/>
        <dsp:cNvSpPr/>
      </dsp:nvSpPr>
      <dsp:spPr>
        <a:xfrm>
          <a:off x="0" y="147215"/>
          <a:ext cx="8229600" cy="855318"/>
        </a:xfrm>
        <a:prstGeom prst="roundRect">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kern="1200" dirty="0" smtClean="0"/>
            <a:t>مثال للنصرانيات في التفسير:</a:t>
          </a:r>
          <a:endParaRPr lang="ar-SA" sz="3600" kern="1200" dirty="0"/>
        </a:p>
      </dsp:txBody>
      <dsp:txXfrm>
        <a:off x="41753" y="188968"/>
        <a:ext cx="8146094" cy="771812"/>
      </dsp:txXfrm>
    </dsp:sp>
    <dsp:sp modelId="{58D20CE0-5E2B-4A3E-A0E8-91E2074AB73A}">
      <dsp:nvSpPr>
        <dsp:cNvPr id="0" name=""/>
        <dsp:cNvSpPr/>
      </dsp:nvSpPr>
      <dsp:spPr>
        <a:xfrm>
          <a:off x="0" y="1143328"/>
          <a:ext cx="8229600" cy="1880283"/>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فمن ذلك قصة عيسى ومريم، ومعجزات عيسى عليه السلام، فلم يتعرَّض القرآن لنسب عيسى مفصَّلاً، ولا لكيفية ولادته، ولا للمكان الذى وُلِدَ فيه، ولا لذكر الشخص الذى قُذِفت به مريم.</a:t>
          </a:r>
          <a:endParaRPr lang="ar-SA" sz="3600" kern="1200" dirty="0"/>
        </a:p>
      </dsp:txBody>
      <dsp:txXfrm>
        <a:off x="91788" y="1235116"/>
        <a:ext cx="8046024" cy="1696707"/>
      </dsp:txXfrm>
    </dsp:sp>
    <dsp:sp modelId="{B6627054-DF67-41DB-A170-4298AED9BBBC}">
      <dsp:nvSpPr>
        <dsp:cNvPr id="0" name=""/>
        <dsp:cNvSpPr/>
      </dsp:nvSpPr>
      <dsp:spPr>
        <a:xfrm>
          <a:off x="0" y="3157103"/>
          <a:ext cx="8229600" cy="1589191"/>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مع أننا لو نظرنا في </a:t>
          </a:r>
          <a:r>
            <a:rPr lang="ar-SA" sz="3600" kern="1200" dirty="0" smtClean="0">
              <a:solidFill>
                <a:srgbClr val="0000FF"/>
              </a:solidFill>
            </a:rPr>
            <a:t>الإنجيل</a:t>
          </a:r>
          <a:r>
            <a:rPr lang="ar-SA" sz="3600" kern="1200" dirty="0" smtClean="0"/>
            <a:t> لوجدناه قد تعرَّض لنسب عيسى، ولكيفية ولادة مريم له، ولذكر الشخص الذى قُذِفت به مريم.</a:t>
          </a:r>
          <a:endParaRPr lang="ar-SA" sz="3600" kern="1200" dirty="0"/>
        </a:p>
      </dsp:txBody>
      <dsp:txXfrm>
        <a:off x="77578" y="3234681"/>
        <a:ext cx="8074444" cy="143403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E3B79-4A73-4EFF-BF59-9951E8C34191}">
      <dsp:nvSpPr>
        <dsp:cNvPr id="0" name=""/>
        <dsp:cNvSpPr/>
      </dsp:nvSpPr>
      <dsp:spPr>
        <a:xfrm>
          <a:off x="-5622802" y="-934303"/>
          <a:ext cx="7269206" cy="7269206"/>
        </a:xfrm>
        <a:prstGeom prst="blockArc">
          <a:avLst>
            <a:gd name="adj1" fmla="val 18900000"/>
            <a:gd name="adj2" fmla="val 2700000"/>
            <a:gd name="adj3" fmla="val 297"/>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B23A52-7038-493A-9A90-4294E470F17F}">
      <dsp:nvSpPr>
        <dsp:cNvPr id="0" name=""/>
        <dsp:cNvSpPr/>
      </dsp:nvSpPr>
      <dsp:spPr>
        <a:xfrm>
          <a:off x="1596338" y="227840"/>
          <a:ext cx="6633261" cy="494491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43363" tIns="68580" rIns="68580" bIns="68580" numCol="1" spcCol="1270" anchor="ctr" anchorCtr="0">
          <a:noAutofit/>
        </a:bodyPr>
        <a:lstStyle/>
        <a:p>
          <a:pPr lvl="0" algn="justLow" defTabSz="1200150" rtl="1">
            <a:lnSpc>
              <a:spcPct val="90000"/>
            </a:lnSpc>
            <a:spcBef>
              <a:spcPct val="0"/>
            </a:spcBef>
            <a:spcAft>
              <a:spcPct val="35000"/>
            </a:spcAft>
          </a:pPr>
          <a:r>
            <a:rPr lang="ar-SA" sz="2700" b="1" kern="1200" dirty="0" smtClean="0"/>
            <a:t>كذلك لم يتعرض القرآن لنوع الطعام الذى نزلت به مائدة السماء في قوله تعالى:(إِذْ قَالَ الْحَوَارِيُّونَ يَا عِيسَى ابْنَ مَرْيَمَ هَلْ يَسْتَطِيعُ رَبُّكَ أَن يُنَزِّلَ عَلَيْنَا مَآئِدَةً مِّنَ السَّمَاء قَالَ اتَّقُواْ اللَّهَ إِن كُنتُم مُّؤْمِنِينَ (112) قَالُواْ نُرِيدُ أَن نَّأْكُلَ مِنْهَا وَتَطْمَئِنَّ قُلُوبُنَا وَنَعْلَمَ أَن قَدْ صَدَقْتَنَا وَنَكُونَ عَلَيْهَا مِنَ الشَّاهِدِينَ (113) قَالَ عِيسَى ابْنُ مَرْيَمَ اللَّهُمَّ رَبَّنَا أَنزِلْ عَلَيْنَا مَآئِدَةً مِّنَ السَّمَاء تَكُونُ لَنَا عِيداً لِّأَوَّلِنَا وَآخِرِنَا وَآيَةً مِّنكَ وَارْزُقْنَا وَأَنتَ خَيْرُ الرَّازِقِينَ (114) قَالَ اللَّهُ إِنِّي مُنَزِّلُهَا عَلَيْكُمْ فَمَن يَكْفُرْ بَعْدُ مِنكُمْ فَإِنِّي أُعَذِّبُهُ عَذَابًا لاَّ أُعَذِّبُهُ أَحَدًا مِّنَ الْعَالَمِينَ (115)</a:t>
          </a:r>
          <a:endParaRPr lang="ar-SA" sz="2700" b="1" kern="1200" dirty="0"/>
        </a:p>
      </dsp:txBody>
      <dsp:txXfrm>
        <a:off x="1596338" y="227840"/>
        <a:ext cx="6633261" cy="4944919"/>
      </dsp:txXfrm>
    </dsp:sp>
    <dsp:sp modelId="{0475A702-42B6-4945-ABB0-A565F1210255}">
      <dsp:nvSpPr>
        <dsp:cNvPr id="0" name=""/>
        <dsp:cNvSpPr/>
      </dsp:nvSpPr>
      <dsp:spPr>
        <a:xfrm>
          <a:off x="12227" y="233350"/>
          <a:ext cx="3192676" cy="493389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CD9D6-0DCB-42EC-A0CF-391826B6F83D}">
      <dsp:nvSpPr>
        <dsp:cNvPr id="0" name=""/>
        <dsp:cNvSpPr/>
      </dsp:nvSpPr>
      <dsp:spPr>
        <a:xfrm>
          <a:off x="0" y="144020"/>
          <a:ext cx="8229600" cy="456936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justLow" defTabSz="1689100" rtl="1">
            <a:lnSpc>
              <a:spcPct val="90000"/>
            </a:lnSpc>
            <a:spcBef>
              <a:spcPct val="0"/>
            </a:spcBef>
            <a:spcAft>
              <a:spcPct val="35000"/>
            </a:spcAft>
          </a:pPr>
          <a:r>
            <a:rPr lang="ar-SA" sz="3800" kern="1200" dirty="0" smtClean="0"/>
            <a:t>   وكذلك الحوادث الجزئية المتعلقة بإبراء الأكمة والأبرص وإحياء الموتى في قوله تعالى:(قَدْ جِئْتُكُم بِآيَةٍ مِّن رَّبِّكُمْ أَنِّي أَخْلُقُ لَكُم مِّنَ الطِّينِ كَهَيْئَةِ الطَّيْرِ فَأَنفُخُ فِيهِ فَيَكُونُ طَيْرًا بِإِذْنِ اللَّهِ وأبرئ الأكْمَهَ والأَبْرَصَ وَأُحْيِي الْمَوْتَى بِإِذْنِ اللَّهِ وَأُنَبِّئُكُم بِمَا تَأْكُلُونَ وَمَا تَدَّخِرُونَ فِي بُيُوتِكُمْ ) إلى غير ذلك مما أعرض عنه القرآن فلم يذكره لنا.</a:t>
          </a:r>
          <a:endParaRPr lang="ar-SA" sz="3800" kern="1200" dirty="0"/>
        </a:p>
      </dsp:txBody>
      <dsp:txXfrm>
        <a:off x="223058" y="367078"/>
        <a:ext cx="7783484" cy="412324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BAE4D-A124-40E2-A436-D894CCF90C95}">
      <dsp:nvSpPr>
        <dsp:cNvPr id="0" name=""/>
        <dsp:cNvSpPr/>
      </dsp:nvSpPr>
      <dsp:spPr>
        <a:xfrm>
          <a:off x="0" y="0"/>
          <a:ext cx="8229600" cy="1039857"/>
        </a:xfrm>
        <a:prstGeom prst="roundRect">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r" defTabSz="1511300" rtl="1">
            <a:lnSpc>
              <a:spcPct val="90000"/>
            </a:lnSpc>
            <a:spcBef>
              <a:spcPct val="0"/>
            </a:spcBef>
            <a:spcAft>
              <a:spcPct val="35000"/>
            </a:spcAft>
          </a:pPr>
          <a:r>
            <a:rPr lang="ar-SA" sz="3400" b="1" kern="1200" dirty="0" smtClean="0"/>
            <a:t>أثر الإسرائيليات في التفسير:</a:t>
          </a:r>
          <a:endParaRPr lang="ar-SA" sz="3400" kern="1200" dirty="0"/>
        </a:p>
      </dsp:txBody>
      <dsp:txXfrm>
        <a:off x="50762" y="50762"/>
        <a:ext cx="8128076" cy="938333"/>
      </dsp:txXfrm>
    </dsp:sp>
    <dsp:sp modelId="{B0228D08-67C7-43F7-84C6-573038C42587}">
      <dsp:nvSpPr>
        <dsp:cNvPr id="0" name=""/>
        <dsp:cNvSpPr/>
      </dsp:nvSpPr>
      <dsp:spPr>
        <a:xfrm>
          <a:off x="0" y="1180049"/>
          <a:ext cx="8229600" cy="377910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9540" tIns="129540" rIns="129540" bIns="129540" numCol="1" spcCol="1270" anchor="ctr" anchorCtr="0">
          <a:noAutofit/>
        </a:bodyPr>
        <a:lstStyle/>
        <a:p>
          <a:pPr lvl="0" algn="justLow" defTabSz="1511300" rtl="1">
            <a:lnSpc>
              <a:spcPct val="90000"/>
            </a:lnSpc>
            <a:spcBef>
              <a:spcPct val="0"/>
            </a:spcBef>
            <a:spcAft>
              <a:spcPct val="35000"/>
            </a:spcAft>
          </a:pPr>
          <a:r>
            <a:rPr lang="ar-SA" sz="3400" kern="1200" dirty="0" smtClean="0"/>
            <a:t>كان لهذه الإسرائيليات أثر سيء في التفسير، ذلك لأن الأمر لم يقف على ما كان عليه في عهد الصحابة، بل زادوا على ذلك فرووا كل ما قيل لهم إن صدقاً وإن كذباً، بل ودخل هذا النوع من التفسير كثير من القصص الخيالي المخترَع، </a:t>
          </a:r>
          <a:r>
            <a:rPr lang="ar-SA" sz="3400" kern="1200" dirty="0" smtClean="0">
              <a:solidFill>
                <a:srgbClr val="FF0000"/>
              </a:solidFill>
            </a:rPr>
            <a:t>*</a:t>
          </a:r>
          <a:r>
            <a:rPr lang="ar-SA" sz="3400" kern="1200" dirty="0" smtClean="0"/>
            <a:t> </a:t>
          </a:r>
          <a:r>
            <a:rPr lang="ar-SA" sz="3400" u="sng" kern="1200" dirty="0" smtClean="0"/>
            <a:t>مما جعل الناظر في كتب التفسير التي هذا شأنها يكاد لا يقبل شيئاً مما جاء فيها، لاعتقاده أنَّ الكل من واد واحد.</a:t>
          </a:r>
          <a:endParaRPr lang="ar-SA" sz="3400" u="sng" kern="1200" dirty="0"/>
        </a:p>
      </dsp:txBody>
      <dsp:txXfrm>
        <a:off x="184480" y="1364529"/>
        <a:ext cx="7860640" cy="341014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BD045-27B6-4025-823B-0C03F312F9DB}">
      <dsp:nvSpPr>
        <dsp:cNvPr id="0" name=""/>
        <dsp:cNvSpPr/>
      </dsp:nvSpPr>
      <dsp:spPr>
        <a:xfrm rot="10800000">
          <a:off x="-1" y="885869"/>
          <a:ext cx="8229603" cy="2754223"/>
        </a:xfrm>
        <a:prstGeom prst="homePlat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4536" tIns="182880" rIns="341376" bIns="182880" numCol="1" spcCol="1270" anchor="ctr" anchorCtr="0">
          <a:noAutofit/>
        </a:bodyPr>
        <a:lstStyle/>
        <a:p>
          <a:pPr lvl="0" algn="justLow" defTabSz="2133600" rtl="1">
            <a:lnSpc>
              <a:spcPct val="90000"/>
            </a:lnSpc>
            <a:spcBef>
              <a:spcPct val="0"/>
            </a:spcBef>
            <a:spcAft>
              <a:spcPct val="35000"/>
            </a:spcAft>
          </a:pPr>
          <a:r>
            <a:rPr lang="ar-SA" sz="4800" kern="1200" dirty="0" smtClean="0"/>
            <a:t> </a:t>
          </a:r>
          <a:r>
            <a:rPr lang="ar-SA" sz="4800" kern="1200" dirty="0" smtClean="0">
              <a:solidFill>
                <a:srgbClr val="FF0000"/>
              </a:solidFill>
            </a:rPr>
            <a:t>*</a:t>
          </a:r>
          <a:r>
            <a:rPr lang="ar-SA" sz="4800" kern="1200" dirty="0" smtClean="0"/>
            <a:t>ومن آثارها أنها جلبت التهمة والريبة  لبعض من آمن من أهل الكتب السابقة بنسبتها.</a:t>
          </a:r>
          <a:endParaRPr lang="ar-SA" sz="4800" kern="1200" dirty="0"/>
        </a:p>
      </dsp:txBody>
      <dsp:txXfrm rot="10800000">
        <a:off x="688555" y="885869"/>
        <a:ext cx="7541047" cy="2754223"/>
      </dsp:txXfrm>
    </dsp:sp>
    <dsp:sp modelId="{4DDEC9E3-2E18-4756-A1A1-4101E4A14F82}">
      <dsp:nvSpPr>
        <dsp:cNvPr id="0" name=""/>
        <dsp:cNvSpPr/>
      </dsp:nvSpPr>
      <dsp:spPr>
        <a:xfrm>
          <a:off x="946375" y="885869"/>
          <a:ext cx="864165" cy="2754223"/>
        </a:xfrm>
        <a:prstGeom prst="ellipse">
          <a:avLst/>
        </a:prstGeom>
        <a:solidFill>
          <a:schemeClr val="accent3">
            <a:tint val="4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F2509A-868C-4599-B57B-25362F20BC9E}">
      <dsp:nvSpPr>
        <dsp:cNvPr id="0" name=""/>
        <dsp:cNvSpPr/>
      </dsp:nvSpPr>
      <dsp:spPr>
        <a:xfrm>
          <a:off x="5479519" y="0"/>
          <a:ext cx="2750080" cy="4525963"/>
        </a:xfrm>
        <a:prstGeom prst="rightArrow">
          <a:avLst>
            <a:gd name="adj1" fmla="val 75000"/>
            <a:gd name="adj2" fmla="val 5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sp>
    <dsp:sp modelId="{4F1342EF-5C34-4765-8690-6A3CEE33FA9F}">
      <dsp:nvSpPr>
        <dsp:cNvPr id="0" name=""/>
        <dsp:cNvSpPr/>
      </dsp:nvSpPr>
      <dsp:spPr>
        <a:xfrm>
          <a:off x="1390" y="0"/>
          <a:ext cx="5476738" cy="4525963"/>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40970" tIns="70485" rIns="140970" bIns="70485" numCol="1" spcCol="1270" anchor="ctr" anchorCtr="0">
          <a:noAutofit/>
        </a:bodyPr>
        <a:lstStyle/>
        <a:p>
          <a:pPr lvl="0" algn="justLow" defTabSz="1644650" rtl="1">
            <a:lnSpc>
              <a:spcPct val="90000"/>
            </a:lnSpc>
            <a:spcBef>
              <a:spcPct val="0"/>
            </a:spcBef>
            <a:spcAft>
              <a:spcPct val="35000"/>
            </a:spcAft>
          </a:pPr>
          <a:r>
            <a:rPr lang="ar-SA" sz="3700" kern="1200" dirty="0" smtClean="0">
              <a:solidFill>
                <a:srgbClr val="FF0000"/>
              </a:solidFill>
            </a:rPr>
            <a:t>*</a:t>
          </a:r>
          <a:r>
            <a:rPr lang="ar-SA" sz="3700" kern="1200" dirty="0" smtClean="0"/>
            <a:t> أيضا لم يقف أثر الإسرائيليات عند هذا الحد بل تعداه إلي  الطعن في عصمة الأنبياء ،مثال ذلك ما وجد  في بعض  كتب التفسير من  أقوال في تفسير قوله تعالى:(وَلَقَدْ هَمَّتْ بِهِ </a:t>
          </a:r>
          <a:r>
            <a:rPr lang="ar-SA" sz="3700" kern="1200" dirty="0" smtClean="0">
              <a:solidFill>
                <a:srgbClr val="FF0000"/>
              </a:solidFill>
            </a:rPr>
            <a:t>وَهَمَّ بِهَا</a:t>
          </a:r>
          <a:r>
            <a:rPr lang="ar-SA" sz="3700" kern="1200" dirty="0" smtClean="0"/>
            <a:t>) لا تتفق وعصمة الأنبياء.</a:t>
          </a:r>
          <a:endParaRPr lang="ar-SA" sz="3700" kern="1200" dirty="0"/>
        </a:p>
      </dsp:txBody>
      <dsp:txXfrm>
        <a:off x="222329" y="220939"/>
        <a:ext cx="5034860" cy="408408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50013-DAB0-408F-B01C-A4CF52DFB771}">
      <dsp:nvSpPr>
        <dsp:cNvPr id="0" name=""/>
        <dsp:cNvSpPr/>
      </dsp:nvSpPr>
      <dsp:spPr>
        <a:xfrm rot="10800000">
          <a:off x="-1" y="555"/>
          <a:ext cx="8229603" cy="1278842"/>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52400" rIns="284480" bIns="152400" numCol="1" spcCol="1270" anchor="ctr" anchorCtr="0">
          <a:noAutofit/>
        </a:bodyPr>
        <a:lstStyle/>
        <a:p>
          <a:pPr lvl="0" algn="r" defTabSz="1778000" rtl="1">
            <a:lnSpc>
              <a:spcPct val="90000"/>
            </a:lnSpc>
            <a:spcBef>
              <a:spcPct val="0"/>
            </a:spcBef>
            <a:spcAft>
              <a:spcPct val="35000"/>
            </a:spcAft>
          </a:pPr>
          <a:r>
            <a:rPr lang="ar-SA" sz="4000" kern="1200" dirty="0" smtClean="0"/>
            <a:t>قيمة ما يُروى من الإسرائيليات:</a:t>
          </a:r>
          <a:endParaRPr lang="ar-SA" sz="4000" kern="1200" dirty="0"/>
        </a:p>
      </dsp:txBody>
      <dsp:txXfrm rot="10800000">
        <a:off x="319709" y="555"/>
        <a:ext cx="7909893" cy="1278842"/>
      </dsp:txXfrm>
    </dsp:sp>
    <dsp:sp modelId="{1788044F-CDF7-43FB-8A75-E8F1C2FC98BA}">
      <dsp:nvSpPr>
        <dsp:cNvPr id="0" name=""/>
        <dsp:cNvSpPr/>
      </dsp:nvSpPr>
      <dsp:spPr>
        <a:xfrm flipH="1">
          <a:off x="484284" y="0"/>
          <a:ext cx="250512" cy="1278842"/>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9430A7-F59A-4F03-94E2-EA7538335FDA}">
      <dsp:nvSpPr>
        <dsp:cNvPr id="0" name=""/>
        <dsp:cNvSpPr/>
      </dsp:nvSpPr>
      <dsp:spPr>
        <a:xfrm rot="10800000">
          <a:off x="-1" y="1503218"/>
          <a:ext cx="8229603" cy="1278842"/>
        </a:xfrm>
        <a:prstGeom prst="homePlat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21920" rIns="227584"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تنقسم الأخبار الإسرائيلية إلى أقسام ثلاثة:</a:t>
          </a:r>
          <a:endParaRPr lang="ar-SA" sz="3200" b="1" kern="1200" dirty="0"/>
        </a:p>
      </dsp:txBody>
      <dsp:txXfrm rot="10800000">
        <a:off x="319709" y="1503218"/>
        <a:ext cx="7909893" cy="1278842"/>
      </dsp:txXfrm>
    </dsp:sp>
    <dsp:sp modelId="{3D6C197C-733E-4F87-9FBA-7DA195A6ABCD}">
      <dsp:nvSpPr>
        <dsp:cNvPr id="0" name=""/>
        <dsp:cNvSpPr/>
      </dsp:nvSpPr>
      <dsp:spPr>
        <a:xfrm>
          <a:off x="484284" y="1489751"/>
          <a:ext cx="349904" cy="1278842"/>
        </a:xfrm>
        <a:prstGeom prst="ellipse">
          <a:avLst/>
        </a:prstGeom>
        <a:solidFill>
          <a:schemeClr val="accent4">
            <a:tint val="50000"/>
            <a:hueOff val="-1990639"/>
            <a:satOff val="11305"/>
            <a:lumOff val="8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B688C8-4F1E-4599-AD15-597263CF8C72}">
      <dsp:nvSpPr>
        <dsp:cNvPr id="0" name=""/>
        <dsp:cNvSpPr/>
      </dsp:nvSpPr>
      <dsp:spPr>
        <a:xfrm rot="10800000">
          <a:off x="-1" y="3069324"/>
          <a:ext cx="8229603" cy="2150323"/>
        </a:xfrm>
        <a:prstGeom prst="homePlat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06680" rIns="199136" bIns="106680" numCol="1" spcCol="1270" anchor="ctr" anchorCtr="0">
          <a:noAutofit/>
        </a:bodyPr>
        <a:lstStyle/>
        <a:p>
          <a:pPr lvl="0" algn="justLow" defTabSz="1244600" rtl="1">
            <a:lnSpc>
              <a:spcPct val="90000"/>
            </a:lnSpc>
            <a:spcBef>
              <a:spcPct val="0"/>
            </a:spcBef>
            <a:spcAft>
              <a:spcPct val="35000"/>
            </a:spcAft>
          </a:pPr>
          <a:r>
            <a:rPr lang="ar-SA" sz="2800" b="1" kern="1200" dirty="0" smtClean="0">
              <a:solidFill>
                <a:srgbClr val="FF0000"/>
              </a:solidFill>
            </a:rPr>
            <a:t>القسم الأول: </a:t>
          </a:r>
          <a:r>
            <a:rPr lang="ar-SA" sz="2800" kern="1200" dirty="0" smtClean="0"/>
            <a:t>ما يُعلم صحته بأن نُقِل عن </a:t>
          </a:r>
          <a:r>
            <a:rPr lang="ar-SA" sz="2800" kern="1200" dirty="0" err="1" smtClean="0"/>
            <a:t>النبى</a:t>
          </a:r>
          <a:r>
            <a:rPr lang="ar-SA" sz="2800" kern="1200" dirty="0" smtClean="0"/>
            <a:t> </a:t>
          </a:r>
          <a:r>
            <a:rPr lang="ar-SA" sz="2800" kern="1200" dirty="0" smtClean="0">
              <a:sym typeface="AGA Arabesque"/>
            </a:rPr>
            <a:t></a:t>
          </a:r>
          <a:r>
            <a:rPr lang="ar-SA" sz="2800" kern="1200" dirty="0" smtClean="0"/>
            <a:t>نقلاً صحيحاً، وذلك كتعيين اسم صاحب موسى عليه السلام بأنه الخضر، فقد جاء هذا الاسم صريحاً على لسان رسول الله </a:t>
          </a:r>
          <a:r>
            <a:rPr lang="ar-SA" sz="2800" kern="1200" dirty="0" smtClean="0">
              <a:sym typeface="AGA Arabesque"/>
            </a:rPr>
            <a:t></a:t>
          </a:r>
          <a:r>
            <a:rPr lang="ar-SA" sz="2800" kern="1200" dirty="0" smtClean="0"/>
            <a:t> كما عند </a:t>
          </a:r>
          <a:r>
            <a:rPr lang="ar-SA" sz="2800" kern="1200" dirty="0" err="1" smtClean="0"/>
            <a:t>البخارى</a:t>
          </a:r>
          <a:r>
            <a:rPr lang="ar-SA" sz="2800" kern="1200" dirty="0" smtClean="0"/>
            <a:t> .</a:t>
          </a:r>
        </a:p>
        <a:p>
          <a:pPr lvl="0" algn="justLow" defTabSz="1244600" rtl="1">
            <a:lnSpc>
              <a:spcPct val="90000"/>
            </a:lnSpc>
            <a:spcBef>
              <a:spcPct val="0"/>
            </a:spcBef>
            <a:spcAft>
              <a:spcPct val="35000"/>
            </a:spcAft>
          </a:pPr>
          <a:r>
            <a:rPr lang="ar-SA" sz="2800" kern="1200" dirty="0" smtClean="0"/>
            <a:t>أو كان له شاهد من الشرع يؤيده. وهذا القسم صحيح مقبول.</a:t>
          </a:r>
          <a:endParaRPr lang="ar-SA" sz="2800" kern="1200" dirty="0"/>
        </a:p>
      </dsp:txBody>
      <dsp:txXfrm rot="10800000">
        <a:off x="537580" y="3069324"/>
        <a:ext cx="7692022" cy="2150323"/>
      </dsp:txXfrm>
    </dsp:sp>
    <dsp:sp modelId="{24C5C0AE-66A4-4E00-8B52-B58CE9E22346}">
      <dsp:nvSpPr>
        <dsp:cNvPr id="0" name=""/>
        <dsp:cNvSpPr/>
      </dsp:nvSpPr>
      <dsp:spPr>
        <a:xfrm flipH="1">
          <a:off x="707832" y="3129148"/>
          <a:ext cx="364956" cy="2030674"/>
        </a:xfrm>
        <a:prstGeom prst="ellipse">
          <a:avLst/>
        </a:prstGeom>
        <a:solidFill>
          <a:schemeClr val="accent4">
            <a:tint val="50000"/>
            <a:hueOff val="-3981279"/>
            <a:satOff val="22610"/>
            <a:lumOff val="17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24982-7A78-481F-B979-4BEB8ED507EC}">
      <dsp:nvSpPr>
        <dsp:cNvPr id="0" name=""/>
        <dsp:cNvSpPr/>
      </dsp:nvSpPr>
      <dsp:spPr>
        <a:xfrm>
          <a:off x="0" y="510015"/>
          <a:ext cx="8229600" cy="2098582"/>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b="1" kern="1200" dirty="0" smtClean="0">
              <a:solidFill>
                <a:srgbClr val="FF0000"/>
              </a:solidFill>
            </a:rPr>
            <a:t>القسم </a:t>
          </a:r>
          <a:r>
            <a:rPr lang="ar-SA" sz="3200" b="1" kern="1200" dirty="0" err="1" smtClean="0">
              <a:solidFill>
                <a:srgbClr val="FF0000"/>
              </a:solidFill>
            </a:rPr>
            <a:t>الثانى</a:t>
          </a:r>
          <a:r>
            <a:rPr lang="ar-SA" sz="3200" b="1" kern="1200" dirty="0" smtClean="0">
              <a:solidFill>
                <a:srgbClr val="FF0000"/>
              </a:solidFill>
            </a:rPr>
            <a:t>: </a:t>
          </a:r>
          <a:r>
            <a:rPr lang="ar-SA" sz="3200" kern="1200" dirty="0" smtClean="0"/>
            <a:t>ما يُعلم كذبه بأن يناقض ما عرفناه من شرعنا، أو كان لا يتفق مع العقل، وهذا القسم لا يصح قبوله ولا روايته.</a:t>
          </a:r>
          <a:endParaRPr lang="ar-SA" sz="3200" kern="1200" dirty="0"/>
        </a:p>
      </dsp:txBody>
      <dsp:txXfrm>
        <a:off x="102444" y="612459"/>
        <a:ext cx="8024712" cy="1893694"/>
      </dsp:txXfrm>
    </dsp:sp>
    <dsp:sp modelId="{B40F42C6-5BA3-4B2A-9AC3-11E59E8054D6}">
      <dsp:nvSpPr>
        <dsp:cNvPr id="0" name=""/>
        <dsp:cNvSpPr/>
      </dsp:nvSpPr>
      <dsp:spPr>
        <a:xfrm>
          <a:off x="0" y="2736054"/>
          <a:ext cx="8229600" cy="2110627"/>
        </a:xfrm>
        <a:prstGeom prst="roundRect">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solidFill>
                <a:srgbClr val="FF0000"/>
              </a:solidFill>
            </a:rPr>
            <a:t>القسم الثالث: </a:t>
          </a:r>
          <a:r>
            <a:rPr lang="ar-SA" sz="3200" kern="1200" dirty="0" smtClean="0"/>
            <a:t>ما هو مسكوت عنه، لا هو من قبيل الأول، ولا هو من قبيل </a:t>
          </a:r>
          <a:r>
            <a:rPr lang="ar-SA" sz="3200" kern="1200" dirty="0" err="1" smtClean="0"/>
            <a:t>الثانى</a:t>
          </a:r>
          <a:r>
            <a:rPr lang="ar-SA" sz="3200" kern="1200" dirty="0" smtClean="0"/>
            <a:t>، وهذا القسم نتوقف فيه، فلا نؤمن به ولا نُكذِّبه، وتجوز حكايته، لما تقدَّم من قوله صلى الله عليه </a:t>
          </a:r>
          <a:r>
            <a:rPr lang="ar-SA" sz="3200" kern="1200" dirty="0" err="1" smtClean="0"/>
            <a:t>وسلم:"لا</a:t>
          </a:r>
          <a:r>
            <a:rPr lang="ar-SA" sz="3200" kern="1200" dirty="0" smtClean="0"/>
            <a:t> تُصَدِّقوا أهل الكتاب ولا تُكَذِّبوهم"، وقولوا آمنا بالله وما أُنِزلَ إلينا..." الآية.</a:t>
          </a:r>
          <a:endParaRPr lang="ar-SA" sz="3200" kern="1200" dirty="0"/>
        </a:p>
      </dsp:txBody>
      <dsp:txXfrm>
        <a:off x="103032" y="2839086"/>
        <a:ext cx="8023536" cy="1904563"/>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451163-42A0-4608-B22D-F2B55C0C08BD}">
      <dsp:nvSpPr>
        <dsp:cNvPr id="0" name=""/>
        <dsp:cNvSpPr/>
      </dsp:nvSpPr>
      <dsp:spPr>
        <a:xfrm>
          <a:off x="4079304" y="2608722"/>
          <a:ext cx="653987" cy="2109111"/>
        </a:xfrm>
        <a:custGeom>
          <a:avLst/>
          <a:gdLst/>
          <a:ahLst/>
          <a:cxnLst/>
          <a:rect l="0" t="0" r="0" b="0"/>
          <a:pathLst>
            <a:path>
              <a:moveTo>
                <a:pt x="0" y="0"/>
              </a:moveTo>
              <a:lnTo>
                <a:pt x="326993" y="0"/>
              </a:lnTo>
              <a:lnTo>
                <a:pt x="326993" y="2109111"/>
              </a:lnTo>
              <a:lnTo>
                <a:pt x="653987" y="21091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F0D95D-C06F-4A47-955E-32038CF35ABF}">
      <dsp:nvSpPr>
        <dsp:cNvPr id="0" name=""/>
        <dsp:cNvSpPr/>
      </dsp:nvSpPr>
      <dsp:spPr>
        <a:xfrm>
          <a:off x="4079304" y="2608722"/>
          <a:ext cx="653987" cy="703037"/>
        </a:xfrm>
        <a:custGeom>
          <a:avLst/>
          <a:gdLst/>
          <a:ahLst/>
          <a:cxnLst/>
          <a:rect l="0" t="0" r="0" b="0"/>
          <a:pathLst>
            <a:path>
              <a:moveTo>
                <a:pt x="0" y="0"/>
              </a:moveTo>
              <a:lnTo>
                <a:pt x="326993" y="0"/>
              </a:lnTo>
              <a:lnTo>
                <a:pt x="326993" y="703037"/>
              </a:lnTo>
              <a:lnTo>
                <a:pt x="653987" y="7030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DD3A0D-78DC-4F8A-B95B-D571899D70A5}">
      <dsp:nvSpPr>
        <dsp:cNvPr id="0" name=""/>
        <dsp:cNvSpPr/>
      </dsp:nvSpPr>
      <dsp:spPr>
        <a:xfrm>
          <a:off x="4079304" y="1905685"/>
          <a:ext cx="653987" cy="703037"/>
        </a:xfrm>
        <a:custGeom>
          <a:avLst/>
          <a:gdLst/>
          <a:ahLst/>
          <a:cxnLst/>
          <a:rect l="0" t="0" r="0" b="0"/>
          <a:pathLst>
            <a:path>
              <a:moveTo>
                <a:pt x="0" y="703037"/>
              </a:moveTo>
              <a:lnTo>
                <a:pt x="326993" y="703037"/>
              </a:lnTo>
              <a:lnTo>
                <a:pt x="326993" y="0"/>
              </a:lnTo>
              <a:lnTo>
                <a:pt x="6539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0BC417-A7BB-4543-AB8E-042D01F52B68}">
      <dsp:nvSpPr>
        <dsp:cNvPr id="0" name=""/>
        <dsp:cNvSpPr/>
      </dsp:nvSpPr>
      <dsp:spPr>
        <a:xfrm>
          <a:off x="4079304" y="499611"/>
          <a:ext cx="653987" cy="2109111"/>
        </a:xfrm>
        <a:custGeom>
          <a:avLst/>
          <a:gdLst/>
          <a:ahLst/>
          <a:cxnLst/>
          <a:rect l="0" t="0" r="0" b="0"/>
          <a:pathLst>
            <a:path>
              <a:moveTo>
                <a:pt x="0" y="2109111"/>
              </a:moveTo>
              <a:lnTo>
                <a:pt x="326993" y="2109111"/>
              </a:lnTo>
              <a:lnTo>
                <a:pt x="326993" y="0"/>
              </a:lnTo>
              <a:lnTo>
                <a:pt x="6539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4C8FF-565E-4C80-9420-54C26B0EFA9D}">
      <dsp:nvSpPr>
        <dsp:cNvPr id="0" name=""/>
        <dsp:cNvSpPr/>
      </dsp:nvSpPr>
      <dsp:spPr>
        <a:xfrm>
          <a:off x="226367" y="1944215"/>
          <a:ext cx="3852937" cy="132901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b="1" kern="1200" dirty="0" smtClean="0"/>
            <a:t>أقطاب الروايات </a:t>
          </a:r>
          <a:r>
            <a:rPr lang="ar-SA" sz="4000" b="1" kern="1200" dirty="0" err="1" smtClean="0"/>
            <a:t>اللإسرائيلية</a:t>
          </a:r>
          <a:r>
            <a:rPr lang="ar-SA" sz="4000" b="1" kern="1200" dirty="0" smtClean="0"/>
            <a:t>:</a:t>
          </a:r>
          <a:endParaRPr lang="ar-SA" sz="4000" kern="1200" dirty="0"/>
        </a:p>
      </dsp:txBody>
      <dsp:txXfrm>
        <a:off x="226367" y="1944215"/>
        <a:ext cx="3852937" cy="1329014"/>
      </dsp:txXfrm>
    </dsp:sp>
    <dsp:sp modelId="{29CB8AC3-F7F8-414D-AF28-AE8EF99EC51F}">
      <dsp:nvSpPr>
        <dsp:cNvPr id="0" name=""/>
        <dsp:cNvSpPr/>
      </dsp:nvSpPr>
      <dsp:spPr>
        <a:xfrm>
          <a:off x="4733292" y="945"/>
          <a:ext cx="3269939" cy="997331"/>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6035" tIns="26035" rIns="26035" bIns="26035" numCol="1" spcCol="1270" anchor="ctr" anchorCtr="0">
          <a:noAutofit/>
        </a:bodyPr>
        <a:lstStyle/>
        <a:p>
          <a:pPr lvl="0" algn="ctr" defTabSz="1822450" rtl="1">
            <a:lnSpc>
              <a:spcPct val="90000"/>
            </a:lnSpc>
            <a:spcBef>
              <a:spcPct val="0"/>
            </a:spcBef>
            <a:spcAft>
              <a:spcPct val="35000"/>
            </a:spcAft>
          </a:pPr>
          <a:r>
            <a:rPr lang="ar-SA" sz="4100" kern="1200" dirty="0" smtClean="0"/>
            <a:t>عبد الله بن سلام</a:t>
          </a:r>
          <a:endParaRPr lang="ar-SA" sz="4100" kern="1200" dirty="0"/>
        </a:p>
      </dsp:txBody>
      <dsp:txXfrm>
        <a:off x="4733292" y="945"/>
        <a:ext cx="3269939" cy="997331"/>
      </dsp:txXfrm>
    </dsp:sp>
    <dsp:sp modelId="{426A695D-FDBC-4E17-83A2-10587AF92B5B}">
      <dsp:nvSpPr>
        <dsp:cNvPr id="0" name=""/>
        <dsp:cNvSpPr/>
      </dsp:nvSpPr>
      <dsp:spPr>
        <a:xfrm>
          <a:off x="4733292" y="1407019"/>
          <a:ext cx="3269939" cy="997331"/>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6035" tIns="26035" rIns="26035" bIns="26035" numCol="1" spcCol="1270" anchor="ctr" anchorCtr="0">
          <a:noAutofit/>
        </a:bodyPr>
        <a:lstStyle/>
        <a:p>
          <a:pPr lvl="0" algn="ctr" defTabSz="1822450" rtl="1">
            <a:lnSpc>
              <a:spcPct val="90000"/>
            </a:lnSpc>
            <a:spcBef>
              <a:spcPct val="0"/>
            </a:spcBef>
            <a:spcAft>
              <a:spcPct val="35000"/>
            </a:spcAft>
          </a:pPr>
          <a:r>
            <a:rPr lang="ar-SA" sz="4100" kern="1200" dirty="0" smtClean="0"/>
            <a:t>كعب الأحبار</a:t>
          </a:r>
          <a:endParaRPr lang="ar-SA" sz="4100" kern="1200" dirty="0"/>
        </a:p>
      </dsp:txBody>
      <dsp:txXfrm>
        <a:off x="4733292" y="1407019"/>
        <a:ext cx="3269939" cy="997331"/>
      </dsp:txXfrm>
    </dsp:sp>
    <dsp:sp modelId="{FBC7D0C7-D500-4045-A7A9-CF8B798B127F}">
      <dsp:nvSpPr>
        <dsp:cNvPr id="0" name=""/>
        <dsp:cNvSpPr/>
      </dsp:nvSpPr>
      <dsp:spPr>
        <a:xfrm>
          <a:off x="4733292" y="2813093"/>
          <a:ext cx="3269939" cy="997331"/>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6035" tIns="26035" rIns="26035" bIns="26035" numCol="1" spcCol="1270" anchor="ctr" anchorCtr="0">
          <a:noAutofit/>
        </a:bodyPr>
        <a:lstStyle/>
        <a:p>
          <a:pPr lvl="0" algn="ctr" defTabSz="1822450" rtl="1">
            <a:lnSpc>
              <a:spcPct val="90000"/>
            </a:lnSpc>
            <a:spcBef>
              <a:spcPct val="0"/>
            </a:spcBef>
            <a:spcAft>
              <a:spcPct val="35000"/>
            </a:spcAft>
          </a:pPr>
          <a:r>
            <a:rPr lang="ar-SA" sz="4100" kern="1200" dirty="0" smtClean="0"/>
            <a:t>وهب بن منبه</a:t>
          </a:r>
          <a:endParaRPr lang="ar-SA" sz="4100" kern="1200" dirty="0"/>
        </a:p>
      </dsp:txBody>
      <dsp:txXfrm>
        <a:off x="4733292" y="2813093"/>
        <a:ext cx="3269939" cy="997331"/>
      </dsp:txXfrm>
    </dsp:sp>
    <dsp:sp modelId="{4EE06139-34D0-4B18-AA24-81BAABB83943}">
      <dsp:nvSpPr>
        <dsp:cNvPr id="0" name=""/>
        <dsp:cNvSpPr/>
      </dsp:nvSpPr>
      <dsp:spPr>
        <a:xfrm>
          <a:off x="4733292" y="4219167"/>
          <a:ext cx="3269939" cy="997331"/>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6035" tIns="26035" rIns="26035" bIns="26035" numCol="1" spcCol="1270" anchor="ctr" anchorCtr="0">
          <a:noAutofit/>
        </a:bodyPr>
        <a:lstStyle/>
        <a:p>
          <a:pPr lvl="0" algn="ctr" defTabSz="1822450" rtl="1">
            <a:lnSpc>
              <a:spcPct val="90000"/>
            </a:lnSpc>
            <a:spcBef>
              <a:spcPct val="0"/>
            </a:spcBef>
            <a:spcAft>
              <a:spcPct val="35000"/>
            </a:spcAft>
          </a:pPr>
          <a:r>
            <a:rPr lang="ar-SA" sz="4100" kern="1200" dirty="0" smtClean="0"/>
            <a:t>عبد الملك بن جريج</a:t>
          </a:r>
          <a:endParaRPr lang="ar-SA" sz="4100" kern="1200" dirty="0"/>
        </a:p>
      </dsp:txBody>
      <dsp:txXfrm>
        <a:off x="4733292" y="4219167"/>
        <a:ext cx="3269939" cy="99733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4BB3F-235D-43FF-9A4B-E76CCD31043A}">
      <dsp:nvSpPr>
        <dsp:cNvPr id="0" name=""/>
        <dsp:cNvSpPr/>
      </dsp:nvSpPr>
      <dsp:spPr>
        <a:xfrm>
          <a:off x="310057" y="2184254"/>
          <a:ext cx="2472636" cy="960083"/>
        </a:xfrm>
        <a:prstGeom prst="roundRect">
          <a:avLst>
            <a:gd name="adj" fmla="val 1000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kern="1200" dirty="0" smtClean="0"/>
            <a:t>عبد الله بن سلام</a:t>
          </a:r>
          <a:endParaRPr lang="ar-SA" sz="4000" kern="1200" dirty="0"/>
        </a:p>
      </dsp:txBody>
      <dsp:txXfrm>
        <a:off x="338177" y="2212374"/>
        <a:ext cx="2416396" cy="903843"/>
      </dsp:txXfrm>
    </dsp:sp>
    <dsp:sp modelId="{3CB8E03A-ACEB-4A2F-B4AB-970E084E1989}">
      <dsp:nvSpPr>
        <dsp:cNvPr id="0" name=""/>
        <dsp:cNvSpPr/>
      </dsp:nvSpPr>
      <dsp:spPr>
        <a:xfrm rot="17543220">
          <a:off x="2132972" y="1677775"/>
          <a:ext cx="2098789" cy="32431"/>
        </a:xfrm>
        <a:custGeom>
          <a:avLst/>
          <a:gdLst/>
          <a:ahLst/>
          <a:cxnLst/>
          <a:rect l="0" t="0" r="0" b="0"/>
          <a:pathLst>
            <a:path>
              <a:moveTo>
                <a:pt x="0" y="16215"/>
              </a:moveTo>
              <a:lnTo>
                <a:pt x="2098789" y="162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3129897" y="1641521"/>
        <a:ext cx="104939" cy="104939"/>
      </dsp:txXfrm>
    </dsp:sp>
    <dsp:sp modelId="{28BE8E6F-F13A-4DBB-A73B-F37DD0D860D6}">
      <dsp:nvSpPr>
        <dsp:cNvPr id="0" name=""/>
        <dsp:cNvSpPr/>
      </dsp:nvSpPr>
      <dsp:spPr>
        <a:xfrm>
          <a:off x="3582040" y="0"/>
          <a:ext cx="4368781" cy="1447373"/>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kern="1200" dirty="0" smtClean="0"/>
            <a:t>ترجمته</a:t>
          </a:r>
          <a:r>
            <a:rPr lang="ar-SA" sz="3600" kern="1200" dirty="0" smtClean="0"/>
            <a:t>: </a:t>
          </a:r>
          <a:endParaRPr lang="ar-SA" sz="3600" kern="1200" dirty="0"/>
        </a:p>
      </dsp:txBody>
      <dsp:txXfrm>
        <a:off x="3624432" y="42392"/>
        <a:ext cx="4283997" cy="1362589"/>
      </dsp:txXfrm>
    </dsp:sp>
    <dsp:sp modelId="{A8FB8688-8B38-4E27-91E1-47840886B81F}">
      <dsp:nvSpPr>
        <dsp:cNvPr id="0" name=""/>
        <dsp:cNvSpPr/>
      </dsp:nvSpPr>
      <dsp:spPr>
        <a:xfrm rot="2700944">
          <a:off x="2617836" y="3045926"/>
          <a:ext cx="1124970" cy="32431"/>
        </a:xfrm>
        <a:custGeom>
          <a:avLst/>
          <a:gdLst/>
          <a:ahLst/>
          <a:cxnLst/>
          <a:rect l="0" t="0" r="0" b="0"/>
          <a:pathLst>
            <a:path>
              <a:moveTo>
                <a:pt x="0" y="16215"/>
              </a:moveTo>
              <a:lnTo>
                <a:pt x="1124970" y="162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152197" y="3034018"/>
        <a:ext cx="56248" cy="56248"/>
      </dsp:txXfrm>
    </dsp:sp>
    <dsp:sp modelId="{4D5D15BB-2E6F-40D6-889F-7E59B61EB17D}">
      <dsp:nvSpPr>
        <dsp:cNvPr id="0" name=""/>
        <dsp:cNvSpPr/>
      </dsp:nvSpPr>
      <dsp:spPr>
        <a:xfrm>
          <a:off x="3577950" y="1591494"/>
          <a:ext cx="4368781" cy="3736989"/>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7780" tIns="17780" rIns="17780" bIns="17780" numCol="1" spcCol="1270" anchor="ctr" anchorCtr="0">
          <a:noAutofit/>
        </a:bodyPr>
        <a:lstStyle/>
        <a:p>
          <a:pPr lvl="0" algn="justLow" defTabSz="1244600" rtl="1">
            <a:lnSpc>
              <a:spcPct val="90000"/>
            </a:lnSpc>
            <a:spcBef>
              <a:spcPct val="0"/>
            </a:spcBef>
            <a:spcAft>
              <a:spcPct val="35000"/>
            </a:spcAft>
          </a:pPr>
          <a:r>
            <a:rPr lang="ar-SA" sz="2800" kern="1200" dirty="0" smtClean="0"/>
            <a:t>هو أبو يوسف، عبد الله بن سلام بن الحارث الإسرائيلي </a:t>
          </a:r>
          <a:r>
            <a:rPr lang="ar-SA" sz="2800" kern="1200" dirty="0" err="1" smtClean="0"/>
            <a:t>الأنصارى</a:t>
          </a:r>
          <a:r>
            <a:rPr lang="ar-SA" sz="2800" kern="1200" dirty="0" smtClean="0"/>
            <a:t>، من </a:t>
          </a:r>
          <a:r>
            <a:rPr lang="ar-SA" sz="2800" kern="1200" dirty="0" err="1" smtClean="0"/>
            <a:t>الخرزج</a:t>
          </a:r>
          <a:r>
            <a:rPr lang="ar-SA" sz="2800" kern="1200" dirty="0" smtClean="0"/>
            <a:t>، وهو من ولد يوسف بن يعقوب عليهما السلام.</a:t>
          </a:r>
        </a:p>
        <a:p>
          <a:pPr lvl="0" algn="justLow" defTabSz="1244600" rtl="1">
            <a:lnSpc>
              <a:spcPct val="90000"/>
            </a:lnSpc>
            <a:spcBef>
              <a:spcPct val="0"/>
            </a:spcBef>
            <a:spcAft>
              <a:spcPct val="35000"/>
            </a:spcAft>
          </a:pPr>
          <a:r>
            <a:rPr lang="ar-SA" sz="2800" kern="1200" dirty="0" smtClean="0"/>
            <a:t> أسلم عند قدوم </a:t>
          </a:r>
          <a:r>
            <a:rPr lang="ar-SA" sz="2800" kern="1200" dirty="0" err="1" smtClean="0"/>
            <a:t>النبى</a:t>
          </a:r>
          <a:r>
            <a:rPr lang="ar-SA" sz="2800" kern="1200" dirty="0" smtClean="0"/>
            <a:t> صلى الله عليه وسلم المدينة.</a:t>
          </a:r>
        </a:p>
        <a:p>
          <a:pPr lvl="0" algn="justLow" defTabSz="1244600" rtl="1">
            <a:lnSpc>
              <a:spcPct val="90000"/>
            </a:lnSpc>
            <a:spcBef>
              <a:spcPct val="0"/>
            </a:spcBef>
            <a:spcAft>
              <a:spcPct val="35000"/>
            </a:spcAft>
          </a:pPr>
          <a:r>
            <a:rPr lang="ar-SA" sz="2800" kern="1200" dirty="0" smtClean="0"/>
            <a:t>أورد البخاري قصة إسلامه في صحيحة.</a:t>
          </a:r>
          <a:endParaRPr lang="ar-SA" sz="2800" kern="1200" dirty="0"/>
        </a:p>
      </dsp:txBody>
      <dsp:txXfrm>
        <a:off x="3687403" y="1700947"/>
        <a:ext cx="4149875" cy="351808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3E8B1-A703-424B-B5F1-956C7A6AE85E}">
      <dsp:nvSpPr>
        <dsp:cNvPr id="0" name=""/>
        <dsp:cNvSpPr/>
      </dsp:nvSpPr>
      <dsp:spPr>
        <a:xfrm>
          <a:off x="0" y="0"/>
          <a:ext cx="8229600" cy="141386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smtClean="0"/>
            <a:t>وكان اسمه الحصين، فسماه النبى </a:t>
          </a:r>
          <a:r>
            <a:rPr lang="ar-SA" sz="3200" kern="1200" smtClean="0">
              <a:sym typeface="AGA Arabesque"/>
            </a:rPr>
            <a:t></a:t>
          </a:r>
          <a:r>
            <a:rPr lang="ar-SA" sz="3200" kern="1200" smtClean="0"/>
            <a:t>: "عبد الله.</a:t>
          </a:r>
          <a:endParaRPr lang="ar-SA" sz="3200" kern="1200"/>
        </a:p>
      </dsp:txBody>
      <dsp:txXfrm>
        <a:off x="69019" y="69019"/>
        <a:ext cx="8091562" cy="1275825"/>
      </dsp:txXfrm>
    </dsp:sp>
    <dsp:sp modelId="{E29DB7E7-EB4E-44C9-8974-225FAC6403B7}">
      <dsp:nvSpPr>
        <dsp:cNvPr id="0" name=""/>
        <dsp:cNvSpPr/>
      </dsp:nvSpPr>
      <dsp:spPr>
        <a:xfrm>
          <a:off x="0" y="1511326"/>
          <a:ext cx="8229600" cy="3556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شهد له </a:t>
          </a:r>
          <a:r>
            <a:rPr lang="ar-SA" sz="3200" kern="1200" dirty="0" err="1" smtClean="0"/>
            <a:t>النبى</a:t>
          </a:r>
          <a:r>
            <a:rPr lang="ar-SA" sz="3200" kern="1200" dirty="0" smtClean="0"/>
            <a:t> </a:t>
          </a:r>
          <a:r>
            <a:rPr lang="ar-SA" sz="3200" kern="1200" dirty="0" smtClean="0">
              <a:sym typeface="AGA Arabesque"/>
            </a:rPr>
            <a:t></a:t>
          </a:r>
          <a:r>
            <a:rPr lang="ar-SA" sz="3200" kern="1200" dirty="0" smtClean="0"/>
            <a:t> بالجنة. ونجد </a:t>
          </a:r>
          <a:r>
            <a:rPr lang="ar-SA" sz="3200" kern="1200" dirty="0" err="1" smtClean="0"/>
            <a:t>البخارى</a:t>
          </a:r>
          <a:r>
            <a:rPr lang="ar-SA" sz="3200" kern="1200" dirty="0" smtClean="0"/>
            <a:t> رضى الله عن - عند الكلام عن مناقب الأنصار - يُفرد لعبد الله بن سلام باباً مستقلاً </a:t>
          </a:r>
          <a:r>
            <a:rPr lang="ar-SA" sz="3200" kern="1200" dirty="0" err="1" smtClean="0"/>
            <a:t>فى</a:t>
          </a:r>
          <a:r>
            <a:rPr lang="ar-SA" sz="3200" kern="1200" dirty="0" smtClean="0"/>
            <a:t> مناقبه، فروى فيما روى من ذلك بإسناده إلى سعد بن أبى وقاص أنه قال: ما سمعتُ </a:t>
          </a:r>
          <a:r>
            <a:rPr lang="ar-SA" sz="3200" kern="1200" dirty="0" err="1" smtClean="0"/>
            <a:t>النبى</a:t>
          </a:r>
          <a:r>
            <a:rPr lang="ar-SA" sz="3200" kern="1200" dirty="0" smtClean="0"/>
            <a:t> صلى الله عليه وسلم يقول لأحد يمشى على الأرض إنه من أهل الجنة إلا لعبد الله بن سلام، وقال: فيه نزلت هذه الآية: </a:t>
          </a:r>
          <a:r>
            <a:rPr lang="ar-SA" sz="3200" kern="1200" dirty="0" smtClean="0">
              <a:solidFill>
                <a:srgbClr val="0000FF"/>
              </a:solidFill>
            </a:rPr>
            <a:t>{وَشَهِدَ شَاهِدٌ مِّن بَنِي إِسْرَائِيلَ }الآية:</a:t>
          </a:r>
          <a:endParaRPr lang="ar-SA" sz="3200" kern="1200" dirty="0">
            <a:solidFill>
              <a:srgbClr val="0000FF"/>
            </a:solidFill>
          </a:endParaRPr>
        </a:p>
      </dsp:txBody>
      <dsp:txXfrm>
        <a:off x="173629" y="1684955"/>
        <a:ext cx="7882342" cy="320954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AB0D8-6D1D-454B-8AC4-8825044FD1C3}">
      <dsp:nvSpPr>
        <dsp:cNvPr id="0" name=""/>
        <dsp:cNvSpPr/>
      </dsp:nvSpPr>
      <dsp:spPr>
        <a:xfrm>
          <a:off x="-6348747" y="-971459"/>
          <a:ext cx="7559542" cy="7559542"/>
        </a:xfrm>
        <a:prstGeom prst="blockArc">
          <a:avLst>
            <a:gd name="adj1" fmla="val 18900000"/>
            <a:gd name="adj2" fmla="val 2700000"/>
            <a:gd name="adj3" fmla="val 286"/>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78F440-1B84-4452-ACCC-C453A64F10EE}">
      <dsp:nvSpPr>
        <dsp:cNvPr id="0" name=""/>
        <dsp:cNvSpPr/>
      </dsp:nvSpPr>
      <dsp:spPr>
        <a:xfrm>
          <a:off x="779587" y="432047"/>
          <a:ext cx="7372503" cy="138255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91639" tIns="81280" rIns="81280" bIns="81280" numCol="1" spcCol="1270" anchor="ctr" anchorCtr="0">
          <a:noAutofit/>
        </a:bodyPr>
        <a:lstStyle/>
        <a:p>
          <a:pPr lvl="0" algn="justLow" defTabSz="1422400" rtl="1">
            <a:lnSpc>
              <a:spcPct val="90000"/>
            </a:lnSpc>
            <a:spcBef>
              <a:spcPct val="0"/>
            </a:spcBef>
            <a:spcAft>
              <a:spcPct val="35000"/>
            </a:spcAft>
          </a:pPr>
          <a:r>
            <a:rPr lang="ar-SA" sz="3200" kern="1200" dirty="0" smtClean="0"/>
            <a:t>ومما يُذكر عنه رحمه الله: أنه وقف خطيباً </a:t>
          </a:r>
          <a:r>
            <a:rPr lang="ar-SA" sz="3200" kern="1200" dirty="0" err="1" smtClean="0"/>
            <a:t>فى</a:t>
          </a:r>
          <a:r>
            <a:rPr lang="ar-SA" sz="3200" kern="1200" dirty="0" smtClean="0"/>
            <a:t> المتألبين على عثمان رضى الله عنه يدافع عنه، ويُخذِّل الثائرين.</a:t>
          </a:r>
          <a:endParaRPr lang="ar-SA" sz="3200" kern="1200" dirty="0"/>
        </a:p>
      </dsp:txBody>
      <dsp:txXfrm>
        <a:off x="779587" y="432047"/>
        <a:ext cx="7372503" cy="1382554"/>
      </dsp:txXfrm>
    </dsp:sp>
    <dsp:sp modelId="{7B0B23A1-F362-4298-8EA6-B51F0CDB6CAB}">
      <dsp:nvSpPr>
        <dsp:cNvPr id="0" name=""/>
        <dsp:cNvSpPr/>
      </dsp:nvSpPr>
      <dsp:spPr>
        <a:xfrm>
          <a:off x="77509" y="421246"/>
          <a:ext cx="1404156" cy="140415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9CEC2C-97F0-4A56-8EF6-67997C6AF4B3}">
      <dsp:nvSpPr>
        <dsp:cNvPr id="0" name=""/>
        <dsp:cNvSpPr/>
      </dsp:nvSpPr>
      <dsp:spPr>
        <a:xfrm>
          <a:off x="1187915" y="2088232"/>
          <a:ext cx="6964174" cy="144015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91639" tIns="81280" rIns="81280" bIns="81280" numCol="1" spcCol="1270" anchor="ctr" anchorCtr="0">
          <a:noAutofit/>
        </a:bodyPr>
        <a:lstStyle/>
        <a:p>
          <a:pPr lvl="0" algn="justLow" defTabSz="1422400" rtl="1">
            <a:lnSpc>
              <a:spcPct val="90000"/>
            </a:lnSpc>
            <a:spcBef>
              <a:spcPct val="0"/>
            </a:spcBef>
            <a:spcAft>
              <a:spcPct val="35000"/>
            </a:spcAft>
          </a:pPr>
          <a:r>
            <a:rPr lang="ar-SA" sz="3200" kern="1200" dirty="0" smtClean="0"/>
            <a:t>روى عن </a:t>
          </a:r>
          <a:r>
            <a:rPr lang="ar-SA" sz="3200" kern="1200" dirty="0" err="1" smtClean="0"/>
            <a:t>النبى</a:t>
          </a:r>
          <a:r>
            <a:rPr lang="ar-SA" sz="3200" kern="1200" dirty="0" smtClean="0"/>
            <a:t> </a:t>
          </a:r>
          <a:r>
            <a:rPr lang="ar-SA" sz="3200" kern="1200" dirty="0" smtClean="0">
              <a:sym typeface="AGA Arabesque"/>
            </a:rPr>
            <a:t></a:t>
          </a:r>
          <a:r>
            <a:rPr lang="ar-SA" sz="3200" kern="1200" dirty="0" smtClean="0"/>
            <a:t>، وروى عنه ابناه: يوسف ومحمد، وعوف بن مالك، وأبو هريرة، وأبو بردة بن أبى موسى، وعطاء بن يسار. </a:t>
          </a:r>
          <a:endParaRPr lang="ar-SA" sz="3200" kern="1200" dirty="0"/>
        </a:p>
      </dsp:txBody>
      <dsp:txXfrm>
        <a:off x="1187915" y="2088232"/>
        <a:ext cx="6964174" cy="1440158"/>
      </dsp:txXfrm>
    </dsp:sp>
    <dsp:sp modelId="{582A3262-D2FA-4398-99EB-0A6FAC3DAA93}">
      <dsp:nvSpPr>
        <dsp:cNvPr id="0" name=""/>
        <dsp:cNvSpPr/>
      </dsp:nvSpPr>
      <dsp:spPr>
        <a:xfrm>
          <a:off x="485837" y="2106234"/>
          <a:ext cx="1404156" cy="140415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3ADBFB-E75C-4C75-8931-71BB11D3A0F7}">
      <dsp:nvSpPr>
        <dsp:cNvPr id="0" name=""/>
        <dsp:cNvSpPr/>
      </dsp:nvSpPr>
      <dsp:spPr>
        <a:xfrm>
          <a:off x="779587" y="3931636"/>
          <a:ext cx="7372503" cy="112332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91639" tIns="81280" rIns="81280" bIns="81280" numCol="1" spcCol="1270" anchor="ctr" anchorCtr="0">
          <a:noAutofit/>
        </a:bodyPr>
        <a:lstStyle/>
        <a:p>
          <a:pPr lvl="0" algn="justLow" defTabSz="1422400" rtl="1">
            <a:lnSpc>
              <a:spcPct val="90000"/>
            </a:lnSpc>
            <a:spcBef>
              <a:spcPct val="0"/>
            </a:spcBef>
            <a:spcAft>
              <a:spcPct val="35000"/>
            </a:spcAft>
          </a:pPr>
          <a:r>
            <a:rPr lang="ar-SA" sz="3200" kern="1200" dirty="0" smtClean="0"/>
            <a:t>وشهد مع عمر رضى الله عنه فتح بيت المقدس والجابية. </a:t>
          </a:r>
          <a:endParaRPr lang="ar-SA" sz="3200" kern="1200" dirty="0"/>
        </a:p>
      </dsp:txBody>
      <dsp:txXfrm>
        <a:off x="779587" y="3931636"/>
        <a:ext cx="7372503" cy="1123324"/>
      </dsp:txXfrm>
    </dsp:sp>
    <dsp:sp modelId="{644098E7-D544-4EFE-9BC6-8CB005FDAC0F}">
      <dsp:nvSpPr>
        <dsp:cNvPr id="0" name=""/>
        <dsp:cNvSpPr/>
      </dsp:nvSpPr>
      <dsp:spPr>
        <a:xfrm>
          <a:off x="77509" y="3791221"/>
          <a:ext cx="1404156" cy="140415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24D83-2CB8-47E6-A892-783ADE1447D8}">
      <dsp:nvSpPr>
        <dsp:cNvPr id="0" name=""/>
        <dsp:cNvSpPr/>
      </dsp:nvSpPr>
      <dsp:spPr>
        <a:xfrm>
          <a:off x="-5078383" y="-783865"/>
          <a:ext cx="6093694" cy="6093694"/>
        </a:xfrm>
        <a:prstGeom prst="blockArc">
          <a:avLst>
            <a:gd name="adj1" fmla="val 18900000"/>
            <a:gd name="adj2" fmla="val 2700000"/>
            <a:gd name="adj3" fmla="val 354"/>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D13F7B-73B4-4662-812B-AC76E60EC5AD}">
      <dsp:nvSpPr>
        <dsp:cNvPr id="0" name=""/>
        <dsp:cNvSpPr/>
      </dsp:nvSpPr>
      <dsp:spPr>
        <a:xfrm>
          <a:off x="831985" y="646579"/>
          <a:ext cx="7373740" cy="129297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6301" tIns="81280" rIns="81280" bIns="81280" numCol="1" spcCol="1270" anchor="ctr" anchorCtr="0">
          <a:noAutofit/>
        </a:bodyPr>
        <a:lstStyle/>
        <a:p>
          <a:pPr lvl="0" algn="r" defTabSz="1422400" rtl="1">
            <a:lnSpc>
              <a:spcPct val="90000"/>
            </a:lnSpc>
            <a:spcBef>
              <a:spcPct val="0"/>
            </a:spcBef>
            <a:spcAft>
              <a:spcPct val="35000"/>
            </a:spcAft>
          </a:pPr>
          <a:r>
            <a:rPr lang="ar-SA" sz="3200" kern="1200" dirty="0" smtClean="0"/>
            <a:t>ومات بالمدينة سنة 43 هـ (ثلاث وأربعين من الهجرة)، وقيل غير ذلك. </a:t>
          </a:r>
          <a:endParaRPr lang="ar-SA" sz="3200" kern="1200" dirty="0"/>
        </a:p>
      </dsp:txBody>
      <dsp:txXfrm>
        <a:off x="831985" y="646579"/>
        <a:ext cx="7373740" cy="1292977"/>
      </dsp:txXfrm>
    </dsp:sp>
    <dsp:sp modelId="{1908E613-9876-4462-BAD5-5C4B80DE2FC8}">
      <dsp:nvSpPr>
        <dsp:cNvPr id="0" name=""/>
        <dsp:cNvSpPr/>
      </dsp:nvSpPr>
      <dsp:spPr>
        <a:xfrm>
          <a:off x="23874" y="484956"/>
          <a:ext cx="1616221" cy="1616221"/>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CA6F5475-194E-44A3-AFEF-AB4C7B10F145}">
      <dsp:nvSpPr>
        <dsp:cNvPr id="0" name=""/>
        <dsp:cNvSpPr/>
      </dsp:nvSpPr>
      <dsp:spPr>
        <a:xfrm>
          <a:off x="831985" y="2586406"/>
          <a:ext cx="7373740" cy="1292977"/>
        </a:xfrm>
        <a:prstGeom prst="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6301" tIns="81280" rIns="81280" bIns="81280" numCol="1" spcCol="1270" anchor="ctr" anchorCtr="0">
          <a:noAutofit/>
        </a:bodyPr>
        <a:lstStyle/>
        <a:p>
          <a:pPr lvl="0" algn="r" defTabSz="1422400" rtl="1">
            <a:lnSpc>
              <a:spcPct val="90000"/>
            </a:lnSpc>
            <a:spcBef>
              <a:spcPct val="0"/>
            </a:spcBef>
            <a:spcAft>
              <a:spcPct val="35000"/>
            </a:spcAft>
          </a:pPr>
          <a:r>
            <a:rPr lang="ar-SA" sz="3200" kern="1200" dirty="0" smtClean="0"/>
            <a:t>وقد عَدَّه بعضهم في </a:t>
          </a:r>
          <a:r>
            <a:rPr lang="ar-SA" sz="3200" kern="1200" dirty="0" smtClean="0">
              <a:solidFill>
                <a:srgbClr val="0000FF"/>
              </a:solidFill>
            </a:rPr>
            <a:t>البدريين</a:t>
          </a:r>
          <a:r>
            <a:rPr lang="ar-SA" sz="3200" kern="1200" dirty="0" smtClean="0"/>
            <a:t>، أما ابن سعد فذكره في الطبقة الثالثة ممن شهد الخندق وما بعدها.</a:t>
          </a:r>
          <a:endParaRPr lang="ar-SA" sz="3200" kern="1200" dirty="0"/>
        </a:p>
      </dsp:txBody>
      <dsp:txXfrm>
        <a:off x="831985" y="2586406"/>
        <a:ext cx="7373740" cy="1292977"/>
      </dsp:txXfrm>
    </dsp:sp>
    <dsp:sp modelId="{A8643925-2A7D-4314-9B0A-A22ECA9F6722}">
      <dsp:nvSpPr>
        <dsp:cNvPr id="0" name=""/>
        <dsp:cNvSpPr/>
      </dsp:nvSpPr>
      <dsp:spPr>
        <a:xfrm>
          <a:off x="23874" y="2424784"/>
          <a:ext cx="1616221" cy="1616221"/>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11250264"/>
              <a:satOff val="-16880"/>
              <a:lumOff val="-2745"/>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B4487-18AC-491E-B5AE-D3B13BC9310B}">
      <dsp:nvSpPr>
        <dsp:cNvPr id="0" name=""/>
        <dsp:cNvSpPr/>
      </dsp:nvSpPr>
      <dsp:spPr>
        <a:xfrm>
          <a:off x="0" y="0"/>
          <a:ext cx="8229600" cy="1212208"/>
        </a:xfrm>
        <a:prstGeom prst="roundRect">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مبلغه من العلم والعدالة:</a:t>
          </a:r>
          <a:endParaRPr lang="ar-SA" sz="3200" kern="1200" dirty="0"/>
        </a:p>
      </dsp:txBody>
      <dsp:txXfrm>
        <a:off x="59175" y="59175"/>
        <a:ext cx="8111250" cy="1093858"/>
      </dsp:txXfrm>
    </dsp:sp>
    <dsp:sp modelId="{ECA3C7DA-0380-460E-A76A-6B90D639511D}">
      <dsp:nvSpPr>
        <dsp:cNvPr id="0" name=""/>
        <dsp:cNvSpPr/>
      </dsp:nvSpPr>
      <dsp:spPr>
        <a:xfrm>
          <a:off x="0" y="1224534"/>
          <a:ext cx="8229600" cy="218758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justLow" defTabSz="1422400" rtl="1">
            <a:lnSpc>
              <a:spcPct val="90000"/>
            </a:lnSpc>
            <a:spcBef>
              <a:spcPct val="0"/>
            </a:spcBef>
            <a:spcAft>
              <a:spcPct val="35000"/>
            </a:spcAft>
          </a:pPr>
          <a:r>
            <a:rPr lang="ar-SA" sz="3200" kern="1200" dirty="0" smtClean="0"/>
            <a:t>في هذا الجانب يكفيه ما جاء في البخاري من إخباره عن نفسه: أنه أعلم اليهود وابن أعلمهم، وإقرار اليهود بين يدى رسول الله صلى الله عليه وسلم بذلك. </a:t>
          </a:r>
          <a:endParaRPr lang="ar-SA" sz="3200" kern="1200" dirty="0"/>
        </a:p>
      </dsp:txBody>
      <dsp:txXfrm>
        <a:off x="106789" y="1331323"/>
        <a:ext cx="8016022" cy="1974009"/>
      </dsp:txXfrm>
    </dsp:sp>
    <dsp:sp modelId="{3F784D8C-8720-40E9-B241-222B77412474}">
      <dsp:nvSpPr>
        <dsp:cNvPr id="0" name=""/>
        <dsp:cNvSpPr/>
      </dsp:nvSpPr>
      <dsp:spPr>
        <a:xfrm>
          <a:off x="0" y="3428169"/>
          <a:ext cx="8229600" cy="218758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ثانيا: روى أنه لَّما حضر معاذ بن جبل الموت قيل له: يا أبا عبد الرحمن أوصنا، فقال: أجلسوني ، قال: إن العلم والإيمان عند أربعة : </a:t>
          </a:r>
          <a:r>
            <a:rPr lang="ar-SA" sz="2800" u="sng" kern="1200" dirty="0" err="1" smtClean="0"/>
            <a:t>عويمر</a:t>
          </a:r>
          <a:r>
            <a:rPr lang="ar-SA" sz="2800" u="sng" kern="1200" dirty="0" smtClean="0"/>
            <a:t> أبى الدرداء، وعند سلمان الفارسي، وعبد الله بن مسعود، وعبد الله ابن سلام الذى كان يهودياً فأسلم، فإني سمعتُ رسول الله </a:t>
          </a:r>
          <a:r>
            <a:rPr lang="ar-SA" sz="2800" u="sng" kern="1200" dirty="0" smtClean="0">
              <a:sym typeface="AGA Arabesque"/>
            </a:rPr>
            <a:t></a:t>
          </a:r>
          <a:r>
            <a:rPr lang="ar-SA" sz="2800" u="sng" kern="1200" dirty="0" smtClean="0"/>
            <a:t>يقول: "إنه عاشر عشرة في الجنة".</a:t>
          </a:r>
          <a:endParaRPr lang="ar-SA" sz="2800" u="sng" kern="1200" dirty="0"/>
        </a:p>
      </dsp:txBody>
      <dsp:txXfrm>
        <a:off x="106789" y="3534958"/>
        <a:ext cx="8016022" cy="1974009"/>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9F209-CDF9-479F-8D97-A2CAF115EFC2}">
      <dsp:nvSpPr>
        <dsp:cNvPr id="0" name=""/>
        <dsp:cNvSpPr/>
      </dsp:nvSpPr>
      <dsp:spPr>
        <a:xfrm>
          <a:off x="0" y="580881"/>
          <a:ext cx="8229600" cy="162161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lvl="0" algn="r" defTabSz="1866900" rtl="1">
            <a:lnSpc>
              <a:spcPct val="90000"/>
            </a:lnSpc>
            <a:spcBef>
              <a:spcPct val="0"/>
            </a:spcBef>
            <a:spcAft>
              <a:spcPct val="35000"/>
            </a:spcAft>
          </a:pPr>
          <a:r>
            <a:rPr lang="ar-SA" sz="4200" kern="1200" smtClean="0"/>
            <a:t>ولعلّ ذلك من نتائج الثقافتان اليهودية والإسلامية.</a:t>
          </a:r>
          <a:endParaRPr lang="ar-SA" sz="4200" kern="1200"/>
        </a:p>
      </dsp:txBody>
      <dsp:txXfrm>
        <a:off x="79161" y="660042"/>
        <a:ext cx="8071278" cy="1463297"/>
      </dsp:txXfrm>
    </dsp:sp>
    <dsp:sp modelId="{D26B190E-D6A3-4079-9FDF-B7D98F90BD45}">
      <dsp:nvSpPr>
        <dsp:cNvPr id="0" name=""/>
        <dsp:cNvSpPr/>
      </dsp:nvSpPr>
      <dsp:spPr>
        <a:xfrm>
          <a:off x="0" y="2323461"/>
          <a:ext cx="8229600" cy="162161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lvl="0" algn="r" defTabSz="1866900" rtl="1">
            <a:lnSpc>
              <a:spcPct val="90000"/>
            </a:lnSpc>
            <a:spcBef>
              <a:spcPct val="0"/>
            </a:spcBef>
            <a:spcAft>
              <a:spcPct val="35000"/>
            </a:spcAft>
          </a:pPr>
          <a:r>
            <a:rPr lang="ar-SA" sz="4200" kern="1200" smtClean="0"/>
            <a:t>ونجد ابن جرير الطبرى ينسب إليه فى تاريخه كثيراً من الأقوال فى المسائل التاريخية الدينية.</a:t>
          </a:r>
          <a:endParaRPr lang="ar-SA" sz="4200" kern="1200"/>
        </a:p>
      </dsp:txBody>
      <dsp:txXfrm>
        <a:off x="79161" y="2402622"/>
        <a:ext cx="8071278" cy="1463297"/>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C6F46-5E4E-48BF-8FD8-10C4C36890B8}">
      <dsp:nvSpPr>
        <dsp:cNvPr id="0" name=""/>
        <dsp:cNvSpPr/>
      </dsp:nvSpPr>
      <dsp:spPr>
        <a:xfrm>
          <a:off x="0" y="989"/>
          <a:ext cx="8229600" cy="2210548"/>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kern="1200" dirty="0" smtClean="0"/>
            <a:t>أما فيما يختص بكثرة ما روي عنه لا نُزيِّف كل ما قيل ولا نقبل كل ما قيل، بل علينا أن نعرض كل ما يُروَى عنه على مقياس الصحة المعتبر في باب الرواية، فما صح قبلناه، وما لم يصح رفضناه.</a:t>
          </a:r>
          <a:endParaRPr lang="ar-SA" sz="2800" kern="1200" dirty="0"/>
        </a:p>
      </dsp:txBody>
      <dsp:txXfrm>
        <a:off x="107910" y="108899"/>
        <a:ext cx="8013780" cy="1994728"/>
      </dsp:txXfrm>
    </dsp:sp>
    <dsp:sp modelId="{30563D79-D077-4DA4-8EE6-08D21947B67C}">
      <dsp:nvSpPr>
        <dsp:cNvPr id="0" name=""/>
        <dsp:cNvSpPr/>
      </dsp:nvSpPr>
      <dsp:spPr>
        <a:xfrm>
          <a:off x="0" y="2160231"/>
          <a:ext cx="8229600" cy="1036570"/>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b="1" kern="1200" dirty="0" smtClean="0"/>
            <a:t>عدالته وثقته:</a:t>
          </a:r>
          <a:endParaRPr lang="ar-SA" sz="2800" b="1" kern="1200" dirty="0"/>
        </a:p>
      </dsp:txBody>
      <dsp:txXfrm>
        <a:off x="50601" y="2210832"/>
        <a:ext cx="8128398" cy="935368"/>
      </dsp:txXfrm>
    </dsp:sp>
    <dsp:sp modelId="{17513D04-E235-4AB7-8B73-73B83175F710}">
      <dsp:nvSpPr>
        <dsp:cNvPr id="0" name=""/>
        <dsp:cNvSpPr/>
      </dsp:nvSpPr>
      <dsp:spPr>
        <a:xfrm>
          <a:off x="0" y="3261069"/>
          <a:ext cx="8229600" cy="2210548"/>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kern="1200" dirty="0" smtClean="0"/>
            <a:t>وإنَّا لا نستطيع أن نتهم الرجل في علمه، ولا في ثقته وعدالته، بعد ما علمتَ أنه من خيار الصحابة وأعلمهم، وبعد </a:t>
          </a:r>
          <a:r>
            <a:rPr lang="ar-SA" sz="2800" u="sng" kern="1200" dirty="0" smtClean="0"/>
            <a:t>ما جاء من آيات القرآن</a:t>
          </a:r>
          <a:r>
            <a:rPr lang="ar-SA" sz="2800" kern="1200" dirty="0" smtClean="0"/>
            <a:t>، وبعد أن </a:t>
          </a:r>
          <a:r>
            <a:rPr lang="ar-SA" sz="2800" u="sng" kern="1200" dirty="0" smtClean="0"/>
            <a:t>اعتمده </a:t>
          </a:r>
          <a:r>
            <a:rPr lang="ar-SA" sz="2800" u="sng" kern="1200" dirty="0" err="1" smtClean="0"/>
            <a:t>البخارى</a:t>
          </a:r>
          <a:r>
            <a:rPr lang="ar-SA" sz="2800" u="sng" kern="1200" dirty="0" smtClean="0"/>
            <a:t> </a:t>
          </a:r>
          <a:r>
            <a:rPr lang="ar-SA" sz="2800" kern="1200" dirty="0" smtClean="0"/>
            <a:t>وغيره من أهل الحديث، كما أننا </a:t>
          </a:r>
          <a:r>
            <a:rPr lang="ar-SA" sz="2800" u="sng" kern="1200" dirty="0" smtClean="0"/>
            <a:t>لم نجد من أصحاب الكتب </a:t>
          </a:r>
          <a:r>
            <a:rPr lang="ar-SA" sz="2800" u="sng" kern="1200" dirty="0" err="1" smtClean="0"/>
            <a:t>التى</a:t>
          </a:r>
          <a:r>
            <a:rPr lang="ar-SA" sz="2800" u="sng" kern="1200" dirty="0" smtClean="0"/>
            <a:t> بين أيدينا مَن طعن عليه </a:t>
          </a:r>
          <a:r>
            <a:rPr lang="ar-SA" sz="2800" u="sng" kern="1200" dirty="0" err="1" smtClean="0"/>
            <a:t>فى</a:t>
          </a:r>
          <a:r>
            <a:rPr lang="ar-SA" sz="2800" u="sng" kern="1200" dirty="0" smtClean="0"/>
            <a:t> علمه</a:t>
          </a:r>
          <a:r>
            <a:rPr lang="ar-SA" sz="2800" kern="1200" dirty="0" smtClean="0"/>
            <a:t>، أو نسب إليه من التهم مثل ما نسب إلى كعب الأحبار ووهب بن منبِّه.</a:t>
          </a:r>
          <a:endParaRPr lang="ar-SA" sz="2800" kern="1200" dirty="0"/>
        </a:p>
      </dsp:txBody>
      <dsp:txXfrm>
        <a:off x="107910" y="3368979"/>
        <a:ext cx="8013780" cy="199472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0759C-27AE-438D-9726-B656BE72AD52}">
      <dsp:nvSpPr>
        <dsp:cNvPr id="0" name=""/>
        <dsp:cNvSpPr/>
      </dsp:nvSpPr>
      <dsp:spPr>
        <a:xfrm>
          <a:off x="442393" y="1994861"/>
          <a:ext cx="3607559" cy="1155713"/>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3020" tIns="33020" rIns="33020" bIns="33020" numCol="1" spcCol="1270" anchor="ctr" anchorCtr="0">
          <a:noAutofit/>
        </a:bodyPr>
        <a:lstStyle/>
        <a:p>
          <a:pPr lvl="0" algn="ctr" defTabSz="2311400" rtl="1">
            <a:lnSpc>
              <a:spcPct val="90000"/>
            </a:lnSpc>
            <a:spcBef>
              <a:spcPct val="0"/>
            </a:spcBef>
            <a:spcAft>
              <a:spcPct val="35000"/>
            </a:spcAft>
          </a:pPr>
          <a:r>
            <a:rPr lang="ar-SA" sz="5200" kern="1200" dirty="0" smtClean="0"/>
            <a:t>2- كعب الأحبار</a:t>
          </a:r>
          <a:endParaRPr lang="ar-SA" sz="5200" kern="1200" dirty="0"/>
        </a:p>
      </dsp:txBody>
      <dsp:txXfrm>
        <a:off x="476243" y="2028711"/>
        <a:ext cx="3539859" cy="1088013"/>
      </dsp:txXfrm>
    </dsp:sp>
    <dsp:sp modelId="{9F29548C-5932-4E0F-9324-B6E6CC6EF1A8}">
      <dsp:nvSpPr>
        <dsp:cNvPr id="0" name=""/>
        <dsp:cNvSpPr/>
      </dsp:nvSpPr>
      <dsp:spPr>
        <a:xfrm rot="17692822">
          <a:off x="3413455" y="1555700"/>
          <a:ext cx="2197565" cy="40429"/>
        </a:xfrm>
        <a:custGeom>
          <a:avLst/>
          <a:gdLst/>
          <a:ahLst/>
          <a:cxnLst/>
          <a:rect l="0" t="0" r="0" b="0"/>
          <a:pathLst>
            <a:path>
              <a:moveTo>
                <a:pt x="0" y="20214"/>
              </a:moveTo>
              <a:lnTo>
                <a:pt x="2197565"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457299" y="1520976"/>
        <a:ext cx="109878" cy="109878"/>
      </dsp:txXfrm>
    </dsp:sp>
    <dsp:sp modelId="{EA1283F1-ECD4-4F07-9BC9-4A0E70D37029}">
      <dsp:nvSpPr>
        <dsp:cNvPr id="0" name=""/>
        <dsp:cNvSpPr/>
      </dsp:nvSpPr>
      <dsp:spPr>
        <a:xfrm>
          <a:off x="4974523" y="1256"/>
          <a:ext cx="2812682" cy="11557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ترجمته:</a:t>
          </a:r>
          <a:endParaRPr lang="ar-SA" sz="3200" kern="1200" dirty="0"/>
        </a:p>
      </dsp:txBody>
      <dsp:txXfrm>
        <a:off x="5008373" y="35106"/>
        <a:ext cx="2744982" cy="1088013"/>
      </dsp:txXfrm>
    </dsp:sp>
    <dsp:sp modelId="{9A5C0FEA-9014-4A5D-AFE3-4B804E881922}">
      <dsp:nvSpPr>
        <dsp:cNvPr id="0" name=""/>
        <dsp:cNvSpPr/>
      </dsp:nvSpPr>
      <dsp:spPr>
        <a:xfrm rot="19457599">
          <a:off x="3942932" y="2220236"/>
          <a:ext cx="1138612" cy="40429"/>
        </a:xfrm>
        <a:custGeom>
          <a:avLst/>
          <a:gdLst/>
          <a:ahLst/>
          <a:cxnLst/>
          <a:rect l="0" t="0" r="0" b="0"/>
          <a:pathLst>
            <a:path>
              <a:moveTo>
                <a:pt x="0" y="20214"/>
              </a:moveTo>
              <a:lnTo>
                <a:pt x="1138612"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483772" y="2211985"/>
        <a:ext cx="56930" cy="56930"/>
      </dsp:txXfrm>
    </dsp:sp>
    <dsp:sp modelId="{5FF4DD88-4E87-4A67-8631-7C0608BC3CBD}">
      <dsp:nvSpPr>
        <dsp:cNvPr id="0" name=""/>
        <dsp:cNvSpPr/>
      </dsp:nvSpPr>
      <dsp:spPr>
        <a:xfrm>
          <a:off x="4974523" y="1330326"/>
          <a:ext cx="2812682" cy="11557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روايته وأخذه العلم:</a:t>
          </a:r>
          <a:endParaRPr lang="ar-SA" sz="3200" kern="1200" dirty="0"/>
        </a:p>
      </dsp:txBody>
      <dsp:txXfrm>
        <a:off x="5008373" y="1364176"/>
        <a:ext cx="2744982" cy="1088013"/>
      </dsp:txXfrm>
    </dsp:sp>
    <dsp:sp modelId="{9ABF6104-4D01-4A71-AF4D-F9AC449C7C08}">
      <dsp:nvSpPr>
        <dsp:cNvPr id="0" name=""/>
        <dsp:cNvSpPr/>
      </dsp:nvSpPr>
      <dsp:spPr>
        <a:xfrm rot="2142401">
          <a:off x="3942932" y="2884771"/>
          <a:ext cx="1138612" cy="40429"/>
        </a:xfrm>
        <a:custGeom>
          <a:avLst/>
          <a:gdLst/>
          <a:ahLst/>
          <a:cxnLst/>
          <a:rect l="0" t="0" r="0" b="0"/>
          <a:pathLst>
            <a:path>
              <a:moveTo>
                <a:pt x="0" y="20214"/>
              </a:moveTo>
              <a:lnTo>
                <a:pt x="1138612"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483772" y="2876520"/>
        <a:ext cx="56930" cy="56930"/>
      </dsp:txXfrm>
    </dsp:sp>
    <dsp:sp modelId="{1546916A-DFAE-4E12-9BFD-6DD62512D727}">
      <dsp:nvSpPr>
        <dsp:cNvPr id="0" name=""/>
        <dsp:cNvSpPr/>
      </dsp:nvSpPr>
      <dsp:spPr>
        <a:xfrm>
          <a:off x="4974523" y="2659397"/>
          <a:ext cx="2812682" cy="11557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مبلغه من العلم:</a:t>
          </a:r>
          <a:endParaRPr lang="ar-SA" sz="3200" kern="1200" dirty="0"/>
        </a:p>
      </dsp:txBody>
      <dsp:txXfrm>
        <a:off x="5008373" y="2693247"/>
        <a:ext cx="2744982" cy="1088013"/>
      </dsp:txXfrm>
    </dsp:sp>
    <dsp:sp modelId="{AB13CE7A-A682-453B-8EF8-7207E0680FB2}">
      <dsp:nvSpPr>
        <dsp:cNvPr id="0" name=""/>
        <dsp:cNvSpPr/>
      </dsp:nvSpPr>
      <dsp:spPr>
        <a:xfrm rot="3907178">
          <a:off x="3413455" y="3549306"/>
          <a:ext cx="2197565" cy="40429"/>
        </a:xfrm>
        <a:custGeom>
          <a:avLst/>
          <a:gdLst/>
          <a:ahLst/>
          <a:cxnLst/>
          <a:rect l="0" t="0" r="0" b="0"/>
          <a:pathLst>
            <a:path>
              <a:moveTo>
                <a:pt x="0" y="20214"/>
              </a:moveTo>
              <a:lnTo>
                <a:pt x="2197565"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457299" y="3514582"/>
        <a:ext cx="109878" cy="109878"/>
      </dsp:txXfrm>
    </dsp:sp>
    <dsp:sp modelId="{6A7A89B2-4268-4723-B2E4-8AE10F519EAF}">
      <dsp:nvSpPr>
        <dsp:cNvPr id="0" name=""/>
        <dsp:cNvSpPr/>
      </dsp:nvSpPr>
      <dsp:spPr>
        <a:xfrm>
          <a:off x="4974523" y="3988467"/>
          <a:ext cx="2812682" cy="1155713"/>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ثقته وعدالته:</a:t>
          </a:r>
          <a:endParaRPr lang="ar-SA" sz="3200" kern="1200" dirty="0"/>
        </a:p>
      </dsp:txBody>
      <dsp:txXfrm>
        <a:off x="5008373" y="4022317"/>
        <a:ext cx="2744982" cy="1088013"/>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48BE9-0D59-4B3A-9D7E-9103C7B60D61}">
      <dsp:nvSpPr>
        <dsp:cNvPr id="0" name=""/>
        <dsp:cNvSpPr/>
      </dsp:nvSpPr>
      <dsp:spPr>
        <a:xfrm>
          <a:off x="0" y="212425"/>
          <a:ext cx="8229600" cy="84494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kern="1200" dirty="0" smtClean="0">
              <a:solidFill>
                <a:srgbClr val="FF0000"/>
              </a:solidFill>
            </a:rPr>
            <a:t>ترجمته:</a:t>
          </a:r>
          <a:endParaRPr lang="ar-SA" sz="3600" b="1" kern="1200" dirty="0">
            <a:solidFill>
              <a:srgbClr val="FF0000"/>
            </a:solidFill>
          </a:endParaRPr>
        </a:p>
      </dsp:txBody>
      <dsp:txXfrm>
        <a:off x="41247" y="253672"/>
        <a:ext cx="8147106" cy="762451"/>
      </dsp:txXfrm>
    </dsp:sp>
    <dsp:sp modelId="{5682C876-2290-4EFF-9FF9-7370C4BF6EEC}">
      <dsp:nvSpPr>
        <dsp:cNvPr id="0" name=""/>
        <dsp:cNvSpPr/>
      </dsp:nvSpPr>
      <dsp:spPr>
        <a:xfrm>
          <a:off x="0" y="1155290"/>
          <a:ext cx="8229600" cy="4176900"/>
        </a:xfrm>
        <a:prstGeom prst="roundRect">
          <a:avLst/>
        </a:prstGeom>
        <a:solidFill>
          <a:schemeClr val="accent2">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justLow" defTabSz="1511300" rtl="1">
            <a:lnSpc>
              <a:spcPct val="90000"/>
            </a:lnSpc>
            <a:spcBef>
              <a:spcPct val="0"/>
            </a:spcBef>
            <a:spcAft>
              <a:spcPct val="35000"/>
            </a:spcAft>
          </a:pPr>
          <a:r>
            <a:rPr lang="ar-SA" sz="3400" kern="1200" dirty="0" smtClean="0"/>
            <a:t>  </a:t>
          </a:r>
          <a:r>
            <a:rPr lang="ar-SA" sz="3400" b="0" kern="1200" dirty="0" smtClean="0">
              <a:solidFill>
                <a:srgbClr val="002060"/>
              </a:solidFill>
            </a:rPr>
            <a:t>هو أبو إسحاق، كعب بن ماتع </a:t>
          </a:r>
          <a:r>
            <a:rPr lang="ar-SA" sz="3400" b="0" kern="1200" dirty="0" err="1" smtClean="0">
              <a:solidFill>
                <a:srgbClr val="002060"/>
              </a:solidFill>
            </a:rPr>
            <a:t>الحميرى</a:t>
          </a:r>
          <a:r>
            <a:rPr lang="ar-SA" sz="3400" b="0" kern="1200" dirty="0" smtClean="0">
              <a:solidFill>
                <a:srgbClr val="002060"/>
              </a:solidFill>
            </a:rPr>
            <a:t>، المعروف بكعب الأحبار، من آل ذي رعين، وقيل: من ذي الكلاع.</a:t>
          </a:r>
        </a:p>
        <a:p>
          <a:pPr lvl="0" algn="justLow" defTabSz="1511300" rtl="1">
            <a:lnSpc>
              <a:spcPct val="90000"/>
            </a:lnSpc>
            <a:spcBef>
              <a:spcPct val="0"/>
            </a:spcBef>
            <a:spcAft>
              <a:spcPct val="35000"/>
            </a:spcAft>
          </a:pPr>
          <a:r>
            <a:rPr lang="ar-SA" sz="3400" b="0" kern="1200" dirty="0" smtClean="0">
              <a:solidFill>
                <a:srgbClr val="002060"/>
              </a:solidFill>
            </a:rPr>
            <a:t> وأصله من يهود اليمن، ويقال: إنه أدرك الجاهلية وأسلم في خلافة أبى بكر، وقيل: في خلافة عمر، وقيل: إنه أسلم في حياة </a:t>
          </a:r>
          <a:r>
            <a:rPr lang="ar-SA" sz="3400" b="0" kern="1200" dirty="0" smtClean="0">
              <a:solidFill>
                <a:srgbClr val="002060"/>
              </a:solidFill>
              <a:sym typeface="AGA Arabesque"/>
            </a:rPr>
            <a:t></a:t>
          </a:r>
          <a:r>
            <a:rPr lang="ar-SA" sz="3400" b="0" kern="1200" dirty="0" smtClean="0">
              <a:solidFill>
                <a:srgbClr val="002060"/>
              </a:solidFill>
            </a:rPr>
            <a:t>وتأخرت هجرته، وقال ابن حجر في الفتح: إن إسلامه في خلافة عمر أشهر.</a:t>
          </a:r>
        </a:p>
        <a:p>
          <a:pPr lvl="0" algn="justLow" defTabSz="1511300" rtl="1">
            <a:lnSpc>
              <a:spcPct val="90000"/>
            </a:lnSpc>
            <a:spcBef>
              <a:spcPct val="0"/>
            </a:spcBef>
            <a:spcAft>
              <a:spcPct val="35000"/>
            </a:spcAft>
          </a:pPr>
          <a:r>
            <a:rPr lang="ar-SA" sz="3400" b="0" kern="1200" dirty="0" smtClean="0">
              <a:solidFill>
                <a:srgbClr val="002060"/>
              </a:solidFill>
            </a:rPr>
            <a:t> </a:t>
          </a:r>
          <a:endParaRPr lang="ar-SA" sz="3400" b="0" kern="1200" dirty="0">
            <a:solidFill>
              <a:srgbClr val="002060"/>
            </a:solidFill>
          </a:endParaRPr>
        </a:p>
      </dsp:txBody>
      <dsp:txXfrm>
        <a:off x="203899" y="1359189"/>
        <a:ext cx="7821802" cy="3769102"/>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F5EE55-4CDA-4DAB-A29B-F9BB8D65C5F0}">
      <dsp:nvSpPr>
        <dsp:cNvPr id="0" name=""/>
        <dsp:cNvSpPr/>
      </dsp:nvSpPr>
      <dsp:spPr>
        <a:xfrm>
          <a:off x="0" y="0"/>
          <a:ext cx="4525963" cy="4525963"/>
        </a:xfrm>
        <a:prstGeom prst="pie">
          <a:avLst>
            <a:gd name="adj1" fmla="val 54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F347D1-C2A2-4AC2-B121-D9572D25BE38}">
      <dsp:nvSpPr>
        <dsp:cNvPr id="0" name=""/>
        <dsp:cNvSpPr/>
      </dsp:nvSpPr>
      <dsp:spPr>
        <a:xfrm>
          <a:off x="2262981" y="0"/>
          <a:ext cx="5966618" cy="4525963"/>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1450" tIns="171450" rIns="171450" bIns="171450" numCol="1" spcCol="1270" anchor="ctr" anchorCtr="0">
          <a:noAutofit/>
        </a:bodyPr>
        <a:lstStyle/>
        <a:p>
          <a:pPr lvl="0" algn="justLow" defTabSz="2000250" rtl="1">
            <a:lnSpc>
              <a:spcPct val="90000"/>
            </a:lnSpc>
            <a:spcBef>
              <a:spcPct val="0"/>
            </a:spcBef>
            <a:spcAft>
              <a:spcPct val="35000"/>
            </a:spcAft>
          </a:pPr>
          <a:r>
            <a:rPr lang="ar-SA" sz="4500" kern="1200" dirty="0" smtClean="0"/>
            <a:t>   وبعد إسلامه انتقل إلى المدينة، وغزا الروم في خلافة عمر، ثم تحوَّل في خلافة عثمان إلى الشام فسكنها إلى أن مات بحمص سنة 32 هـ (اثنتين وثلاثين من الهجرة) على أرجح الأقوال في ذلك. </a:t>
          </a:r>
          <a:endParaRPr lang="ar-SA" sz="4500" kern="1200" dirty="0"/>
        </a:p>
      </dsp:txBody>
      <dsp:txXfrm>
        <a:off x="2262981" y="0"/>
        <a:ext cx="5966618" cy="4525963"/>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FA518-99F1-4F9C-81B1-4CA24372F330}">
      <dsp:nvSpPr>
        <dsp:cNvPr id="0" name=""/>
        <dsp:cNvSpPr/>
      </dsp:nvSpPr>
      <dsp:spPr>
        <a:xfrm>
          <a:off x="-4901288" y="-816102"/>
          <a:ext cx="6345594" cy="6345594"/>
        </a:xfrm>
        <a:prstGeom prst="blockArc">
          <a:avLst>
            <a:gd name="adj1" fmla="val 18900000"/>
            <a:gd name="adj2" fmla="val 2700000"/>
            <a:gd name="adj3" fmla="val 340"/>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59459-3EDF-4ECC-ABF6-DB800DA71B9D}">
      <dsp:nvSpPr>
        <dsp:cNvPr id="0" name=""/>
        <dsp:cNvSpPr/>
      </dsp:nvSpPr>
      <dsp:spPr>
        <a:xfrm>
          <a:off x="1402871" y="936102"/>
          <a:ext cx="6826728" cy="2841184"/>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70626" tIns="165100" rIns="165100" bIns="165100" numCol="1" spcCol="1270" anchor="ctr" anchorCtr="0">
          <a:noAutofit/>
        </a:bodyPr>
        <a:lstStyle/>
        <a:p>
          <a:pPr lvl="0" algn="justLow" defTabSz="2889250" rtl="1">
            <a:lnSpc>
              <a:spcPct val="90000"/>
            </a:lnSpc>
            <a:spcBef>
              <a:spcPct val="0"/>
            </a:spcBef>
            <a:spcAft>
              <a:spcPct val="35000"/>
            </a:spcAft>
          </a:pPr>
          <a:r>
            <a:rPr lang="ar-SA" sz="6500" kern="1200" dirty="0" err="1" smtClean="0"/>
            <a:t>ثالثا:حذف</a:t>
          </a:r>
          <a:r>
            <a:rPr lang="ar-SA" sz="6500" kern="1200" dirty="0" smtClean="0"/>
            <a:t> الإسناد: </a:t>
          </a:r>
        </a:p>
      </dsp:txBody>
      <dsp:txXfrm>
        <a:off x="1402871" y="936102"/>
        <a:ext cx="6826728" cy="2841184"/>
      </dsp:txXfrm>
    </dsp:sp>
    <dsp:sp modelId="{02778463-DC67-4E64-863A-8AB603437318}">
      <dsp:nvSpPr>
        <dsp:cNvPr id="0" name=""/>
        <dsp:cNvSpPr/>
      </dsp:nvSpPr>
      <dsp:spPr>
        <a:xfrm>
          <a:off x="0" y="953823"/>
          <a:ext cx="2805742" cy="280574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0B371F-7D29-4223-9F0D-284383638985}">
      <dsp:nvSpPr>
        <dsp:cNvPr id="0" name=""/>
        <dsp:cNvSpPr/>
      </dsp:nvSpPr>
      <dsp:spPr>
        <a:xfrm>
          <a:off x="0" y="0"/>
          <a:ext cx="8229600" cy="749579"/>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u="sng" kern="1200" dirty="0" smtClean="0"/>
            <a:t> حذف الإسناد:</a:t>
          </a:r>
          <a:endParaRPr lang="ar-SA" sz="3200" b="1" u="sng" kern="1200" dirty="0"/>
        </a:p>
      </dsp:txBody>
      <dsp:txXfrm>
        <a:off x="36591" y="36591"/>
        <a:ext cx="8156418" cy="676397"/>
      </dsp:txXfrm>
    </dsp:sp>
    <dsp:sp modelId="{7EF09496-3F8B-4185-BBB3-BA07D913BC44}">
      <dsp:nvSpPr>
        <dsp:cNvPr id="0" name=""/>
        <dsp:cNvSpPr/>
      </dsp:nvSpPr>
      <dsp:spPr>
        <a:xfrm>
          <a:off x="0" y="761844"/>
          <a:ext cx="8229600" cy="768874"/>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هو السبب الثالث في ضعف الرواية في التفسير المأثور.</a:t>
          </a:r>
          <a:endParaRPr lang="ar-SA" sz="3200" kern="1200" dirty="0"/>
        </a:p>
      </dsp:txBody>
      <dsp:txXfrm>
        <a:off x="37533" y="799377"/>
        <a:ext cx="8154534" cy="693808"/>
      </dsp:txXfrm>
    </dsp:sp>
    <dsp:sp modelId="{FCE7956A-F010-4CBF-A3E8-351B21A98BF6}">
      <dsp:nvSpPr>
        <dsp:cNvPr id="0" name=""/>
        <dsp:cNvSpPr/>
      </dsp:nvSpPr>
      <dsp:spPr>
        <a:xfrm>
          <a:off x="0" y="1512174"/>
          <a:ext cx="8229600" cy="217681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تعريف السند لغة واصطلاحا.</a:t>
          </a:r>
          <a:br>
            <a:rPr lang="ar-SA" sz="3200" kern="1200" dirty="0" smtClean="0"/>
          </a:br>
          <a:r>
            <a:rPr lang="ar-SA" sz="3200" kern="1200" dirty="0" smtClean="0"/>
            <a:t>السند لغة : له معان عديدة منها :</a:t>
          </a:r>
          <a:br>
            <a:rPr lang="ar-SA" sz="3200" kern="1200" dirty="0" smtClean="0"/>
          </a:br>
          <a:r>
            <a:rPr lang="ar-SA" sz="3200" kern="1200" dirty="0" smtClean="0"/>
            <a:t>1.( ما ارتفع من الأرض في قبل جبل ، أو واد )</a:t>
          </a:r>
          <a:br>
            <a:rPr lang="ar-SA" sz="3200" kern="1200" dirty="0" smtClean="0"/>
          </a:br>
          <a:r>
            <a:rPr lang="ar-SA" sz="3200" kern="1200" dirty="0" smtClean="0"/>
            <a:t>2.السند بمعنى المعتمد .</a:t>
          </a:r>
          <a:endParaRPr lang="ar-SA" sz="3200" kern="1200" dirty="0"/>
        </a:p>
      </dsp:txBody>
      <dsp:txXfrm>
        <a:off x="106263" y="1618437"/>
        <a:ext cx="8017074" cy="1964292"/>
      </dsp:txXfrm>
    </dsp:sp>
    <dsp:sp modelId="{22BEF4F6-22FD-4086-A7F1-828A03B2872D}">
      <dsp:nvSpPr>
        <dsp:cNvPr id="0" name=""/>
        <dsp:cNvSpPr/>
      </dsp:nvSpPr>
      <dsp:spPr>
        <a:xfrm>
          <a:off x="0" y="3672408"/>
          <a:ext cx="8229600" cy="986985"/>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 وكل شيء أسندت إليه شيئا فهو سند )</a:t>
          </a:r>
          <a:endParaRPr lang="ar-SA" sz="3200" kern="1200" dirty="0"/>
        </a:p>
      </dsp:txBody>
      <dsp:txXfrm>
        <a:off x="48181" y="3720589"/>
        <a:ext cx="8133238" cy="890623"/>
      </dsp:txXfrm>
    </dsp:sp>
    <dsp:sp modelId="{767C430D-4DAB-45FB-A71B-2D4BE3A76362}">
      <dsp:nvSpPr>
        <dsp:cNvPr id="0" name=""/>
        <dsp:cNvSpPr/>
      </dsp:nvSpPr>
      <dsp:spPr>
        <a:xfrm>
          <a:off x="0" y="4608520"/>
          <a:ext cx="8229600" cy="842831"/>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 وفلان سند أي معتمد ).</a:t>
          </a:r>
          <a:br>
            <a:rPr lang="ar-SA" sz="3200" kern="1200" dirty="0" smtClean="0"/>
          </a:br>
          <a:endParaRPr lang="ar-SA" sz="3200" kern="1200" dirty="0"/>
        </a:p>
      </dsp:txBody>
      <dsp:txXfrm>
        <a:off x="41144" y="4649664"/>
        <a:ext cx="8147312" cy="760543"/>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4A12B-A09B-443D-9B49-17CEE98BB0E1}">
      <dsp:nvSpPr>
        <dsp:cNvPr id="0" name=""/>
        <dsp:cNvSpPr/>
      </dsp:nvSpPr>
      <dsp:spPr>
        <a:xfrm rot="10800000">
          <a:off x="1870475" y="1167"/>
          <a:ext cx="5472684" cy="1968071"/>
        </a:xfrm>
        <a:prstGeom prst="homePlat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67865" tIns="121920" rIns="227584" bIns="121920" numCol="1" spcCol="1270" anchor="ctr" anchorCtr="0">
          <a:noAutofit/>
        </a:bodyPr>
        <a:lstStyle/>
        <a:p>
          <a:pPr lvl="0" algn="justLow" defTabSz="1422400" rtl="1">
            <a:lnSpc>
              <a:spcPct val="90000"/>
            </a:lnSpc>
            <a:spcBef>
              <a:spcPct val="0"/>
            </a:spcBef>
            <a:spcAft>
              <a:spcPct val="35000"/>
            </a:spcAft>
          </a:pPr>
          <a:r>
            <a:rPr lang="ar-SA" sz="3200" b="1" kern="1200" dirty="0" smtClean="0"/>
            <a:t>أما السند اصطلاحا فله تعريفان:</a:t>
          </a:r>
          <a:br>
            <a:rPr lang="ar-SA" sz="3200" b="1" kern="1200" dirty="0" smtClean="0"/>
          </a:br>
          <a:r>
            <a:rPr lang="ar-SA" sz="3200" kern="1200" dirty="0" smtClean="0"/>
            <a:t>أحدهما : هو الإخبار عن طريق المتن.</a:t>
          </a:r>
          <a:endParaRPr lang="ar-SA" sz="3200" kern="1200" dirty="0"/>
        </a:p>
      </dsp:txBody>
      <dsp:txXfrm rot="10800000">
        <a:off x="2362493" y="1167"/>
        <a:ext cx="4980666" cy="1968071"/>
      </dsp:txXfrm>
    </dsp:sp>
    <dsp:sp modelId="{9478F15B-A1C7-40FF-9825-0143CFCEE58F}">
      <dsp:nvSpPr>
        <dsp:cNvPr id="0" name=""/>
        <dsp:cNvSpPr/>
      </dsp:nvSpPr>
      <dsp:spPr>
        <a:xfrm>
          <a:off x="886440" y="1167"/>
          <a:ext cx="1968071" cy="1968071"/>
        </a:xfrm>
        <a:prstGeom prst="ellipse">
          <a:avLst/>
        </a:prstGeom>
        <a:solidFill>
          <a:schemeClr val="accent3">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167F7158-198F-42DC-A1B4-4B77934E12CD}">
      <dsp:nvSpPr>
        <dsp:cNvPr id="0" name=""/>
        <dsp:cNvSpPr/>
      </dsp:nvSpPr>
      <dsp:spPr>
        <a:xfrm rot="10800000">
          <a:off x="1870475" y="2556723"/>
          <a:ext cx="5472684" cy="1968071"/>
        </a:xfrm>
        <a:prstGeom prst="homePlate">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67865"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بمعنى أن يتتبع المحدث أو المخبر الطريق الذي جاء منه المتن إلى منتهاه أي مصدره.</a:t>
          </a:r>
          <a:endParaRPr lang="ar-SA" sz="3200" kern="1200" dirty="0"/>
        </a:p>
      </dsp:txBody>
      <dsp:txXfrm rot="10800000">
        <a:off x="2362493" y="2556723"/>
        <a:ext cx="4980666" cy="1968071"/>
      </dsp:txXfrm>
    </dsp:sp>
    <dsp:sp modelId="{8695B755-F29A-4AD1-9D77-8024CCF455F6}">
      <dsp:nvSpPr>
        <dsp:cNvPr id="0" name=""/>
        <dsp:cNvSpPr/>
      </dsp:nvSpPr>
      <dsp:spPr>
        <a:xfrm>
          <a:off x="886440" y="2556723"/>
          <a:ext cx="1968071" cy="1968071"/>
        </a:xfrm>
        <a:prstGeom prst="ellipse">
          <a:avLst/>
        </a:prstGeom>
        <a:solidFill>
          <a:schemeClr val="accent3">
            <a:tint val="50000"/>
            <a:hueOff val="10752195"/>
            <a:satOff val="-14108"/>
            <a:lumOff val="-1388"/>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72186-38DC-482A-83E0-BFF45EA730AA}">
      <dsp:nvSpPr>
        <dsp:cNvPr id="0" name=""/>
        <dsp:cNvSpPr/>
      </dsp:nvSpPr>
      <dsp:spPr>
        <a:xfrm>
          <a:off x="0" y="901765"/>
          <a:ext cx="8229600" cy="1216800"/>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dk1"/>
        </a:lnRef>
        <a:fillRef idx="2">
          <a:schemeClr val="dk1"/>
        </a:fillRef>
        <a:effectRef idx="1">
          <a:schemeClr val="dk1"/>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kern="1200" dirty="0" smtClean="0"/>
            <a:t>أما المتن :هو ما ينتهي إليه غاية السند من الكلام.</a:t>
          </a:r>
          <a:br>
            <a:rPr lang="ar-SA" sz="3200" kern="1200" dirty="0" smtClean="0"/>
          </a:br>
          <a:r>
            <a:rPr lang="ar-SA" sz="3200" kern="1200" dirty="0" smtClean="0"/>
            <a:t>بمعي آخر: هوى نص الحديث أي: لفاظه.</a:t>
          </a:r>
          <a:endParaRPr lang="ar-SA" sz="3200" kern="1200" dirty="0"/>
        </a:p>
      </dsp:txBody>
      <dsp:txXfrm>
        <a:off x="59399" y="961164"/>
        <a:ext cx="8110802" cy="1098002"/>
      </dsp:txXfrm>
    </dsp:sp>
    <dsp:sp modelId="{17234ED8-10C2-40E5-A767-59292BCCEC3E}">
      <dsp:nvSpPr>
        <dsp:cNvPr id="0" name=""/>
        <dsp:cNvSpPr/>
      </dsp:nvSpPr>
      <dsp:spPr>
        <a:xfrm>
          <a:off x="0" y="2522302"/>
          <a:ext cx="8229600" cy="12168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والتعريف الثاني للسند :هو الطريق الموصل إلي المتن.</a:t>
          </a:r>
          <a:endParaRPr lang="ar-SA" sz="3200" kern="1200" dirty="0"/>
        </a:p>
      </dsp:txBody>
      <dsp:txXfrm>
        <a:off x="59399" y="2581701"/>
        <a:ext cx="8110802" cy="109800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46510-8A4C-49E0-9F7F-3DB31D346D0B}">
      <dsp:nvSpPr>
        <dsp:cNvPr id="0" name=""/>
        <dsp:cNvSpPr/>
      </dsp:nvSpPr>
      <dsp:spPr>
        <a:xfrm rot="10800000">
          <a:off x="10600" y="63"/>
          <a:ext cx="8414080" cy="1843405"/>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12891" tIns="137160" rIns="256032" bIns="137160" numCol="1" spcCol="1270" anchor="ctr" anchorCtr="0">
          <a:noAutofit/>
        </a:bodyPr>
        <a:lstStyle/>
        <a:p>
          <a:pPr lvl="0" algn="r" defTabSz="1600200" rtl="1">
            <a:lnSpc>
              <a:spcPct val="90000"/>
            </a:lnSpc>
            <a:spcBef>
              <a:spcPct val="0"/>
            </a:spcBef>
            <a:spcAft>
              <a:spcPct val="35000"/>
            </a:spcAft>
          </a:pPr>
          <a:r>
            <a:rPr lang="ar-SA" sz="3600" kern="1200" dirty="0" smtClean="0"/>
            <a:t>الإسناد على أيام الصحابة:</a:t>
          </a:r>
          <a:endParaRPr lang="ar-SA" sz="3600" kern="1200" dirty="0"/>
        </a:p>
      </dsp:txBody>
      <dsp:txXfrm rot="10800000">
        <a:off x="471451" y="63"/>
        <a:ext cx="7953229" cy="1843405"/>
      </dsp:txXfrm>
    </dsp:sp>
    <dsp:sp modelId="{C8A701BC-8273-4336-9288-167AC1D780BD}">
      <dsp:nvSpPr>
        <dsp:cNvPr id="0" name=""/>
        <dsp:cNvSpPr/>
      </dsp:nvSpPr>
      <dsp:spPr>
        <a:xfrm>
          <a:off x="288026" y="8"/>
          <a:ext cx="1036915" cy="184340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59C676-0C27-45F1-A817-0BB7F139DB7A}">
      <dsp:nvSpPr>
        <dsp:cNvPr id="0" name=""/>
        <dsp:cNvSpPr/>
      </dsp:nvSpPr>
      <dsp:spPr>
        <a:xfrm rot="10800000">
          <a:off x="-1" y="2393739"/>
          <a:ext cx="8435284" cy="3006797"/>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812891" tIns="121920" rIns="227584" bIns="121920" numCol="1" spcCol="1270" anchor="ctr" anchorCtr="0">
          <a:noAutofit/>
        </a:bodyPr>
        <a:lstStyle/>
        <a:p>
          <a:pPr lvl="0" algn="justLow" defTabSz="1422400" rtl="1">
            <a:lnSpc>
              <a:spcPct val="90000"/>
            </a:lnSpc>
            <a:spcBef>
              <a:spcPct val="0"/>
            </a:spcBef>
            <a:spcAft>
              <a:spcPct val="35000"/>
            </a:spcAft>
          </a:pPr>
          <a:r>
            <a:rPr lang="ar-SA" sz="3200" kern="1200" dirty="0" smtClean="0"/>
            <a:t>   كانوا يتحرون الصحة فيما يتحملون، وكان الواحد منهم لا يروى حديثاً إلا وهو متثبت مما يقول.</a:t>
          </a:r>
        </a:p>
        <a:p>
          <a:pPr lvl="0" algn="justLow" defTabSz="1422400" rtl="1">
            <a:lnSpc>
              <a:spcPct val="90000"/>
            </a:lnSpc>
            <a:spcBef>
              <a:spcPct val="0"/>
            </a:spcBef>
            <a:spcAft>
              <a:spcPct val="35000"/>
            </a:spcAft>
          </a:pPr>
          <a:r>
            <a:rPr lang="ar-SA" sz="3200" kern="1200" dirty="0" smtClean="0"/>
            <a:t> ولكن لم يُعرف عنهم أنهم كانوا </a:t>
          </a:r>
          <a:r>
            <a:rPr lang="ar-SA" sz="3200" kern="1200" dirty="0" smtClean="0">
              <a:solidFill>
                <a:srgbClr val="0000FF"/>
              </a:solidFill>
            </a:rPr>
            <a:t>يسألون عن الإسناد</a:t>
          </a:r>
          <a:r>
            <a:rPr lang="ar-SA" sz="3200" kern="1200" dirty="0" smtClean="0"/>
            <a:t>، لما عُرفوا به جميعاً من </a:t>
          </a:r>
          <a:r>
            <a:rPr lang="ar-SA" sz="3200" u="sng" kern="1200" dirty="0" smtClean="0"/>
            <a:t>العدالة والأمانة</a:t>
          </a:r>
          <a:r>
            <a:rPr lang="ar-SA" sz="3200" kern="1200" dirty="0" smtClean="0"/>
            <a:t>. </a:t>
          </a:r>
          <a:endParaRPr lang="ar-SA" sz="3200" kern="1200" dirty="0"/>
        </a:p>
      </dsp:txBody>
      <dsp:txXfrm rot="10800000">
        <a:off x="751698" y="2393739"/>
        <a:ext cx="7683585" cy="3006797"/>
      </dsp:txXfrm>
    </dsp:sp>
    <dsp:sp modelId="{18CCC16D-2395-4FB4-B3B8-71F52F0508B4}">
      <dsp:nvSpPr>
        <dsp:cNvPr id="0" name=""/>
        <dsp:cNvSpPr/>
      </dsp:nvSpPr>
      <dsp:spPr>
        <a:xfrm>
          <a:off x="189045" y="2970531"/>
          <a:ext cx="1180940" cy="184340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C3036-4E2C-4A9E-94CD-508059FC120C}">
      <dsp:nvSpPr>
        <dsp:cNvPr id="0" name=""/>
        <dsp:cNvSpPr/>
      </dsp:nvSpPr>
      <dsp:spPr>
        <a:xfrm rot="10800000">
          <a:off x="-1" y="885869"/>
          <a:ext cx="8229603" cy="2754223"/>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4536" tIns="148590" rIns="277368" bIns="148590" numCol="1" spcCol="1270" anchor="ctr" anchorCtr="0">
          <a:noAutofit/>
        </a:bodyPr>
        <a:lstStyle/>
        <a:p>
          <a:pPr lvl="0" algn="justLow" defTabSz="1733550" rtl="1">
            <a:lnSpc>
              <a:spcPct val="90000"/>
            </a:lnSpc>
            <a:spcBef>
              <a:spcPct val="0"/>
            </a:spcBef>
            <a:spcAft>
              <a:spcPct val="35000"/>
            </a:spcAft>
          </a:pPr>
          <a:r>
            <a:rPr lang="ar-SA" sz="3900" kern="1200" dirty="0" smtClean="0"/>
            <a:t>وكانوا إذا سألوا عن صحة الحديث أو طلبوا بيّنة أو شهادة عليه فإن الغرض من ذلك هو زيادة </a:t>
          </a:r>
          <a:r>
            <a:rPr lang="ar-SA" sz="3900" u="sng" kern="1200" dirty="0" smtClean="0"/>
            <a:t>التأكد والتثبت</a:t>
          </a:r>
          <a:r>
            <a:rPr lang="ar-SA" sz="3900" kern="1200" dirty="0" smtClean="0"/>
            <a:t>، لا عدم الثقة بمن يروون عنه منهم.</a:t>
          </a:r>
          <a:endParaRPr lang="ar-SA" sz="3900" kern="1200" dirty="0"/>
        </a:p>
      </dsp:txBody>
      <dsp:txXfrm rot="10800000">
        <a:off x="688555" y="885869"/>
        <a:ext cx="7541047" cy="2754223"/>
      </dsp:txXfrm>
    </dsp:sp>
    <dsp:sp modelId="{384C4AD5-5B36-4815-A9DF-669783F0E6E1}">
      <dsp:nvSpPr>
        <dsp:cNvPr id="0" name=""/>
        <dsp:cNvSpPr/>
      </dsp:nvSpPr>
      <dsp:spPr>
        <a:xfrm>
          <a:off x="589193" y="892700"/>
          <a:ext cx="1293355" cy="2754223"/>
        </a:xfrm>
        <a:prstGeom prst="ellipse">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1EEFE-9A41-42CE-925F-45D51EFB5979}">
      <dsp:nvSpPr>
        <dsp:cNvPr id="0" name=""/>
        <dsp:cNvSpPr/>
      </dsp:nvSpPr>
      <dsp:spPr>
        <a:xfrm>
          <a:off x="0" y="34442"/>
          <a:ext cx="8229600" cy="9343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kern="1200" smtClean="0"/>
            <a:t>الاسناد في عصر التابعين:</a:t>
          </a:r>
          <a:endParaRPr lang="ar-SA" sz="3600" kern="1200"/>
        </a:p>
      </dsp:txBody>
      <dsp:txXfrm>
        <a:off x="45612" y="80054"/>
        <a:ext cx="8138376" cy="843151"/>
      </dsp:txXfrm>
    </dsp:sp>
    <dsp:sp modelId="{7FCE9F7C-4FB8-40EE-A271-E407E073A875}">
      <dsp:nvSpPr>
        <dsp:cNvPr id="0" name=""/>
        <dsp:cNvSpPr/>
      </dsp:nvSpPr>
      <dsp:spPr>
        <a:xfrm>
          <a:off x="0" y="1072498"/>
          <a:ext cx="8229600" cy="1895399"/>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kern="1200" dirty="0" smtClean="0"/>
            <a:t>عصر التابعين تغير الوضع فأصبح الناس </a:t>
          </a:r>
          <a:r>
            <a:rPr lang="ar-SA" sz="3600" u="sng" kern="1200" dirty="0" smtClean="0"/>
            <a:t>لا يقبلون الحديث إلا إذا جاء مسندا </a:t>
          </a:r>
          <a:r>
            <a:rPr lang="ar-SA" sz="3600" kern="1200" dirty="0" smtClean="0"/>
            <a:t>وتثبتت لهم عدالة رواته، نسبة لظهر الوضع وانتشار الكذب.</a:t>
          </a:r>
          <a:endParaRPr lang="ar-SA" sz="3600" kern="1200" dirty="0"/>
        </a:p>
      </dsp:txBody>
      <dsp:txXfrm>
        <a:off x="92526" y="1165024"/>
        <a:ext cx="8044548" cy="1710347"/>
      </dsp:txXfrm>
    </dsp:sp>
    <dsp:sp modelId="{C15B69E3-862B-4D98-B2BC-4654010B778E}">
      <dsp:nvSpPr>
        <dsp:cNvPr id="0" name=""/>
        <dsp:cNvSpPr/>
      </dsp:nvSpPr>
      <dsp:spPr>
        <a:xfrm>
          <a:off x="0" y="3071578"/>
          <a:ext cx="8229600" cy="1895399"/>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فقد روى الإمام مسلم في مقدمة صحيحه عن ابن سيرين أنه قال :"لم يكونوا يسألون عن الإسناد، فلما وقعت </a:t>
          </a:r>
          <a:r>
            <a:rPr lang="ar-SA" sz="3600" kern="1200" dirty="0" smtClean="0">
              <a:solidFill>
                <a:srgbClr val="0000FF"/>
              </a:solidFill>
            </a:rPr>
            <a:t>الفتنة</a:t>
          </a:r>
          <a:r>
            <a:rPr lang="ar-SA" sz="3600" kern="1200" dirty="0" smtClean="0"/>
            <a:t> قالوا: سموا لنا رجالكم".</a:t>
          </a:r>
          <a:endParaRPr lang="ar-SA" sz="3600" kern="1200" dirty="0"/>
        </a:p>
      </dsp:txBody>
      <dsp:txXfrm>
        <a:off x="92526" y="3164104"/>
        <a:ext cx="8044548" cy="1710347"/>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C12FB-92A8-4562-BAFD-A2C0027878AD}">
      <dsp:nvSpPr>
        <dsp:cNvPr id="0" name=""/>
        <dsp:cNvSpPr/>
      </dsp:nvSpPr>
      <dsp:spPr>
        <a:xfrm>
          <a:off x="0" y="408907"/>
          <a:ext cx="8229600" cy="187200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56032" tIns="146304" rIns="256032" bIns="146304" numCol="1" spcCol="1270" anchor="ctr" anchorCtr="0">
          <a:noAutofit/>
        </a:bodyPr>
        <a:lstStyle/>
        <a:p>
          <a:pPr lvl="0" algn="justLow" defTabSz="1600200" rtl="1">
            <a:lnSpc>
              <a:spcPct val="90000"/>
            </a:lnSpc>
            <a:spcBef>
              <a:spcPct val="0"/>
            </a:spcBef>
            <a:spcAft>
              <a:spcPct val="35000"/>
            </a:spcAft>
          </a:pPr>
          <a:r>
            <a:rPr lang="ar-SA" sz="3600" kern="1200" dirty="0" smtClean="0"/>
            <a:t>     ظل الأمر في عهد التابعين على هذا، فكان ما يروونه من التفسير المأثور عن النبي </a:t>
          </a:r>
          <a:r>
            <a:rPr lang="ar-SA" sz="3600" kern="1200" dirty="0" smtClean="0">
              <a:sym typeface="AGA Arabesque"/>
            </a:rPr>
            <a:t></a:t>
          </a:r>
          <a:r>
            <a:rPr lang="ar-SA" sz="3600" kern="1200" dirty="0" smtClean="0"/>
            <a:t>أو عن الصحابة، لا يروونه إلا بإسناده. </a:t>
          </a:r>
          <a:endParaRPr lang="ar-SA" sz="3600" kern="1200" dirty="0"/>
        </a:p>
      </dsp:txBody>
      <dsp:txXfrm>
        <a:off x="0" y="408907"/>
        <a:ext cx="8229600" cy="1872000"/>
      </dsp:txXfrm>
    </dsp:sp>
    <dsp:sp modelId="{4D2D6ADA-1AF2-4E36-BFC3-C6F5CF8A67F9}">
      <dsp:nvSpPr>
        <dsp:cNvPr id="0" name=""/>
        <dsp:cNvSpPr/>
      </dsp:nvSpPr>
      <dsp:spPr>
        <a:xfrm>
          <a:off x="0" y="2280908"/>
          <a:ext cx="8229600" cy="28548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1797A-9EC4-4588-9FA2-170FA7CEE8BF}">
      <dsp:nvSpPr>
        <dsp:cNvPr id="0" name=""/>
        <dsp:cNvSpPr/>
      </dsp:nvSpPr>
      <dsp:spPr>
        <a:xfrm>
          <a:off x="0" y="67834"/>
          <a:ext cx="4937760" cy="4937760"/>
        </a:xfrm>
        <a:prstGeom prst="pie">
          <a:avLst>
            <a:gd name="adj1" fmla="val 5400000"/>
            <a:gd name="adj2" fmla="val 1620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62F2DF-263E-4DA6-A987-E022C49A6C33}">
      <dsp:nvSpPr>
        <dsp:cNvPr id="0" name=""/>
        <dsp:cNvSpPr/>
      </dsp:nvSpPr>
      <dsp:spPr>
        <a:xfrm>
          <a:off x="2468880" y="67834"/>
          <a:ext cx="5760719" cy="493776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dirty="0" smtClean="0">
              <a:solidFill>
                <a:srgbClr val="476BD1"/>
              </a:solidFill>
            </a:rPr>
            <a:t>الاسناد بعد عهد التابعين:</a:t>
          </a:r>
          <a:endParaRPr lang="ar-SA" sz="3200" kern="1200" dirty="0">
            <a:solidFill>
              <a:srgbClr val="476BD1"/>
            </a:solidFill>
          </a:endParaRPr>
        </a:p>
      </dsp:txBody>
      <dsp:txXfrm>
        <a:off x="2468880" y="67834"/>
        <a:ext cx="5760719" cy="2345436"/>
      </dsp:txXfrm>
    </dsp:sp>
    <dsp:sp modelId="{DB62C98B-F47B-4F9C-9CB4-1B4664D3654E}">
      <dsp:nvSpPr>
        <dsp:cNvPr id="0" name=""/>
        <dsp:cNvSpPr/>
      </dsp:nvSpPr>
      <dsp:spPr>
        <a:xfrm>
          <a:off x="1268227" y="2298695"/>
          <a:ext cx="2345436" cy="2345436"/>
        </a:xfrm>
        <a:prstGeom prst="pie">
          <a:avLst>
            <a:gd name="adj1" fmla="val 5400000"/>
            <a:gd name="adj2" fmla="val 1620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8D9A7D-701F-4DA6-964A-9D50A6A3FEC2}">
      <dsp:nvSpPr>
        <dsp:cNvPr id="0" name=""/>
        <dsp:cNvSpPr/>
      </dsp:nvSpPr>
      <dsp:spPr>
        <a:xfrm>
          <a:off x="2449178" y="2220147"/>
          <a:ext cx="5760719" cy="2345436"/>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SA" sz="2800" b="1" kern="1200" dirty="0" smtClean="0"/>
            <a:t>  ثم جاء بعد عصر التابعين مَن جمَّعَ التفسير، ودَوَّن ما تجمَّع لديه من ذلك، فأُلِّفت تفاسير تجمع أقوال </a:t>
          </a:r>
          <a:r>
            <a:rPr lang="ar-SA" sz="2800" b="1" kern="1200" dirty="0" err="1" smtClean="0"/>
            <a:t>النبى</a:t>
          </a:r>
          <a:r>
            <a:rPr lang="ar-SA" sz="2800" b="1" kern="1200" dirty="0" smtClean="0"/>
            <a:t> </a:t>
          </a:r>
          <a:r>
            <a:rPr lang="ar-SA" sz="2800" b="1" kern="1200" dirty="0" smtClean="0">
              <a:sym typeface="AGA Arabesque"/>
            </a:rPr>
            <a:t></a:t>
          </a:r>
          <a:r>
            <a:rPr lang="ar-SA" sz="2800" b="1" kern="1200" dirty="0" err="1" smtClean="0"/>
            <a:t>فى</a:t>
          </a:r>
          <a:r>
            <a:rPr lang="ar-SA" sz="2800" b="1" kern="1200" dirty="0" smtClean="0"/>
            <a:t> التفسير، وأقوال الصحابة والتابعين، مع ذكر الأسانيد، كتفسير سفيان بن </a:t>
          </a:r>
          <a:r>
            <a:rPr lang="ar-SA" sz="2800" b="1" kern="1200" dirty="0" err="1" smtClean="0"/>
            <a:t>عيينة</a:t>
          </a:r>
          <a:r>
            <a:rPr lang="ar-SA" sz="2800" b="1" kern="1200" dirty="0" smtClean="0"/>
            <a:t>، ووكيع بن الجراح، وغيرهما ممن تقدَّم ذكرهم.</a:t>
          </a:r>
          <a:endParaRPr lang="ar-SA" sz="2800" b="1" kern="1200" dirty="0"/>
        </a:p>
      </dsp:txBody>
      <dsp:txXfrm>
        <a:off x="2449178" y="2220147"/>
        <a:ext cx="5760719" cy="2345436"/>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635C0-CEA2-409C-AD90-5F1D143CF130}">
      <dsp:nvSpPr>
        <dsp:cNvPr id="0" name=""/>
        <dsp:cNvSpPr/>
      </dsp:nvSpPr>
      <dsp:spPr>
        <a:xfrm>
          <a:off x="0" y="0"/>
          <a:ext cx="4525963" cy="4525963"/>
        </a:xfrm>
        <a:prstGeom prst="pie">
          <a:avLst>
            <a:gd name="adj1" fmla="val 5400000"/>
            <a:gd name="adj2" fmla="val 1620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4CEB14-B563-4F99-9FA7-D7A0D5695ABE}">
      <dsp:nvSpPr>
        <dsp:cNvPr id="0" name=""/>
        <dsp:cNvSpPr/>
      </dsp:nvSpPr>
      <dsp:spPr>
        <a:xfrm>
          <a:off x="2262981" y="0"/>
          <a:ext cx="5966618" cy="4525963"/>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   ثم جاء بعد هؤلاء أقوام ألَّفوا في التفسير، فاختصروا الأسانيد، ونقلوا الأقوال غير معزوَّة لقائليها، ولم يتحروا الصحة فيما يروون، فدخل من هنا الدخيل، والتبس الصحيح بالعليل. </a:t>
          </a:r>
          <a:endParaRPr lang="ar-SA" sz="3600" kern="1200" dirty="0"/>
        </a:p>
      </dsp:txBody>
      <dsp:txXfrm>
        <a:off x="2262981" y="0"/>
        <a:ext cx="5966618" cy="4525963"/>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05EB21-1CB9-4A4B-85EE-CF5A3443CCBF}">
      <dsp:nvSpPr>
        <dsp:cNvPr id="0" name=""/>
        <dsp:cNvSpPr/>
      </dsp:nvSpPr>
      <dsp:spPr>
        <a:xfrm>
          <a:off x="-195125" y="0"/>
          <a:ext cx="8619850" cy="4752528"/>
        </a:xfrm>
        <a:prstGeom prst="triangl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37160" tIns="137160" rIns="137160" bIns="137160" numCol="1" spcCol="1270" anchor="ctr" anchorCtr="0">
          <a:noAutofit/>
        </a:bodyPr>
        <a:lstStyle/>
        <a:p>
          <a:pPr lvl="0" algn="justLow" defTabSz="1600200" rtl="1">
            <a:lnSpc>
              <a:spcPct val="90000"/>
            </a:lnSpc>
            <a:spcBef>
              <a:spcPct val="0"/>
            </a:spcBef>
            <a:spcAft>
              <a:spcPct val="35000"/>
            </a:spcAft>
          </a:pPr>
          <a:r>
            <a:rPr lang="ar-SA" sz="3600" kern="1200" dirty="0" smtClean="0"/>
            <a:t>وحذف الإسناد في التفسير كان في المرحلة الثالثة من مراحل التفسير – على ما يبدو-  وتحديدا في الخطوة الرابعة. </a:t>
          </a:r>
          <a:endParaRPr lang="ar-SA" sz="3600" kern="1200" dirty="0"/>
        </a:p>
      </dsp:txBody>
      <dsp:txXfrm>
        <a:off x="1959838" y="2376264"/>
        <a:ext cx="4309925" cy="2376264"/>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76CCE5-A4D3-4905-AD68-E7D2380593F1}">
      <dsp:nvSpPr>
        <dsp:cNvPr id="0" name=""/>
        <dsp:cNvSpPr/>
      </dsp:nvSpPr>
      <dsp:spPr>
        <a:xfrm>
          <a:off x="0" y="36231"/>
          <a:ext cx="8229600" cy="1204588"/>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هذا السبب يكاد يكون أخطر الأسباب جميعاً للآتي:</a:t>
          </a:r>
          <a:endParaRPr lang="ar-SA" sz="3200" b="1" kern="1200" dirty="0"/>
        </a:p>
      </dsp:txBody>
      <dsp:txXfrm>
        <a:off x="58803" y="95034"/>
        <a:ext cx="8111994" cy="1086982"/>
      </dsp:txXfrm>
    </dsp:sp>
    <dsp:sp modelId="{917B52CA-4476-408E-A884-735F755423C8}">
      <dsp:nvSpPr>
        <dsp:cNvPr id="0" name=""/>
        <dsp:cNvSpPr/>
      </dsp:nvSpPr>
      <dsp:spPr>
        <a:xfrm>
          <a:off x="0" y="1338739"/>
          <a:ext cx="8229600" cy="1204588"/>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0" kern="1200" dirty="0" smtClean="0"/>
            <a:t>1- أن حذف الأسانيد جعل مَنْ </a:t>
          </a:r>
          <a:r>
            <a:rPr lang="ar-SA" sz="3200" b="0" kern="1200" smtClean="0"/>
            <a:t>ينظر </a:t>
          </a:r>
          <a:r>
            <a:rPr lang="ar-SA" sz="3200" b="0" kern="1200" smtClean="0"/>
            <a:t>في </a:t>
          </a:r>
          <a:r>
            <a:rPr lang="ar-SA" sz="3200" b="0" kern="1200" dirty="0" smtClean="0"/>
            <a:t>هذه الكتب يظن صحة كل ما جاء فيها.</a:t>
          </a:r>
          <a:endParaRPr lang="ar-SA" sz="3200" b="0" kern="1200" dirty="0"/>
        </a:p>
      </dsp:txBody>
      <dsp:txXfrm>
        <a:off x="58803" y="1397542"/>
        <a:ext cx="8111994" cy="1086982"/>
      </dsp:txXfrm>
    </dsp:sp>
    <dsp:sp modelId="{B0559408-935E-411F-8E86-7F3FA1FE73E0}">
      <dsp:nvSpPr>
        <dsp:cNvPr id="0" name=""/>
        <dsp:cNvSpPr/>
      </dsp:nvSpPr>
      <dsp:spPr>
        <a:xfrm>
          <a:off x="0" y="2641248"/>
          <a:ext cx="8229600" cy="1204588"/>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0" kern="1200" dirty="0" smtClean="0"/>
            <a:t>2- إنّ حذف الإسناد أدى إلى دخول الإسرائيليات.</a:t>
          </a:r>
        </a:p>
      </dsp:txBody>
      <dsp:txXfrm>
        <a:off x="58803" y="2700051"/>
        <a:ext cx="8111994" cy="1086982"/>
      </dsp:txXfrm>
    </dsp:sp>
    <dsp:sp modelId="{20893AE9-9584-46E2-B8CE-D55E3960323C}">
      <dsp:nvSpPr>
        <dsp:cNvPr id="0" name=""/>
        <dsp:cNvSpPr/>
      </dsp:nvSpPr>
      <dsp:spPr>
        <a:xfrm>
          <a:off x="0" y="3979987"/>
          <a:ext cx="8229600" cy="1204588"/>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0" kern="1200" dirty="0" smtClean="0"/>
            <a:t>وليت هؤلاء الذين حذفوا الأسانيد وعنوا بجمع شتات الأقوال فعلوا كما فعل ابن جرير من رواية كل قول بإسناده.</a:t>
          </a:r>
          <a:endParaRPr lang="ar-SA" sz="3200" b="0" kern="1200" dirty="0"/>
        </a:p>
      </dsp:txBody>
      <dsp:txXfrm>
        <a:off x="58803" y="4038790"/>
        <a:ext cx="8111994" cy="108698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EDB5EFA-1F03-47FE-8F50-79CA54A9246F}" type="datetimeFigureOut">
              <a:rPr lang="ar-SA" smtClean="0"/>
              <a:t>11/06/36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5378CBF-62F8-4019-B910-905005632BC3}" type="slidenum">
              <a:rPr lang="ar-SA" smtClean="0"/>
              <a:t>‹#›</a:t>
            </a:fld>
            <a:endParaRPr lang="ar-SA"/>
          </a:p>
        </p:txBody>
      </p:sp>
    </p:spTree>
    <p:extLst>
      <p:ext uri="{BB962C8B-B14F-4D97-AF65-F5344CB8AC3E}">
        <p14:creationId xmlns:p14="http://schemas.microsoft.com/office/powerpoint/2010/main" val="14348724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SA" dirty="0" smtClean="0"/>
              <a:t>  </a:t>
            </a:r>
            <a:r>
              <a:rPr lang="ar-SA" dirty="0" err="1" smtClean="0"/>
              <a:t>ئيثلا</a:t>
            </a:r>
            <a:endParaRPr lang="ar-SA" dirty="0"/>
          </a:p>
        </p:txBody>
      </p:sp>
      <p:sp>
        <p:nvSpPr>
          <p:cNvPr id="4" name="عنصر نائب لرقم الشريحة 3"/>
          <p:cNvSpPr>
            <a:spLocks noGrp="1"/>
          </p:cNvSpPr>
          <p:nvPr>
            <p:ph type="sldNum" sz="quarter" idx="10"/>
          </p:nvPr>
        </p:nvSpPr>
        <p:spPr/>
        <p:txBody>
          <a:bodyPr/>
          <a:lstStyle/>
          <a:p>
            <a:fld id="{11B2B2AF-0609-40A3-B096-6A08900992EB}" type="slidenum">
              <a:rPr lang="ar-SA" smtClean="0"/>
              <a:t>41</a:t>
            </a:fld>
            <a:endParaRPr lang="ar-SA"/>
          </a:p>
        </p:txBody>
      </p:sp>
    </p:spTree>
    <p:extLst>
      <p:ext uri="{BB962C8B-B14F-4D97-AF65-F5344CB8AC3E}">
        <p14:creationId xmlns:p14="http://schemas.microsoft.com/office/powerpoint/2010/main" val="227207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1" y="2130427"/>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62B9AA7-9D17-4197-B5FA-637864E576B9}" type="datetime1">
              <a:rPr lang="ar-SA" smtClean="0">
                <a:solidFill>
                  <a:prstClr val="black">
                    <a:tint val="75000"/>
                  </a:prstClr>
                </a:solidFill>
              </a:rPr>
              <a:pPr/>
              <a:t>11/06/36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2513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74CD2C0-E147-4B1F-B5CF-101A21E1F213}" type="datetime1">
              <a:rPr lang="ar-SA" smtClean="0">
                <a:solidFill>
                  <a:prstClr val="black">
                    <a:tint val="75000"/>
                  </a:prstClr>
                </a:solidFill>
              </a:rPr>
              <a:pPr/>
              <a:t>11/06/36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4677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4" y="4406902"/>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4"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1983D59-648E-41E3-88FA-1AFBEB499C0A}" type="datetime1">
              <a:rPr lang="ar-SA" smtClean="0">
                <a:solidFill>
                  <a:prstClr val="black">
                    <a:tint val="75000"/>
                  </a:prstClr>
                </a:solidFill>
              </a:rPr>
              <a:pPr/>
              <a:t>11/06/36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4442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188640"/>
            <a:ext cx="8229600" cy="1228998"/>
          </a:xfrm>
        </p:spPr>
        <p:txBody>
          <a:bodyPr/>
          <a:lstStyle/>
          <a:p>
            <a:r>
              <a:rPr lang="ar-SA" dirty="0" smtClean="0"/>
              <a:t>انقر لتحرير نمط العنوان الرئيسي</a:t>
            </a:r>
            <a:endParaRPr lang="ar-SA" dirty="0"/>
          </a:p>
        </p:txBody>
      </p:sp>
      <p:sp>
        <p:nvSpPr>
          <p:cNvPr id="3" name="عنصر نائب للمحتوى 2"/>
          <p:cNvSpPr>
            <a:spLocks noGrp="1"/>
          </p:cNvSpPr>
          <p:nvPr>
            <p:ph sz="half" idx="1"/>
          </p:nvPr>
        </p:nvSpPr>
        <p:spPr>
          <a:xfrm>
            <a:off x="465139" y="1600202"/>
            <a:ext cx="4103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721225" y="1600202"/>
            <a:ext cx="41036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ACF2166-C2AF-46E1-85C6-9B8962BAB947}" type="datetime1">
              <a:rPr lang="ar-SA" smtClean="0">
                <a:solidFill>
                  <a:prstClr val="black">
                    <a:tint val="75000"/>
                  </a:prstClr>
                </a:solidFill>
              </a:rPr>
              <a:pPr/>
              <a:t>11/06/36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1656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6E5806A-2C94-4991-9CB3-245EB0D47F3F}" type="datetime1">
              <a:rPr lang="ar-SA" smtClean="0">
                <a:solidFill>
                  <a:prstClr val="black">
                    <a:tint val="75000"/>
                  </a:prstClr>
                </a:solidFill>
              </a:rPr>
              <a:pPr/>
              <a:t>11/06/36</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281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DE9AE89-E4DB-4AE5-B888-1B46D6262C2D}" type="datetime1">
              <a:rPr lang="ar-SA" smtClean="0">
                <a:solidFill>
                  <a:prstClr val="black">
                    <a:tint val="75000"/>
                  </a:prstClr>
                </a:solidFill>
              </a:rPr>
              <a:pPr/>
              <a:t>11/06/36</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7271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54E6B6-82BA-4C1F-90CC-0328288265EC}" type="datetime1">
              <a:rPr lang="ar-SA" smtClean="0">
                <a:solidFill>
                  <a:prstClr val="black">
                    <a:tint val="75000"/>
                  </a:prstClr>
                </a:solidFill>
              </a:rPr>
              <a:pPr/>
              <a:t>11/06/36</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2959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04DFDE6-127F-4521-8DF5-67C055630274}" type="datetime1">
              <a:rPr lang="ar-SA" smtClean="0">
                <a:solidFill>
                  <a:prstClr val="black">
                    <a:tint val="75000"/>
                  </a:prstClr>
                </a:solidFill>
              </a:rPr>
              <a:pPr/>
              <a:t>11/06/36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6760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353A829-C650-4CF1-BB13-A24F57C99524}" type="datetime1">
              <a:rPr lang="ar-SA" smtClean="0">
                <a:solidFill>
                  <a:prstClr val="black">
                    <a:tint val="75000"/>
                  </a:prstClr>
                </a:solidFill>
              </a:rPr>
              <a:pPr/>
              <a:t>11/06/36</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860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C99E4CF-C551-4BCB-8F7E-3433F4DD742E}" type="datetime1">
              <a:rPr lang="ar-SA" smtClean="0">
                <a:solidFill>
                  <a:prstClr val="black">
                    <a:tint val="75000"/>
                  </a:prstClr>
                </a:solidFill>
              </a:rPr>
              <a:pPr/>
              <a:t>11/06/36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9636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35763" y="274640"/>
            <a:ext cx="208915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65139" y="274640"/>
            <a:ext cx="6118225"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4570007-EF25-4468-89E7-DC2455756A6E}" type="datetime1">
              <a:rPr lang="ar-SA" smtClean="0">
                <a:solidFill>
                  <a:prstClr val="black">
                    <a:tint val="75000"/>
                  </a:prstClr>
                </a:solidFill>
              </a:rPr>
              <a:pPr/>
              <a:t>11/06/36</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7923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1" y="274638"/>
            <a:ext cx="8229600" cy="1143000"/>
          </a:xfrm>
          <a:prstGeom prst="rect">
            <a:avLst/>
          </a:prstGeom>
        </p:spPr>
        <p:txBody>
          <a:bodyPr vert="horz" lIns="91440" tIns="45720" rIns="91440" bIns="45720" rtlCol="1" anchor="ctr">
            <a:normAutofit/>
          </a:bodyPr>
          <a:lstStyle/>
          <a:p>
            <a:r>
              <a:rPr lang="ar-SA" dirty="0" smtClean="0"/>
              <a:t>انقر لتحرير نمط العنوان الرئيسي</a:t>
            </a:r>
            <a:endParaRPr lang="ar-SA" dirty="0"/>
          </a:p>
        </p:txBody>
      </p:sp>
      <p:sp>
        <p:nvSpPr>
          <p:cNvPr id="3" name="عنصر نائب للنص 2"/>
          <p:cNvSpPr>
            <a:spLocks noGrp="1"/>
          </p:cNvSpPr>
          <p:nvPr>
            <p:ph type="body" idx="1"/>
          </p:nvPr>
        </p:nvSpPr>
        <p:spPr>
          <a:xfrm>
            <a:off x="457201" y="1600202"/>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166EE73-5EAC-423C-BF0F-1C6BBAAEDC5B}" type="datetime1">
              <a:rPr lang="ar-SA" smtClean="0">
                <a:solidFill>
                  <a:prstClr val="black">
                    <a:tint val="75000"/>
                  </a:prstClr>
                </a:solidFill>
              </a:rPr>
              <a:pPr/>
              <a:t>11/06/36</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1"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095D68F-9EE1-494D-8D78-D63C4DA520A6}" type="slidenum">
              <a:rPr lang="ar-SA" smtClean="0">
                <a:solidFill>
                  <a:prstClr val="black">
                    <a:tint val="75000"/>
                  </a:prstClr>
                </a:solidFill>
              </a:rPr>
              <a:pPr/>
              <a:t>‹#›</a:t>
            </a:fld>
            <a:endParaRPr lang="ar-SA">
              <a:solidFill>
                <a:prstClr val="black">
                  <a:tint val="75000"/>
                </a:prstClr>
              </a:solidFill>
            </a:endParaRPr>
          </a:p>
        </p:txBody>
      </p:sp>
      <p:sp>
        <p:nvSpPr>
          <p:cNvPr id="7" name="مستطيل مستدير الزوايا 6"/>
          <p:cNvSpPr/>
          <p:nvPr userDrawn="1"/>
        </p:nvSpPr>
        <p:spPr>
          <a:xfrm>
            <a:off x="1806837" y="192088"/>
            <a:ext cx="6875967" cy="428600"/>
          </a:xfrm>
          <a:prstGeom prst="roundRect">
            <a:avLst/>
          </a:prstGeom>
          <a:solidFill>
            <a:srgbClr val="BE2AB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580" dirty="0">
                <a:solidFill>
                  <a:prstClr val="white"/>
                </a:solidFill>
              </a:rPr>
              <a:t>مناهج المفسرين                                                                           د/ محمود المبارك</a:t>
            </a:r>
          </a:p>
        </p:txBody>
      </p:sp>
      <p:pic>
        <p:nvPicPr>
          <p:cNvPr id="8" name="صورة 7"/>
          <p:cNvPicPr/>
          <p:nvPr userDrawn="1"/>
        </p:nvPicPr>
        <p:blipFill>
          <a:blip r:embed="rId13" cstate="print"/>
          <a:stretch>
            <a:fillRect/>
          </a:stretch>
        </p:blipFill>
        <p:spPr bwMode="auto">
          <a:xfrm>
            <a:off x="44862" y="-85700"/>
            <a:ext cx="1630147" cy="1412776"/>
          </a:xfrm>
          <a:prstGeom prst="rect">
            <a:avLst/>
          </a:prstGeom>
          <a:noFill/>
          <a:ln>
            <a:noFill/>
          </a:ln>
        </p:spPr>
      </p:pic>
    </p:spTree>
    <p:extLst>
      <p:ext uri="{BB962C8B-B14F-4D97-AF65-F5344CB8AC3E}">
        <p14:creationId xmlns:p14="http://schemas.microsoft.com/office/powerpoint/2010/main" val="390197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sz="half" idx="2"/>
            <p:extLst>
              <p:ext uri="{D42A27DB-BD31-4B8C-83A1-F6EECF244321}">
                <p14:modId xmlns:p14="http://schemas.microsoft.com/office/powerpoint/2010/main" val="3294274463"/>
              </p:ext>
            </p:extLst>
          </p:nvPr>
        </p:nvGraphicFramePr>
        <p:xfrm>
          <a:off x="395536" y="1556792"/>
          <a:ext cx="8429377" cy="4569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عنصر نائب لرقم الشريحة 2"/>
          <p:cNvSpPr>
            <a:spLocks noGrp="1"/>
          </p:cNvSpPr>
          <p:nvPr>
            <p:ph type="sldNum" sz="quarter" idx="12"/>
          </p:nvPr>
        </p:nvSpPr>
        <p:spPr/>
        <p:txBody>
          <a:bodyPr/>
          <a:lstStyle/>
          <a:p>
            <a:fld id="{B095D68F-9EE1-494D-8D78-D63C4DA520A6}" type="slidenum">
              <a:rPr lang="ar-SA" smtClean="0">
                <a:solidFill>
                  <a:prstClr val="black">
                    <a:tint val="75000"/>
                  </a:prstClr>
                </a:solidFill>
              </a:rPr>
              <a:pPr/>
              <a:t>1</a:t>
            </a:fld>
            <a:endParaRPr lang="ar-SA">
              <a:solidFill>
                <a:prstClr val="black">
                  <a:tint val="75000"/>
                </a:prstClr>
              </a:solidFill>
            </a:endParaRPr>
          </a:p>
        </p:txBody>
      </p:sp>
      <p:sp>
        <p:nvSpPr>
          <p:cNvPr id="4" name="عنصر نائب للمحتوى 3"/>
          <p:cNvSpPr>
            <a:spLocks noGrp="1"/>
          </p:cNvSpPr>
          <p:nvPr>
            <p:ph sz="half" idx="1"/>
          </p:nvPr>
        </p:nvSpPr>
        <p:spPr>
          <a:xfrm>
            <a:off x="465139" y="1600202"/>
            <a:ext cx="1442565" cy="4525963"/>
          </a:xfrm>
        </p:spPr>
        <p:txBody>
          <a:bodyPr/>
          <a:lstStyle/>
          <a:p>
            <a:endParaRPr lang="ar-SA" dirty="0"/>
          </a:p>
        </p:txBody>
      </p:sp>
    </p:spTree>
    <p:extLst>
      <p:ext uri="{BB962C8B-B14F-4D97-AF65-F5344CB8AC3E}">
        <p14:creationId xmlns:p14="http://schemas.microsoft.com/office/powerpoint/2010/main" val="2604261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111951337"/>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a:t>
            </a:fld>
            <a:endParaRPr lang="ar-SA">
              <a:solidFill>
                <a:prstClr val="black">
                  <a:tint val="75000"/>
                </a:prstClr>
              </a:solidFill>
            </a:endParaRPr>
          </a:p>
        </p:txBody>
      </p:sp>
    </p:spTree>
    <p:extLst>
      <p:ext uri="{BB962C8B-B14F-4D97-AF65-F5344CB8AC3E}">
        <p14:creationId xmlns:p14="http://schemas.microsoft.com/office/powerpoint/2010/main" val="3186315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10899894"/>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3</a:t>
            </a:fld>
            <a:endParaRPr lang="ar-SA">
              <a:solidFill>
                <a:prstClr val="black">
                  <a:tint val="75000"/>
                </a:prstClr>
              </a:solidFill>
            </a:endParaRPr>
          </a:p>
        </p:txBody>
      </p:sp>
    </p:spTree>
    <p:extLst>
      <p:ext uri="{BB962C8B-B14F-4D97-AF65-F5344CB8AC3E}">
        <p14:creationId xmlns:p14="http://schemas.microsoft.com/office/powerpoint/2010/main" val="1938535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197252700"/>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4</a:t>
            </a:fld>
            <a:endParaRPr lang="ar-SA">
              <a:solidFill>
                <a:prstClr val="black">
                  <a:tint val="75000"/>
                </a:prstClr>
              </a:solidFill>
            </a:endParaRPr>
          </a:p>
        </p:txBody>
      </p:sp>
    </p:spTree>
    <p:extLst>
      <p:ext uri="{BB962C8B-B14F-4D97-AF65-F5344CB8AC3E}">
        <p14:creationId xmlns:p14="http://schemas.microsoft.com/office/powerpoint/2010/main" val="1938535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1172596519"/>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777037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401555411"/>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لتذييل 3"/>
          <p:cNvSpPr>
            <a:spLocks noGrp="1"/>
          </p:cNvSpPr>
          <p:nvPr>
            <p:ph type="ftr" sz="quarter" idx="11"/>
          </p:nvPr>
        </p:nvSpPr>
        <p:spPr/>
        <p:txBody>
          <a:bodyPr/>
          <a:lstStyle/>
          <a:p>
            <a:r>
              <a:rPr lang="ar-SA" smtClean="0">
                <a:solidFill>
                  <a:prstClr val="black">
                    <a:tint val="75000"/>
                  </a:prstClr>
                </a:solidFill>
              </a:rPr>
              <a:t>العام الدراسي34/ 1435هـ</a:t>
            </a:r>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B095D68F-9EE1-494D-8D78-D63C4DA520A6}" type="slidenum">
              <a:rPr lang="ar-SA" smtClean="0">
                <a:solidFill>
                  <a:prstClr val="black">
                    <a:tint val="75000"/>
                  </a:prstClr>
                </a:solidFill>
              </a:rPr>
              <a:pPr/>
              <a:t>6</a:t>
            </a:fld>
            <a:endParaRPr lang="ar-SA">
              <a:solidFill>
                <a:prstClr val="black">
                  <a:tint val="75000"/>
                </a:prstClr>
              </a:solidFill>
            </a:endParaRPr>
          </a:p>
        </p:txBody>
      </p:sp>
    </p:spTree>
    <p:extLst>
      <p:ext uri="{BB962C8B-B14F-4D97-AF65-F5344CB8AC3E}">
        <p14:creationId xmlns:p14="http://schemas.microsoft.com/office/powerpoint/2010/main" val="1678493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358082656"/>
              </p:ext>
            </p:extLst>
          </p:nvPr>
        </p:nvGraphicFramePr>
        <p:xfrm>
          <a:off x="457201" y="1196752"/>
          <a:ext cx="8229600" cy="492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7</a:t>
            </a:fld>
            <a:endParaRPr lang="ar-SA">
              <a:solidFill>
                <a:prstClr val="black">
                  <a:tint val="75000"/>
                </a:prstClr>
              </a:solidFill>
            </a:endParaRPr>
          </a:p>
        </p:txBody>
      </p:sp>
    </p:spTree>
    <p:extLst>
      <p:ext uri="{BB962C8B-B14F-4D97-AF65-F5344CB8AC3E}">
        <p14:creationId xmlns:p14="http://schemas.microsoft.com/office/powerpoint/2010/main" val="1086297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705442868"/>
              </p:ext>
            </p:extLst>
          </p:nvPr>
        </p:nvGraphicFramePr>
        <p:xfrm>
          <a:off x="457200" y="1268760"/>
          <a:ext cx="8363271"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8</a:t>
            </a:fld>
            <a:endParaRPr lang="ar-SA">
              <a:solidFill>
                <a:prstClr val="black">
                  <a:tint val="75000"/>
                </a:prstClr>
              </a:solidFill>
            </a:endParaRPr>
          </a:p>
        </p:txBody>
      </p:sp>
    </p:spTree>
    <p:extLst>
      <p:ext uri="{BB962C8B-B14F-4D97-AF65-F5344CB8AC3E}">
        <p14:creationId xmlns:p14="http://schemas.microsoft.com/office/powerpoint/2010/main" val="1389403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082576485"/>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23961262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31290491"/>
              </p:ext>
            </p:extLst>
          </p:nvPr>
        </p:nvGraphicFramePr>
        <p:xfrm>
          <a:off x="467544" y="1124744"/>
          <a:ext cx="8229600" cy="52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2842120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291919838"/>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11</a:t>
            </a:fld>
            <a:endParaRPr lang="ar-SA">
              <a:solidFill>
                <a:prstClr val="black">
                  <a:tint val="75000"/>
                </a:prstClr>
              </a:solidFill>
            </a:endParaRPr>
          </a:p>
        </p:txBody>
      </p:sp>
    </p:spTree>
    <p:extLst>
      <p:ext uri="{BB962C8B-B14F-4D97-AF65-F5344CB8AC3E}">
        <p14:creationId xmlns:p14="http://schemas.microsoft.com/office/powerpoint/2010/main" val="842596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16303971"/>
              </p:ext>
            </p:extLst>
          </p:nvPr>
        </p:nvGraphicFramePr>
        <p:xfrm>
          <a:off x="457201" y="1196752"/>
          <a:ext cx="8229600" cy="492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12</a:t>
            </a:fld>
            <a:endParaRPr lang="ar-SA">
              <a:solidFill>
                <a:prstClr val="black">
                  <a:tint val="75000"/>
                </a:prstClr>
              </a:solidFill>
            </a:endParaRPr>
          </a:p>
        </p:txBody>
      </p:sp>
    </p:spTree>
    <p:extLst>
      <p:ext uri="{BB962C8B-B14F-4D97-AF65-F5344CB8AC3E}">
        <p14:creationId xmlns:p14="http://schemas.microsoft.com/office/powerpoint/2010/main" val="2590392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599172175"/>
              </p:ext>
            </p:extLst>
          </p:nvPr>
        </p:nvGraphicFramePr>
        <p:xfrm>
          <a:off x="457201" y="980728"/>
          <a:ext cx="82296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13</a:t>
            </a:fld>
            <a:endParaRPr lang="ar-SA">
              <a:solidFill>
                <a:prstClr val="black">
                  <a:tint val="75000"/>
                </a:prstClr>
              </a:solidFill>
            </a:endParaRPr>
          </a:p>
        </p:txBody>
      </p:sp>
    </p:spTree>
    <p:extLst>
      <p:ext uri="{BB962C8B-B14F-4D97-AF65-F5344CB8AC3E}">
        <p14:creationId xmlns:p14="http://schemas.microsoft.com/office/powerpoint/2010/main" val="3333374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712488374"/>
              </p:ext>
            </p:extLst>
          </p:nvPr>
        </p:nvGraphicFramePr>
        <p:xfrm>
          <a:off x="457201" y="1340768"/>
          <a:ext cx="8229600" cy="4785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14</a:t>
            </a:fld>
            <a:endParaRPr lang="ar-SA">
              <a:solidFill>
                <a:prstClr val="black">
                  <a:tint val="75000"/>
                </a:prstClr>
              </a:solidFill>
            </a:endParaRPr>
          </a:p>
        </p:txBody>
      </p:sp>
    </p:spTree>
    <p:extLst>
      <p:ext uri="{BB962C8B-B14F-4D97-AF65-F5344CB8AC3E}">
        <p14:creationId xmlns:p14="http://schemas.microsoft.com/office/powerpoint/2010/main" val="212132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728368617"/>
              </p:ext>
            </p:extLst>
          </p:nvPr>
        </p:nvGraphicFramePr>
        <p:xfrm>
          <a:off x="457201" y="980728"/>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15</a:t>
            </a:fld>
            <a:endParaRPr lang="ar-SA">
              <a:solidFill>
                <a:prstClr val="black">
                  <a:tint val="75000"/>
                </a:prstClr>
              </a:solidFill>
            </a:endParaRPr>
          </a:p>
        </p:txBody>
      </p:sp>
    </p:spTree>
    <p:extLst>
      <p:ext uri="{BB962C8B-B14F-4D97-AF65-F5344CB8AC3E}">
        <p14:creationId xmlns:p14="http://schemas.microsoft.com/office/powerpoint/2010/main" val="2058807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199593714"/>
              </p:ext>
            </p:extLst>
          </p:nvPr>
        </p:nvGraphicFramePr>
        <p:xfrm>
          <a:off x="457201" y="1052736"/>
          <a:ext cx="8229600" cy="5073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16</a:t>
            </a:fld>
            <a:endParaRPr lang="ar-SA">
              <a:solidFill>
                <a:prstClr val="black">
                  <a:tint val="75000"/>
                </a:prstClr>
              </a:solidFill>
            </a:endParaRPr>
          </a:p>
        </p:txBody>
      </p:sp>
    </p:spTree>
    <p:extLst>
      <p:ext uri="{BB962C8B-B14F-4D97-AF65-F5344CB8AC3E}">
        <p14:creationId xmlns:p14="http://schemas.microsoft.com/office/powerpoint/2010/main" val="3852406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241937708"/>
              </p:ext>
            </p:extLst>
          </p:nvPr>
        </p:nvGraphicFramePr>
        <p:xfrm>
          <a:off x="457201" y="692696"/>
          <a:ext cx="8229600" cy="543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17</a:t>
            </a:fld>
            <a:endParaRPr lang="ar-SA">
              <a:solidFill>
                <a:prstClr val="black">
                  <a:tint val="75000"/>
                </a:prstClr>
              </a:solidFill>
            </a:endParaRPr>
          </a:p>
        </p:txBody>
      </p:sp>
    </p:spTree>
    <p:extLst>
      <p:ext uri="{BB962C8B-B14F-4D97-AF65-F5344CB8AC3E}">
        <p14:creationId xmlns:p14="http://schemas.microsoft.com/office/powerpoint/2010/main" val="3787310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121987587"/>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18</a:t>
            </a:fld>
            <a:endParaRPr lang="ar-SA">
              <a:solidFill>
                <a:prstClr val="black">
                  <a:tint val="75000"/>
                </a:prstClr>
              </a:solidFill>
            </a:endParaRPr>
          </a:p>
        </p:txBody>
      </p:sp>
    </p:spTree>
    <p:extLst>
      <p:ext uri="{BB962C8B-B14F-4D97-AF65-F5344CB8AC3E}">
        <p14:creationId xmlns:p14="http://schemas.microsoft.com/office/powerpoint/2010/main" val="12812459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240103777"/>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19</a:t>
            </a:fld>
            <a:endParaRPr lang="ar-SA">
              <a:solidFill>
                <a:prstClr val="black">
                  <a:tint val="75000"/>
                </a:prstClr>
              </a:solidFill>
            </a:endParaRPr>
          </a:p>
        </p:txBody>
      </p:sp>
    </p:spTree>
    <p:extLst>
      <p:ext uri="{BB962C8B-B14F-4D97-AF65-F5344CB8AC3E}">
        <p14:creationId xmlns:p14="http://schemas.microsoft.com/office/powerpoint/2010/main" val="11895527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798009407"/>
              </p:ext>
            </p:extLst>
          </p:nvPr>
        </p:nvGraphicFramePr>
        <p:xfrm>
          <a:off x="467544" y="980728"/>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20</a:t>
            </a:fld>
            <a:endParaRPr lang="ar-SA">
              <a:solidFill>
                <a:prstClr val="black">
                  <a:tint val="75000"/>
                </a:prstClr>
              </a:solidFill>
            </a:endParaRPr>
          </a:p>
        </p:txBody>
      </p:sp>
    </p:spTree>
    <p:extLst>
      <p:ext uri="{BB962C8B-B14F-4D97-AF65-F5344CB8AC3E}">
        <p14:creationId xmlns:p14="http://schemas.microsoft.com/office/powerpoint/2010/main" val="881913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0751860"/>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21</a:t>
            </a:fld>
            <a:endParaRPr lang="ar-SA">
              <a:solidFill>
                <a:prstClr val="black">
                  <a:tint val="75000"/>
                </a:prstClr>
              </a:solidFill>
            </a:endParaRPr>
          </a:p>
        </p:txBody>
      </p:sp>
    </p:spTree>
    <p:extLst>
      <p:ext uri="{BB962C8B-B14F-4D97-AF65-F5344CB8AC3E}">
        <p14:creationId xmlns:p14="http://schemas.microsoft.com/office/powerpoint/2010/main" val="4015427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171400"/>
            <a:ext cx="8229600" cy="1143000"/>
          </a:xfrm>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154365213"/>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22</a:t>
            </a:fld>
            <a:endParaRPr lang="ar-SA">
              <a:solidFill>
                <a:prstClr val="black">
                  <a:tint val="75000"/>
                </a:prstClr>
              </a:solidFill>
            </a:endParaRPr>
          </a:p>
        </p:txBody>
      </p:sp>
    </p:spTree>
    <p:extLst>
      <p:ext uri="{BB962C8B-B14F-4D97-AF65-F5344CB8AC3E}">
        <p14:creationId xmlns:p14="http://schemas.microsoft.com/office/powerpoint/2010/main" val="25460358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51605883"/>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23</a:t>
            </a:fld>
            <a:endParaRPr lang="ar-SA">
              <a:solidFill>
                <a:prstClr val="black">
                  <a:tint val="75000"/>
                </a:prstClr>
              </a:solidFill>
            </a:endParaRPr>
          </a:p>
        </p:txBody>
      </p:sp>
    </p:spTree>
    <p:extLst>
      <p:ext uri="{BB962C8B-B14F-4D97-AF65-F5344CB8AC3E}">
        <p14:creationId xmlns:p14="http://schemas.microsoft.com/office/powerpoint/2010/main" val="24194689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662965304"/>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24</a:t>
            </a:fld>
            <a:endParaRPr lang="ar-SA">
              <a:solidFill>
                <a:prstClr val="black">
                  <a:tint val="75000"/>
                </a:prstClr>
              </a:solidFill>
            </a:endParaRPr>
          </a:p>
        </p:txBody>
      </p:sp>
    </p:spTree>
    <p:extLst>
      <p:ext uri="{BB962C8B-B14F-4D97-AF65-F5344CB8AC3E}">
        <p14:creationId xmlns:p14="http://schemas.microsoft.com/office/powerpoint/2010/main" val="2021718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120824753"/>
              </p:ext>
            </p:extLst>
          </p:nvPr>
        </p:nvGraphicFramePr>
        <p:xfrm>
          <a:off x="457201" y="836712"/>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25</a:t>
            </a:fld>
            <a:endParaRPr lang="ar-SA">
              <a:solidFill>
                <a:prstClr val="black">
                  <a:tint val="75000"/>
                </a:prstClr>
              </a:solidFill>
            </a:endParaRPr>
          </a:p>
        </p:txBody>
      </p:sp>
    </p:spTree>
    <p:extLst>
      <p:ext uri="{BB962C8B-B14F-4D97-AF65-F5344CB8AC3E}">
        <p14:creationId xmlns:p14="http://schemas.microsoft.com/office/powerpoint/2010/main" val="25297568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169669859"/>
              </p:ext>
            </p:extLst>
          </p:nvPr>
        </p:nvGraphicFramePr>
        <p:xfrm>
          <a:off x="457201" y="908720"/>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26</a:t>
            </a:fld>
            <a:endParaRPr lang="ar-SA">
              <a:solidFill>
                <a:prstClr val="black">
                  <a:tint val="75000"/>
                </a:prstClr>
              </a:solidFill>
            </a:endParaRPr>
          </a:p>
        </p:txBody>
      </p:sp>
    </p:spTree>
    <p:extLst>
      <p:ext uri="{BB962C8B-B14F-4D97-AF65-F5344CB8AC3E}">
        <p14:creationId xmlns:p14="http://schemas.microsoft.com/office/powerpoint/2010/main" val="10045799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540273261"/>
              </p:ext>
            </p:extLst>
          </p:nvPr>
        </p:nvGraphicFramePr>
        <p:xfrm>
          <a:off x="457201" y="908720"/>
          <a:ext cx="8229600" cy="5217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27</a:t>
            </a:fld>
            <a:endParaRPr lang="ar-SA">
              <a:solidFill>
                <a:prstClr val="black">
                  <a:tint val="75000"/>
                </a:prstClr>
              </a:solidFill>
            </a:endParaRPr>
          </a:p>
        </p:txBody>
      </p:sp>
    </p:spTree>
    <p:extLst>
      <p:ext uri="{BB962C8B-B14F-4D97-AF65-F5344CB8AC3E}">
        <p14:creationId xmlns:p14="http://schemas.microsoft.com/office/powerpoint/2010/main" val="3740332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052089974"/>
              </p:ext>
            </p:extLst>
          </p:nvPr>
        </p:nvGraphicFramePr>
        <p:xfrm>
          <a:off x="457201" y="1052736"/>
          <a:ext cx="82296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28</a:t>
            </a:fld>
            <a:endParaRPr lang="ar-SA">
              <a:solidFill>
                <a:prstClr val="black">
                  <a:tint val="75000"/>
                </a:prstClr>
              </a:solidFill>
            </a:endParaRPr>
          </a:p>
        </p:txBody>
      </p:sp>
    </p:spTree>
    <p:extLst>
      <p:ext uri="{BB962C8B-B14F-4D97-AF65-F5344CB8AC3E}">
        <p14:creationId xmlns:p14="http://schemas.microsoft.com/office/powerpoint/2010/main" val="8155091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087068050"/>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29</a:t>
            </a:fld>
            <a:endParaRPr lang="ar-SA">
              <a:solidFill>
                <a:prstClr val="black">
                  <a:tint val="75000"/>
                </a:prstClr>
              </a:solidFill>
            </a:endParaRPr>
          </a:p>
        </p:txBody>
      </p:sp>
    </p:spTree>
    <p:extLst>
      <p:ext uri="{BB962C8B-B14F-4D97-AF65-F5344CB8AC3E}">
        <p14:creationId xmlns:p14="http://schemas.microsoft.com/office/powerpoint/2010/main" val="41421834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601395033"/>
              </p:ext>
            </p:extLst>
          </p:nvPr>
        </p:nvGraphicFramePr>
        <p:xfrm>
          <a:off x="457201" y="764704"/>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30</a:t>
            </a:fld>
            <a:endParaRPr lang="ar-SA">
              <a:solidFill>
                <a:prstClr val="black">
                  <a:tint val="75000"/>
                </a:prstClr>
              </a:solidFill>
            </a:endParaRPr>
          </a:p>
        </p:txBody>
      </p:sp>
    </p:spTree>
    <p:extLst>
      <p:ext uri="{BB962C8B-B14F-4D97-AF65-F5344CB8AC3E}">
        <p14:creationId xmlns:p14="http://schemas.microsoft.com/office/powerpoint/2010/main" val="1153063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552688810"/>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31</a:t>
            </a:fld>
            <a:endParaRPr lang="ar-SA">
              <a:solidFill>
                <a:prstClr val="black">
                  <a:tint val="75000"/>
                </a:prstClr>
              </a:solidFill>
            </a:endParaRPr>
          </a:p>
        </p:txBody>
      </p:sp>
    </p:spTree>
    <p:extLst>
      <p:ext uri="{BB962C8B-B14F-4D97-AF65-F5344CB8AC3E}">
        <p14:creationId xmlns:p14="http://schemas.microsoft.com/office/powerpoint/2010/main" val="2147361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050311585"/>
              </p:ext>
            </p:extLst>
          </p:nvPr>
        </p:nvGraphicFramePr>
        <p:xfrm>
          <a:off x="457201" y="836712"/>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32</a:t>
            </a:fld>
            <a:endParaRPr lang="ar-SA">
              <a:solidFill>
                <a:prstClr val="black">
                  <a:tint val="75000"/>
                </a:prstClr>
              </a:solidFill>
            </a:endParaRPr>
          </a:p>
        </p:txBody>
      </p:sp>
    </p:spTree>
    <p:extLst>
      <p:ext uri="{BB962C8B-B14F-4D97-AF65-F5344CB8AC3E}">
        <p14:creationId xmlns:p14="http://schemas.microsoft.com/office/powerpoint/2010/main" val="25898686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064142429"/>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33</a:t>
            </a:fld>
            <a:endParaRPr lang="ar-SA">
              <a:solidFill>
                <a:prstClr val="black">
                  <a:tint val="75000"/>
                </a:prstClr>
              </a:solidFill>
            </a:endParaRPr>
          </a:p>
        </p:txBody>
      </p:sp>
    </p:spTree>
    <p:extLst>
      <p:ext uri="{BB962C8B-B14F-4D97-AF65-F5344CB8AC3E}">
        <p14:creationId xmlns:p14="http://schemas.microsoft.com/office/powerpoint/2010/main" val="101944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131345488"/>
              </p:ext>
            </p:extLst>
          </p:nvPr>
        </p:nvGraphicFramePr>
        <p:xfrm>
          <a:off x="457201" y="836712"/>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34</a:t>
            </a:fld>
            <a:endParaRPr lang="ar-SA">
              <a:solidFill>
                <a:prstClr val="black">
                  <a:tint val="75000"/>
                </a:prstClr>
              </a:solidFill>
            </a:endParaRPr>
          </a:p>
        </p:txBody>
      </p:sp>
    </p:spTree>
    <p:extLst>
      <p:ext uri="{BB962C8B-B14F-4D97-AF65-F5344CB8AC3E}">
        <p14:creationId xmlns:p14="http://schemas.microsoft.com/office/powerpoint/2010/main" val="13928619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754998227"/>
              </p:ext>
            </p:extLst>
          </p:nvPr>
        </p:nvGraphicFramePr>
        <p:xfrm>
          <a:off x="457201" y="980728"/>
          <a:ext cx="8229600" cy="5145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35</a:t>
            </a:fld>
            <a:endParaRPr lang="ar-SA">
              <a:solidFill>
                <a:prstClr val="black">
                  <a:tint val="75000"/>
                </a:prstClr>
              </a:solidFill>
            </a:endParaRPr>
          </a:p>
        </p:txBody>
      </p:sp>
    </p:spTree>
    <p:extLst>
      <p:ext uri="{BB962C8B-B14F-4D97-AF65-F5344CB8AC3E}">
        <p14:creationId xmlns:p14="http://schemas.microsoft.com/office/powerpoint/2010/main" val="3401347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402133019"/>
              </p:ext>
            </p:extLst>
          </p:nvPr>
        </p:nvGraphicFramePr>
        <p:xfrm>
          <a:off x="457201"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36</a:t>
            </a:fld>
            <a:endParaRPr lang="ar-SA">
              <a:solidFill>
                <a:prstClr val="black">
                  <a:tint val="75000"/>
                </a:prstClr>
              </a:solidFill>
            </a:endParaRPr>
          </a:p>
        </p:txBody>
      </p:sp>
    </p:spTree>
    <p:extLst>
      <p:ext uri="{BB962C8B-B14F-4D97-AF65-F5344CB8AC3E}">
        <p14:creationId xmlns:p14="http://schemas.microsoft.com/office/powerpoint/2010/main" val="5544015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796941032"/>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37</a:t>
            </a:fld>
            <a:endParaRPr lang="ar-SA">
              <a:solidFill>
                <a:prstClr val="black">
                  <a:tint val="75000"/>
                </a:prstClr>
              </a:solidFill>
            </a:endParaRPr>
          </a:p>
        </p:txBody>
      </p:sp>
    </p:spTree>
    <p:extLst>
      <p:ext uri="{BB962C8B-B14F-4D97-AF65-F5344CB8AC3E}">
        <p14:creationId xmlns:p14="http://schemas.microsoft.com/office/powerpoint/2010/main" val="6906948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1" y="836712"/>
            <a:ext cx="8229600" cy="5289453"/>
          </a:xfrm>
        </p:spPr>
        <p:style>
          <a:lnRef idx="1">
            <a:schemeClr val="accent3"/>
          </a:lnRef>
          <a:fillRef idx="2">
            <a:schemeClr val="accent3"/>
          </a:fillRef>
          <a:effectRef idx="1">
            <a:schemeClr val="accent3"/>
          </a:effectRef>
          <a:fontRef idx="minor">
            <a:schemeClr val="dk1"/>
          </a:fontRef>
        </p:style>
        <p:txBody>
          <a:bodyPr>
            <a:noAutofit/>
          </a:bodyPr>
          <a:lstStyle/>
          <a:p>
            <a:pPr algn="justLow"/>
            <a:r>
              <a:rPr lang="ar-SA" sz="3600" dirty="0"/>
              <a:t>وذكره ابن سعد </a:t>
            </a:r>
            <a:r>
              <a:rPr lang="ar-SA" sz="3600" dirty="0" smtClean="0"/>
              <a:t>في </a:t>
            </a:r>
            <a:r>
              <a:rPr lang="ar-SA" sz="3600" dirty="0"/>
              <a:t>الطبقة الأولى من </a:t>
            </a:r>
            <a:r>
              <a:rPr lang="ar-SA" sz="3600" dirty="0" smtClean="0"/>
              <a:t>تابعي </a:t>
            </a:r>
            <a:r>
              <a:rPr lang="ar-SA" sz="3600" dirty="0"/>
              <a:t>أهل </a:t>
            </a:r>
            <a:r>
              <a:rPr lang="ar-SA" sz="3600" dirty="0" smtClean="0"/>
              <a:t>الشام.</a:t>
            </a:r>
          </a:p>
          <a:p>
            <a:pPr algn="justLow"/>
            <a:r>
              <a:rPr lang="ar-SA" sz="3600" dirty="0" smtClean="0"/>
              <a:t>وقد </a:t>
            </a:r>
            <a:r>
              <a:rPr lang="ar-SA" sz="3600" dirty="0"/>
              <a:t>بلغ مائة وأربعين </a:t>
            </a:r>
            <a:r>
              <a:rPr lang="ar-SA" sz="3600" dirty="0" smtClean="0"/>
              <a:t>سنة.</a:t>
            </a:r>
          </a:p>
          <a:p>
            <a:pPr algn="justLow"/>
            <a:r>
              <a:rPr lang="ar-SA" sz="3600" dirty="0" smtClean="0"/>
              <a:t>روى </a:t>
            </a:r>
            <a:r>
              <a:rPr lang="ar-SA" sz="3600" dirty="0"/>
              <a:t>عن رسول الله </a:t>
            </a:r>
            <a:r>
              <a:rPr lang="ar-SA" sz="3600" dirty="0" smtClean="0">
                <a:sym typeface="AGA Arabesque"/>
              </a:rPr>
              <a:t></a:t>
            </a:r>
            <a:r>
              <a:rPr lang="ar-SA" sz="3600" dirty="0" smtClean="0"/>
              <a:t>مرسلاً</a:t>
            </a:r>
            <a:r>
              <a:rPr lang="ar-SA" sz="3600" dirty="0"/>
              <a:t>، وعن عمر، وصهيب، وعائشة، وروى عنه معاوية، وأبو هريرة، وابن عباس، وعطاء بن أبى رباح وغيرهم.</a:t>
            </a:r>
          </a:p>
          <a:p>
            <a:pPr marL="0" indent="0" algn="justLow">
              <a:buNone/>
            </a:pPr>
            <a:endParaRPr lang="ar-SA" sz="3600" dirty="0"/>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38</a:t>
            </a:fld>
            <a:endParaRPr lang="ar-SA">
              <a:solidFill>
                <a:prstClr val="black">
                  <a:tint val="75000"/>
                </a:prstClr>
              </a:solidFill>
            </a:endParaRPr>
          </a:p>
        </p:txBody>
      </p:sp>
    </p:spTree>
    <p:extLst>
      <p:ext uri="{BB962C8B-B14F-4D97-AF65-F5344CB8AC3E}">
        <p14:creationId xmlns:p14="http://schemas.microsoft.com/office/powerpoint/2010/main" val="31127037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1" y="836712"/>
            <a:ext cx="8229600" cy="5289453"/>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Low"/>
            <a:r>
              <a:rPr lang="ar-SA" sz="3600" b="1" dirty="0">
                <a:solidFill>
                  <a:srgbClr val="FF0000"/>
                </a:solidFill>
              </a:rPr>
              <a:t>مبلغة من العلم:</a:t>
            </a:r>
          </a:p>
          <a:p>
            <a:pPr algn="justLow"/>
            <a:r>
              <a:rPr lang="ar-SA" dirty="0"/>
              <a:t>كان كعب بن ماتع على مبلغ عظيم من العلم، ولهذا كان يقال له: "كعب الحَبْر" و "وكعب الأحبار"، ولقد نُقل عنه </a:t>
            </a:r>
            <a:r>
              <a:rPr lang="ar-SA" dirty="0" smtClean="0"/>
              <a:t>في </a:t>
            </a:r>
            <a:r>
              <a:rPr lang="ar-SA" dirty="0"/>
              <a:t>التفسير وغيره ما يدل على علمه الواسع بالثقافة اليهودية والثقافة </a:t>
            </a:r>
            <a:r>
              <a:rPr lang="ar-SA" dirty="0" smtClean="0"/>
              <a:t>الإسلامية.</a:t>
            </a:r>
          </a:p>
          <a:p>
            <a:pPr algn="justLow"/>
            <a:r>
              <a:rPr lang="ar-SA" dirty="0" smtClean="0"/>
              <a:t>ولم </a:t>
            </a:r>
            <a:r>
              <a:rPr lang="ar-SA" dirty="0"/>
              <a:t>يؤثر عنه أنه ألَّفَ كما ألَّف وهب بن منبِّه، بل كانت تعاليمه كلها - على ما يظهر لنا وما وصل إلينا - شفوية تناقلها عنه أصحابه ومَن أخذوا عنه. </a:t>
            </a:r>
            <a:endParaRPr lang="ar-SA" dirty="0" smtClean="0"/>
          </a:p>
          <a:p>
            <a:pPr algn="justLow"/>
            <a:r>
              <a:rPr lang="ar-SA" dirty="0" smtClean="0"/>
              <a:t>تذكر المصادر أن كعبا كان </a:t>
            </a:r>
            <a:r>
              <a:rPr lang="ar-SA" dirty="0"/>
              <a:t>لا يزال بعد إسلامه يرجع إلى التوراة والتعاليم </a:t>
            </a:r>
            <a:r>
              <a:rPr lang="ar-SA" dirty="0" smtClean="0"/>
              <a:t>الإسرائيلية.</a:t>
            </a:r>
            <a:endParaRPr lang="ar-SA" dirty="0"/>
          </a:p>
          <a:p>
            <a:pPr algn="justLow"/>
            <a:endParaRPr lang="ar-SA" dirty="0"/>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39</a:t>
            </a:fld>
            <a:endParaRPr lang="ar-SA">
              <a:solidFill>
                <a:prstClr val="black">
                  <a:tint val="75000"/>
                </a:prstClr>
              </a:solidFill>
            </a:endParaRPr>
          </a:p>
        </p:txBody>
      </p:sp>
    </p:spTree>
    <p:extLst>
      <p:ext uri="{BB962C8B-B14F-4D97-AF65-F5344CB8AC3E}">
        <p14:creationId xmlns:p14="http://schemas.microsoft.com/office/powerpoint/2010/main" val="29912363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92696"/>
            <a:ext cx="8229600" cy="5832648"/>
          </a:xfrm>
        </p:spPr>
        <p:style>
          <a:lnRef idx="1">
            <a:schemeClr val="accent5"/>
          </a:lnRef>
          <a:fillRef idx="2">
            <a:schemeClr val="accent5"/>
          </a:fillRef>
          <a:effectRef idx="1">
            <a:schemeClr val="accent5"/>
          </a:effectRef>
          <a:fontRef idx="minor">
            <a:schemeClr val="dk1"/>
          </a:fontRef>
        </p:style>
        <p:txBody>
          <a:bodyPr>
            <a:noAutofit/>
          </a:bodyPr>
          <a:lstStyle/>
          <a:p>
            <a:pPr algn="justLow"/>
            <a:r>
              <a:rPr lang="ar-SA" sz="3600" dirty="0">
                <a:solidFill>
                  <a:srgbClr val="FF0000"/>
                </a:solidFill>
              </a:rPr>
              <a:t>ثقته وعدالته:</a:t>
            </a:r>
          </a:p>
          <a:p>
            <a:pPr algn="justLow"/>
            <a:r>
              <a:rPr lang="ar-SA" dirty="0"/>
              <a:t>أما ثقته وعدالته فهذا أمر نقول به، ولا نستطيع أن نطعن عليه كما طعن بعض الناس، فابن عباس على جلاله قدره، وأبو هريرة على مبلغ علمه، وغيرهما من الصحابة كانوا يأخذون عنه ويروون </a:t>
            </a:r>
            <a:r>
              <a:rPr lang="ar-SA" dirty="0" smtClean="0"/>
              <a:t>له. </a:t>
            </a:r>
          </a:p>
          <a:p>
            <a:pPr algn="justLow"/>
            <a:r>
              <a:rPr lang="ar-SA" dirty="0" smtClean="0"/>
              <a:t>ومما يدلّ على ثقته أن  </a:t>
            </a:r>
            <a:r>
              <a:rPr lang="ar-SA" dirty="0"/>
              <a:t>الإمام مسلماً يُخرِّج له </a:t>
            </a:r>
            <a:r>
              <a:rPr lang="ar-SA" dirty="0" smtClean="0"/>
              <a:t>في </a:t>
            </a:r>
            <a:r>
              <a:rPr lang="ar-SA" dirty="0"/>
              <a:t>صحيحه، فقد وقعت الرواية عنه </a:t>
            </a:r>
            <a:r>
              <a:rPr lang="ar-SA" dirty="0" err="1"/>
              <a:t>فى</a:t>
            </a:r>
            <a:r>
              <a:rPr lang="ar-SA" dirty="0"/>
              <a:t> مواضع من صحيحه </a:t>
            </a:r>
            <a:r>
              <a:rPr lang="ar-SA" dirty="0" err="1"/>
              <a:t>فى</a:t>
            </a:r>
            <a:r>
              <a:rPr lang="ar-SA" dirty="0"/>
              <a:t> أواخر كتاب </a:t>
            </a:r>
            <a:r>
              <a:rPr lang="ar-SA" dirty="0" smtClean="0"/>
              <a:t>الإيمان</a:t>
            </a:r>
          </a:p>
          <a:p>
            <a:pPr algn="justLow"/>
            <a:r>
              <a:rPr lang="ar-SA" dirty="0" smtClean="0"/>
              <a:t>كما أخرج له أبو </a:t>
            </a:r>
            <a:r>
              <a:rPr lang="ar-SA" dirty="0"/>
              <a:t>داود </a:t>
            </a:r>
            <a:r>
              <a:rPr lang="ar-SA" dirty="0" smtClean="0"/>
              <a:t>والترمذي  والنسائي، </a:t>
            </a:r>
            <a:r>
              <a:rPr lang="ar-SA" dirty="0"/>
              <a:t>وهذا دليل على أن كعباً كان ثقة عند هؤلاء جميعاً، وتلك شهادة كافية لرد كل تهمة بهذا الحَبْر الجليل.</a:t>
            </a:r>
          </a:p>
          <a:p>
            <a:pPr algn="justLow"/>
            <a:endParaRPr lang="ar-SA" dirty="0"/>
          </a:p>
        </p:txBody>
      </p:sp>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40</a:t>
            </a:fld>
            <a:endParaRPr lang="ar-SA">
              <a:solidFill>
                <a:prstClr val="black">
                  <a:tint val="75000"/>
                </a:prstClr>
              </a:solidFill>
            </a:endParaRPr>
          </a:p>
        </p:txBody>
      </p:sp>
    </p:spTree>
    <p:extLst>
      <p:ext uri="{BB962C8B-B14F-4D97-AF65-F5344CB8AC3E}">
        <p14:creationId xmlns:p14="http://schemas.microsoft.com/office/powerpoint/2010/main" val="42820320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863788186"/>
              </p:ext>
            </p:extLst>
          </p:nvPr>
        </p:nvGraphicFramePr>
        <p:xfrm>
          <a:off x="457201" y="1412776"/>
          <a:ext cx="8229600" cy="4713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41</a:t>
            </a:fld>
            <a:endParaRPr lang="ar-SA">
              <a:solidFill>
                <a:prstClr val="black">
                  <a:tint val="75000"/>
                </a:prstClr>
              </a:solidFill>
            </a:endParaRPr>
          </a:p>
        </p:txBody>
      </p:sp>
    </p:spTree>
    <p:extLst>
      <p:ext uri="{BB962C8B-B14F-4D97-AF65-F5344CB8AC3E}">
        <p14:creationId xmlns:p14="http://schemas.microsoft.com/office/powerpoint/2010/main" val="17762822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94773805"/>
              </p:ext>
            </p:extLst>
          </p:nvPr>
        </p:nvGraphicFramePr>
        <p:xfrm>
          <a:off x="457201"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42</a:t>
            </a:fld>
            <a:endParaRPr lang="ar-SA">
              <a:solidFill>
                <a:prstClr val="black">
                  <a:tint val="75000"/>
                </a:prstClr>
              </a:solidFill>
            </a:endParaRPr>
          </a:p>
        </p:txBody>
      </p:sp>
    </p:spTree>
    <p:extLst>
      <p:ext uri="{BB962C8B-B14F-4D97-AF65-F5344CB8AC3E}">
        <p14:creationId xmlns:p14="http://schemas.microsoft.com/office/powerpoint/2010/main" val="16300313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974449653"/>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43</a:t>
            </a:fld>
            <a:endParaRPr lang="ar-SA">
              <a:solidFill>
                <a:prstClr val="black">
                  <a:tint val="75000"/>
                </a:prstClr>
              </a:solidFill>
            </a:endParaRPr>
          </a:p>
        </p:txBody>
      </p:sp>
    </p:spTree>
    <p:extLst>
      <p:ext uri="{BB962C8B-B14F-4D97-AF65-F5344CB8AC3E}">
        <p14:creationId xmlns:p14="http://schemas.microsoft.com/office/powerpoint/2010/main" val="11273742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100691984"/>
              </p:ext>
            </p:extLst>
          </p:nvPr>
        </p:nvGraphicFramePr>
        <p:xfrm>
          <a:off x="457201" y="1268760"/>
          <a:ext cx="8229600"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44</a:t>
            </a:fld>
            <a:endParaRPr lang="ar-SA">
              <a:solidFill>
                <a:prstClr val="black">
                  <a:tint val="75000"/>
                </a:prstClr>
              </a:solidFill>
            </a:endParaRPr>
          </a:p>
        </p:txBody>
      </p:sp>
    </p:spTree>
    <p:extLst>
      <p:ext uri="{BB962C8B-B14F-4D97-AF65-F5344CB8AC3E}">
        <p14:creationId xmlns:p14="http://schemas.microsoft.com/office/powerpoint/2010/main" val="10906260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541054501"/>
              </p:ext>
            </p:extLst>
          </p:nvPr>
        </p:nvGraphicFramePr>
        <p:xfrm>
          <a:off x="251520" y="836712"/>
          <a:ext cx="8435281"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45</a:t>
            </a:fld>
            <a:endParaRPr lang="ar-SA">
              <a:solidFill>
                <a:prstClr val="black">
                  <a:tint val="75000"/>
                </a:prstClr>
              </a:solidFill>
            </a:endParaRPr>
          </a:p>
        </p:txBody>
      </p:sp>
    </p:spTree>
    <p:extLst>
      <p:ext uri="{BB962C8B-B14F-4D97-AF65-F5344CB8AC3E}">
        <p14:creationId xmlns:p14="http://schemas.microsoft.com/office/powerpoint/2010/main" val="40258926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836096060"/>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46</a:t>
            </a:fld>
            <a:endParaRPr lang="ar-SA">
              <a:solidFill>
                <a:prstClr val="black">
                  <a:tint val="75000"/>
                </a:prstClr>
              </a:solidFill>
            </a:endParaRPr>
          </a:p>
        </p:txBody>
      </p:sp>
    </p:spTree>
    <p:extLst>
      <p:ext uri="{BB962C8B-B14F-4D97-AF65-F5344CB8AC3E}">
        <p14:creationId xmlns:p14="http://schemas.microsoft.com/office/powerpoint/2010/main" val="402207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8" name="عنصر نائب للمحتوى 7"/>
          <p:cNvGraphicFramePr>
            <a:graphicFrameLocks noGrp="1"/>
          </p:cNvGraphicFramePr>
          <p:nvPr>
            <p:ph idx="1"/>
            <p:extLst>
              <p:ext uri="{D42A27DB-BD31-4B8C-83A1-F6EECF244321}">
                <p14:modId xmlns:p14="http://schemas.microsoft.com/office/powerpoint/2010/main" val="3235693175"/>
              </p:ext>
            </p:extLst>
          </p:nvPr>
        </p:nvGraphicFramePr>
        <p:xfrm>
          <a:off x="457201" y="1124744"/>
          <a:ext cx="8229600" cy="5001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47</a:t>
            </a:fld>
            <a:endParaRPr lang="ar-SA">
              <a:solidFill>
                <a:prstClr val="black">
                  <a:tint val="75000"/>
                </a:prstClr>
              </a:solidFill>
            </a:endParaRPr>
          </a:p>
        </p:txBody>
      </p:sp>
    </p:spTree>
    <p:extLst>
      <p:ext uri="{BB962C8B-B14F-4D97-AF65-F5344CB8AC3E}">
        <p14:creationId xmlns:p14="http://schemas.microsoft.com/office/powerpoint/2010/main" val="2335966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extLst>
              <p:ext uri="{D42A27DB-BD31-4B8C-83A1-F6EECF244321}">
                <p14:modId xmlns:p14="http://schemas.microsoft.com/office/powerpoint/2010/main" val="53003922"/>
              </p:ext>
            </p:extLst>
          </p:nvPr>
        </p:nvGraphicFramePr>
        <p:xfrm>
          <a:off x="457201"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48</a:t>
            </a:fld>
            <a:endParaRPr lang="ar-SA">
              <a:solidFill>
                <a:prstClr val="black">
                  <a:tint val="75000"/>
                </a:prstClr>
              </a:solidFill>
            </a:endParaRPr>
          </a:p>
        </p:txBody>
      </p:sp>
    </p:spTree>
    <p:extLst>
      <p:ext uri="{BB962C8B-B14F-4D97-AF65-F5344CB8AC3E}">
        <p14:creationId xmlns:p14="http://schemas.microsoft.com/office/powerpoint/2010/main" val="32420822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411715995"/>
              </p:ext>
            </p:extLst>
          </p:nvPr>
        </p:nvGraphicFramePr>
        <p:xfrm>
          <a:off x="457201" y="1052736"/>
          <a:ext cx="8229600" cy="507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49</a:t>
            </a:fld>
            <a:endParaRPr lang="ar-SA">
              <a:solidFill>
                <a:prstClr val="black">
                  <a:tint val="75000"/>
                </a:prstClr>
              </a:solidFill>
            </a:endParaRPr>
          </a:p>
        </p:txBody>
      </p:sp>
    </p:spTree>
    <p:extLst>
      <p:ext uri="{BB962C8B-B14F-4D97-AF65-F5344CB8AC3E}">
        <p14:creationId xmlns:p14="http://schemas.microsoft.com/office/powerpoint/2010/main" val="7971848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682795245"/>
              </p:ext>
            </p:extLst>
          </p:nvPr>
        </p:nvGraphicFramePr>
        <p:xfrm>
          <a:off x="457201"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50</a:t>
            </a:fld>
            <a:endParaRPr lang="ar-SA">
              <a:solidFill>
                <a:prstClr val="black">
                  <a:tint val="75000"/>
                </a:prstClr>
              </a:solidFill>
            </a:endParaRPr>
          </a:p>
        </p:txBody>
      </p:sp>
    </p:spTree>
    <p:extLst>
      <p:ext uri="{BB962C8B-B14F-4D97-AF65-F5344CB8AC3E}">
        <p14:creationId xmlns:p14="http://schemas.microsoft.com/office/powerpoint/2010/main" val="40480528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2539495089"/>
              </p:ext>
            </p:extLst>
          </p:nvPr>
        </p:nvGraphicFramePr>
        <p:xfrm>
          <a:off x="395536" y="1268760"/>
          <a:ext cx="822960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51</a:t>
            </a:fld>
            <a:endParaRPr lang="ar-SA">
              <a:solidFill>
                <a:prstClr val="black">
                  <a:tint val="75000"/>
                </a:prstClr>
              </a:solidFill>
            </a:endParaRPr>
          </a:p>
        </p:txBody>
      </p:sp>
    </p:spTree>
    <p:extLst>
      <p:ext uri="{BB962C8B-B14F-4D97-AF65-F5344CB8AC3E}">
        <p14:creationId xmlns:p14="http://schemas.microsoft.com/office/powerpoint/2010/main" val="22196159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1870700714"/>
              </p:ext>
            </p:extLst>
          </p:nvPr>
        </p:nvGraphicFramePr>
        <p:xfrm>
          <a:off x="457201" y="1124744"/>
          <a:ext cx="82296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B095D68F-9EE1-494D-8D78-D63C4DA520A6}" type="slidenum">
              <a:rPr lang="ar-SA" smtClean="0">
                <a:solidFill>
                  <a:prstClr val="black">
                    <a:tint val="75000"/>
                  </a:prstClr>
                </a:solidFill>
              </a:rPr>
              <a:pPr/>
              <a:t>52</a:t>
            </a:fld>
            <a:endParaRPr lang="ar-SA">
              <a:solidFill>
                <a:prstClr val="black">
                  <a:tint val="75000"/>
                </a:prstClr>
              </a:solidFill>
            </a:endParaRPr>
          </a:p>
        </p:txBody>
      </p:sp>
    </p:spTree>
    <p:extLst>
      <p:ext uri="{BB962C8B-B14F-4D97-AF65-F5344CB8AC3E}">
        <p14:creationId xmlns:p14="http://schemas.microsoft.com/office/powerpoint/2010/main" val="3422316447"/>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2475</Words>
  <Application>Microsoft Office PowerPoint</Application>
  <PresentationFormat>عرض على الشاشة (3:4)‏</PresentationFormat>
  <Paragraphs>188</Paragraphs>
  <Slides>52</Slides>
  <Notes>1</Notes>
  <HiddenSlides>0</HiddenSlides>
  <MMClips>0</MMClips>
  <ScaleCrop>false</ScaleCrop>
  <HeadingPairs>
    <vt:vector size="4" baseType="variant">
      <vt:variant>
        <vt:lpstr>نسق</vt:lpstr>
      </vt:variant>
      <vt:variant>
        <vt:i4>1</vt:i4>
      </vt:variant>
      <vt:variant>
        <vt:lpstr>عناوين الشرائح</vt:lpstr>
      </vt:variant>
      <vt:variant>
        <vt:i4>52</vt:i4>
      </vt:variant>
    </vt:vector>
  </HeadingPairs>
  <TitlesOfParts>
    <vt:vector size="53"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101</cp:revision>
  <dcterms:created xsi:type="dcterms:W3CDTF">2014-03-24T04:45:09Z</dcterms:created>
  <dcterms:modified xsi:type="dcterms:W3CDTF">2015-03-31T06:39:18Z</dcterms:modified>
</cp:coreProperties>
</file>