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ppt/diagrams/data31.xml" ContentType="application/vnd.openxmlformats-officedocument.drawingml.diagramData+xml"/>
  <Override PartName="/ppt/diagrams/layout31.xml" ContentType="application/vnd.openxmlformats-officedocument.drawingml.diagramLayout+xml"/>
  <Override PartName="/ppt/diagrams/quickStyle31.xml" ContentType="application/vnd.openxmlformats-officedocument.drawingml.diagramStyle+xml"/>
  <Override PartName="/ppt/diagrams/colors31.xml" ContentType="application/vnd.openxmlformats-officedocument.drawingml.diagramColors+xml"/>
  <Override PartName="/ppt/diagrams/drawing31.xml" ContentType="application/vnd.ms-office.drawingml.diagramDrawing+xml"/>
  <Override PartName="/ppt/diagrams/data32.xml" ContentType="application/vnd.openxmlformats-officedocument.drawingml.diagramData+xml"/>
  <Override PartName="/ppt/diagrams/layout32.xml" ContentType="application/vnd.openxmlformats-officedocument.drawingml.diagramLayout+xml"/>
  <Override PartName="/ppt/diagrams/quickStyle32.xml" ContentType="application/vnd.openxmlformats-officedocument.drawingml.diagramStyle+xml"/>
  <Override PartName="/ppt/diagrams/colors32.xml" ContentType="application/vnd.openxmlformats-officedocument.drawingml.diagramColors+xml"/>
  <Override PartName="/ppt/diagrams/drawing3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notesMasterIdLst>
    <p:notesMasterId r:id="rId34"/>
  </p:notesMasterIdLst>
  <p:sldIdLst>
    <p:sldId id="339" r:id="rId2"/>
    <p:sldId id="303" r:id="rId3"/>
    <p:sldId id="337" r:id="rId4"/>
    <p:sldId id="433" r:id="rId5"/>
    <p:sldId id="431" r:id="rId6"/>
    <p:sldId id="432" r:id="rId7"/>
    <p:sldId id="426" r:id="rId8"/>
    <p:sldId id="408" r:id="rId9"/>
    <p:sldId id="409" r:id="rId10"/>
    <p:sldId id="410" r:id="rId11"/>
    <p:sldId id="411" r:id="rId12"/>
    <p:sldId id="413" r:id="rId13"/>
    <p:sldId id="414" r:id="rId14"/>
    <p:sldId id="415" r:id="rId15"/>
    <p:sldId id="416" r:id="rId16"/>
    <p:sldId id="417" r:id="rId17"/>
    <p:sldId id="434" r:id="rId18"/>
    <p:sldId id="435" r:id="rId19"/>
    <p:sldId id="418" r:id="rId20"/>
    <p:sldId id="419" r:id="rId21"/>
    <p:sldId id="420" r:id="rId22"/>
    <p:sldId id="421" r:id="rId23"/>
    <p:sldId id="423" r:id="rId24"/>
    <p:sldId id="436" r:id="rId25"/>
    <p:sldId id="422" r:id="rId26"/>
    <p:sldId id="437" r:id="rId27"/>
    <p:sldId id="427" r:id="rId28"/>
    <p:sldId id="430" r:id="rId29"/>
    <p:sldId id="438" r:id="rId30"/>
    <p:sldId id="428" r:id="rId31"/>
    <p:sldId id="425" r:id="rId32"/>
    <p:sldId id="429" r:id="rId33"/>
  </p:sldIdLst>
  <p:sldSz cx="9144000" cy="5143500" type="screen16x9"/>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FF"/>
    <a:srgbClr val="0000FF"/>
    <a:srgbClr val="FF66FF"/>
    <a:srgbClr val="FF99FF"/>
    <a:srgbClr val="9933FF"/>
    <a:srgbClr val="66FF99"/>
    <a:srgbClr val="FF33CC"/>
    <a:srgbClr val="8BA315"/>
    <a:srgbClr val="58670D"/>
    <a:srgbClr val="E490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3897" autoAdjust="0"/>
    <p:restoredTop sz="94660" autoAdjust="0"/>
  </p:normalViewPr>
  <p:slideViewPr>
    <p:cSldViewPr>
      <p:cViewPr>
        <p:scale>
          <a:sx n="60" d="100"/>
          <a:sy n="60" d="100"/>
        </p:scale>
        <p:origin x="-1956" y="-624"/>
      </p:cViewPr>
      <p:guideLst>
        <p:guide orient="horz" pos="162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2.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39D251C-1A40-4AF5-BAA4-0D574FED0268}" type="doc">
      <dgm:prSet loTypeId="urn:microsoft.com/office/officeart/2005/8/layout/vList5" loCatId="list" qsTypeId="urn:microsoft.com/office/officeart/2005/8/quickstyle/simple1" qsCatId="simple" csTypeId="urn:microsoft.com/office/officeart/2005/8/colors/accent1_2" csCatId="accent1" phldr="1"/>
      <dgm:spPr/>
      <dgm:t>
        <a:bodyPr/>
        <a:lstStyle/>
        <a:p>
          <a:pPr rtl="1"/>
          <a:endParaRPr lang="ar-SA"/>
        </a:p>
      </dgm:t>
    </dgm:pt>
    <dgm:pt modelId="{CB12078D-004B-4F0F-809B-B688A7D13F23}">
      <dgm:prSet phldrT="[نص]">
        <dgm:style>
          <a:lnRef idx="1">
            <a:schemeClr val="accent1"/>
          </a:lnRef>
          <a:fillRef idx="2">
            <a:schemeClr val="accent1"/>
          </a:fillRef>
          <a:effectRef idx="1">
            <a:schemeClr val="accent1"/>
          </a:effectRef>
          <a:fontRef idx="minor">
            <a:schemeClr val="dk1"/>
          </a:fontRef>
        </dgm:style>
      </dgm:prSet>
      <dgm:spPr/>
      <dgm:t>
        <a:bodyPr/>
        <a:lstStyle/>
        <a:p>
          <a:pPr rtl="1"/>
          <a:r>
            <a:rPr lang="ar-SA" dirty="0" smtClean="0">
              <a:solidFill>
                <a:srgbClr val="339933"/>
              </a:solidFill>
            </a:rPr>
            <a:t>الحمد لله الذي علّم بالقلم </a:t>
          </a:r>
          <a:endParaRPr lang="ar-SA" dirty="0">
            <a:solidFill>
              <a:srgbClr val="339933"/>
            </a:solidFill>
          </a:endParaRPr>
        </a:p>
      </dgm:t>
    </dgm:pt>
    <dgm:pt modelId="{F59089B5-5368-4244-8701-D4254529763C}" type="parTrans" cxnId="{87578A92-DCD4-427C-A187-195B8B77C653}">
      <dgm:prSet/>
      <dgm:spPr/>
      <dgm:t>
        <a:bodyPr/>
        <a:lstStyle/>
        <a:p>
          <a:pPr rtl="1"/>
          <a:endParaRPr lang="ar-SA"/>
        </a:p>
      </dgm:t>
    </dgm:pt>
    <dgm:pt modelId="{A30E2E2B-7BA9-4962-97F6-D9AC0A024AC4}" type="sibTrans" cxnId="{87578A92-DCD4-427C-A187-195B8B77C653}">
      <dgm:prSet/>
      <dgm:spPr/>
      <dgm:t>
        <a:bodyPr/>
        <a:lstStyle/>
        <a:p>
          <a:pPr rtl="1"/>
          <a:endParaRPr lang="ar-SA"/>
        </a:p>
      </dgm:t>
    </dgm:pt>
    <dgm:pt modelId="{3DB75E30-6F65-421C-B65E-3A45178D8A1B}">
      <dgm:prSet phldrT="[نص]">
        <dgm:style>
          <a:lnRef idx="1">
            <a:schemeClr val="dk1"/>
          </a:lnRef>
          <a:fillRef idx="2">
            <a:schemeClr val="dk1"/>
          </a:fillRef>
          <a:effectRef idx="1">
            <a:schemeClr val="dk1"/>
          </a:effectRef>
          <a:fontRef idx="minor">
            <a:schemeClr val="dk1"/>
          </a:fontRef>
        </dgm:style>
      </dgm:prSet>
      <dgm:spPr/>
      <dgm:t>
        <a:bodyPr/>
        <a:lstStyle/>
        <a:p>
          <a:pPr rtl="1"/>
          <a:r>
            <a:rPr lang="ar-SA" dirty="0" smtClean="0">
              <a:solidFill>
                <a:srgbClr val="3333CC"/>
              </a:solidFill>
            </a:rPr>
            <a:t>علّم الإنسان ما لم يعلم</a:t>
          </a:r>
          <a:endParaRPr lang="ar-SA" dirty="0">
            <a:solidFill>
              <a:srgbClr val="3333CC"/>
            </a:solidFill>
          </a:endParaRPr>
        </a:p>
      </dgm:t>
    </dgm:pt>
    <dgm:pt modelId="{AE5BAD18-0569-4967-9C0C-D8A021D8AB94}" type="parTrans" cxnId="{4B59AC30-5B7C-4798-A587-47492A0405C8}">
      <dgm:prSet/>
      <dgm:spPr/>
      <dgm:t>
        <a:bodyPr/>
        <a:lstStyle/>
        <a:p>
          <a:pPr rtl="1"/>
          <a:endParaRPr lang="ar-SA"/>
        </a:p>
      </dgm:t>
    </dgm:pt>
    <dgm:pt modelId="{232B8922-02DD-4250-9D27-2D3461988743}" type="sibTrans" cxnId="{4B59AC30-5B7C-4798-A587-47492A0405C8}">
      <dgm:prSet/>
      <dgm:spPr/>
      <dgm:t>
        <a:bodyPr/>
        <a:lstStyle/>
        <a:p>
          <a:pPr rtl="1"/>
          <a:endParaRPr lang="ar-SA"/>
        </a:p>
      </dgm:t>
    </dgm:pt>
    <dgm:pt modelId="{EE856B54-5874-4241-846A-9A31AE2AF4E6}">
      <dgm:prSet phldrT="[نص]">
        <dgm:style>
          <a:lnRef idx="1">
            <a:schemeClr val="accent6"/>
          </a:lnRef>
          <a:fillRef idx="2">
            <a:schemeClr val="accent6"/>
          </a:fillRef>
          <a:effectRef idx="1">
            <a:schemeClr val="accent6"/>
          </a:effectRef>
          <a:fontRef idx="minor">
            <a:schemeClr val="dk1"/>
          </a:fontRef>
        </dgm:style>
      </dgm:prSet>
      <dgm:spPr/>
      <dgm:t>
        <a:bodyPr/>
        <a:lstStyle/>
        <a:p>
          <a:pPr rtl="1"/>
          <a:r>
            <a:rPr lang="ar-SA" dirty="0" smtClean="0">
              <a:solidFill>
                <a:schemeClr val="bg2">
                  <a:lumMod val="25000"/>
                </a:schemeClr>
              </a:solidFill>
            </a:rPr>
            <a:t>والصلاة والسلام على النبي الأكرم</a:t>
          </a:r>
          <a:endParaRPr lang="ar-SA" dirty="0">
            <a:solidFill>
              <a:schemeClr val="bg2">
                <a:lumMod val="25000"/>
              </a:schemeClr>
            </a:solidFill>
          </a:endParaRPr>
        </a:p>
      </dgm:t>
    </dgm:pt>
    <dgm:pt modelId="{F3082C2E-15A7-468D-B11F-F19237E849B1}" type="parTrans" cxnId="{6C98A303-CED2-46D2-AE15-A6C1ED95C2F1}">
      <dgm:prSet/>
      <dgm:spPr/>
      <dgm:t>
        <a:bodyPr/>
        <a:lstStyle/>
        <a:p>
          <a:pPr rtl="1"/>
          <a:endParaRPr lang="ar-SA"/>
        </a:p>
      </dgm:t>
    </dgm:pt>
    <dgm:pt modelId="{C1306FAB-C808-4755-B347-2F091F48A384}" type="sibTrans" cxnId="{6C98A303-CED2-46D2-AE15-A6C1ED95C2F1}">
      <dgm:prSet/>
      <dgm:spPr/>
      <dgm:t>
        <a:bodyPr/>
        <a:lstStyle/>
        <a:p>
          <a:pPr rtl="1"/>
          <a:endParaRPr lang="ar-SA"/>
        </a:p>
      </dgm:t>
    </dgm:pt>
    <dgm:pt modelId="{F22E69DC-EB7F-447A-AE10-2FB306F1ED86}" type="pres">
      <dgm:prSet presAssocID="{439D251C-1A40-4AF5-BAA4-0D574FED0268}" presName="Name0" presStyleCnt="0">
        <dgm:presLayoutVars>
          <dgm:dir/>
          <dgm:animLvl val="lvl"/>
          <dgm:resizeHandles val="exact"/>
        </dgm:presLayoutVars>
      </dgm:prSet>
      <dgm:spPr/>
      <dgm:t>
        <a:bodyPr/>
        <a:lstStyle/>
        <a:p>
          <a:pPr rtl="1"/>
          <a:endParaRPr lang="ar-SA"/>
        </a:p>
      </dgm:t>
    </dgm:pt>
    <dgm:pt modelId="{B336CB68-A581-412B-A48E-B5B56C68F2AF}" type="pres">
      <dgm:prSet presAssocID="{CB12078D-004B-4F0F-809B-B688A7D13F23}" presName="linNode" presStyleCnt="0"/>
      <dgm:spPr/>
    </dgm:pt>
    <dgm:pt modelId="{0FFF0F9E-5EF7-49F2-AEF3-88E4413F3C57}" type="pres">
      <dgm:prSet presAssocID="{CB12078D-004B-4F0F-809B-B688A7D13F23}" presName="parentText" presStyleLbl="node1" presStyleIdx="0" presStyleCnt="3" custScaleX="277778" custLinFactNeighborX="2301" custLinFactNeighborY="-151">
        <dgm:presLayoutVars>
          <dgm:chMax val="1"/>
          <dgm:bulletEnabled val="1"/>
        </dgm:presLayoutVars>
      </dgm:prSet>
      <dgm:spPr/>
      <dgm:t>
        <a:bodyPr/>
        <a:lstStyle/>
        <a:p>
          <a:pPr rtl="1"/>
          <a:endParaRPr lang="ar-SA"/>
        </a:p>
      </dgm:t>
    </dgm:pt>
    <dgm:pt modelId="{F83E44AD-96F9-4EC2-99E9-9D19FFCF4749}" type="pres">
      <dgm:prSet presAssocID="{A30E2E2B-7BA9-4962-97F6-D9AC0A024AC4}" presName="sp" presStyleCnt="0"/>
      <dgm:spPr/>
    </dgm:pt>
    <dgm:pt modelId="{A9631ED9-5794-4DF1-BCAB-3182C1BB2D2A}" type="pres">
      <dgm:prSet presAssocID="{3DB75E30-6F65-421C-B65E-3A45178D8A1B}" presName="linNode" presStyleCnt="0"/>
      <dgm:spPr/>
    </dgm:pt>
    <dgm:pt modelId="{966C9373-18F7-4A36-8769-C3555F16B740}" type="pres">
      <dgm:prSet presAssocID="{3DB75E30-6F65-421C-B65E-3A45178D8A1B}" presName="parentText" presStyleLbl="node1" presStyleIdx="1" presStyleCnt="3" custScaleX="277778" custLinFactNeighborX="-1169" custLinFactNeighborY="2593">
        <dgm:presLayoutVars>
          <dgm:chMax val="1"/>
          <dgm:bulletEnabled val="1"/>
        </dgm:presLayoutVars>
      </dgm:prSet>
      <dgm:spPr/>
      <dgm:t>
        <a:bodyPr/>
        <a:lstStyle/>
        <a:p>
          <a:pPr rtl="1"/>
          <a:endParaRPr lang="ar-SA"/>
        </a:p>
      </dgm:t>
    </dgm:pt>
    <dgm:pt modelId="{175EE963-AAF3-4E4C-AB75-17E7D729AF33}" type="pres">
      <dgm:prSet presAssocID="{232B8922-02DD-4250-9D27-2D3461988743}" presName="sp" presStyleCnt="0"/>
      <dgm:spPr/>
    </dgm:pt>
    <dgm:pt modelId="{36B9EAA7-2A59-49A7-8FA2-A4892E19933D}" type="pres">
      <dgm:prSet presAssocID="{EE856B54-5874-4241-846A-9A31AE2AF4E6}" presName="linNode" presStyleCnt="0"/>
      <dgm:spPr/>
    </dgm:pt>
    <dgm:pt modelId="{CDD4BC77-37B5-4F28-B335-592F6CBA5DAE}" type="pres">
      <dgm:prSet presAssocID="{EE856B54-5874-4241-846A-9A31AE2AF4E6}" presName="parentText" presStyleLbl="node1" presStyleIdx="2" presStyleCnt="3" custScaleX="277778">
        <dgm:presLayoutVars>
          <dgm:chMax val="1"/>
          <dgm:bulletEnabled val="1"/>
        </dgm:presLayoutVars>
      </dgm:prSet>
      <dgm:spPr/>
      <dgm:t>
        <a:bodyPr/>
        <a:lstStyle/>
        <a:p>
          <a:pPr rtl="1"/>
          <a:endParaRPr lang="ar-SA"/>
        </a:p>
      </dgm:t>
    </dgm:pt>
  </dgm:ptLst>
  <dgm:cxnLst>
    <dgm:cxn modelId="{92491B73-2871-4CE4-866F-AB3F5D3D23B5}" type="presOf" srcId="{CB12078D-004B-4F0F-809B-B688A7D13F23}" destId="{0FFF0F9E-5EF7-49F2-AEF3-88E4413F3C57}" srcOrd="0" destOrd="0" presId="urn:microsoft.com/office/officeart/2005/8/layout/vList5"/>
    <dgm:cxn modelId="{C455BA69-D11D-492A-B6A3-47C26F7E0A53}" type="presOf" srcId="{EE856B54-5874-4241-846A-9A31AE2AF4E6}" destId="{CDD4BC77-37B5-4F28-B335-592F6CBA5DAE}" srcOrd="0" destOrd="0" presId="urn:microsoft.com/office/officeart/2005/8/layout/vList5"/>
    <dgm:cxn modelId="{4B59AC30-5B7C-4798-A587-47492A0405C8}" srcId="{439D251C-1A40-4AF5-BAA4-0D574FED0268}" destId="{3DB75E30-6F65-421C-B65E-3A45178D8A1B}" srcOrd="1" destOrd="0" parTransId="{AE5BAD18-0569-4967-9C0C-D8A021D8AB94}" sibTransId="{232B8922-02DD-4250-9D27-2D3461988743}"/>
    <dgm:cxn modelId="{6C98A303-CED2-46D2-AE15-A6C1ED95C2F1}" srcId="{439D251C-1A40-4AF5-BAA4-0D574FED0268}" destId="{EE856B54-5874-4241-846A-9A31AE2AF4E6}" srcOrd="2" destOrd="0" parTransId="{F3082C2E-15A7-468D-B11F-F19237E849B1}" sibTransId="{C1306FAB-C808-4755-B347-2F091F48A384}"/>
    <dgm:cxn modelId="{C6B6B7DE-6C35-49BA-8AAE-CC2D032B2CA9}" type="presOf" srcId="{439D251C-1A40-4AF5-BAA4-0D574FED0268}" destId="{F22E69DC-EB7F-447A-AE10-2FB306F1ED86}" srcOrd="0" destOrd="0" presId="urn:microsoft.com/office/officeart/2005/8/layout/vList5"/>
    <dgm:cxn modelId="{EDF2EBB7-6680-48BA-AFF5-9A95E809F0E3}" type="presOf" srcId="{3DB75E30-6F65-421C-B65E-3A45178D8A1B}" destId="{966C9373-18F7-4A36-8769-C3555F16B740}" srcOrd="0" destOrd="0" presId="urn:microsoft.com/office/officeart/2005/8/layout/vList5"/>
    <dgm:cxn modelId="{87578A92-DCD4-427C-A187-195B8B77C653}" srcId="{439D251C-1A40-4AF5-BAA4-0D574FED0268}" destId="{CB12078D-004B-4F0F-809B-B688A7D13F23}" srcOrd="0" destOrd="0" parTransId="{F59089B5-5368-4244-8701-D4254529763C}" sibTransId="{A30E2E2B-7BA9-4962-97F6-D9AC0A024AC4}"/>
    <dgm:cxn modelId="{13FF14ED-3803-404B-9E6E-8CF377E57450}" type="presParOf" srcId="{F22E69DC-EB7F-447A-AE10-2FB306F1ED86}" destId="{B336CB68-A581-412B-A48E-B5B56C68F2AF}" srcOrd="0" destOrd="0" presId="urn:microsoft.com/office/officeart/2005/8/layout/vList5"/>
    <dgm:cxn modelId="{0A3E23B6-2F56-4DC1-817D-3715F06B8B99}" type="presParOf" srcId="{B336CB68-A581-412B-A48E-B5B56C68F2AF}" destId="{0FFF0F9E-5EF7-49F2-AEF3-88E4413F3C57}" srcOrd="0" destOrd="0" presId="urn:microsoft.com/office/officeart/2005/8/layout/vList5"/>
    <dgm:cxn modelId="{7B04D065-D566-4695-A9AA-08B53E59A822}" type="presParOf" srcId="{F22E69DC-EB7F-447A-AE10-2FB306F1ED86}" destId="{F83E44AD-96F9-4EC2-99E9-9D19FFCF4749}" srcOrd="1" destOrd="0" presId="urn:microsoft.com/office/officeart/2005/8/layout/vList5"/>
    <dgm:cxn modelId="{3F8F3CBC-85A6-44B4-BA8F-0DCB8B73177A}" type="presParOf" srcId="{F22E69DC-EB7F-447A-AE10-2FB306F1ED86}" destId="{A9631ED9-5794-4DF1-BCAB-3182C1BB2D2A}" srcOrd="2" destOrd="0" presId="urn:microsoft.com/office/officeart/2005/8/layout/vList5"/>
    <dgm:cxn modelId="{ADA3A771-C8D5-44A1-B081-6758FAAC5969}" type="presParOf" srcId="{A9631ED9-5794-4DF1-BCAB-3182C1BB2D2A}" destId="{966C9373-18F7-4A36-8769-C3555F16B740}" srcOrd="0" destOrd="0" presId="urn:microsoft.com/office/officeart/2005/8/layout/vList5"/>
    <dgm:cxn modelId="{480AFE72-D295-4222-96EB-213D2E805C54}" type="presParOf" srcId="{F22E69DC-EB7F-447A-AE10-2FB306F1ED86}" destId="{175EE963-AAF3-4E4C-AB75-17E7D729AF33}" srcOrd="3" destOrd="0" presId="urn:microsoft.com/office/officeart/2005/8/layout/vList5"/>
    <dgm:cxn modelId="{7E00A1E0-9163-4A03-B9AF-C578A565D009}" type="presParOf" srcId="{F22E69DC-EB7F-447A-AE10-2FB306F1ED86}" destId="{36B9EAA7-2A59-49A7-8FA2-A4892E19933D}" srcOrd="4" destOrd="0" presId="urn:microsoft.com/office/officeart/2005/8/layout/vList5"/>
    <dgm:cxn modelId="{27077163-23A9-4971-A8A8-D0BC5BDFDB9A}" type="presParOf" srcId="{36B9EAA7-2A59-49A7-8FA2-A4892E19933D}" destId="{CDD4BC77-37B5-4F28-B335-592F6CBA5DAE}"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E196628-5308-4263-9A73-53AF10A2916B}" type="doc">
      <dgm:prSet loTypeId="urn:microsoft.com/office/officeart/2008/layout/AlternatingHexagons" loCatId="list" qsTypeId="urn:microsoft.com/office/officeart/2005/8/quickstyle/3d1" qsCatId="3D" csTypeId="urn:microsoft.com/office/officeart/2005/8/colors/colorful5" csCatId="colorful" phldr="1"/>
      <dgm:spPr/>
      <dgm:t>
        <a:bodyPr/>
        <a:lstStyle/>
        <a:p>
          <a:pPr rtl="1"/>
          <a:endParaRPr lang="ar-SA"/>
        </a:p>
      </dgm:t>
    </dgm:pt>
    <dgm:pt modelId="{F89A2532-06D4-44EA-B981-B3FA6F38EC7A}">
      <dgm:prSet phldrT="[نص]" custT="1"/>
      <dgm:spPr>
        <a:solidFill>
          <a:schemeClr val="tx2">
            <a:lumMod val="60000"/>
            <a:lumOff val="40000"/>
          </a:schemeClr>
        </a:solidFill>
      </dgm:spPr>
      <dgm:t>
        <a:bodyPr/>
        <a:lstStyle/>
        <a:p>
          <a:pPr algn="ctr" rtl="1"/>
          <a:r>
            <a:rPr lang="ar-SA" sz="4000" b="1" dirty="0" smtClean="0"/>
            <a:t>مناهج المفسرين </a:t>
          </a:r>
          <a:endParaRPr lang="ar-SA" sz="4000" b="1" dirty="0"/>
        </a:p>
      </dgm:t>
    </dgm:pt>
    <dgm:pt modelId="{95CCADD2-EB28-48B8-ADF6-24CC7E21EDB8}" type="sibTrans" cxnId="{9BCCDF5A-94D7-4D7D-B149-C5059ED691DD}">
      <dgm:prSet custT="1"/>
      <dgm:spPr>
        <a:solidFill>
          <a:srgbClr val="FF66FF"/>
        </a:solidFill>
      </dgm:spPr>
      <dgm:t>
        <a:bodyPr/>
        <a:lstStyle/>
        <a:p>
          <a:pPr algn="ctr" rtl="1"/>
          <a:r>
            <a:rPr lang="ar-SA" sz="4000" b="1" dirty="0" smtClean="0"/>
            <a:t>المحاضرة الثامنة</a:t>
          </a:r>
          <a:endParaRPr lang="ar-SA" sz="4000" b="1" dirty="0"/>
        </a:p>
      </dgm:t>
    </dgm:pt>
    <dgm:pt modelId="{8FA06422-FD4E-4CE6-B166-051F0EAA1E40}" type="parTrans" cxnId="{9BCCDF5A-94D7-4D7D-B149-C5059ED691DD}">
      <dgm:prSet/>
      <dgm:spPr/>
      <dgm:t>
        <a:bodyPr/>
        <a:lstStyle/>
        <a:p>
          <a:pPr rtl="1"/>
          <a:endParaRPr lang="ar-SA"/>
        </a:p>
      </dgm:t>
    </dgm:pt>
    <dgm:pt modelId="{7EAF1C95-1D71-4FA5-A4E6-92E88F9778E4}" type="pres">
      <dgm:prSet presAssocID="{8E196628-5308-4263-9A73-53AF10A2916B}" presName="Name0" presStyleCnt="0">
        <dgm:presLayoutVars>
          <dgm:chMax/>
          <dgm:chPref/>
          <dgm:dir/>
          <dgm:animLvl val="lvl"/>
        </dgm:presLayoutVars>
      </dgm:prSet>
      <dgm:spPr/>
      <dgm:t>
        <a:bodyPr/>
        <a:lstStyle/>
        <a:p>
          <a:pPr rtl="1"/>
          <a:endParaRPr lang="ar-SA"/>
        </a:p>
      </dgm:t>
    </dgm:pt>
    <dgm:pt modelId="{4126CB4D-7F26-40D9-B8E7-28F9476207D4}" type="pres">
      <dgm:prSet presAssocID="{F89A2532-06D4-44EA-B981-B3FA6F38EC7A}" presName="composite" presStyleCnt="0"/>
      <dgm:spPr/>
    </dgm:pt>
    <dgm:pt modelId="{DC938878-3D7B-43D5-B7CB-035519ED841D}" type="pres">
      <dgm:prSet presAssocID="{F89A2532-06D4-44EA-B981-B3FA6F38EC7A}" presName="Parent1" presStyleLbl="node1" presStyleIdx="0" presStyleCnt="2" custScaleX="147535" custScaleY="168148" custLinFactNeighborX="82718" custLinFactNeighborY="-6066">
        <dgm:presLayoutVars>
          <dgm:chMax val="1"/>
          <dgm:chPref val="1"/>
          <dgm:bulletEnabled val="1"/>
        </dgm:presLayoutVars>
      </dgm:prSet>
      <dgm:spPr/>
      <dgm:t>
        <a:bodyPr/>
        <a:lstStyle/>
        <a:p>
          <a:pPr rtl="1"/>
          <a:endParaRPr lang="ar-SA"/>
        </a:p>
      </dgm:t>
    </dgm:pt>
    <dgm:pt modelId="{C3CB6C05-AB5A-4684-8736-CA20DA4018DC}" type="pres">
      <dgm:prSet presAssocID="{F89A2532-06D4-44EA-B981-B3FA6F38EC7A}" presName="Childtext1" presStyleLbl="revTx" presStyleIdx="0" presStyleCnt="1">
        <dgm:presLayoutVars>
          <dgm:chMax val="0"/>
          <dgm:chPref val="0"/>
          <dgm:bulletEnabled val="1"/>
        </dgm:presLayoutVars>
      </dgm:prSet>
      <dgm:spPr/>
    </dgm:pt>
    <dgm:pt modelId="{7370EE33-0B9D-49B6-A04C-4CA5395AD9F8}" type="pres">
      <dgm:prSet presAssocID="{F89A2532-06D4-44EA-B981-B3FA6F38EC7A}" presName="BalanceSpacing" presStyleCnt="0"/>
      <dgm:spPr/>
    </dgm:pt>
    <dgm:pt modelId="{9F28E428-E210-4864-B25D-6733D52381FD}" type="pres">
      <dgm:prSet presAssocID="{F89A2532-06D4-44EA-B981-B3FA6F38EC7A}" presName="BalanceSpacing1" presStyleCnt="0"/>
      <dgm:spPr/>
    </dgm:pt>
    <dgm:pt modelId="{233299F5-F3E4-4E50-885E-68AB9C3239FD}" type="pres">
      <dgm:prSet presAssocID="{95CCADD2-EB28-48B8-ADF6-24CC7E21EDB8}" presName="Accent1Text" presStyleLbl="node1" presStyleIdx="1" presStyleCnt="2" custScaleX="147535" custScaleY="168148" custLinFactNeighborX="29861" custLinFactNeighborY="-2727"/>
      <dgm:spPr/>
      <dgm:t>
        <a:bodyPr/>
        <a:lstStyle/>
        <a:p>
          <a:pPr rtl="1"/>
          <a:endParaRPr lang="ar-SA"/>
        </a:p>
      </dgm:t>
    </dgm:pt>
  </dgm:ptLst>
  <dgm:cxnLst>
    <dgm:cxn modelId="{589B1C19-DF66-4ED9-91DC-23EB6E245632}" type="presOf" srcId="{F89A2532-06D4-44EA-B981-B3FA6F38EC7A}" destId="{DC938878-3D7B-43D5-B7CB-035519ED841D}" srcOrd="0" destOrd="0" presId="urn:microsoft.com/office/officeart/2008/layout/AlternatingHexagons"/>
    <dgm:cxn modelId="{9262196C-B1B7-407B-9601-EFAF0ED83D51}" type="presOf" srcId="{8E196628-5308-4263-9A73-53AF10A2916B}" destId="{7EAF1C95-1D71-4FA5-A4E6-92E88F9778E4}" srcOrd="0" destOrd="0" presId="urn:microsoft.com/office/officeart/2008/layout/AlternatingHexagons"/>
    <dgm:cxn modelId="{9BCCDF5A-94D7-4D7D-B149-C5059ED691DD}" srcId="{8E196628-5308-4263-9A73-53AF10A2916B}" destId="{F89A2532-06D4-44EA-B981-B3FA6F38EC7A}" srcOrd="0" destOrd="0" parTransId="{8FA06422-FD4E-4CE6-B166-051F0EAA1E40}" sibTransId="{95CCADD2-EB28-48B8-ADF6-24CC7E21EDB8}"/>
    <dgm:cxn modelId="{5BA43C6D-490D-4BAE-AE01-49C00E8C5036}" type="presOf" srcId="{95CCADD2-EB28-48B8-ADF6-24CC7E21EDB8}" destId="{233299F5-F3E4-4E50-885E-68AB9C3239FD}" srcOrd="0" destOrd="0" presId="urn:microsoft.com/office/officeart/2008/layout/AlternatingHexagons"/>
    <dgm:cxn modelId="{9389D7CA-5E21-4CE2-94C4-0E9F9E63F53A}" type="presParOf" srcId="{7EAF1C95-1D71-4FA5-A4E6-92E88F9778E4}" destId="{4126CB4D-7F26-40D9-B8E7-28F9476207D4}" srcOrd="0" destOrd="0" presId="urn:microsoft.com/office/officeart/2008/layout/AlternatingHexagons"/>
    <dgm:cxn modelId="{6D30F943-5B3F-4FEB-90D7-BFAD0E28D543}" type="presParOf" srcId="{4126CB4D-7F26-40D9-B8E7-28F9476207D4}" destId="{DC938878-3D7B-43D5-B7CB-035519ED841D}" srcOrd="0" destOrd="0" presId="urn:microsoft.com/office/officeart/2008/layout/AlternatingHexagons"/>
    <dgm:cxn modelId="{2F54D1FA-180C-4FF1-B375-E98A32FBE67C}" type="presParOf" srcId="{4126CB4D-7F26-40D9-B8E7-28F9476207D4}" destId="{C3CB6C05-AB5A-4684-8736-CA20DA4018DC}" srcOrd="1" destOrd="0" presId="urn:microsoft.com/office/officeart/2008/layout/AlternatingHexagons"/>
    <dgm:cxn modelId="{A2204164-8911-4B28-897E-5C6657922735}" type="presParOf" srcId="{4126CB4D-7F26-40D9-B8E7-28F9476207D4}" destId="{7370EE33-0B9D-49B6-A04C-4CA5395AD9F8}" srcOrd="2" destOrd="0" presId="urn:microsoft.com/office/officeart/2008/layout/AlternatingHexagons"/>
    <dgm:cxn modelId="{F6E7FDF9-B8F7-483A-90E2-78F2AE3217E3}" type="presParOf" srcId="{4126CB4D-7F26-40D9-B8E7-28F9476207D4}" destId="{9F28E428-E210-4864-B25D-6733D52381FD}" srcOrd="3" destOrd="0" presId="urn:microsoft.com/office/officeart/2008/layout/AlternatingHexagons"/>
    <dgm:cxn modelId="{1FC4EC81-735E-461F-BDE5-4B89352C3747}" type="presParOf" srcId="{4126CB4D-7F26-40D9-B8E7-28F9476207D4}" destId="{233299F5-F3E4-4E50-885E-68AB9C3239FD}" srcOrd="4" destOrd="0" presId="urn:microsoft.com/office/officeart/2008/layout/AlternatingHexagon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0520FA7-2D14-4BCE-B115-A793D4E1831C}" type="doc">
      <dgm:prSet loTypeId="urn:microsoft.com/office/officeart/2005/8/layout/vList5" loCatId="list" qsTypeId="urn:microsoft.com/office/officeart/2005/8/quickstyle/simple1" qsCatId="simple" csTypeId="urn:microsoft.com/office/officeart/2005/8/colors/colorful4" csCatId="colorful" phldr="1"/>
      <dgm:spPr/>
      <dgm:t>
        <a:bodyPr/>
        <a:lstStyle/>
        <a:p>
          <a:pPr rtl="1"/>
          <a:endParaRPr lang="ar-SA"/>
        </a:p>
      </dgm:t>
    </dgm:pt>
    <dgm:pt modelId="{656DEFFD-3AF6-4140-9DE9-DE81E1D2E837}">
      <dgm:prSet>
        <dgm:style>
          <a:lnRef idx="1">
            <a:schemeClr val="accent5"/>
          </a:lnRef>
          <a:fillRef idx="2">
            <a:schemeClr val="accent5"/>
          </a:fillRef>
          <a:effectRef idx="1">
            <a:schemeClr val="accent5"/>
          </a:effectRef>
          <a:fontRef idx="minor">
            <a:schemeClr val="dk1"/>
          </a:fontRef>
        </dgm:style>
      </dgm:prSet>
      <dgm:spPr/>
      <dgm:t>
        <a:bodyPr/>
        <a:lstStyle/>
        <a:p>
          <a:pPr algn="justLow" rtl="1"/>
          <a:r>
            <a:rPr lang="ar-SA" dirty="0" smtClean="0"/>
            <a:t>مراجعة لمسابق ذكره في المحاضرة السابقة</a:t>
          </a:r>
          <a:endParaRPr lang="ar-SA" dirty="0"/>
        </a:p>
      </dgm:t>
    </dgm:pt>
    <dgm:pt modelId="{B10ADE81-DD39-4BEA-B3FD-9F4CB078022D}" type="parTrans" cxnId="{08EBB125-D2BC-4F53-9B53-2E5FC11240F6}">
      <dgm:prSet/>
      <dgm:spPr/>
      <dgm:t>
        <a:bodyPr/>
        <a:lstStyle/>
        <a:p>
          <a:pPr rtl="1"/>
          <a:endParaRPr lang="ar-SA"/>
        </a:p>
      </dgm:t>
    </dgm:pt>
    <dgm:pt modelId="{FF1CBFAC-0B43-424D-BAE3-DC32E9E398B5}" type="sibTrans" cxnId="{08EBB125-D2BC-4F53-9B53-2E5FC11240F6}">
      <dgm:prSet/>
      <dgm:spPr/>
      <dgm:t>
        <a:bodyPr/>
        <a:lstStyle/>
        <a:p>
          <a:pPr rtl="1"/>
          <a:endParaRPr lang="ar-SA"/>
        </a:p>
      </dgm:t>
    </dgm:pt>
    <dgm:pt modelId="{A0AF8946-5848-49E9-A87A-A8BF586EF951}" type="pres">
      <dgm:prSet presAssocID="{40520FA7-2D14-4BCE-B115-A793D4E1831C}" presName="Name0" presStyleCnt="0">
        <dgm:presLayoutVars>
          <dgm:dir/>
          <dgm:animLvl val="lvl"/>
          <dgm:resizeHandles val="exact"/>
        </dgm:presLayoutVars>
      </dgm:prSet>
      <dgm:spPr/>
      <dgm:t>
        <a:bodyPr/>
        <a:lstStyle/>
        <a:p>
          <a:pPr rtl="1"/>
          <a:endParaRPr lang="ar-SA"/>
        </a:p>
      </dgm:t>
    </dgm:pt>
    <dgm:pt modelId="{FD9AFC78-8028-441A-B0D7-23015DE1AA06}" type="pres">
      <dgm:prSet presAssocID="{656DEFFD-3AF6-4140-9DE9-DE81E1D2E837}" presName="linNode" presStyleCnt="0"/>
      <dgm:spPr/>
    </dgm:pt>
    <dgm:pt modelId="{E6339EE9-24EE-484F-A3F9-E590C87D191E}" type="pres">
      <dgm:prSet presAssocID="{656DEFFD-3AF6-4140-9DE9-DE81E1D2E837}" presName="parentText" presStyleLbl="node1" presStyleIdx="0" presStyleCnt="1" custScaleX="247913" custLinFactNeighborX="4861">
        <dgm:presLayoutVars>
          <dgm:chMax val="1"/>
          <dgm:bulletEnabled val="1"/>
        </dgm:presLayoutVars>
      </dgm:prSet>
      <dgm:spPr/>
      <dgm:t>
        <a:bodyPr/>
        <a:lstStyle/>
        <a:p>
          <a:pPr rtl="1"/>
          <a:endParaRPr lang="ar-SA"/>
        </a:p>
      </dgm:t>
    </dgm:pt>
  </dgm:ptLst>
  <dgm:cxnLst>
    <dgm:cxn modelId="{6F5DF576-1584-4740-BD9E-5485BEFECF6C}" type="presOf" srcId="{40520FA7-2D14-4BCE-B115-A793D4E1831C}" destId="{A0AF8946-5848-49E9-A87A-A8BF586EF951}" srcOrd="0" destOrd="0" presId="urn:microsoft.com/office/officeart/2005/8/layout/vList5"/>
    <dgm:cxn modelId="{F3BE6376-6ABE-4F5E-8D3C-9690DF9B8212}" type="presOf" srcId="{656DEFFD-3AF6-4140-9DE9-DE81E1D2E837}" destId="{E6339EE9-24EE-484F-A3F9-E590C87D191E}" srcOrd="0" destOrd="0" presId="urn:microsoft.com/office/officeart/2005/8/layout/vList5"/>
    <dgm:cxn modelId="{08EBB125-D2BC-4F53-9B53-2E5FC11240F6}" srcId="{40520FA7-2D14-4BCE-B115-A793D4E1831C}" destId="{656DEFFD-3AF6-4140-9DE9-DE81E1D2E837}" srcOrd="0" destOrd="0" parTransId="{B10ADE81-DD39-4BEA-B3FD-9F4CB078022D}" sibTransId="{FF1CBFAC-0B43-424D-BAE3-DC32E9E398B5}"/>
    <dgm:cxn modelId="{0974F8BA-172D-4A8E-A008-4E6041808C1C}" type="presParOf" srcId="{A0AF8946-5848-49E9-A87A-A8BF586EF951}" destId="{FD9AFC78-8028-441A-B0D7-23015DE1AA06}" srcOrd="0" destOrd="0" presId="urn:microsoft.com/office/officeart/2005/8/layout/vList5"/>
    <dgm:cxn modelId="{BCCCA37C-16E9-4EF9-8452-63CCB161793E}" type="presParOf" srcId="{FD9AFC78-8028-441A-B0D7-23015DE1AA06}" destId="{E6339EE9-24EE-484F-A3F9-E590C87D191E}"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170CE6F-5F38-4948-A578-A49789EECF56}" type="doc">
      <dgm:prSet loTypeId="urn:microsoft.com/office/officeart/2005/8/layout/hierarchy3" loCatId="hierarchy" qsTypeId="urn:microsoft.com/office/officeart/2005/8/quickstyle/simple1" qsCatId="simple" csTypeId="urn:microsoft.com/office/officeart/2005/8/colors/colorful4" csCatId="colorful" phldr="1"/>
      <dgm:spPr/>
      <dgm:t>
        <a:bodyPr/>
        <a:lstStyle/>
        <a:p>
          <a:pPr rtl="1"/>
          <a:endParaRPr lang="ar-SA"/>
        </a:p>
      </dgm:t>
    </dgm:pt>
    <dgm:pt modelId="{72E2FD6C-AE44-4617-B023-4B1B4C7275FB}">
      <dgm:prSet/>
      <dgm:spPr/>
      <dgm:t>
        <a:bodyPr/>
        <a:lstStyle/>
        <a:p>
          <a:pPr rtl="1"/>
          <a:r>
            <a:rPr lang="ar-SA" u="sng" dirty="0" smtClean="0"/>
            <a:t>موضوعات المحاضرة السابقة</a:t>
          </a:r>
          <a:endParaRPr lang="ar-SA" u="sng" dirty="0"/>
        </a:p>
      </dgm:t>
    </dgm:pt>
    <dgm:pt modelId="{BE170EA8-9F60-450C-B23C-AABDEFFCCB06}" type="parTrans" cxnId="{41AA7E5A-F63C-4525-ACEC-DF808C949603}">
      <dgm:prSet/>
      <dgm:spPr/>
      <dgm:t>
        <a:bodyPr/>
        <a:lstStyle/>
        <a:p>
          <a:pPr rtl="1"/>
          <a:endParaRPr lang="ar-SA"/>
        </a:p>
      </dgm:t>
    </dgm:pt>
    <dgm:pt modelId="{7A8E2702-DCD3-4242-8E3B-3EF20F9A3F1B}" type="sibTrans" cxnId="{41AA7E5A-F63C-4525-ACEC-DF808C949603}">
      <dgm:prSet/>
      <dgm:spPr/>
      <dgm:t>
        <a:bodyPr/>
        <a:lstStyle/>
        <a:p>
          <a:pPr rtl="1"/>
          <a:endParaRPr lang="ar-SA"/>
        </a:p>
      </dgm:t>
    </dgm:pt>
    <dgm:pt modelId="{E3B2F5F4-3EF5-4190-A84A-D51F1AB4BC90}">
      <dgm:prSet custT="1">
        <dgm:style>
          <a:lnRef idx="1">
            <a:schemeClr val="accent6"/>
          </a:lnRef>
          <a:fillRef idx="2">
            <a:schemeClr val="accent6"/>
          </a:fillRef>
          <a:effectRef idx="1">
            <a:schemeClr val="accent6"/>
          </a:effectRef>
          <a:fontRef idx="minor">
            <a:schemeClr val="dk1"/>
          </a:fontRef>
        </dgm:style>
      </dgm:prSet>
      <dgm:spPr/>
      <dgm:t>
        <a:bodyPr/>
        <a:lstStyle/>
        <a:p>
          <a:pPr rtl="1"/>
          <a:r>
            <a:rPr lang="ar-SA" sz="3200" dirty="0" smtClean="0"/>
            <a:t>مدرسة التفسير بالمدينة:</a:t>
          </a:r>
          <a:endParaRPr lang="ar-SA" sz="3200" dirty="0"/>
        </a:p>
      </dgm:t>
    </dgm:pt>
    <dgm:pt modelId="{8B1899A7-7B7A-4A13-8082-9AB7C609B80B}" type="parTrans" cxnId="{79D3B053-CDDA-4B96-B3B0-4172C681722A}">
      <dgm:prSet/>
      <dgm:spPr/>
      <dgm:t>
        <a:bodyPr/>
        <a:lstStyle/>
        <a:p>
          <a:pPr rtl="1"/>
          <a:endParaRPr lang="ar-SA"/>
        </a:p>
      </dgm:t>
    </dgm:pt>
    <dgm:pt modelId="{EA305139-9A67-445E-B260-1E9B03AE092D}" type="sibTrans" cxnId="{79D3B053-CDDA-4B96-B3B0-4172C681722A}">
      <dgm:prSet/>
      <dgm:spPr/>
      <dgm:t>
        <a:bodyPr/>
        <a:lstStyle/>
        <a:p>
          <a:pPr rtl="1"/>
          <a:endParaRPr lang="ar-SA"/>
        </a:p>
      </dgm:t>
    </dgm:pt>
    <dgm:pt modelId="{B8545305-170B-4CE6-9099-D45C02C8548E}">
      <dgm:prSet>
        <dgm:style>
          <a:lnRef idx="1">
            <a:schemeClr val="accent5"/>
          </a:lnRef>
          <a:fillRef idx="2">
            <a:schemeClr val="accent5"/>
          </a:fillRef>
          <a:effectRef idx="1">
            <a:schemeClr val="accent5"/>
          </a:effectRef>
          <a:fontRef idx="minor">
            <a:schemeClr val="dk1"/>
          </a:fontRef>
        </dgm:style>
      </dgm:prSet>
      <dgm:spPr/>
      <dgm:t>
        <a:bodyPr/>
        <a:lstStyle/>
        <a:p>
          <a:pPr algn="r" rtl="1"/>
          <a:r>
            <a:rPr lang="ar-SA" dirty="0" smtClean="0"/>
            <a:t>مؤسسها</a:t>
          </a:r>
          <a:endParaRPr lang="ar-SA" dirty="0"/>
        </a:p>
      </dgm:t>
    </dgm:pt>
    <dgm:pt modelId="{9D7029F3-230F-4457-8E4B-0163A7735F5F}" type="parTrans" cxnId="{E3B9E583-50A9-479A-971C-870709072B8E}">
      <dgm:prSet/>
      <dgm:spPr/>
      <dgm:t>
        <a:bodyPr/>
        <a:lstStyle/>
        <a:p>
          <a:pPr rtl="1"/>
          <a:endParaRPr lang="ar-SA"/>
        </a:p>
      </dgm:t>
    </dgm:pt>
    <dgm:pt modelId="{3F9AC83E-E07F-4C51-B427-E467C11DD230}" type="sibTrans" cxnId="{E3B9E583-50A9-479A-971C-870709072B8E}">
      <dgm:prSet/>
      <dgm:spPr/>
      <dgm:t>
        <a:bodyPr/>
        <a:lstStyle/>
        <a:p>
          <a:pPr rtl="1"/>
          <a:endParaRPr lang="ar-SA"/>
        </a:p>
      </dgm:t>
    </dgm:pt>
    <dgm:pt modelId="{D2B6909E-50EB-4CC9-862B-F3836822A0A1}">
      <dgm:prSet>
        <dgm:style>
          <a:lnRef idx="1">
            <a:schemeClr val="accent5"/>
          </a:lnRef>
          <a:fillRef idx="2">
            <a:schemeClr val="accent5"/>
          </a:fillRef>
          <a:effectRef idx="1">
            <a:schemeClr val="accent5"/>
          </a:effectRef>
          <a:fontRef idx="minor">
            <a:schemeClr val="dk1"/>
          </a:fontRef>
        </dgm:style>
      </dgm:prSet>
      <dgm:spPr/>
      <dgm:t>
        <a:bodyPr/>
        <a:lstStyle/>
        <a:p>
          <a:pPr algn="r" rtl="1"/>
          <a:r>
            <a:rPr lang="ar-SA" dirty="0" smtClean="0"/>
            <a:t>أشهر رجالها</a:t>
          </a:r>
          <a:endParaRPr lang="ar-SA" dirty="0"/>
        </a:p>
      </dgm:t>
    </dgm:pt>
    <dgm:pt modelId="{E0C41E95-DDC6-4826-B409-8A359D745ED7}" type="parTrans" cxnId="{3B1990DF-97E6-4228-B7C7-BD3064CD4DFA}">
      <dgm:prSet/>
      <dgm:spPr/>
      <dgm:t>
        <a:bodyPr/>
        <a:lstStyle/>
        <a:p>
          <a:pPr rtl="1"/>
          <a:endParaRPr lang="ar-SA"/>
        </a:p>
      </dgm:t>
    </dgm:pt>
    <dgm:pt modelId="{E52AC037-25BC-4B9D-A331-ABFFF6D70312}" type="sibTrans" cxnId="{3B1990DF-97E6-4228-B7C7-BD3064CD4DFA}">
      <dgm:prSet/>
      <dgm:spPr/>
      <dgm:t>
        <a:bodyPr/>
        <a:lstStyle/>
        <a:p>
          <a:pPr rtl="1"/>
          <a:endParaRPr lang="ar-SA"/>
        </a:p>
      </dgm:t>
    </dgm:pt>
    <dgm:pt modelId="{B46BE0CD-C470-4705-9F34-C9F82CDFA7EB}">
      <dgm:prSet>
        <dgm:style>
          <a:lnRef idx="1">
            <a:schemeClr val="accent5"/>
          </a:lnRef>
          <a:fillRef idx="2">
            <a:schemeClr val="accent5"/>
          </a:fillRef>
          <a:effectRef idx="1">
            <a:schemeClr val="accent5"/>
          </a:effectRef>
          <a:fontRef idx="minor">
            <a:schemeClr val="dk1"/>
          </a:fontRef>
        </dgm:style>
      </dgm:prSet>
      <dgm:spPr/>
      <dgm:t>
        <a:bodyPr/>
        <a:lstStyle/>
        <a:p>
          <a:pPr algn="r" rtl="1"/>
          <a:r>
            <a:rPr lang="ar-SA" dirty="0" smtClean="0"/>
            <a:t>طريقتها في الاستدلال</a:t>
          </a:r>
          <a:endParaRPr lang="ar-SA" dirty="0"/>
        </a:p>
      </dgm:t>
    </dgm:pt>
    <dgm:pt modelId="{FF4F8D3D-67A5-454C-93D8-9A46282E6489}" type="parTrans" cxnId="{B084275C-7453-4BAD-AD59-1A0FF88BAA94}">
      <dgm:prSet/>
      <dgm:spPr/>
      <dgm:t>
        <a:bodyPr/>
        <a:lstStyle/>
        <a:p>
          <a:pPr rtl="1"/>
          <a:endParaRPr lang="ar-SA"/>
        </a:p>
      </dgm:t>
    </dgm:pt>
    <dgm:pt modelId="{619137ED-18C2-4A28-93E0-D7C2CB7A3446}" type="sibTrans" cxnId="{B084275C-7453-4BAD-AD59-1A0FF88BAA94}">
      <dgm:prSet/>
      <dgm:spPr/>
      <dgm:t>
        <a:bodyPr/>
        <a:lstStyle/>
        <a:p>
          <a:pPr rtl="1"/>
          <a:endParaRPr lang="ar-SA"/>
        </a:p>
      </dgm:t>
    </dgm:pt>
    <dgm:pt modelId="{6D545DBD-1B4C-40A0-8D84-20569DA18558}" type="pres">
      <dgm:prSet presAssocID="{4170CE6F-5F38-4948-A578-A49789EECF56}" presName="diagram" presStyleCnt="0">
        <dgm:presLayoutVars>
          <dgm:chPref val="1"/>
          <dgm:dir/>
          <dgm:animOne val="branch"/>
          <dgm:animLvl val="lvl"/>
          <dgm:resizeHandles/>
        </dgm:presLayoutVars>
      </dgm:prSet>
      <dgm:spPr/>
      <dgm:t>
        <a:bodyPr/>
        <a:lstStyle/>
        <a:p>
          <a:pPr rtl="1"/>
          <a:endParaRPr lang="ar-SA"/>
        </a:p>
      </dgm:t>
    </dgm:pt>
    <dgm:pt modelId="{CF763AE5-C183-4ECD-9BA4-74E941019331}" type="pres">
      <dgm:prSet presAssocID="{72E2FD6C-AE44-4617-B023-4B1B4C7275FB}" presName="root" presStyleCnt="0"/>
      <dgm:spPr/>
    </dgm:pt>
    <dgm:pt modelId="{761C955A-DACC-49E9-8209-53E39F473A16}" type="pres">
      <dgm:prSet presAssocID="{72E2FD6C-AE44-4617-B023-4B1B4C7275FB}" presName="rootComposite" presStyleCnt="0"/>
      <dgm:spPr/>
    </dgm:pt>
    <dgm:pt modelId="{2162944F-2557-4D56-BF0E-84970C76234D}" type="pres">
      <dgm:prSet presAssocID="{72E2FD6C-AE44-4617-B023-4B1B4C7275FB}" presName="rootText" presStyleLbl="node1" presStyleIdx="0" presStyleCnt="1" custScaleX="421125"/>
      <dgm:spPr/>
      <dgm:t>
        <a:bodyPr/>
        <a:lstStyle/>
        <a:p>
          <a:pPr rtl="1"/>
          <a:endParaRPr lang="ar-SA"/>
        </a:p>
      </dgm:t>
    </dgm:pt>
    <dgm:pt modelId="{8BB34317-DCE0-415E-9EE3-5963CD99274E}" type="pres">
      <dgm:prSet presAssocID="{72E2FD6C-AE44-4617-B023-4B1B4C7275FB}" presName="rootConnector" presStyleLbl="node1" presStyleIdx="0" presStyleCnt="1"/>
      <dgm:spPr/>
      <dgm:t>
        <a:bodyPr/>
        <a:lstStyle/>
        <a:p>
          <a:pPr rtl="1"/>
          <a:endParaRPr lang="ar-SA"/>
        </a:p>
      </dgm:t>
    </dgm:pt>
    <dgm:pt modelId="{2F64CAAA-9CE5-4AC0-9A77-EB102CBDABD9}" type="pres">
      <dgm:prSet presAssocID="{72E2FD6C-AE44-4617-B023-4B1B4C7275FB}" presName="childShape" presStyleCnt="0"/>
      <dgm:spPr/>
    </dgm:pt>
    <dgm:pt modelId="{C8CE3A9A-0BFF-4DA1-B173-24035461DB04}" type="pres">
      <dgm:prSet presAssocID="{8B1899A7-7B7A-4A13-8082-9AB7C609B80B}" presName="Name13" presStyleLbl="parChTrans1D2" presStyleIdx="0" presStyleCnt="4"/>
      <dgm:spPr/>
      <dgm:t>
        <a:bodyPr/>
        <a:lstStyle/>
        <a:p>
          <a:pPr rtl="1"/>
          <a:endParaRPr lang="ar-SA"/>
        </a:p>
      </dgm:t>
    </dgm:pt>
    <dgm:pt modelId="{EEA6BF65-4DA3-4438-B6F2-26F98A590621}" type="pres">
      <dgm:prSet presAssocID="{E3B2F5F4-3EF5-4190-A84A-D51F1AB4BC90}" presName="childText" presStyleLbl="bgAcc1" presStyleIdx="0" presStyleCnt="4" custScaleX="361794">
        <dgm:presLayoutVars>
          <dgm:bulletEnabled val="1"/>
        </dgm:presLayoutVars>
      </dgm:prSet>
      <dgm:spPr/>
      <dgm:t>
        <a:bodyPr/>
        <a:lstStyle/>
        <a:p>
          <a:pPr rtl="1"/>
          <a:endParaRPr lang="ar-SA"/>
        </a:p>
      </dgm:t>
    </dgm:pt>
    <dgm:pt modelId="{F2B9F01D-CFC3-4175-BF6E-0592149CC1A5}" type="pres">
      <dgm:prSet presAssocID="{9D7029F3-230F-4457-8E4B-0163A7735F5F}" presName="Name13" presStyleLbl="parChTrans1D2" presStyleIdx="1" presStyleCnt="4"/>
      <dgm:spPr/>
      <dgm:t>
        <a:bodyPr/>
        <a:lstStyle/>
        <a:p>
          <a:pPr rtl="1"/>
          <a:endParaRPr lang="ar-SA"/>
        </a:p>
      </dgm:t>
    </dgm:pt>
    <dgm:pt modelId="{03BC8A3D-BA63-4C0F-8B84-CC06B9080C19}" type="pres">
      <dgm:prSet presAssocID="{B8545305-170B-4CE6-9099-D45C02C8548E}" presName="childText" presStyleLbl="bgAcc1" presStyleIdx="1" presStyleCnt="4" custScaleX="219446">
        <dgm:presLayoutVars>
          <dgm:bulletEnabled val="1"/>
        </dgm:presLayoutVars>
      </dgm:prSet>
      <dgm:spPr/>
      <dgm:t>
        <a:bodyPr/>
        <a:lstStyle/>
        <a:p>
          <a:pPr rtl="1"/>
          <a:endParaRPr lang="ar-SA"/>
        </a:p>
      </dgm:t>
    </dgm:pt>
    <dgm:pt modelId="{1913CAE9-E561-4FA2-A4E0-94C975DB0DF7}" type="pres">
      <dgm:prSet presAssocID="{FF4F8D3D-67A5-454C-93D8-9A46282E6489}" presName="Name13" presStyleLbl="parChTrans1D2" presStyleIdx="2" presStyleCnt="4"/>
      <dgm:spPr/>
      <dgm:t>
        <a:bodyPr/>
        <a:lstStyle/>
        <a:p>
          <a:pPr rtl="1"/>
          <a:endParaRPr lang="ar-SA"/>
        </a:p>
      </dgm:t>
    </dgm:pt>
    <dgm:pt modelId="{60C00309-FE43-4DD3-A994-7095ED0B4D82}" type="pres">
      <dgm:prSet presAssocID="{B46BE0CD-C470-4705-9F34-C9F82CDFA7EB}" presName="childText" presStyleLbl="bgAcc1" presStyleIdx="2" presStyleCnt="4" custScaleX="219446">
        <dgm:presLayoutVars>
          <dgm:bulletEnabled val="1"/>
        </dgm:presLayoutVars>
      </dgm:prSet>
      <dgm:spPr/>
      <dgm:t>
        <a:bodyPr/>
        <a:lstStyle/>
        <a:p>
          <a:pPr rtl="1"/>
          <a:endParaRPr lang="ar-SA"/>
        </a:p>
      </dgm:t>
    </dgm:pt>
    <dgm:pt modelId="{E066129A-F4A9-4AA6-8D01-C4AD9024580E}" type="pres">
      <dgm:prSet presAssocID="{E0C41E95-DDC6-4826-B409-8A359D745ED7}" presName="Name13" presStyleLbl="parChTrans1D2" presStyleIdx="3" presStyleCnt="4"/>
      <dgm:spPr/>
      <dgm:t>
        <a:bodyPr/>
        <a:lstStyle/>
        <a:p>
          <a:pPr rtl="1"/>
          <a:endParaRPr lang="ar-SA"/>
        </a:p>
      </dgm:t>
    </dgm:pt>
    <dgm:pt modelId="{E330501A-A04C-42C7-A340-F4D8AC599950}" type="pres">
      <dgm:prSet presAssocID="{D2B6909E-50EB-4CC9-862B-F3836822A0A1}" presName="childText" presStyleLbl="bgAcc1" presStyleIdx="3" presStyleCnt="4" custScaleX="219446">
        <dgm:presLayoutVars>
          <dgm:bulletEnabled val="1"/>
        </dgm:presLayoutVars>
      </dgm:prSet>
      <dgm:spPr/>
      <dgm:t>
        <a:bodyPr/>
        <a:lstStyle/>
        <a:p>
          <a:pPr rtl="1"/>
          <a:endParaRPr lang="ar-SA"/>
        </a:p>
      </dgm:t>
    </dgm:pt>
  </dgm:ptLst>
  <dgm:cxnLst>
    <dgm:cxn modelId="{63D979D3-4E11-4CEC-8E5D-6B6896E2C671}" type="presOf" srcId="{FF4F8D3D-67A5-454C-93D8-9A46282E6489}" destId="{1913CAE9-E561-4FA2-A4E0-94C975DB0DF7}" srcOrd="0" destOrd="0" presId="urn:microsoft.com/office/officeart/2005/8/layout/hierarchy3"/>
    <dgm:cxn modelId="{2122F18E-D334-4A57-807F-D5B94EE0B4F8}" type="presOf" srcId="{72E2FD6C-AE44-4617-B023-4B1B4C7275FB}" destId="{8BB34317-DCE0-415E-9EE3-5963CD99274E}" srcOrd="1" destOrd="0" presId="urn:microsoft.com/office/officeart/2005/8/layout/hierarchy3"/>
    <dgm:cxn modelId="{1BFF4197-5128-4F27-8A92-DB3DF4C0FDC9}" type="presOf" srcId="{E0C41E95-DDC6-4826-B409-8A359D745ED7}" destId="{E066129A-F4A9-4AA6-8D01-C4AD9024580E}" srcOrd="0" destOrd="0" presId="urn:microsoft.com/office/officeart/2005/8/layout/hierarchy3"/>
    <dgm:cxn modelId="{9368452E-69D3-415D-9631-A0F3878AD28E}" type="presOf" srcId="{72E2FD6C-AE44-4617-B023-4B1B4C7275FB}" destId="{2162944F-2557-4D56-BF0E-84970C76234D}" srcOrd="0" destOrd="0" presId="urn:microsoft.com/office/officeart/2005/8/layout/hierarchy3"/>
    <dgm:cxn modelId="{716CA4A8-92CB-4FD5-9ECA-AEA6B71D15B1}" type="presOf" srcId="{B46BE0CD-C470-4705-9F34-C9F82CDFA7EB}" destId="{60C00309-FE43-4DD3-A994-7095ED0B4D82}" srcOrd="0" destOrd="0" presId="urn:microsoft.com/office/officeart/2005/8/layout/hierarchy3"/>
    <dgm:cxn modelId="{105C14CA-2BFD-4019-981F-9C58CB3027D9}" type="presOf" srcId="{9D7029F3-230F-4457-8E4B-0163A7735F5F}" destId="{F2B9F01D-CFC3-4175-BF6E-0592149CC1A5}" srcOrd="0" destOrd="0" presId="urn:microsoft.com/office/officeart/2005/8/layout/hierarchy3"/>
    <dgm:cxn modelId="{E3B9E583-50A9-479A-971C-870709072B8E}" srcId="{72E2FD6C-AE44-4617-B023-4B1B4C7275FB}" destId="{B8545305-170B-4CE6-9099-D45C02C8548E}" srcOrd="1" destOrd="0" parTransId="{9D7029F3-230F-4457-8E4B-0163A7735F5F}" sibTransId="{3F9AC83E-E07F-4C51-B427-E467C11DD230}"/>
    <dgm:cxn modelId="{ECBE9166-E278-4B83-880D-0F287870E4FD}" type="presOf" srcId="{B8545305-170B-4CE6-9099-D45C02C8548E}" destId="{03BC8A3D-BA63-4C0F-8B84-CC06B9080C19}" srcOrd="0" destOrd="0" presId="urn:microsoft.com/office/officeart/2005/8/layout/hierarchy3"/>
    <dgm:cxn modelId="{85C24A72-9ABF-4FDE-A4BF-6FF61F1B18AD}" type="presOf" srcId="{4170CE6F-5F38-4948-A578-A49789EECF56}" destId="{6D545DBD-1B4C-40A0-8D84-20569DA18558}" srcOrd="0" destOrd="0" presId="urn:microsoft.com/office/officeart/2005/8/layout/hierarchy3"/>
    <dgm:cxn modelId="{B3490CC8-B3C9-43CD-9CFF-B8DD49FF040A}" type="presOf" srcId="{8B1899A7-7B7A-4A13-8082-9AB7C609B80B}" destId="{C8CE3A9A-0BFF-4DA1-B173-24035461DB04}" srcOrd="0" destOrd="0" presId="urn:microsoft.com/office/officeart/2005/8/layout/hierarchy3"/>
    <dgm:cxn modelId="{7BC3451C-C58F-4017-8586-4A053607CBBD}" type="presOf" srcId="{D2B6909E-50EB-4CC9-862B-F3836822A0A1}" destId="{E330501A-A04C-42C7-A340-F4D8AC599950}" srcOrd="0" destOrd="0" presId="urn:microsoft.com/office/officeart/2005/8/layout/hierarchy3"/>
    <dgm:cxn modelId="{AF6FC9BB-A174-49CE-B492-2A0895CF0C05}" type="presOf" srcId="{E3B2F5F4-3EF5-4190-A84A-D51F1AB4BC90}" destId="{EEA6BF65-4DA3-4438-B6F2-26F98A590621}" srcOrd="0" destOrd="0" presId="urn:microsoft.com/office/officeart/2005/8/layout/hierarchy3"/>
    <dgm:cxn modelId="{3B1990DF-97E6-4228-B7C7-BD3064CD4DFA}" srcId="{72E2FD6C-AE44-4617-B023-4B1B4C7275FB}" destId="{D2B6909E-50EB-4CC9-862B-F3836822A0A1}" srcOrd="3" destOrd="0" parTransId="{E0C41E95-DDC6-4826-B409-8A359D745ED7}" sibTransId="{E52AC037-25BC-4B9D-A331-ABFFF6D70312}"/>
    <dgm:cxn modelId="{B084275C-7453-4BAD-AD59-1A0FF88BAA94}" srcId="{72E2FD6C-AE44-4617-B023-4B1B4C7275FB}" destId="{B46BE0CD-C470-4705-9F34-C9F82CDFA7EB}" srcOrd="2" destOrd="0" parTransId="{FF4F8D3D-67A5-454C-93D8-9A46282E6489}" sibTransId="{619137ED-18C2-4A28-93E0-D7C2CB7A3446}"/>
    <dgm:cxn modelId="{79D3B053-CDDA-4B96-B3B0-4172C681722A}" srcId="{72E2FD6C-AE44-4617-B023-4B1B4C7275FB}" destId="{E3B2F5F4-3EF5-4190-A84A-D51F1AB4BC90}" srcOrd="0" destOrd="0" parTransId="{8B1899A7-7B7A-4A13-8082-9AB7C609B80B}" sibTransId="{EA305139-9A67-445E-B260-1E9B03AE092D}"/>
    <dgm:cxn modelId="{41AA7E5A-F63C-4525-ACEC-DF808C949603}" srcId="{4170CE6F-5F38-4948-A578-A49789EECF56}" destId="{72E2FD6C-AE44-4617-B023-4B1B4C7275FB}" srcOrd="0" destOrd="0" parTransId="{BE170EA8-9F60-450C-B23C-AABDEFFCCB06}" sibTransId="{7A8E2702-DCD3-4242-8E3B-3EF20F9A3F1B}"/>
    <dgm:cxn modelId="{FBCF8BA3-336A-4637-B2C9-5522AE2D235F}" type="presParOf" srcId="{6D545DBD-1B4C-40A0-8D84-20569DA18558}" destId="{CF763AE5-C183-4ECD-9BA4-74E941019331}" srcOrd="0" destOrd="0" presId="urn:microsoft.com/office/officeart/2005/8/layout/hierarchy3"/>
    <dgm:cxn modelId="{0D3EB63B-7536-469A-BDDE-A19875B2B48D}" type="presParOf" srcId="{CF763AE5-C183-4ECD-9BA4-74E941019331}" destId="{761C955A-DACC-49E9-8209-53E39F473A16}" srcOrd="0" destOrd="0" presId="urn:microsoft.com/office/officeart/2005/8/layout/hierarchy3"/>
    <dgm:cxn modelId="{A5B9FF05-CB69-42E8-A033-B1A4FCE91BFC}" type="presParOf" srcId="{761C955A-DACC-49E9-8209-53E39F473A16}" destId="{2162944F-2557-4D56-BF0E-84970C76234D}" srcOrd="0" destOrd="0" presId="urn:microsoft.com/office/officeart/2005/8/layout/hierarchy3"/>
    <dgm:cxn modelId="{662F00DF-4DE7-45F0-9209-BFC1E45C7EF9}" type="presParOf" srcId="{761C955A-DACC-49E9-8209-53E39F473A16}" destId="{8BB34317-DCE0-415E-9EE3-5963CD99274E}" srcOrd="1" destOrd="0" presId="urn:microsoft.com/office/officeart/2005/8/layout/hierarchy3"/>
    <dgm:cxn modelId="{218FD59A-07F9-4C35-B549-C926BC8DF78A}" type="presParOf" srcId="{CF763AE5-C183-4ECD-9BA4-74E941019331}" destId="{2F64CAAA-9CE5-4AC0-9A77-EB102CBDABD9}" srcOrd="1" destOrd="0" presId="urn:microsoft.com/office/officeart/2005/8/layout/hierarchy3"/>
    <dgm:cxn modelId="{737B8792-F7DB-4754-A3B9-EAF33DF2D5AC}" type="presParOf" srcId="{2F64CAAA-9CE5-4AC0-9A77-EB102CBDABD9}" destId="{C8CE3A9A-0BFF-4DA1-B173-24035461DB04}" srcOrd="0" destOrd="0" presId="urn:microsoft.com/office/officeart/2005/8/layout/hierarchy3"/>
    <dgm:cxn modelId="{6448AAF8-05CE-46B0-803C-405500EE5391}" type="presParOf" srcId="{2F64CAAA-9CE5-4AC0-9A77-EB102CBDABD9}" destId="{EEA6BF65-4DA3-4438-B6F2-26F98A590621}" srcOrd="1" destOrd="0" presId="urn:microsoft.com/office/officeart/2005/8/layout/hierarchy3"/>
    <dgm:cxn modelId="{3736E128-CC91-419F-8D39-EABFA902F407}" type="presParOf" srcId="{2F64CAAA-9CE5-4AC0-9A77-EB102CBDABD9}" destId="{F2B9F01D-CFC3-4175-BF6E-0592149CC1A5}" srcOrd="2" destOrd="0" presId="urn:microsoft.com/office/officeart/2005/8/layout/hierarchy3"/>
    <dgm:cxn modelId="{3A345D4B-5F21-49AB-A867-89F2FDC68659}" type="presParOf" srcId="{2F64CAAA-9CE5-4AC0-9A77-EB102CBDABD9}" destId="{03BC8A3D-BA63-4C0F-8B84-CC06B9080C19}" srcOrd="3" destOrd="0" presId="urn:microsoft.com/office/officeart/2005/8/layout/hierarchy3"/>
    <dgm:cxn modelId="{B1267454-4C61-4B50-B17E-B173EF0BE555}" type="presParOf" srcId="{2F64CAAA-9CE5-4AC0-9A77-EB102CBDABD9}" destId="{1913CAE9-E561-4FA2-A4E0-94C975DB0DF7}" srcOrd="4" destOrd="0" presId="urn:microsoft.com/office/officeart/2005/8/layout/hierarchy3"/>
    <dgm:cxn modelId="{64725B27-21C4-4021-BD07-A8FBB6FE4656}" type="presParOf" srcId="{2F64CAAA-9CE5-4AC0-9A77-EB102CBDABD9}" destId="{60C00309-FE43-4DD3-A994-7095ED0B4D82}" srcOrd="5" destOrd="0" presId="urn:microsoft.com/office/officeart/2005/8/layout/hierarchy3"/>
    <dgm:cxn modelId="{43B3B390-E583-4904-A969-2F0173E60AD1}" type="presParOf" srcId="{2F64CAAA-9CE5-4AC0-9A77-EB102CBDABD9}" destId="{E066129A-F4A9-4AA6-8D01-C4AD9024580E}" srcOrd="6" destOrd="0" presId="urn:microsoft.com/office/officeart/2005/8/layout/hierarchy3"/>
    <dgm:cxn modelId="{3EA713A9-14C1-4346-A0D6-DDEAD94D2037}" type="presParOf" srcId="{2F64CAAA-9CE5-4AC0-9A77-EB102CBDABD9}" destId="{E330501A-A04C-42C7-A340-F4D8AC599950}" srcOrd="7"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170CE6F-5F38-4948-A578-A49789EECF56}" type="doc">
      <dgm:prSet loTypeId="urn:microsoft.com/office/officeart/2005/8/layout/hierarchy3" loCatId="hierarchy" qsTypeId="urn:microsoft.com/office/officeart/2005/8/quickstyle/simple1" qsCatId="simple" csTypeId="urn:microsoft.com/office/officeart/2005/8/colors/colorful4" csCatId="colorful" phldr="1"/>
      <dgm:spPr/>
      <dgm:t>
        <a:bodyPr/>
        <a:lstStyle/>
        <a:p>
          <a:pPr rtl="1"/>
          <a:endParaRPr lang="ar-SA"/>
        </a:p>
      </dgm:t>
    </dgm:pt>
    <dgm:pt modelId="{72E2FD6C-AE44-4617-B023-4B1B4C7275FB}">
      <dgm:prSet>
        <dgm:style>
          <a:lnRef idx="1">
            <a:schemeClr val="accent3"/>
          </a:lnRef>
          <a:fillRef idx="2">
            <a:schemeClr val="accent3"/>
          </a:fillRef>
          <a:effectRef idx="1">
            <a:schemeClr val="accent3"/>
          </a:effectRef>
          <a:fontRef idx="minor">
            <a:schemeClr val="dk1"/>
          </a:fontRef>
        </dgm:style>
      </dgm:prSet>
      <dgm:spPr/>
      <dgm:t>
        <a:bodyPr/>
        <a:lstStyle/>
        <a:p>
          <a:pPr rtl="1"/>
          <a:r>
            <a:rPr lang="ar-SA" u="sng" dirty="0" smtClean="0"/>
            <a:t>موضوعات المحاضرة السابقة</a:t>
          </a:r>
          <a:endParaRPr lang="ar-SA" u="sng" dirty="0"/>
        </a:p>
      </dgm:t>
    </dgm:pt>
    <dgm:pt modelId="{BE170EA8-9F60-450C-B23C-AABDEFFCCB06}" type="parTrans" cxnId="{41AA7E5A-F63C-4525-ACEC-DF808C949603}">
      <dgm:prSet/>
      <dgm:spPr/>
      <dgm:t>
        <a:bodyPr/>
        <a:lstStyle/>
        <a:p>
          <a:pPr rtl="1"/>
          <a:endParaRPr lang="ar-SA"/>
        </a:p>
      </dgm:t>
    </dgm:pt>
    <dgm:pt modelId="{7A8E2702-DCD3-4242-8E3B-3EF20F9A3F1B}" type="sibTrans" cxnId="{41AA7E5A-F63C-4525-ACEC-DF808C949603}">
      <dgm:prSet/>
      <dgm:spPr/>
      <dgm:t>
        <a:bodyPr/>
        <a:lstStyle/>
        <a:p>
          <a:pPr rtl="1"/>
          <a:endParaRPr lang="ar-SA"/>
        </a:p>
      </dgm:t>
    </dgm:pt>
    <dgm:pt modelId="{E3B2F5F4-3EF5-4190-A84A-D51F1AB4BC90}">
      <dgm:prSet custT="1">
        <dgm:style>
          <a:lnRef idx="1">
            <a:schemeClr val="accent4"/>
          </a:lnRef>
          <a:fillRef idx="2">
            <a:schemeClr val="accent4"/>
          </a:fillRef>
          <a:effectRef idx="1">
            <a:schemeClr val="accent4"/>
          </a:effectRef>
          <a:fontRef idx="minor">
            <a:schemeClr val="dk1"/>
          </a:fontRef>
        </dgm:style>
      </dgm:prSet>
      <dgm:spPr/>
      <dgm:t>
        <a:bodyPr/>
        <a:lstStyle/>
        <a:p>
          <a:pPr rtl="1"/>
          <a:r>
            <a:rPr lang="ar-SA" sz="3200" dirty="0" smtClean="0"/>
            <a:t>مدرسة التفسير بالعراق:</a:t>
          </a:r>
          <a:endParaRPr lang="ar-SA" sz="3200" dirty="0"/>
        </a:p>
      </dgm:t>
    </dgm:pt>
    <dgm:pt modelId="{8B1899A7-7B7A-4A13-8082-9AB7C609B80B}" type="parTrans" cxnId="{79D3B053-CDDA-4B96-B3B0-4172C681722A}">
      <dgm:prSet/>
      <dgm:spPr/>
      <dgm:t>
        <a:bodyPr/>
        <a:lstStyle/>
        <a:p>
          <a:pPr rtl="1"/>
          <a:endParaRPr lang="ar-SA"/>
        </a:p>
      </dgm:t>
    </dgm:pt>
    <dgm:pt modelId="{EA305139-9A67-445E-B260-1E9B03AE092D}" type="sibTrans" cxnId="{79D3B053-CDDA-4B96-B3B0-4172C681722A}">
      <dgm:prSet/>
      <dgm:spPr/>
      <dgm:t>
        <a:bodyPr/>
        <a:lstStyle/>
        <a:p>
          <a:pPr rtl="1"/>
          <a:endParaRPr lang="ar-SA"/>
        </a:p>
      </dgm:t>
    </dgm:pt>
    <dgm:pt modelId="{B8545305-170B-4CE6-9099-D45C02C8548E}">
      <dgm:prSet>
        <dgm:style>
          <a:lnRef idx="1">
            <a:schemeClr val="accent5"/>
          </a:lnRef>
          <a:fillRef idx="2">
            <a:schemeClr val="accent5"/>
          </a:fillRef>
          <a:effectRef idx="1">
            <a:schemeClr val="accent5"/>
          </a:effectRef>
          <a:fontRef idx="minor">
            <a:schemeClr val="dk1"/>
          </a:fontRef>
        </dgm:style>
      </dgm:prSet>
      <dgm:spPr/>
      <dgm:t>
        <a:bodyPr/>
        <a:lstStyle/>
        <a:p>
          <a:pPr algn="r" rtl="1"/>
          <a:r>
            <a:rPr lang="ar-SA" dirty="0" smtClean="0"/>
            <a:t>مؤسسها</a:t>
          </a:r>
          <a:endParaRPr lang="ar-SA" dirty="0"/>
        </a:p>
      </dgm:t>
    </dgm:pt>
    <dgm:pt modelId="{9D7029F3-230F-4457-8E4B-0163A7735F5F}" type="parTrans" cxnId="{E3B9E583-50A9-479A-971C-870709072B8E}">
      <dgm:prSet/>
      <dgm:spPr/>
      <dgm:t>
        <a:bodyPr/>
        <a:lstStyle/>
        <a:p>
          <a:pPr rtl="1"/>
          <a:endParaRPr lang="ar-SA"/>
        </a:p>
      </dgm:t>
    </dgm:pt>
    <dgm:pt modelId="{3F9AC83E-E07F-4C51-B427-E467C11DD230}" type="sibTrans" cxnId="{E3B9E583-50A9-479A-971C-870709072B8E}">
      <dgm:prSet/>
      <dgm:spPr/>
      <dgm:t>
        <a:bodyPr/>
        <a:lstStyle/>
        <a:p>
          <a:pPr rtl="1"/>
          <a:endParaRPr lang="ar-SA"/>
        </a:p>
      </dgm:t>
    </dgm:pt>
    <dgm:pt modelId="{D2B6909E-50EB-4CC9-862B-F3836822A0A1}">
      <dgm:prSet>
        <dgm:style>
          <a:lnRef idx="1">
            <a:schemeClr val="accent5"/>
          </a:lnRef>
          <a:fillRef idx="2">
            <a:schemeClr val="accent5"/>
          </a:fillRef>
          <a:effectRef idx="1">
            <a:schemeClr val="accent5"/>
          </a:effectRef>
          <a:fontRef idx="minor">
            <a:schemeClr val="dk1"/>
          </a:fontRef>
        </dgm:style>
      </dgm:prSet>
      <dgm:spPr/>
      <dgm:t>
        <a:bodyPr/>
        <a:lstStyle/>
        <a:p>
          <a:pPr algn="r" rtl="1"/>
          <a:r>
            <a:rPr lang="ar-SA" dirty="0" smtClean="0"/>
            <a:t>أشهر رجالها</a:t>
          </a:r>
          <a:endParaRPr lang="ar-SA" dirty="0"/>
        </a:p>
      </dgm:t>
    </dgm:pt>
    <dgm:pt modelId="{E0C41E95-DDC6-4826-B409-8A359D745ED7}" type="parTrans" cxnId="{3B1990DF-97E6-4228-B7C7-BD3064CD4DFA}">
      <dgm:prSet/>
      <dgm:spPr/>
      <dgm:t>
        <a:bodyPr/>
        <a:lstStyle/>
        <a:p>
          <a:pPr rtl="1"/>
          <a:endParaRPr lang="ar-SA"/>
        </a:p>
      </dgm:t>
    </dgm:pt>
    <dgm:pt modelId="{E52AC037-25BC-4B9D-A331-ABFFF6D70312}" type="sibTrans" cxnId="{3B1990DF-97E6-4228-B7C7-BD3064CD4DFA}">
      <dgm:prSet/>
      <dgm:spPr/>
      <dgm:t>
        <a:bodyPr/>
        <a:lstStyle/>
        <a:p>
          <a:pPr rtl="1"/>
          <a:endParaRPr lang="ar-SA"/>
        </a:p>
      </dgm:t>
    </dgm:pt>
    <dgm:pt modelId="{B46BE0CD-C470-4705-9F34-C9F82CDFA7EB}">
      <dgm:prSet>
        <dgm:style>
          <a:lnRef idx="1">
            <a:schemeClr val="accent5"/>
          </a:lnRef>
          <a:fillRef idx="2">
            <a:schemeClr val="accent5"/>
          </a:fillRef>
          <a:effectRef idx="1">
            <a:schemeClr val="accent5"/>
          </a:effectRef>
          <a:fontRef idx="minor">
            <a:schemeClr val="dk1"/>
          </a:fontRef>
        </dgm:style>
      </dgm:prSet>
      <dgm:spPr/>
      <dgm:t>
        <a:bodyPr/>
        <a:lstStyle/>
        <a:p>
          <a:pPr algn="r" rtl="1"/>
          <a:r>
            <a:rPr lang="ar-SA" dirty="0" smtClean="0"/>
            <a:t>طريقتها في الاستدلال</a:t>
          </a:r>
          <a:endParaRPr lang="ar-SA" dirty="0"/>
        </a:p>
      </dgm:t>
    </dgm:pt>
    <dgm:pt modelId="{FF4F8D3D-67A5-454C-93D8-9A46282E6489}" type="parTrans" cxnId="{B084275C-7453-4BAD-AD59-1A0FF88BAA94}">
      <dgm:prSet/>
      <dgm:spPr/>
      <dgm:t>
        <a:bodyPr/>
        <a:lstStyle/>
        <a:p>
          <a:pPr rtl="1"/>
          <a:endParaRPr lang="ar-SA"/>
        </a:p>
      </dgm:t>
    </dgm:pt>
    <dgm:pt modelId="{619137ED-18C2-4A28-93E0-D7C2CB7A3446}" type="sibTrans" cxnId="{B084275C-7453-4BAD-AD59-1A0FF88BAA94}">
      <dgm:prSet/>
      <dgm:spPr/>
      <dgm:t>
        <a:bodyPr/>
        <a:lstStyle/>
        <a:p>
          <a:pPr rtl="1"/>
          <a:endParaRPr lang="ar-SA"/>
        </a:p>
      </dgm:t>
    </dgm:pt>
    <dgm:pt modelId="{6D545DBD-1B4C-40A0-8D84-20569DA18558}" type="pres">
      <dgm:prSet presAssocID="{4170CE6F-5F38-4948-A578-A49789EECF56}" presName="diagram" presStyleCnt="0">
        <dgm:presLayoutVars>
          <dgm:chPref val="1"/>
          <dgm:dir/>
          <dgm:animOne val="branch"/>
          <dgm:animLvl val="lvl"/>
          <dgm:resizeHandles/>
        </dgm:presLayoutVars>
      </dgm:prSet>
      <dgm:spPr/>
      <dgm:t>
        <a:bodyPr/>
        <a:lstStyle/>
        <a:p>
          <a:pPr rtl="1"/>
          <a:endParaRPr lang="ar-SA"/>
        </a:p>
      </dgm:t>
    </dgm:pt>
    <dgm:pt modelId="{CF763AE5-C183-4ECD-9BA4-74E941019331}" type="pres">
      <dgm:prSet presAssocID="{72E2FD6C-AE44-4617-B023-4B1B4C7275FB}" presName="root" presStyleCnt="0"/>
      <dgm:spPr/>
    </dgm:pt>
    <dgm:pt modelId="{761C955A-DACC-49E9-8209-53E39F473A16}" type="pres">
      <dgm:prSet presAssocID="{72E2FD6C-AE44-4617-B023-4B1B4C7275FB}" presName="rootComposite" presStyleCnt="0"/>
      <dgm:spPr/>
    </dgm:pt>
    <dgm:pt modelId="{2162944F-2557-4D56-BF0E-84970C76234D}" type="pres">
      <dgm:prSet presAssocID="{72E2FD6C-AE44-4617-B023-4B1B4C7275FB}" presName="rootText" presStyleLbl="node1" presStyleIdx="0" presStyleCnt="1" custScaleX="467726"/>
      <dgm:spPr/>
      <dgm:t>
        <a:bodyPr/>
        <a:lstStyle/>
        <a:p>
          <a:pPr rtl="1"/>
          <a:endParaRPr lang="ar-SA"/>
        </a:p>
      </dgm:t>
    </dgm:pt>
    <dgm:pt modelId="{8BB34317-DCE0-415E-9EE3-5963CD99274E}" type="pres">
      <dgm:prSet presAssocID="{72E2FD6C-AE44-4617-B023-4B1B4C7275FB}" presName="rootConnector" presStyleLbl="node1" presStyleIdx="0" presStyleCnt="1"/>
      <dgm:spPr/>
      <dgm:t>
        <a:bodyPr/>
        <a:lstStyle/>
        <a:p>
          <a:pPr rtl="1"/>
          <a:endParaRPr lang="ar-SA"/>
        </a:p>
      </dgm:t>
    </dgm:pt>
    <dgm:pt modelId="{2F64CAAA-9CE5-4AC0-9A77-EB102CBDABD9}" type="pres">
      <dgm:prSet presAssocID="{72E2FD6C-AE44-4617-B023-4B1B4C7275FB}" presName="childShape" presStyleCnt="0"/>
      <dgm:spPr/>
    </dgm:pt>
    <dgm:pt modelId="{C8CE3A9A-0BFF-4DA1-B173-24035461DB04}" type="pres">
      <dgm:prSet presAssocID="{8B1899A7-7B7A-4A13-8082-9AB7C609B80B}" presName="Name13" presStyleLbl="parChTrans1D2" presStyleIdx="0" presStyleCnt="4"/>
      <dgm:spPr/>
      <dgm:t>
        <a:bodyPr/>
        <a:lstStyle/>
        <a:p>
          <a:pPr rtl="1"/>
          <a:endParaRPr lang="ar-SA"/>
        </a:p>
      </dgm:t>
    </dgm:pt>
    <dgm:pt modelId="{EEA6BF65-4DA3-4438-B6F2-26F98A590621}" type="pres">
      <dgm:prSet presAssocID="{E3B2F5F4-3EF5-4190-A84A-D51F1AB4BC90}" presName="childText" presStyleLbl="bgAcc1" presStyleIdx="0" presStyleCnt="4" custScaleX="442110">
        <dgm:presLayoutVars>
          <dgm:bulletEnabled val="1"/>
        </dgm:presLayoutVars>
      </dgm:prSet>
      <dgm:spPr/>
      <dgm:t>
        <a:bodyPr/>
        <a:lstStyle/>
        <a:p>
          <a:pPr rtl="1"/>
          <a:endParaRPr lang="ar-SA"/>
        </a:p>
      </dgm:t>
    </dgm:pt>
    <dgm:pt modelId="{F2B9F01D-CFC3-4175-BF6E-0592149CC1A5}" type="pres">
      <dgm:prSet presAssocID="{9D7029F3-230F-4457-8E4B-0163A7735F5F}" presName="Name13" presStyleLbl="parChTrans1D2" presStyleIdx="1" presStyleCnt="4"/>
      <dgm:spPr/>
      <dgm:t>
        <a:bodyPr/>
        <a:lstStyle/>
        <a:p>
          <a:pPr rtl="1"/>
          <a:endParaRPr lang="ar-SA"/>
        </a:p>
      </dgm:t>
    </dgm:pt>
    <dgm:pt modelId="{03BC8A3D-BA63-4C0F-8B84-CC06B9080C19}" type="pres">
      <dgm:prSet presAssocID="{B8545305-170B-4CE6-9099-D45C02C8548E}" presName="childText" presStyleLbl="bgAcc1" presStyleIdx="1" presStyleCnt="4" custScaleX="292129">
        <dgm:presLayoutVars>
          <dgm:bulletEnabled val="1"/>
        </dgm:presLayoutVars>
      </dgm:prSet>
      <dgm:spPr/>
      <dgm:t>
        <a:bodyPr/>
        <a:lstStyle/>
        <a:p>
          <a:pPr rtl="1"/>
          <a:endParaRPr lang="ar-SA"/>
        </a:p>
      </dgm:t>
    </dgm:pt>
    <dgm:pt modelId="{1913CAE9-E561-4FA2-A4E0-94C975DB0DF7}" type="pres">
      <dgm:prSet presAssocID="{FF4F8D3D-67A5-454C-93D8-9A46282E6489}" presName="Name13" presStyleLbl="parChTrans1D2" presStyleIdx="2" presStyleCnt="4"/>
      <dgm:spPr/>
      <dgm:t>
        <a:bodyPr/>
        <a:lstStyle/>
        <a:p>
          <a:pPr rtl="1"/>
          <a:endParaRPr lang="ar-SA"/>
        </a:p>
      </dgm:t>
    </dgm:pt>
    <dgm:pt modelId="{60C00309-FE43-4DD3-A994-7095ED0B4D82}" type="pres">
      <dgm:prSet presAssocID="{B46BE0CD-C470-4705-9F34-C9F82CDFA7EB}" presName="childText" presStyleLbl="bgAcc1" presStyleIdx="2" presStyleCnt="4" custScaleX="292129">
        <dgm:presLayoutVars>
          <dgm:bulletEnabled val="1"/>
        </dgm:presLayoutVars>
      </dgm:prSet>
      <dgm:spPr/>
      <dgm:t>
        <a:bodyPr/>
        <a:lstStyle/>
        <a:p>
          <a:pPr rtl="1"/>
          <a:endParaRPr lang="ar-SA"/>
        </a:p>
      </dgm:t>
    </dgm:pt>
    <dgm:pt modelId="{E066129A-F4A9-4AA6-8D01-C4AD9024580E}" type="pres">
      <dgm:prSet presAssocID="{E0C41E95-DDC6-4826-B409-8A359D745ED7}" presName="Name13" presStyleLbl="parChTrans1D2" presStyleIdx="3" presStyleCnt="4"/>
      <dgm:spPr/>
      <dgm:t>
        <a:bodyPr/>
        <a:lstStyle/>
        <a:p>
          <a:pPr rtl="1"/>
          <a:endParaRPr lang="ar-SA"/>
        </a:p>
      </dgm:t>
    </dgm:pt>
    <dgm:pt modelId="{E330501A-A04C-42C7-A340-F4D8AC599950}" type="pres">
      <dgm:prSet presAssocID="{D2B6909E-50EB-4CC9-862B-F3836822A0A1}" presName="childText" presStyleLbl="bgAcc1" presStyleIdx="3" presStyleCnt="4" custScaleX="292129">
        <dgm:presLayoutVars>
          <dgm:bulletEnabled val="1"/>
        </dgm:presLayoutVars>
      </dgm:prSet>
      <dgm:spPr/>
      <dgm:t>
        <a:bodyPr/>
        <a:lstStyle/>
        <a:p>
          <a:pPr rtl="1"/>
          <a:endParaRPr lang="ar-SA"/>
        </a:p>
      </dgm:t>
    </dgm:pt>
  </dgm:ptLst>
  <dgm:cxnLst>
    <dgm:cxn modelId="{0C62B56D-81DB-4DE8-B2C5-E639AF492F7E}" type="presOf" srcId="{9D7029F3-230F-4457-8E4B-0163A7735F5F}" destId="{F2B9F01D-CFC3-4175-BF6E-0592149CC1A5}" srcOrd="0" destOrd="0" presId="urn:microsoft.com/office/officeart/2005/8/layout/hierarchy3"/>
    <dgm:cxn modelId="{2C9E3500-E168-4BF6-89D6-83240EF37883}" type="presOf" srcId="{72E2FD6C-AE44-4617-B023-4B1B4C7275FB}" destId="{8BB34317-DCE0-415E-9EE3-5963CD99274E}" srcOrd="1" destOrd="0" presId="urn:microsoft.com/office/officeart/2005/8/layout/hierarchy3"/>
    <dgm:cxn modelId="{A7626BAC-A0F5-428A-BCF3-77D4532984C4}" type="presOf" srcId="{B46BE0CD-C470-4705-9F34-C9F82CDFA7EB}" destId="{60C00309-FE43-4DD3-A994-7095ED0B4D82}" srcOrd="0" destOrd="0" presId="urn:microsoft.com/office/officeart/2005/8/layout/hierarchy3"/>
    <dgm:cxn modelId="{5FFADB9E-6129-42AD-9100-D293B1EA5620}" type="presOf" srcId="{D2B6909E-50EB-4CC9-862B-F3836822A0A1}" destId="{E330501A-A04C-42C7-A340-F4D8AC599950}" srcOrd="0" destOrd="0" presId="urn:microsoft.com/office/officeart/2005/8/layout/hierarchy3"/>
    <dgm:cxn modelId="{82A6A973-9AF9-469F-9468-B10C1387B0FF}" type="presOf" srcId="{E0C41E95-DDC6-4826-B409-8A359D745ED7}" destId="{E066129A-F4A9-4AA6-8D01-C4AD9024580E}" srcOrd="0" destOrd="0" presId="urn:microsoft.com/office/officeart/2005/8/layout/hierarchy3"/>
    <dgm:cxn modelId="{F6D1C498-A308-409F-83C9-C2110C7826ED}" type="presOf" srcId="{FF4F8D3D-67A5-454C-93D8-9A46282E6489}" destId="{1913CAE9-E561-4FA2-A4E0-94C975DB0DF7}" srcOrd="0" destOrd="0" presId="urn:microsoft.com/office/officeart/2005/8/layout/hierarchy3"/>
    <dgm:cxn modelId="{EF43E12B-4CF8-4C7B-A621-D59518413402}" type="presOf" srcId="{E3B2F5F4-3EF5-4190-A84A-D51F1AB4BC90}" destId="{EEA6BF65-4DA3-4438-B6F2-26F98A590621}" srcOrd="0" destOrd="0" presId="urn:microsoft.com/office/officeart/2005/8/layout/hierarchy3"/>
    <dgm:cxn modelId="{E4CFE736-86CA-4E9F-8A3E-1BA6C250C0BB}" type="presOf" srcId="{4170CE6F-5F38-4948-A578-A49789EECF56}" destId="{6D545DBD-1B4C-40A0-8D84-20569DA18558}" srcOrd="0" destOrd="0" presId="urn:microsoft.com/office/officeart/2005/8/layout/hierarchy3"/>
    <dgm:cxn modelId="{E3B9E583-50A9-479A-971C-870709072B8E}" srcId="{72E2FD6C-AE44-4617-B023-4B1B4C7275FB}" destId="{B8545305-170B-4CE6-9099-D45C02C8548E}" srcOrd="1" destOrd="0" parTransId="{9D7029F3-230F-4457-8E4B-0163A7735F5F}" sibTransId="{3F9AC83E-E07F-4C51-B427-E467C11DD230}"/>
    <dgm:cxn modelId="{60294659-3D96-4CB8-95AD-F4222668D260}" type="presOf" srcId="{72E2FD6C-AE44-4617-B023-4B1B4C7275FB}" destId="{2162944F-2557-4D56-BF0E-84970C76234D}" srcOrd="0" destOrd="0" presId="urn:microsoft.com/office/officeart/2005/8/layout/hierarchy3"/>
    <dgm:cxn modelId="{3B1990DF-97E6-4228-B7C7-BD3064CD4DFA}" srcId="{72E2FD6C-AE44-4617-B023-4B1B4C7275FB}" destId="{D2B6909E-50EB-4CC9-862B-F3836822A0A1}" srcOrd="3" destOrd="0" parTransId="{E0C41E95-DDC6-4826-B409-8A359D745ED7}" sibTransId="{E52AC037-25BC-4B9D-A331-ABFFF6D70312}"/>
    <dgm:cxn modelId="{B084275C-7453-4BAD-AD59-1A0FF88BAA94}" srcId="{72E2FD6C-AE44-4617-B023-4B1B4C7275FB}" destId="{B46BE0CD-C470-4705-9F34-C9F82CDFA7EB}" srcOrd="2" destOrd="0" parTransId="{FF4F8D3D-67A5-454C-93D8-9A46282E6489}" sibTransId="{619137ED-18C2-4A28-93E0-D7C2CB7A3446}"/>
    <dgm:cxn modelId="{79D3B053-CDDA-4B96-B3B0-4172C681722A}" srcId="{72E2FD6C-AE44-4617-B023-4B1B4C7275FB}" destId="{E3B2F5F4-3EF5-4190-A84A-D51F1AB4BC90}" srcOrd="0" destOrd="0" parTransId="{8B1899A7-7B7A-4A13-8082-9AB7C609B80B}" sibTransId="{EA305139-9A67-445E-B260-1E9B03AE092D}"/>
    <dgm:cxn modelId="{5D159F46-48E6-408C-8D7C-B3BA76D32AE5}" type="presOf" srcId="{8B1899A7-7B7A-4A13-8082-9AB7C609B80B}" destId="{C8CE3A9A-0BFF-4DA1-B173-24035461DB04}" srcOrd="0" destOrd="0" presId="urn:microsoft.com/office/officeart/2005/8/layout/hierarchy3"/>
    <dgm:cxn modelId="{41AA7E5A-F63C-4525-ACEC-DF808C949603}" srcId="{4170CE6F-5F38-4948-A578-A49789EECF56}" destId="{72E2FD6C-AE44-4617-B023-4B1B4C7275FB}" srcOrd="0" destOrd="0" parTransId="{BE170EA8-9F60-450C-B23C-AABDEFFCCB06}" sibTransId="{7A8E2702-DCD3-4242-8E3B-3EF20F9A3F1B}"/>
    <dgm:cxn modelId="{64541C59-8A5B-4754-9537-ED5183C06BDD}" type="presOf" srcId="{B8545305-170B-4CE6-9099-D45C02C8548E}" destId="{03BC8A3D-BA63-4C0F-8B84-CC06B9080C19}" srcOrd="0" destOrd="0" presId="urn:microsoft.com/office/officeart/2005/8/layout/hierarchy3"/>
    <dgm:cxn modelId="{07649145-34C5-460B-AF5D-2BC2336E5146}" type="presParOf" srcId="{6D545DBD-1B4C-40A0-8D84-20569DA18558}" destId="{CF763AE5-C183-4ECD-9BA4-74E941019331}" srcOrd="0" destOrd="0" presId="urn:microsoft.com/office/officeart/2005/8/layout/hierarchy3"/>
    <dgm:cxn modelId="{C6976263-B8F7-469F-ACFE-ED52588A6C89}" type="presParOf" srcId="{CF763AE5-C183-4ECD-9BA4-74E941019331}" destId="{761C955A-DACC-49E9-8209-53E39F473A16}" srcOrd="0" destOrd="0" presId="urn:microsoft.com/office/officeart/2005/8/layout/hierarchy3"/>
    <dgm:cxn modelId="{1C35FF36-0AB0-4333-8FF1-19EC0746AB1A}" type="presParOf" srcId="{761C955A-DACC-49E9-8209-53E39F473A16}" destId="{2162944F-2557-4D56-BF0E-84970C76234D}" srcOrd="0" destOrd="0" presId="urn:microsoft.com/office/officeart/2005/8/layout/hierarchy3"/>
    <dgm:cxn modelId="{A98BAD6F-1F31-4309-BAA8-FE0505D936D8}" type="presParOf" srcId="{761C955A-DACC-49E9-8209-53E39F473A16}" destId="{8BB34317-DCE0-415E-9EE3-5963CD99274E}" srcOrd="1" destOrd="0" presId="urn:microsoft.com/office/officeart/2005/8/layout/hierarchy3"/>
    <dgm:cxn modelId="{F304130B-2332-4C07-8A9C-EE2A871C0448}" type="presParOf" srcId="{CF763AE5-C183-4ECD-9BA4-74E941019331}" destId="{2F64CAAA-9CE5-4AC0-9A77-EB102CBDABD9}" srcOrd="1" destOrd="0" presId="urn:microsoft.com/office/officeart/2005/8/layout/hierarchy3"/>
    <dgm:cxn modelId="{80640D20-977D-4073-BEB2-06E1636600E9}" type="presParOf" srcId="{2F64CAAA-9CE5-4AC0-9A77-EB102CBDABD9}" destId="{C8CE3A9A-0BFF-4DA1-B173-24035461DB04}" srcOrd="0" destOrd="0" presId="urn:microsoft.com/office/officeart/2005/8/layout/hierarchy3"/>
    <dgm:cxn modelId="{DD64BC97-4373-46E5-81A8-26BD9EF8DB01}" type="presParOf" srcId="{2F64CAAA-9CE5-4AC0-9A77-EB102CBDABD9}" destId="{EEA6BF65-4DA3-4438-B6F2-26F98A590621}" srcOrd="1" destOrd="0" presId="urn:microsoft.com/office/officeart/2005/8/layout/hierarchy3"/>
    <dgm:cxn modelId="{234377B2-868C-48C8-8BBB-F92584EBD39F}" type="presParOf" srcId="{2F64CAAA-9CE5-4AC0-9A77-EB102CBDABD9}" destId="{F2B9F01D-CFC3-4175-BF6E-0592149CC1A5}" srcOrd="2" destOrd="0" presId="urn:microsoft.com/office/officeart/2005/8/layout/hierarchy3"/>
    <dgm:cxn modelId="{EEFC087B-A172-4B6E-BFD7-1B760F051633}" type="presParOf" srcId="{2F64CAAA-9CE5-4AC0-9A77-EB102CBDABD9}" destId="{03BC8A3D-BA63-4C0F-8B84-CC06B9080C19}" srcOrd="3" destOrd="0" presId="urn:microsoft.com/office/officeart/2005/8/layout/hierarchy3"/>
    <dgm:cxn modelId="{FC3CF435-30B1-4788-BB29-24BC7D9B24A9}" type="presParOf" srcId="{2F64CAAA-9CE5-4AC0-9A77-EB102CBDABD9}" destId="{1913CAE9-E561-4FA2-A4E0-94C975DB0DF7}" srcOrd="4" destOrd="0" presId="urn:microsoft.com/office/officeart/2005/8/layout/hierarchy3"/>
    <dgm:cxn modelId="{59B665F3-9895-4B38-9260-AA448A53BDBE}" type="presParOf" srcId="{2F64CAAA-9CE5-4AC0-9A77-EB102CBDABD9}" destId="{60C00309-FE43-4DD3-A994-7095ED0B4D82}" srcOrd="5" destOrd="0" presId="urn:microsoft.com/office/officeart/2005/8/layout/hierarchy3"/>
    <dgm:cxn modelId="{F705E368-6C64-4CD1-B359-DBF5B3867775}" type="presParOf" srcId="{2F64CAAA-9CE5-4AC0-9A77-EB102CBDABD9}" destId="{E066129A-F4A9-4AA6-8D01-C4AD9024580E}" srcOrd="6" destOrd="0" presId="urn:microsoft.com/office/officeart/2005/8/layout/hierarchy3"/>
    <dgm:cxn modelId="{ABFD54C5-F7E4-4522-8384-B4C88B8E059E}" type="presParOf" srcId="{2F64CAAA-9CE5-4AC0-9A77-EB102CBDABD9}" destId="{E330501A-A04C-42C7-A340-F4D8AC599950}" srcOrd="7"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79E5F9B-12A8-441D-98F8-F7D9CA4CC87F}" type="doc">
      <dgm:prSet loTypeId="urn:microsoft.com/office/officeart/2005/8/layout/hierarchy3" loCatId="hierarchy" qsTypeId="urn:microsoft.com/office/officeart/2005/8/quickstyle/simple3" qsCatId="simple" csTypeId="urn:microsoft.com/office/officeart/2005/8/colors/colorful4" csCatId="colorful" phldr="1"/>
      <dgm:spPr/>
      <dgm:t>
        <a:bodyPr/>
        <a:lstStyle/>
        <a:p>
          <a:pPr rtl="1"/>
          <a:endParaRPr lang="ar-SA"/>
        </a:p>
      </dgm:t>
    </dgm:pt>
    <dgm:pt modelId="{568185F3-1BB6-4961-B260-D1A510D54C0E}">
      <dgm:prSet/>
      <dgm:spPr/>
      <dgm:t>
        <a:bodyPr/>
        <a:lstStyle/>
        <a:p>
          <a:pPr rtl="1"/>
          <a:r>
            <a:rPr lang="ar-SA" u="sng" dirty="0" smtClean="0"/>
            <a:t>تابع موضوعات المحاضرة السابقة:</a:t>
          </a:r>
          <a:endParaRPr lang="ar-SA" dirty="0"/>
        </a:p>
      </dgm:t>
    </dgm:pt>
    <dgm:pt modelId="{B6B233CA-CE0F-4798-8184-E34DBC3EFDD8}" type="parTrans" cxnId="{EA8A068A-43C8-4685-8827-2B28FB6BB444}">
      <dgm:prSet/>
      <dgm:spPr/>
      <dgm:t>
        <a:bodyPr/>
        <a:lstStyle/>
        <a:p>
          <a:pPr rtl="1"/>
          <a:endParaRPr lang="ar-SA"/>
        </a:p>
      </dgm:t>
    </dgm:pt>
    <dgm:pt modelId="{44ADDF11-8D63-4892-B5FC-845139B60558}" type="sibTrans" cxnId="{EA8A068A-43C8-4685-8827-2B28FB6BB444}">
      <dgm:prSet/>
      <dgm:spPr/>
      <dgm:t>
        <a:bodyPr/>
        <a:lstStyle/>
        <a:p>
          <a:pPr rtl="1"/>
          <a:endParaRPr lang="ar-SA"/>
        </a:p>
      </dgm:t>
    </dgm:pt>
    <dgm:pt modelId="{DAF4AD4F-E1FC-4638-99A6-EE38339B04F4}">
      <dgm:prSet custT="1">
        <dgm:style>
          <a:lnRef idx="1">
            <a:schemeClr val="accent2"/>
          </a:lnRef>
          <a:fillRef idx="2">
            <a:schemeClr val="accent2"/>
          </a:fillRef>
          <a:effectRef idx="1">
            <a:schemeClr val="accent2"/>
          </a:effectRef>
          <a:fontRef idx="minor">
            <a:schemeClr val="dk1"/>
          </a:fontRef>
        </dgm:style>
      </dgm:prSet>
      <dgm:spPr/>
      <dgm:t>
        <a:bodyPr/>
        <a:lstStyle/>
        <a:p>
          <a:pPr algn="justLow" rtl="1"/>
          <a:r>
            <a:rPr lang="ar-SA" sz="3200" dirty="0" smtClean="0"/>
            <a:t>مميزات التفسير في المرحلة  الثانية</a:t>
          </a:r>
          <a:endParaRPr lang="ar-SA" sz="3200" dirty="0"/>
        </a:p>
      </dgm:t>
    </dgm:pt>
    <dgm:pt modelId="{B41A6122-D48B-429C-867F-0747FC3F935B}" type="parTrans" cxnId="{572658F6-14B6-435B-BB70-6860BAFAC105}">
      <dgm:prSet/>
      <dgm:spPr/>
      <dgm:t>
        <a:bodyPr/>
        <a:lstStyle/>
        <a:p>
          <a:pPr rtl="1"/>
          <a:endParaRPr lang="ar-SA"/>
        </a:p>
      </dgm:t>
    </dgm:pt>
    <dgm:pt modelId="{A6251F8D-1106-476E-9F71-216C3C402CFE}" type="sibTrans" cxnId="{572658F6-14B6-435B-BB70-6860BAFAC105}">
      <dgm:prSet/>
      <dgm:spPr/>
      <dgm:t>
        <a:bodyPr/>
        <a:lstStyle/>
        <a:p>
          <a:pPr rtl="1"/>
          <a:endParaRPr lang="ar-SA"/>
        </a:p>
      </dgm:t>
    </dgm:pt>
    <dgm:pt modelId="{8BA1D75C-0A0C-43CB-A098-7D9D13FDD6C1}">
      <dgm:prSet custT="1">
        <dgm:style>
          <a:lnRef idx="1">
            <a:schemeClr val="accent2"/>
          </a:lnRef>
          <a:fillRef idx="2">
            <a:schemeClr val="accent2"/>
          </a:fillRef>
          <a:effectRef idx="1">
            <a:schemeClr val="accent2"/>
          </a:effectRef>
          <a:fontRef idx="minor">
            <a:schemeClr val="dk1"/>
          </a:fontRef>
        </dgm:style>
      </dgm:prSet>
      <dgm:spPr/>
      <dgm:t>
        <a:bodyPr/>
        <a:lstStyle/>
        <a:p>
          <a:pPr algn="justLow" rtl="1"/>
          <a:r>
            <a:rPr lang="ar-SA" sz="3200" dirty="0" smtClean="0"/>
            <a:t>قيمة التفسير المأثور عن التابعين</a:t>
          </a:r>
          <a:endParaRPr lang="ar-SA" sz="3200" dirty="0"/>
        </a:p>
      </dgm:t>
    </dgm:pt>
    <dgm:pt modelId="{FE37E951-D9A2-4484-865C-D561C7DC5353}" type="sibTrans" cxnId="{9B0F7CEC-6C6C-4C57-A752-09F62E4CAE07}">
      <dgm:prSet/>
      <dgm:spPr/>
      <dgm:t>
        <a:bodyPr/>
        <a:lstStyle/>
        <a:p>
          <a:pPr rtl="1"/>
          <a:endParaRPr lang="ar-SA"/>
        </a:p>
      </dgm:t>
    </dgm:pt>
    <dgm:pt modelId="{C41D8DEE-E8C8-47FB-BB2F-108938BEEB76}" type="parTrans" cxnId="{9B0F7CEC-6C6C-4C57-A752-09F62E4CAE07}">
      <dgm:prSet/>
      <dgm:spPr/>
      <dgm:t>
        <a:bodyPr/>
        <a:lstStyle/>
        <a:p>
          <a:pPr rtl="1"/>
          <a:endParaRPr lang="ar-SA"/>
        </a:p>
      </dgm:t>
    </dgm:pt>
    <dgm:pt modelId="{9639F1A1-015D-42A4-9291-037F24C9EFA4}" type="pres">
      <dgm:prSet presAssocID="{079E5F9B-12A8-441D-98F8-F7D9CA4CC87F}" presName="diagram" presStyleCnt="0">
        <dgm:presLayoutVars>
          <dgm:chPref val="1"/>
          <dgm:dir/>
          <dgm:animOne val="branch"/>
          <dgm:animLvl val="lvl"/>
          <dgm:resizeHandles/>
        </dgm:presLayoutVars>
      </dgm:prSet>
      <dgm:spPr/>
      <dgm:t>
        <a:bodyPr/>
        <a:lstStyle/>
        <a:p>
          <a:pPr rtl="1"/>
          <a:endParaRPr lang="ar-SA"/>
        </a:p>
      </dgm:t>
    </dgm:pt>
    <dgm:pt modelId="{0C4E431D-290C-4EAB-8A70-76BF60E2B496}" type="pres">
      <dgm:prSet presAssocID="{568185F3-1BB6-4961-B260-D1A510D54C0E}" presName="root" presStyleCnt="0"/>
      <dgm:spPr/>
    </dgm:pt>
    <dgm:pt modelId="{4D99272E-C094-4A47-9729-3C74AD965C2F}" type="pres">
      <dgm:prSet presAssocID="{568185F3-1BB6-4961-B260-D1A510D54C0E}" presName="rootComposite" presStyleCnt="0"/>
      <dgm:spPr/>
    </dgm:pt>
    <dgm:pt modelId="{7D3773D4-8756-4257-902A-23BED56FA97B}" type="pres">
      <dgm:prSet presAssocID="{568185F3-1BB6-4961-B260-D1A510D54C0E}" presName="rootText" presStyleLbl="node1" presStyleIdx="0" presStyleCnt="1" custScaleX="282413"/>
      <dgm:spPr/>
      <dgm:t>
        <a:bodyPr/>
        <a:lstStyle/>
        <a:p>
          <a:pPr rtl="1"/>
          <a:endParaRPr lang="ar-SA"/>
        </a:p>
      </dgm:t>
    </dgm:pt>
    <dgm:pt modelId="{4867425E-D696-4015-8256-B2EB55803B61}" type="pres">
      <dgm:prSet presAssocID="{568185F3-1BB6-4961-B260-D1A510D54C0E}" presName="rootConnector" presStyleLbl="node1" presStyleIdx="0" presStyleCnt="1"/>
      <dgm:spPr/>
      <dgm:t>
        <a:bodyPr/>
        <a:lstStyle/>
        <a:p>
          <a:pPr rtl="1"/>
          <a:endParaRPr lang="ar-SA"/>
        </a:p>
      </dgm:t>
    </dgm:pt>
    <dgm:pt modelId="{071DBB28-E2DC-4B40-8908-1229B892625A}" type="pres">
      <dgm:prSet presAssocID="{568185F3-1BB6-4961-B260-D1A510D54C0E}" presName="childShape" presStyleCnt="0"/>
      <dgm:spPr/>
    </dgm:pt>
    <dgm:pt modelId="{2FA0D95E-CA67-4927-8097-2CE7F6F57EF2}" type="pres">
      <dgm:prSet presAssocID="{C41D8DEE-E8C8-47FB-BB2F-108938BEEB76}" presName="Name13" presStyleLbl="parChTrans1D2" presStyleIdx="0" presStyleCnt="2"/>
      <dgm:spPr/>
      <dgm:t>
        <a:bodyPr/>
        <a:lstStyle/>
        <a:p>
          <a:pPr rtl="1"/>
          <a:endParaRPr lang="ar-SA"/>
        </a:p>
      </dgm:t>
    </dgm:pt>
    <dgm:pt modelId="{E16728A7-D877-4051-8E16-B7FC989B8662}" type="pres">
      <dgm:prSet presAssocID="{8BA1D75C-0A0C-43CB-A098-7D9D13FDD6C1}" presName="childText" presStyleLbl="bgAcc1" presStyleIdx="0" presStyleCnt="2" custScaleX="208744">
        <dgm:presLayoutVars>
          <dgm:bulletEnabled val="1"/>
        </dgm:presLayoutVars>
      </dgm:prSet>
      <dgm:spPr/>
      <dgm:t>
        <a:bodyPr/>
        <a:lstStyle/>
        <a:p>
          <a:pPr rtl="1"/>
          <a:endParaRPr lang="ar-SA"/>
        </a:p>
      </dgm:t>
    </dgm:pt>
    <dgm:pt modelId="{1EC8711C-98D5-428D-99AD-5EDA641DEFD5}" type="pres">
      <dgm:prSet presAssocID="{B41A6122-D48B-429C-867F-0747FC3F935B}" presName="Name13" presStyleLbl="parChTrans1D2" presStyleIdx="1" presStyleCnt="2"/>
      <dgm:spPr/>
      <dgm:t>
        <a:bodyPr/>
        <a:lstStyle/>
        <a:p>
          <a:pPr rtl="1"/>
          <a:endParaRPr lang="ar-SA"/>
        </a:p>
      </dgm:t>
    </dgm:pt>
    <dgm:pt modelId="{4A435EF5-2BDE-42F2-A6B7-5DAB4111CEBB}" type="pres">
      <dgm:prSet presAssocID="{DAF4AD4F-E1FC-4638-99A6-EE38339B04F4}" presName="childText" presStyleLbl="bgAcc1" presStyleIdx="1" presStyleCnt="2" custScaleX="208744">
        <dgm:presLayoutVars>
          <dgm:bulletEnabled val="1"/>
        </dgm:presLayoutVars>
      </dgm:prSet>
      <dgm:spPr/>
      <dgm:t>
        <a:bodyPr/>
        <a:lstStyle/>
        <a:p>
          <a:pPr rtl="1"/>
          <a:endParaRPr lang="ar-SA"/>
        </a:p>
      </dgm:t>
    </dgm:pt>
  </dgm:ptLst>
  <dgm:cxnLst>
    <dgm:cxn modelId="{B83173DF-2B96-4A3E-9D82-B656AE5C8CD5}" type="presOf" srcId="{079E5F9B-12A8-441D-98F8-F7D9CA4CC87F}" destId="{9639F1A1-015D-42A4-9291-037F24C9EFA4}" srcOrd="0" destOrd="0" presId="urn:microsoft.com/office/officeart/2005/8/layout/hierarchy3"/>
    <dgm:cxn modelId="{D46CCC1A-84ED-42CE-82E6-A8E261205D58}" type="presOf" srcId="{568185F3-1BB6-4961-B260-D1A510D54C0E}" destId="{7D3773D4-8756-4257-902A-23BED56FA97B}" srcOrd="0" destOrd="0" presId="urn:microsoft.com/office/officeart/2005/8/layout/hierarchy3"/>
    <dgm:cxn modelId="{EA8A068A-43C8-4685-8827-2B28FB6BB444}" srcId="{079E5F9B-12A8-441D-98F8-F7D9CA4CC87F}" destId="{568185F3-1BB6-4961-B260-D1A510D54C0E}" srcOrd="0" destOrd="0" parTransId="{B6B233CA-CE0F-4798-8184-E34DBC3EFDD8}" sibTransId="{44ADDF11-8D63-4892-B5FC-845139B60558}"/>
    <dgm:cxn modelId="{572658F6-14B6-435B-BB70-6860BAFAC105}" srcId="{568185F3-1BB6-4961-B260-D1A510D54C0E}" destId="{DAF4AD4F-E1FC-4638-99A6-EE38339B04F4}" srcOrd="1" destOrd="0" parTransId="{B41A6122-D48B-429C-867F-0747FC3F935B}" sibTransId="{A6251F8D-1106-476E-9F71-216C3C402CFE}"/>
    <dgm:cxn modelId="{D2E092FB-BA84-4A0A-8BE2-543A92E2C4C4}" type="presOf" srcId="{B41A6122-D48B-429C-867F-0747FC3F935B}" destId="{1EC8711C-98D5-428D-99AD-5EDA641DEFD5}" srcOrd="0" destOrd="0" presId="urn:microsoft.com/office/officeart/2005/8/layout/hierarchy3"/>
    <dgm:cxn modelId="{6D55C8DC-4CC3-462E-AAA6-C9AB077224C2}" type="presOf" srcId="{8BA1D75C-0A0C-43CB-A098-7D9D13FDD6C1}" destId="{E16728A7-D877-4051-8E16-B7FC989B8662}" srcOrd="0" destOrd="0" presId="urn:microsoft.com/office/officeart/2005/8/layout/hierarchy3"/>
    <dgm:cxn modelId="{9B0F7CEC-6C6C-4C57-A752-09F62E4CAE07}" srcId="{568185F3-1BB6-4961-B260-D1A510D54C0E}" destId="{8BA1D75C-0A0C-43CB-A098-7D9D13FDD6C1}" srcOrd="0" destOrd="0" parTransId="{C41D8DEE-E8C8-47FB-BB2F-108938BEEB76}" sibTransId="{FE37E951-D9A2-4484-865C-D561C7DC5353}"/>
    <dgm:cxn modelId="{9B497041-B919-4B82-A279-BE3FF184EF14}" type="presOf" srcId="{DAF4AD4F-E1FC-4638-99A6-EE38339B04F4}" destId="{4A435EF5-2BDE-42F2-A6B7-5DAB4111CEBB}" srcOrd="0" destOrd="0" presId="urn:microsoft.com/office/officeart/2005/8/layout/hierarchy3"/>
    <dgm:cxn modelId="{A5CFFA6C-4A0A-49B9-83DA-50DCC72F494B}" type="presOf" srcId="{568185F3-1BB6-4961-B260-D1A510D54C0E}" destId="{4867425E-D696-4015-8256-B2EB55803B61}" srcOrd="1" destOrd="0" presId="urn:microsoft.com/office/officeart/2005/8/layout/hierarchy3"/>
    <dgm:cxn modelId="{1464183D-EAD1-4422-99CD-689E15138799}" type="presOf" srcId="{C41D8DEE-E8C8-47FB-BB2F-108938BEEB76}" destId="{2FA0D95E-CA67-4927-8097-2CE7F6F57EF2}" srcOrd="0" destOrd="0" presId="urn:microsoft.com/office/officeart/2005/8/layout/hierarchy3"/>
    <dgm:cxn modelId="{A2AA3167-4E31-4A93-ADCB-CDEBC01B6D54}" type="presParOf" srcId="{9639F1A1-015D-42A4-9291-037F24C9EFA4}" destId="{0C4E431D-290C-4EAB-8A70-76BF60E2B496}" srcOrd="0" destOrd="0" presId="urn:microsoft.com/office/officeart/2005/8/layout/hierarchy3"/>
    <dgm:cxn modelId="{DF9B16A3-D113-4892-806F-244253EE7061}" type="presParOf" srcId="{0C4E431D-290C-4EAB-8A70-76BF60E2B496}" destId="{4D99272E-C094-4A47-9729-3C74AD965C2F}" srcOrd="0" destOrd="0" presId="urn:microsoft.com/office/officeart/2005/8/layout/hierarchy3"/>
    <dgm:cxn modelId="{8C170D83-FDD4-4270-9FF6-46A87094DEA2}" type="presParOf" srcId="{4D99272E-C094-4A47-9729-3C74AD965C2F}" destId="{7D3773D4-8756-4257-902A-23BED56FA97B}" srcOrd="0" destOrd="0" presId="urn:microsoft.com/office/officeart/2005/8/layout/hierarchy3"/>
    <dgm:cxn modelId="{230590BD-08EC-4D38-979D-F9A3F59E2005}" type="presParOf" srcId="{4D99272E-C094-4A47-9729-3C74AD965C2F}" destId="{4867425E-D696-4015-8256-B2EB55803B61}" srcOrd="1" destOrd="0" presId="urn:microsoft.com/office/officeart/2005/8/layout/hierarchy3"/>
    <dgm:cxn modelId="{9BF96DA7-DBC5-4BE9-94DA-B84BF5DE7CF5}" type="presParOf" srcId="{0C4E431D-290C-4EAB-8A70-76BF60E2B496}" destId="{071DBB28-E2DC-4B40-8908-1229B892625A}" srcOrd="1" destOrd="0" presId="urn:microsoft.com/office/officeart/2005/8/layout/hierarchy3"/>
    <dgm:cxn modelId="{4D9DD401-270F-493A-BDDE-04934300B745}" type="presParOf" srcId="{071DBB28-E2DC-4B40-8908-1229B892625A}" destId="{2FA0D95E-CA67-4927-8097-2CE7F6F57EF2}" srcOrd="0" destOrd="0" presId="urn:microsoft.com/office/officeart/2005/8/layout/hierarchy3"/>
    <dgm:cxn modelId="{42A8757E-BFC2-4939-95F2-8233CFC96D9A}" type="presParOf" srcId="{071DBB28-E2DC-4B40-8908-1229B892625A}" destId="{E16728A7-D877-4051-8E16-B7FC989B8662}" srcOrd="1" destOrd="0" presId="urn:microsoft.com/office/officeart/2005/8/layout/hierarchy3"/>
    <dgm:cxn modelId="{E78C9977-A984-4F22-A836-75E1A6EEE208}" type="presParOf" srcId="{071DBB28-E2DC-4B40-8908-1229B892625A}" destId="{1EC8711C-98D5-428D-99AD-5EDA641DEFD5}" srcOrd="2" destOrd="0" presId="urn:microsoft.com/office/officeart/2005/8/layout/hierarchy3"/>
    <dgm:cxn modelId="{D0F6EE27-659B-4489-B438-9AC5A7D0E73A}" type="presParOf" srcId="{071DBB28-E2DC-4B40-8908-1229B892625A}" destId="{4A435EF5-2BDE-42F2-A6B7-5DAB4111CEBB}" srcOrd="3"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7611DA4-B405-410C-B372-4720DF5C3CC2}" type="doc">
      <dgm:prSet loTypeId="urn:microsoft.com/office/officeart/2005/8/layout/hierarchy1" loCatId="hierarchy" qsTypeId="urn:microsoft.com/office/officeart/2005/8/quickstyle/simple1" qsCatId="simple" csTypeId="urn:microsoft.com/office/officeart/2005/8/colors/accent0_2" csCatId="mainScheme" phldr="1"/>
      <dgm:spPr/>
      <dgm:t>
        <a:bodyPr/>
        <a:lstStyle/>
        <a:p>
          <a:pPr rtl="1"/>
          <a:endParaRPr lang="ar-SA"/>
        </a:p>
      </dgm:t>
    </dgm:pt>
    <dgm:pt modelId="{748E4E2B-757D-4827-9C10-99736FDA06D9}">
      <dgm:prSet custT="1"/>
      <dgm:spPr/>
      <dgm:t>
        <a:bodyPr/>
        <a:lstStyle/>
        <a:p>
          <a:pPr rtl="1"/>
          <a:r>
            <a:rPr lang="ar-SA" sz="6600" dirty="0" smtClean="0">
              <a:solidFill>
                <a:schemeClr val="tx1"/>
              </a:solidFill>
              <a:latin typeface="Arial" pitchFamily="34" charset="0"/>
              <a:cs typeface="Arial" pitchFamily="34" charset="0"/>
            </a:rPr>
            <a:t>محاضرة اليوم</a:t>
          </a:r>
        </a:p>
        <a:p>
          <a:pPr rtl="1"/>
          <a:r>
            <a:rPr lang="ar-SA" sz="3200" b="1" dirty="0" smtClean="0">
              <a:solidFill>
                <a:schemeClr val="tx1"/>
              </a:solidFill>
              <a:latin typeface="Arial" pitchFamily="34" charset="0"/>
              <a:cs typeface="Arial" pitchFamily="34" charset="0"/>
            </a:rPr>
            <a:t>«المرحلة الثالثة إلى نهاية الوضع»</a:t>
          </a:r>
          <a:endParaRPr lang="ar-SA" sz="3200" b="1" dirty="0">
            <a:solidFill>
              <a:schemeClr val="tx1"/>
            </a:solidFill>
            <a:latin typeface="Arial" pitchFamily="34" charset="0"/>
            <a:cs typeface="Arial" pitchFamily="34" charset="0"/>
          </a:endParaRPr>
        </a:p>
      </dgm:t>
    </dgm:pt>
    <dgm:pt modelId="{1611EC94-F7B9-42D3-9348-0F7959DE23C3}" type="parTrans" cxnId="{73E02330-6D88-4DBA-9E3F-90F7B5B933EC}">
      <dgm:prSet/>
      <dgm:spPr/>
      <dgm:t>
        <a:bodyPr/>
        <a:lstStyle/>
        <a:p>
          <a:pPr rtl="1"/>
          <a:endParaRPr lang="ar-SA"/>
        </a:p>
      </dgm:t>
    </dgm:pt>
    <dgm:pt modelId="{E55AF199-0277-4236-9C59-E14E29001B9B}" type="sibTrans" cxnId="{73E02330-6D88-4DBA-9E3F-90F7B5B933EC}">
      <dgm:prSet/>
      <dgm:spPr/>
      <dgm:t>
        <a:bodyPr/>
        <a:lstStyle/>
        <a:p>
          <a:pPr rtl="1"/>
          <a:endParaRPr lang="ar-SA"/>
        </a:p>
      </dgm:t>
    </dgm:pt>
    <dgm:pt modelId="{CB496DF1-BC10-4CE0-A131-CCDD7EEAD1D5}" type="pres">
      <dgm:prSet presAssocID="{47611DA4-B405-410C-B372-4720DF5C3CC2}" presName="hierChild1" presStyleCnt="0">
        <dgm:presLayoutVars>
          <dgm:chPref val="1"/>
          <dgm:dir/>
          <dgm:animOne val="branch"/>
          <dgm:animLvl val="lvl"/>
          <dgm:resizeHandles/>
        </dgm:presLayoutVars>
      </dgm:prSet>
      <dgm:spPr/>
      <dgm:t>
        <a:bodyPr/>
        <a:lstStyle/>
        <a:p>
          <a:pPr rtl="1"/>
          <a:endParaRPr lang="ar-SA"/>
        </a:p>
      </dgm:t>
    </dgm:pt>
    <dgm:pt modelId="{C420B460-D580-41B5-9BC0-F25390DDD8BB}" type="pres">
      <dgm:prSet presAssocID="{748E4E2B-757D-4827-9C10-99736FDA06D9}" presName="hierRoot1" presStyleCnt="0"/>
      <dgm:spPr/>
    </dgm:pt>
    <dgm:pt modelId="{B8FA1B11-9CB7-4234-A0F2-20688212FC5C}" type="pres">
      <dgm:prSet presAssocID="{748E4E2B-757D-4827-9C10-99736FDA06D9}" presName="composite" presStyleCnt="0"/>
      <dgm:spPr/>
    </dgm:pt>
    <dgm:pt modelId="{2D76DC83-8838-4E62-9B67-20913B99F3BD}" type="pres">
      <dgm:prSet presAssocID="{748E4E2B-757D-4827-9C10-99736FDA06D9}" presName="background" presStyleLbl="node0" presStyleIdx="0" presStyleCnt="1">
        <dgm:style>
          <a:lnRef idx="1">
            <a:schemeClr val="accent1"/>
          </a:lnRef>
          <a:fillRef idx="2">
            <a:schemeClr val="accent1"/>
          </a:fillRef>
          <a:effectRef idx="1">
            <a:schemeClr val="accent1"/>
          </a:effectRef>
          <a:fontRef idx="minor">
            <a:schemeClr val="dk1"/>
          </a:fontRef>
        </dgm:style>
      </dgm:prSet>
      <dgm:spPr/>
    </dgm:pt>
    <dgm:pt modelId="{76807906-B6AB-476E-97E2-65A7F29DEC27}" type="pres">
      <dgm:prSet presAssocID="{748E4E2B-757D-4827-9C10-99736FDA06D9}" presName="text" presStyleLbl="fgAcc0" presStyleIdx="0" presStyleCnt="1" custScaleX="120547">
        <dgm:presLayoutVars>
          <dgm:chPref val="3"/>
        </dgm:presLayoutVars>
      </dgm:prSet>
      <dgm:spPr/>
      <dgm:t>
        <a:bodyPr/>
        <a:lstStyle/>
        <a:p>
          <a:pPr rtl="1"/>
          <a:endParaRPr lang="ar-SA"/>
        </a:p>
      </dgm:t>
    </dgm:pt>
    <dgm:pt modelId="{8CEA0006-C757-439F-8224-467639FC7EF1}" type="pres">
      <dgm:prSet presAssocID="{748E4E2B-757D-4827-9C10-99736FDA06D9}" presName="hierChild2" presStyleCnt="0"/>
      <dgm:spPr/>
    </dgm:pt>
  </dgm:ptLst>
  <dgm:cxnLst>
    <dgm:cxn modelId="{73E02330-6D88-4DBA-9E3F-90F7B5B933EC}" srcId="{47611DA4-B405-410C-B372-4720DF5C3CC2}" destId="{748E4E2B-757D-4827-9C10-99736FDA06D9}" srcOrd="0" destOrd="0" parTransId="{1611EC94-F7B9-42D3-9348-0F7959DE23C3}" sibTransId="{E55AF199-0277-4236-9C59-E14E29001B9B}"/>
    <dgm:cxn modelId="{5C702809-B682-4532-A2DF-5E99AFAE39DF}" type="presOf" srcId="{47611DA4-B405-410C-B372-4720DF5C3CC2}" destId="{CB496DF1-BC10-4CE0-A131-CCDD7EEAD1D5}" srcOrd="0" destOrd="0" presId="urn:microsoft.com/office/officeart/2005/8/layout/hierarchy1"/>
    <dgm:cxn modelId="{896553BD-44EC-4369-BA88-2FC87CC6DE40}" type="presOf" srcId="{748E4E2B-757D-4827-9C10-99736FDA06D9}" destId="{76807906-B6AB-476E-97E2-65A7F29DEC27}" srcOrd="0" destOrd="0" presId="urn:microsoft.com/office/officeart/2005/8/layout/hierarchy1"/>
    <dgm:cxn modelId="{FDA7763E-54B4-4CA0-B873-2A3DC437B40B}" type="presParOf" srcId="{CB496DF1-BC10-4CE0-A131-CCDD7EEAD1D5}" destId="{C420B460-D580-41B5-9BC0-F25390DDD8BB}" srcOrd="0" destOrd="0" presId="urn:microsoft.com/office/officeart/2005/8/layout/hierarchy1"/>
    <dgm:cxn modelId="{AEBA33DD-3B3D-40BD-BC1B-B20C39F45DA5}" type="presParOf" srcId="{C420B460-D580-41B5-9BC0-F25390DDD8BB}" destId="{B8FA1B11-9CB7-4234-A0F2-20688212FC5C}" srcOrd="0" destOrd="0" presId="urn:microsoft.com/office/officeart/2005/8/layout/hierarchy1"/>
    <dgm:cxn modelId="{8B454166-E938-4379-9FE2-B5D0745D93EC}" type="presParOf" srcId="{B8FA1B11-9CB7-4234-A0F2-20688212FC5C}" destId="{2D76DC83-8838-4E62-9B67-20913B99F3BD}" srcOrd="0" destOrd="0" presId="urn:microsoft.com/office/officeart/2005/8/layout/hierarchy1"/>
    <dgm:cxn modelId="{DB55F024-CC6E-445A-B8A5-63ECFF23F348}" type="presParOf" srcId="{B8FA1B11-9CB7-4234-A0F2-20688212FC5C}" destId="{76807906-B6AB-476E-97E2-65A7F29DEC27}" srcOrd="1" destOrd="0" presId="urn:microsoft.com/office/officeart/2005/8/layout/hierarchy1"/>
    <dgm:cxn modelId="{236F06E3-07EA-450D-B18F-8813422ACBF3}" type="presParOf" srcId="{C420B460-D580-41B5-9BC0-F25390DDD8BB}" destId="{8CEA0006-C757-439F-8224-467639FC7EF1}"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AFAA7284-1E1E-44B1-8381-679DDD14FA8B}" type="doc">
      <dgm:prSet loTypeId="urn:microsoft.com/office/officeart/2005/8/layout/vList2" loCatId="list" qsTypeId="urn:microsoft.com/office/officeart/2005/8/quickstyle/simple3" qsCatId="simple" csTypeId="urn:microsoft.com/office/officeart/2005/8/colors/accent1_2" csCatId="accent1" phldr="1"/>
      <dgm:spPr/>
      <dgm:t>
        <a:bodyPr/>
        <a:lstStyle/>
        <a:p>
          <a:pPr rtl="1"/>
          <a:endParaRPr lang="ar-SA"/>
        </a:p>
      </dgm:t>
    </dgm:pt>
    <dgm:pt modelId="{F256F8E2-140D-4560-876F-7F40C5F9EC30}">
      <dgm:prSet custT="1">
        <dgm:style>
          <a:lnRef idx="2">
            <a:schemeClr val="accent4">
              <a:shade val="50000"/>
            </a:schemeClr>
          </a:lnRef>
          <a:fillRef idx="1">
            <a:schemeClr val="accent4"/>
          </a:fillRef>
          <a:effectRef idx="0">
            <a:schemeClr val="accent4"/>
          </a:effectRef>
          <a:fontRef idx="minor">
            <a:schemeClr val="lt1"/>
          </a:fontRef>
        </dgm:style>
      </dgm:prSet>
      <dgm:spPr>
        <a:solidFill>
          <a:schemeClr val="bg2">
            <a:lumMod val="50000"/>
          </a:schemeClr>
        </a:solidFill>
      </dgm:spPr>
      <dgm:t>
        <a:bodyPr/>
        <a:lstStyle/>
        <a:p>
          <a:pPr algn="ctr" rtl="1"/>
          <a:r>
            <a:rPr lang="ar-SA" sz="2800" b="1" dirty="0" smtClean="0"/>
            <a:t>المرحلة الثالثة للتفسير أو التفسير في عصور التدوين</a:t>
          </a:r>
          <a:endParaRPr lang="ar-SA" sz="2800" b="1" dirty="0"/>
        </a:p>
      </dgm:t>
    </dgm:pt>
    <dgm:pt modelId="{C1974AA1-5709-4DA1-915A-3EE9C3F2B582}" type="parTrans" cxnId="{6B7CB00F-CEC5-465D-8B03-6E94F392EB7A}">
      <dgm:prSet/>
      <dgm:spPr/>
      <dgm:t>
        <a:bodyPr/>
        <a:lstStyle/>
        <a:p>
          <a:pPr rtl="1"/>
          <a:endParaRPr lang="ar-SA"/>
        </a:p>
      </dgm:t>
    </dgm:pt>
    <dgm:pt modelId="{0A8CB9F3-986B-4A5C-8D2E-0753908AD043}" type="sibTrans" cxnId="{6B7CB00F-CEC5-465D-8B03-6E94F392EB7A}">
      <dgm:prSet/>
      <dgm:spPr/>
      <dgm:t>
        <a:bodyPr/>
        <a:lstStyle/>
        <a:p>
          <a:pPr rtl="1"/>
          <a:endParaRPr lang="ar-SA"/>
        </a:p>
      </dgm:t>
    </dgm:pt>
    <dgm:pt modelId="{D8DAD9DE-4FC4-47B4-B808-042BB04D2B70}">
      <dgm:prSet custT="1"/>
      <dgm:spPr/>
      <dgm:t>
        <a:bodyPr/>
        <a:lstStyle/>
        <a:p>
          <a:pPr rtl="1"/>
          <a:r>
            <a:rPr lang="ar-SA" sz="2800" b="1" dirty="0" smtClean="0"/>
            <a:t>ابتداء هذه المرحلة:</a:t>
          </a:r>
          <a:endParaRPr lang="ar-SA" sz="2800" b="1" dirty="0"/>
        </a:p>
      </dgm:t>
    </dgm:pt>
    <dgm:pt modelId="{BCF47E4A-13CD-40E8-86D0-FDA5CE3DBB57}" type="parTrans" cxnId="{1E40BCA3-2AD0-45AC-8ED0-3556CAB441D4}">
      <dgm:prSet/>
      <dgm:spPr/>
      <dgm:t>
        <a:bodyPr/>
        <a:lstStyle/>
        <a:p>
          <a:pPr rtl="1"/>
          <a:endParaRPr lang="ar-SA"/>
        </a:p>
      </dgm:t>
    </dgm:pt>
    <dgm:pt modelId="{9247FAD4-2120-44B2-B9CE-E25266F84670}" type="sibTrans" cxnId="{1E40BCA3-2AD0-45AC-8ED0-3556CAB441D4}">
      <dgm:prSet/>
      <dgm:spPr/>
      <dgm:t>
        <a:bodyPr/>
        <a:lstStyle/>
        <a:p>
          <a:pPr rtl="1"/>
          <a:endParaRPr lang="ar-SA"/>
        </a:p>
      </dgm:t>
    </dgm:pt>
    <dgm:pt modelId="{4DED2E30-506C-4B43-B66F-788A7731C6B2}">
      <dgm:prSet custT="1"/>
      <dgm:spPr/>
      <dgm:t>
        <a:bodyPr/>
        <a:lstStyle/>
        <a:p>
          <a:pPr rtl="1"/>
          <a:r>
            <a:rPr lang="ar-SA" sz="2400" b="1" dirty="0" smtClean="0"/>
            <a:t>تبدأ المرحلة الثالثة للتفسير من مبدأ ظهور التدوين، وذلك </a:t>
          </a:r>
          <a:r>
            <a:rPr lang="ar-SA" sz="2400" b="1" dirty="0" err="1" smtClean="0"/>
            <a:t>فى</a:t>
          </a:r>
          <a:r>
            <a:rPr lang="ar-SA" sz="2400" b="1" dirty="0" smtClean="0"/>
            <a:t> أواخر عهد بنى أمية، وأول عهد </a:t>
          </a:r>
          <a:r>
            <a:rPr lang="ar-SA" sz="2400" b="1" dirty="0" err="1" smtClean="0"/>
            <a:t>للعباسين</a:t>
          </a:r>
          <a:r>
            <a:rPr lang="ar-SA" sz="2400" b="1" dirty="0" smtClean="0"/>
            <a:t>.</a:t>
          </a:r>
          <a:endParaRPr lang="ar-SA" sz="2400" b="1" dirty="0"/>
        </a:p>
      </dgm:t>
    </dgm:pt>
    <dgm:pt modelId="{16CF095E-C333-4F8C-BDEB-F54A1E76102C}" type="parTrans" cxnId="{029C16FD-C2F5-4B28-96C7-8BD46C1375A3}">
      <dgm:prSet/>
      <dgm:spPr/>
      <dgm:t>
        <a:bodyPr/>
        <a:lstStyle/>
        <a:p>
          <a:pPr rtl="1"/>
          <a:endParaRPr lang="ar-SA"/>
        </a:p>
      </dgm:t>
    </dgm:pt>
    <dgm:pt modelId="{C202ABB4-889B-426B-BC4A-4FD4F5733C5C}" type="sibTrans" cxnId="{029C16FD-C2F5-4B28-96C7-8BD46C1375A3}">
      <dgm:prSet/>
      <dgm:spPr/>
      <dgm:t>
        <a:bodyPr/>
        <a:lstStyle/>
        <a:p>
          <a:pPr rtl="1"/>
          <a:endParaRPr lang="ar-SA"/>
        </a:p>
      </dgm:t>
    </dgm:pt>
    <dgm:pt modelId="{638EA0B7-89D6-4B88-A7A2-8B943DF529C0}">
      <dgm:prSet custT="1"/>
      <dgm:spPr/>
      <dgm:t>
        <a:bodyPr/>
        <a:lstStyle/>
        <a:p>
          <a:pPr rtl="1"/>
          <a:r>
            <a:rPr lang="ar-SA" sz="2400" b="1" u="sng" dirty="0" smtClean="0"/>
            <a:t>الخطوة الأولى للتفسير:</a:t>
          </a:r>
        </a:p>
        <a:p>
          <a:pPr rtl="1"/>
          <a:r>
            <a:rPr lang="ar-SA" sz="2400" b="1" dirty="0" smtClean="0"/>
            <a:t> في هذه الخطوة كان التفسير يروى </a:t>
          </a:r>
          <a:r>
            <a:rPr lang="ar-SA" sz="2400" b="1" dirty="0" err="1" smtClean="0"/>
            <a:t>شفاهة</a:t>
          </a:r>
          <a:r>
            <a:rPr lang="ar-SA" sz="2400" b="1" dirty="0" smtClean="0"/>
            <a:t> وينقل سماعا</a:t>
          </a:r>
          <a:endParaRPr lang="ar-SA" sz="2400" b="1" dirty="0"/>
        </a:p>
      </dgm:t>
    </dgm:pt>
    <dgm:pt modelId="{4FFB7542-B420-405A-AB8B-3DE50FFD72A7}" type="parTrans" cxnId="{F8ADBB63-EE47-4A0D-BAAC-A7FE2E464CFC}">
      <dgm:prSet/>
      <dgm:spPr/>
      <dgm:t>
        <a:bodyPr/>
        <a:lstStyle/>
        <a:p>
          <a:pPr rtl="1"/>
          <a:endParaRPr lang="ar-SA"/>
        </a:p>
      </dgm:t>
    </dgm:pt>
    <dgm:pt modelId="{01215708-3684-40E1-8857-10BDE7DBD2FC}" type="sibTrans" cxnId="{F8ADBB63-EE47-4A0D-BAAC-A7FE2E464CFC}">
      <dgm:prSet/>
      <dgm:spPr/>
      <dgm:t>
        <a:bodyPr/>
        <a:lstStyle/>
        <a:p>
          <a:pPr rtl="1"/>
          <a:endParaRPr lang="ar-SA"/>
        </a:p>
      </dgm:t>
    </dgm:pt>
    <dgm:pt modelId="{A767BBAB-F58D-47E7-B596-852BC7188FEA}" type="pres">
      <dgm:prSet presAssocID="{AFAA7284-1E1E-44B1-8381-679DDD14FA8B}" presName="linear" presStyleCnt="0">
        <dgm:presLayoutVars>
          <dgm:animLvl val="lvl"/>
          <dgm:resizeHandles val="exact"/>
        </dgm:presLayoutVars>
      </dgm:prSet>
      <dgm:spPr/>
      <dgm:t>
        <a:bodyPr/>
        <a:lstStyle/>
        <a:p>
          <a:pPr rtl="1"/>
          <a:endParaRPr lang="ar-SA"/>
        </a:p>
      </dgm:t>
    </dgm:pt>
    <dgm:pt modelId="{4B6D555F-16CE-4092-9F1F-CC1FF47A13DC}" type="pres">
      <dgm:prSet presAssocID="{F256F8E2-140D-4560-876F-7F40C5F9EC30}" presName="parentText" presStyleLbl="node1" presStyleIdx="0" presStyleCnt="4">
        <dgm:presLayoutVars>
          <dgm:chMax val="0"/>
          <dgm:bulletEnabled val="1"/>
        </dgm:presLayoutVars>
      </dgm:prSet>
      <dgm:spPr/>
      <dgm:t>
        <a:bodyPr/>
        <a:lstStyle/>
        <a:p>
          <a:pPr rtl="1"/>
          <a:endParaRPr lang="ar-SA"/>
        </a:p>
      </dgm:t>
    </dgm:pt>
    <dgm:pt modelId="{84AABC00-17DC-4981-8DC6-012807E29F67}" type="pres">
      <dgm:prSet presAssocID="{0A8CB9F3-986B-4A5C-8D2E-0753908AD043}" presName="spacer" presStyleCnt="0"/>
      <dgm:spPr/>
    </dgm:pt>
    <dgm:pt modelId="{4C810794-225C-4BCD-AA19-FDE0F6C55545}" type="pres">
      <dgm:prSet presAssocID="{D8DAD9DE-4FC4-47B4-B808-042BB04D2B70}" presName="parentText" presStyleLbl="node1" presStyleIdx="1" presStyleCnt="4" custScaleY="80629">
        <dgm:presLayoutVars>
          <dgm:chMax val="0"/>
          <dgm:bulletEnabled val="1"/>
        </dgm:presLayoutVars>
      </dgm:prSet>
      <dgm:spPr/>
      <dgm:t>
        <a:bodyPr/>
        <a:lstStyle/>
        <a:p>
          <a:pPr rtl="1"/>
          <a:endParaRPr lang="ar-SA"/>
        </a:p>
      </dgm:t>
    </dgm:pt>
    <dgm:pt modelId="{E94513EA-4888-4EBC-ADD7-BA45D9EB3C56}" type="pres">
      <dgm:prSet presAssocID="{9247FAD4-2120-44B2-B9CE-E25266F84670}" presName="spacer" presStyleCnt="0"/>
      <dgm:spPr/>
    </dgm:pt>
    <dgm:pt modelId="{BE55D2EF-358F-4618-A8D1-160552CE41F5}" type="pres">
      <dgm:prSet presAssocID="{4DED2E30-506C-4B43-B66F-788A7731C6B2}" presName="parentText" presStyleLbl="node1" presStyleIdx="2" presStyleCnt="4">
        <dgm:presLayoutVars>
          <dgm:chMax val="0"/>
          <dgm:bulletEnabled val="1"/>
        </dgm:presLayoutVars>
      </dgm:prSet>
      <dgm:spPr/>
      <dgm:t>
        <a:bodyPr/>
        <a:lstStyle/>
        <a:p>
          <a:pPr rtl="1"/>
          <a:endParaRPr lang="ar-SA"/>
        </a:p>
      </dgm:t>
    </dgm:pt>
    <dgm:pt modelId="{33D770DE-6A38-4807-B4CB-10C548AD977A}" type="pres">
      <dgm:prSet presAssocID="{C202ABB4-889B-426B-BC4A-4FD4F5733C5C}" presName="spacer" presStyleCnt="0"/>
      <dgm:spPr/>
    </dgm:pt>
    <dgm:pt modelId="{2562905D-2134-43E7-9C38-C28B2547996F}" type="pres">
      <dgm:prSet presAssocID="{638EA0B7-89D6-4B88-A7A2-8B943DF529C0}" presName="parentText" presStyleLbl="node1" presStyleIdx="3" presStyleCnt="4">
        <dgm:presLayoutVars>
          <dgm:chMax val="0"/>
          <dgm:bulletEnabled val="1"/>
        </dgm:presLayoutVars>
      </dgm:prSet>
      <dgm:spPr/>
      <dgm:t>
        <a:bodyPr/>
        <a:lstStyle/>
        <a:p>
          <a:pPr rtl="1"/>
          <a:endParaRPr lang="ar-SA"/>
        </a:p>
      </dgm:t>
    </dgm:pt>
  </dgm:ptLst>
  <dgm:cxnLst>
    <dgm:cxn modelId="{1E40BCA3-2AD0-45AC-8ED0-3556CAB441D4}" srcId="{AFAA7284-1E1E-44B1-8381-679DDD14FA8B}" destId="{D8DAD9DE-4FC4-47B4-B808-042BB04D2B70}" srcOrd="1" destOrd="0" parTransId="{BCF47E4A-13CD-40E8-86D0-FDA5CE3DBB57}" sibTransId="{9247FAD4-2120-44B2-B9CE-E25266F84670}"/>
    <dgm:cxn modelId="{1184BBE4-BB2A-4738-B1A8-080771CF2A84}" type="presOf" srcId="{F256F8E2-140D-4560-876F-7F40C5F9EC30}" destId="{4B6D555F-16CE-4092-9F1F-CC1FF47A13DC}" srcOrd="0" destOrd="0" presId="urn:microsoft.com/office/officeart/2005/8/layout/vList2"/>
    <dgm:cxn modelId="{F8ADBB63-EE47-4A0D-BAAC-A7FE2E464CFC}" srcId="{AFAA7284-1E1E-44B1-8381-679DDD14FA8B}" destId="{638EA0B7-89D6-4B88-A7A2-8B943DF529C0}" srcOrd="3" destOrd="0" parTransId="{4FFB7542-B420-405A-AB8B-3DE50FFD72A7}" sibTransId="{01215708-3684-40E1-8857-10BDE7DBD2FC}"/>
    <dgm:cxn modelId="{E44A936A-1D9D-4685-83AE-549D0DAEE03C}" type="presOf" srcId="{4DED2E30-506C-4B43-B66F-788A7731C6B2}" destId="{BE55D2EF-358F-4618-A8D1-160552CE41F5}" srcOrd="0" destOrd="0" presId="urn:microsoft.com/office/officeart/2005/8/layout/vList2"/>
    <dgm:cxn modelId="{0886CD02-EE2C-472A-88DF-60BFF807E050}" type="presOf" srcId="{D8DAD9DE-4FC4-47B4-B808-042BB04D2B70}" destId="{4C810794-225C-4BCD-AA19-FDE0F6C55545}" srcOrd="0" destOrd="0" presId="urn:microsoft.com/office/officeart/2005/8/layout/vList2"/>
    <dgm:cxn modelId="{CB59E8B0-6E58-4A6B-A13A-EF5ED1FA9BEA}" type="presOf" srcId="{638EA0B7-89D6-4B88-A7A2-8B943DF529C0}" destId="{2562905D-2134-43E7-9C38-C28B2547996F}" srcOrd="0" destOrd="0" presId="urn:microsoft.com/office/officeart/2005/8/layout/vList2"/>
    <dgm:cxn modelId="{029C16FD-C2F5-4B28-96C7-8BD46C1375A3}" srcId="{AFAA7284-1E1E-44B1-8381-679DDD14FA8B}" destId="{4DED2E30-506C-4B43-B66F-788A7731C6B2}" srcOrd="2" destOrd="0" parTransId="{16CF095E-C333-4F8C-BDEB-F54A1E76102C}" sibTransId="{C202ABB4-889B-426B-BC4A-4FD4F5733C5C}"/>
    <dgm:cxn modelId="{6B7CB00F-CEC5-465D-8B03-6E94F392EB7A}" srcId="{AFAA7284-1E1E-44B1-8381-679DDD14FA8B}" destId="{F256F8E2-140D-4560-876F-7F40C5F9EC30}" srcOrd="0" destOrd="0" parTransId="{C1974AA1-5709-4DA1-915A-3EE9C3F2B582}" sibTransId="{0A8CB9F3-986B-4A5C-8D2E-0753908AD043}"/>
    <dgm:cxn modelId="{B5384327-320A-4465-98AA-0AC3B494D7AB}" type="presOf" srcId="{AFAA7284-1E1E-44B1-8381-679DDD14FA8B}" destId="{A767BBAB-F58D-47E7-B596-852BC7188FEA}" srcOrd="0" destOrd="0" presId="urn:microsoft.com/office/officeart/2005/8/layout/vList2"/>
    <dgm:cxn modelId="{06CC0F80-D6E0-4947-9EC5-A9C0693CC3DE}" type="presParOf" srcId="{A767BBAB-F58D-47E7-B596-852BC7188FEA}" destId="{4B6D555F-16CE-4092-9F1F-CC1FF47A13DC}" srcOrd="0" destOrd="0" presId="urn:microsoft.com/office/officeart/2005/8/layout/vList2"/>
    <dgm:cxn modelId="{32356E32-03B3-4F7E-B9A9-7B2BE0D14B5D}" type="presParOf" srcId="{A767BBAB-F58D-47E7-B596-852BC7188FEA}" destId="{84AABC00-17DC-4981-8DC6-012807E29F67}" srcOrd="1" destOrd="0" presId="urn:microsoft.com/office/officeart/2005/8/layout/vList2"/>
    <dgm:cxn modelId="{8641ECC1-2BF6-4860-B361-6BA5B65D98E7}" type="presParOf" srcId="{A767BBAB-F58D-47E7-B596-852BC7188FEA}" destId="{4C810794-225C-4BCD-AA19-FDE0F6C55545}" srcOrd="2" destOrd="0" presId="urn:microsoft.com/office/officeart/2005/8/layout/vList2"/>
    <dgm:cxn modelId="{6CCFFD61-B23C-45AA-A4DE-75EEBBC2473D}" type="presParOf" srcId="{A767BBAB-F58D-47E7-B596-852BC7188FEA}" destId="{E94513EA-4888-4EBC-ADD7-BA45D9EB3C56}" srcOrd="3" destOrd="0" presId="urn:microsoft.com/office/officeart/2005/8/layout/vList2"/>
    <dgm:cxn modelId="{5D45444D-C9C5-4FF6-AA27-287651641182}" type="presParOf" srcId="{A767BBAB-F58D-47E7-B596-852BC7188FEA}" destId="{BE55D2EF-358F-4618-A8D1-160552CE41F5}" srcOrd="4" destOrd="0" presId="urn:microsoft.com/office/officeart/2005/8/layout/vList2"/>
    <dgm:cxn modelId="{0868C5F3-5BF6-462F-9101-64517A797C0C}" type="presParOf" srcId="{A767BBAB-F58D-47E7-B596-852BC7188FEA}" destId="{33D770DE-6A38-4807-B4CB-10C548AD977A}" srcOrd="5" destOrd="0" presId="urn:microsoft.com/office/officeart/2005/8/layout/vList2"/>
    <dgm:cxn modelId="{BCAC8ADD-1854-452D-A9D7-9CD8EC4C7E2F}" type="presParOf" srcId="{A767BBAB-F58D-47E7-B596-852BC7188FEA}" destId="{2562905D-2134-43E7-9C38-C28B2547996F}"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FB6AF859-94A9-4A2E-9B35-03718CF62D55}" type="doc">
      <dgm:prSet loTypeId="urn:microsoft.com/office/officeart/2005/8/layout/vList3" loCatId="list" qsTypeId="urn:microsoft.com/office/officeart/2005/8/quickstyle/simple1" qsCatId="simple" csTypeId="urn:microsoft.com/office/officeart/2005/8/colors/accent1_2" csCatId="accent1" phldr="1"/>
      <dgm:spPr/>
      <dgm:t>
        <a:bodyPr/>
        <a:lstStyle/>
        <a:p>
          <a:pPr rtl="1"/>
          <a:endParaRPr lang="ar-SA"/>
        </a:p>
      </dgm:t>
    </dgm:pt>
    <dgm:pt modelId="{979BA245-2D11-40F5-B3A2-20C839C6A08D}">
      <dgm:prSet custT="1"/>
      <dgm:spPr/>
      <dgm:t>
        <a:bodyPr/>
        <a:lstStyle/>
        <a:p>
          <a:pPr rtl="1"/>
          <a:r>
            <a:rPr lang="ar-SA" sz="3200" b="1" u="sng" dirty="0" smtClean="0"/>
            <a:t>الخطوة الثانية:</a:t>
          </a:r>
          <a:endParaRPr lang="ar-SA" sz="3200" u="sng" dirty="0"/>
        </a:p>
      </dgm:t>
    </dgm:pt>
    <dgm:pt modelId="{527B290E-9F02-4F22-873B-3D81B3339C26}" type="parTrans" cxnId="{905C521F-8970-4ADE-832B-FE48B740A29A}">
      <dgm:prSet/>
      <dgm:spPr/>
      <dgm:t>
        <a:bodyPr/>
        <a:lstStyle/>
        <a:p>
          <a:pPr rtl="1"/>
          <a:endParaRPr lang="ar-SA" sz="1600"/>
        </a:p>
      </dgm:t>
    </dgm:pt>
    <dgm:pt modelId="{1A3EC08D-A74D-40C1-AEA4-08B4FDA6DE5B}" type="sibTrans" cxnId="{905C521F-8970-4ADE-832B-FE48B740A29A}">
      <dgm:prSet/>
      <dgm:spPr/>
      <dgm:t>
        <a:bodyPr/>
        <a:lstStyle/>
        <a:p>
          <a:pPr rtl="1"/>
          <a:endParaRPr lang="ar-SA" sz="1600"/>
        </a:p>
      </dgm:t>
    </dgm:pt>
    <dgm:pt modelId="{CF359C42-0E28-41D9-A07D-C9196C3B8934}">
      <dgm:prSet custT="1">
        <dgm:style>
          <a:lnRef idx="1">
            <a:schemeClr val="accent2"/>
          </a:lnRef>
          <a:fillRef idx="2">
            <a:schemeClr val="accent2"/>
          </a:fillRef>
          <a:effectRef idx="1">
            <a:schemeClr val="accent2"/>
          </a:effectRef>
          <a:fontRef idx="minor">
            <a:schemeClr val="dk1"/>
          </a:fontRef>
        </dgm:style>
      </dgm:prSet>
      <dgm:spPr/>
      <dgm:t>
        <a:bodyPr/>
        <a:lstStyle/>
        <a:p>
          <a:pPr algn="r" rtl="1"/>
          <a:r>
            <a:rPr lang="ar-SA" sz="2800" b="1" dirty="0" smtClean="0"/>
            <a:t>بدأت هذه الخطوة عنما بدأ </a:t>
          </a:r>
          <a:r>
            <a:rPr lang="ar-SA" sz="2800" b="1" u="sng" dirty="0" smtClean="0"/>
            <a:t>تدوين الحديث</a:t>
          </a:r>
          <a:endParaRPr lang="ar-SA" sz="2800" b="1" dirty="0"/>
        </a:p>
      </dgm:t>
    </dgm:pt>
    <dgm:pt modelId="{681FEAD4-6B56-4E11-9FE8-0CFF9CB09A0D}" type="parTrans" cxnId="{0B70E116-D07A-44C5-983C-252895705401}">
      <dgm:prSet/>
      <dgm:spPr/>
      <dgm:t>
        <a:bodyPr/>
        <a:lstStyle/>
        <a:p>
          <a:pPr rtl="1"/>
          <a:endParaRPr lang="ar-SA" sz="1600"/>
        </a:p>
      </dgm:t>
    </dgm:pt>
    <dgm:pt modelId="{C1B1900E-85F5-4CF4-BE09-7692CD0BF75B}" type="sibTrans" cxnId="{0B70E116-D07A-44C5-983C-252895705401}">
      <dgm:prSet/>
      <dgm:spPr/>
      <dgm:t>
        <a:bodyPr/>
        <a:lstStyle/>
        <a:p>
          <a:pPr rtl="1"/>
          <a:endParaRPr lang="ar-SA" sz="1600"/>
        </a:p>
      </dgm:t>
    </dgm:pt>
    <dgm:pt modelId="{5A559742-F731-4C26-9AB5-4B8100B3AFFE}">
      <dgm:prSet custT="1">
        <dgm:style>
          <a:lnRef idx="1">
            <a:schemeClr val="accent3"/>
          </a:lnRef>
          <a:fillRef idx="2">
            <a:schemeClr val="accent3"/>
          </a:fillRef>
          <a:effectRef idx="1">
            <a:schemeClr val="accent3"/>
          </a:effectRef>
          <a:fontRef idx="minor">
            <a:schemeClr val="dk1"/>
          </a:fontRef>
        </dgm:style>
      </dgm:prSet>
      <dgm:spPr/>
      <dgm:t>
        <a:bodyPr/>
        <a:lstStyle/>
        <a:p>
          <a:pPr algn="r" rtl="1"/>
          <a:r>
            <a:rPr lang="ar-SA" sz="2800" b="1" dirty="0" smtClean="0"/>
            <a:t>التفسير فيها كان </a:t>
          </a:r>
          <a:r>
            <a:rPr lang="ar-SA" sz="2800" b="1" u="sng" dirty="0" smtClean="0"/>
            <a:t>مختلطا بالحديث </a:t>
          </a:r>
          <a:r>
            <a:rPr lang="ar-SA" sz="2800" b="1" dirty="0" smtClean="0"/>
            <a:t>، وكان بابا منه</a:t>
          </a:r>
          <a:endParaRPr lang="ar-SA" sz="2800" b="1" dirty="0"/>
        </a:p>
      </dgm:t>
    </dgm:pt>
    <dgm:pt modelId="{1CCE3B7F-29B0-4141-86E1-8A196434703C}" type="parTrans" cxnId="{9859D29D-D6CA-4039-A694-092C89D4E91D}">
      <dgm:prSet/>
      <dgm:spPr/>
      <dgm:t>
        <a:bodyPr/>
        <a:lstStyle/>
        <a:p>
          <a:pPr rtl="1"/>
          <a:endParaRPr lang="ar-SA" sz="1600"/>
        </a:p>
      </dgm:t>
    </dgm:pt>
    <dgm:pt modelId="{B1D74E00-457E-4CEB-B2DF-82CCC4531F21}" type="sibTrans" cxnId="{9859D29D-D6CA-4039-A694-092C89D4E91D}">
      <dgm:prSet/>
      <dgm:spPr/>
      <dgm:t>
        <a:bodyPr/>
        <a:lstStyle/>
        <a:p>
          <a:pPr rtl="1"/>
          <a:endParaRPr lang="ar-SA" sz="1600"/>
        </a:p>
      </dgm:t>
    </dgm:pt>
    <dgm:pt modelId="{FB2EEE1E-33E4-467E-A2E6-2CF71F53D8A2}">
      <dgm:prSet custT="1">
        <dgm:style>
          <a:lnRef idx="1">
            <a:schemeClr val="accent4"/>
          </a:lnRef>
          <a:fillRef idx="2">
            <a:schemeClr val="accent4"/>
          </a:fillRef>
          <a:effectRef idx="1">
            <a:schemeClr val="accent4"/>
          </a:effectRef>
          <a:fontRef idx="minor">
            <a:schemeClr val="dk1"/>
          </a:fontRef>
        </dgm:style>
      </dgm:prSet>
      <dgm:spPr/>
      <dgm:t>
        <a:bodyPr/>
        <a:lstStyle/>
        <a:p>
          <a:pPr algn="r" rtl="1"/>
          <a:r>
            <a:rPr lang="ar-SA" sz="2800" b="1" dirty="0" smtClean="0"/>
            <a:t>أوائل العلماء الذين قاموا بجمع الحديث</a:t>
          </a:r>
          <a:endParaRPr lang="ar-SA" sz="2800" b="1" dirty="0"/>
        </a:p>
      </dgm:t>
    </dgm:pt>
    <dgm:pt modelId="{7F787621-F1B3-49C8-9B8C-F18BC86B4A56}" type="parTrans" cxnId="{6C282711-2F5A-4726-A5B6-01307FD6A65F}">
      <dgm:prSet/>
      <dgm:spPr/>
      <dgm:t>
        <a:bodyPr/>
        <a:lstStyle/>
        <a:p>
          <a:pPr rtl="1"/>
          <a:endParaRPr lang="ar-SA" sz="1600"/>
        </a:p>
      </dgm:t>
    </dgm:pt>
    <dgm:pt modelId="{3516E480-18AB-4A90-BC2A-9495B8D7D7C7}" type="sibTrans" cxnId="{6C282711-2F5A-4726-A5B6-01307FD6A65F}">
      <dgm:prSet/>
      <dgm:spPr/>
      <dgm:t>
        <a:bodyPr/>
        <a:lstStyle/>
        <a:p>
          <a:pPr rtl="1"/>
          <a:endParaRPr lang="ar-SA" sz="1600"/>
        </a:p>
      </dgm:t>
    </dgm:pt>
    <dgm:pt modelId="{C0D1D7FE-D10D-4243-B4E8-203580655C44}" type="pres">
      <dgm:prSet presAssocID="{FB6AF859-94A9-4A2E-9B35-03718CF62D55}" presName="linearFlow" presStyleCnt="0">
        <dgm:presLayoutVars>
          <dgm:dir/>
          <dgm:resizeHandles val="exact"/>
        </dgm:presLayoutVars>
      </dgm:prSet>
      <dgm:spPr/>
      <dgm:t>
        <a:bodyPr/>
        <a:lstStyle/>
        <a:p>
          <a:pPr rtl="1"/>
          <a:endParaRPr lang="ar-SA"/>
        </a:p>
      </dgm:t>
    </dgm:pt>
    <dgm:pt modelId="{55BF5105-5F29-41D9-9F43-4644D5B68F63}" type="pres">
      <dgm:prSet presAssocID="{979BA245-2D11-40F5-B3A2-20C839C6A08D}" presName="composite" presStyleCnt="0"/>
      <dgm:spPr/>
    </dgm:pt>
    <dgm:pt modelId="{51C3413F-E131-48CA-A104-115411799B65}" type="pres">
      <dgm:prSet presAssocID="{979BA245-2D11-40F5-B3A2-20C839C6A08D}" presName="imgShp" presStyleLbl="fgImgPlace1" presStyleIdx="0" presStyleCnt="4"/>
      <dgm:spPr/>
    </dgm:pt>
    <dgm:pt modelId="{C1BCC0D2-6395-4439-B582-D4918359E687}" type="pres">
      <dgm:prSet presAssocID="{979BA245-2D11-40F5-B3A2-20C839C6A08D}" presName="txShp" presStyleLbl="node1" presStyleIdx="0" presStyleCnt="4" custScaleX="150376">
        <dgm:presLayoutVars>
          <dgm:bulletEnabled val="1"/>
        </dgm:presLayoutVars>
      </dgm:prSet>
      <dgm:spPr/>
      <dgm:t>
        <a:bodyPr/>
        <a:lstStyle/>
        <a:p>
          <a:pPr rtl="1"/>
          <a:endParaRPr lang="ar-SA"/>
        </a:p>
      </dgm:t>
    </dgm:pt>
    <dgm:pt modelId="{78B4A177-29DF-4A78-98F5-74BB588FD895}" type="pres">
      <dgm:prSet presAssocID="{1A3EC08D-A74D-40C1-AEA4-08B4FDA6DE5B}" presName="spacing" presStyleCnt="0"/>
      <dgm:spPr/>
    </dgm:pt>
    <dgm:pt modelId="{0E8ABC30-5725-47BE-B92A-FC3D07F83DAA}" type="pres">
      <dgm:prSet presAssocID="{CF359C42-0E28-41D9-A07D-C9196C3B8934}" presName="composite" presStyleCnt="0"/>
      <dgm:spPr/>
    </dgm:pt>
    <dgm:pt modelId="{E7189BB3-6067-4BCE-AC02-947158D0208B}" type="pres">
      <dgm:prSet presAssocID="{CF359C42-0E28-41D9-A07D-C9196C3B8934}" presName="imgShp" presStyleLbl="fgImgPlace1" presStyleIdx="1" presStyleCnt="4"/>
      <dgm:spPr/>
    </dgm:pt>
    <dgm:pt modelId="{C072DD4D-F229-423B-86FA-66981FDA4D07}" type="pres">
      <dgm:prSet presAssocID="{CF359C42-0E28-41D9-A07D-C9196C3B8934}" presName="txShp" presStyleLbl="node1" presStyleIdx="1" presStyleCnt="4">
        <dgm:presLayoutVars>
          <dgm:bulletEnabled val="1"/>
        </dgm:presLayoutVars>
      </dgm:prSet>
      <dgm:spPr/>
      <dgm:t>
        <a:bodyPr/>
        <a:lstStyle/>
        <a:p>
          <a:pPr rtl="1"/>
          <a:endParaRPr lang="ar-SA"/>
        </a:p>
      </dgm:t>
    </dgm:pt>
    <dgm:pt modelId="{435D891B-46CA-42A9-A494-4941D8207B33}" type="pres">
      <dgm:prSet presAssocID="{C1B1900E-85F5-4CF4-BE09-7692CD0BF75B}" presName="spacing" presStyleCnt="0"/>
      <dgm:spPr/>
    </dgm:pt>
    <dgm:pt modelId="{00818BCD-E122-47E0-9FA3-DCEE4A2456A1}" type="pres">
      <dgm:prSet presAssocID="{5A559742-F731-4C26-9AB5-4B8100B3AFFE}" presName="composite" presStyleCnt="0"/>
      <dgm:spPr/>
    </dgm:pt>
    <dgm:pt modelId="{7B855604-EAF3-4AFD-B609-FDFC8D1EF92A}" type="pres">
      <dgm:prSet presAssocID="{5A559742-F731-4C26-9AB5-4B8100B3AFFE}" presName="imgShp" presStyleLbl="fgImgPlace1" presStyleIdx="2" presStyleCnt="4"/>
      <dgm:spPr/>
    </dgm:pt>
    <dgm:pt modelId="{679BD714-2D08-4188-B1D0-8A02DF58D782}" type="pres">
      <dgm:prSet presAssocID="{5A559742-F731-4C26-9AB5-4B8100B3AFFE}" presName="txShp" presStyleLbl="node1" presStyleIdx="2" presStyleCnt="4">
        <dgm:presLayoutVars>
          <dgm:bulletEnabled val="1"/>
        </dgm:presLayoutVars>
      </dgm:prSet>
      <dgm:spPr/>
      <dgm:t>
        <a:bodyPr/>
        <a:lstStyle/>
        <a:p>
          <a:pPr rtl="1"/>
          <a:endParaRPr lang="ar-SA"/>
        </a:p>
      </dgm:t>
    </dgm:pt>
    <dgm:pt modelId="{4D59D1D1-5654-4488-BE38-6F4B92D05A57}" type="pres">
      <dgm:prSet presAssocID="{B1D74E00-457E-4CEB-B2DF-82CCC4531F21}" presName="spacing" presStyleCnt="0"/>
      <dgm:spPr/>
    </dgm:pt>
    <dgm:pt modelId="{77307913-78FD-4CBF-AD8C-DA4CBDD94276}" type="pres">
      <dgm:prSet presAssocID="{FB2EEE1E-33E4-467E-A2E6-2CF71F53D8A2}" presName="composite" presStyleCnt="0"/>
      <dgm:spPr/>
    </dgm:pt>
    <dgm:pt modelId="{4ACE3FE8-B673-47C0-9E78-F01A775EEB81}" type="pres">
      <dgm:prSet presAssocID="{FB2EEE1E-33E4-467E-A2E6-2CF71F53D8A2}" presName="imgShp" presStyleLbl="fgImgPlace1" presStyleIdx="3" presStyleCnt="4"/>
      <dgm:spPr/>
    </dgm:pt>
    <dgm:pt modelId="{5AA6EF7E-4FD3-498B-8A3E-F678FD5E48B4}" type="pres">
      <dgm:prSet presAssocID="{FB2EEE1E-33E4-467E-A2E6-2CF71F53D8A2}" presName="txShp" presStyleLbl="node1" presStyleIdx="3" presStyleCnt="4">
        <dgm:presLayoutVars>
          <dgm:bulletEnabled val="1"/>
        </dgm:presLayoutVars>
      </dgm:prSet>
      <dgm:spPr/>
      <dgm:t>
        <a:bodyPr/>
        <a:lstStyle/>
        <a:p>
          <a:pPr rtl="1"/>
          <a:endParaRPr lang="ar-SA"/>
        </a:p>
      </dgm:t>
    </dgm:pt>
  </dgm:ptLst>
  <dgm:cxnLst>
    <dgm:cxn modelId="{681894E0-BF22-4FF7-815D-CE7C2AA02FFF}" type="presOf" srcId="{FB2EEE1E-33E4-467E-A2E6-2CF71F53D8A2}" destId="{5AA6EF7E-4FD3-498B-8A3E-F678FD5E48B4}" srcOrd="0" destOrd="0" presId="urn:microsoft.com/office/officeart/2005/8/layout/vList3"/>
    <dgm:cxn modelId="{6C282711-2F5A-4726-A5B6-01307FD6A65F}" srcId="{FB6AF859-94A9-4A2E-9B35-03718CF62D55}" destId="{FB2EEE1E-33E4-467E-A2E6-2CF71F53D8A2}" srcOrd="3" destOrd="0" parTransId="{7F787621-F1B3-49C8-9B8C-F18BC86B4A56}" sibTransId="{3516E480-18AB-4A90-BC2A-9495B8D7D7C7}"/>
    <dgm:cxn modelId="{FE9244E2-8D67-49C4-BF04-71037E4725E9}" type="presOf" srcId="{5A559742-F731-4C26-9AB5-4B8100B3AFFE}" destId="{679BD714-2D08-4188-B1D0-8A02DF58D782}" srcOrd="0" destOrd="0" presId="urn:microsoft.com/office/officeart/2005/8/layout/vList3"/>
    <dgm:cxn modelId="{0B70E116-D07A-44C5-983C-252895705401}" srcId="{FB6AF859-94A9-4A2E-9B35-03718CF62D55}" destId="{CF359C42-0E28-41D9-A07D-C9196C3B8934}" srcOrd="1" destOrd="0" parTransId="{681FEAD4-6B56-4E11-9FE8-0CFF9CB09A0D}" sibTransId="{C1B1900E-85F5-4CF4-BE09-7692CD0BF75B}"/>
    <dgm:cxn modelId="{E7DF5D57-4BB4-421B-959E-4A66481849C6}" type="presOf" srcId="{979BA245-2D11-40F5-B3A2-20C839C6A08D}" destId="{C1BCC0D2-6395-4439-B582-D4918359E687}" srcOrd="0" destOrd="0" presId="urn:microsoft.com/office/officeart/2005/8/layout/vList3"/>
    <dgm:cxn modelId="{FF432190-6623-442B-881C-83F8E20BDC37}" type="presOf" srcId="{FB6AF859-94A9-4A2E-9B35-03718CF62D55}" destId="{C0D1D7FE-D10D-4243-B4E8-203580655C44}" srcOrd="0" destOrd="0" presId="urn:microsoft.com/office/officeart/2005/8/layout/vList3"/>
    <dgm:cxn modelId="{905C521F-8970-4ADE-832B-FE48B740A29A}" srcId="{FB6AF859-94A9-4A2E-9B35-03718CF62D55}" destId="{979BA245-2D11-40F5-B3A2-20C839C6A08D}" srcOrd="0" destOrd="0" parTransId="{527B290E-9F02-4F22-873B-3D81B3339C26}" sibTransId="{1A3EC08D-A74D-40C1-AEA4-08B4FDA6DE5B}"/>
    <dgm:cxn modelId="{9859D29D-D6CA-4039-A694-092C89D4E91D}" srcId="{FB6AF859-94A9-4A2E-9B35-03718CF62D55}" destId="{5A559742-F731-4C26-9AB5-4B8100B3AFFE}" srcOrd="2" destOrd="0" parTransId="{1CCE3B7F-29B0-4141-86E1-8A196434703C}" sibTransId="{B1D74E00-457E-4CEB-B2DF-82CCC4531F21}"/>
    <dgm:cxn modelId="{5CF376D2-8C50-425C-A4C0-15368E935A10}" type="presOf" srcId="{CF359C42-0E28-41D9-A07D-C9196C3B8934}" destId="{C072DD4D-F229-423B-86FA-66981FDA4D07}" srcOrd="0" destOrd="0" presId="urn:microsoft.com/office/officeart/2005/8/layout/vList3"/>
    <dgm:cxn modelId="{9983FB66-DF04-4DE2-BA25-0B779F6F2F75}" type="presParOf" srcId="{C0D1D7FE-D10D-4243-B4E8-203580655C44}" destId="{55BF5105-5F29-41D9-9F43-4644D5B68F63}" srcOrd="0" destOrd="0" presId="urn:microsoft.com/office/officeart/2005/8/layout/vList3"/>
    <dgm:cxn modelId="{17D464B7-68FD-47A7-8DD3-BA559B29D6E9}" type="presParOf" srcId="{55BF5105-5F29-41D9-9F43-4644D5B68F63}" destId="{51C3413F-E131-48CA-A104-115411799B65}" srcOrd="0" destOrd="0" presId="urn:microsoft.com/office/officeart/2005/8/layout/vList3"/>
    <dgm:cxn modelId="{B2C81538-C386-4637-BDD0-9A501640823A}" type="presParOf" srcId="{55BF5105-5F29-41D9-9F43-4644D5B68F63}" destId="{C1BCC0D2-6395-4439-B582-D4918359E687}" srcOrd="1" destOrd="0" presId="urn:microsoft.com/office/officeart/2005/8/layout/vList3"/>
    <dgm:cxn modelId="{168E9EAE-2782-40C7-B3C3-0DD294CD4472}" type="presParOf" srcId="{C0D1D7FE-D10D-4243-B4E8-203580655C44}" destId="{78B4A177-29DF-4A78-98F5-74BB588FD895}" srcOrd="1" destOrd="0" presId="urn:microsoft.com/office/officeart/2005/8/layout/vList3"/>
    <dgm:cxn modelId="{B1E71C5F-A51A-4127-9379-4DA710B44904}" type="presParOf" srcId="{C0D1D7FE-D10D-4243-B4E8-203580655C44}" destId="{0E8ABC30-5725-47BE-B92A-FC3D07F83DAA}" srcOrd="2" destOrd="0" presId="urn:microsoft.com/office/officeart/2005/8/layout/vList3"/>
    <dgm:cxn modelId="{40AC7ADA-F7E2-48AA-93EF-67F2C8148A48}" type="presParOf" srcId="{0E8ABC30-5725-47BE-B92A-FC3D07F83DAA}" destId="{E7189BB3-6067-4BCE-AC02-947158D0208B}" srcOrd="0" destOrd="0" presId="urn:microsoft.com/office/officeart/2005/8/layout/vList3"/>
    <dgm:cxn modelId="{195557A8-272C-4369-92A6-FD426DBDD85B}" type="presParOf" srcId="{0E8ABC30-5725-47BE-B92A-FC3D07F83DAA}" destId="{C072DD4D-F229-423B-86FA-66981FDA4D07}" srcOrd="1" destOrd="0" presId="urn:microsoft.com/office/officeart/2005/8/layout/vList3"/>
    <dgm:cxn modelId="{D2E5DD54-C25F-4A87-8393-D02BBFD16D33}" type="presParOf" srcId="{C0D1D7FE-D10D-4243-B4E8-203580655C44}" destId="{435D891B-46CA-42A9-A494-4941D8207B33}" srcOrd="3" destOrd="0" presId="urn:microsoft.com/office/officeart/2005/8/layout/vList3"/>
    <dgm:cxn modelId="{1903AE76-E5E6-4C50-B0C5-D0984A8A439F}" type="presParOf" srcId="{C0D1D7FE-D10D-4243-B4E8-203580655C44}" destId="{00818BCD-E122-47E0-9FA3-DCEE4A2456A1}" srcOrd="4" destOrd="0" presId="urn:microsoft.com/office/officeart/2005/8/layout/vList3"/>
    <dgm:cxn modelId="{362AF338-CECE-4D8E-9C10-54F7F6066772}" type="presParOf" srcId="{00818BCD-E122-47E0-9FA3-DCEE4A2456A1}" destId="{7B855604-EAF3-4AFD-B609-FDFC8D1EF92A}" srcOrd="0" destOrd="0" presId="urn:microsoft.com/office/officeart/2005/8/layout/vList3"/>
    <dgm:cxn modelId="{4122CC8E-BAA5-410E-BD95-FA791DCE2928}" type="presParOf" srcId="{00818BCD-E122-47E0-9FA3-DCEE4A2456A1}" destId="{679BD714-2D08-4188-B1D0-8A02DF58D782}" srcOrd="1" destOrd="0" presId="urn:microsoft.com/office/officeart/2005/8/layout/vList3"/>
    <dgm:cxn modelId="{4C167A5C-9EE5-4C12-9CB2-860D63F5DF04}" type="presParOf" srcId="{C0D1D7FE-D10D-4243-B4E8-203580655C44}" destId="{4D59D1D1-5654-4488-BE38-6F4B92D05A57}" srcOrd="5" destOrd="0" presId="urn:microsoft.com/office/officeart/2005/8/layout/vList3"/>
    <dgm:cxn modelId="{C6CB7353-390A-4BA2-9B64-60D9771A7BB9}" type="presParOf" srcId="{C0D1D7FE-D10D-4243-B4E8-203580655C44}" destId="{77307913-78FD-4CBF-AD8C-DA4CBDD94276}" srcOrd="6" destOrd="0" presId="urn:microsoft.com/office/officeart/2005/8/layout/vList3"/>
    <dgm:cxn modelId="{E5D3869B-AEA8-4B02-9D90-DD411FBD8DB8}" type="presParOf" srcId="{77307913-78FD-4CBF-AD8C-DA4CBDD94276}" destId="{4ACE3FE8-B673-47C0-9E78-F01A775EEB81}" srcOrd="0" destOrd="0" presId="urn:microsoft.com/office/officeart/2005/8/layout/vList3"/>
    <dgm:cxn modelId="{DECBCC3F-CC8D-41D5-90C4-531ACD90C38B}" type="presParOf" srcId="{77307913-78FD-4CBF-AD8C-DA4CBDD94276}" destId="{5AA6EF7E-4FD3-498B-8A3E-F678FD5E48B4}"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252DA0-734F-47CC-8007-D9D22B8B71DB}" type="doc">
      <dgm:prSet loTypeId="urn:microsoft.com/office/officeart/2005/8/layout/vList3" loCatId="list" qsTypeId="urn:microsoft.com/office/officeart/2005/8/quickstyle/simple1" qsCatId="simple" csTypeId="urn:microsoft.com/office/officeart/2005/8/colors/colorful1" csCatId="colorful" phldr="1"/>
      <dgm:spPr/>
      <dgm:t>
        <a:bodyPr/>
        <a:lstStyle/>
        <a:p>
          <a:pPr rtl="1"/>
          <a:endParaRPr lang="ar-SA"/>
        </a:p>
      </dgm:t>
    </dgm:pt>
    <dgm:pt modelId="{3633FACB-1ABA-4E97-8CA1-8718E3D0D040}">
      <dgm:prSet custT="1">
        <dgm:style>
          <a:lnRef idx="1">
            <a:schemeClr val="accent2"/>
          </a:lnRef>
          <a:fillRef idx="2">
            <a:schemeClr val="accent2"/>
          </a:fillRef>
          <a:effectRef idx="1">
            <a:schemeClr val="accent2"/>
          </a:effectRef>
          <a:fontRef idx="minor">
            <a:schemeClr val="dk1"/>
          </a:fontRef>
        </dgm:style>
      </dgm:prSet>
      <dgm:spPr/>
      <dgm:t>
        <a:bodyPr/>
        <a:lstStyle/>
        <a:p>
          <a:pPr rtl="1"/>
          <a:r>
            <a:rPr lang="ar-SA" sz="3600" b="1" u="sng" dirty="0" smtClean="0"/>
            <a:t>الخطوة</a:t>
          </a:r>
          <a:r>
            <a:rPr lang="ar-SA" sz="2800" b="1" u="sng" dirty="0" smtClean="0"/>
            <a:t> الثالثة: </a:t>
          </a:r>
          <a:endParaRPr lang="ar-SA" sz="2800" b="1" u="sng" dirty="0"/>
        </a:p>
      </dgm:t>
    </dgm:pt>
    <dgm:pt modelId="{AE9BBB34-998D-48D6-9A06-DD7F4153D388}" type="parTrans" cxnId="{E82FB88D-8D66-422C-B01C-B516BC3AD9B3}">
      <dgm:prSet/>
      <dgm:spPr/>
      <dgm:t>
        <a:bodyPr/>
        <a:lstStyle/>
        <a:p>
          <a:pPr rtl="1"/>
          <a:endParaRPr lang="ar-SA" sz="1600" b="1"/>
        </a:p>
      </dgm:t>
    </dgm:pt>
    <dgm:pt modelId="{DC9063B5-3ACB-496E-87F0-24B44D3924BE}" type="sibTrans" cxnId="{E82FB88D-8D66-422C-B01C-B516BC3AD9B3}">
      <dgm:prSet/>
      <dgm:spPr/>
      <dgm:t>
        <a:bodyPr/>
        <a:lstStyle/>
        <a:p>
          <a:pPr rtl="1"/>
          <a:endParaRPr lang="ar-SA" sz="1600" b="1"/>
        </a:p>
      </dgm:t>
    </dgm:pt>
    <dgm:pt modelId="{393FACFB-AC0C-47C2-80A4-4A470D54ACEE}">
      <dgm:prSet custT="1">
        <dgm:style>
          <a:lnRef idx="2">
            <a:schemeClr val="dk1">
              <a:shade val="50000"/>
            </a:schemeClr>
          </a:lnRef>
          <a:fillRef idx="1">
            <a:schemeClr val="dk1"/>
          </a:fillRef>
          <a:effectRef idx="0">
            <a:schemeClr val="dk1"/>
          </a:effectRef>
          <a:fontRef idx="minor">
            <a:schemeClr val="lt1"/>
          </a:fontRef>
        </dgm:style>
      </dgm:prSet>
      <dgm:spPr/>
      <dgm:t>
        <a:bodyPr/>
        <a:lstStyle/>
        <a:p>
          <a:pPr algn="r" rtl="1"/>
          <a:r>
            <a:rPr lang="ar-SA" sz="2800" b="1" dirty="0" smtClean="0"/>
            <a:t>* ا</a:t>
          </a:r>
          <a:r>
            <a:rPr lang="ar-SA" sz="2800" b="1" u="sng" dirty="0" smtClean="0"/>
            <a:t>نفصال</a:t>
          </a:r>
          <a:r>
            <a:rPr lang="ar-SA" sz="2800" b="1" dirty="0" smtClean="0"/>
            <a:t> التفسير عن الحديث، واكتماله .</a:t>
          </a:r>
          <a:endParaRPr lang="ar-SA" sz="2800" b="1" dirty="0"/>
        </a:p>
      </dgm:t>
    </dgm:pt>
    <dgm:pt modelId="{17CC87F4-F421-426F-B0A0-0BA69D0E4272}" type="parTrans" cxnId="{7F5BA4DA-DE7D-4BF9-9F97-9E3FF20CC611}">
      <dgm:prSet/>
      <dgm:spPr/>
      <dgm:t>
        <a:bodyPr/>
        <a:lstStyle/>
        <a:p>
          <a:pPr rtl="1"/>
          <a:endParaRPr lang="ar-SA" sz="1600" b="1"/>
        </a:p>
      </dgm:t>
    </dgm:pt>
    <dgm:pt modelId="{D77062D4-C24D-4F49-8E31-DC47A926FD6B}" type="sibTrans" cxnId="{7F5BA4DA-DE7D-4BF9-9F97-9E3FF20CC611}">
      <dgm:prSet/>
      <dgm:spPr/>
      <dgm:t>
        <a:bodyPr/>
        <a:lstStyle/>
        <a:p>
          <a:pPr rtl="1"/>
          <a:endParaRPr lang="ar-SA" sz="1600" b="1"/>
        </a:p>
      </dgm:t>
    </dgm:pt>
    <dgm:pt modelId="{E298F101-C4A4-4509-A425-20E3EB66A0A2}">
      <dgm:prSet custT="1">
        <dgm:style>
          <a:lnRef idx="2">
            <a:schemeClr val="dk1">
              <a:shade val="50000"/>
            </a:schemeClr>
          </a:lnRef>
          <a:fillRef idx="1">
            <a:schemeClr val="dk1"/>
          </a:fillRef>
          <a:effectRef idx="0">
            <a:schemeClr val="dk1"/>
          </a:effectRef>
          <a:fontRef idx="minor">
            <a:schemeClr val="lt1"/>
          </a:fontRef>
        </dgm:style>
      </dgm:prSet>
      <dgm:spPr/>
      <dgm:t>
        <a:bodyPr/>
        <a:lstStyle/>
        <a:p>
          <a:pPr algn="r" rtl="1"/>
          <a:r>
            <a:rPr lang="ar-SA" sz="2800" b="1" dirty="0" smtClean="0"/>
            <a:t>* أهم ما يميز التفسير في هذه المرحلة أنه كان </a:t>
          </a:r>
          <a:r>
            <a:rPr lang="ar-SA" sz="2800" b="1" u="sng" dirty="0" smtClean="0"/>
            <a:t>مسندا</a:t>
          </a:r>
          <a:endParaRPr lang="ar-SA" sz="2800" b="1" u="sng" dirty="0"/>
        </a:p>
      </dgm:t>
    </dgm:pt>
    <dgm:pt modelId="{ACDFA921-85C2-4CE5-80DF-284191355A12}" type="parTrans" cxnId="{972C6F5F-2BFB-431C-9767-5640C6E0C6E5}">
      <dgm:prSet/>
      <dgm:spPr/>
      <dgm:t>
        <a:bodyPr/>
        <a:lstStyle/>
        <a:p>
          <a:pPr rtl="1"/>
          <a:endParaRPr lang="ar-SA" sz="1600" b="1"/>
        </a:p>
      </dgm:t>
    </dgm:pt>
    <dgm:pt modelId="{65F80D85-3FE5-43C8-BA1A-E26A270025A5}" type="sibTrans" cxnId="{972C6F5F-2BFB-431C-9767-5640C6E0C6E5}">
      <dgm:prSet/>
      <dgm:spPr/>
      <dgm:t>
        <a:bodyPr/>
        <a:lstStyle/>
        <a:p>
          <a:pPr rtl="1"/>
          <a:endParaRPr lang="ar-SA" sz="1600" b="1"/>
        </a:p>
      </dgm:t>
    </dgm:pt>
    <dgm:pt modelId="{B4B96A05-5DF3-4AC3-B417-0E403B5A81A8}">
      <dgm:prSet custT="1">
        <dgm:style>
          <a:lnRef idx="2">
            <a:schemeClr val="dk1">
              <a:shade val="50000"/>
            </a:schemeClr>
          </a:lnRef>
          <a:fillRef idx="1">
            <a:schemeClr val="dk1"/>
          </a:fillRef>
          <a:effectRef idx="0">
            <a:schemeClr val="dk1"/>
          </a:effectRef>
          <a:fontRef idx="minor">
            <a:schemeClr val="lt1"/>
          </a:fontRef>
        </dgm:style>
      </dgm:prSet>
      <dgm:spPr/>
      <dgm:t>
        <a:bodyPr/>
        <a:lstStyle/>
        <a:p>
          <a:pPr algn="r" rtl="1"/>
          <a:r>
            <a:rPr lang="ar-SA" sz="2800" b="1" dirty="0" smtClean="0"/>
            <a:t>* ليس فيه شيء غير </a:t>
          </a:r>
          <a:r>
            <a:rPr lang="ar-SA" sz="2800" b="1" u="sng" dirty="0" smtClean="0"/>
            <a:t>التفسير المأثور</a:t>
          </a:r>
          <a:endParaRPr lang="ar-SA" sz="2800" b="1" dirty="0"/>
        </a:p>
      </dgm:t>
    </dgm:pt>
    <dgm:pt modelId="{FCC2A8B1-4E98-4B08-8A48-8C71E74056D7}" type="parTrans" cxnId="{FF2F1CB0-CA66-4229-9202-2271021F1484}">
      <dgm:prSet/>
      <dgm:spPr/>
      <dgm:t>
        <a:bodyPr/>
        <a:lstStyle/>
        <a:p>
          <a:pPr rtl="1"/>
          <a:endParaRPr lang="ar-SA" sz="1600" b="1"/>
        </a:p>
      </dgm:t>
    </dgm:pt>
    <dgm:pt modelId="{319A0577-41D3-492D-82ED-E5252A36742C}" type="sibTrans" cxnId="{FF2F1CB0-CA66-4229-9202-2271021F1484}">
      <dgm:prSet/>
      <dgm:spPr/>
      <dgm:t>
        <a:bodyPr/>
        <a:lstStyle/>
        <a:p>
          <a:pPr rtl="1"/>
          <a:endParaRPr lang="ar-SA" sz="1600" b="1"/>
        </a:p>
      </dgm:t>
    </dgm:pt>
    <dgm:pt modelId="{520B3DC5-144B-4932-93B3-5D068500AC62}">
      <dgm:prSet custT="1">
        <dgm:style>
          <a:lnRef idx="2">
            <a:schemeClr val="dk1">
              <a:shade val="50000"/>
            </a:schemeClr>
          </a:lnRef>
          <a:fillRef idx="1">
            <a:schemeClr val="dk1"/>
          </a:fillRef>
          <a:effectRef idx="0">
            <a:schemeClr val="dk1"/>
          </a:effectRef>
          <a:fontRef idx="minor">
            <a:schemeClr val="lt1"/>
          </a:fontRef>
        </dgm:style>
      </dgm:prSet>
      <dgm:spPr/>
      <dgm:t>
        <a:bodyPr/>
        <a:lstStyle/>
        <a:p>
          <a:pPr algn="r" rtl="1"/>
          <a:r>
            <a:rPr lang="ar-SA" sz="2800" b="1" dirty="0" smtClean="0"/>
            <a:t>*لا يعني هذا أن هذه الخطوة محت ما قبلها من خطوات</a:t>
          </a:r>
          <a:endParaRPr lang="ar-SA" sz="2800" b="1" dirty="0"/>
        </a:p>
      </dgm:t>
    </dgm:pt>
    <dgm:pt modelId="{C85B1598-44E5-419A-8CC9-7A4BE4C39D76}" type="parTrans" cxnId="{02622ACE-3E43-4307-BF81-1F484A3FC4FF}">
      <dgm:prSet/>
      <dgm:spPr/>
      <dgm:t>
        <a:bodyPr/>
        <a:lstStyle/>
        <a:p>
          <a:pPr rtl="1"/>
          <a:endParaRPr lang="ar-SA" sz="1600" b="1"/>
        </a:p>
      </dgm:t>
    </dgm:pt>
    <dgm:pt modelId="{BB4E1826-9491-4D1F-B107-9800605C34A7}" type="sibTrans" cxnId="{02622ACE-3E43-4307-BF81-1F484A3FC4FF}">
      <dgm:prSet/>
      <dgm:spPr/>
      <dgm:t>
        <a:bodyPr/>
        <a:lstStyle/>
        <a:p>
          <a:pPr rtl="1"/>
          <a:endParaRPr lang="ar-SA" sz="1600" b="1"/>
        </a:p>
      </dgm:t>
    </dgm:pt>
    <dgm:pt modelId="{4FB19F56-5509-4141-93D3-15900DE4F545}" type="pres">
      <dgm:prSet presAssocID="{18252DA0-734F-47CC-8007-D9D22B8B71DB}" presName="linearFlow" presStyleCnt="0">
        <dgm:presLayoutVars>
          <dgm:dir/>
          <dgm:resizeHandles val="exact"/>
        </dgm:presLayoutVars>
      </dgm:prSet>
      <dgm:spPr/>
      <dgm:t>
        <a:bodyPr/>
        <a:lstStyle/>
        <a:p>
          <a:pPr rtl="1"/>
          <a:endParaRPr lang="ar-SA"/>
        </a:p>
      </dgm:t>
    </dgm:pt>
    <dgm:pt modelId="{4BC150A6-51C4-4688-AC5A-263997506282}" type="pres">
      <dgm:prSet presAssocID="{3633FACB-1ABA-4E97-8CA1-8718E3D0D040}" presName="composite" presStyleCnt="0"/>
      <dgm:spPr/>
    </dgm:pt>
    <dgm:pt modelId="{CB4CCC8F-BCD1-4C93-B77E-26239E79B95E}" type="pres">
      <dgm:prSet presAssocID="{3633FACB-1ABA-4E97-8CA1-8718E3D0D040}" presName="imgShp" presStyleLbl="fgImgPlace1" presStyleIdx="0" presStyleCnt="5"/>
      <dgm:spPr/>
    </dgm:pt>
    <dgm:pt modelId="{D3E30044-E099-4005-AB9C-F6E62031F275}" type="pres">
      <dgm:prSet presAssocID="{3633FACB-1ABA-4E97-8CA1-8718E3D0D040}" presName="txShp" presStyleLbl="node1" presStyleIdx="0" presStyleCnt="5" custScaleX="150376">
        <dgm:presLayoutVars>
          <dgm:bulletEnabled val="1"/>
        </dgm:presLayoutVars>
      </dgm:prSet>
      <dgm:spPr/>
      <dgm:t>
        <a:bodyPr/>
        <a:lstStyle/>
        <a:p>
          <a:pPr rtl="1"/>
          <a:endParaRPr lang="ar-SA"/>
        </a:p>
      </dgm:t>
    </dgm:pt>
    <dgm:pt modelId="{1087B05C-E920-4EDF-A1EA-D7A8166B6B62}" type="pres">
      <dgm:prSet presAssocID="{DC9063B5-3ACB-496E-87F0-24B44D3924BE}" presName="spacing" presStyleCnt="0"/>
      <dgm:spPr/>
    </dgm:pt>
    <dgm:pt modelId="{2EFCD735-EA72-40FD-8BBA-CD303BEFD855}" type="pres">
      <dgm:prSet presAssocID="{393FACFB-AC0C-47C2-80A4-4A470D54ACEE}" presName="composite" presStyleCnt="0"/>
      <dgm:spPr/>
    </dgm:pt>
    <dgm:pt modelId="{69BCBBE8-0B47-42CB-A8C3-BBCCCAC90720}" type="pres">
      <dgm:prSet presAssocID="{393FACFB-AC0C-47C2-80A4-4A470D54ACEE}" presName="imgShp" presStyleLbl="fgImgPlace1" presStyleIdx="1" presStyleCnt="5"/>
      <dgm:spPr/>
    </dgm:pt>
    <dgm:pt modelId="{87755050-4DDF-402E-BBA9-D6AA7CE5AD31}" type="pres">
      <dgm:prSet presAssocID="{393FACFB-AC0C-47C2-80A4-4A470D54ACEE}" presName="txShp" presStyleLbl="node1" presStyleIdx="1" presStyleCnt="5" custScaleX="141584">
        <dgm:presLayoutVars>
          <dgm:bulletEnabled val="1"/>
        </dgm:presLayoutVars>
      </dgm:prSet>
      <dgm:spPr/>
      <dgm:t>
        <a:bodyPr/>
        <a:lstStyle/>
        <a:p>
          <a:pPr rtl="1"/>
          <a:endParaRPr lang="ar-SA"/>
        </a:p>
      </dgm:t>
    </dgm:pt>
    <dgm:pt modelId="{FEDAC717-DA08-413B-9003-C691D5DF2D23}" type="pres">
      <dgm:prSet presAssocID="{D77062D4-C24D-4F49-8E31-DC47A926FD6B}" presName="spacing" presStyleCnt="0"/>
      <dgm:spPr/>
    </dgm:pt>
    <dgm:pt modelId="{94F97F3D-1C63-47DB-88D3-DD50D31A0379}" type="pres">
      <dgm:prSet presAssocID="{E298F101-C4A4-4509-A425-20E3EB66A0A2}" presName="composite" presStyleCnt="0"/>
      <dgm:spPr/>
    </dgm:pt>
    <dgm:pt modelId="{6A7C3F2E-7DE5-493B-B3DB-0E04F523BB68}" type="pres">
      <dgm:prSet presAssocID="{E298F101-C4A4-4509-A425-20E3EB66A0A2}" presName="imgShp" presStyleLbl="fgImgPlace1" presStyleIdx="2" presStyleCnt="5"/>
      <dgm:spPr/>
    </dgm:pt>
    <dgm:pt modelId="{245396CC-EDDF-46E7-B612-921D5E1AF189}" type="pres">
      <dgm:prSet presAssocID="{E298F101-C4A4-4509-A425-20E3EB66A0A2}" presName="txShp" presStyleLbl="node1" presStyleIdx="2" presStyleCnt="5" custScaleX="141584">
        <dgm:presLayoutVars>
          <dgm:bulletEnabled val="1"/>
        </dgm:presLayoutVars>
      </dgm:prSet>
      <dgm:spPr/>
      <dgm:t>
        <a:bodyPr/>
        <a:lstStyle/>
        <a:p>
          <a:pPr rtl="1"/>
          <a:endParaRPr lang="ar-SA"/>
        </a:p>
      </dgm:t>
    </dgm:pt>
    <dgm:pt modelId="{66BB949C-C238-4D49-A1A8-1A942B7DF609}" type="pres">
      <dgm:prSet presAssocID="{65F80D85-3FE5-43C8-BA1A-E26A270025A5}" presName="spacing" presStyleCnt="0"/>
      <dgm:spPr/>
    </dgm:pt>
    <dgm:pt modelId="{EE221EA2-6892-4B8E-A187-DDA5302900A3}" type="pres">
      <dgm:prSet presAssocID="{B4B96A05-5DF3-4AC3-B417-0E403B5A81A8}" presName="composite" presStyleCnt="0"/>
      <dgm:spPr/>
    </dgm:pt>
    <dgm:pt modelId="{542E0A68-9189-49AE-8B82-C5875D78156B}" type="pres">
      <dgm:prSet presAssocID="{B4B96A05-5DF3-4AC3-B417-0E403B5A81A8}" presName="imgShp" presStyleLbl="fgImgPlace1" presStyleIdx="3" presStyleCnt="5"/>
      <dgm:spPr/>
    </dgm:pt>
    <dgm:pt modelId="{8BABAD89-2052-4698-A2F7-6A44A7501130}" type="pres">
      <dgm:prSet presAssocID="{B4B96A05-5DF3-4AC3-B417-0E403B5A81A8}" presName="txShp" presStyleLbl="node1" presStyleIdx="3" presStyleCnt="5" custScaleX="141584">
        <dgm:presLayoutVars>
          <dgm:bulletEnabled val="1"/>
        </dgm:presLayoutVars>
      </dgm:prSet>
      <dgm:spPr/>
      <dgm:t>
        <a:bodyPr/>
        <a:lstStyle/>
        <a:p>
          <a:pPr rtl="1"/>
          <a:endParaRPr lang="ar-SA"/>
        </a:p>
      </dgm:t>
    </dgm:pt>
    <dgm:pt modelId="{3C95A058-AEDE-47BC-99CC-790861E8F13E}" type="pres">
      <dgm:prSet presAssocID="{319A0577-41D3-492D-82ED-E5252A36742C}" presName="spacing" presStyleCnt="0"/>
      <dgm:spPr/>
    </dgm:pt>
    <dgm:pt modelId="{BBD943E1-311B-4F07-9F31-A4A6F1313784}" type="pres">
      <dgm:prSet presAssocID="{520B3DC5-144B-4932-93B3-5D068500AC62}" presName="composite" presStyleCnt="0"/>
      <dgm:spPr/>
    </dgm:pt>
    <dgm:pt modelId="{68A8B9C8-CF61-434F-95FC-0954FD86EFEE}" type="pres">
      <dgm:prSet presAssocID="{520B3DC5-144B-4932-93B3-5D068500AC62}" presName="imgShp" presStyleLbl="fgImgPlace1" presStyleIdx="4" presStyleCnt="5"/>
      <dgm:spPr/>
    </dgm:pt>
    <dgm:pt modelId="{31875CCD-EB53-4E45-BC93-AE02EBD1A11B}" type="pres">
      <dgm:prSet presAssocID="{520B3DC5-144B-4932-93B3-5D068500AC62}" presName="txShp" presStyleLbl="node1" presStyleIdx="4" presStyleCnt="5" custScaleX="141584">
        <dgm:presLayoutVars>
          <dgm:bulletEnabled val="1"/>
        </dgm:presLayoutVars>
      </dgm:prSet>
      <dgm:spPr/>
      <dgm:t>
        <a:bodyPr/>
        <a:lstStyle/>
        <a:p>
          <a:pPr rtl="1"/>
          <a:endParaRPr lang="ar-SA"/>
        </a:p>
      </dgm:t>
    </dgm:pt>
  </dgm:ptLst>
  <dgm:cxnLst>
    <dgm:cxn modelId="{02622ACE-3E43-4307-BF81-1F484A3FC4FF}" srcId="{18252DA0-734F-47CC-8007-D9D22B8B71DB}" destId="{520B3DC5-144B-4932-93B3-5D068500AC62}" srcOrd="4" destOrd="0" parTransId="{C85B1598-44E5-419A-8CC9-7A4BE4C39D76}" sibTransId="{BB4E1826-9491-4D1F-B107-9800605C34A7}"/>
    <dgm:cxn modelId="{E82FB88D-8D66-422C-B01C-B516BC3AD9B3}" srcId="{18252DA0-734F-47CC-8007-D9D22B8B71DB}" destId="{3633FACB-1ABA-4E97-8CA1-8718E3D0D040}" srcOrd="0" destOrd="0" parTransId="{AE9BBB34-998D-48D6-9A06-DD7F4153D388}" sibTransId="{DC9063B5-3ACB-496E-87F0-24B44D3924BE}"/>
    <dgm:cxn modelId="{890F4D91-3BD1-4D4F-9E58-F268D1A4A9EE}" type="presOf" srcId="{520B3DC5-144B-4932-93B3-5D068500AC62}" destId="{31875CCD-EB53-4E45-BC93-AE02EBD1A11B}" srcOrd="0" destOrd="0" presId="urn:microsoft.com/office/officeart/2005/8/layout/vList3"/>
    <dgm:cxn modelId="{972C6F5F-2BFB-431C-9767-5640C6E0C6E5}" srcId="{18252DA0-734F-47CC-8007-D9D22B8B71DB}" destId="{E298F101-C4A4-4509-A425-20E3EB66A0A2}" srcOrd="2" destOrd="0" parTransId="{ACDFA921-85C2-4CE5-80DF-284191355A12}" sibTransId="{65F80D85-3FE5-43C8-BA1A-E26A270025A5}"/>
    <dgm:cxn modelId="{0A25088B-2EA7-4CCC-8D8A-B098F54E2CA0}" type="presOf" srcId="{3633FACB-1ABA-4E97-8CA1-8718E3D0D040}" destId="{D3E30044-E099-4005-AB9C-F6E62031F275}" srcOrd="0" destOrd="0" presId="urn:microsoft.com/office/officeart/2005/8/layout/vList3"/>
    <dgm:cxn modelId="{7F5BA4DA-DE7D-4BF9-9F97-9E3FF20CC611}" srcId="{18252DA0-734F-47CC-8007-D9D22B8B71DB}" destId="{393FACFB-AC0C-47C2-80A4-4A470D54ACEE}" srcOrd="1" destOrd="0" parTransId="{17CC87F4-F421-426F-B0A0-0BA69D0E4272}" sibTransId="{D77062D4-C24D-4F49-8E31-DC47A926FD6B}"/>
    <dgm:cxn modelId="{DB680E45-DC28-485F-9A83-55B49B570DAB}" type="presOf" srcId="{B4B96A05-5DF3-4AC3-B417-0E403B5A81A8}" destId="{8BABAD89-2052-4698-A2F7-6A44A7501130}" srcOrd="0" destOrd="0" presId="urn:microsoft.com/office/officeart/2005/8/layout/vList3"/>
    <dgm:cxn modelId="{413D3B82-033B-4B51-98DF-708EEBA7A52C}" type="presOf" srcId="{18252DA0-734F-47CC-8007-D9D22B8B71DB}" destId="{4FB19F56-5509-4141-93D3-15900DE4F545}" srcOrd="0" destOrd="0" presId="urn:microsoft.com/office/officeart/2005/8/layout/vList3"/>
    <dgm:cxn modelId="{E9EFD4E0-41FF-4CF7-B759-C86B7BE9861C}" type="presOf" srcId="{E298F101-C4A4-4509-A425-20E3EB66A0A2}" destId="{245396CC-EDDF-46E7-B612-921D5E1AF189}" srcOrd="0" destOrd="0" presId="urn:microsoft.com/office/officeart/2005/8/layout/vList3"/>
    <dgm:cxn modelId="{C751A14C-7522-4C81-B45D-08E332F7B2EE}" type="presOf" srcId="{393FACFB-AC0C-47C2-80A4-4A470D54ACEE}" destId="{87755050-4DDF-402E-BBA9-D6AA7CE5AD31}" srcOrd="0" destOrd="0" presId="urn:microsoft.com/office/officeart/2005/8/layout/vList3"/>
    <dgm:cxn modelId="{FF2F1CB0-CA66-4229-9202-2271021F1484}" srcId="{18252DA0-734F-47CC-8007-D9D22B8B71DB}" destId="{B4B96A05-5DF3-4AC3-B417-0E403B5A81A8}" srcOrd="3" destOrd="0" parTransId="{FCC2A8B1-4E98-4B08-8A48-8C71E74056D7}" sibTransId="{319A0577-41D3-492D-82ED-E5252A36742C}"/>
    <dgm:cxn modelId="{DFD47B97-E3ED-456F-85A5-8EEDCA62EA88}" type="presParOf" srcId="{4FB19F56-5509-4141-93D3-15900DE4F545}" destId="{4BC150A6-51C4-4688-AC5A-263997506282}" srcOrd="0" destOrd="0" presId="urn:microsoft.com/office/officeart/2005/8/layout/vList3"/>
    <dgm:cxn modelId="{071FA8B6-640E-4C47-8FD3-5A200A13C9AD}" type="presParOf" srcId="{4BC150A6-51C4-4688-AC5A-263997506282}" destId="{CB4CCC8F-BCD1-4C93-B77E-26239E79B95E}" srcOrd="0" destOrd="0" presId="urn:microsoft.com/office/officeart/2005/8/layout/vList3"/>
    <dgm:cxn modelId="{99C26592-841B-48D9-9D4C-37594EFE71D5}" type="presParOf" srcId="{4BC150A6-51C4-4688-AC5A-263997506282}" destId="{D3E30044-E099-4005-AB9C-F6E62031F275}" srcOrd="1" destOrd="0" presId="urn:microsoft.com/office/officeart/2005/8/layout/vList3"/>
    <dgm:cxn modelId="{D4CB43A0-FC56-4284-85AD-54E3DECBAB40}" type="presParOf" srcId="{4FB19F56-5509-4141-93D3-15900DE4F545}" destId="{1087B05C-E920-4EDF-A1EA-D7A8166B6B62}" srcOrd="1" destOrd="0" presId="urn:microsoft.com/office/officeart/2005/8/layout/vList3"/>
    <dgm:cxn modelId="{284C1143-9269-4827-920C-8C021E88A013}" type="presParOf" srcId="{4FB19F56-5509-4141-93D3-15900DE4F545}" destId="{2EFCD735-EA72-40FD-8BBA-CD303BEFD855}" srcOrd="2" destOrd="0" presId="urn:microsoft.com/office/officeart/2005/8/layout/vList3"/>
    <dgm:cxn modelId="{C106C1D2-C37E-41F0-A1F5-10FB39C31435}" type="presParOf" srcId="{2EFCD735-EA72-40FD-8BBA-CD303BEFD855}" destId="{69BCBBE8-0B47-42CB-A8C3-BBCCCAC90720}" srcOrd="0" destOrd="0" presId="urn:microsoft.com/office/officeart/2005/8/layout/vList3"/>
    <dgm:cxn modelId="{AECAD0BB-C9C8-4FD3-86AF-53B11631C325}" type="presParOf" srcId="{2EFCD735-EA72-40FD-8BBA-CD303BEFD855}" destId="{87755050-4DDF-402E-BBA9-D6AA7CE5AD31}" srcOrd="1" destOrd="0" presId="urn:microsoft.com/office/officeart/2005/8/layout/vList3"/>
    <dgm:cxn modelId="{652E4A98-555F-46D1-9DA8-D9EC9E384E81}" type="presParOf" srcId="{4FB19F56-5509-4141-93D3-15900DE4F545}" destId="{FEDAC717-DA08-413B-9003-C691D5DF2D23}" srcOrd="3" destOrd="0" presId="urn:microsoft.com/office/officeart/2005/8/layout/vList3"/>
    <dgm:cxn modelId="{CBEE708E-ACE9-4125-A4D6-7F42D089ACC6}" type="presParOf" srcId="{4FB19F56-5509-4141-93D3-15900DE4F545}" destId="{94F97F3D-1C63-47DB-88D3-DD50D31A0379}" srcOrd="4" destOrd="0" presId="urn:microsoft.com/office/officeart/2005/8/layout/vList3"/>
    <dgm:cxn modelId="{B5D0EEFB-86E8-45D2-B017-395BCB90FECB}" type="presParOf" srcId="{94F97F3D-1C63-47DB-88D3-DD50D31A0379}" destId="{6A7C3F2E-7DE5-493B-B3DB-0E04F523BB68}" srcOrd="0" destOrd="0" presId="urn:microsoft.com/office/officeart/2005/8/layout/vList3"/>
    <dgm:cxn modelId="{32EAA4A5-0C1A-4957-9685-5DBC2F89F399}" type="presParOf" srcId="{94F97F3D-1C63-47DB-88D3-DD50D31A0379}" destId="{245396CC-EDDF-46E7-B612-921D5E1AF189}" srcOrd="1" destOrd="0" presId="urn:microsoft.com/office/officeart/2005/8/layout/vList3"/>
    <dgm:cxn modelId="{8A9361F3-052A-4ECB-A258-6EBB27BD72C3}" type="presParOf" srcId="{4FB19F56-5509-4141-93D3-15900DE4F545}" destId="{66BB949C-C238-4D49-A1A8-1A942B7DF609}" srcOrd="5" destOrd="0" presId="urn:microsoft.com/office/officeart/2005/8/layout/vList3"/>
    <dgm:cxn modelId="{692E8AB4-D1C6-47E7-8706-27126101535F}" type="presParOf" srcId="{4FB19F56-5509-4141-93D3-15900DE4F545}" destId="{EE221EA2-6892-4B8E-A187-DDA5302900A3}" srcOrd="6" destOrd="0" presId="urn:microsoft.com/office/officeart/2005/8/layout/vList3"/>
    <dgm:cxn modelId="{E19799ED-21CC-4C0D-9431-0CADC1CE83BC}" type="presParOf" srcId="{EE221EA2-6892-4B8E-A187-DDA5302900A3}" destId="{542E0A68-9189-49AE-8B82-C5875D78156B}" srcOrd="0" destOrd="0" presId="urn:microsoft.com/office/officeart/2005/8/layout/vList3"/>
    <dgm:cxn modelId="{2A8B7B7E-87D2-4465-B869-2D48224EDF04}" type="presParOf" srcId="{EE221EA2-6892-4B8E-A187-DDA5302900A3}" destId="{8BABAD89-2052-4698-A2F7-6A44A7501130}" srcOrd="1" destOrd="0" presId="urn:microsoft.com/office/officeart/2005/8/layout/vList3"/>
    <dgm:cxn modelId="{74F1EF4F-D3D7-4F29-AC84-C940F9923C09}" type="presParOf" srcId="{4FB19F56-5509-4141-93D3-15900DE4F545}" destId="{3C95A058-AEDE-47BC-99CC-790861E8F13E}" srcOrd="7" destOrd="0" presId="urn:microsoft.com/office/officeart/2005/8/layout/vList3"/>
    <dgm:cxn modelId="{EDBBD402-EA08-4F97-ADA7-A85FA7E9179F}" type="presParOf" srcId="{4FB19F56-5509-4141-93D3-15900DE4F545}" destId="{BBD943E1-311B-4F07-9F31-A4A6F1313784}" srcOrd="8" destOrd="0" presId="urn:microsoft.com/office/officeart/2005/8/layout/vList3"/>
    <dgm:cxn modelId="{0B82A111-EAF7-4641-8F5E-35FD7031DA0C}" type="presParOf" srcId="{BBD943E1-311B-4F07-9F31-A4A6F1313784}" destId="{68A8B9C8-CF61-434F-95FC-0954FD86EFEE}" srcOrd="0" destOrd="0" presId="urn:microsoft.com/office/officeart/2005/8/layout/vList3"/>
    <dgm:cxn modelId="{40E82CED-CAFC-4A84-917A-0631790B2F77}" type="presParOf" srcId="{BBD943E1-311B-4F07-9F31-A4A6F1313784}" destId="{31875CCD-EB53-4E45-BC93-AE02EBD1A11B}"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E63C0514-94C0-433E-8D50-0FFC0C10FCDA}" type="doc">
      <dgm:prSet loTypeId="urn:microsoft.com/office/officeart/2005/8/layout/lProcess3" loCatId="process" qsTypeId="urn:microsoft.com/office/officeart/2005/8/quickstyle/simple1" qsCatId="simple" csTypeId="urn:microsoft.com/office/officeart/2005/8/colors/colorful3" csCatId="colorful" phldr="1"/>
      <dgm:spPr/>
      <dgm:t>
        <a:bodyPr/>
        <a:lstStyle/>
        <a:p>
          <a:pPr rtl="1"/>
          <a:endParaRPr lang="ar-SA"/>
        </a:p>
      </dgm:t>
    </dgm:pt>
    <dgm:pt modelId="{F77A3788-AF95-4248-942B-71DFB421B025}">
      <dgm:prSet custT="1"/>
      <dgm:spPr/>
      <dgm:t>
        <a:bodyPr/>
        <a:lstStyle/>
        <a:p>
          <a:pPr algn="r" rtl="1"/>
          <a:r>
            <a:rPr lang="ar-SA" sz="2800" b="1" dirty="0" smtClean="0">
              <a:solidFill>
                <a:schemeClr val="tx1"/>
              </a:solidFill>
            </a:rPr>
            <a:t>ابن ماجه المتوفى سنة 273هـ</a:t>
          </a:r>
          <a:endParaRPr lang="ar-SA" sz="2800" b="1" dirty="0">
            <a:solidFill>
              <a:schemeClr val="tx1"/>
            </a:solidFill>
          </a:endParaRPr>
        </a:p>
      </dgm:t>
    </dgm:pt>
    <dgm:pt modelId="{AE98A15C-B08C-4974-A3B1-45207F67D22C}" type="parTrans" cxnId="{C9AF812B-29CB-4CE1-A3E6-346CF1FF5D4E}">
      <dgm:prSet/>
      <dgm:spPr/>
      <dgm:t>
        <a:bodyPr/>
        <a:lstStyle/>
        <a:p>
          <a:pPr rtl="1"/>
          <a:endParaRPr lang="ar-SA"/>
        </a:p>
      </dgm:t>
    </dgm:pt>
    <dgm:pt modelId="{D1A0D0C1-9BA0-4261-A042-4FF79601309B}" type="sibTrans" cxnId="{C9AF812B-29CB-4CE1-A3E6-346CF1FF5D4E}">
      <dgm:prSet/>
      <dgm:spPr/>
      <dgm:t>
        <a:bodyPr/>
        <a:lstStyle/>
        <a:p>
          <a:pPr rtl="1"/>
          <a:endParaRPr lang="ar-SA"/>
        </a:p>
      </dgm:t>
    </dgm:pt>
    <dgm:pt modelId="{DC4CB216-7C62-4180-A0E5-CFF30D6D5400}">
      <dgm:prSet custT="1"/>
      <dgm:spPr/>
      <dgm:t>
        <a:bodyPr/>
        <a:lstStyle/>
        <a:p>
          <a:pPr algn="r" rtl="1"/>
          <a:r>
            <a:rPr lang="ar-SA" sz="2800" b="1" dirty="0" smtClean="0">
              <a:solidFill>
                <a:schemeClr val="tx1"/>
              </a:solidFill>
            </a:rPr>
            <a:t>وابن جرير </a:t>
          </a:r>
          <a:r>
            <a:rPr lang="ar-SA" sz="2800" b="1" dirty="0" err="1" smtClean="0">
              <a:solidFill>
                <a:schemeClr val="tx1"/>
              </a:solidFill>
            </a:rPr>
            <a:t>الطبرى</a:t>
          </a:r>
          <a:r>
            <a:rPr lang="ar-SA" sz="2800" b="1" dirty="0" smtClean="0">
              <a:solidFill>
                <a:schemeClr val="tx1"/>
              </a:solidFill>
            </a:rPr>
            <a:t> المتوفى سنة 310هـ</a:t>
          </a:r>
          <a:endParaRPr lang="ar-SA" sz="2800" b="1" dirty="0">
            <a:solidFill>
              <a:schemeClr val="tx1"/>
            </a:solidFill>
          </a:endParaRPr>
        </a:p>
      </dgm:t>
    </dgm:pt>
    <dgm:pt modelId="{31EC3C65-2AE3-4D22-9874-3D3BBA915088}" type="parTrans" cxnId="{2094AA60-6DB6-43B8-B4B8-188FE6F65926}">
      <dgm:prSet/>
      <dgm:spPr/>
      <dgm:t>
        <a:bodyPr/>
        <a:lstStyle/>
        <a:p>
          <a:pPr rtl="1"/>
          <a:endParaRPr lang="ar-SA"/>
        </a:p>
      </dgm:t>
    </dgm:pt>
    <dgm:pt modelId="{5A7BDE68-B194-4417-A58B-15E29947A8A6}" type="sibTrans" cxnId="{2094AA60-6DB6-43B8-B4B8-188FE6F65926}">
      <dgm:prSet/>
      <dgm:spPr/>
      <dgm:t>
        <a:bodyPr/>
        <a:lstStyle/>
        <a:p>
          <a:pPr rtl="1"/>
          <a:endParaRPr lang="ar-SA"/>
        </a:p>
      </dgm:t>
    </dgm:pt>
    <dgm:pt modelId="{0D44A381-CDE3-4080-B3FD-D890E764C655}">
      <dgm:prSet custT="1"/>
      <dgm:spPr/>
      <dgm:t>
        <a:bodyPr/>
        <a:lstStyle/>
        <a:p>
          <a:pPr algn="r" rtl="1"/>
          <a:r>
            <a:rPr lang="ar-SA" sz="2800" b="1" dirty="0" smtClean="0">
              <a:solidFill>
                <a:schemeClr val="tx1"/>
              </a:solidFill>
            </a:rPr>
            <a:t>وأبو بكر بن المنذر </a:t>
          </a:r>
          <a:r>
            <a:rPr lang="ar-SA" sz="2800" b="1" dirty="0" err="1" smtClean="0">
              <a:solidFill>
                <a:schemeClr val="tx1"/>
              </a:solidFill>
            </a:rPr>
            <a:t>النيسابورى</a:t>
          </a:r>
          <a:r>
            <a:rPr lang="ar-SA" sz="2800" b="1" dirty="0" smtClean="0">
              <a:solidFill>
                <a:schemeClr val="tx1"/>
              </a:solidFill>
            </a:rPr>
            <a:t> المتوفى سنة 318هـ</a:t>
          </a:r>
          <a:endParaRPr lang="ar-SA" sz="2800" b="1" dirty="0">
            <a:solidFill>
              <a:schemeClr val="tx1"/>
            </a:solidFill>
          </a:endParaRPr>
        </a:p>
      </dgm:t>
    </dgm:pt>
    <dgm:pt modelId="{D8284A15-A3A6-438A-82E5-96039EC77578}" type="parTrans" cxnId="{67E7E2EC-6F3A-4693-B05B-0031D5E30E6E}">
      <dgm:prSet/>
      <dgm:spPr/>
      <dgm:t>
        <a:bodyPr/>
        <a:lstStyle/>
        <a:p>
          <a:pPr rtl="1"/>
          <a:endParaRPr lang="ar-SA"/>
        </a:p>
      </dgm:t>
    </dgm:pt>
    <dgm:pt modelId="{67A75D03-67B6-4B06-9F68-6EE1099BB939}" type="sibTrans" cxnId="{67E7E2EC-6F3A-4693-B05B-0031D5E30E6E}">
      <dgm:prSet/>
      <dgm:spPr/>
      <dgm:t>
        <a:bodyPr/>
        <a:lstStyle/>
        <a:p>
          <a:pPr rtl="1"/>
          <a:endParaRPr lang="ar-SA"/>
        </a:p>
      </dgm:t>
    </dgm:pt>
    <dgm:pt modelId="{98085EA3-0092-470C-95CA-5A9BC41E75FD}">
      <dgm:prSet custT="1"/>
      <dgm:spPr/>
      <dgm:t>
        <a:bodyPr/>
        <a:lstStyle/>
        <a:p>
          <a:pPr algn="r" rtl="1"/>
          <a:r>
            <a:rPr lang="ar-SA" sz="2800" b="1" dirty="0" smtClean="0">
              <a:solidFill>
                <a:schemeClr val="tx1"/>
              </a:solidFill>
            </a:rPr>
            <a:t>وابن أبى حاتم المتوفى سنة 327هـ</a:t>
          </a:r>
          <a:endParaRPr lang="ar-SA" sz="2800" b="1" dirty="0">
            <a:solidFill>
              <a:schemeClr val="tx1"/>
            </a:solidFill>
          </a:endParaRPr>
        </a:p>
      </dgm:t>
    </dgm:pt>
    <dgm:pt modelId="{07F8E9E0-AF58-4434-BB11-E900AB2276A2}" type="parTrans" cxnId="{7758215E-F478-46DF-BC46-729FB49748E5}">
      <dgm:prSet/>
      <dgm:spPr/>
      <dgm:t>
        <a:bodyPr/>
        <a:lstStyle/>
        <a:p>
          <a:pPr rtl="1"/>
          <a:endParaRPr lang="ar-SA"/>
        </a:p>
      </dgm:t>
    </dgm:pt>
    <dgm:pt modelId="{44891E86-C200-47A8-A29A-5AA625A34C6E}" type="sibTrans" cxnId="{7758215E-F478-46DF-BC46-729FB49748E5}">
      <dgm:prSet/>
      <dgm:spPr/>
      <dgm:t>
        <a:bodyPr/>
        <a:lstStyle/>
        <a:p>
          <a:pPr rtl="1"/>
          <a:endParaRPr lang="ar-SA"/>
        </a:p>
      </dgm:t>
    </dgm:pt>
    <dgm:pt modelId="{5D1CB3C7-C43F-4792-AE82-CA4AE32A080A}">
      <dgm:prSet custT="1"/>
      <dgm:spPr/>
      <dgm:t>
        <a:bodyPr/>
        <a:lstStyle/>
        <a:p>
          <a:pPr algn="r" rtl="1"/>
          <a:r>
            <a:rPr lang="ar-SA" sz="2800" b="1" dirty="0" smtClean="0">
              <a:solidFill>
                <a:schemeClr val="tx1"/>
              </a:solidFill>
            </a:rPr>
            <a:t>وأبو الشيخ بن حبان المتوفى سنة 369هـ</a:t>
          </a:r>
          <a:endParaRPr lang="ar-SA" sz="2800" b="1" dirty="0">
            <a:solidFill>
              <a:schemeClr val="tx1"/>
            </a:solidFill>
          </a:endParaRPr>
        </a:p>
      </dgm:t>
    </dgm:pt>
    <dgm:pt modelId="{FC7B9758-BA41-4E91-810F-62458A7FDD32}" type="parTrans" cxnId="{7F67F8BE-80CA-4830-95B9-8889B3B69A1E}">
      <dgm:prSet/>
      <dgm:spPr/>
      <dgm:t>
        <a:bodyPr/>
        <a:lstStyle/>
        <a:p>
          <a:pPr rtl="1"/>
          <a:endParaRPr lang="ar-SA"/>
        </a:p>
      </dgm:t>
    </dgm:pt>
    <dgm:pt modelId="{838EF305-473C-45D2-9CD4-0507B1C43810}" type="sibTrans" cxnId="{7F67F8BE-80CA-4830-95B9-8889B3B69A1E}">
      <dgm:prSet/>
      <dgm:spPr/>
      <dgm:t>
        <a:bodyPr/>
        <a:lstStyle/>
        <a:p>
          <a:pPr rtl="1"/>
          <a:endParaRPr lang="ar-SA"/>
        </a:p>
      </dgm:t>
    </dgm:pt>
    <dgm:pt modelId="{019E4405-4676-4321-BECE-BD2BB9C38B1B}">
      <dgm:prSet custT="1"/>
      <dgm:spPr/>
      <dgm:t>
        <a:bodyPr/>
        <a:lstStyle/>
        <a:p>
          <a:pPr algn="r" rtl="1"/>
          <a:r>
            <a:rPr lang="ar-SA" sz="2800" b="1" dirty="0" smtClean="0">
              <a:solidFill>
                <a:schemeClr val="tx1"/>
              </a:solidFill>
            </a:rPr>
            <a:t>وأبو بكر بن </a:t>
          </a:r>
          <a:r>
            <a:rPr lang="ar-SA" sz="2800" b="1" dirty="0" err="1" smtClean="0">
              <a:solidFill>
                <a:schemeClr val="tx1"/>
              </a:solidFill>
            </a:rPr>
            <a:t>مردويه</a:t>
          </a:r>
          <a:r>
            <a:rPr lang="ar-SA" sz="2800" b="1" dirty="0" smtClean="0">
              <a:solidFill>
                <a:schemeClr val="tx1"/>
              </a:solidFill>
            </a:rPr>
            <a:t> المتوفى سنة 410هـ</a:t>
          </a:r>
          <a:endParaRPr lang="ar-SA" sz="2800" b="1" dirty="0">
            <a:solidFill>
              <a:schemeClr val="tx1"/>
            </a:solidFill>
          </a:endParaRPr>
        </a:p>
      </dgm:t>
    </dgm:pt>
    <dgm:pt modelId="{8840980D-4104-4026-8BED-FD3B006435CC}" type="parTrans" cxnId="{7726EE8B-1E1E-4E2C-86D0-2DCE52A37CF8}">
      <dgm:prSet/>
      <dgm:spPr/>
      <dgm:t>
        <a:bodyPr/>
        <a:lstStyle/>
        <a:p>
          <a:pPr rtl="1"/>
          <a:endParaRPr lang="ar-SA"/>
        </a:p>
      </dgm:t>
    </dgm:pt>
    <dgm:pt modelId="{3C91933E-844F-4EA3-AF46-52027AABC1AD}" type="sibTrans" cxnId="{7726EE8B-1E1E-4E2C-86D0-2DCE52A37CF8}">
      <dgm:prSet/>
      <dgm:spPr/>
      <dgm:t>
        <a:bodyPr/>
        <a:lstStyle/>
        <a:p>
          <a:pPr rtl="1"/>
          <a:endParaRPr lang="ar-SA"/>
        </a:p>
      </dgm:t>
    </dgm:pt>
    <dgm:pt modelId="{801F2BD7-696B-44CB-A9D0-A43616711DA7}">
      <dgm:prSet custT="1"/>
      <dgm:spPr/>
      <dgm:t>
        <a:bodyPr/>
        <a:lstStyle/>
        <a:p>
          <a:pPr algn="r" rtl="1"/>
          <a:r>
            <a:rPr lang="ar-SA" sz="2800" b="1" dirty="0" smtClean="0">
              <a:solidFill>
                <a:schemeClr val="tx1"/>
              </a:solidFill>
            </a:rPr>
            <a:t>والحاكم المتوفى سنة 405هـ</a:t>
          </a:r>
          <a:endParaRPr lang="ar-SA" sz="2800" b="1" dirty="0">
            <a:solidFill>
              <a:schemeClr val="tx1"/>
            </a:solidFill>
          </a:endParaRPr>
        </a:p>
      </dgm:t>
    </dgm:pt>
    <dgm:pt modelId="{113C5442-F322-4F51-99D1-DC1AFFEA4738}" type="sibTrans" cxnId="{B6D82997-6A1A-401B-ADB2-538E687E1EDA}">
      <dgm:prSet/>
      <dgm:spPr/>
      <dgm:t>
        <a:bodyPr/>
        <a:lstStyle/>
        <a:p>
          <a:pPr rtl="1"/>
          <a:endParaRPr lang="ar-SA"/>
        </a:p>
      </dgm:t>
    </dgm:pt>
    <dgm:pt modelId="{890AEEC7-5EFA-4144-AF42-BF9B5CBF0611}" type="parTrans" cxnId="{B6D82997-6A1A-401B-ADB2-538E687E1EDA}">
      <dgm:prSet/>
      <dgm:spPr/>
      <dgm:t>
        <a:bodyPr/>
        <a:lstStyle/>
        <a:p>
          <a:pPr rtl="1"/>
          <a:endParaRPr lang="ar-SA"/>
        </a:p>
      </dgm:t>
    </dgm:pt>
    <dgm:pt modelId="{16A5076E-865F-447F-BE2F-BAFAB0F3A078}">
      <dgm:prSet custT="1"/>
      <dgm:spPr>
        <a:solidFill>
          <a:srgbClr val="0000FF"/>
        </a:solidFill>
      </dgm:spPr>
      <dgm:t>
        <a:bodyPr/>
        <a:lstStyle/>
        <a:p>
          <a:pPr rtl="1"/>
          <a:r>
            <a:rPr lang="ar-SA" sz="3200" b="1" dirty="0" smtClean="0"/>
            <a:t>أشهر المفسرين في هذه الخطوة:</a:t>
          </a:r>
          <a:endParaRPr lang="ar-SA" sz="3200" b="1" dirty="0"/>
        </a:p>
      </dgm:t>
    </dgm:pt>
    <dgm:pt modelId="{8B566739-BA18-42BD-BE96-FAC71EC492C4}" type="sibTrans" cxnId="{ABBEBC06-D92E-4BF2-BA0B-29D7C0C10866}">
      <dgm:prSet/>
      <dgm:spPr/>
      <dgm:t>
        <a:bodyPr/>
        <a:lstStyle/>
        <a:p>
          <a:pPr rtl="1"/>
          <a:endParaRPr lang="ar-SA"/>
        </a:p>
      </dgm:t>
    </dgm:pt>
    <dgm:pt modelId="{0DB18EA7-E9D0-4549-B37E-AE69F9A88C80}" type="parTrans" cxnId="{ABBEBC06-D92E-4BF2-BA0B-29D7C0C10866}">
      <dgm:prSet/>
      <dgm:spPr/>
      <dgm:t>
        <a:bodyPr/>
        <a:lstStyle/>
        <a:p>
          <a:pPr rtl="1"/>
          <a:endParaRPr lang="ar-SA"/>
        </a:p>
      </dgm:t>
    </dgm:pt>
    <dgm:pt modelId="{025F9A82-A212-45E0-9EB8-B245BF3BE047}" type="pres">
      <dgm:prSet presAssocID="{E63C0514-94C0-433E-8D50-0FFC0C10FCDA}" presName="Name0" presStyleCnt="0">
        <dgm:presLayoutVars>
          <dgm:chPref val="3"/>
          <dgm:dir/>
          <dgm:animLvl val="lvl"/>
          <dgm:resizeHandles/>
        </dgm:presLayoutVars>
      </dgm:prSet>
      <dgm:spPr/>
      <dgm:t>
        <a:bodyPr/>
        <a:lstStyle/>
        <a:p>
          <a:pPr rtl="1"/>
          <a:endParaRPr lang="ar-SA"/>
        </a:p>
      </dgm:t>
    </dgm:pt>
    <dgm:pt modelId="{3E197CF0-23D7-4123-A37B-1F8CF12502B3}" type="pres">
      <dgm:prSet presAssocID="{16A5076E-865F-447F-BE2F-BAFAB0F3A078}" presName="horFlow" presStyleCnt="0"/>
      <dgm:spPr/>
    </dgm:pt>
    <dgm:pt modelId="{4CCD1109-0E9B-467D-AA8E-319AF9930D59}" type="pres">
      <dgm:prSet presAssocID="{16A5076E-865F-447F-BE2F-BAFAB0F3A078}" presName="bigChev" presStyleLbl="node1" presStyleIdx="0" presStyleCnt="8" custScaleX="560328" custLinFactX="2760" custLinFactNeighborX="100000" custLinFactNeighborY="-531"/>
      <dgm:spPr/>
      <dgm:t>
        <a:bodyPr/>
        <a:lstStyle/>
        <a:p>
          <a:pPr rtl="1"/>
          <a:endParaRPr lang="ar-SA"/>
        </a:p>
      </dgm:t>
    </dgm:pt>
    <dgm:pt modelId="{937E7391-58C1-4619-8BA3-24E4E5C22177}" type="pres">
      <dgm:prSet presAssocID="{16A5076E-865F-447F-BE2F-BAFAB0F3A078}" presName="vSp" presStyleCnt="0"/>
      <dgm:spPr/>
    </dgm:pt>
    <dgm:pt modelId="{527CEFC5-D736-427A-8054-F9C0C3675EC7}" type="pres">
      <dgm:prSet presAssocID="{F77A3788-AF95-4248-942B-71DFB421B025}" presName="horFlow" presStyleCnt="0"/>
      <dgm:spPr/>
    </dgm:pt>
    <dgm:pt modelId="{391E4C47-55D1-4FD5-BB9E-7DC1A95238E5}" type="pres">
      <dgm:prSet presAssocID="{F77A3788-AF95-4248-942B-71DFB421B025}" presName="bigChev" presStyleLbl="node1" presStyleIdx="1" presStyleCnt="8" custScaleX="623546" custLinFactX="17928" custLinFactNeighborX="100000" custLinFactNeighborY="7392"/>
      <dgm:spPr/>
      <dgm:t>
        <a:bodyPr/>
        <a:lstStyle/>
        <a:p>
          <a:pPr rtl="1"/>
          <a:endParaRPr lang="ar-SA"/>
        </a:p>
      </dgm:t>
    </dgm:pt>
    <dgm:pt modelId="{4A44AC63-CAB2-4175-A1E4-7E646976F1DB}" type="pres">
      <dgm:prSet presAssocID="{F77A3788-AF95-4248-942B-71DFB421B025}" presName="vSp" presStyleCnt="0"/>
      <dgm:spPr/>
    </dgm:pt>
    <dgm:pt modelId="{1F8771B3-D04B-47E8-8218-96E4481F3DCF}" type="pres">
      <dgm:prSet presAssocID="{DC4CB216-7C62-4180-A0E5-CFF30D6D5400}" presName="horFlow" presStyleCnt="0"/>
      <dgm:spPr/>
    </dgm:pt>
    <dgm:pt modelId="{EA553474-B22C-4EB8-946B-34B4564B960C}" type="pres">
      <dgm:prSet presAssocID="{DC4CB216-7C62-4180-A0E5-CFF30D6D5400}" presName="bigChev" presStyleLbl="node1" presStyleIdx="2" presStyleCnt="8" custScaleX="623546" custLinFactX="17928" custLinFactNeighborX="100000" custLinFactNeighborY="7392"/>
      <dgm:spPr/>
      <dgm:t>
        <a:bodyPr/>
        <a:lstStyle/>
        <a:p>
          <a:pPr rtl="1"/>
          <a:endParaRPr lang="ar-SA"/>
        </a:p>
      </dgm:t>
    </dgm:pt>
    <dgm:pt modelId="{143BADE4-6210-4C5D-9119-C01EEE126D2C}" type="pres">
      <dgm:prSet presAssocID="{DC4CB216-7C62-4180-A0E5-CFF30D6D5400}" presName="vSp" presStyleCnt="0"/>
      <dgm:spPr/>
    </dgm:pt>
    <dgm:pt modelId="{C698BAB6-785A-4FDA-B65A-1C00C63BD3CA}" type="pres">
      <dgm:prSet presAssocID="{0D44A381-CDE3-4080-B3FD-D890E764C655}" presName="horFlow" presStyleCnt="0"/>
      <dgm:spPr/>
    </dgm:pt>
    <dgm:pt modelId="{933B8D3C-CF4A-42DD-BB19-655AD5BD6EBF}" type="pres">
      <dgm:prSet presAssocID="{0D44A381-CDE3-4080-B3FD-D890E764C655}" presName="bigChev" presStyleLbl="node1" presStyleIdx="3" presStyleCnt="8" custScaleX="623546" custLinFactX="17928" custLinFactNeighborX="100000" custLinFactNeighborY="7392"/>
      <dgm:spPr/>
      <dgm:t>
        <a:bodyPr/>
        <a:lstStyle/>
        <a:p>
          <a:pPr rtl="1"/>
          <a:endParaRPr lang="ar-SA"/>
        </a:p>
      </dgm:t>
    </dgm:pt>
    <dgm:pt modelId="{F7E9165B-B0AA-461F-9DD1-4494DA17422C}" type="pres">
      <dgm:prSet presAssocID="{0D44A381-CDE3-4080-B3FD-D890E764C655}" presName="vSp" presStyleCnt="0"/>
      <dgm:spPr/>
    </dgm:pt>
    <dgm:pt modelId="{2DB77ADA-FC72-4C67-8CD0-8E0B04790FE7}" type="pres">
      <dgm:prSet presAssocID="{98085EA3-0092-470C-95CA-5A9BC41E75FD}" presName="horFlow" presStyleCnt="0"/>
      <dgm:spPr/>
    </dgm:pt>
    <dgm:pt modelId="{B2EC45A9-7B52-419E-87C3-88E5704F0ADD}" type="pres">
      <dgm:prSet presAssocID="{98085EA3-0092-470C-95CA-5A9BC41E75FD}" presName="bigChev" presStyleLbl="node1" presStyleIdx="4" presStyleCnt="8" custScaleX="623546" custLinFactX="17928" custLinFactNeighborX="100000" custLinFactNeighborY="7392"/>
      <dgm:spPr/>
      <dgm:t>
        <a:bodyPr/>
        <a:lstStyle/>
        <a:p>
          <a:pPr rtl="1"/>
          <a:endParaRPr lang="ar-SA"/>
        </a:p>
      </dgm:t>
    </dgm:pt>
    <dgm:pt modelId="{F3FBCB98-F5AD-495B-8D3F-0193235AAA54}" type="pres">
      <dgm:prSet presAssocID="{98085EA3-0092-470C-95CA-5A9BC41E75FD}" presName="vSp" presStyleCnt="0"/>
      <dgm:spPr/>
    </dgm:pt>
    <dgm:pt modelId="{4FF03EE6-9BC8-4139-94FF-6717FB8A890B}" type="pres">
      <dgm:prSet presAssocID="{5D1CB3C7-C43F-4792-AE82-CA4AE32A080A}" presName="horFlow" presStyleCnt="0"/>
      <dgm:spPr/>
    </dgm:pt>
    <dgm:pt modelId="{B82B2219-BA3B-456A-B93C-5F0E8D310FA2}" type="pres">
      <dgm:prSet presAssocID="{5D1CB3C7-C43F-4792-AE82-CA4AE32A080A}" presName="bigChev" presStyleLbl="node1" presStyleIdx="5" presStyleCnt="8" custScaleX="623546" custLinFactX="17928" custLinFactNeighborX="100000" custLinFactNeighborY="7392"/>
      <dgm:spPr/>
      <dgm:t>
        <a:bodyPr/>
        <a:lstStyle/>
        <a:p>
          <a:pPr rtl="1"/>
          <a:endParaRPr lang="ar-SA"/>
        </a:p>
      </dgm:t>
    </dgm:pt>
    <dgm:pt modelId="{0F7995BD-D542-407C-BC27-9FA533D94E7A}" type="pres">
      <dgm:prSet presAssocID="{5D1CB3C7-C43F-4792-AE82-CA4AE32A080A}" presName="vSp" presStyleCnt="0"/>
      <dgm:spPr/>
    </dgm:pt>
    <dgm:pt modelId="{7DE80ED1-4AC2-46AE-93BF-10B8AE70C702}" type="pres">
      <dgm:prSet presAssocID="{801F2BD7-696B-44CB-A9D0-A43616711DA7}" presName="horFlow" presStyleCnt="0"/>
      <dgm:spPr/>
    </dgm:pt>
    <dgm:pt modelId="{AB7A125B-DF8F-4A15-87A1-146A7DD2FE98}" type="pres">
      <dgm:prSet presAssocID="{801F2BD7-696B-44CB-A9D0-A43616711DA7}" presName="bigChev" presStyleLbl="node1" presStyleIdx="6" presStyleCnt="8" custScaleX="623546" custLinFactX="17928" custLinFactNeighborX="100000" custLinFactNeighborY="7392"/>
      <dgm:spPr/>
      <dgm:t>
        <a:bodyPr/>
        <a:lstStyle/>
        <a:p>
          <a:pPr rtl="1"/>
          <a:endParaRPr lang="ar-SA"/>
        </a:p>
      </dgm:t>
    </dgm:pt>
    <dgm:pt modelId="{1CFD8B93-AF2E-4A8B-8455-8790B219C7D8}" type="pres">
      <dgm:prSet presAssocID="{801F2BD7-696B-44CB-A9D0-A43616711DA7}" presName="vSp" presStyleCnt="0"/>
      <dgm:spPr/>
    </dgm:pt>
    <dgm:pt modelId="{CB10A793-36D1-4E24-B48E-6136503DBF44}" type="pres">
      <dgm:prSet presAssocID="{019E4405-4676-4321-BECE-BD2BB9C38B1B}" presName="horFlow" presStyleCnt="0"/>
      <dgm:spPr/>
    </dgm:pt>
    <dgm:pt modelId="{FB2018F6-1FC2-45E4-A3FD-74F13B45C69D}" type="pres">
      <dgm:prSet presAssocID="{019E4405-4676-4321-BECE-BD2BB9C38B1B}" presName="bigChev" presStyleLbl="node1" presStyleIdx="7" presStyleCnt="8" custScaleX="623546" custLinFactX="18371" custLinFactNeighborX="100000" custLinFactNeighborY="18710"/>
      <dgm:spPr/>
      <dgm:t>
        <a:bodyPr/>
        <a:lstStyle/>
        <a:p>
          <a:pPr rtl="1"/>
          <a:endParaRPr lang="ar-SA"/>
        </a:p>
      </dgm:t>
    </dgm:pt>
  </dgm:ptLst>
  <dgm:cxnLst>
    <dgm:cxn modelId="{2094AA60-6DB6-43B8-B4B8-188FE6F65926}" srcId="{E63C0514-94C0-433E-8D50-0FFC0C10FCDA}" destId="{DC4CB216-7C62-4180-A0E5-CFF30D6D5400}" srcOrd="2" destOrd="0" parTransId="{31EC3C65-2AE3-4D22-9874-3D3BBA915088}" sibTransId="{5A7BDE68-B194-4417-A58B-15E29947A8A6}"/>
    <dgm:cxn modelId="{EFA89A87-5918-496E-AA78-2474FC5D0153}" type="presOf" srcId="{E63C0514-94C0-433E-8D50-0FFC0C10FCDA}" destId="{025F9A82-A212-45E0-9EB8-B245BF3BE047}" srcOrd="0" destOrd="0" presId="urn:microsoft.com/office/officeart/2005/8/layout/lProcess3"/>
    <dgm:cxn modelId="{348F1292-9D89-4CAF-AF3A-3939C317B127}" type="presOf" srcId="{F77A3788-AF95-4248-942B-71DFB421B025}" destId="{391E4C47-55D1-4FD5-BB9E-7DC1A95238E5}" srcOrd="0" destOrd="0" presId="urn:microsoft.com/office/officeart/2005/8/layout/lProcess3"/>
    <dgm:cxn modelId="{ABBEBC06-D92E-4BF2-BA0B-29D7C0C10866}" srcId="{E63C0514-94C0-433E-8D50-0FFC0C10FCDA}" destId="{16A5076E-865F-447F-BE2F-BAFAB0F3A078}" srcOrd="0" destOrd="0" parTransId="{0DB18EA7-E9D0-4549-B37E-AE69F9A88C80}" sibTransId="{8B566739-BA18-42BD-BE96-FAC71EC492C4}"/>
    <dgm:cxn modelId="{67E7E2EC-6F3A-4693-B05B-0031D5E30E6E}" srcId="{E63C0514-94C0-433E-8D50-0FFC0C10FCDA}" destId="{0D44A381-CDE3-4080-B3FD-D890E764C655}" srcOrd="3" destOrd="0" parTransId="{D8284A15-A3A6-438A-82E5-96039EC77578}" sibTransId="{67A75D03-67B6-4B06-9F68-6EE1099BB939}"/>
    <dgm:cxn modelId="{79B059C9-6043-4916-BA2B-D752389F65B1}" type="presOf" srcId="{801F2BD7-696B-44CB-A9D0-A43616711DA7}" destId="{AB7A125B-DF8F-4A15-87A1-146A7DD2FE98}" srcOrd="0" destOrd="0" presId="urn:microsoft.com/office/officeart/2005/8/layout/lProcess3"/>
    <dgm:cxn modelId="{317182DF-4EBC-46B3-87CD-A7E0A2913BCD}" type="presOf" srcId="{0D44A381-CDE3-4080-B3FD-D890E764C655}" destId="{933B8D3C-CF4A-42DD-BB19-655AD5BD6EBF}" srcOrd="0" destOrd="0" presId="urn:microsoft.com/office/officeart/2005/8/layout/lProcess3"/>
    <dgm:cxn modelId="{7726EE8B-1E1E-4E2C-86D0-2DCE52A37CF8}" srcId="{E63C0514-94C0-433E-8D50-0FFC0C10FCDA}" destId="{019E4405-4676-4321-BECE-BD2BB9C38B1B}" srcOrd="7" destOrd="0" parTransId="{8840980D-4104-4026-8BED-FD3B006435CC}" sibTransId="{3C91933E-844F-4EA3-AF46-52027AABC1AD}"/>
    <dgm:cxn modelId="{1AA05062-B0C5-4701-9D0B-BEDFB9299E42}" type="presOf" srcId="{16A5076E-865F-447F-BE2F-BAFAB0F3A078}" destId="{4CCD1109-0E9B-467D-AA8E-319AF9930D59}" srcOrd="0" destOrd="0" presId="urn:microsoft.com/office/officeart/2005/8/layout/lProcess3"/>
    <dgm:cxn modelId="{54B918DF-736D-468B-BD3B-87AD4D82F326}" type="presOf" srcId="{DC4CB216-7C62-4180-A0E5-CFF30D6D5400}" destId="{EA553474-B22C-4EB8-946B-34B4564B960C}" srcOrd="0" destOrd="0" presId="urn:microsoft.com/office/officeart/2005/8/layout/lProcess3"/>
    <dgm:cxn modelId="{7758215E-F478-46DF-BC46-729FB49748E5}" srcId="{E63C0514-94C0-433E-8D50-0FFC0C10FCDA}" destId="{98085EA3-0092-470C-95CA-5A9BC41E75FD}" srcOrd="4" destOrd="0" parTransId="{07F8E9E0-AF58-4434-BB11-E900AB2276A2}" sibTransId="{44891E86-C200-47A8-A29A-5AA625A34C6E}"/>
    <dgm:cxn modelId="{A40D5E15-4FB6-4EE9-BE6B-503E94BC6A45}" type="presOf" srcId="{5D1CB3C7-C43F-4792-AE82-CA4AE32A080A}" destId="{B82B2219-BA3B-456A-B93C-5F0E8D310FA2}" srcOrd="0" destOrd="0" presId="urn:microsoft.com/office/officeart/2005/8/layout/lProcess3"/>
    <dgm:cxn modelId="{7F67F8BE-80CA-4830-95B9-8889B3B69A1E}" srcId="{E63C0514-94C0-433E-8D50-0FFC0C10FCDA}" destId="{5D1CB3C7-C43F-4792-AE82-CA4AE32A080A}" srcOrd="5" destOrd="0" parTransId="{FC7B9758-BA41-4E91-810F-62458A7FDD32}" sibTransId="{838EF305-473C-45D2-9CD4-0507B1C43810}"/>
    <dgm:cxn modelId="{1050288B-C059-4EBA-99B9-97EBBFB34BFD}" type="presOf" srcId="{019E4405-4676-4321-BECE-BD2BB9C38B1B}" destId="{FB2018F6-1FC2-45E4-A3FD-74F13B45C69D}" srcOrd="0" destOrd="0" presId="urn:microsoft.com/office/officeart/2005/8/layout/lProcess3"/>
    <dgm:cxn modelId="{B6D82997-6A1A-401B-ADB2-538E687E1EDA}" srcId="{E63C0514-94C0-433E-8D50-0FFC0C10FCDA}" destId="{801F2BD7-696B-44CB-A9D0-A43616711DA7}" srcOrd="6" destOrd="0" parTransId="{890AEEC7-5EFA-4144-AF42-BF9B5CBF0611}" sibTransId="{113C5442-F322-4F51-99D1-DC1AFFEA4738}"/>
    <dgm:cxn modelId="{C9AF812B-29CB-4CE1-A3E6-346CF1FF5D4E}" srcId="{E63C0514-94C0-433E-8D50-0FFC0C10FCDA}" destId="{F77A3788-AF95-4248-942B-71DFB421B025}" srcOrd="1" destOrd="0" parTransId="{AE98A15C-B08C-4974-A3B1-45207F67D22C}" sibTransId="{D1A0D0C1-9BA0-4261-A042-4FF79601309B}"/>
    <dgm:cxn modelId="{F1F53742-5726-47D3-8428-AC9D74DBA6D9}" type="presOf" srcId="{98085EA3-0092-470C-95CA-5A9BC41E75FD}" destId="{B2EC45A9-7B52-419E-87C3-88E5704F0ADD}" srcOrd="0" destOrd="0" presId="urn:microsoft.com/office/officeart/2005/8/layout/lProcess3"/>
    <dgm:cxn modelId="{29E89BD0-39DE-4940-8E65-B7AD52873A36}" type="presParOf" srcId="{025F9A82-A212-45E0-9EB8-B245BF3BE047}" destId="{3E197CF0-23D7-4123-A37B-1F8CF12502B3}" srcOrd="0" destOrd="0" presId="urn:microsoft.com/office/officeart/2005/8/layout/lProcess3"/>
    <dgm:cxn modelId="{CF4BC100-E91E-42B6-9090-F61C606F1597}" type="presParOf" srcId="{3E197CF0-23D7-4123-A37B-1F8CF12502B3}" destId="{4CCD1109-0E9B-467D-AA8E-319AF9930D59}" srcOrd="0" destOrd="0" presId="urn:microsoft.com/office/officeart/2005/8/layout/lProcess3"/>
    <dgm:cxn modelId="{26F92DAA-C240-4C57-98A7-70B028B204C1}" type="presParOf" srcId="{025F9A82-A212-45E0-9EB8-B245BF3BE047}" destId="{937E7391-58C1-4619-8BA3-24E4E5C22177}" srcOrd="1" destOrd="0" presId="urn:microsoft.com/office/officeart/2005/8/layout/lProcess3"/>
    <dgm:cxn modelId="{804AFAAB-FEBA-4C7F-B7A0-268A7D0FFC30}" type="presParOf" srcId="{025F9A82-A212-45E0-9EB8-B245BF3BE047}" destId="{527CEFC5-D736-427A-8054-F9C0C3675EC7}" srcOrd="2" destOrd="0" presId="urn:microsoft.com/office/officeart/2005/8/layout/lProcess3"/>
    <dgm:cxn modelId="{B640D070-E6A8-4C4D-B4E1-AF9C3F06910F}" type="presParOf" srcId="{527CEFC5-D736-427A-8054-F9C0C3675EC7}" destId="{391E4C47-55D1-4FD5-BB9E-7DC1A95238E5}" srcOrd="0" destOrd="0" presId="urn:microsoft.com/office/officeart/2005/8/layout/lProcess3"/>
    <dgm:cxn modelId="{5D15F31D-146D-48BB-91DE-8A44CC7E5B1E}" type="presParOf" srcId="{025F9A82-A212-45E0-9EB8-B245BF3BE047}" destId="{4A44AC63-CAB2-4175-A1E4-7E646976F1DB}" srcOrd="3" destOrd="0" presId="urn:microsoft.com/office/officeart/2005/8/layout/lProcess3"/>
    <dgm:cxn modelId="{05FB17BA-77C8-4E64-88B1-188035F9EF38}" type="presParOf" srcId="{025F9A82-A212-45E0-9EB8-B245BF3BE047}" destId="{1F8771B3-D04B-47E8-8218-96E4481F3DCF}" srcOrd="4" destOrd="0" presId="urn:microsoft.com/office/officeart/2005/8/layout/lProcess3"/>
    <dgm:cxn modelId="{5D800585-220A-4F4A-A7AE-8E9535E0E062}" type="presParOf" srcId="{1F8771B3-D04B-47E8-8218-96E4481F3DCF}" destId="{EA553474-B22C-4EB8-946B-34B4564B960C}" srcOrd="0" destOrd="0" presId="urn:microsoft.com/office/officeart/2005/8/layout/lProcess3"/>
    <dgm:cxn modelId="{971182CB-701D-4C33-9563-F677E8508002}" type="presParOf" srcId="{025F9A82-A212-45E0-9EB8-B245BF3BE047}" destId="{143BADE4-6210-4C5D-9119-C01EEE126D2C}" srcOrd="5" destOrd="0" presId="urn:microsoft.com/office/officeart/2005/8/layout/lProcess3"/>
    <dgm:cxn modelId="{C6964B25-11F2-4CD5-BD0A-13A4ABB49111}" type="presParOf" srcId="{025F9A82-A212-45E0-9EB8-B245BF3BE047}" destId="{C698BAB6-785A-4FDA-B65A-1C00C63BD3CA}" srcOrd="6" destOrd="0" presId="urn:microsoft.com/office/officeart/2005/8/layout/lProcess3"/>
    <dgm:cxn modelId="{AF51BA0C-072B-45F9-9B2B-D8CEA101660C}" type="presParOf" srcId="{C698BAB6-785A-4FDA-B65A-1C00C63BD3CA}" destId="{933B8D3C-CF4A-42DD-BB19-655AD5BD6EBF}" srcOrd="0" destOrd="0" presId="urn:microsoft.com/office/officeart/2005/8/layout/lProcess3"/>
    <dgm:cxn modelId="{3DC4F822-F1B3-4DBC-8791-F110847D30C7}" type="presParOf" srcId="{025F9A82-A212-45E0-9EB8-B245BF3BE047}" destId="{F7E9165B-B0AA-461F-9DD1-4494DA17422C}" srcOrd="7" destOrd="0" presId="urn:microsoft.com/office/officeart/2005/8/layout/lProcess3"/>
    <dgm:cxn modelId="{59EDAF4F-1186-4EAC-A4DA-7631B705D3E6}" type="presParOf" srcId="{025F9A82-A212-45E0-9EB8-B245BF3BE047}" destId="{2DB77ADA-FC72-4C67-8CD0-8E0B04790FE7}" srcOrd="8" destOrd="0" presId="urn:microsoft.com/office/officeart/2005/8/layout/lProcess3"/>
    <dgm:cxn modelId="{7400A48E-C13E-4707-8AEF-080BB7C067CC}" type="presParOf" srcId="{2DB77ADA-FC72-4C67-8CD0-8E0B04790FE7}" destId="{B2EC45A9-7B52-419E-87C3-88E5704F0ADD}" srcOrd="0" destOrd="0" presId="urn:microsoft.com/office/officeart/2005/8/layout/lProcess3"/>
    <dgm:cxn modelId="{00E39D68-C7C3-46FF-9A13-7D59534FA97E}" type="presParOf" srcId="{025F9A82-A212-45E0-9EB8-B245BF3BE047}" destId="{F3FBCB98-F5AD-495B-8D3F-0193235AAA54}" srcOrd="9" destOrd="0" presId="urn:microsoft.com/office/officeart/2005/8/layout/lProcess3"/>
    <dgm:cxn modelId="{4DA2E18B-3288-43EB-96C3-214D5A0D6317}" type="presParOf" srcId="{025F9A82-A212-45E0-9EB8-B245BF3BE047}" destId="{4FF03EE6-9BC8-4139-94FF-6717FB8A890B}" srcOrd="10" destOrd="0" presId="urn:microsoft.com/office/officeart/2005/8/layout/lProcess3"/>
    <dgm:cxn modelId="{A94BF884-A70B-4F5A-BF96-4DB5F11E8A71}" type="presParOf" srcId="{4FF03EE6-9BC8-4139-94FF-6717FB8A890B}" destId="{B82B2219-BA3B-456A-B93C-5F0E8D310FA2}" srcOrd="0" destOrd="0" presId="urn:microsoft.com/office/officeart/2005/8/layout/lProcess3"/>
    <dgm:cxn modelId="{DF04649A-AA71-45A5-BDB6-76847AB1A5BF}" type="presParOf" srcId="{025F9A82-A212-45E0-9EB8-B245BF3BE047}" destId="{0F7995BD-D542-407C-BC27-9FA533D94E7A}" srcOrd="11" destOrd="0" presId="urn:microsoft.com/office/officeart/2005/8/layout/lProcess3"/>
    <dgm:cxn modelId="{3E21DC47-F6F1-4800-A9F0-F7BF5CED22B2}" type="presParOf" srcId="{025F9A82-A212-45E0-9EB8-B245BF3BE047}" destId="{7DE80ED1-4AC2-46AE-93BF-10B8AE70C702}" srcOrd="12" destOrd="0" presId="urn:microsoft.com/office/officeart/2005/8/layout/lProcess3"/>
    <dgm:cxn modelId="{E490E728-DC15-485A-BCB6-D0D481C32B58}" type="presParOf" srcId="{7DE80ED1-4AC2-46AE-93BF-10B8AE70C702}" destId="{AB7A125B-DF8F-4A15-87A1-146A7DD2FE98}" srcOrd="0" destOrd="0" presId="urn:microsoft.com/office/officeart/2005/8/layout/lProcess3"/>
    <dgm:cxn modelId="{7182C4D4-113A-48EF-8D74-98D9DC9C606D}" type="presParOf" srcId="{025F9A82-A212-45E0-9EB8-B245BF3BE047}" destId="{1CFD8B93-AF2E-4A8B-8455-8790B219C7D8}" srcOrd="13" destOrd="0" presId="urn:microsoft.com/office/officeart/2005/8/layout/lProcess3"/>
    <dgm:cxn modelId="{A6D2C43B-4672-4DC0-8118-9AE3A201B9E9}" type="presParOf" srcId="{025F9A82-A212-45E0-9EB8-B245BF3BE047}" destId="{CB10A793-36D1-4E24-B48E-6136503DBF44}" srcOrd="14" destOrd="0" presId="urn:microsoft.com/office/officeart/2005/8/layout/lProcess3"/>
    <dgm:cxn modelId="{8324DBF9-8577-4109-9355-E8E6307346A5}" type="presParOf" srcId="{CB10A793-36D1-4E24-B48E-6136503DBF44}" destId="{FB2018F6-1FC2-45E4-A3FD-74F13B45C69D}" srcOrd="0" destOrd="0" presId="urn:microsoft.com/office/officeart/2005/8/layout/l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7998A578-F324-4449-BF4E-F1EFB4B7EDCC}"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pPr rtl="1"/>
          <a:endParaRPr lang="ar-SA"/>
        </a:p>
      </dgm:t>
    </dgm:pt>
    <dgm:pt modelId="{FF645968-5059-4BF4-99D7-D2C816E92177}">
      <dgm:prSet custT="1">
        <dgm:style>
          <a:lnRef idx="1">
            <a:schemeClr val="accent1"/>
          </a:lnRef>
          <a:fillRef idx="2">
            <a:schemeClr val="accent1"/>
          </a:fillRef>
          <a:effectRef idx="1">
            <a:schemeClr val="accent1"/>
          </a:effectRef>
          <a:fontRef idx="minor">
            <a:schemeClr val="dk1"/>
          </a:fontRef>
        </dgm:style>
      </dgm:prSet>
      <dgm:spPr/>
      <dgm:t>
        <a:bodyPr/>
        <a:lstStyle/>
        <a:p>
          <a:pPr algn="r" rtl="1"/>
          <a:r>
            <a:rPr lang="ar-SA" sz="3200" b="1" dirty="0" smtClean="0"/>
            <a:t>من هو أول من دون تفسيرا كاملا  للقرآن الكريم مرتبا؟ قيل:</a:t>
          </a:r>
          <a:endParaRPr lang="ar-SA" sz="3200" b="1" dirty="0"/>
        </a:p>
      </dgm:t>
    </dgm:pt>
    <dgm:pt modelId="{4A6F801F-4905-4FA0-8AF5-232DF68FC415}" type="parTrans" cxnId="{A25A7019-06D6-49F6-8AF1-C9E6F9B9B354}">
      <dgm:prSet/>
      <dgm:spPr/>
      <dgm:t>
        <a:bodyPr/>
        <a:lstStyle/>
        <a:p>
          <a:pPr rtl="1"/>
          <a:endParaRPr lang="ar-SA"/>
        </a:p>
      </dgm:t>
    </dgm:pt>
    <dgm:pt modelId="{0577A51B-3AF8-4A8E-BC5B-796F94A044AF}" type="sibTrans" cxnId="{A25A7019-06D6-49F6-8AF1-C9E6F9B9B354}">
      <dgm:prSet/>
      <dgm:spPr/>
      <dgm:t>
        <a:bodyPr/>
        <a:lstStyle/>
        <a:p>
          <a:pPr rtl="1"/>
          <a:endParaRPr lang="ar-SA"/>
        </a:p>
      </dgm:t>
    </dgm:pt>
    <dgm:pt modelId="{73C563A6-45F7-44EC-A591-FC724D560857}">
      <dgm:prSet>
        <dgm:style>
          <a:lnRef idx="1">
            <a:schemeClr val="accent2"/>
          </a:lnRef>
          <a:fillRef idx="2">
            <a:schemeClr val="accent2"/>
          </a:fillRef>
          <a:effectRef idx="1">
            <a:schemeClr val="accent2"/>
          </a:effectRef>
          <a:fontRef idx="minor">
            <a:schemeClr val="dk1"/>
          </a:fontRef>
        </dgm:style>
      </dgm:prSet>
      <dgm:spPr/>
      <dgm:t>
        <a:bodyPr/>
        <a:lstStyle/>
        <a:p>
          <a:pPr algn="r" rtl="1"/>
          <a:r>
            <a:rPr lang="ar-SA" b="1" dirty="0" smtClean="0"/>
            <a:t>سعيد بن جبير(تـ95هـ)</a:t>
          </a:r>
          <a:endParaRPr lang="ar-SA" b="1" dirty="0"/>
        </a:p>
      </dgm:t>
    </dgm:pt>
    <dgm:pt modelId="{C8158AA5-C98E-4523-B2CF-214EF4B644FF}" type="parTrans" cxnId="{13F05FA4-A15C-4F6B-828C-7A5F0888649C}">
      <dgm:prSet/>
      <dgm:spPr/>
      <dgm:t>
        <a:bodyPr/>
        <a:lstStyle/>
        <a:p>
          <a:pPr rtl="1"/>
          <a:endParaRPr lang="ar-SA"/>
        </a:p>
      </dgm:t>
    </dgm:pt>
    <dgm:pt modelId="{73080966-B1FE-48EB-BC32-C805C4E8C1FA}" type="sibTrans" cxnId="{13F05FA4-A15C-4F6B-828C-7A5F0888649C}">
      <dgm:prSet/>
      <dgm:spPr/>
      <dgm:t>
        <a:bodyPr/>
        <a:lstStyle/>
        <a:p>
          <a:pPr rtl="1"/>
          <a:endParaRPr lang="ar-SA"/>
        </a:p>
      </dgm:t>
    </dgm:pt>
    <dgm:pt modelId="{A35E86C9-5B1F-4331-ABDB-814D50F23472}">
      <dgm:prSet>
        <dgm:style>
          <a:lnRef idx="1">
            <a:schemeClr val="accent2"/>
          </a:lnRef>
          <a:fillRef idx="2">
            <a:schemeClr val="accent2"/>
          </a:fillRef>
          <a:effectRef idx="1">
            <a:schemeClr val="accent2"/>
          </a:effectRef>
          <a:fontRef idx="minor">
            <a:schemeClr val="dk1"/>
          </a:fontRef>
        </dgm:style>
      </dgm:prSet>
      <dgm:spPr/>
      <dgm:t>
        <a:bodyPr/>
        <a:lstStyle/>
        <a:p>
          <a:pPr algn="r" rtl="1"/>
          <a:r>
            <a:rPr lang="ar-SA" b="1" dirty="0" smtClean="0"/>
            <a:t>مجاهد بن جبر(تـ104هـ)</a:t>
          </a:r>
          <a:endParaRPr lang="ar-SA" b="1" dirty="0"/>
        </a:p>
      </dgm:t>
    </dgm:pt>
    <dgm:pt modelId="{261D1374-A5A5-4A6E-A161-E293B0A302DA}" type="parTrans" cxnId="{AFB9652D-8FC8-4F40-BA03-D4EB0200AEBE}">
      <dgm:prSet/>
      <dgm:spPr/>
      <dgm:t>
        <a:bodyPr/>
        <a:lstStyle/>
        <a:p>
          <a:pPr rtl="1"/>
          <a:endParaRPr lang="ar-SA"/>
        </a:p>
      </dgm:t>
    </dgm:pt>
    <dgm:pt modelId="{907DC2BD-8DFE-4C69-85C8-9A904F8D3543}" type="sibTrans" cxnId="{AFB9652D-8FC8-4F40-BA03-D4EB0200AEBE}">
      <dgm:prSet/>
      <dgm:spPr/>
      <dgm:t>
        <a:bodyPr/>
        <a:lstStyle/>
        <a:p>
          <a:pPr rtl="1"/>
          <a:endParaRPr lang="ar-SA"/>
        </a:p>
      </dgm:t>
    </dgm:pt>
    <dgm:pt modelId="{FB148884-D173-410B-AAAF-178852A4B18F}">
      <dgm:prSet custT="1">
        <dgm:style>
          <a:lnRef idx="1">
            <a:schemeClr val="accent2"/>
          </a:lnRef>
          <a:fillRef idx="2">
            <a:schemeClr val="accent2"/>
          </a:fillRef>
          <a:effectRef idx="1">
            <a:schemeClr val="accent2"/>
          </a:effectRef>
          <a:fontRef idx="minor">
            <a:schemeClr val="dk1"/>
          </a:fontRef>
        </dgm:style>
      </dgm:prSet>
      <dgm:spPr/>
      <dgm:t>
        <a:bodyPr/>
        <a:lstStyle/>
        <a:p>
          <a:pPr algn="r" rtl="1"/>
          <a:r>
            <a:rPr lang="ar-SA" sz="2800" b="1" dirty="0" smtClean="0"/>
            <a:t>الحسن البصري</a:t>
          </a:r>
        </a:p>
        <a:p>
          <a:pPr algn="r" rtl="1"/>
          <a:r>
            <a:rPr lang="ar-SA" sz="2800" b="1" dirty="0" smtClean="0"/>
            <a:t>(ت116هـ)</a:t>
          </a:r>
          <a:endParaRPr lang="ar-SA" sz="2800" b="1" dirty="0"/>
        </a:p>
      </dgm:t>
    </dgm:pt>
    <dgm:pt modelId="{7520E664-AB6F-42CD-967F-A4AE0AFF8CBC}" type="parTrans" cxnId="{E7FA3AED-EDCF-49EC-9755-49FC2B1CB92D}">
      <dgm:prSet/>
      <dgm:spPr/>
      <dgm:t>
        <a:bodyPr/>
        <a:lstStyle/>
        <a:p>
          <a:pPr rtl="1"/>
          <a:endParaRPr lang="ar-SA"/>
        </a:p>
      </dgm:t>
    </dgm:pt>
    <dgm:pt modelId="{643457B0-4EE7-4049-B693-8DD3DC5445A2}" type="sibTrans" cxnId="{E7FA3AED-EDCF-49EC-9755-49FC2B1CB92D}">
      <dgm:prSet/>
      <dgm:spPr/>
      <dgm:t>
        <a:bodyPr/>
        <a:lstStyle/>
        <a:p>
          <a:pPr rtl="1"/>
          <a:endParaRPr lang="ar-SA"/>
        </a:p>
      </dgm:t>
    </dgm:pt>
    <dgm:pt modelId="{BC0E137F-84F9-4A36-9635-94C94637D41A}">
      <dgm:prSet custT="1">
        <dgm:style>
          <a:lnRef idx="1">
            <a:schemeClr val="accent2"/>
          </a:lnRef>
          <a:fillRef idx="2">
            <a:schemeClr val="accent2"/>
          </a:fillRef>
          <a:effectRef idx="1">
            <a:schemeClr val="accent2"/>
          </a:effectRef>
          <a:fontRef idx="minor">
            <a:schemeClr val="dk1"/>
          </a:fontRef>
        </dgm:style>
      </dgm:prSet>
      <dgm:spPr/>
      <dgm:t>
        <a:bodyPr/>
        <a:lstStyle/>
        <a:p>
          <a:pPr algn="r" rtl="1"/>
          <a:r>
            <a:rPr lang="ar-SA" sz="2800" b="1" dirty="0" smtClean="0"/>
            <a:t>الفراء أبو زكريا يحي بن زياد (تـ207هـ </a:t>
          </a:r>
          <a:endParaRPr lang="ar-SA" sz="2800" b="1" dirty="0"/>
        </a:p>
      </dgm:t>
    </dgm:pt>
    <dgm:pt modelId="{1CE3B59C-C65D-4542-9AF6-4C762FA510FC}" type="parTrans" cxnId="{CB247A21-BDF3-42AD-AB9B-3A2E658085D0}">
      <dgm:prSet/>
      <dgm:spPr/>
      <dgm:t>
        <a:bodyPr/>
        <a:lstStyle/>
        <a:p>
          <a:pPr rtl="1"/>
          <a:endParaRPr lang="ar-SA"/>
        </a:p>
      </dgm:t>
    </dgm:pt>
    <dgm:pt modelId="{921BAE4A-1E37-4D6A-B716-1C5992731AAE}" type="sibTrans" cxnId="{CB247A21-BDF3-42AD-AB9B-3A2E658085D0}">
      <dgm:prSet/>
      <dgm:spPr/>
      <dgm:t>
        <a:bodyPr/>
        <a:lstStyle/>
        <a:p>
          <a:pPr rtl="1"/>
          <a:endParaRPr lang="ar-SA"/>
        </a:p>
      </dgm:t>
    </dgm:pt>
    <dgm:pt modelId="{FC3E0591-B1D4-44CF-80D8-2A9FC74C1F47}" type="pres">
      <dgm:prSet presAssocID="{7998A578-F324-4449-BF4E-F1EFB4B7EDCC}" presName="hierChild1" presStyleCnt="0">
        <dgm:presLayoutVars>
          <dgm:orgChart val="1"/>
          <dgm:chPref val="1"/>
          <dgm:dir/>
          <dgm:animOne val="branch"/>
          <dgm:animLvl val="lvl"/>
          <dgm:resizeHandles/>
        </dgm:presLayoutVars>
      </dgm:prSet>
      <dgm:spPr/>
      <dgm:t>
        <a:bodyPr/>
        <a:lstStyle/>
        <a:p>
          <a:pPr rtl="1"/>
          <a:endParaRPr lang="ar-SA"/>
        </a:p>
      </dgm:t>
    </dgm:pt>
    <dgm:pt modelId="{15B506B2-63B8-43F5-ADB8-0307A1F5C857}" type="pres">
      <dgm:prSet presAssocID="{FF645968-5059-4BF4-99D7-D2C816E92177}" presName="hierRoot1" presStyleCnt="0">
        <dgm:presLayoutVars>
          <dgm:hierBranch val="init"/>
        </dgm:presLayoutVars>
      </dgm:prSet>
      <dgm:spPr/>
    </dgm:pt>
    <dgm:pt modelId="{9C729DF7-945A-4A7B-82E7-CADB74DB3A45}" type="pres">
      <dgm:prSet presAssocID="{FF645968-5059-4BF4-99D7-D2C816E92177}" presName="rootComposite1" presStyleCnt="0"/>
      <dgm:spPr/>
    </dgm:pt>
    <dgm:pt modelId="{EF15698A-9C99-4318-AAB0-E9EF123A971F}" type="pres">
      <dgm:prSet presAssocID="{FF645968-5059-4BF4-99D7-D2C816E92177}" presName="rootText1" presStyleLbl="node0" presStyleIdx="0" presStyleCnt="1" custScaleX="487619" custLinFactY="-40457" custLinFactNeighborX="1666" custLinFactNeighborY="-100000">
        <dgm:presLayoutVars>
          <dgm:chPref val="3"/>
        </dgm:presLayoutVars>
      </dgm:prSet>
      <dgm:spPr/>
      <dgm:t>
        <a:bodyPr/>
        <a:lstStyle/>
        <a:p>
          <a:pPr rtl="1"/>
          <a:endParaRPr lang="ar-SA"/>
        </a:p>
      </dgm:t>
    </dgm:pt>
    <dgm:pt modelId="{0802C0C0-8FE7-47F5-A04B-FF534DD4A85B}" type="pres">
      <dgm:prSet presAssocID="{FF645968-5059-4BF4-99D7-D2C816E92177}" presName="rootConnector1" presStyleLbl="node1" presStyleIdx="0" presStyleCnt="0"/>
      <dgm:spPr/>
      <dgm:t>
        <a:bodyPr/>
        <a:lstStyle/>
        <a:p>
          <a:pPr rtl="1"/>
          <a:endParaRPr lang="ar-SA"/>
        </a:p>
      </dgm:t>
    </dgm:pt>
    <dgm:pt modelId="{0502D72E-11E2-4915-B08E-FC6AD0649467}" type="pres">
      <dgm:prSet presAssocID="{FF645968-5059-4BF4-99D7-D2C816E92177}" presName="hierChild2" presStyleCnt="0"/>
      <dgm:spPr/>
    </dgm:pt>
    <dgm:pt modelId="{A536A4A6-4C55-419F-B903-AAEC5DF00B18}" type="pres">
      <dgm:prSet presAssocID="{C8158AA5-C98E-4523-B2CF-214EF4B644FF}" presName="Name37" presStyleLbl="parChTrans1D2" presStyleIdx="0" presStyleCnt="4"/>
      <dgm:spPr/>
      <dgm:t>
        <a:bodyPr/>
        <a:lstStyle/>
        <a:p>
          <a:pPr rtl="1"/>
          <a:endParaRPr lang="ar-SA"/>
        </a:p>
      </dgm:t>
    </dgm:pt>
    <dgm:pt modelId="{2CF6C8F8-B8D9-489D-8292-913394765E20}" type="pres">
      <dgm:prSet presAssocID="{73C563A6-45F7-44EC-A591-FC724D560857}" presName="hierRoot2" presStyleCnt="0">
        <dgm:presLayoutVars>
          <dgm:hierBranch val="init"/>
        </dgm:presLayoutVars>
      </dgm:prSet>
      <dgm:spPr/>
    </dgm:pt>
    <dgm:pt modelId="{84BD4893-8B93-4218-BD07-3B9CE88BFF79}" type="pres">
      <dgm:prSet presAssocID="{73C563A6-45F7-44EC-A591-FC724D560857}" presName="rootComposite" presStyleCnt="0"/>
      <dgm:spPr/>
    </dgm:pt>
    <dgm:pt modelId="{85C172E4-1A68-49B3-A247-FF970AF8AE2E}" type="pres">
      <dgm:prSet presAssocID="{73C563A6-45F7-44EC-A591-FC724D560857}" presName="rootText" presStyleLbl="node2" presStyleIdx="0" presStyleCnt="4" custScaleY="213552" custLinFactNeighborX="1666" custLinFactNeighborY="16182">
        <dgm:presLayoutVars>
          <dgm:chPref val="3"/>
        </dgm:presLayoutVars>
      </dgm:prSet>
      <dgm:spPr/>
      <dgm:t>
        <a:bodyPr/>
        <a:lstStyle/>
        <a:p>
          <a:pPr rtl="1"/>
          <a:endParaRPr lang="ar-SA"/>
        </a:p>
      </dgm:t>
    </dgm:pt>
    <dgm:pt modelId="{A81F9105-0F97-4860-AC5A-257CA3EC48DC}" type="pres">
      <dgm:prSet presAssocID="{73C563A6-45F7-44EC-A591-FC724D560857}" presName="rootConnector" presStyleLbl="node2" presStyleIdx="0" presStyleCnt="4"/>
      <dgm:spPr/>
      <dgm:t>
        <a:bodyPr/>
        <a:lstStyle/>
        <a:p>
          <a:pPr rtl="1"/>
          <a:endParaRPr lang="ar-SA"/>
        </a:p>
      </dgm:t>
    </dgm:pt>
    <dgm:pt modelId="{649AC9A3-18F3-417F-A57F-0875B8A1C75F}" type="pres">
      <dgm:prSet presAssocID="{73C563A6-45F7-44EC-A591-FC724D560857}" presName="hierChild4" presStyleCnt="0"/>
      <dgm:spPr/>
    </dgm:pt>
    <dgm:pt modelId="{A500A0BC-AC52-427B-ACD8-8E524B331023}" type="pres">
      <dgm:prSet presAssocID="{73C563A6-45F7-44EC-A591-FC724D560857}" presName="hierChild5" presStyleCnt="0"/>
      <dgm:spPr/>
    </dgm:pt>
    <dgm:pt modelId="{6C35890D-6E09-4054-9A89-874B487AA345}" type="pres">
      <dgm:prSet presAssocID="{261D1374-A5A5-4A6E-A161-E293B0A302DA}" presName="Name37" presStyleLbl="parChTrans1D2" presStyleIdx="1" presStyleCnt="4"/>
      <dgm:spPr/>
      <dgm:t>
        <a:bodyPr/>
        <a:lstStyle/>
        <a:p>
          <a:pPr rtl="1"/>
          <a:endParaRPr lang="ar-SA"/>
        </a:p>
      </dgm:t>
    </dgm:pt>
    <dgm:pt modelId="{FEB989DE-9DFA-4DC2-8BC8-060D4CABF80F}" type="pres">
      <dgm:prSet presAssocID="{A35E86C9-5B1F-4331-ABDB-814D50F23472}" presName="hierRoot2" presStyleCnt="0">
        <dgm:presLayoutVars>
          <dgm:hierBranch val="init"/>
        </dgm:presLayoutVars>
      </dgm:prSet>
      <dgm:spPr/>
    </dgm:pt>
    <dgm:pt modelId="{6AA47BF4-C368-41AB-A17A-47CCB4199506}" type="pres">
      <dgm:prSet presAssocID="{A35E86C9-5B1F-4331-ABDB-814D50F23472}" presName="rootComposite" presStyleCnt="0"/>
      <dgm:spPr/>
    </dgm:pt>
    <dgm:pt modelId="{71669E0F-099D-4CFD-B919-53578121C615}" type="pres">
      <dgm:prSet presAssocID="{A35E86C9-5B1F-4331-ABDB-814D50F23472}" presName="rootText" presStyleLbl="node2" presStyleIdx="1" presStyleCnt="4" custScaleY="213552" custLinFactNeighborX="1666" custLinFactNeighborY="16182">
        <dgm:presLayoutVars>
          <dgm:chPref val="3"/>
        </dgm:presLayoutVars>
      </dgm:prSet>
      <dgm:spPr/>
      <dgm:t>
        <a:bodyPr/>
        <a:lstStyle/>
        <a:p>
          <a:pPr rtl="1"/>
          <a:endParaRPr lang="ar-SA"/>
        </a:p>
      </dgm:t>
    </dgm:pt>
    <dgm:pt modelId="{7CD7E428-3AB8-418A-9E4A-15AFB89F8F87}" type="pres">
      <dgm:prSet presAssocID="{A35E86C9-5B1F-4331-ABDB-814D50F23472}" presName="rootConnector" presStyleLbl="node2" presStyleIdx="1" presStyleCnt="4"/>
      <dgm:spPr/>
      <dgm:t>
        <a:bodyPr/>
        <a:lstStyle/>
        <a:p>
          <a:pPr rtl="1"/>
          <a:endParaRPr lang="ar-SA"/>
        </a:p>
      </dgm:t>
    </dgm:pt>
    <dgm:pt modelId="{81CBE3A9-6D92-46B3-8963-60B4290A2D91}" type="pres">
      <dgm:prSet presAssocID="{A35E86C9-5B1F-4331-ABDB-814D50F23472}" presName="hierChild4" presStyleCnt="0"/>
      <dgm:spPr/>
    </dgm:pt>
    <dgm:pt modelId="{0EAA5105-1D8A-4A90-82B4-B4E677BB0C48}" type="pres">
      <dgm:prSet presAssocID="{A35E86C9-5B1F-4331-ABDB-814D50F23472}" presName="hierChild5" presStyleCnt="0"/>
      <dgm:spPr/>
    </dgm:pt>
    <dgm:pt modelId="{73C00260-BC20-4EA3-B3BD-A08BEFDC718F}" type="pres">
      <dgm:prSet presAssocID="{7520E664-AB6F-42CD-967F-A4AE0AFF8CBC}" presName="Name37" presStyleLbl="parChTrans1D2" presStyleIdx="2" presStyleCnt="4"/>
      <dgm:spPr/>
      <dgm:t>
        <a:bodyPr/>
        <a:lstStyle/>
        <a:p>
          <a:pPr rtl="1"/>
          <a:endParaRPr lang="ar-SA"/>
        </a:p>
      </dgm:t>
    </dgm:pt>
    <dgm:pt modelId="{0867DBA3-9D7B-4275-ACDA-23807E4D5DFF}" type="pres">
      <dgm:prSet presAssocID="{FB148884-D173-410B-AAAF-178852A4B18F}" presName="hierRoot2" presStyleCnt="0">
        <dgm:presLayoutVars>
          <dgm:hierBranch val="init"/>
        </dgm:presLayoutVars>
      </dgm:prSet>
      <dgm:spPr/>
    </dgm:pt>
    <dgm:pt modelId="{2913B406-AC4A-4606-AD71-3E6943EFEA08}" type="pres">
      <dgm:prSet presAssocID="{FB148884-D173-410B-AAAF-178852A4B18F}" presName="rootComposite" presStyleCnt="0"/>
      <dgm:spPr/>
    </dgm:pt>
    <dgm:pt modelId="{647D5F50-98F2-413F-B836-E849912E16CE}" type="pres">
      <dgm:prSet presAssocID="{FB148884-D173-410B-AAAF-178852A4B18F}" presName="rootText" presStyleLbl="node2" presStyleIdx="2" presStyleCnt="4" custScaleX="112287" custScaleY="213552" custLinFactNeighborX="1666" custLinFactNeighborY="16182">
        <dgm:presLayoutVars>
          <dgm:chPref val="3"/>
        </dgm:presLayoutVars>
      </dgm:prSet>
      <dgm:spPr/>
      <dgm:t>
        <a:bodyPr/>
        <a:lstStyle/>
        <a:p>
          <a:pPr rtl="1"/>
          <a:endParaRPr lang="ar-SA"/>
        </a:p>
      </dgm:t>
    </dgm:pt>
    <dgm:pt modelId="{5E30F1FA-A92B-48B9-9A6F-FBDB7FFCD795}" type="pres">
      <dgm:prSet presAssocID="{FB148884-D173-410B-AAAF-178852A4B18F}" presName="rootConnector" presStyleLbl="node2" presStyleIdx="2" presStyleCnt="4"/>
      <dgm:spPr/>
      <dgm:t>
        <a:bodyPr/>
        <a:lstStyle/>
        <a:p>
          <a:pPr rtl="1"/>
          <a:endParaRPr lang="ar-SA"/>
        </a:p>
      </dgm:t>
    </dgm:pt>
    <dgm:pt modelId="{F89B3C34-355E-47ED-A3F8-4AA3D5A0EB98}" type="pres">
      <dgm:prSet presAssocID="{FB148884-D173-410B-AAAF-178852A4B18F}" presName="hierChild4" presStyleCnt="0"/>
      <dgm:spPr/>
    </dgm:pt>
    <dgm:pt modelId="{DEE813AF-89CA-40E4-AAE6-69EF2A1A0607}" type="pres">
      <dgm:prSet presAssocID="{FB148884-D173-410B-AAAF-178852A4B18F}" presName="hierChild5" presStyleCnt="0"/>
      <dgm:spPr/>
    </dgm:pt>
    <dgm:pt modelId="{88E79F8B-C567-44B0-A31D-01CFF22E4CD0}" type="pres">
      <dgm:prSet presAssocID="{1CE3B59C-C65D-4542-9AF6-4C762FA510FC}" presName="Name37" presStyleLbl="parChTrans1D2" presStyleIdx="3" presStyleCnt="4"/>
      <dgm:spPr/>
      <dgm:t>
        <a:bodyPr/>
        <a:lstStyle/>
        <a:p>
          <a:pPr rtl="1"/>
          <a:endParaRPr lang="ar-SA"/>
        </a:p>
      </dgm:t>
    </dgm:pt>
    <dgm:pt modelId="{D7C92E84-3A29-4872-9998-40932FF6254D}" type="pres">
      <dgm:prSet presAssocID="{BC0E137F-84F9-4A36-9635-94C94637D41A}" presName="hierRoot2" presStyleCnt="0">
        <dgm:presLayoutVars>
          <dgm:hierBranch val="init"/>
        </dgm:presLayoutVars>
      </dgm:prSet>
      <dgm:spPr/>
    </dgm:pt>
    <dgm:pt modelId="{98E024AD-696A-4CE8-8FF5-A71A5F80FA13}" type="pres">
      <dgm:prSet presAssocID="{BC0E137F-84F9-4A36-9635-94C94637D41A}" presName="rootComposite" presStyleCnt="0"/>
      <dgm:spPr/>
    </dgm:pt>
    <dgm:pt modelId="{780EA0AF-EE74-4A46-9E8D-93CB0791A3E0}" type="pres">
      <dgm:prSet presAssocID="{BC0E137F-84F9-4A36-9635-94C94637D41A}" presName="rootText" presStyleLbl="node2" presStyleIdx="3" presStyleCnt="4" custScaleX="112045" custScaleY="213552" custLinFactNeighborX="143" custLinFactNeighborY="16182">
        <dgm:presLayoutVars>
          <dgm:chPref val="3"/>
        </dgm:presLayoutVars>
      </dgm:prSet>
      <dgm:spPr/>
      <dgm:t>
        <a:bodyPr/>
        <a:lstStyle/>
        <a:p>
          <a:pPr rtl="1"/>
          <a:endParaRPr lang="ar-SA"/>
        </a:p>
      </dgm:t>
    </dgm:pt>
    <dgm:pt modelId="{A3EDA320-2156-4142-B98A-C0637D4EF5C1}" type="pres">
      <dgm:prSet presAssocID="{BC0E137F-84F9-4A36-9635-94C94637D41A}" presName="rootConnector" presStyleLbl="node2" presStyleIdx="3" presStyleCnt="4"/>
      <dgm:spPr/>
      <dgm:t>
        <a:bodyPr/>
        <a:lstStyle/>
        <a:p>
          <a:pPr rtl="1"/>
          <a:endParaRPr lang="ar-SA"/>
        </a:p>
      </dgm:t>
    </dgm:pt>
    <dgm:pt modelId="{82275BA3-3E0F-4E60-8CCE-FC91CBB5FAE0}" type="pres">
      <dgm:prSet presAssocID="{BC0E137F-84F9-4A36-9635-94C94637D41A}" presName="hierChild4" presStyleCnt="0"/>
      <dgm:spPr/>
    </dgm:pt>
    <dgm:pt modelId="{9B877C67-3D2B-43BB-9635-FBCF674C302E}" type="pres">
      <dgm:prSet presAssocID="{BC0E137F-84F9-4A36-9635-94C94637D41A}" presName="hierChild5" presStyleCnt="0"/>
      <dgm:spPr/>
    </dgm:pt>
    <dgm:pt modelId="{184DC049-E1F5-46AB-BAE0-5553E684CF10}" type="pres">
      <dgm:prSet presAssocID="{FF645968-5059-4BF4-99D7-D2C816E92177}" presName="hierChild3" presStyleCnt="0"/>
      <dgm:spPr/>
    </dgm:pt>
  </dgm:ptLst>
  <dgm:cxnLst>
    <dgm:cxn modelId="{1B0D0D1C-71F3-47E3-A6F2-F18D780B153D}" type="presOf" srcId="{FF645968-5059-4BF4-99D7-D2C816E92177}" destId="{0802C0C0-8FE7-47F5-A04B-FF534DD4A85B}" srcOrd="1" destOrd="0" presId="urn:microsoft.com/office/officeart/2005/8/layout/orgChart1"/>
    <dgm:cxn modelId="{419EF7AF-EFB4-40F1-9534-ED23C08367F4}" type="presOf" srcId="{73C563A6-45F7-44EC-A591-FC724D560857}" destId="{85C172E4-1A68-49B3-A247-FF970AF8AE2E}" srcOrd="0" destOrd="0" presId="urn:microsoft.com/office/officeart/2005/8/layout/orgChart1"/>
    <dgm:cxn modelId="{2502C9FF-B8DE-4038-943E-97867DDA8845}" type="presOf" srcId="{7520E664-AB6F-42CD-967F-A4AE0AFF8CBC}" destId="{73C00260-BC20-4EA3-B3BD-A08BEFDC718F}" srcOrd="0" destOrd="0" presId="urn:microsoft.com/office/officeart/2005/8/layout/orgChart1"/>
    <dgm:cxn modelId="{AFB9652D-8FC8-4F40-BA03-D4EB0200AEBE}" srcId="{FF645968-5059-4BF4-99D7-D2C816E92177}" destId="{A35E86C9-5B1F-4331-ABDB-814D50F23472}" srcOrd="1" destOrd="0" parTransId="{261D1374-A5A5-4A6E-A161-E293B0A302DA}" sibTransId="{907DC2BD-8DFE-4C69-85C8-9A904F8D3543}"/>
    <dgm:cxn modelId="{F3A7DA3A-250C-4BCF-800C-7DAFEFF8146B}" type="presOf" srcId="{BC0E137F-84F9-4A36-9635-94C94637D41A}" destId="{A3EDA320-2156-4142-B98A-C0637D4EF5C1}" srcOrd="1" destOrd="0" presId="urn:microsoft.com/office/officeart/2005/8/layout/orgChart1"/>
    <dgm:cxn modelId="{D128E60E-33FE-48CF-B1F8-3B306F0457B3}" type="presOf" srcId="{261D1374-A5A5-4A6E-A161-E293B0A302DA}" destId="{6C35890D-6E09-4054-9A89-874B487AA345}" srcOrd="0" destOrd="0" presId="urn:microsoft.com/office/officeart/2005/8/layout/orgChart1"/>
    <dgm:cxn modelId="{13F05FA4-A15C-4F6B-828C-7A5F0888649C}" srcId="{FF645968-5059-4BF4-99D7-D2C816E92177}" destId="{73C563A6-45F7-44EC-A591-FC724D560857}" srcOrd="0" destOrd="0" parTransId="{C8158AA5-C98E-4523-B2CF-214EF4B644FF}" sibTransId="{73080966-B1FE-48EB-BC32-C805C4E8C1FA}"/>
    <dgm:cxn modelId="{DD9F3FD6-4C3F-4E37-AA92-B4D89A82A88B}" type="presOf" srcId="{C8158AA5-C98E-4523-B2CF-214EF4B644FF}" destId="{A536A4A6-4C55-419F-B903-AAEC5DF00B18}" srcOrd="0" destOrd="0" presId="urn:microsoft.com/office/officeart/2005/8/layout/orgChart1"/>
    <dgm:cxn modelId="{CB247A21-BDF3-42AD-AB9B-3A2E658085D0}" srcId="{FF645968-5059-4BF4-99D7-D2C816E92177}" destId="{BC0E137F-84F9-4A36-9635-94C94637D41A}" srcOrd="3" destOrd="0" parTransId="{1CE3B59C-C65D-4542-9AF6-4C762FA510FC}" sibTransId="{921BAE4A-1E37-4D6A-B716-1C5992731AAE}"/>
    <dgm:cxn modelId="{42F4A02B-F874-4750-8C47-BF133F97E969}" type="presOf" srcId="{A35E86C9-5B1F-4331-ABDB-814D50F23472}" destId="{7CD7E428-3AB8-418A-9E4A-15AFB89F8F87}" srcOrd="1" destOrd="0" presId="urn:microsoft.com/office/officeart/2005/8/layout/orgChart1"/>
    <dgm:cxn modelId="{964B39C7-B5C9-44B0-920B-7E4FC3EFD01F}" type="presOf" srcId="{A35E86C9-5B1F-4331-ABDB-814D50F23472}" destId="{71669E0F-099D-4CFD-B919-53578121C615}" srcOrd="0" destOrd="0" presId="urn:microsoft.com/office/officeart/2005/8/layout/orgChart1"/>
    <dgm:cxn modelId="{0D511088-0205-41D0-966E-4950F0F9DCBA}" type="presOf" srcId="{1CE3B59C-C65D-4542-9AF6-4C762FA510FC}" destId="{88E79F8B-C567-44B0-A31D-01CFF22E4CD0}" srcOrd="0" destOrd="0" presId="urn:microsoft.com/office/officeart/2005/8/layout/orgChart1"/>
    <dgm:cxn modelId="{E7FA3AED-EDCF-49EC-9755-49FC2B1CB92D}" srcId="{FF645968-5059-4BF4-99D7-D2C816E92177}" destId="{FB148884-D173-410B-AAAF-178852A4B18F}" srcOrd="2" destOrd="0" parTransId="{7520E664-AB6F-42CD-967F-A4AE0AFF8CBC}" sibTransId="{643457B0-4EE7-4049-B693-8DD3DC5445A2}"/>
    <dgm:cxn modelId="{51C19D59-DF25-4C0B-9394-C1BEFB3B61ED}" type="presOf" srcId="{7998A578-F324-4449-BF4E-F1EFB4B7EDCC}" destId="{FC3E0591-B1D4-44CF-80D8-2A9FC74C1F47}" srcOrd="0" destOrd="0" presId="urn:microsoft.com/office/officeart/2005/8/layout/orgChart1"/>
    <dgm:cxn modelId="{3207B949-0F58-46C3-8821-3FC98C7E019D}" type="presOf" srcId="{FB148884-D173-410B-AAAF-178852A4B18F}" destId="{647D5F50-98F2-413F-B836-E849912E16CE}" srcOrd="0" destOrd="0" presId="urn:microsoft.com/office/officeart/2005/8/layout/orgChart1"/>
    <dgm:cxn modelId="{02FC8B9B-E617-43C4-BF33-B293B8466D93}" type="presOf" srcId="{BC0E137F-84F9-4A36-9635-94C94637D41A}" destId="{780EA0AF-EE74-4A46-9E8D-93CB0791A3E0}" srcOrd="0" destOrd="0" presId="urn:microsoft.com/office/officeart/2005/8/layout/orgChart1"/>
    <dgm:cxn modelId="{88392794-C3BE-4E4F-B067-B3EC7CDCF292}" type="presOf" srcId="{FF645968-5059-4BF4-99D7-D2C816E92177}" destId="{EF15698A-9C99-4318-AAB0-E9EF123A971F}" srcOrd="0" destOrd="0" presId="urn:microsoft.com/office/officeart/2005/8/layout/orgChart1"/>
    <dgm:cxn modelId="{A25A7019-06D6-49F6-8AF1-C9E6F9B9B354}" srcId="{7998A578-F324-4449-BF4E-F1EFB4B7EDCC}" destId="{FF645968-5059-4BF4-99D7-D2C816E92177}" srcOrd="0" destOrd="0" parTransId="{4A6F801F-4905-4FA0-8AF5-232DF68FC415}" sibTransId="{0577A51B-3AF8-4A8E-BC5B-796F94A044AF}"/>
    <dgm:cxn modelId="{92068343-FD38-4949-9554-CBD394E1191B}" type="presOf" srcId="{73C563A6-45F7-44EC-A591-FC724D560857}" destId="{A81F9105-0F97-4860-AC5A-257CA3EC48DC}" srcOrd="1" destOrd="0" presId="urn:microsoft.com/office/officeart/2005/8/layout/orgChart1"/>
    <dgm:cxn modelId="{10B7BA8D-B0D4-48AC-BB82-0FF7377DC205}" type="presOf" srcId="{FB148884-D173-410B-AAAF-178852A4B18F}" destId="{5E30F1FA-A92B-48B9-9A6F-FBDB7FFCD795}" srcOrd="1" destOrd="0" presId="urn:microsoft.com/office/officeart/2005/8/layout/orgChart1"/>
    <dgm:cxn modelId="{62E89D99-6787-481D-AC64-6C316E40F4E4}" type="presParOf" srcId="{FC3E0591-B1D4-44CF-80D8-2A9FC74C1F47}" destId="{15B506B2-63B8-43F5-ADB8-0307A1F5C857}" srcOrd="0" destOrd="0" presId="urn:microsoft.com/office/officeart/2005/8/layout/orgChart1"/>
    <dgm:cxn modelId="{678B33B9-AF00-495C-A0DF-F575B59120B5}" type="presParOf" srcId="{15B506B2-63B8-43F5-ADB8-0307A1F5C857}" destId="{9C729DF7-945A-4A7B-82E7-CADB74DB3A45}" srcOrd="0" destOrd="0" presId="urn:microsoft.com/office/officeart/2005/8/layout/orgChart1"/>
    <dgm:cxn modelId="{A77C0416-61C9-4323-8D8F-D85E61E1B7F7}" type="presParOf" srcId="{9C729DF7-945A-4A7B-82E7-CADB74DB3A45}" destId="{EF15698A-9C99-4318-AAB0-E9EF123A971F}" srcOrd="0" destOrd="0" presId="urn:microsoft.com/office/officeart/2005/8/layout/orgChart1"/>
    <dgm:cxn modelId="{16983B24-69C7-4F0A-8C00-C3E71AB50734}" type="presParOf" srcId="{9C729DF7-945A-4A7B-82E7-CADB74DB3A45}" destId="{0802C0C0-8FE7-47F5-A04B-FF534DD4A85B}" srcOrd="1" destOrd="0" presId="urn:microsoft.com/office/officeart/2005/8/layout/orgChart1"/>
    <dgm:cxn modelId="{B9CB827B-4082-4E41-A1DB-1ADD44D7774E}" type="presParOf" srcId="{15B506B2-63B8-43F5-ADB8-0307A1F5C857}" destId="{0502D72E-11E2-4915-B08E-FC6AD0649467}" srcOrd="1" destOrd="0" presId="urn:microsoft.com/office/officeart/2005/8/layout/orgChart1"/>
    <dgm:cxn modelId="{DF0E5801-1421-4097-B61F-50413515A64D}" type="presParOf" srcId="{0502D72E-11E2-4915-B08E-FC6AD0649467}" destId="{A536A4A6-4C55-419F-B903-AAEC5DF00B18}" srcOrd="0" destOrd="0" presId="urn:microsoft.com/office/officeart/2005/8/layout/orgChart1"/>
    <dgm:cxn modelId="{C7BC08BF-23C7-4AA0-8EB6-F838A6FA45BA}" type="presParOf" srcId="{0502D72E-11E2-4915-B08E-FC6AD0649467}" destId="{2CF6C8F8-B8D9-489D-8292-913394765E20}" srcOrd="1" destOrd="0" presId="urn:microsoft.com/office/officeart/2005/8/layout/orgChart1"/>
    <dgm:cxn modelId="{9866FCE9-B853-4559-A594-0015AF467ECB}" type="presParOf" srcId="{2CF6C8F8-B8D9-489D-8292-913394765E20}" destId="{84BD4893-8B93-4218-BD07-3B9CE88BFF79}" srcOrd="0" destOrd="0" presId="urn:microsoft.com/office/officeart/2005/8/layout/orgChart1"/>
    <dgm:cxn modelId="{48F2F539-B5E7-484B-BA05-5B6C2389EDD5}" type="presParOf" srcId="{84BD4893-8B93-4218-BD07-3B9CE88BFF79}" destId="{85C172E4-1A68-49B3-A247-FF970AF8AE2E}" srcOrd="0" destOrd="0" presId="urn:microsoft.com/office/officeart/2005/8/layout/orgChart1"/>
    <dgm:cxn modelId="{6EF81565-404C-4857-BD8B-41FBA04C5F25}" type="presParOf" srcId="{84BD4893-8B93-4218-BD07-3B9CE88BFF79}" destId="{A81F9105-0F97-4860-AC5A-257CA3EC48DC}" srcOrd="1" destOrd="0" presId="urn:microsoft.com/office/officeart/2005/8/layout/orgChart1"/>
    <dgm:cxn modelId="{634CFA16-F86F-4D3B-ACCB-7BD76778DC42}" type="presParOf" srcId="{2CF6C8F8-B8D9-489D-8292-913394765E20}" destId="{649AC9A3-18F3-417F-A57F-0875B8A1C75F}" srcOrd="1" destOrd="0" presId="urn:microsoft.com/office/officeart/2005/8/layout/orgChart1"/>
    <dgm:cxn modelId="{BE766431-16FA-4254-9B33-316225C195E0}" type="presParOf" srcId="{2CF6C8F8-B8D9-489D-8292-913394765E20}" destId="{A500A0BC-AC52-427B-ACD8-8E524B331023}" srcOrd="2" destOrd="0" presId="urn:microsoft.com/office/officeart/2005/8/layout/orgChart1"/>
    <dgm:cxn modelId="{85A9DF37-F2C8-439D-99FF-BEDD49269925}" type="presParOf" srcId="{0502D72E-11E2-4915-B08E-FC6AD0649467}" destId="{6C35890D-6E09-4054-9A89-874B487AA345}" srcOrd="2" destOrd="0" presId="urn:microsoft.com/office/officeart/2005/8/layout/orgChart1"/>
    <dgm:cxn modelId="{EB814C84-77DA-4A63-BAD5-2AA9EBE7662D}" type="presParOf" srcId="{0502D72E-11E2-4915-B08E-FC6AD0649467}" destId="{FEB989DE-9DFA-4DC2-8BC8-060D4CABF80F}" srcOrd="3" destOrd="0" presId="urn:microsoft.com/office/officeart/2005/8/layout/orgChart1"/>
    <dgm:cxn modelId="{BBA98D6D-0D82-4763-A00F-4E37BCF95F80}" type="presParOf" srcId="{FEB989DE-9DFA-4DC2-8BC8-060D4CABF80F}" destId="{6AA47BF4-C368-41AB-A17A-47CCB4199506}" srcOrd="0" destOrd="0" presId="urn:microsoft.com/office/officeart/2005/8/layout/orgChart1"/>
    <dgm:cxn modelId="{2F042B10-D942-423A-90A5-F94779CDEDFB}" type="presParOf" srcId="{6AA47BF4-C368-41AB-A17A-47CCB4199506}" destId="{71669E0F-099D-4CFD-B919-53578121C615}" srcOrd="0" destOrd="0" presId="urn:microsoft.com/office/officeart/2005/8/layout/orgChart1"/>
    <dgm:cxn modelId="{4C1DFA1F-3743-49D2-846B-1F597DE43256}" type="presParOf" srcId="{6AA47BF4-C368-41AB-A17A-47CCB4199506}" destId="{7CD7E428-3AB8-418A-9E4A-15AFB89F8F87}" srcOrd="1" destOrd="0" presId="urn:microsoft.com/office/officeart/2005/8/layout/orgChart1"/>
    <dgm:cxn modelId="{ACFE84DD-A3C3-4381-99C7-5B94C63B8355}" type="presParOf" srcId="{FEB989DE-9DFA-4DC2-8BC8-060D4CABF80F}" destId="{81CBE3A9-6D92-46B3-8963-60B4290A2D91}" srcOrd="1" destOrd="0" presId="urn:microsoft.com/office/officeart/2005/8/layout/orgChart1"/>
    <dgm:cxn modelId="{D6755C9E-93F2-44EF-BF28-4D572B8EC032}" type="presParOf" srcId="{FEB989DE-9DFA-4DC2-8BC8-060D4CABF80F}" destId="{0EAA5105-1D8A-4A90-82B4-B4E677BB0C48}" srcOrd="2" destOrd="0" presId="urn:microsoft.com/office/officeart/2005/8/layout/orgChart1"/>
    <dgm:cxn modelId="{38B5D4E5-CC4B-40B7-BCB2-7E2C6DCF811C}" type="presParOf" srcId="{0502D72E-11E2-4915-B08E-FC6AD0649467}" destId="{73C00260-BC20-4EA3-B3BD-A08BEFDC718F}" srcOrd="4" destOrd="0" presId="urn:microsoft.com/office/officeart/2005/8/layout/orgChart1"/>
    <dgm:cxn modelId="{DF1B13BA-72C8-4333-B987-276EE1CAF5A0}" type="presParOf" srcId="{0502D72E-11E2-4915-B08E-FC6AD0649467}" destId="{0867DBA3-9D7B-4275-ACDA-23807E4D5DFF}" srcOrd="5" destOrd="0" presId="urn:microsoft.com/office/officeart/2005/8/layout/orgChart1"/>
    <dgm:cxn modelId="{BAFCD017-DC51-46DE-A1E6-5ECD7FFB3AE9}" type="presParOf" srcId="{0867DBA3-9D7B-4275-ACDA-23807E4D5DFF}" destId="{2913B406-AC4A-4606-AD71-3E6943EFEA08}" srcOrd="0" destOrd="0" presId="urn:microsoft.com/office/officeart/2005/8/layout/orgChart1"/>
    <dgm:cxn modelId="{FB8388A1-F46B-47C6-AADB-AD716F5719A5}" type="presParOf" srcId="{2913B406-AC4A-4606-AD71-3E6943EFEA08}" destId="{647D5F50-98F2-413F-B836-E849912E16CE}" srcOrd="0" destOrd="0" presId="urn:microsoft.com/office/officeart/2005/8/layout/orgChart1"/>
    <dgm:cxn modelId="{BEB8AE59-686C-4BBC-83FE-40223808111A}" type="presParOf" srcId="{2913B406-AC4A-4606-AD71-3E6943EFEA08}" destId="{5E30F1FA-A92B-48B9-9A6F-FBDB7FFCD795}" srcOrd="1" destOrd="0" presId="urn:microsoft.com/office/officeart/2005/8/layout/orgChart1"/>
    <dgm:cxn modelId="{243B182F-D85F-484B-AF20-C07E2875C8F6}" type="presParOf" srcId="{0867DBA3-9D7B-4275-ACDA-23807E4D5DFF}" destId="{F89B3C34-355E-47ED-A3F8-4AA3D5A0EB98}" srcOrd="1" destOrd="0" presId="urn:microsoft.com/office/officeart/2005/8/layout/orgChart1"/>
    <dgm:cxn modelId="{9B2508C3-0A1F-4D51-849A-12F7FB39D1BF}" type="presParOf" srcId="{0867DBA3-9D7B-4275-ACDA-23807E4D5DFF}" destId="{DEE813AF-89CA-40E4-AAE6-69EF2A1A0607}" srcOrd="2" destOrd="0" presId="urn:microsoft.com/office/officeart/2005/8/layout/orgChart1"/>
    <dgm:cxn modelId="{9345626A-E28A-43F9-9526-3F171445CA3B}" type="presParOf" srcId="{0502D72E-11E2-4915-B08E-FC6AD0649467}" destId="{88E79F8B-C567-44B0-A31D-01CFF22E4CD0}" srcOrd="6" destOrd="0" presId="urn:microsoft.com/office/officeart/2005/8/layout/orgChart1"/>
    <dgm:cxn modelId="{F8357EA7-C64D-450B-83A5-7921B2302D39}" type="presParOf" srcId="{0502D72E-11E2-4915-B08E-FC6AD0649467}" destId="{D7C92E84-3A29-4872-9998-40932FF6254D}" srcOrd="7" destOrd="0" presId="urn:microsoft.com/office/officeart/2005/8/layout/orgChart1"/>
    <dgm:cxn modelId="{BAC4EFD8-6610-4DDC-8B24-DD7B7E5BFD80}" type="presParOf" srcId="{D7C92E84-3A29-4872-9998-40932FF6254D}" destId="{98E024AD-696A-4CE8-8FF5-A71A5F80FA13}" srcOrd="0" destOrd="0" presId="urn:microsoft.com/office/officeart/2005/8/layout/orgChart1"/>
    <dgm:cxn modelId="{8E5C1776-06E0-4806-A9A7-9AC863CBD636}" type="presParOf" srcId="{98E024AD-696A-4CE8-8FF5-A71A5F80FA13}" destId="{780EA0AF-EE74-4A46-9E8D-93CB0791A3E0}" srcOrd="0" destOrd="0" presId="urn:microsoft.com/office/officeart/2005/8/layout/orgChart1"/>
    <dgm:cxn modelId="{69A37ECF-347C-4DDA-9A6A-691246845B6F}" type="presParOf" srcId="{98E024AD-696A-4CE8-8FF5-A71A5F80FA13}" destId="{A3EDA320-2156-4142-B98A-C0637D4EF5C1}" srcOrd="1" destOrd="0" presId="urn:microsoft.com/office/officeart/2005/8/layout/orgChart1"/>
    <dgm:cxn modelId="{3DE64369-66D6-4426-8794-DEF94437DA04}" type="presParOf" srcId="{D7C92E84-3A29-4872-9998-40932FF6254D}" destId="{82275BA3-3E0F-4E60-8CCE-FC91CBB5FAE0}" srcOrd="1" destOrd="0" presId="urn:microsoft.com/office/officeart/2005/8/layout/orgChart1"/>
    <dgm:cxn modelId="{CBC31D31-B4D5-4431-AEBC-36D8C06F6CB3}" type="presParOf" srcId="{D7C92E84-3A29-4872-9998-40932FF6254D}" destId="{9B877C67-3D2B-43BB-9635-FBCF674C302E}" srcOrd="2" destOrd="0" presId="urn:microsoft.com/office/officeart/2005/8/layout/orgChart1"/>
    <dgm:cxn modelId="{D0C9AE3E-3559-4C62-B9B9-E0C065DD3AAC}" type="presParOf" srcId="{15B506B2-63B8-43F5-ADB8-0307A1F5C857}" destId="{184DC049-E1F5-46AB-BAE0-5553E684CF10}"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8ECC270F-9550-430F-A5D5-F703D75EFB8E}" type="doc">
      <dgm:prSet loTypeId="urn:microsoft.com/office/officeart/2005/8/layout/vList3" loCatId="list" qsTypeId="urn:microsoft.com/office/officeart/2005/8/quickstyle/simple3" qsCatId="simple" csTypeId="urn:microsoft.com/office/officeart/2005/8/colors/colorful5" csCatId="colorful" phldr="1"/>
      <dgm:spPr/>
      <dgm:t>
        <a:bodyPr/>
        <a:lstStyle/>
        <a:p>
          <a:pPr rtl="1"/>
          <a:endParaRPr lang="ar-SA"/>
        </a:p>
      </dgm:t>
    </dgm:pt>
    <dgm:pt modelId="{9323858F-4759-4241-9762-B4DCB3E1D4BD}">
      <dgm:prSet/>
      <dgm:spPr/>
      <dgm:t>
        <a:bodyPr/>
        <a:lstStyle/>
        <a:p>
          <a:pPr rtl="1"/>
          <a:r>
            <a:rPr lang="ar-SA" u="sng" dirty="0" smtClean="0"/>
            <a:t>الخطوة الرابعة:</a:t>
          </a:r>
          <a:endParaRPr lang="ar-SA" u="sng" dirty="0"/>
        </a:p>
      </dgm:t>
    </dgm:pt>
    <dgm:pt modelId="{B4D3DA59-ECAA-478C-9591-04B889EBC11B}" type="parTrans" cxnId="{47F8981E-D6F6-416E-845C-1927CAA301E4}">
      <dgm:prSet/>
      <dgm:spPr/>
      <dgm:t>
        <a:bodyPr/>
        <a:lstStyle/>
        <a:p>
          <a:pPr rtl="1"/>
          <a:endParaRPr lang="ar-SA"/>
        </a:p>
      </dgm:t>
    </dgm:pt>
    <dgm:pt modelId="{E842B744-86A1-4F29-B8C4-B8C209052D69}" type="sibTrans" cxnId="{47F8981E-D6F6-416E-845C-1927CAA301E4}">
      <dgm:prSet/>
      <dgm:spPr/>
      <dgm:t>
        <a:bodyPr/>
        <a:lstStyle/>
        <a:p>
          <a:pPr rtl="1"/>
          <a:endParaRPr lang="ar-SA"/>
        </a:p>
      </dgm:t>
    </dgm:pt>
    <dgm:pt modelId="{F829077E-1F70-4DB5-BC0B-44866A64150D}">
      <dgm:prSet/>
      <dgm:spPr/>
      <dgm:t>
        <a:bodyPr/>
        <a:lstStyle/>
        <a:p>
          <a:pPr algn="r" rtl="1"/>
          <a:r>
            <a:rPr lang="ar-SA" smtClean="0"/>
            <a:t>حذف فيها الاسناد</a:t>
          </a:r>
          <a:endParaRPr lang="ar-SA"/>
        </a:p>
      </dgm:t>
    </dgm:pt>
    <dgm:pt modelId="{C1856E81-9836-4C67-96EF-91A2B41E7114}" type="parTrans" cxnId="{F3B3D8F3-A1B8-4005-BB6C-051EC2F05078}">
      <dgm:prSet/>
      <dgm:spPr/>
      <dgm:t>
        <a:bodyPr/>
        <a:lstStyle/>
        <a:p>
          <a:pPr rtl="1"/>
          <a:endParaRPr lang="ar-SA"/>
        </a:p>
      </dgm:t>
    </dgm:pt>
    <dgm:pt modelId="{97DD3DEE-36C8-4E00-A00A-5FB4F33C7828}" type="sibTrans" cxnId="{F3B3D8F3-A1B8-4005-BB6C-051EC2F05078}">
      <dgm:prSet/>
      <dgm:spPr/>
      <dgm:t>
        <a:bodyPr/>
        <a:lstStyle/>
        <a:p>
          <a:pPr rtl="1"/>
          <a:endParaRPr lang="ar-SA"/>
        </a:p>
      </dgm:t>
    </dgm:pt>
    <dgm:pt modelId="{A96A4C67-B054-44AC-954B-C3672B9478F1}">
      <dgm:prSet/>
      <dgm:spPr/>
      <dgm:t>
        <a:bodyPr/>
        <a:lstStyle/>
        <a:p>
          <a:pPr algn="r" rtl="1"/>
          <a:r>
            <a:rPr lang="ar-SA" dirty="0" smtClean="0"/>
            <a:t>فدخل الوضع في التفسير </a:t>
          </a:r>
          <a:endParaRPr lang="ar-SA" dirty="0"/>
        </a:p>
      </dgm:t>
    </dgm:pt>
    <dgm:pt modelId="{0EDCA1D8-9350-46BE-B51C-00751DC1E7B7}" type="parTrans" cxnId="{F833D33E-4E2A-42B4-81CB-D92849A2100B}">
      <dgm:prSet/>
      <dgm:spPr/>
      <dgm:t>
        <a:bodyPr/>
        <a:lstStyle/>
        <a:p>
          <a:pPr rtl="1"/>
          <a:endParaRPr lang="ar-SA"/>
        </a:p>
      </dgm:t>
    </dgm:pt>
    <dgm:pt modelId="{D94661B3-4444-4826-B325-5D68CC2FB162}" type="sibTrans" cxnId="{F833D33E-4E2A-42B4-81CB-D92849A2100B}">
      <dgm:prSet/>
      <dgm:spPr/>
      <dgm:t>
        <a:bodyPr/>
        <a:lstStyle/>
        <a:p>
          <a:pPr rtl="1"/>
          <a:endParaRPr lang="ar-SA"/>
        </a:p>
      </dgm:t>
    </dgm:pt>
    <dgm:pt modelId="{6103D9FA-A527-4FFA-8B13-B1CFA219A48F}">
      <dgm:prSet/>
      <dgm:spPr/>
      <dgm:t>
        <a:bodyPr/>
        <a:lstStyle/>
        <a:p>
          <a:pPr algn="r" rtl="1"/>
          <a:r>
            <a:rPr lang="ar-SA" dirty="0" smtClean="0"/>
            <a:t>وكثرة الإسرائيليات</a:t>
          </a:r>
          <a:endParaRPr lang="ar-SA" dirty="0"/>
        </a:p>
      </dgm:t>
    </dgm:pt>
    <dgm:pt modelId="{8F8C35DD-64E0-44DA-8CA4-F46B04B27230}" type="parTrans" cxnId="{9C47F4B1-7099-4364-8123-066AA5FF1A53}">
      <dgm:prSet/>
      <dgm:spPr/>
      <dgm:t>
        <a:bodyPr/>
        <a:lstStyle/>
        <a:p>
          <a:pPr rtl="1"/>
          <a:endParaRPr lang="ar-SA"/>
        </a:p>
      </dgm:t>
    </dgm:pt>
    <dgm:pt modelId="{362EE3C6-3E34-4D31-81B2-53596B1078AF}" type="sibTrans" cxnId="{9C47F4B1-7099-4364-8123-066AA5FF1A53}">
      <dgm:prSet/>
      <dgm:spPr/>
      <dgm:t>
        <a:bodyPr/>
        <a:lstStyle/>
        <a:p>
          <a:pPr rtl="1"/>
          <a:endParaRPr lang="ar-SA"/>
        </a:p>
      </dgm:t>
    </dgm:pt>
    <dgm:pt modelId="{AA85DCE0-ED62-4652-882F-67844AC8726B}" type="pres">
      <dgm:prSet presAssocID="{8ECC270F-9550-430F-A5D5-F703D75EFB8E}" presName="linearFlow" presStyleCnt="0">
        <dgm:presLayoutVars>
          <dgm:dir/>
          <dgm:resizeHandles val="exact"/>
        </dgm:presLayoutVars>
      </dgm:prSet>
      <dgm:spPr/>
      <dgm:t>
        <a:bodyPr/>
        <a:lstStyle/>
        <a:p>
          <a:pPr rtl="1"/>
          <a:endParaRPr lang="ar-SA"/>
        </a:p>
      </dgm:t>
    </dgm:pt>
    <dgm:pt modelId="{1E1EDC8A-1B8B-46B1-9E18-AEB0B9F4B32E}" type="pres">
      <dgm:prSet presAssocID="{9323858F-4759-4241-9762-B4DCB3E1D4BD}" presName="composite" presStyleCnt="0"/>
      <dgm:spPr/>
    </dgm:pt>
    <dgm:pt modelId="{404018F7-5CAF-410F-B5D5-8625148E0B09}" type="pres">
      <dgm:prSet presAssocID="{9323858F-4759-4241-9762-B4DCB3E1D4BD}" presName="imgShp" presStyleLbl="fgImgPlace1" presStyleIdx="0" presStyleCnt="4"/>
      <dgm:spPr/>
    </dgm:pt>
    <dgm:pt modelId="{36CE406B-BA88-4A8C-96BF-428A5211314B}" type="pres">
      <dgm:prSet presAssocID="{9323858F-4759-4241-9762-B4DCB3E1D4BD}" presName="txShp" presStyleLbl="node1" presStyleIdx="0" presStyleCnt="4" custScaleX="150376">
        <dgm:presLayoutVars>
          <dgm:bulletEnabled val="1"/>
        </dgm:presLayoutVars>
      </dgm:prSet>
      <dgm:spPr/>
      <dgm:t>
        <a:bodyPr/>
        <a:lstStyle/>
        <a:p>
          <a:pPr rtl="1"/>
          <a:endParaRPr lang="ar-SA"/>
        </a:p>
      </dgm:t>
    </dgm:pt>
    <dgm:pt modelId="{90FA3DED-6B03-4A17-9BB9-6DD4D3FBE3D0}" type="pres">
      <dgm:prSet presAssocID="{E842B744-86A1-4F29-B8C4-B8C209052D69}" presName="spacing" presStyleCnt="0"/>
      <dgm:spPr/>
    </dgm:pt>
    <dgm:pt modelId="{4BB8DA8A-902C-4F07-A745-2E9CCA7C29BA}" type="pres">
      <dgm:prSet presAssocID="{F829077E-1F70-4DB5-BC0B-44866A64150D}" presName="composite" presStyleCnt="0"/>
      <dgm:spPr/>
    </dgm:pt>
    <dgm:pt modelId="{3B8CD04F-2BC1-4290-8DBB-1B0FAAC20C88}" type="pres">
      <dgm:prSet presAssocID="{F829077E-1F70-4DB5-BC0B-44866A64150D}" presName="imgShp" presStyleLbl="fgImgPlace1" presStyleIdx="1" presStyleCnt="4"/>
      <dgm:spPr/>
    </dgm:pt>
    <dgm:pt modelId="{4813C3C3-1391-4818-9EC3-78D1550FFA88}" type="pres">
      <dgm:prSet presAssocID="{F829077E-1F70-4DB5-BC0B-44866A64150D}" presName="txShp" presStyleLbl="node1" presStyleIdx="1" presStyleCnt="4">
        <dgm:presLayoutVars>
          <dgm:bulletEnabled val="1"/>
        </dgm:presLayoutVars>
      </dgm:prSet>
      <dgm:spPr/>
      <dgm:t>
        <a:bodyPr/>
        <a:lstStyle/>
        <a:p>
          <a:pPr rtl="1"/>
          <a:endParaRPr lang="ar-SA"/>
        </a:p>
      </dgm:t>
    </dgm:pt>
    <dgm:pt modelId="{E93FB0D5-67CA-48EA-A46D-617F9E3BF02B}" type="pres">
      <dgm:prSet presAssocID="{97DD3DEE-36C8-4E00-A00A-5FB4F33C7828}" presName="spacing" presStyleCnt="0"/>
      <dgm:spPr/>
    </dgm:pt>
    <dgm:pt modelId="{449F2B0A-D8C9-4C53-9B0C-2AF7475C59F6}" type="pres">
      <dgm:prSet presAssocID="{A96A4C67-B054-44AC-954B-C3672B9478F1}" presName="composite" presStyleCnt="0"/>
      <dgm:spPr/>
    </dgm:pt>
    <dgm:pt modelId="{07A908E1-4BA7-4859-809E-6AD8B75584AB}" type="pres">
      <dgm:prSet presAssocID="{A96A4C67-B054-44AC-954B-C3672B9478F1}" presName="imgShp" presStyleLbl="fgImgPlace1" presStyleIdx="2" presStyleCnt="4"/>
      <dgm:spPr/>
    </dgm:pt>
    <dgm:pt modelId="{74D27AE3-4F5F-4308-9050-80DF143D79C9}" type="pres">
      <dgm:prSet presAssocID="{A96A4C67-B054-44AC-954B-C3672B9478F1}" presName="txShp" presStyleLbl="node1" presStyleIdx="2" presStyleCnt="4">
        <dgm:presLayoutVars>
          <dgm:bulletEnabled val="1"/>
        </dgm:presLayoutVars>
      </dgm:prSet>
      <dgm:spPr/>
      <dgm:t>
        <a:bodyPr/>
        <a:lstStyle/>
        <a:p>
          <a:pPr rtl="1"/>
          <a:endParaRPr lang="ar-SA"/>
        </a:p>
      </dgm:t>
    </dgm:pt>
    <dgm:pt modelId="{3CACC9C4-D0CA-4569-A469-544BCD53ADBB}" type="pres">
      <dgm:prSet presAssocID="{D94661B3-4444-4826-B325-5D68CC2FB162}" presName="spacing" presStyleCnt="0"/>
      <dgm:spPr/>
    </dgm:pt>
    <dgm:pt modelId="{7BF8CD63-3839-4522-BF94-5170E459797D}" type="pres">
      <dgm:prSet presAssocID="{6103D9FA-A527-4FFA-8B13-B1CFA219A48F}" presName="composite" presStyleCnt="0"/>
      <dgm:spPr/>
    </dgm:pt>
    <dgm:pt modelId="{B9CC645E-4F20-4F1B-97F2-88E8A014B961}" type="pres">
      <dgm:prSet presAssocID="{6103D9FA-A527-4FFA-8B13-B1CFA219A48F}" presName="imgShp" presStyleLbl="fgImgPlace1" presStyleIdx="3" presStyleCnt="4"/>
      <dgm:spPr/>
    </dgm:pt>
    <dgm:pt modelId="{874EB998-4F6D-457A-AE20-D6D5C6718F1B}" type="pres">
      <dgm:prSet presAssocID="{6103D9FA-A527-4FFA-8B13-B1CFA219A48F}" presName="txShp" presStyleLbl="node1" presStyleIdx="3" presStyleCnt="4">
        <dgm:presLayoutVars>
          <dgm:bulletEnabled val="1"/>
        </dgm:presLayoutVars>
      </dgm:prSet>
      <dgm:spPr/>
      <dgm:t>
        <a:bodyPr/>
        <a:lstStyle/>
        <a:p>
          <a:pPr rtl="1"/>
          <a:endParaRPr lang="ar-SA"/>
        </a:p>
      </dgm:t>
    </dgm:pt>
  </dgm:ptLst>
  <dgm:cxnLst>
    <dgm:cxn modelId="{77509D82-59EF-4F94-BB7B-80ABC9FE38C3}" type="presOf" srcId="{6103D9FA-A527-4FFA-8B13-B1CFA219A48F}" destId="{874EB998-4F6D-457A-AE20-D6D5C6718F1B}" srcOrd="0" destOrd="0" presId="urn:microsoft.com/office/officeart/2005/8/layout/vList3"/>
    <dgm:cxn modelId="{F3B3D8F3-A1B8-4005-BB6C-051EC2F05078}" srcId="{8ECC270F-9550-430F-A5D5-F703D75EFB8E}" destId="{F829077E-1F70-4DB5-BC0B-44866A64150D}" srcOrd="1" destOrd="0" parTransId="{C1856E81-9836-4C67-96EF-91A2B41E7114}" sibTransId="{97DD3DEE-36C8-4E00-A00A-5FB4F33C7828}"/>
    <dgm:cxn modelId="{F833D33E-4E2A-42B4-81CB-D92849A2100B}" srcId="{8ECC270F-9550-430F-A5D5-F703D75EFB8E}" destId="{A96A4C67-B054-44AC-954B-C3672B9478F1}" srcOrd="2" destOrd="0" parTransId="{0EDCA1D8-9350-46BE-B51C-00751DC1E7B7}" sibTransId="{D94661B3-4444-4826-B325-5D68CC2FB162}"/>
    <dgm:cxn modelId="{9C47F4B1-7099-4364-8123-066AA5FF1A53}" srcId="{8ECC270F-9550-430F-A5D5-F703D75EFB8E}" destId="{6103D9FA-A527-4FFA-8B13-B1CFA219A48F}" srcOrd="3" destOrd="0" parTransId="{8F8C35DD-64E0-44DA-8CA4-F46B04B27230}" sibTransId="{362EE3C6-3E34-4D31-81B2-53596B1078AF}"/>
    <dgm:cxn modelId="{61D18CC2-4AEF-4D61-B68A-399A194A41E5}" type="presOf" srcId="{A96A4C67-B054-44AC-954B-C3672B9478F1}" destId="{74D27AE3-4F5F-4308-9050-80DF143D79C9}" srcOrd="0" destOrd="0" presId="urn:microsoft.com/office/officeart/2005/8/layout/vList3"/>
    <dgm:cxn modelId="{47F8981E-D6F6-416E-845C-1927CAA301E4}" srcId="{8ECC270F-9550-430F-A5D5-F703D75EFB8E}" destId="{9323858F-4759-4241-9762-B4DCB3E1D4BD}" srcOrd="0" destOrd="0" parTransId="{B4D3DA59-ECAA-478C-9591-04B889EBC11B}" sibTransId="{E842B744-86A1-4F29-B8C4-B8C209052D69}"/>
    <dgm:cxn modelId="{BE9AE966-2FBA-478C-8156-160C24D8A06F}" type="presOf" srcId="{9323858F-4759-4241-9762-B4DCB3E1D4BD}" destId="{36CE406B-BA88-4A8C-96BF-428A5211314B}" srcOrd="0" destOrd="0" presId="urn:microsoft.com/office/officeart/2005/8/layout/vList3"/>
    <dgm:cxn modelId="{E5CDCDA7-18BF-43A5-849A-EB5FFE28786B}" type="presOf" srcId="{F829077E-1F70-4DB5-BC0B-44866A64150D}" destId="{4813C3C3-1391-4818-9EC3-78D1550FFA88}" srcOrd="0" destOrd="0" presId="urn:microsoft.com/office/officeart/2005/8/layout/vList3"/>
    <dgm:cxn modelId="{F41BCF3C-7975-4660-A365-082938C2A07F}" type="presOf" srcId="{8ECC270F-9550-430F-A5D5-F703D75EFB8E}" destId="{AA85DCE0-ED62-4652-882F-67844AC8726B}" srcOrd="0" destOrd="0" presId="urn:microsoft.com/office/officeart/2005/8/layout/vList3"/>
    <dgm:cxn modelId="{A6ABB7F6-4362-49C7-BDEB-203BEEC3A8C6}" type="presParOf" srcId="{AA85DCE0-ED62-4652-882F-67844AC8726B}" destId="{1E1EDC8A-1B8B-46B1-9E18-AEB0B9F4B32E}" srcOrd="0" destOrd="0" presId="urn:microsoft.com/office/officeart/2005/8/layout/vList3"/>
    <dgm:cxn modelId="{3829A4F9-3DBA-4771-ABDD-76BB41FAEC6A}" type="presParOf" srcId="{1E1EDC8A-1B8B-46B1-9E18-AEB0B9F4B32E}" destId="{404018F7-5CAF-410F-B5D5-8625148E0B09}" srcOrd="0" destOrd="0" presId="urn:microsoft.com/office/officeart/2005/8/layout/vList3"/>
    <dgm:cxn modelId="{D8C0662E-A937-4B48-867B-6898590EF557}" type="presParOf" srcId="{1E1EDC8A-1B8B-46B1-9E18-AEB0B9F4B32E}" destId="{36CE406B-BA88-4A8C-96BF-428A5211314B}" srcOrd="1" destOrd="0" presId="urn:microsoft.com/office/officeart/2005/8/layout/vList3"/>
    <dgm:cxn modelId="{5D0D1747-BED9-4C47-AEB0-4DAEBA20E805}" type="presParOf" srcId="{AA85DCE0-ED62-4652-882F-67844AC8726B}" destId="{90FA3DED-6B03-4A17-9BB9-6DD4D3FBE3D0}" srcOrd="1" destOrd="0" presId="urn:microsoft.com/office/officeart/2005/8/layout/vList3"/>
    <dgm:cxn modelId="{4187FEBD-9C11-436D-8C12-0F8615CA76B5}" type="presParOf" srcId="{AA85DCE0-ED62-4652-882F-67844AC8726B}" destId="{4BB8DA8A-902C-4F07-A745-2E9CCA7C29BA}" srcOrd="2" destOrd="0" presId="urn:microsoft.com/office/officeart/2005/8/layout/vList3"/>
    <dgm:cxn modelId="{768568E7-171E-429F-A86F-7FCE983A8AE0}" type="presParOf" srcId="{4BB8DA8A-902C-4F07-A745-2E9CCA7C29BA}" destId="{3B8CD04F-2BC1-4290-8DBB-1B0FAAC20C88}" srcOrd="0" destOrd="0" presId="urn:microsoft.com/office/officeart/2005/8/layout/vList3"/>
    <dgm:cxn modelId="{EC517C49-0CA5-4932-9353-D6A11C3CCFF8}" type="presParOf" srcId="{4BB8DA8A-902C-4F07-A745-2E9CCA7C29BA}" destId="{4813C3C3-1391-4818-9EC3-78D1550FFA88}" srcOrd="1" destOrd="0" presId="urn:microsoft.com/office/officeart/2005/8/layout/vList3"/>
    <dgm:cxn modelId="{C7ABE0C5-7582-4EBB-8862-25053E755EF7}" type="presParOf" srcId="{AA85DCE0-ED62-4652-882F-67844AC8726B}" destId="{E93FB0D5-67CA-48EA-A46D-617F9E3BF02B}" srcOrd="3" destOrd="0" presId="urn:microsoft.com/office/officeart/2005/8/layout/vList3"/>
    <dgm:cxn modelId="{9888EBE1-B223-456A-9623-EBACFCC1CD05}" type="presParOf" srcId="{AA85DCE0-ED62-4652-882F-67844AC8726B}" destId="{449F2B0A-D8C9-4C53-9B0C-2AF7475C59F6}" srcOrd="4" destOrd="0" presId="urn:microsoft.com/office/officeart/2005/8/layout/vList3"/>
    <dgm:cxn modelId="{9ABC5075-7689-444C-A413-326376C85C96}" type="presParOf" srcId="{449F2B0A-D8C9-4C53-9B0C-2AF7475C59F6}" destId="{07A908E1-4BA7-4859-809E-6AD8B75584AB}" srcOrd="0" destOrd="0" presId="urn:microsoft.com/office/officeart/2005/8/layout/vList3"/>
    <dgm:cxn modelId="{4336AAE7-B792-4EE8-B70D-AB9FFDF44A31}" type="presParOf" srcId="{449F2B0A-D8C9-4C53-9B0C-2AF7475C59F6}" destId="{74D27AE3-4F5F-4308-9050-80DF143D79C9}" srcOrd="1" destOrd="0" presId="urn:microsoft.com/office/officeart/2005/8/layout/vList3"/>
    <dgm:cxn modelId="{E34441D7-7FD5-4D00-8BC8-1CF316957073}" type="presParOf" srcId="{AA85DCE0-ED62-4652-882F-67844AC8726B}" destId="{3CACC9C4-D0CA-4569-A469-544BCD53ADBB}" srcOrd="5" destOrd="0" presId="urn:microsoft.com/office/officeart/2005/8/layout/vList3"/>
    <dgm:cxn modelId="{9D81FB76-D972-4C06-9ABF-E52625B14979}" type="presParOf" srcId="{AA85DCE0-ED62-4652-882F-67844AC8726B}" destId="{7BF8CD63-3839-4522-BF94-5170E459797D}" srcOrd="6" destOrd="0" presId="urn:microsoft.com/office/officeart/2005/8/layout/vList3"/>
    <dgm:cxn modelId="{6C7E592D-EADC-4A4F-8D66-86D55FF2738F}" type="presParOf" srcId="{7BF8CD63-3839-4522-BF94-5170E459797D}" destId="{B9CC645E-4F20-4F1B-97F2-88E8A014B961}" srcOrd="0" destOrd="0" presId="urn:microsoft.com/office/officeart/2005/8/layout/vList3"/>
    <dgm:cxn modelId="{C57043C3-A33E-40D4-AC36-0CC45DBF73E5}" type="presParOf" srcId="{7BF8CD63-3839-4522-BF94-5170E459797D}" destId="{874EB998-4F6D-457A-AE20-D6D5C6718F1B}"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B4606D15-C007-470C-9437-BBAF19781EB6}" type="doc">
      <dgm:prSet loTypeId="urn:microsoft.com/office/officeart/2005/8/layout/vList2" loCatId="list" qsTypeId="urn:microsoft.com/office/officeart/2005/8/quickstyle/simple3" qsCatId="simple" csTypeId="urn:microsoft.com/office/officeart/2005/8/colors/accent1_2" csCatId="accent1" phldr="1"/>
      <dgm:spPr/>
      <dgm:t>
        <a:bodyPr/>
        <a:lstStyle/>
        <a:p>
          <a:pPr rtl="1"/>
          <a:endParaRPr lang="ar-SA"/>
        </a:p>
      </dgm:t>
    </dgm:pt>
    <dgm:pt modelId="{1A17133E-22A9-4F85-BDF2-F44DC2966528}">
      <dgm:prSet custT="1"/>
      <dgm:spPr>
        <a:solidFill>
          <a:srgbClr val="FF99FF"/>
        </a:solidFill>
      </dgm:spPr>
      <dgm:t>
        <a:bodyPr/>
        <a:lstStyle/>
        <a:p>
          <a:pPr algn="ctr" rtl="1"/>
          <a:r>
            <a:rPr lang="ar-SA" sz="3600" b="1" u="sng" dirty="0" smtClean="0"/>
            <a:t>الخطوة الخامسة:</a:t>
          </a:r>
          <a:endParaRPr lang="ar-SA" sz="3600" b="1" u="sng" dirty="0"/>
        </a:p>
      </dgm:t>
    </dgm:pt>
    <dgm:pt modelId="{26700D36-AF8B-4B0A-9483-CF72AFF4107C}" type="parTrans" cxnId="{B81A9C27-AD90-4989-9D7C-CFEA52C6E673}">
      <dgm:prSet/>
      <dgm:spPr/>
      <dgm:t>
        <a:bodyPr/>
        <a:lstStyle/>
        <a:p>
          <a:pPr rtl="1"/>
          <a:endParaRPr lang="ar-SA"/>
        </a:p>
      </dgm:t>
    </dgm:pt>
    <dgm:pt modelId="{C1F78FB8-4F53-49C1-A6C6-0C742D8A6589}" type="sibTrans" cxnId="{B81A9C27-AD90-4989-9D7C-CFEA52C6E673}">
      <dgm:prSet/>
      <dgm:spPr/>
      <dgm:t>
        <a:bodyPr/>
        <a:lstStyle/>
        <a:p>
          <a:pPr rtl="1"/>
          <a:endParaRPr lang="ar-SA"/>
        </a:p>
      </dgm:t>
    </dgm:pt>
    <dgm:pt modelId="{80C48A9D-FEE7-42C8-8086-CDDE14EB7B7C}">
      <dgm:prSet custT="1"/>
      <dgm:spPr/>
      <dgm:t>
        <a:bodyPr/>
        <a:lstStyle/>
        <a:p>
          <a:pPr rtl="1"/>
          <a:r>
            <a:rPr lang="ar-SA" sz="2800" b="1" dirty="0" smtClean="0"/>
            <a:t>هي أوسع الخطوات وأفسحها، امتدت من العصر العباسي إلى يومنا هذا</a:t>
          </a:r>
          <a:endParaRPr lang="ar-SA" sz="2800" b="1" dirty="0"/>
        </a:p>
      </dgm:t>
    </dgm:pt>
    <dgm:pt modelId="{31FC3D38-25E5-4E8B-B91A-6098A024EF53}" type="parTrans" cxnId="{D3061A82-8F7B-44F6-B9C5-3AC1C9C86588}">
      <dgm:prSet/>
      <dgm:spPr/>
      <dgm:t>
        <a:bodyPr/>
        <a:lstStyle/>
        <a:p>
          <a:pPr rtl="1"/>
          <a:endParaRPr lang="ar-SA"/>
        </a:p>
      </dgm:t>
    </dgm:pt>
    <dgm:pt modelId="{FD945167-214D-44BD-8272-16C0C8A84309}" type="sibTrans" cxnId="{D3061A82-8F7B-44F6-B9C5-3AC1C9C86588}">
      <dgm:prSet/>
      <dgm:spPr/>
      <dgm:t>
        <a:bodyPr/>
        <a:lstStyle/>
        <a:p>
          <a:pPr rtl="1"/>
          <a:endParaRPr lang="ar-SA"/>
        </a:p>
      </dgm:t>
    </dgm:pt>
    <dgm:pt modelId="{A5901011-4B00-45B9-A62C-8F0F636FB0A7}">
      <dgm:prSet custT="1"/>
      <dgm:spPr/>
      <dgm:t>
        <a:bodyPr/>
        <a:lstStyle/>
        <a:p>
          <a:pPr algn="justLow" rtl="1"/>
          <a:r>
            <a:rPr lang="ar-SA" sz="2800" b="1" dirty="0" smtClean="0"/>
            <a:t>فبعد أن كان تدوين التفسير مقصوراً على رواية ما نُقِل عن سَلَف هذه الأمة، تجاوز بهذه الخطوة الواسعة إلى تدوين تفسير اختلط فيه الفهم العقلي بالتفسير النقلي، وكان ذلك على تدرج ملحوظ في ذلك.</a:t>
          </a:r>
          <a:endParaRPr lang="ar-SA" sz="2800" b="1" dirty="0"/>
        </a:p>
      </dgm:t>
    </dgm:pt>
    <dgm:pt modelId="{38257DE2-ED29-433A-B4EC-24C8F6E0EBCB}" type="parTrans" cxnId="{6B82F30B-71F8-4E3F-AE15-627307A820C4}">
      <dgm:prSet/>
      <dgm:spPr/>
      <dgm:t>
        <a:bodyPr/>
        <a:lstStyle/>
        <a:p>
          <a:pPr rtl="1"/>
          <a:endParaRPr lang="ar-SA"/>
        </a:p>
      </dgm:t>
    </dgm:pt>
    <dgm:pt modelId="{3333A1A8-6E12-49AB-A965-4C11A3D6910D}" type="sibTrans" cxnId="{6B82F30B-71F8-4E3F-AE15-627307A820C4}">
      <dgm:prSet/>
      <dgm:spPr/>
      <dgm:t>
        <a:bodyPr/>
        <a:lstStyle/>
        <a:p>
          <a:pPr rtl="1"/>
          <a:endParaRPr lang="ar-SA"/>
        </a:p>
      </dgm:t>
    </dgm:pt>
    <dgm:pt modelId="{E3E50DA7-1605-4F68-BFEA-8F781CFC094E}" type="pres">
      <dgm:prSet presAssocID="{B4606D15-C007-470C-9437-BBAF19781EB6}" presName="linear" presStyleCnt="0">
        <dgm:presLayoutVars>
          <dgm:animLvl val="lvl"/>
          <dgm:resizeHandles val="exact"/>
        </dgm:presLayoutVars>
      </dgm:prSet>
      <dgm:spPr/>
      <dgm:t>
        <a:bodyPr/>
        <a:lstStyle/>
        <a:p>
          <a:pPr rtl="1"/>
          <a:endParaRPr lang="ar-SA"/>
        </a:p>
      </dgm:t>
    </dgm:pt>
    <dgm:pt modelId="{9B7F0AEE-F795-461C-ADD1-E573A31FFA90}" type="pres">
      <dgm:prSet presAssocID="{1A17133E-22A9-4F85-BDF2-F44DC2966528}" presName="parentText" presStyleLbl="node1" presStyleIdx="0" presStyleCnt="3" custScaleY="50546" custLinFactY="-19342" custLinFactNeighborX="126" custLinFactNeighborY="-100000">
        <dgm:presLayoutVars>
          <dgm:chMax val="0"/>
          <dgm:bulletEnabled val="1"/>
        </dgm:presLayoutVars>
      </dgm:prSet>
      <dgm:spPr/>
      <dgm:t>
        <a:bodyPr/>
        <a:lstStyle/>
        <a:p>
          <a:pPr rtl="1"/>
          <a:endParaRPr lang="ar-SA"/>
        </a:p>
      </dgm:t>
    </dgm:pt>
    <dgm:pt modelId="{5658639A-7AA5-4047-AD7C-0845D9B6D450}" type="pres">
      <dgm:prSet presAssocID="{C1F78FB8-4F53-49C1-A6C6-0C742D8A6589}" presName="spacer" presStyleCnt="0"/>
      <dgm:spPr/>
    </dgm:pt>
    <dgm:pt modelId="{5DB5F86A-420F-4FE3-A906-C02C382C8C6C}" type="pres">
      <dgm:prSet presAssocID="{80C48A9D-FEE7-42C8-8086-CDDE14EB7B7C}" presName="parentText" presStyleLbl="node1" presStyleIdx="1" presStyleCnt="3">
        <dgm:presLayoutVars>
          <dgm:chMax val="0"/>
          <dgm:bulletEnabled val="1"/>
        </dgm:presLayoutVars>
      </dgm:prSet>
      <dgm:spPr/>
      <dgm:t>
        <a:bodyPr/>
        <a:lstStyle/>
        <a:p>
          <a:pPr rtl="1"/>
          <a:endParaRPr lang="ar-SA"/>
        </a:p>
      </dgm:t>
    </dgm:pt>
    <dgm:pt modelId="{6BEC77CD-F7F9-487A-94AF-8BD06973648E}" type="pres">
      <dgm:prSet presAssocID="{FD945167-214D-44BD-8272-16C0C8A84309}" presName="spacer" presStyleCnt="0"/>
      <dgm:spPr/>
    </dgm:pt>
    <dgm:pt modelId="{A914D9B5-7D40-4927-BB69-E63FB7729B93}" type="pres">
      <dgm:prSet presAssocID="{A5901011-4B00-45B9-A62C-8F0F636FB0A7}" presName="parentText" presStyleLbl="node1" presStyleIdx="2" presStyleCnt="3">
        <dgm:presLayoutVars>
          <dgm:chMax val="0"/>
          <dgm:bulletEnabled val="1"/>
        </dgm:presLayoutVars>
      </dgm:prSet>
      <dgm:spPr/>
      <dgm:t>
        <a:bodyPr/>
        <a:lstStyle/>
        <a:p>
          <a:pPr rtl="1"/>
          <a:endParaRPr lang="ar-SA"/>
        </a:p>
      </dgm:t>
    </dgm:pt>
  </dgm:ptLst>
  <dgm:cxnLst>
    <dgm:cxn modelId="{6B82F30B-71F8-4E3F-AE15-627307A820C4}" srcId="{B4606D15-C007-470C-9437-BBAF19781EB6}" destId="{A5901011-4B00-45B9-A62C-8F0F636FB0A7}" srcOrd="2" destOrd="0" parTransId="{38257DE2-ED29-433A-B4EC-24C8F6E0EBCB}" sibTransId="{3333A1A8-6E12-49AB-A965-4C11A3D6910D}"/>
    <dgm:cxn modelId="{AE014B47-40CC-4BF7-ACEB-D69231048830}" type="presOf" srcId="{B4606D15-C007-470C-9437-BBAF19781EB6}" destId="{E3E50DA7-1605-4F68-BFEA-8F781CFC094E}" srcOrd="0" destOrd="0" presId="urn:microsoft.com/office/officeart/2005/8/layout/vList2"/>
    <dgm:cxn modelId="{E988428F-2EB8-4D29-A2A6-1FA778A7E26E}" type="presOf" srcId="{1A17133E-22A9-4F85-BDF2-F44DC2966528}" destId="{9B7F0AEE-F795-461C-ADD1-E573A31FFA90}" srcOrd="0" destOrd="0" presId="urn:microsoft.com/office/officeart/2005/8/layout/vList2"/>
    <dgm:cxn modelId="{872317D2-C9AF-40D8-A587-BD0B1046347B}" type="presOf" srcId="{A5901011-4B00-45B9-A62C-8F0F636FB0A7}" destId="{A914D9B5-7D40-4927-BB69-E63FB7729B93}" srcOrd="0" destOrd="0" presId="urn:microsoft.com/office/officeart/2005/8/layout/vList2"/>
    <dgm:cxn modelId="{D3061A82-8F7B-44F6-B9C5-3AC1C9C86588}" srcId="{B4606D15-C007-470C-9437-BBAF19781EB6}" destId="{80C48A9D-FEE7-42C8-8086-CDDE14EB7B7C}" srcOrd="1" destOrd="0" parTransId="{31FC3D38-25E5-4E8B-B91A-6098A024EF53}" sibTransId="{FD945167-214D-44BD-8272-16C0C8A84309}"/>
    <dgm:cxn modelId="{B81A9C27-AD90-4989-9D7C-CFEA52C6E673}" srcId="{B4606D15-C007-470C-9437-BBAF19781EB6}" destId="{1A17133E-22A9-4F85-BDF2-F44DC2966528}" srcOrd="0" destOrd="0" parTransId="{26700D36-AF8B-4B0A-9483-CF72AFF4107C}" sibTransId="{C1F78FB8-4F53-49C1-A6C6-0C742D8A6589}"/>
    <dgm:cxn modelId="{BB109B54-3D1B-44EB-98A1-BAC759F8FCD9}" type="presOf" srcId="{80C48A9D-FEE7-42C8-8086-CDDE14EB7B7C}" destId="{5DB5F86A-420F-4FE3-A906-C02C382C8C6C}" srcOrd="0" destOrd="0" presId="urn:microsoft.com/office/officeart/2005/8/layout/vList2"/>
    <dgm:cxn modelId="{865F5C52-7353-4065-9255-092550DAA2FF}" type="presParOf" srcId="{E3E50DA7-1605-4F68-BFEA-8F781CFC094E}" destId="{9B7F0AEE-F795-461C-ADD1-E573A31FFA90}" srcOrd="0" destOrd="0" presId="urn:microsoft.com/office/officeart/2005/8/layout/vList2"/>
    <dgm:cxn modelId="{F016A2FD-8259-4E33-8C8E-FA8D195C3F03}" type="presParOf" srcId="{E3E50DA7-1605-4F68-BFEA-8F781CFC094E}" destId="{5658639A-7AA5-4047-AD7C-0845D9B6D450}" srcOrd="1" destOrd="0" presId="urn:microsoft.com/office/officeart/2005/8/layout/vList2"/>
    <dgm:cxn modelId="{C4C172A0-D591-4328-A927-743F697C7AA7}" type="presParOf" srcId="{E3E50DA7-1605-4F68-BFEA-8F781CFC094E}" destId="{5DB5F86A-420F-4FE3-A906-C02C382C8C6C}" srcOrd="2" destOrd="0" presId="urn:microsoft.com/office/officeart/2005/8/layout/vList2"/>
    <dgm:cxn modelId="{255B169C-2FF6-4CF3-9A77-B69895873CCB}" type="presParOf" srcId="{E3E50DA7-1605-4F68-BFEA-8F781CFC094E}" destId="{6BEC77CD-F7F9-487A-94AF-8BD06973648E}" srcOrd="3" destOrd="0" presId="urn:microsoft.com/office/officeart/2005/8/layout/vList2"/>
    <dgm:cxn modelId="{FCF89047-46D3-4366-9E6A-2180B1AF39D7}" type="presParOf" srcId="{E3E50DA7-1605-4F68-BFEA-8F781CFC094E}" destId="{A914D9B5-7D40-4927-BB69-E63FB7729B93}"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DDEC5F15-F0B3-4012-B2F4-9B628A8C7DC4}" type="doc">
      <dgm:prSet loTypeId="urn:microsoft.com/office/officeart/2005/8/layout/target2" loCatId="relationship" qsTypeId="urn:microsoft.com/office/officeart/2005/8/quickstyle/simple3" qsCatId="simple" csTypeId="urn:microsoft.com/office/officeart/2005/8/colors/colorful3" csCatId="colorful"/>
      <dgm:spPr/>
      <dgm:t>
        <a:bodyPr/>
        <a:lstStyle/>
        <a:p>
          <a:pPr rtl="1"/>
          <a:endParaRPr lang="ar-SA"/>
        </a:p>
      </dgm:t>
    </dgm:pt>
    <dgm:pt modelId="{85975DF4-BB33-4567-9756-D9EB8564EA48}">
      <dgm:prSet custT="1"/>
      <dgm:spPr/>
      <dgm:t>
        <a:bodyPr/>
        <a:lstStyle/>
        <a:p>
          <a:pPr rtl="1"/>
          <a:r>
            <a:rPr lang="ar-SA" sz="4000" b="1" u="sng" dirty="0" smtClean="0"/>
            <a:t>تدرج التفسير العقلي:</a:t>
          </a:r>
          <a:endParaRPr lang="ar-SA" sz="4000" b="1" u="sng" dirty="0"/>
        </a:p>
      </dgm:t>
    </dgm:pt>
    <dgm:pt modelId="{2FEAFB49-03AE-45DB-9B96-6FEDD16ED6C9}" type="parTrans" cxnId="{EAC56FF1-0B21-4A66-9B06-3C077F074AB5}">
      <dgm:prSet/>
      <dgm:spPr/>
      <dgm:t>
        <a:bodyPr/>
        <a:lstStyle/>
        <a:p>
          <a:pPr rtl="1"/>
          <a:endParaRPr lang="ar-SA"/>
        </a:p>
      </dgm:t>
    </dgm:pt>
    <dgm:pt modelId="{61CD6A6F-DBF0-48B8-806D-4B603E549244}" type="sibTrans" cxnId="{EAC56FF1-0B21-4A66-9B06-3C077F074AB5}">
      <dgm:prSet/>
      <dgm:spPr/>
      <dgm:t>
        <a:bodyPr/>
        <a:lstStyle/>
        <a:p>
          <a:pPr rtl="1"/>
          <a:endParaRPr lang="ar-SA"/>
        </a:p>
      </dgm:t>
    </dgm:pt>
    <dgm:pt modelId="{8A3E9920-A979-4FB5-B794-8B855D0B2D2C}">
      <dgm:prSet/>
      <dgm:spPr/>
      <dgm:t>
        <a:bodyPr/>
        <a:lstStyle/>
        <a:p>
          <a:pPr rtl="1"/>
          <a:r>
            <a:rPr lang="ar-SA" b="1" dirty="0" smtClean="0"/>
            <a:t>بدأ على محاولة فهم شخصي وترجيح لبعض الأقوال</a:t>
          </a:r>
          <a:endParaRPr lang="ar-SA" b="1" dirty="0"/>
        </a:p>
      </dgm:t>
    </dgm:pt>
    <dgm:pt modelId="{5A42E656-29B9-44D3-A602-19E3BA599E80}" type="parTrans" cxnId="{503D0B07-3A04-42DC-A552-DF93C7B41D00}">
      <dgm:prSet/>
      <dgm:spPr/>
      <dgm:t>
        <a:bodyPr/>
        <a:lstStyle/>
        <a:p>
          <a:pPr rtl="1"/>
          <a:endParaRPr lang="ar-SA"/>
        </a:p>
      </dgm:t>
    </dgm:pt>
    <dgm:pt modelId="{A460BDD4-A21B-4A14-95F6-9D16B8682409}" type="sibTrans" cxnId="{503D0B07-3A04-42DC-A552-DF93C7B41D00}">
      <dgm:prSet/>
      <dgm:spPr/>
      <dgm:t>
        <a:bodyPr/>
        <a:lstStyle/>
        <a:p>
          <a:pPr rtl="1"/>
          <a:endParaRPr lang="ar-SA"/>
        </a:p>
      </dgm:t>
    </dgm:pt>
    <dgm:pt modelId="{CA423504-1BBD-4789-A698-34F050A998D9}">
      <dgm:prSet/>
      <dgm:spPr/>
      <dgm:t>
        <a:bodyPr/>
        <a:lstStyle/>
        <a:p>
          <a:pPr rtl="1"/>
          <a:r>
            <a:rPr lang="ar-SA" b="1" dirty="0" smtClean="0"/>
            <a:t>ثم أخذت محاولات هذا الفهم الشخصي في الازدياد، متأثرة </a:t>
          </a:r>
          <a:r>
            <a:rPr lang="ar-SA" b="1" u="sng" dirty="0" err="1" smtClean="0"/>
            <a:t>بمستجات</a:t>
          </a:r>
          <a:r>
            <a:rPr lang="ar-SA" b="1" u="sng" dirty="0" smtClean="0"/>
            <a:t> العصر</a:t>
          </a:r>
          <a:endParaRPr lang="ar-SA" b="1" dirty="0"/>
        </a:p>
      </dgm:t>
    </dgm:pt>
    <dgm:pt modelId="{9CE18CF5-CC3E-494A-9D41-B74D8978A2E7}" type="parTrans" cxnId="{0D26C1A4-C0C4-468F-AEB9-6FD5B35B5716}">
      <dgm:prSet/>
      <dgm:spPr/>
      <dgm:t>
        <a:bodyPr/>
        <a:lstStyle/>
        <a:p>
          <a:pPr rtl="1"/>
          <a:endParaRPr lang="ar-SA"/>
        </a:p>
      </dgm:t>
    </dgm:pt>
    <dgm:pt modelId="{E0C53883-BA9D-4FDD-9988-EAE51ECA1380}" type="sibTrans" cxnId="{0D26C1A4-C0C4-468F-AEB9-6FD5B35B5716}">
      <dgm:prSet/>
      <dgm:spPr/>
      <dgm:t>
        <a:bodyPr/>
        <a:lstStyle/>
        <a:p>
          <a:pPr rtl="1"/>
          <a:endParaRPr lang="ar-SA"/>
        </a:p>
      </dgm:t>
    </dgm:pt>
    <dgm:pt modelId="{7876C91E-0E98-423E-9E08-EBEB1D56962D}" type="pres">
      <dgm:prSet presAssocID="{DDEC5F15-F0B3-4012-B2F4-9B628A8C7DC4}" presName="Name0" presStyleCnt="0">
        <dgm:presLayoutVars>
          <dgm:chMax val="3"/>
          <dgm:chPref val="1"/>
          <dgm:dir/>
          <dgm:animLvl val="lvl"/>
          <dgm:resizeHandles/>
        </dgm:presLayoutVars>
      </dgm:prSet>
      <dgm:spPr/>
      <dgm:t>
        <a:bodyPr/>
        <a:lstStyle/>
        <a:p>
          <a:pPr rtl="1"/>
          <a:endParaRPr lang="ar-SA"/>
        </a:p>
      </dgm:t>
    </dgm:pt>
    <dgm:pt modelId="{61B44E18-E28C-4CC7-A031-9C311DFF0DA8}" type="pres">
      <dgm:prSet presAssocID="{DDEC5F15-F0B3-4012-B2F4-9B628A8C7DC4}" presName="outerBox" presStyleCnt="0"/>
      <dgm:spPr/>
    </dgm:pt>
    <dgm:pt modelId="{5C115654-E635-4A22-ADCC-26DCF64B0154}" type="pres">
      <dgm:prSet presAssocID="{DDEC5F15-F0B3-4012-B2F4-9B628A8C7DC4}" presName="outerBoxParent" presStyleLbl="node1" presStyleIdx="0" presStyleCnt="3"/>
      <dgm:spPr/>
      <dgm:t>
        <a:bodyPr/>
        <a:lstStyle/>
        <a:p>
          <a:pPr rtl="1"/>
          <a:endParaRPr lang="ar-SA"/>
        </a:p>
      </dgm:t>
    </dgm:pt>
    <dgm:pt modelId="{338F2DA8-EA08-43BF-85DD-B0E12BEA5844}" type="pres">
      <dgm:prSet presAssocID="{DDEC5F15-F0B3-4012-B2F4-9B628A8C7DC4}" presName="outerBoxChildren" presStyleCnt="0"/>
      <dgm:spPr/>
    </dgm:pt>
    <dgm:pt modelId="{44A9A0CD-12D3-40EC-9BEA-46146EDEAB16}" type="pres">
      <dgm:prSet presAssocID="{DDEC5F15-F0B3-4012-B2F4-9B628A8C7DC4}" presName="middleBox" presStyleCnt="0"/>
      <dgm:spPr/>
    </dgm:pt>
    <dgm:pt modelId="{032FAA5B-FFA3-471D-ADEC-19C923374843}" type="pres">
      <dgm:prSet presAssocID="{DDEC5F15-F0B3-4012-B2F4-9B628A8C7DC4}" presName="middleBoxParent" presStyleLbl="node1" presStyleIdx="1" presStyleCnt="3"/>
      <dgm:spPr/>
      <dgm:t>
        <a:bodyPr/>
        <a:lstStyle/>
        <a:p>
          <a:pPr rtl="1"/>
          <a:endParaRPr lang="ar-SA"/>
        </a:p>
      </dgm:t>
    </dgm:pt>
    <dgm:pt modelId="{632AD10F-4D38-4BD0-945D-4DA764C44B85}" type="pres">
      <dgm:prSet presAssocID="{DDEC5F15-F0B3-4012-B2F4-9B628A8C7DC4}" presName="middleBoxChildren" presStyleCnt="0"/>
      <dgm:spPr/>
    </dgm:pt>
    <dgm:pt modelId="{DAF949CD-4F4A-49C3-8080-AE1F306A623A}" type="pres">
      <dgm:prSet presAssocID="{DDEC5F15-F0B3-4012-B2F4-9B628A8C7DC4}" presName="centerBox" presStyleCnt="0"/>
      <dgm:spPr/>
    </dgm:pt>
    <dgm:pt modelId="{9166A62F-28BC-4095-B9E9-15868EF14690}" type="pres">
      <dgm:prSet presAssocID="{DDEC5F15-F0B3-4012-B2F4-9B628A8C7DC4}" presName="centerBoxParent" presStyleLbl="node1" presStyleIdx="2" presStyleCnt="3"/>
      <dgm:spPr/>
      <dgm:t>
        <a:bodyPr/>
        <a:lstStyle/>
        <a:p>
          <a:pPr rtl="1"/>
          <a:endParaRPr lang="ar-SA"/>
        </a:p>
      </dgm:t>
    </dgm:pt>
  </dgm:ptLst>
  <dgm:cxnLst>
    <dgm:cxn modelId="{3ACCC595-0056-45F8-92E2-4A4D18BA7AD5}" type="presOf" srcId="{DDEC5F15-F0B3-4012-B2F4-9B628A8C7DC4}" destId="{7876C91E-0E98-423E-9E08-EBEB1D56962D}" srcOrd="0" destOrd="0" presId="urn:microsoft.com/office/officeart/2005/8/layout/target2"/>
    <dgm:cxn modelId="{503D0B07-3A04-42DC-A552-DF93C7B41D00}" srcId="{DDEC5F15-F0B3-4012-B2F4-9B628A8C7DC4}" destId="{8A3E9920-A979-4FB5-B794-8B855D0B2D2C}" srcOrd="1" destOrd="0" parTransId="{5A42E656-29B9-44D3-A602-19E3BA599E80}" sibTransId="{A460BDD4-A21B-4A14-95F6-9D16B8682409}"/>
    <dgm:cxn modelId="{0D26C1A4-C0C4-468F-AEB9-6FD5B35B5716}" srcId="{DDEC5F15-F0B3-4012-B2F4-9B628A8C7DC4}" destId="{CA423504-1BBD-4789-A698-34F050A998D9}" srcOrd="2" destOrd="0" parTransId="{9CE18CF5-CC3E-494A-9D41-B74D8978A2E7}" sibTransId="{E0C53883-BA9D-4FDD-9988-EAE51ECA1380}"/>
    <dgm:cxn modelId="{C14EA5B6-9CEF-4410-A827-674BC9EA6F87}" type="presOf" srcId="{CA423504-1BBD-4789-A698-34F050A998D9}" destId="{9166A62F-28BC-4095-B9E9-15868EF14690}" srcOrd="0" destOrd="0" presId="urn:microsoft.com/office/officeart/2005/8/layout/target2"/>
    <dgm:cxn modelId="{D610DCE3-2279-4CF5-B8DF-FF545303F65F}" type="presOf" srcId="{85975DF4-BB33-4567-9756-D9EB8564EA48}" destId="{5C115654-E635-4A22-ADCC-26DCF64B0154}" srcOrd="0" destOrd="0" presId="urn:microsoft.com/office/officeart/2005/8/layout/target2"/>
    <dgm:cxn modelId="{EAC56FF1-0B21-4A66-9B06-3C077F074AB5}" srcId="{DDEC5F15-F0B3-4012-B2F4-9B628A8C7DC4}" destId="{85975DF4-BB33-4567-9756-D9EB8564EA48}" srcOrd="0" destOrd="0" parTransId="{2FEAFB49-03AE-45DB-9B96-6FEDD16ED6C9}" sibTransId="{61CD6A6F-DBF0-48B8-806D-4B603E549244}"/>
    <dgm:cxn modelId="{68582D1F-4D76-49C8-97FD-AA736156AF1E}" type="presOf" srcId="{8A3E9920-A979-4FB5-B794-8B855D0B2D2C}" destId="{032FAA5B-FFA3-471D-ADEC-19C923374843}" srcOrd="0" destOrd="0" presId="urn:microsoft.com/office/officeart/2005/8/layout/target2"/>
    <dgm:cxn modelId="{051AC497-FE47-4D08-B503-3BB793D3649D}" type="presParOf" srcId="{7876C91E-0E98-423E-9E08-EBEB1D56962D}" destId="{61B44E18-E28C-4CC7-A031-9C311DFF0DA8}" srcOrd="0" destOrd="0" presId="urn:microsoft.com/office/officeart/2005/8/layout/target2"/>
    <dgm:cxn modelId="{7967C7B2-50A2-44C8-8B2F-C3AD4188DA23}" type="presParOf" srcId="{61B44E18-E28C-4CC7-A031-9C311DFF0DA8}" destId="{5C115654-E635-4A22-ADCC-26DCF64B0154}" srcOrd="0" destOrd="0" presId="urn:microsoft.com/office/officeart/2005/8/layout/target2"/>
    <dgm:cxn modelId="{1C37F32A-B4AC-4F9D-8629-33D0844CAB30}" type="presParOf" srcId="{61B44E18-E28C-4CC7-A031-9C311DFF0DA8}" destId="{338F2DA8-EA08-43BF-85DD-B0E12BEA5844}" srcOrd="1" destOrd="0" presId="urn:microsoft.com/office/officeart/2005/8/layout/target2"/>
    <dgm:cxn modelId="{4058A85F-93E7-4016-97D6-1E0883A5D982}" type="presParOf" srcId="{7876C91E-0E98-423E-9E08-EBEB1D56962D}" destId="{44A9A0CD-12D3-40EC-9BEA-46146EDEAB16}" srcOrd="1" destOrd="0" presId="urn:microsoft.com/office/officeart/2005/8/layout/target2"/>
    <dgm:cxn modelId="{E5EEB2AA-78C4-437A-ADB2-9E044A45CCFE}" type="presParOf" srcId="{44A9A0CD-12D3-40EC-9BEA-46146EDEAB16}" destId="{032FAA5B-FFA3-471D-ADEC-19C923374843}" srcOrd="0" destOrd="0" presId="urn:microsoft.com/office/officeart/2005/8/layout/target2"/>
    <dgm:cxn modelId="{AE8D4BBB-3E8A-495A-9921-3A14CA86E3CB}" type="presParOf" srcId="{44A9A0CD-12D3-40EC-9BEA-46146EDEAB16}" destId="{632AD10F-4D38-4BD0-945D-4DA764C44B85}" srcOrd="1" destOrd="0" presId="urn:microsoft.com/office/officeart/2005/8/layout/target2"/>
    <dgm:cxn modelId="{90F0016F-71D8-42F5-908D-DF8D5CF8540A}" type="presParOf" srcId="{7876C91E-0E98-423E-9E08-EBEB1D56962D}" destId="{DAF949CD-4F4A-49C3-8080-AE1F306A623A}" srcOrd="2" destOrd="0" presId="urn:microsoft.com/office/officeart/2005/8/layout/target2"/>
    <dgm:cxn modelId="{F49610D7-EEB0-4EAE-960A-0F7157346B13}" type="presParOf" srcId="{DAF949CD-4F4A-49C3-8080-AE1F306A623A}" destId="{9166A62F-28BC-4095-B9E9-15868EF14690}" srcOrd="0" destOrd="0" presId="urn:microsoft.com/office/officeart/2005/8/layout/targe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A88A0E87-E4A0-4EF2-97F8-5B06F142F1DA}" type="doc">
      <dgm:prSet loTypeId="urn:microsoft.com/office/officeart/2005/8/layout/vList2" loCatId="list" qsTypeId="urn:microsoft.com/office/officeart/2005/8/quickstyle/simple1" qsCatId="simple" csTypeId="urn:microsoft.com/office/officeart/2005/8/colors/accent1_2" csCatId="accent1" phldr="1"/>
      <dgm:spPr/>
      <dgm:t>
        <a:bodyPr/>
        <a:lstStyle/>
        <a:p>
          <a:pPr rtl="1"/>
          <a:endParaRPr lang="ar-SA"/>
        </a:p>
      </dgm:t>
    </dgm:pt>
    <dgm:pt modelId="{C948B170-6D55-49B5-8004-0A0665D75021}">
      <dgm:prSet custT="1">
        <dgm:style>
          <a:lnRef idx="1">
            <a:schemeClr val="accent1"/>
          </a:lnRef>
          <a:fillRef idx="2">
            <a:schemeClr val="accent1"/>
          </a:fillRef>
          <a:effectRef idx="1">
            <a:schemeClr val="accent1"/>
          </a:effectRef>
          <a:fontRef idx="minor">
            <a:schemeClr val="dk1"/>
          </a:fontRef>
        </dgm:style>
      </dgm:prSet>
      <dgm:spPr/>
      <dgm:t>
        <a:bodyPr/>
        <a:lstStyle/>
        <a:p>
          <a:pPr algn="justLow" rtl="1"/>
          <a:r>
            <a:rPr lang="ar-SA" sz="2800" b="1" dirty="0" smtClean="0"/>
            <a:t>وهكذا تدرج التفسير، واتجهت الكتب المؤلَّفة فيه اتجاهات متنوعة، وتحكَّمت الاصطلاحات العلمية، والعقائد المذهبية </a:t>
          </a:r>
          <a:r>
            <a:rPr lang="ar-SA" sz="2800" b="1" dirty="0" err="1" smtClean="0"/>
            <a:t>فى</a:t>
          </a:r>
          <a:r>
            <a:rPr lang="ar-SA" sz="2800" b="1" dirty="0" smtClean="0"/>
            <a:t> عبارات القرآن الكريم، فظهرت آثار الثقافة الفلسفية والعلمية للمسلمين </a:t>
          </a:r>
          <a:r>
            <a:rPr lang="ar-SA" sz="2800" b="1" dirty="0" err="1" smtClean="0"/>
            <a:t>فى</a:t>
          </a:r>
          <a:r>
            <a:rPr lang="ar-SA" sz="2800" b="1" dirty="0" smtClean="0"/>
            <a:t> تفسير القرآن، كما ظهرت آثار التصوف واضحة فيه، وكما ظهرت آثار النِحَل والأهواء فيه ظهوراً جلياً.</a:t>
          </a:r>
          <a:endParaRPr lang="ar-SA" sz="2800" b="1" dirty="0"/>
        </a:p>
      </dgm:t>
    </dgm:pt>
    <dgm:pt modelId="{681BC121-1A14-427A-8ACD-4D208442108C}" type="parTrans" cxnId="{E9B047F7-142B-433D-AF66-43AB1D1C0C89}">
      <dgm:prSet/>
      <dgm:spPr/>
      <dgm:t>
        <a:bodyPr/>
        <a:lstStyle/>
        <a:p>
          <a:pPr rtl="1"/>
          <a:endParaRPr lang="ar-SA"/>
        </a:p>
      </dgm:t>
    </dgm:pt>
    <dgm:pt modelId="{8EFA8C75-AE75-448E-A307-5556CB14CFE5}" type="sibTrans" cxnId="{E9B047F7-142B-433D-AF66-43AB1D1C0C89}">
      <dgm:prSet/>
      <dgm:spPr/>
      <dgm:t>
        <a:bodyPr/>
        <a:lstStyle/>
        <a:p>
          <a:pPr rtl="1"/>
          <a:endParaRPr lang="ar-SA"/>
        </a:p>
      </dgm:t>
    </dgm:pt>
    <dgm:pt modelId="{838D5015-C8E0-42DE-A8AC-3F1F78998270}">
      <dgm:prSet custT="1">
        <dgm:style>
          <a:lnRef idx="1">
            <a:schemeClr val="accent4"/>
          </a:lnRef>
          <a:fillRef idx="2">
            <a:schemeClr val="accent4"/>
          </a:fillRef>
          <a:effectRef idx="1">
            <a:schemeClr val="accent4"/>
          </a:effectRef>
          <a:fontRef idx="minor">
            <a:schemeClr val="dk1"/>
          </a:fontRef>
        </dgm:style>
      </dgm:prSet>
      <dgm:spPr/>
      <dgm:t>
        <a:bodyPr/>
        <a:lstStyle/>
        <a:p>
          <a:pPr rtl="1"/>
          <a:r>
            <a:rPr lang="ar-SA" sz="2800" b="1" dirty="0" smtClean="0"/>
            <a:t>وإنَّا لنلحظ في وضوح وجلاء: أن كل مَن برع في فن من فنون العلم، يكاد يقتصر تفسيره على الفن الذى برع فيه</a:t>
          </a:r>
          <a:endParaRPr lang="ar-SA" sz="2800" b="1" dirty="0"/>
        </a:p>
      </dgm:t>
    </dgm:pt>
    <dgm:pt modelId="{0DEB8541-BE56-4A00-90C3-D0222AE5EABB}" type="parTrans" cxnId="{14E4FFB2-6160-4E6E-8865-DDC9E739247B}">
      <dgm:prSet/>
      <dgm:spPr/>
      <dgm:t>
        <a:bodyPr/>
        <a:lstStyle/>
        <a:p>
          <a:pPr rtl="1"/>
          <a:endParaRPr lang="ar-SA"/>
        </a:p>
      </dgm:t>
    </dgm:pt>
    <dgm:pt modelId="{9EEF55E9-E3E3-4926-AC1A-BBE1EA472A9C}" type="sibTrans" cxnId="{14E4FFB2-6160-4E6E-8865-DDC9E739247B}">
      <dgm:prSet/>
      <dgm:spPr/>
      <dgm:t>
        <a:bodyPr/>
        <a:lstStyle/>
        <a:p>
          <a:pPr rtl="1"/>
          <a:endParaRPr lang="ar-SA"/>
        </a:p>
      </dgm:t>
    </dgm:pt>
    <dgm:pt modelId="{94AF1937-6D4D-453E-9A39-78ED48FDD6D7}" type="pres">
      <dgm:prSet presAssocID="{A88A0E87-E4A0-4EF2-97F8-5B06F142F1DA}" presName="linear" presStyleCnt="0">
        <dgm:presLayoutVars>
          <dgm:animLvl val="lvl"/>
          <dgm:resizeHandles val="exact"/>
        </dgm:presLayoutVars>
      </dgm:prSet>
      <dgm:spPr/>
      <dgm:t>
        <a:bodyPr/>
        <a:lstStyle/>
        <a:p>
          <a:pPr rtl="1"/>
          <a:endParaRPr lang="ar-SA"/>
        </a:p>
      </dgm:t>
    </dgm:pt>
    <dgm:pt modelId="{9F43E090-25F2-48EF-8096-BD27085F4B50}" type="pres">
      <dgm:prSet presAssocID="{C948B170-6D55-49B5-8004-0A0665D75021}" presName="parentText" presStyleLbl="node1" presStyleIdx="0" presStyleCnt="2" custScaleY="148975" custLinFactY="-1887" custLinFactNeighborX="126" custLinFactNeighborY="-100000">
        <dgm:presLayoutVars>
          <dgm:chMax val="0"/>
          <dgm:bulletEnabled val="1"/>
        </dgm:presLayoutVars>
      </dgm:prSet>
      <dgm:spPr/>
      <dgm:t>
        <a:bodyPr/>
        <a:lstStyle/>
        <a:p>
          <a:pPr rtl="1"/>
          <a:endParaRPr lang="ar-SA"/>
        </a:p>
      </dgm:t>
    </dgm:pt>
    <dgm:pt modelId="{ACB7DBDB-88EB-4876-A49C-71416CE1388B}" type="pres">
      <dgm:prSet presAssocID="{8EFA8C75-AE75-448E-A307-5556CB14CFE5}" presName="spacer" presStyleCnt="0"/>
      <dgm:spPr/>
    </dgm:pt>
    <dgm:pt modelId="{48B8A5F2-3E23-43D6-932F-F15E7BFD88EA}" type="pres">
      <dgm:prSet presAssocID="{838D5015-C8E0-42DE-A8AC-3F1F78998270}" presName="parentText" presStyleLbl="node1" presStyleIdx="1" presStyleCnt="2">
        <dgm:presLayoutVars>
          <dgm:chMax val="0"/>
          <dgm:bulletEnabled val="1"/>
        </dgm:presLayoutVars>
      </dgm:prSet>
      <dgm:spPr/>
      <dgm:t>
        <a:bodyPr/>
        <a:lstStyle/>
        <a:p>
          <a:pPr rtl="1"/>
          <a:endParaRPr lang="ar-SA"/>
        </a:p>
      </dgm:t>
    </dgm:pt>
  </dgm:ptLst>
  <dgm:cxnLst>
    <dgm:cxn modelId="{14E4FFB2-6160-4E6E-8865-DDC9E739247B}" srcId="{A88A0E87-E4A0-4EF2-97F8-5B06F142F1DA}" destId="{838D5015-C8E0-42DE-A8AC-3F1F78998270}" srcOrd="1" destOrd="0" parTransId="{0DEB8541-BE56-4A00-90C3-D0222AE5EABB}" sibTransId="{9EEF55E9-E3E3-4926-AC1A-BBE1EA472A9C}"/>
    <dgm:cxn modelId="{E9B047F7-142B-433D-AF66-43AB1D1C0C89}" srcId="{A88A0E87-E4A0-4EF2-97F8-5B06F142F1DA}" destId="{C948B170-6D55-49B5-8004-0A0665D75021}" srcOrd="0" destOrd="0" parTransId="{681BC121-1A14-427A-8ACD-4D208442108C}" sibTransId="{8EFA8C75-AE75-448E-A307-5556CB14CFE5}"/>
    <dgm:cxn modelId="{D1DD6E9E-F918-4804-8EE4-E801429F98AD}" type="presOf" srcId="{838D5015-C8E0-42DE-A8AC-3F1F78998270}" destId="{48B8A5F2-3E23-43D6-932F-F15E7BFD88EA}" srcOrd="0" destOrd="0" presId="urn:microsoft.com/office/officeart/2005/8/layout/vList2"/>
    <dgm:cxn modelId="{11688328-3A98-4F3A-BD1F-788F0D4C8FFA}" type="presOf" srcId="{A88A0E87-E4A0-4EF2-97F8-5B06F142F1DA}" destId="{94AF1937-6D4D-453E-9A39-78ED48FDD6D7}" srcOrd="0" destOrd="0" presId="urn:microsoft.com/office/officeart/2005/8/layout/vList2"/>
    <dgm:cxn modelId="{15495B2A-0A60-4862-A6E1-DED7DB27A5CD}" type="presOf" srcId="{C948B170-6D55-49B5-8004-0A0665D75021}" destId="{9F43E090-25F2-48EF-8096-BD27085F4B50}" srcOrd="0" destOrd="0" presId="urn:microsoft.com/office/officeart/2005/8/layout/vList2"/>
    <dgm:cxn modelId="{A8BF924F-537E-49F6-8157-A4EA966136B1}" type="presParOf" srcId="{94AF1937-6D4D-453E-9A39-78ED48FDD6D7}" destId="{9F43E090-25F2-48EF-8096-BD27085F4B50}" srcOrd="0" destOrd="0" presId="urn:microsoft.com/office/officeart/2005/8/layout/vList2"/>
    <dgm:cxn modelId="{857D4591-56A6-4843-9D66-F9C3BA918191}" type="presParOf" srcId="{94AF1937-6D4D-453E-9A39-78ED48FDD6D7}" destId="{ACB7DBDB-88EB-4876-A49C-71416CE1388B}" srcOrd="1" destOrd="0" presId="urn:microsoft.com/office/officeart/2005/8/layout/vList2"/>
    <dgm:cxn modelId="{331B9E65-195A-47D9-B1B9-06F85795DFBB}" type="presParOf" srcId="{94AF1937-6D4D-453E-9A39-78ED48FDD6D7}" destId="{48B8A5F2-3E23-43D6-932F-F15E7BFD88EA}"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A88A0E87-E4A0-4EF2-97F8-5B06F142F1DA}" type="doc">
      <dgm:prSet loTypeId="urn:microsoft.com/office/officeart/2005/8/layout/vList2" loCatId="list" qsTypeId="urn:microsoft.com/office/officeart/2005/8/quickstyle/simple1" qsCatId="simple" csTypeId="urn:microsoft.com/office/officeart/2005/8/colors/accent1_2" csCatId="accent1" phldr="1"/>
      <dgm:spPr/>
      <dgm:t>
        <a:bodyPr/>
        <a:lstStyle/>
        <a:p>
          <a:pPr rtl="1"/>
          <a:endParaRPr lang="ar-SA"/>
        </a:p>
      </dgm:t>
    </dgm:pt>
    <dgm:pt modelId="{8FBD58CC-BFBE-48D5-89AE-CBF239061221}">
      <dgm:prSet custT="1">
        <dgm:style>
          <a:lnRef idx="1">
            <a:schemeClr val="accent6"/>
          </a:lnRef>
          <a:fillRef idx="2">
            <a:schemeClr val="accent6"/>
          </a:fillRef>
          <a:effectRef idx="1">
            <a:schemeClr val="accent6"/>
          </a:effectRef>
          <a:fontRef idx="minor">
            <a:schemeClr val="dk1"/>
          </a:fontRef>
        </dgm:style>
      </dgm:prSet>
      <dgm:spPr/>
      <dgm:t>
        <a:bodyPr/>
        <a:lstStyle/>
        <a:p>
          <a:pPr rtl="1"/>
          <a:r>
            <a:rPr lang="ar-SA" sz="3200" b="1" dirty="0" smtClean="0"/>
            <a:t>هل أثر هذا الطغيان العقلي العلمي على التفسير المأثور ومحاه من الوجود؟</a:t>
          </a:r>
          <a:endParaRPr lang="ar-SA" sz="3200" b="1" dirty="0"/>
        </a:p>
      </dgm:t>
    </dgm:pt>
    <dgm:pt modelId="{352E4B4F-A3EC-4CF7-9A11-ED67F6C6961B}" type="parTrans" cxnId="{C6769B8C-9171-4A5F-B28E-8BBC6C65393C}">
      <dgm:prSet/>
      <dgm:spPr/>
      <dgm:t>
        <a:bodyPr/>
        <a:lstStyle/>
        <a:p>
          <a:pPr rtl="1"/>
          <a:endParaRPr lang="ar-SA"/>
        </a:p>
      </dgm:t>
    </dgm:pt>
    <dgm:pt modelId="{85CB0D0C-0D31-48C6-B119-219F566DAB05}" type="sibTrans" cxnId="{C6769B8C-9171-4A5F-B28E-8BBC6C65393C}">
      <dgm:prSet/>
      <dgm:spPr/>
      <dgm:t>
        <a:bodyPr/>
        <a:lstStyle/>
        <a:p>
          <a:pPr rtl="1"/>
          <a:endParaRPr lang="ar-SA"/>
        </a:p>
      </dgm:t>
    </dgm:pt>
    <dgm:pt modelId="{94AF1937-6D4D-453E-9A39-78ED48FDD6D7}" type="pres">
      <dgm:prSet presAssocID="{A88A0E87-E4A0-4EF2-97F8-5B06F142F1DA}" presName="linear" presStyleCnt="0">
        <dgm:presLayoutVars>
          <dgm:animLvl val="lvl"/>
          <dgm:resizeHandles val="exact"/>
        </dgm:presLayoutVars>
      </dgm:prSet>
      <dgm:spPr/>
      <dgm:t>
        <a:bodyPr/>
        <a:lstStyle/>
        <a:p>
          <a:pPr rtl="1"/>
          <a:endParaRPr lang="ar-SA"/>
        </a:p>
      </dgm:t>
    </dgm:pt>
    <dgm:pt modelId="{81971D64-DC77-43D8-885C-FBC07ADF1A4D}" type="pres">
      <dgm:prSet presAssocID="{8FBD58CC-BFBE-48D5-89AE-CBF239061221}" presName="parentText" presStyleLbl="node1" presStyleIdx="0" presStyleCnt="1" custScaleY="155718" custLinFactNeighborX="-1624" custLinFactNeighborY="-17756">
        <dgm:presLayoutVars>
          <dgm:chMax val="0"/>
          <dgm:bulletEnabled val="1"/>
        </dgm:presLayoutVars>
      </dgm:prSet>
      <dgm:spPr/>
      <dgm:t>
        <a:bodyPr/>
        <a:lstStyle/>
        <a:p>
          <a:pPr rtl="1"/>
          <a:endParaRPr lang="ar-SA"/>
        </a:p>
      </dgm:t>
    </dgm:pt>
  </dgm:ptLst>
  <dgm:cxnLst>
    <dgm:cxn modelId="{84D95C2F-9696-4D0C-8B58-6310A48BCDE5}" type="presOf" srcId="{8FBD58CC-BFBE-48D5-89AE-CBF239061221}" destId="{81971D64-DC77-43D8-885C-FBC07ADF1A4D}" srcOrd="0" destOrd="0" presId="urn:microsoft.com/office/officeart/2005/8/layout/vList2"/>
    <dgm:cxn modelId="{C6769B8C-9171-4A5F-B28E-8BBC6C65393C}" srcId="{A88A0E87-E4A0-4EF2-97F8-5B06F142F1DA}" destId="{8FBD58CC-BFBE-48D5-89AE-CBF239061221}" srcOrd="0" destOrd="0" parTransId="{352E4B4F-A3EC-4CF7-9A11-ED67F6C6961B}" sibTransId="{85CB0D0C-0D31-48C6-B119-219F566DAB05}"/>
    <dgm:cxn modelId="{A2FF9154-1814-4C26-AF67-38D92D3724A1}" type="presOf" srcId="{A88A0E87-E4A0-4EF2-97F8-5B06F142F1DA}" destId="{94AF1937-6D4D-453E-9A39-78ED48FDD6D7}" srcOrd="0" destOrd="0" presId="urn:microsoft.com/office/officeart/2005/8/layout/vList2"/>
    <dgm:cxn modelId="{1DA21B33-EA4D-4C8F-AA89-E765005336AB}" type="presParOf" srcId="{94AF1937-6D4D-453E-9A39-78ED48FDD6D7}" destId="{81971D64-DC77-43D8-885C-FBC07ADF1A4D}"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1B0BDA6B-9F9D-4C56-A48E-58D181B6DF8F}" type="doc">
      <dgm:prSet loTypeId="urn:microsoft.com/office/officeart/2005/8/layout/hProcess9" loCatId="process" qsTypeId="urn:microsoft.com/office/officeart/2005/8/quickstyle/simple1" qsCatId="simple" csTypeId="urn:microsoft.com/office/officeart/2005/8/colors/accent0_1" csCatId="mainScheme"/>
      <dgm:spPr/>
      <dgm:t>
        <a:bodyPr/>
        <a:lstStyle/>
        <a:p>
          <a:pPr rtl="1"/>
          <a:endParaRPr lang="ar-SA"/>
        </a:p>
      </dgm:t>
    </dgm:pt>
    <dgm:pt modelId="{129B1476-85EB-4689-A100-3AA5657FE25F}">
      <dgm:prSet/>
      <dgm:spPr/>
      <dgm:t>
        <a:bodyPr/>
        <a:lstStyle/>
        <a:p>
          <a:pPr rtl="1"/>
          <a:r>
            <a:rPr lang="ar-SA" dirty="0" smtClean="0"/>
            <a:t>التفسير </a:t>
          </a:r>
          <a:r>
            <a:rPr lang="ar-SA" dirty="0" err="1" smtClean="0"/>
            <a:t>الموضوعى</a:t>
          </a:r>
          <a:r>
            <a:rPr lang="ar-SA" dirty="0" smtClean="0"/>
            <a:t>:</a:t>
          </a:r>
          <a:endParaRPr lang="ar-SA" dirty="0"/>
        </a:p>
      </dgm:t>
    </dgm:pt>
    <dgm:pt modelId="{3943A9E7-BCE6-4301-854A-5C978C79FFAC}" type="parTrans" cxnId="{E47DC276-48CB-4F9C-83DF-A7DA0975EA3D}">
      <dgm:prSet/>
      <dgm:spPr/>
      <dgm:t>
        <a:bodyPr/>
        <a:lstStyle/>
        <a:p>
          <a:pPr rtl="1"/>
          <a:endParaRPr lang="ar-SA"/>
        </a:p>
      </dgm:t>
    </dgm:pt>
    <dgm:pt modelId="{3F837721-D34F-484F-9CBD-19A522ECE809}" type="sibTrans" cxnId="{E47DC276-48CB-4F9C-83DF-A7DA0975EA3D}">
      <dgm:prSet/>
      <dgm:spPr/>
      <dgm:t>
        <a:bodyPr/>
        <a:lstStyle/>
        <a:p>
          <a:pPr rtl="1"/>
          <a:endParaRPr lang="ar-SA"/>
        </a:p>
      </dgm:t>
    </dgm:pt>
    <dgm:pt modelId="{3ACB83FD-0E8A-473A-A11A-76C9B2B031A3}" type="pres">
      <dgm:prSet presAssocID="{1B0BDA6B-9F9D-4C56-A48E-58D181B6DF8F}" presName="CompostProcess" presStyleCnt="0">
        <dgm:presLayoutVars>
          <dgm:dir/>
          <dgm:resizeHandles val="exact"/>
        </dgm:presLayoutVars>
      </dgm:prSet>
      <dgm:spPr/>
      <dgm:t>
        <a:bodyPr/>
        <a:lstStyle/>
        <a:p>
          <a:pPr rtl="1"/>
          <a:endParaRPr lang="ar-SA"/>
        </a:p>
      </dgm:t>
    </dgm:pt>
    <dgm:pt modelId="{2EF6BF11-9FC4-44E6-8B26-C249A36A9F92}" type="pres">
      <dgm:prSet presAssocID="{1B0BDA6B-9F9D-4C56-A48E-58D181B6DF8F}" presName="arrow" presStyleLbl="bgShp" presStyleIdx="0" presStyleCnt="1"/>
      <dgm:spPr/>
    </dgm:pt>
    <dgm:pt modelId="{9FFFAC85-467B-448E-8281-52940A4B45B5}" type="pres">
      <dgm:prSet presAssocID="{1B0BDA6B-9F9D-4C56-A48E-58D181B6DF8F}" presName="linearProcess" presStyleCnt="0"/>
      <dgm:spPr/>
    </dgm:pt>
    <dgm:pt modelId="{329BC493-DFFB-4965-A1B0-0FAA52B15F95}" type="pres">
      <dgm:prSet presAssocID="{129B1476-85EB-4689-A100-3AA5657FE25F}" presName="textNode" presStyleLbl="node1" presStyleIdx="0" presStyleCnt="1">
        <dgm:presLayoutVars>
          <dgm:bulletEnabled val="1"/>
        </dgm:presLayoutVars>
      </dgm:prSet>
      <dgm:spPr/>
      <dgm:t>
        <a:bodyPr/>
        <a:lstStyle/>
        <a:p>
          <a:pPr rtl="1"/>
          <a:endParaRPr lang="ar-SA"/>
        </a:p>
      </dgm:t>
    </dgm:pt>
  </dgm:ptLst>
  <dgm:cxnLst>
    <dgm:cxn modelId="{E47DC276-48CB-4F9C-83DF-A7DA0975EA3D}" srcId="{1B0BDA6B-9F9D-4C56-A48E-58D181B6DF8F}" destId="{129B1476-85EB-4689-A100-3AA5657FE25F}" srcOrd="0" destOrd="0" parTransId="{3943A9E7-BCE6-4301-854A-5C978C79FFAC}" sibTransId="{3F837721-D34F-484F-9CBD-19A522ECE809}"/>
    <dgm:cxn modelId="{55B1339C-B9C6-450D-AD0F-F42F3049F1EF}" type="presOf" srcId="{1B0BDA6B-9F9D-4C56-A48E-58D181B6DF8F}" destId="{3ACB83FD-0E8A-473A-A11A-76C9B2B031A3}" srcOrd="0" destOrd="0" presId="urn:microsoft.com/office/officeart/2005/8/layout/hProcess9"/>
    <dgm:cxn modelId="{C5D8468A-0D01-4346-9F57-ACDEEE15F298}" type="presOf" srcId="{129B1476-85EB-4689-A100-3AA5657FE25F}" destId="{329BC493-DFFB-4965-A1B0-0FAA52B15F95}" srcOrd="0" destOrd="0" presId="urn:microsoft.com/office/officeart/2005/8/layout/hProcess9"/>
    <dgm:cxn modelId="{A4C2C4A6-ACD5-420E-9D71-4C2EB5FF3FC4}" type="presParOf" srcId="{3ACB83FD-0E8A-473A-A11A-76C9B2B031A3}" destId="{2EF6BF11-9FC4-44E6-8B26-C249A36A9F92}" srcOrd="0" destOrd="0" presId="urn:microsoft.com/office/officeart/2005/8/layout/hProcess9"/>
    <dgm:cxn modelId="{553E0F69-BB5C-4850-9315-1C0102C3C851}" type="presParOf" srcId="{3ACB83FD-0E8A-473A-A11A-76C9B2B031A3}" destId="{9FFFAC85-467B-448E-8281-52940A4B45B5}" srcOrd="1" destOrd="0" presId="urn:microsoft.com/office/officeart/2005/8/layout/hProcess9"/>
    <dgm:cxn modelId="{8156E143-7005-4CC9-9B5D-64F63F1404D1}" type="presParOf" srcId="{9FFFAC85-467B-448E-8281-52940A4B45B5}" destId="{329BC493-DFFB-4965-A1B0-0FAA52B15F95}" srcOrd="0"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1A20BE3D-391C-4008-949D-236BB2752BA1}" type="doc">
      <dgm:prSet loTypeId="urn:microsoft.com/office/officeart/2005/8/layout/vList2" loCatId="list" qsTypeId="urn:microsoft.com/office/officeart/2005/8/quickstyle/simple1" qsCatId="simple" csTypeId="urn:microsoft.com/office/officeart/2005/8/colors/accent1_2" csCatId="accent1" phldr="1"/>
      <dgm:spPr/>
      <dgm:t>
        <a:bodyPr/>
        <a:lstStyle/>
        <a:p>
          <a:pPr rtl="1"/>
          <a:endParaRPr lang="ar-SA"/>
        </a:p>
      </dgm:t>
    </dgm:pt>
    <dgm:pt modelId="{AE19CFE4-4F10-4080-A5A1-56A4088AD4A7}">
      <dgm:prSet custT="1">
        <dgm:style>
          <a:lnRef idx="1">
            <a:schemeClr val="accent4"/>
          </a:lnRef>
          <a:fillRef idx="2">
            <a:schemeClr val="accent4"/>
          </a:fillRef>
          <a:effectRef idx="1">
            <a:schemeClr val="accent4"/>
          </a:effectRef>
          <a:fontRef idx="minor">
            <a:schemeClr val="dk1"/>
          </a:fontRef>
        </dgm:style>
      </dgm:prSet>
      <dgm:spPr/>
      <dgm:t>
        <a:bodyPr/>
        <a:lstStyle/>
        <a:p>
          <a:pPr algn="justLow" rtl="1"/>
          <a:r>
            <a:rPr lang="ar-SA" sz="3200" b="1" dirty="0" smtClean="0"/>
            <a:t>     وكذلك وُجِد مِنَ العلماء مَن ضيَّق دائرة البحث </a:t>
          </a:r>
          <a:r>
            <a:rPr lang="ar-SA" sz="3200" b="1" dirty="0" err="1" smtClean="0"/>
            <a:t>فى</a:t>
          </a:r>
          <a:r>
            <a:rPr lang="ar-SA" sz="3200" b="1" dirty="0" smtClean="0"/>
            <a:t> التفسير، فتكلَّم عن ناحية واحدة من نَواحيه المتشعبة المتعددة، فابن القيم - مثلاً - أفرد كتاباً من مؤلفاته للكلام عن أقسام القرآن سماه "التبيان في أقسام القرآن". وأبو عبيدة أفرد كتاباً للكلام عن مجاز القرآن والراغب </a:t>
          </a:r>
          <a:r>
            <a:rPr lang="ar-SA" sz="3200" b="1" dirty="0" err="1" smtClean="0"/>
            <a:t>الأصفهانى</a:t>
          </a:r>
          <a:r>
            <a:rPr lang="ar-SA" sz="3200" b="1" dirty="0" smtClean="0"/>
            <a:t> أفرد كتاباً في مفردات القرآن وغير هؤلاء كثير من العلماء الذين قصدوا إلى موضوع خاص في القرآن يجمعون ما تفرَّق منه، ويفردونه بالدرس والبحث.</a:t>
          </a:r>
          <a:endParaRPr lang="ar-SA" sz="3200" b="1" dirty="0"/>
        </a:p>
      </dgm:t>
    </dgm:pt>
    <dgm:pt modelId="{3012DD1C-CDB4-451A-A0D8-D801EF5A2BA6}" type="parTrans" cxnId="{B55574D3-5E40-4B80-9696-00859B3E9AF1}">
      <dgm:prSet/>
      <dgm:spPr/>
      <dgm:t>
        <a:bodyPr/>
        <a:lstStyle/>
        <a:p>
          <a:pPr rtl="1"/>
          <a:endParaRPr lang="ar-SA"/>
        </a:p>
      </dgm:t>
    </dgm:pt>
    <dgm:pt modelId="{8028FEE2-BFAA-4AC8-B0E3-9B4673D403BF}" type="sibTrans" cxnId="{B55574D3-5E40-4B80-9696-00859B3E9AF1}">
      <dgm:prSet/>
      <dgm:spPr/>
      <dgm:t>
        <a:bodyPr/>
        <a:lstStyle/>
        <a:p>
          <a:pPr rtl="1"/>
          <a:endParaRPr lang="ar-SA"/>
        </a:p>
      </dgm:t>
    </dgm:pt>
    <dgm:pt modelId="{B932B049-0428-448A-B7DE-B1E20BBA1D54}" type="pres">
      <dgm:prSet presAssocID="{1A20BE3D-391C-4008-949D-236BB2752BA1}" presName="linear" presStyleCnt="0">
        <dgm:presLayoutVars>
          <dgm:animLvl val="lvl"/>
          <dgm:resizeHandles val="exact"/>
        </dgm:presLayoutVars>
      </dgm:prSet>
      <dgm:spPr/>
      <dgm:t>
        <a:bodyPr/>
        <a:lstStyle/>
        <a:p>
          <a:pPr rtl="1"/>
          <a:endParaRPr lang="ar-SA"/>
        </a:p>
      </dgm:t>
    </dgm:pt>
    <dgm:pt modelId="{19671ED7-5A39-4726-8161-B10C28FF3EC7}" type="pres">
      <dgm:prSet presAssocID="{AE19CFE4-4F10-4080-A5A1-56A4088AD4A7}" presName="parentText" presStyleLbl="node1" presStyleIdx="0" presStyleCnt="1" custScaleY="88883">
        <dgm:presLayoutVars>
          <dgm:chMax val="0"/>
          <dgm:bulletEnabled val="1"/>
        </dgm:presLayoutVars>
      </dgm:prSet>
      <dgm:spPr/>
      <dgm:t>
        <a:bodyPr/>
        <a:lstStyle/>
        <a:p>
          <a:pPr rtl="1"/>
          <a:endParaRPr lang="ar-SA"/>
        </a:p>
      </dgm:t>
    </dgm:pt>
  </dgm:ptLst>
  <dgm:cxnLst>
    <dgm:cxn modelId="{F85823F3-F6B6-437E-821B-32831F5FBBA8}" type="presOf" srcId="{AE19CFE4-4F10-4080-A5A1-56A4088AD4A7}" destId="{19671ED7-5A39-4726-8161-B10C28FF3EC7}" srcOrd="0" destOrd="0" presId="urn:microsoft.com/office/officeart/2005/8/layout/vList2"/>
    <dgm:cxn modelId="{B55574D3-5E40-4B80-9696-00859B3E9AF1}" srcId="{1A20BE3D-391C-4008-949D-236BB2752BA1}" destId="{AE19CFE4-4F10-4080-A5A1-56A4088AD4A7}" srcOrd="0" destOrd="0" parTransId="{3012DD1C-CDB4-451A-A0D8-D801EF5A2BA6}" sibTransId="{8028FEE2-BFAA-4AC8-B0E3-9B4673D403BF}"/>
    <dgm:cxn modelId="{CC185A2B-8B06-42E8-871D-1F73BF70B253}" type="presOf" srcId="{1A20BE3D-391C-4008-949D-236BB2752BA1}" destId="{B932B049-0428-448A-B7DE-B1E20BBA1D54}" srcOrd="0" destOrd="0" presId="urn:microsoft.com/office/officeart/2005/8/layout/vList2"/>
    <dgm:cxn modelId="{5DCD40B6-948A-426E-917B-3C361D92FF4B}" type="presParOf" srcId="{B932B049-0428-448A-B7DE-B1E20BBA1D54}" destId="{19671ED7-5A39-4726-8161-B10C28FF3EC7}"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6B20E8EA-8AC0-4C58-9C6E-5AEAA7FA3D1F}" type="doc">
      <dgm:prSet loTypeId="urn:microsoft.com/office/officeart/2005/8/layout/vList3" loCatId="list" qsTypeId="urn:microsoft.com/office/officeart/2005/8/quickstyle/simple1" qsCatId="simple" csTypeId="urn:microsoft.com/office/officeart/2005/8/colors/accent1_2" csCatId="accent1" phldr="1"/>
      <dgm:spPr/>
      <dgm:t>
        <a:bodyPr/>
        <a:lstStyle/>
        <a:p>
          <a:pPr rtl="1"/>
          <a:endParaRPr lang="ar-SA"/>
        </a:p>
      </dgm:t>
    </dgm:pt>
    <dgm:pt modelId="{E0D7B979-84CE-477F-A97E-829013816E43}">
      <dgm:prSet custT="1">
        <dgm:style>
          <a:lnRef idx="2">
            <a:schemeClr val="dk1">
              <a:shade val="50000"/>
            </a:schemeClr>
          </a:lnRef>
          <a:fillRef idx="1">
            <a:schemeClr val="dk1"/>
          </a:fillRef>
          <a:effectRef idx="0">
            <a:schemeClr val="dk1"/>
          </a:effectRef>
          <a:fontRef idx="minor">
            <a:schemeClr val="lt1"/>
          </a:fontRef>
        </dgm:style>
      </dgm:prSet>
      <dgm:spPr/>
      <dgm:t>
        <a:bodyPr/>
        <a:lstStyle/>
        <a:p>
          <a:pPr rtl="1"/>
          <a:r>
            <a:rPr lang="ar-SA" sz="4000" b="1" u="sng" dirty="0" smtClean="0"/>
            <a:t>التفسير بالمأثور </a:t>
          </a:r>
          <a:endParaRPr lang="ar-SA" sz="4000" b="1" u="sng" dirty="0"/>
        </a:p>
      </dgm:t>
    </dgm:pt>
    <dgm:pt modelId="{7A5C0111-8F0A-43C9-8E1B-941114BC54FB}" type="parTrans" cxnId="{FF7D50C4-8549-476E-B5DE-4D1705590995}">
      <dgm:prSet/>
      <dgm:spPr/>
      <dgm:t>
        <a:bodyPr/>
        <a:lstStyle/>
        <a:p>
          <a:pPr rtl="1"/>
          <a:endParaRPr lang="ar-SA"/>
        </a:p>
      </dgm:t>
    </dgm:pt>
    <dgm:pt modelId="{CEBB4EB7-608B-472F-8DD5-587BB4E10CC4}" type="sibTrans" cxnId="{FF7D50C4-8549-476E-B5DE-4D1705590995}">
      <dgm:prSet/>
      <dgm:spPr/>
      <dgm:t>
        <a:bodyPr/>
        <a:lstStyle/>
        <a:p>
          <a:pPr rtl="1"/>
          <a:endParaRPr lang="ar-SA"/>
        </a:p>
      </dgm:t>
    </dgm:pt>
    <dgm:pt modelId="{25FD2CFE-90B4-4FBA-B928-4D1AA632DF9E}">
      <dgm:prSet custT="1">
        <dgm:style>
          <a:lnRef idx="1">
            <a:schemeClr val="accent4"/>
          </a:lnRef>
          <a:fillRef idx="2">
            <a:schemeClr val="accent4"/>
          </a:fillRef>
          <a:effectRef idx="1">
            <a:schemeClr val="accent4"/>
          </a:effectRef>
          <a:fontRef idx="minor">
            <a:schemeClr val="dk1"/>
          </a:fontRef>
        </dgm:style>
      </dgm:prSet>
      <dgm:spPr/>
      <dgm:t>
        <a:bodyPr/>
        <a:lstStyle/>
        <a:p>
          <a:pPr algn="r" rtl="1"/>
          <a:r>
            <a:rPr lang="ar-SA" sz="3600" dirty="0" smtClean="0"/>
            <a:t>ما هو التفسير المأثور؟</a:t>
          </a:r>
          <a:endParaRPr lang="ar-SA" sz="3600" dirty="0"/>
        </a:p>
      </dgm:t>
    </dgm:pt>
    <dgm:pt modelId="{19C3A08F-6029-4B04-84EB-E2135C441EF1}" type="parTrans" cxnId="{6F5E9B14-3F52-4CDF-8DFA-670AD23A3FF9}">
      <dgm:prSet/>
      <dgm:spPr/>
      <dgm:t>
        <a:bodyPr/>
        <a:lstStyle/>
        <a:p>
          <a:pPr rtl="1"/>
          <a:endParaRPr lang="ar-SA"/>
        </a:p>
      </dgm:t>
    </dgm:pt>
    <dgm:pt modelId="{90533DC6-45F6-4892-9DF8-93A4B76CADDE}" type="sibTrans" cxnId="{6F5E9B14-3F52-4CDF-8DFA-670AD23A3FF9}">
      <dgm:prSet/>
      <dgm:spPr/>
      <dgm:t>
        <a:bodyPr/>
        <a:lstStyle/>
        <a:p>
          <a:pPr rtl="1"/>
          <a:endParaRPr lang="ar-SA"/>
        </a:p>
      </dgm:t>
    </dgm:pt>
    <dgm:pt modelId="{3CBF8F7F-4CE6-4007-A233-205F74A17E34}">
      <dgm:prSet custT="1">
        <dgm:style>
          <a:lnRef idx="1">
            <a:schemeClr val="accent4"/>
          </a:lnRef>
          <a:fillRef idx="2">
            <a:schemeClr val="accent4"/>
          </a:fillRef>
          <a:effectRef idx="1">
            <a:schemeClr val="accent4"/>
          </a:effectRef>
          <a:fontRef idx="minor">
            <a:schemeClr val="dk1"/>
          </a:fontRef>
        </dgm:style>
      </dgm:prSet>
      <dgm:spPr/>
      <dgm:t>
        <a:bodyPr/>
        <a:lstStyle/>
        <a:p>
          <a:pPr algn="r" rtl="1"/>
          <a:r>
            <a:rPr lang="ar-SA" sz="3200" dirty="0" smtClean="0"/>
            <a:t>يشمل التفسير المأثور ما جاء في القرآن نفسه من البيان والتفصيل لبعض آياته، وما نُقل عن الرسول صلى الله عليه وسلم، وما نُقِل عن الصحابة رضوان الله عليهم، وما نُقِل عن التابعين</a:t>
          </a:r>
          <a:endParaRPr lang="ar-SA" sz="3200" dirty="0"/>
        </a:p>
      </dgm:t>
    </dgm:pt>
    <dgm:pt modelId="{8734691F-35F9-4058-9B0B-C025DDEE7CF7}" type="parTrans" cxnId="{861469CD-A153-4DDC-9962-1555072A72FB}">
      <dgm:prSet/>
      <dgm:spPr/>
      <dgm:t>
        <a:bodyPr/>
        <a:lstStyle/>
        <a:p>
          <a:pPr rtl="1"/>
          <a:endParaRPr lang="ar-SA"/>
        </a:p>
      </dgm:t>
    </dgm:pt>
    <dgm:pt modelId="{EEFA5E80-A7BC-4312-8A9F-0FAEEDA04DA7}" type="sibTrans" cxnId="{861469CD-A153-4DDC-9962-1555072A72FB}">
      <dgm:prSet/>
      <dgm:spPr/>
      <dgm:t>
        <a:bodyPr/>
        <a:lstStyle/>
        <a:p>
          <a:pPr rtl="1"/>
          <a:endParaRPr lang="ar-SA"/>
        </a:p>
      </dgm:t>
    </dgm:pt>
    <dgm:pt modelId="{C791F612-3A13-44CA-9183-CCDB614AFBAF}" type="pres">
      <dgm:prSet presAssocID="{6B20E8EA-8AC0-4C58-9C6E-5AEAA7FA3D1F}" presName="linearFlow" presStyleCnt="0">
        <dgm:presLayoutVars>
          <dgm:dir/>
          <dgm:resizeHandles val="exact"/>
        </dgm:presLayoutVars>
      </dgm:prSet>
      <dgm:spPr/>
      <dgm:t>
        <a:bodyPr/>
        <a:lstStyle/>
        <a:p>
          <a:pPr rtl="1"/>
          <a:endParaRPr lang="ar-SA"/>
        </a:p>
      </dgm:t>
    </dgm:pt>
    <dgm:pt modelId="{C7C3E416-CD94-42AA-B8BC-3776BDE96671}" type="pres">
      <dgm:prSet presAssocID="{E0D7B979-84CE-477F-A97E-829013816E43}" presName="composite" presStyleCnt="0"/>
      <dgm:spPr/>
    </dgm:pt>
    <dgm:pt modelId="{DE156F47-1BF8-4D0F-A015-21254F51626D}" type="pres">
      <dgm:prSet presAssocID="{E0D7B979-84CE-477F-A97E-829013816E43}" presName="imgShp" presStyleLbl="fgImgPlace1" presStyleIdx="0" presStyleCnt="3" custLinFactNeighborX="-60364" custLinFactNeighborY="-2"/>
      <dgm:spPr/>
    </dgm:pt>
    <dgm:pt modelId="{7E730FB7-F1D0-4F5A-9AE6-5787FD56E1F8}" type="pres">
      <dgm:prSet presAssocID="{E0D7B979-84CE-477F-A97E-829013816E43}" presName="txShp" presStyleLbl="node1" presStyleIdx="0" presStyleCnt="3" custScaleX="150376">
        <dgm:presLayoutVars>
          <dgm:bulletEnabled val="1"/>
        </dgm:presLayoutVars>
      </dgm:prSet>
      <dgm:spPr/>
      <dgm:t>
        <a:bodyPr/>
        <a:lstStyle/>
        <a:p>
          <a:pPr rtl="1"/>
          <a:endParaRPr lang="ar-SA"/>
        </a:p>
      </dgm:t>
    </dgm:pt>
    <dgm:pt modelId="{44705557-F3BA-4F3D-A26F-84B572DD32AA}" type="pres">
      <dgm:prSet presAssocID="{CEBB4EB7-608B-472F-8DD5-587BB4E10CC4}" presName="spacing" presStyleCnt="0"/>
      <dgm:spPr/>
    </dgm:pt>
    <dgm:pt modelId="{34C8B167-F5C4-42F2-A385-2D1F1DE2B5E5}" type="pres">
      <dgm:prSet presAssocID="{25FD2CFE-90B4-4FBA-B928-4D1AA632DF9E}" presName="composite" presStyleCnt="0"/>
      <dgm:spPr/>
    </dgm:pt>
    <dgm:pt modelId="{684646D3-0899-4765-B880-2D88E1CF94C3}" type="pres">
      <dgm:prSet presAssocID="{25FD2CFE-90B4-4FBA-B928-4D1AA632DF9E}" presName="imgShp" presStyleLbl="fgImgPlace1" presStyleIdx="1" presStyleCnt="3" custLinFactNeighborX="-67722" custLinFactNeighborY="-12126"/>
      <dgm:spPr/>
    </dgm:pt>
    <dgm:pt modelId="{50CFAF4D-F305-4FEA-B032-68CFC54FC8BD}" type="pres">
      <dgm:prSet presAssocID="{25FD2CFE-90B4-4FBA-B928-4D1AA632DF9E}" presName="txShp" presStyleLbl="node1" presStyleIdx="1" presStyleCnt="3" custScaleX="150376" custLinFactNeighborX="-529" custLinFactNeighborY="-10677">
        <dgm:presLayoutVars>
          <dgm:bulletEnabled val="1"/>
        </dgm:presLayoutVars>
      </dgm:prSet>
      <dgm:spPr/>
      <dgm:t>
        <a:bodyPr/>
        <a:lstStyle/>
        <a:p>
          <a:pPr rtl="1"/>
          <a:endParaRPr lang="ar-SA"/>
        </a:p>
      </dgm:t>
    </dgm:pt>
    <dgm:pt modelId="{E40E3876-2EDC-47D9-B392-E4FA55FC543F}" type="pres">
      <dgm:prSet presAssocID="{90533DC6-45F6-4892-9DF8-93A4B76CADDE}" presName="spacing" presStyleCnt="0"/>
      <dgm:spPr/>
    </dgm:pt>
    <dgm:pt modelId="{5842650A-311D-4649-BB0C-409949F7B09A}" type="pres">
      <dgm:prSet presAssocID="{3CBF8F7F-4CE6-4007-A233-205F74A17E34}" presName="composite" presStyleCnt="0"/>
      <dgm:spPr/>
    </dgm:pt>
    <dgm:pt modelId="{E8610159-598E-4F9D-8282-BFA40FADF393}" type="pres">
      <dgm:prSet presAssocID="{3CBF8F7F-4CE6-4007-A233-205F74A17E34}" presName="imgShp" presStyleLbl="fgImgPlace1" presStyleIdx="2" presStyleCnt="3" custLinFactNeighborX="-67722" custLinFactNeighborY="-22667"/>
      <dgm:spPr/>
    </dgm:pt>
    <dgm:pt modelId="{604B626F-0BF7-4BBB-AEAC-FBA97F916E0D}" type="pres">
      <dgm:prSet presAssocID="{3CBF8F7F-4CE6-4007-A233-205F74A17E34}" presName="txShp" presStyleLbl="node1" presStyleIdx="2" presStyleCnt="3" custScaleX="150376" custScaleY="273421" custLinFactNeighborX="-529" custLinFactNeighborY="-21278">
        <dgm:presLayoutVars>
          <dgm:bulletEnabled val="1"/>
        </dgm:presLayoutVars>
      </dgm:prSet>
      <dgm:spPr/>
      <dgm:t>
        <a:bodyPr/>
        <a:lstStyle/>
        <a:p>
          <a:pPr rtl="1"/>
          <a:endParaRPr lang="ar-SA"/>
        </a:p>
      </dgm:t>
    </dgm:pt>
  </dgm:ptLst>
  <dgm:cxnLst>
    <dgm:cxn modelId="{FF7D50C4-8549-476E-B5DE-4D1705590995}" srcId="{6B20E8EA-8AC0-4C58-9C6E-5AEAA7FA3D1F}" destId="{E0D7B979-84CE-477F-A97E-829013816E43}" srcOrd="0" destOrd="0" parTransId="{7A5C0111-8F0A-43C9-8E1B-941114BC54FB}" sibTransId="{CEBB4EB7-608B-472F-8DD5-587BB4E10CC4}"/>
    <dgm:cxn modelId="{9B98BD1E-AF31-4465-8AC1-12A336F1401C}" type="presOf" srcId="{3CBF8F7F-4CE6-4007-A233-205F74A17E34}" destId="{604B626F-0BF7-4BBB-AEAC-FBA97F916E0D}" srcOrd="0" destOrd="0" presId="urn:microsoft.com/office/officeart/2005/8/layout/vList3"/>
    <dgm:cxn modelId="{247904A8-B626-46A0-9AFD-FEF1BD9347CF}" type="presOf" srcId="{E0D7B979-84CE-477F-A97E-829013816E43}" destId="{7E730FB7-F1D0-4F5A-9AE6-5787FD56E1F8}" srcOrd="0" destOrd="0" presId="urn:microsoft.com/office/officeart/2005/8/layout/vList3"/>
    <dgm:cxn modelId="{6F5E9B14-3F52-4CDF-8DFA-670AD23A3FF9}" srcId="{6B20E8EA-8AC0-4C58-9C6E-5AEAA7FA3D1F}" destId="{25FD2CFE-90B4-4FBA-B928-4D1AA632DF9E}" srcOrd="1" destOrd="0" parTransId="{19C3A08F-6029-4B04-84EB-E2135C441EF1}" sibTransId="{90533DC6-45F6-4892-9DF8-93A4B76CADDE}"/>
    <dgm:cxn modelId="{861469CD-A153-4DDC-9962-1555072A72FB}" srcId="{6B20E8EA-8AC0-4C58-9C6E-5AEAA7FA3D1F}" destId="{3CBF8F7F-4CE6-4007-A233-205F74A17E34}" srcOrd="2" destOrd="0" parTransId="{8734691F-35F9-4058-9B0B-C025DDEE7CF7}" sibTransId="{EEFA5E80-A7BC-4312-8A9F-0FAEEDA04DA7}"/>
    <dgm:cxn modelId="{9587CDEE-2903-46CF-B9E6-43CCCD7E895F}" type="presOf" srcId="{25FD2CFE-90B4-4FBA-B928-4D1AA632DF9E}" destId="{50CFAF4D-F305-4FEA-B032-68CFC54FC8BD}" srcOrd="0" destOrd="0" presId="urn:microsoft.com/office/officeart/2005/8/layout/vList3"/>
    <dgm:cxn modelId="{EF4656FF-8E2C-4180-91C3-E8B808B60B1D}" type="presOf" srcId="{6B20E8EA-8AC0-4C58-9C6E-5AEAA7FA3D1F}" destId="{C791F612-3A13-44CA-9183-CCDB614AFBAF}" srcOrd="0" destOrd="0" presId="urn:microsoft.com/office/officeart/2005/8/layout/vList3"/>
    <dgm:cxn modelId="{E87F1834-A9FA-4265-AEF6-A30C49EF7FC0}" type="presParOf" srcId="{C791F612-3A13-44CA-9183-CCDB614AFBAF}" destId="{C7C3E416-CD94-42AA-B8BC-3776BDE96671}" srcOrd="0" destOrd="0" presId="urn:microsoft.com/office/officeart/2005/8/layout/vList3"/>
    <dgm:cxn modelId="{556D0C6A-5B34-435D-8049-D8829DD538F3}" type="presParOf" srcId="{C7C3E416-CD94-42AA-B8BC-3776BDE96671}" destId="{DE156F47-1BF8-4D0F-A015-21254F51626D}" srcOrd="0" destOrd="0" presId="urn:microsoft.com/office/officeart/2005/8/layout/vList3"/>
    <dgm:cxn modelId="{2916B50B-F0D9-4F4D-9F19-C16C5FE8C913}" type="presParOf" srcId="{C7C3E416-CD94-42AA-B8BC-3776BDE96671}" destId="{7E730FB7-F1D0-4F5A-9AE6-5787FD56E1F8}" srcOrd="1" destOrd="0" presId="urn:microsoft.com/office/officeart/2005/8/layout/vList3"/>
    <dgm:cxn modelId="{FBDE4E10-EF22-4ED1-9448-6EDDD560D717}" type="presParOf" srcId="{C791F612-3A13-44CA-9183-CCDB614AFBAF}" destId="{44705557-F3BA-4F3D-A26F-84B572DD32AA}" srcOrd="1" destOrd="0" presId="urn:microsoft.com/office/officeart/2005/8/layout/vList3"/>
    <dgm:cxn modelId="{DD2CC418-3074-449B-B1CF-FD9916B1066F}" type="presParOf" srcId="{C791F612-3A13-44CA-9183-CCDB614AFBAF}" destId="{34C8B167-F5C4-42F2-A385-2D1F1DE2B5E5}" srcOrd="2" destOrd="0" presId="urn:microsoft.com/office/officeart/2005/8/layout/vList3"/>
    <dgm:cxn modelId="{F98E4AEC-8E9A-4C98-900D-F3CBFD0F5EDF}" type="presParOf" srcId="{34C8B167-F5C4-42F2-A385-2D1F1DE2B5E5}" destId="{684646D3-0899-4765-B880-2D88E1CF94C3}" srcOrd="0" destOrd="0" presId="urn:microsoft.com/office/officeart/2005/8/layout/vList3"/>
    <dgm:cxn modelId="{E5E78D73-64EF-4CF8-8BAA-5AA43BB3CD00}" type="presParOf" srcId="{34C8B167-F5C4-42F2-A385-2D1F1DE2B5E5}" destId="{50CFAF4D-F305-4FEA-B032-68CFC54FC8BD}" srcOrd="1" destOrd="0" presId="urn:microsoft.com/office/officeart/2005/8/layout/vList3"/>
    <dgm:cxn modelId="{D583E3CF-CF63-4FA0-A3B7-E7C12EADFDBD}" type="presParOf" srcId="{C791F612-3A13-44CA-9183-CCDB614AFBAF}" destId="{E40E3876-2EDC-47D9-B392-E4FA55FC543F}" srcOrd="3" destOrd="0" presId="urn:microsoft.com/office/officeart/2005/8/layout/vList3"/>
    <dgm:cxn modelId="{5E620A5C-3ED3-4E7E-9F4B-7E72C5E1F5DB}" type="presParOf" srcId="{C791F612-3A13-44CA-9183-CCDB614AFBAF}" destId="{5842650A-311D-4649-BB0C-409949F7B09A}" srcOrd="4" destOrd="0" presId="urn:microsoft.com/office/officeart/2005/8/layout/vList3"/>
    <dgm:cxn modelId="{56456618-B4F8-4B1E-99BD-A4F19A9493CD}" type="presParOf" srcId="{5842650A-311D-4649-BB0C-409949F7B09A}" destId="{E8610159-598E-4F9D-8282-BFA40FADF393}" srcOrd="0" destOrd="0" presId="urn:microsoft.com/office/officeart/2005/8/layout/vList3"/>
    <dgm:cxn modelId="{EAADE8DE-C5A9-46CD-8C6E-706976C60790}" type="presParOf" srcId="{5842650A-311D-4649-BB0C-409949F7B09A}" destId="{604B626F-0BF7-4BBB-AEAC-FBA97F916E0D}"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F5D14E09-975A-4B4B-9A98-274415E3C3A3}" type="doc">
      <dgm:prSet loTypeId="urn:microsoft.com/office/officeart/2005/8/layout/vList3" loCatId="list" qsTypeId="urn:microsoft.com/office/officeart/2005/8/quickstyle/simple1" qsCatId="simple" csTypeId="urn:microsoft.com/office/officeart/2005/8/colors/accent1_2" csCatId="accent1" phldr="1"/>
      <dgm:spPr/>
      <dgm:t>
        <a:bodyPr/>
        <a:lstStyle/>
        <a:p>
          <a:pPr rtl="1"/>
          <a:endParaRPr lang="ar-SA"/>
        </a:p>
      </dgm:t>
    </dgm:pt>
    <dgm:pt modelId="{D5015516-ED5F-4AB3-A2BA-19F5919FD849}">
      <dgm:prSet>
        <dgm:style>
          <a:lnRef idx="1">
            <a:schemeClr val="accent5"/>
          </a:lnRef>
          <a:fillRef idx="2">
            <a:schemeClr val="accent5"/>
          </a:fillRef>
          <a:effectRef idx="1">
            <a:schemeClr val="accent5"/>
          </a:effectRef>
          <a:fontRef idx="minor">
            <a:schemeClr val="dk1"/>
          </a:fontRef>
        </dgm:style>
      </dgm:prSet>
      <dgm:spPr/>
      <dgm:t>
        <a:bodyPr/>
        <a:lstStyle/>
        <a:p>
          <a:pPr algn="justLow" rtl="1"/>
          <a:r>
            <a:rPr lang="ar-SA" dirty="0" smtClean="0">
              <a:solidFill>
                <a:srgbClr val="FF0000"/>
              </a:solidFill>
            </a:rPr>
            <a:t>لماذا أدرجت مرويات التابعين في التفسير المأثور وقد اختلف الناس في الأخذ بها؟</a:t>
          </a:r>
        </a:p>
        <a:p>
          <a:pPr algn="justLow" rtl="1"/>
          <a:r>
            <a:rPr lang="ar-SA" dirty="0" smtClean="0"/>
            <a:t>  1-لأننا وجدنا أقوالهم في كتب التفسير المأثور، كتفسير ابن جرير وغيره.</a:t>
          </a:r>
        </a:p>
        <a:p>
          <a:pPr algn="justLow" rtl="1"/>
          <a:r>
            <a:rPr lang="ar-SA" dirty="0" smtClean="0"/>
            <a:t>2- لأن التابعين تلقوا غالب معلوماتهم في التفسير عن الصحابة رضوان الله عليهم.</a:t>
          </a:r>
        </a:p>
        <a:p>
          <a:pPr algn="justLow" rtl="1"/>
          <a:endParaRPr lang="ar-SA" dirty="0"/>
        </a:p>
      </dgm:t>
    </dgm:pt>
    <dgm:pt modelId="{A892CEDC-C9DC-4218-A2F2-B1C584BFF878}" type="parTrans" cxnId="{99612CE0-7068-4C80-9B72-B60068218510}">
      <dgm:prSet/>
      <dgm:spPr/>
      <dgm:t>
        <a:bodyPr/>
        <a:lstStyle/>
        <a:p>
          <a:pPr rtl="1"/>
          <a:endParaRPr lang="ar-SA"/>
        </a:p>
      </dgm:t>
    </dgm:pt>
    <dgm:pt modelId="{4837A596-C6DB-4BA6-9E8D-D0E1847942B7}" type="sibTrans" cxnId="{99612CE0-7068-4C80-9B72-B60068218510}">
      <dgm:prSet/>
      <dgm:spPr/>
      <dgm:t>
        <a:bodyPr/>
        <a:lstStyle/>
        <a:p>
          <a:pPr rtl="1"/>
          <a:endParaRPr lang="ar-SA"/>
        </a:p>
      </dgm:t>
    </dgm:pt>
    <dgm:pt modelId="{D58CF658-D73C-4A6F-886F-BDC733EFBF3B}" type="pres">
      <dgm:prSet presAssocID="{F5D14E09-975A-4B4B-9A98-274415E3C3A3}" presName="linearFlow" presStyleCnt="0">
        <dgm:presLayoutVars>
          <dgm:dir/>
          <dgm:resizeHandles val="exact"/>
        </dgm:presLayoutVars>
      </dgm:prSet>
      <dgm:spPr/>
      <dgm:t>
        <a:bodyPr/>
        <a:lstStyle/>
        <a:p>
          <a:pPr rtl="1"/>
          <a:endParaRPr lang="ar-SA"/>
        </a:p>
      </dgm:t>
    </dgm:pt>
    <dgm:pt modelId="{C2E42AE9-BEF2-4446-BCB8-6965FA46765C}" type="pres">
      <dgm:prSet presAssocID="{D5015516-ED5F-4AB3-A2BA-19F5919FD849}" presName="composite" presStyleCnt="0"/>
      <dgm:spPr/>
    </dgm:pt>
    <dgm:pt modelId="{D2855C09-0955-4B1B-9C73-1AE31B1253FD}" type="pres">
      <dgm:prSet presAssocID="{D5015516-ED5F-4AB3-A2BA-19F5919FD849}" presName="imgShp" presStyleLbl="fgImgPlace1" presStyleIdx="0" presStyleCnt="1" custScaleX="47161" custLinFactNeighborX="-15635" custLinFactNeighborY="1036"/>
      <dgm:spPr/>
    </dgm:pt>
    <dgm:pt modelId="{B4CA7FD7-70A9-47DA-A9DB-51ED0FF12AE0}" type="pres">
      <dgm:prSet presAssocID="{D5015516-ED5F-4AB3-A2BA-19F5919FD849}" presName="txShp" presStyleLbl="node1" presStyleIdx="0" presStyleCnt="1" custScaleX="150376" custScaleY="155446">
        <dgm:presLayoutVars>
          <dgm:bulletEnabled val="1"/>
        </dgm:presLayoutVars>
      </dgm:prSet>
      <dgm:spPr/>
      <dgm:t>
        <a:bodyPr/>
        <a:lstStyle/>
        <a:p>
          <a:pPr rtl="1"/>
          <a:endParaRPr lang="ar-SA"/>
        </a:p>
      </dgm:t>
    </dgm:pt>
  </dgm:ptLst>
  <dgm:cxnLst>
    <dgm:cxn modelId="{D2235BFC-EF38-4EC4-AC92-91BD984AB9DD}" type="presOf" srcId="{D5015516-ED5F-4AB3-A2BA-19F5919FD849}" destId="{B4CA7FD7-70A9-47DA-A9DB-51ED0FF12AE0}" srcOrd="0" destOrd="0" presId="urn:microsoft.com/office/officeart/2005/8/layout/vList3"/>
    <dgm:cxn modelId="{99612CE0-7068-4C80-9B72-B60068218510}" srcId="{F5D14E09-975A-4B4B-9A98-274415E3C3A3}" destId="{D5015516-ED5F-4AB3-A2BA-19F5919FD849}" srcOrd="0" destOrd="0" parTransId="{A892CEDC-C9DC-4218-A2F2-B1C584BFF878}" sibTransId="{4837A596-C6DB-4BA6-9E8D-D0E1847942B7}"/>
    <dgm:cxn modelId="{5EE876C8-AF01-4AB3-9B83-44FD793CE316}" type="presOf" srcId="{F5D14E09-975A-4B4B-9A98-274415E3C3A3}" destId="{D58CF658-D73C-4A6F-886F-BDC733EFBF3B}" srcOrd="0" destOrd="0" presId="urn:microsoft.com/office/officeart/2005/8/layout/vList3"/>
    <dgm:cxn modelId="{3FAB3367-6B8C-4463-B456-B68F64D762ED}" type="presParOf" srcId="{D58CF658-D73C-4A6F-886F-BDC733EFBF3B}" destId="{C2E42AE9-BEF2-4446-BCB8-6965FA46765C}" srcOrd="0" destOrd="0" presId="urn:microsoft.com/office/officeart/2005/8/layout/vList3"/>
    <dgm:cxn modelId="{1EA640EB-3AAC-4D22-8929-59A3AA3C7DA0}" type="presParOf" srcId="{C2E42AE9-BEF2-4446-BCB8-6965FA46765C}" destId="{D2855C09-0955-4B1B-9C73-1AE31B1253FD}" srcOrd="0" destOrd="0" presId="urn:microsoft.com/office/officeart/2005/8/layout/vList3"/>
    <dgm:cxn modelId="{735E8698-ADEF-4859-B641-827FA5E80456}" type="presParOf" srcId="{C2E42AE9-BEF2-4446-BCB8-6965FA46765C}" destId="{B4CA7FD7-70A9-47DA-A9DB-51ED0FF12AE0}"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189D4A27-5351-4559-B06F-4DC31BB884D5}" type="doc">
      <dgm:prSet loTypeId="urn:microsoft.com/office/officeart/2005/8/layout/vList3" loCatId="list" qsTypeId="urn:microsoft.com/office/officeart/2005/8/quickstyle/simple3" qsCatId="simple" csTypeId="urn:microsoft.com/office/officeart/2005/8/colors/accent1_2" csCatId="accent1" phldr="1"/>
      <dgm:spPr/>
      <dgm:t>
        <a:bodyPr/>
        <a:lstStyle/>
        <a:p>
          <a:pPr rtl="1"/>
          <a:endParaRPr lang="ar-SA"/>
        </a:p>
      </dgm:t>
    </dgm:pt>
    <dgm:pt modelId="{52D5FF3F-A3FB-49E1-BA15-65D8D4F043C2}">
      <dgm:prSet custT="1"/>
      <dgm:spPr>
        <a:solidFill>
          <a:schemeClr val="accent2">
            <a:lumMod val="60000"/>
            <a:lumOff val="40000"/>
          </a:schemeClr>
        </a:solidFill>
      </dgm:spPr>
      <dgm:t>
        <a:bodyPr/>
        <a:lstStyle/>
        <a:p>
          <a:pPr algn="r" rtl="1"/>
          <a:r>
            <a:rPr lang="ar-SA" sz="3600" b="1" u="sng" dirty="0" smtClean="0"/>
            <a:t>الضعف في رواية التفسير المأثور وأسبابه:</a:t>
          </a:r>
          <a:endParaRPr lang="ar-SA" sz="3600" u="sng" dirty="0"/>
        </a:p>
      </dgm:t>
    </dgm:pt>
    <dgm:pt modelId="{7DE3CFA5-30D9-4A82-8DFA-DE59EC0828FD}" type="parTrans" cxnId="{8D4CAD49-4698-4056-B8B5-BEDBA7EBE871}">
      <dgm:prSet/>
      <dgm:spPr/>
      <dgm:t>
        <a:bodyPr/>
        <a:lstStyle/>
        <a:p>
          <a:pPr rtl="1"/>
          <a:endParaRPr lang="ar-SA"/>
        </a:p>
      </dgm:t>
    </dgm:pt>
    <dgm:pt modelId="{391F7081-B23E-440F-8D67-8E92EE5C5863}" type="sibTrans" cxnId="{8D4CAD49-4698-4056-B8B5-BEDBA7EBE871}">
      <dgm:prSet/>
      <dgm:spPr/>
      <dgm:t>
        <a:bodyPr/>
        <a:lstStyle/>
        <a:p>
          <a:pPr rtl="1"/>
          <a:endParaRPr lang="ar-SA"/>
        </a:p>
      </dgm:t>
    </dgm:pt>
    <dgm:pt modelId="{C3CB6932-9048-4F17-996F-5406C5155AE3}">
      <dgm:prSet custT="1"/>
      <dgm:spPr>
        <a:solidFill>
          <a:srgbClr val="FF66FF"/>
        </a:solidFill>
      </dgm:spPr>
      <dgm:t>
        <a:bodyPr/>
        <a:lstStyle/>
        <a:p>
          <a:pPr algn="r" rtl="1"/>
          <a:r>
            <a:rPr lang="ar-SA" sz="3600" b="1" dirty="0" smtClean="0"/>
            <a:t>مدخل :</a:t>
          </a:r>
          <a:endParaRPr lang="ar-SA" sz="3600" dirty="0"/>
        </a:p>
      </dgm:t>
    </dgm:pt>
    <dgm:pt modelId="{0F7CB5EB-9327-4757-9425-BBA1F773DF49}" type="parTrans" cxnId="{ED95DBB6-A5D0-443E-9024-831B60CD0373}">
      <dgm:prSet/>
      <dgm:spPr/>
      <dgm:t>
        <a:bodyPr/>
        <a:lstStyle/>
        <a:p>
          <a:pPr rtl="1"/>
          <a:endParaRPr lang="ar-SA"/>
        </a:p>
      </dgm:t>
    </dgm:pt>
    <dgm:pt modelId="{340040F7-38D5-49AE-A323-415C13818AE5}" type="sibTrans" cxnId="{ED95DBB6-A5D0-443E-9024-831B60CD0373}">
      <dgm:prSet/>
      <dgm:spPr/>
      <dgm:t>
        <a:bodyPr/>
        <a:lstStyle/>
        <a:p>
          <a:pPr rtl="1"/>
          <a:endParaRPr lang="ar-SA"/>
        </a:p>
      </dgm:t>
    </dgm:pt>
    <dgm:pt modelId="{DFA5F4F3-012A-45BC-98F0-1AAA145F3039}">
      <dgm:prSet/>
      <dgm:spPr/>
      <dgm:t>
        <a:bodyPr/>
        <a:lstStyle/>
        <a:p>
          <a:pPr algn="justLow" rtl="1"/>
          <a:r>
            <a:rPr lang="ar-SA" b="1" dirty="0" smtClean="0"/>
            <a:t>    علمنا مما تقدَّم أن التفسير المأثور يشمل ما كان تفسيراً للقرآن بالقرآن، وما كان تفسيراً للقرآن بالسُّنَّة، وما كان تفسيراً للقرآن بالموقوف على الصحابة أو المروى عن التابعين. أما تفسير القرآن بالقرآن. أو بما ثبت من السُّنَّة الصحيحة، فذلك مما لا خلاف </a:t>
          </a:r>
          <a:r>
            <a:rPr lang="ar-SA" b="1" dirty="0" err="1" smtClean="0"/>
            <a:t>فى</a:t>
          </a:r>
          <a:r>
            <a:rPr lang="ar-SA" b="1" dirty="0" smtClean="0"/>
            <a:t> قبوله، لأنه لا يتطرق إليه الضعف. ولا يجد الشك إليه سبيلاً.</a:t>
          </a:r>
          <a:endParaRPr lang="ar-SA" b="1" dirty="0"/>
        </a:p>
      </dgm:t>
    </dgm:pt>
    <dgm:pt modelId="{67762CA4-C9FA-4E07-A74F-36F0610A9DA7}" type="parTrans" cxnId="{7CF15224-D055-4024-8E35-F89F2FB70A48}">
      <dgm:prSet/>
      <dgm:spPr/>
      <dgm:t>
        <a:bodyPr/>
        <a:lstStyle/>
        <a:p>
          <a:pPr rtl="1"/>
          <a:endParaRPr lang="ar-SA"/>
        </a:p>
      </dgm:t>
    </dgm:pt>
    <dgm:pt modelId="{65AEBD0F-E204-45A6-A2B8-40BA73A682A5}" type="sibTrans" cxnId="{7CF15224-D055-4024-8E35-F89F2FB70A48}">
      <dgm:prSet/>
      <dgm:spPr/>
      <dgm:t>
        <a:bodyPr/>
        <a:lstStyle/>
        <a:p>
          <a:pPr rtl="1"/>
          <a:endParaRPr lang="ar-SA"/>
        </a:p>
      </dgm:t>
    </dgm:pt>
    <dgm:pt modelId="{E48B67D8-FBD1-4D8D-8147-6467CA728A2F}" type="pres">
      <dgm:prSet presAssocID="{189D4A27-5351-4559-B06F-4DC31BB884D5}" presName="linearFlow" presStyleCnt="0">
        <dgm:presLayoutVars>
          <dgm:dir/>
          <dgm:resizeHandles val="exact"/>
        </dgm:presLayoutVars>
      </dgm:prSet>
      <dgm:spPr/>
      <dgm:t>
        <a:bodyPr/>
        <a:lstStyle/>
        <a:p>
          <a:pPr rtl="1"/>
          <a:endParaRPr lang="ar-SA"/>
        </a:p>
      </dgm:t>
    </dgm:pt>
    <dgm:pt modelId="{62461E7C-8977-4A48-83D2-3B077BB39EC8}" type="pres">
      <dgm:prSet presAssocID="{52D5FF3F-A3FB-49E1-BA15-65D8D4F043C2}" presName="composite" presStyleCnt="0"/>
      <dgm:spPr/>
    </dgm:pt>
    <dgm:pt modelId="{90C9FE96-407D-44CB-9130-4BD19F1A8CEC}" type="pres">
      <dgm:prSet presAssocID="{52D5FF3F-A3FB-49E1-BA15-65D8D4F043C2}" presName="imgShp" presStyleLbl="fgImgPlace1" presStyleIdx="0" presStyleCnt="3" custLinFactNeighborX="-76417" custLinFactNeighborY="-7979">
        <dgm:style>
          <a:lnRef idx="1">
            <a:schemeClr val="accent1"/>
          </a:lnRef>
          <a:fillRef idx="2">
            <a:schemeClr val="accent1"/>
          </a:fillRef>
          <a:effectRef idx="1">
            <a:schemeClr val="accent1"/>
          </a:effectRef>
          <a:fontRef idx="minor">
            <a:schemeClr val="dk1"/>
          </a:fontRef>
        </dgm:style>
      </dgm:prSet>
      <dgm:spPr/>
    </dgm:pt>
    <dgm:pt modelId="{951198A2-6527-4BF5-8DD8-19D4952B2CF3}" type="pres">
      <dgm:prSet presAssocID="{52D5FF3F-A3FB-49E1-BA15-65D8D4F043C2}" presName="txShp" presStyleLbl="node1" presStyleIdx="0" presStyleCnt="3" custScaleX="150376" custLinFactNeighborX="946" custLinFactNeighborY="-33">
        <dgm:presLayoutVars>
          <dgm:bulletEnabled val="1"/>
        </dgm:presLayoutVars>
      </dgm:prSet>
      <dgm:spPr/>
      <dgm:t>
        <a:bodyPr/>
        <a:lstStyle/>
        <a:p>
          <a:pPr rtl="1"/>
          <a:endParaRPr lang="ar-SA"/>
        </a:p>
      </dgm:t>
    </dgm:pt>
    <dgm:pt modelId="{7660DB4E-69CD-449D-AEB4-32C14EE04917}" type="pres">
      <dgm:prSet presAssocID="{391F7081-B23E-440F-8D67-8E92EE5C5863}" presName="spacing" presStyleCnt="0"/>
      <dgm:spPr/>
    </dgm:pt>
    <dgm:pt modelId="{6FEB2A3C-19F8-4902-B1C0-FE46F368F03E}" type="pres">
      <dgm:prSet presAssocID="{C3CB6932-9048-4F17-996F-5406C5155AE3}" presName="composite" presStyleCnt="0"/>
      <dgm:spPr/>
    </dgm:pt>
    <dgm:pt modelId="{5BA8B2EE-CCA1-4AB2-8506-B4DBA5329994}" type="pres">
      <dgm:prSet presAssocID="{C3CB6932-9048-4F17-996F-5406C5155AE3}" presName="imgShp" presStyleLbl="fgImgPlace1" presStyleIdx="1" presStyleCnt="3" custLinFactX="123977" custLinFactNeighborX="200000" custLinFactNeighborY="751"/>
      <dgm:spPr/>
    </dgm:pt>
    <dgm:pt modelId="{94E7D781-FA4C-4E74-9EF3-75491D947FD9}" type="pres">
      <dgm:prSet presAssocID="{C3CB6932-9048-4F17-996F-5406C5155AE3}" presName="txShp" presStyleLbl="node1" presStyleIdx="1" presStyleCnt="3" custScaleX="67309" custLinFactNeighborX="26582" custLinFactNeighborY="4394">
        <dgm:presLayoutVars>
          <dgm:bulletEnabled val="1"/>
        </dgm:presLayoutVars>
      </dgm:prSet>
      <dgm:spPr/>
      <dgm:t>
        <a:bodyPr/>
        <a:lstStyle/>
        <a:p>
          <a:pPr rtl="1"/>
          <a:endParaRPr lang="ar-SA"/>
        </a:p>
      </dgm:t>
    </dgm:pt>
    <dgm:pt modelId="{FDBFBD78-881E-492A-A4D2-4325F3EA9569}" type="pres">
      <dgm:prSet presAssocID="{340040F7-38D5-49AE-A323-415C13818AE5}" presName="spacing" presStyleCnt="0"/>
      <dgm:spPr/>
    </dgm:pt>
    <dgm:pt modelId="{EA0B2F57-1029-4DEE-91D9-C3D514DAE50F}" type="pres">
      <dgm:prSet presAssocID="{DFA5F4F3-012A-45BC-98F0-1AAA145F3039}" presName="composite" presStyleCnt="0"/>
      <dgm:spPr/>
    </dgm:pt>
    <dgm:pt modelId="{DE77D3B1-D807-4801-A834-9B6D2ECE4002}" type="pres">
      <dgm:prSet presAssocID="{DFA5F4F3-012A-45BC-98F0-1AAA145F3039}" presName="imgShp" presStyleLbl="fgImgPlace1" presStyleIdx="2" presStyleCnt="3" custLinFactX="-24536" custLinFactNeighborX="-100000" custLinFactNeighborY="-2847"/>
      <dgm:spPr/>
    </dgm:pt>
    <dgm:pt modelId="{BCFF6177-B1F9-4923-8F70-F818B0545798}" type="pres">
      <dgm:prSet presAssocID="{DFA5F4F3-012A-45BC-98F0-1AAA145F3039}" presName="txShp" presStyleLbl="node1" presStyleIdx="2" presStyleCnt="3" custScaleX="149998" custScaleY="340642">
        <dgm:presLayoutVars>
          <dgm:bulletEnabled val="1"/>
        </dgm:presLayoutVars>
      </dgm:prSet>
      <dgm:spPr/>
      <dgm:t>
        <a:bodyPr/>
        <a:lstStyle/>
        <a:p>
          <a:pPr rtl="1"/>
          <a:endParaRPr lang="ar-SA"/>
        </a:p>
      </dgm:t>
    </dgm:pt>
  </dgm:ptLst>
  <dgm:cxnLst>
    <dgm:cxn modelId="{63F29C7B-3C21-4386-9936-ED6CEDBFF8B8}" type="presOf" srcId="{C3CB6932-9048-4F17-996F-5406C5155AE3}" destId="{94E7D781-FA4C-4E74-9EF3-75491D947FD9}" srcOrd="0" destOrd="0" presId="urn:microsoft.com/office/officeart/2005/8/layout/vList3"/>
    <dgm:cxn modelId="{96DE7307-37FD-4933-9F46-F4781D9E5721}" type="presOf" srcId="{52D5FF3F-A3FB-49E1-BA15-65D8D4F043C2}" destId="{951198A2-6527-4BF5-8DD8-19D4952B2CF3}" srcOrd="0" destOrd="0" presId="urn:microsoft.com/office/officeart/2005/8/layout/vList3"/>
    <dgm:cxn modelId="{7CF15224-D055-4024-8E35-F89F2FB70A48}" srcId="{189D4A27-5351-4559-B06F-4DC31BB884D5}" destId="{DFA5F4F3-012A-45BC-98F0-1AAA145F3039}" srcOrd="2" destOrd="0" parTransId="{67762CA4-C9FA-4E07-A74F-36F0610A9DA7}" sibTransId="{65AEBD0F-E204-45A6-A2B8-40BA73A682A5}"/>
    <dgm:cxn modelId="{ED95DBB6-A5D0-443E-9024-831B60CD0373}" srcId="{189D4A27-5351-4559-B06F-4DC31BB884D5}" destId="{C3CB6932-9048-4F17-996F-5406C5155AE3}" srcOrd="1" destOrd="0" parTransId="{0F7CB5EB-9327-4757-9425-BBA1F773DF49}" sibTransId="{340040F7-38D5-49AE-A323-415C13818AE5}"/>
    <dgm:cxn modelId="{8D4CAD49-4698-4056-B8B5-BEDBA7EBE871}" srcId="{189D4A27-5351-4559-B06F-4DC31BB884D5}" destId="{52D5FF3F-A3FB-49E1-BA15-65D8D4F043C2}" srcOrd="0" destOrd="0" parTransId="{7DE3CFA5-30D9-4A82-8DFA-DE59EC0828FD}" sibTransId="{391F7081-B23E-440F-8D67-8E92EE5C5863}"/>
    <dgm:cxn modelId="{D24687DF-42C2-4945-8103-BFFD922BAB49}" type="presOf" srcId="{189D4A27-5351-4559-B06F-4DC31BB884D5}" destId="{E48B67D8-FBD1-4D8D-8147-6467CA728A2F}" srcOrd="0" destOrd="0" presId="urn:microsoft.com/office/officeart/2005/8/layout/vList3"/>
    <dgm:cxn modelId="{E8CEFE17-1275-46ED-8B87-68409B469B6C}" type="presOf" srcId="{DFA5F4F3-012A-45BC-98F0-1AAA145F3039}" destId="{BCFF6177-B1F9-4923-8F70-F818B0545798}" srcOrd="0" destOrd="0" presId="urn:microsoft.com/office/officeart/2005/8/layout/vList3"/>
    <dgm:cxn modelId="{79803476-D7E4-46E3-825E-35A8D63C3B47}" type="presParOf" srcId="{E48B67D8-FBD1-4D8D-8147-6467CA728A2F}" destId="{62461E7C-8977-4A48-83D2-3B077BB39EC8}" srcOrd="0" destOrd="0" presId="urn:microsoft.com/office/officeart/2005/8/layout/vList3"/>
    <dgm:cxn modelId="{E611D75C-7689-4268-A14F-F338639169B1}" type="presParOf" srcId="{62461E7C-8977-4A48-83D2-3B077BB39EC8}" destId="{90C9FE96-407D-44CB-9130-4BD19F1A8CEC}" srcOrd="0" destOrd="0" presId="urn:microsoft.com/office/officeart/2005/8/layout/vList3"/>
    <dgm:cxn modelId="{C515F9DA-5520-42DC-B114-BAB3DF2257C0}" type="presParOf" srcId="{62461E7C-8977-4A48-83D2-3B077BB39EC8}" destId="{951198A2-6527-4BF5-8DD8-19D4952B2CF3}" srcOrd="1" destOrd="0" presId="urn:microsoft.com/office/officeart/2005/8/layout/vList3"/>
    <dgm:cxn modelId="{5B0E851F-46F8-4D63-8C99-ABB3B34A1B54}" type="presParOf" srcId="{E48B67D8-FBD1-4D8D-8147-6467CA728A2F}" destId="{7660DB4E-69CD-449D-AEB4-32C14EE04917}" srcOrd="1" destOrd="0" presId="urn:microsoft.com/office/officeart/2005/8/layout/vList3"/>
    <dgm:cxn modelId="{2F7A4162-9EFD-4EAB-9512-EAB9CDEACD14}" type="presParOf" srcId="{E48B67D8-FBD1-4D8D-8147-6467CA728A2F}" destId="{6FEB2A3C-19F8-4902-B1C0-FE46F368F03E}" srcOrd="2" destOrd="0" presId="urn:microsoft.com/office/officeart/2005/8/layout/vList3"/>
    <dgm:cxn modelId="{64DDF0F6-0E21-4073-88BC-FA92E969CE9F}" type="presParOf" srcId="{6FEB2A3C-19F8-4902-B1C0-FE46F368F03E}" destId="{5BA8B2EE-CCA1-4AB2-8506-B4DBA5329994}" srcOrd="0" destOrd="0" presId="urn:microsoft.com/office/officeart/2005/8/layout/vList3"/>
    <dgm:cxn modelId="{EF1709ED-A252-40A1-B8EB-451C8BACE95B}" type="presParOf" srcId="{6FEB2A3C-19F8-4902-B1C0-FE46F368F03E}" destId="{94E7D781-FA4C-4E74-9EF3-75491D947FD9}" srcOrd="1" destOrd="0" presId="urn:microsoft.com/office/officeart/2005/8/layout/vList3"/>
    <dgm:cxn modelId="{70B4EAE1-EBB2-495A-90D2-F7FAF8747C6B}" type="presParOf" srcId="{E48B67D8-FBD1-4D8D-8147-6467CA728A2F}" destId="{FDBFBD78-881E-492A-A4D2-4325F3EA9569}" srcOrd="3" destOrd="0" presId="urn:microsoft.com/office/officeart/2005/8/layout/vList3"/>
    <dgm:cxn modelId="{4067EF90-5BB3-49BA-9A00-FF03731BE34C}" type="presParOf" srcId="{E48B67D8-FBD1-4D8D-8147-6467CA728A2F}" destId="{EA0B2F57-1029-4DEE-91D9-C3D514DAE50F}" srcOrd="4" destOrd="0" presId="urn:microsoft.com/office/officeart/2005/8/layout/vList3"/>
    <dgm:cxn modelId="{D82F74AC-B710-42EB-867B-0B4C879163C6}" type="presParOf" srcId="{EA0B2F57-1029-4DEE-91D9-C3D514DAE50F}" destId="{DE77D3B1-D807-4801-A834-9B6D2ECE4002}" srcOrd="0" destOrd="0" presId="urn:microsoft.com/office/officeart/2005/8/layout/vList3"/>
    <dgm:cxn modelId="{5C62EBA8-2592-4F08-9BCA-6762069A5D17}" type="presParOf" srcId="{EA0B2F57-1029-4DEE-91D9-C3D514DAE50F}" destId="{BCFF6177-B1F9-4923-8F70-F818B0545798}"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A81E9F52-8912-4685-9182-57B896635D5E}" type="doc">
      <dgm:prSet loTypeId="urn:microsoft.com/office/officeart/2005/8/layout/vList3" loCatId="list" qsTypeId="urn:microsoft.com/office/officeart/2005/8/quickstyle/simple1" qsCatId="simple" csTypeId="urn:microsoft.com/office/officeart/2005/8/colors/colorful4" csCatId="colorful" phldr="1"/>
      <dgm:spPr/>
      <dgm:t>
        <a:bodyPr/>
        <a:lstStyle/>
        <a:p>
          <a:pPr rtl="1"/>
          <a:endParaRPr lang="ar-SA"/>
        </a:p>
      </dgm:t>
    </dgm:pt>
    <dgm:pt modelId="{AE105F7D-42C1-4D9D-B6A2-3DB356833BDC}">
      <dgm:prSet custT="1">
        <dgm:style>
          <a:lnRef idx="1">
            <a:schemeClr val="dk1"/>
          </a:lnRef>
          <a:fillRef idx="2">
            <a:schemeClr val="dk1"/>
          </a:fillRef>
          <a:effectRef idx="1">
            <a:schemeClr val="dk1"/>
          </a:effectRef>
          <a:fontRef idx="minor">
            <a:schemeClr val="dk1"/>
          </a:fontRef>
        </dgm:style>
      </dgm:prSet>
      <dgm:spPr/>
      <dgm:t>
        <a:bodyPr/>
        <a:lstStyle/>
        <a:p>
          <a:pPr algn="justLow" rtl="1"/>
          <a:r>
            <a:rPr lang="ar-SA" sz="3200" b="1" dirty="0" smtClean="0"/>
            <a:t> وأما ما أُضيف إلى النبي </a:t>
          </a:r>
          <a:r>
            <a:rPr lang="ar-SA" sz="3200" b="1" dirty="0" smtClean="0">
              <a:sym typeface="AGA Arabesque"/>
            </a:rPr>
            <a:t></a:t>
          </a:r>
          <a:r>
            <a:rPr lang="ar-SA" sz="3200" b="1" dirty="0" smtClean="0"/>
            <a:t>وهو ضعيف في سنده أو متنه فذلك مردود غير مقبول، ما دام لم تصح نسبته إلى النبي صلى الله عليه وسلم.</a:t>
          </a:r>
          <a:endParaRPr lang="ar-SA" sz="3200" b="1" dirty="0"/>
        </a:p>
      </dgm:t>
    </dgm:pt>
    <dgm:pt modelId="{C44199D3-54A5-4720-B512-0A9E973C9F08}" type="parTrans" cxnId="{C6942235-6F6A-49DD-9E45-02FDB73B8EB3}">
      <dgm:prSet/>
      <dgm:spPr/>
      <dgm:t>
        <a:bodyPr/>
        <a:lstStyle/>
        <a:p>
          <a:pPr rtl="1"/>
          <a:endParaRPr lang="ar-SA"/>
        </a:p>
      </dgm:t>
    </dgm:pt>
    <dgm:pt modelId="{F71B2659-E4F7-4EDD-9042-D1AEAC64249A}" type="sibTrans" cxnId="{C6942235-6F6A-49DD-9E45-02FDB73B8EB3}">
      <dgm:prSet/>
      <dgm:spPr/>
      <dgm:t>
        <a:bodyPr/>
        <a:lstStyle/>
        <a:p>
          <a:pPr rtl="1"/>
          <a:endParaRPr lang="ar-SA"/>
        </a:p>
      </dgm:t>
    </dgm:pt>
    <dgm:pt modelId="{036AF1BD-B8CF-45F6-A9E5-2BB8320259D7}">
      <dgm:prSet custT="1">
        <dgm:style>
          <a:lnRef idx="1">
            <a:schemeClr val="accent2"/>
          </a:lnRef>
          <a:fillRef idx="2">
            <a:schemeClr val="accent2"/>
          </a:fillRef>
          <a:effectRef idx="1">
            <a:schemeClr val="accent2"/>
          </a:effectRef>
          <a:fontRef idx="minor">
            <a:schemeClr val="dk1"/>
          </a:fontRef>
        </dgm:style>
      </dgm:prSet>
      <dgm:spPr/>
      <dgm:t>
        <a:bodyPr/>
        <a:lstStyle/>
        <a:p>
          <a:pPr algn="justLow" rtl="1"/>
          <a:r>
            <a:rPr lang="ar-SA" sz="3200" b="1" dirty="0" smtClean="0"/>
            <a:t>   وأما تفسير القرآن بما يُروى عن الصحابة أو التابعين، فقد تسرَّب إليه الخلل، وتطرَّق إليه الضعف، إلى حد كاد يُفقدنا الثقة بكل ما رُوِى من ذلك، لولا أن قيَّض الله لهذا التراث العظيم من أزاح عنه هذه الشكوك.</a:t>
          </a:r>
          <a:endParaRPr lang="ar-SA" sz="3200" b="1" dirty="0"/>
        </a:p>
      </dgm:t>
    </dgm:pt>
    <dgm:pt modelId="{0CF08E66-2A56-4AED-8C2B-F77CA24AFF8E}" type="parTrans" cxnId="{16DC8342-A8CC-4EA2-9DD6-3BA507BCC267}">
      <dgm:prSet/>
      <dgm:spPr/>
      <dgm:t>
        <a:bodyPr/>
        <a:lstStyle/>
        <a:p>
          <a:pPr rtl="1"/>
          <a:endParaRPr lang="ar-SA"/>
        </a:p>
      </dgm:t>
    </dgm:pt>
    <dgm:pt modelId="{3BD71506-C3BE-4A25-8285-213CCE71A534}" type="sibTrans" cxnId="{16DC8342-A8CC-4EA2-9DD6-3BA507BCC267}">
      <dgm:prSet/>
      <dgm:spPr/>
      <dgm:t>
        <a:bodyPr/>
        <a:lstStyle/>
        <a:p>
          <a:pPr rtl="1"/>
          <a:endParaRPr lang="ar-SA"/>
        </a:p>
      </dgm:t>
    </dgm:pt>
    <dgm:pt modelId="{46FFC918-A93A-4B6B-8387-3CC23B737F42}" type="pres">
      <dgm:prSet presAssocID="{A81E9F52-8912-4685-9182-57B896635D5E}" presName="linearFlow" presStyleCnt="0">
        <dgm:presLayoutVars>
          <dgm:dir/>
          <dgm:resizeHandles val="exact"/>
        </dgm:presLayoutVars>
      </dgm:prSet>
      <dgm:spPr/>
      <dgm:t>
        <a:bodyPr/>
        <a:lstStyle/>
        <a:p>
          <a:pPr rtl="1"/>
          <a:endParaRPr lang="ar-SA"/>
        </a:p>
      </dgm:t>
    </dgm:pt>
    <dgm:pt modelId="{54AF7B67-BD4D-49E2-9231-413124B320C4}" type="pres">
      <dgm:prSet presAssocID="{AE105F7D-42C1-4D9D-B6A2-3DB356833BDC}" presName="composite" presStyleCnt="0"/>
      <dgm:spPr/>
    </dgm:pt>
    <dgm:pt modelId="{2BC91F4A-0E9E-4B24-AE75-74002B9CADF5}" type="pres">
      <dgm:prSet presAssocID="{AE105F7D-42C1-4D9D-B6A2-3DB356833BDC}" presName="imgShp" presStyleLbl="fgImgPlace1" presStyleIdx="0" presStyleCnt="2" custScaleX="23080" custLinFactNeighborX="-39940" custLinFactNeighborY="-33"/>
      <dgm:spPr/>
    </dgm:pt>
    <dgm:pt modelId="{1C344527-10F5-4A49-A7F5-5D64628C140D}" type="pres">
      <dgm:prSet presAssocID="{AE105F7D-42C1-4D9D-B6A2-3DB356833BDC}" presName="txShp" presStyleLbl="node1" presStyleIdx="0" presStyleCnt="2" custScaleX="150376">
        <dgm:presLayoutVars>
          <dgm:bulletEnabled val="1"/>
        </dgm:presLayoutVars>
      </dgm:prSet>
      <dgm:spPr/>
      <dgm:t>
        <a:bodyPr/>
        <a:lstStyle/>
        <a:p>
          <a:pPr rtl="1"/>
          <a:endParaRPr lang="ar-SA"/>
        </a:p>
      </dgm:t>
    </dgm:pt>
    <dgm:pt modelId="{02EB0CDD-D1C6-4BE3-8A41-251DBB204A85}" type="pres">
      <dgm:prSet presAssocID="{F71B2659-E4F7-4EDD-9042-D1AEAC64249A}" presName="spacing" presStyleCnt="0"/>
      <dgm:spPr/>
    </dgm:pt>
    <dgm:pt modelId="{F221D57E-811E-40F1-9C10-A0BDDECB7B2C}" type="pres">
      <dgm:prSet presAssocID="{036AF1BD-B8CF-45F6-A9E5-2BB8320259D7}" presName="composite" presStyleCnt="0"/>
      <dgm:spPr/>
    </dgm:pt>
    <dgm:pt modelId="{8691A39E-3E6D-4A74-A0DA-4574DD690D1C}" type="pres">
      <dgm:prSet presAssocID="{036AF1BD-B8CF-45F6-A9E5-2BB8320259D7}" presName="imgShp" presStyleLbl="fgImgPlace1" presStyleIdx="1" presStyleCnt="2" custScaleX="23078" custLinFactNeighborX="-44673" custLinFactNeighborY="-2072"/>
      <dgm:spPr/>
    </dgm:pt>
    <dgm:pt modelId="{449D78AB-7FD0-4DCB-BF8E-553E3E265025}" type="pres">
      <dgm:prSet presAssocID="{036AF1BD-B8CF-45F6-A9E5-2BB8320259D7}" presName="txShp" presStyleLbl="node1" presStyleIdx="1" presStyleCnt="2" custScaleX="150376" custScaleY="152778" custLinFactNeighborX="189" custLinFactNeighborY="-7866">
        <dgm:presLayoutVars>
          <dgm:bulletEnabled val="1"/>
        </dgm:presLayoutVars>
      </dgm:prSet>
      <dgm:spPr/>
      <dgm:t>
        <a:bodyPr/>
        <a:lstStyle/>
        <a:p>
          <a:pPr rtl="1"/>
          <a:endParaRPr lang="ar-SA"/>
        </a:p>
      </dgm:t>
    </dgm:pt>
  </dgm:ptLst>
  <dgm:cxnLst>
    <dgm:cxn modelId="{16DC8342-A8CC-4EA2-9DD6-3BA507BCC267}" srcId="{A81E9F52-8912-4685-9182-57B896635D5E}" destId="{036AF1BD-B8CF-45F6-A9E5-2BB8320259D7}" srcOrd="1" destOrd="0" parTransId="{0CF08E66-2A56-4AED-8C2B-F77CA24AFF8E}" sibTransId="{3BD71506-C3BE-4A25-8285-213CCE71A534}"/>
    <dgm:cxn modelId="{1AE70D8E-2E11-44CD-85C5-4BC4B3F3AD8F}" type="presOf" srcId="{036AF1BD-B8CF-45F6-A9E5-2BB8320259D7}" destId="{449D78AB-7FD0-4DCB-BF8E-553E3E265025}" srcOrd="0" destOrd="0" presId="urn:microsoft.com/office/officeart/2005/8/layout/vList3"/>
    <dgm:cxn modelId="{C6942235-6F6A-49DD-9E45-02FDB73B8EB3}" srcId="{A81E9F52-8912-4685-9182-57B896635D5E}" destId="{AE105F7D-42C1-4D9D-B6A2-3DB356833BDC}" srcOrd="0" destOrd="0" parTransId="{C44199D3-54A5-4720-B512-0A9E973C9F08}" sibTransId="{F71B2659-E4F7-4EDD-9042-D1AEAC64249A}"/>
    <dgm:cxn modelId="{D16641AD-365C-49EE-8B53-CA610CFEBB7F}" type="presOf" srcId="{A81E9F52-8912-4685-9182-57B896635D5E}" destId="{46FFC918-A93A-4B6B-8387-3CC23B737F42}" srcOrd="0" destOrd="0" presId="urn:microsoft.com/office/officeart/2005/8/layout/vList3"/>
    <dgm:cxn modelId="{210DB179-3F85-4E46-8539-DEB4F096E081}" type="presOf" srcId="{AE105F7D-42C1-4D9D-B6A2-3DB356833BDC}" destId="{1C344527-10F5-4A49-A7F5-5D64628C140D}" srcOrd="0" destOrd="0" presId="urn:microsoft.com/office/officeart/2005/8/layout/vList3"/>
    <dgm:cxn modelId="{F1F93D5F-60D0-4271-B411-91115CC874AA}" type="presParOf" srcId="{46FFC918-A93A-4B6B-8387-3CC23B737F42}" destId="{54AF7B67-BD4D-49E2-9231-413124B320C4}" srcOrd="0" destOrd="0" presId="urn:microsoft.com/office/officeart/2005/8/layout/vList3"/>
    <dgm:cxn modelId="{7205F6DB-E03F-4581-A374-9A4460DC50D8}" type="presParOf" srcId="{54AF7B67-BD4D-49E2-9231-413124B320C4}" destId="{2BC91F4A-0E9E-4B24-AE75-74002B9CADF5}" srcOrd="0" destOrd="0" presId="urn:microsoft.com/office/officeart/2005/8/layout/vList3"/>
    <dgm:cxn modelId="{2709A0AB-0166-4052-8B58-088059EE5DBB}" type="presParOf" srcId="{54AF7B67-BD4D-49E2-9231-413124B320C4}" destId="{1C344527-10F5-4A49-A7F5-5D64628C140D}" srcOrd="1" destOrd="0" presId="urn:microsoft.com/office/officeart/2005/8/layout/vList3"/>
    <dgm:cxn modelId="{57A6AA14-C610-49A7-8AB3-1425125136A0}" type="presParOf" srcId="{46FFC918-A93A-4B6B-8387-3CC23B737F42}" destId="{02EB0CDD-D1C6-4BE3-8A41-251DBB204A85}" srcOrd="1" destOrd="0" presId="urn:microsoft.com/office/officeart/2005/8/layout/vList3"/>
    <dgm:cxn modelId="{B56BD114-CAA0-4502-94D0-DFB843BBCEB4}" type="presParOf" srcId="{46FFC918-A93A-4B6B-8387-3CC23B737F42}" destId="{F221D57E-811E-40F1-9C10-A0BDDECB7B2C}" srcOrd="2" destOrd="0" presId="urn:microsoft.com/office/officeart/2005/8/layout/vList3"/>
    <dgm:cxn modelId="{CD8D699E-3308-434D-AE28-FCBA38DC9DF3}" type="presParOf" srcId="{F221D57E-811E-40F1-9C10-A0BDDECB7B2C}" destId="{8691A39E-3E6D-4A74-A0DA-4574DD690D1C}" srcOrd="0" destOrd="0" presId="urn:microsoft.com/office/officeart/2005/8/layout/vList3"/>
    <dgm:cxn modelId="{903AFB8E-A2E7-4E00-896B-6C8A79F8E5A5}" type="presParOf" srcId="{F221D57E-811E-40F1-9C10-A0BDDECB7B2C}" destId="{449D78AB-7FD0-4DCB-BF8E-553E3E265025}"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A81E9F52-8912-4685-9182-57B896635D5E}" type="doc">
      <dgm:prSet loTypeId="urn:microsoft.com/office/officeart/2005/8/layout/vList3" loCatId="list" qsTypeId="urn:microsoft.com/office/officeart/2005/8/quickstyle/simple1" qsCatId="simple" csTypeId="urn:microsoft.com/office/officeart/2005/8/colors/colorful4" csCatId="colorful" phldr="1"/>
      <dgm:spPr/>
      <dgm:t>
        <a:bodyPr/>
        <a:lstStyle/>
        <a:p>
          <a:pPr rtl="1"/>
          <a:endParaRPr lang="ar-SA"/>
        </a:p>
      </dgm:t>
    </dgm:pt>
    <dgm:pt modelId="{A9158C5B-A12C-4C34-9635-572F4CCF6F8B}">
      <dgm:prSet custT="1">
        <dgm:style>
          <a:lnRef idx="1">
            <a:schemeClr val="accent5"/>
          </a:lnRef>
          <a:fillRef idx="2">
            <a:schemeClr val="accent5"/>
          </a:fillRef>
          <a:effectRef idx="1">
            <a:schemeClr val="accent5"/>
          </a:effectRef>
          <a:fontRef idx="minor">
            <a:schemeClr val="dk1"/>
          </a:fontRef>
        </dgm:style>
      </dgm:prSet>
      <dgm:spPr/>
      <dgm:t>
        <a:bodyPr/>
        <a:lstStyle/>
        <a:p>
          <a:pPr algn="justLow" rtl="1"/>
          <a:r>
            <a:rPr lang="ar-SA" sz="3200" b="1" dirty="0" smtClean="0"/>
            <a:t> ولقد كانت كثرة المروى من ذلك كثرة جاوزت الحد وبخاصة عن ابن عباس وعلىّ بن أبى طالب رضى الله عنهما - أكبر عامل </a:t>
          </a:r>
          <a:r>
            <a:rPr lang="ar-SA" sz="3200" b="1" dirty="0" err="1" smtClean="0"/>
            <a:t>فى</a:t>
          </a:r>
          <a:r>
            <a:rPr lang="ar-SA" sz="3200" b="1" dirty="0" smtClean="0"/>
            <a:t> صرف همة العلماء ولفت أنظارهم إلى البحث والتمحيص</a:t>
          </a:r>
          <a:endParaRPr lang="ar-SA" sz="3200" b="1" dirty="0"/>
        </a:p>
      </dgm:t>
    </dgm:pt>
    <dgm:pt modelId="{08A070BC-A691-4248-A918-3DE629908B4B}" type="parTrans" cxnId="{F1D24DC1-2BE9-41FD-999C-B853FC4305A3}">
      <dgm:prSet/>
      <dgm:spPr/>
      <dgm:t>
        <a:bodyPr/>
        <a:lstStyle/>
        <a:p>
          <a:pPr rtl="1"/>
          <a:endParaRPr lang="ar-SA"/>
        </a:p>
      </dgm:t>
    </dgm:pt>
    <dgm:pt modelId="{149244D4-AA27-475C-8499-83A156D503AA}" type="sibTrans" cxnId="{F1D24DC1-2BE9-41FD-999C-B853FC4305A3}">
      <dgm:prSet/>
      <dgm:spPr/>
      <dgm:t>
        <a:bodyPr/>
        <a:lstStyle/>
        <a:p>
          <a:pPr rtl="1"/>
          <a:endParaRPr lang="ar-SA"/>
        </a:p>
      </dgm:t>
    </dgm:pt>
    <dgm:pt modelId="{46FFC918-A93A-4B6B-8387-3CC23B737F42}" type="pres">
      <dgm:prSet presAssocID="{A81E9F52-8912-4685-9182-57B896635D5E}" presName="linearFlow" presStyleCnt="0">
        <dgm:presLayoutVars>
          <dgm:dir/>
          <dgm:resizeHandles val="exact"/>
        </dgm:presLayoutVars>
      </dgm:prSet>
      <dgm:spPr/>
      <dgm:t>
        <a:bodyPr/>
        <a:lstStyle/>
        <a:p>
          <a:pPr rtl="1"/>
          <a:endParaRPr lang="ar-SA"/>
        </a:p>
      </dgm:t>
    </dgm:pt>
    <dgm:pt modelId="{9D0C9945-7274-4B23-AB33-C35B1049D30A}" type="pres">
      <dgm:prSet presAssocID="{A9158C5B-A12C-4C34-9635-572F4CCF6F8B}" presName="composite" presStyleCnt="0"/>
      <dgm:spPr/>
    </dgm:pt>
    <dgm:pt modelId="{BA4FCA86-0623-4390-98AB-8D303C092DEF}" type="pres">
      <dgm:prSet presAssocID="{A9158C5B-A12C-4C34-9635-572F4CCF6F8B}" presName="imgShp" presStyleLbl="fgImgPlace1" presStyleIdx="0" presStyleCnt="1" custScaleX="24438" custLinFactNeighborX="1763" custLinFactNeighborY="-328"/>
      <dgm:spPr/>
    </dgm:pt>
    <dgm:pt modelId="{70C54F59-6246-4004-91A9-896ACF72E081}" type="pres">
      <dgm:prSet presAssocID="{A9158C5B-A12C-4C34-9635-572F4CCF6F8B}" presName="txShp" presStyleLbl="node1" presStyleIdx="0" presStyleCnt="1" custScaleX="150376">
        <dgm:presLayoutVars>
          <dgm:bulletEnabled val="1"/>
        </dgm:presLayoutVars>
      </dgm:prSet>
      <dgm:spPr/>
      <dgm:t>
        <a:bodyPr/>
        <a:lstStyle/>
        <a:p>
          <a:pPr rtl="1"/>
          <a:endParaRPr lang="ar-SA"/>
        </a:p>
      </dgm:t>
    </dgm:pt>
  </dgm:ptLst>
  <dgm:cxnLst>
    <dgm:cxn modelId="{F1D24DC1-2BE9-41FD-999C-B853FC4305A3}" srcId="{A81E9F52-8912-4685-9182-57B896635D5E}" destId="{A9158C5B-A12C-4C34-9635-572F4CCF6F8B}" srcOrd="0" destOrd="0" parTransId="{08A070BC-A691-4248-A918-3DE629908B4B}" sibTransId="{149244D4-AA27-475C-8499-83A156D503AA}"/>
    <dgm:cxn modelId="{BE52C795-2E7C-49B6-AE9B-2BD86BCC5840}" type="presOf" srcId="{A81E9F52-8912-4685-9182-57B896635D5E}" destId="{46FFC918-A93A-4B6B-8387-3CC23B737F42}" srcOrd="0" destOrd="0" presId="urn:microsoft.com/office/officeart/2005/8/layout/vList3"/>
    <dgm:cxn modelId="{7925CBE0-8391-48C0-B773-4E7FBDEA8B29}" type="presOf" srcId="{A9158C5B-A12C-4C34-9635-572F4CCF6F8B}" destId="{70C54F59-6246-4004-91A9-896ACF72E081}" srcOrd="0" destOrd="0" presId="urn:microsoft.com/office/officeart/2005/8/layout/vList3"/>
    <dgm:cxn modelId="{95970364-F78E-4109-BB10-076C889233A4}" type="presParOf" srcId="{46FFC918-A93A-4B6B-8387-3CC23B737F42}" destId="{9D0C9945-7274-4B23-AB33-C35B1049D30A}" srcOrd="0" destOrd="0" presId="urn:microsoft.com/office/officeart/2005/8/layout/vList3"/>
    <dgm:cxn modelId="{4C4C56FE-3B2D-4E4B-A4B7-7D6F169521ED}" type="presParOf" srcId="{9D0C9945-7274-4B23-AB33-C35B1049D30A}" destId="{BA4FCA86-0623-4390-98AB-8D303C092DEF}" srcOrd="0" destOrd="0" presId="urn:microsoft.com/office/officeart/2005/8/layout/vList3"/>
    <dgm:cxn modelId="{25CCE759-E036-47EC-9586-19181A4457AC}" type="presParOf" srcId="{9D0C9945-7274-4B23-AB33-C35B1049D30A}" destId="{70C54F59-6246-4004-91A9-896ACF72E081}"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CB6862B7-5533-47AB-B5D7-C6E8F7FDDD19}" type="doc">
      <dgm:prSet loTypeId="urn:microsoft.com/office/officeart/2005/8/layout/cycle5" loCatId="cycle" qsTypeId="urn:microsoft.com/office/officeart/2005/8/quickstyle/simple3" qsCatId="simple" csTypeId="urn:microsoft.com/office/officeart/2005/8/colors/colorful4" csCatId="colorful" phldr="1"/>
      <dgm:spPr/>
      <dgm:t>
        <a:bodyPr/>
        <a:lstStyle/>
        <a:p>
          <a:pPr rtl="1"/>
          <a:endParaRPr lang="ar-SA"/>
        </a:p>
      </dgm:t>
    </dgm:pt>
    <dgm:pt modelId="{CFFA4B44-4F75-4889-B5D4-6ADE981D39A2}">
      <dgm:prSet custT="1"/>
      <dgm:spPr>
        <a:solidFill>
          <a:srgbClr val="FF99FF"/>
        </a:solidFill>
      </dgm:spPr>
      <dgm:t>
        <a:bodyPr/>
        <a:lstStyle/>
        <a:p>
          <a:pPr rtl="1"/>
          <a:r>
            <a:rPr lang="ar-SA" sz="4400" b="1" dirty="0" smtClean="0"/>
            <a:t>أسباب الضعف:</a:t>
          </a:r>
          <a:endParaRPr lang="ar-SA" sz="4400" b="1" dirty="0"/>
        </a:p>
      </dgm:t>
    </dgm:pt>
    <dgm:pt modelId="{50992F28-3389-4770-AC66-210E1EAD45C2}" type="parTrans" cxnId="{7AEBB448-8E9F-4147-8FCD-CCAB96D5E283}">
      <dgm:prSet/>
      <dgm:spPr/>
      <dgm:t>
        <a:bodyPr/>
        <a:lstStyle/>
        <a:p>
          <a:pPr rtl="1"/>
          <a:endParaRPr lang="ar-SA"/>
        </a:p>
      </dgm:t>
    </dgm:pt>
    <dgm:pt modelId="{F8E6E34F-E0BB-492B-9F10-FBBBB2EC6978}" type="sibTrans" cxnId="{7AEBB448-8E9F-4147-8FCD-CCAB96D5E283}">
      <dgm:prSet/>
      <dgm:spPr/>
      <dgm:t>
        <a:bodyPr/>
        <a:lstStyle/>
        <a:p>
          <a:pPr rtl="1"/>
          <a:endParaRPr lang="ar-SA"/>
        </a:p>
      </dgm:t>
    </dgm:pt>
    <dgm:pt modelId="{ED97B8E5-D8FB-47D1-8E3B-8F7598E964BB}">
      <dgm:prSet custT="1">
        <dgm:style>
          <a:lnRef idx="1">
            <a:schemeClr val="accent5"/>
          </a:lnRef>
          <a:fillRef idx="2">
            <a:schemeClr val="accent5"/>
          </a:fillRef>
          <a:effectRef idx="1">
            <a:schemeClr val="accent5"/>
          </a:effectRef>
          <a:fontRef idx="minor">
            <a:schemeClr val="dk1"/>
          </a:fontRef>
        </dgm:style>
      </dgm:prSet>
      <dgm:spPr/>
      <dgm:t>
        <a:bodyPr/>
        <a:lstStyle/>
        <a:p>
          <a:pPr algn="justLow" rtl="1"/>
          <a:r>
            <a:rPr lang="ar-SA" sz="3600" dirty="0" smtClean="0"/>
            <a:t>أولها: كثرة الوضع في التفسير.</a:t>
          </a:r>
          <a:endParaRPr lang="ar-SA" sz="3600" dirty="0"/>
        </a:p>
      </dgm:t>
    </dgm:pt>
    <dgm:pt modelId="{E9796413-9148-40A3-9B60-57712A366ADE}" type="parTrans" cxnId="{E9244411-92A3-43F3-9950-26525F26C01F}">
      <dgm:prSet/>
      <dgm:spPr/>
      <dgm:t>
        <a:bodyPr/>
        <a:lstStyle/>
        <a:p>
          <a:pPr rtl="1"/>
          <a:endParaRPr lang="ar-SA"/>
        </a:p>
      </dgm:t>
    </dgm:pt>
    <dgm:pt modelId="{94A684D1-A0AF-4A67-BF54-24D69B4D699B}" type="sibTrans" cxnId="{E9244411-92A3-43F3-9950-26525F26C01F}">
      <dgm:prSet/>
      <dgm:spPr/>
      <dgm:t>
        <a:bodyPr/>
        <a:lstStyle/>
        <a:p>
          <a:pPr rtl="1"/>
          <a:endParaRPr lang="ar-SA"/>
        </a:p>
      </dgm:t>
    </dgm:pt>
    <dgm:pt modelId="{056F6239-5F39-44BF-B4CA-0B9648306FF4}">
      <dgm:prSet custT="1">
        <dgm:style>
          <a:lnRef idx="1">
            <a:schemeClr val="accent5"/>
          </a:lnRef>
          <a:fillRef idx="2">
            <a:schemeClr val="accent5"/>
          </a:fillRef>
          <a:effectRef idx="1">
            <a:schemeClr val="accent5"/>
          </a:effectRef>
          <a:fontRef idx="minor">
            <a:schemeClr val="dk1"/>
          </a:fontRef>
        </dgm:style>
      </dgm:prSet>
      <dgm:spPr/>
      <dgm:t>
        <a:bodyPr/>
        <a:lstStyle/>
        <a:p>
          <a:pPr rtl="1"/>
          <a:r>
            <a:rPr lang="ar-SA" sz="3600" dirty="0" smtClean="0"/>
            <a:t>ثانيها: دخول الإسرائيليات فيه.</a:t>
          </a:r>
          <a:endParaRPr lang="ar-SA" sz="3600" dirty="0"/>
        </a:p>
      </dgm:t>
    </dgm:pt>
    <dgm:pt modelId="{7FD1C616-4CE5-4272-9BDD-1EB3BEEDCA7A}" type="parTrans" cxnId="{FAB705A4-5BB8-488B-A1C2-505ABEC113B5}">
      <dgm:prSet/>
      <dgm:spPr/>
      <dgm:t>
        <a:bodyPr/>
        <a:lstStyle/>
        <a:p>
          <a:pPr rtl="1"/>
          <a:endParaRPr lang="ar-SA"/>
        </a:p>
      </dgm:t>
    </dgm:pt>
    <dgm:pt modelId="{D80B55D4-339C-4076-993A-C178D6FE248E}" type="sibTrans" cxnId="{FAB705A4-5BB8-488B-A1C2-505ABEC113B5}">
      <dgm:prSet/>
      <dgm:spPr/>
      <dgm:t>
        <a:bodyPr/>
        <a:lstStyle/>
        <a:p>
          <a:pPr rtl="1"/>
          <a:endParaRPr lang="ar-SA"/>
        </a:p>
      </dgm:t>
    </dgm:pt>
    <dgm:pt modelId="{FEF00491-E215-4314-A7C5-07DF09E66F6C}">
      <dgm:prSet custT="1"/>
      <dgm:spPr/>
      <dgm:t>
        <a:bodyPr/>
        <a:lstStyle/>
        <a:p>
          <a:pPr rtl="1"/>
          <a:r>
            <a:rPr lang="ar-SA" sz="3600" dirty="0" smtClean="0"/>
            <a:t>ثالثها: حذف الأسانيد.</a:t>
          </a:r>
          <a:endParaRPr lang="ar-SA" sz="3600" dirty="0"/>
        </a:p>
      </dgm:t>
    </dgm:pt>
    <dgm:pt modelId="{4BBF5919-566B-4B3B-92F3-A6D3ACB2862A}" type="parTrans" cxnId="{51BA3730-AB74-41DA-920C-5EED20CC9BCA}">
      <dgm:prSet/>
      <dgm:spPr/>
      <dgm:t>
        <a:bodyPr/>
        <a:lstStyle/>
        <a:p>
          <a:pPr rtl="1"/>
          <a:endParaRPr lang="ar-SA"/>
        </a:p>
      </dgm:t>
    </dgm:pt>
    <dgm:pt modelId="{5B7AE72F-E949-41F8-ACD0-2BD79BCC59E4}" type="sibTrans" cxnId="{51BA3730-AB74-41DA-920C-5EED20CC9BCA}">
      <dgm:prSet/>
      <dgm:spPr/>
      <dgm:t>
        <a:bodyPr/>
        <a:lstStyle/>
        <a:p>
          <a:pPr rtl="1"/>
          <a:endParaRPr lang="ar-SA"/>
        </a:p>
      </dgm:t>
    </dgm:pt>
    <dgm:pt modelId="{CEAA6D2A-7F7F-42D1-A76E-AF70228182E6}" type="pres">
      <dgm:prSet presAssocID="{CB6862B7-5533-47AB-B5D7-C6E8F7FDDD19}" presName="cycle" presStyleCnt="0">
        <dgm:presLayoutVars>
          <dgm:dir/>
          <dgm:resizeHandles val="exact"/>
        </dgm:presLayoutVars>
      </dgm:prSet>
      <dgm:spPr/>
      <dgm:t>
        <a:bodyPr/>
        <a:lstStyle/>
        <a:p>
          <a:pPr rtl="1"/>
          <a:endParaRPr lang="ar-SA"/>
        </a:p>
      </dgm:t>
    </dgm:pt>
    <dgm:pt modelId="{F03733E7-0FCA-430D-9429-F376ACA95E7E}" type="pres">
      <dgm:prSet presAssocID="{CFFA4B44-4F75-4889-B5D4-6ADE981D39A2}" presName="node" presStyleLbl="node1" presStyleIdx="0" presStyleCnt="4" custScaleX="230576">
        <dgm:presLayoutVars>
          <dgm:bulletEnabled val="1"/>
        </dgm:presLayoutVars>
      </dgm:prSet>
      <dgm:spPr/>
      <dgm:t>
        <a:bodyPr/>
        <a:lstStyle/>
        <a:p>
          <a:pPr rtl="1"/>
          <a:endParaRPr lang="ar-SA"/>
        </a:p>
      </dgm:t>
    </dgm:pt>
    <dgm:pt modelId="{6DDBBE62-C070-4C24-B7E8-8C7605258B68}" type="pres">
      <dgm:prSet presAssocID="{CFFA4B44-4F75-4889-B5D4-6ADE981D39A2}" presName="spNode" presStyleCnt="0"/>
      <dgm:spPr/>
    </dgm:pt>
    <dgm:pt modelId="{64AC2889-0198-4701-81CD-FCFD2DEA663A}" type="pres">
      <dgm:prSet presAssocID="{F8E6E34F-E0BB-492B-9F10-FBBBB2EC6978}" presName="sibTrans" presStyleLbl="sibTrans1D1" presStyleIdx="0" presStyleCnt="4"/>
      <dgm:spPr/>
      <dgm:t>
        <a:bodyPr/>
        <a:lstStyle/>
        <a:p>
          <a:pPr rtl="1"/>
          <a:endParaRPr lang="ar-SA"/>
        </a:p>
      </dgm:t>
    </dgm:pt>
    <dgm:pt modelId="{01452263-157C-4807-9FC8-B10AF9A9A04F}" type="pres">
      <dgm:prSet presAssocID="{ED97B8E5-D8FB-47D1-8E3B-8F7598E964BB}" presName="node" presStyleLbl="node1" presStyleIdx="1" presStyleCnt="4" custScaleX="230576" custRadScaleRad="130773" custRadScaleInc="2132">
        <dgm:presLayoutVars>
          <dgm:bulletEnabled val="1"/>
        </dgm:presLayoutVars>
      </dgm:prSet>
      <dgm:spPr/>
      <dgm:t>
        <a:bodyPr/>
        <a:lstStyle/>
        <a:p>
          <a:pPr rtl="1"/>
          <a:endParaRPr lang="ar-SA"/>
        </a:p>
      </dgm:t>
    </dgm:pt>
    <dgm:pt modelId="{A4F2789A-8724-4988-9FF0-54A33DA8A681}" type="pres">
      <dgm:prSet presAssocID="{ED97B8E5-D8FB-47D1-8E3B-8F7598E964BB}" presName="spNode" presStyleCnt="0"/>
      <dgm:spPr/>
    </dgm:pt>
    <dgm:pt modelId="{04A9881C-9B70-4716-A8B4-E98703FD1B6C}" type="pres">
      <dgm:prSet presAssocID="{94A684D1-A0AF-4A67-BF54-24D69B4D699B}" presName="sibTrans" presStyleLbl="sibTrans1D1" presStyleIdx="1" presStyleCnt="4"/>
      <dgm:spPr/>
      <dgm:t>
        <a:bodyPr/>
        <a:lstStyle/>
        <a:p>
          <a:pPr rtl="1"/>
          <a:endParaRPr lang="ar-SA"/>
        </a:p>
      </dgm:t>
    </dgm:pt>
    <dgm:pt modelId="{41AFA93D-E162-4E8D-BFB5-B8AAFCB4144F}" type="pres">
      <dgm:prSet presAssocID="{056F6239-5F39-44BF-B4CA-0B9648306FF4}" presName="node" presStyleLbl="node1" presStyleIdx="2" presStyleCnt="4" custScaleX="340851">
        <dgm:presLayoutVars>
          <dgm:bulletEnabled val="1"/>
        </dgm:presLayoutVars>
      </dgm:prSet>
      <dgm:spPr/>
      <dgm:t>
        <a:bodyPr/>
        <a:lstStyle/>
        <a:p>
          <a:pPr rtl="1"/>
          <a:endParaRPr lang="ar-SA"/>
        </a:p>
      </dgm:t>
    </dgm:pt>
    <dgm:pt modelId="{8416F40E-6EC6-43AF-9C5C-90BE392FE45A}" type="pres">
      <dgm:prSet presAssocID="{056F6239-5F39-44BF-B4CA-0B9648306FF4}" presName="spNode" presStyleCnt="0"/>
      <dgm:spPr/>
    </dgm:pt>
    <dgm:pt modelId="{3374E354-7A85-4219-AB97-A9E242CCF07C}" type="pres">
      <dgm:prSet presAssocID="{D80B55D4-339C-4076-993A-C178D6FE248E}" presName="sibTrans" presStyleLbl="sibTrans1D1" presStyleIdx="2" presStyleCnt="4"/>
      <dgm:spPr/>
      <dgm:t>
        <a:bodyPr/>
        <a:lstStyle/>
        <a:p>
          <a:pPr rtl="1"/>
          <a:endParaRPr lang="ar-SA"/>
        </a:p>
      </dgm:t>
    </dgm:pt>
    <dgm:pt modelId="{BCBFDB39-64D8-4591-ABAA-6DDA493638E0}" type="pres">
      <dgm:prSet presAssocID="{FEF00491-E215-4314-A7C5-07DF09E66F6C}" presName="node" presStyleLbl="node1" presStyleIdx="3" presStyleCnt="4" custScaleX="250627" custRadScaleRad="140112" custRadScaleInc="-1990">
        <dgm:presLayoutVars>
          <dgm:bulletEnabled val="1"/>
        </dgm:presLayoutVars>
      </dgm:prSet>
      <dgm:spPr/>
      <dgm:t>
        <a:bodyPr/>
        <a:lstStyle/>
        <a:p>
          <a:pPr rtl="1"/>
          <a:endParaRPr lang="ar-SA"/>
        </a:p>
      </dgm:t>
    </dgm:pt>
    <dgm:pt modelId="{F214659A-A698-4681-8C1E-467F9252D3E3}" type="pres">
      <dgm:prSet presAssocID="{FEF00491-E215-4314-A7C5-07DF09E66F6C}" presName="spNode" presStyleCnt="0"/>
      <dgm:spPr/>
    </dgm:pt>
    <dgm:pt modelId="{826B0E85-795B-4C12-BEF6-83C982D54557}" type="pres">
      <dgm:prSet presAssocID="{5B7AE72F-E949-41F8-ACD0-2BD79BCC59E4}" presName="sibTrans" presStyleLbl="sibTrans1D1" presStyleIdx="3" presStyleCnt="4"/>
      <dgm:spPr/>
      <dgm:t>
        <a:bodyPr/>
        <a:lstStyle/>
        <a:p>
          <a:pPr rtl="1"/>
          <a:endParaRPr lang="ar-SA"/>
        </a:p>
      </dgm:t>
    </dgm:pt>
  </dgm:ptLst>
  <dgm:cxnLst>
    <dgm:cxn modelId="{D10D69C7-A4B9-45E7-9D65-CF453D8EDE48}" type="presOf" srcId="{F8E6E34F-E0BB-492B-9F10-FBBBB2EC6978}" destId="{64AC2889-0198-4701-81CD-FCFD2DEA663A}" srcOrd="0" destOrd="0" presId="urn:microsoft.com/office/officeart/2005/8/layout/cycle5"/>
    <dgm:cxn modelId="{059F5762-A85E-40D2-BD7A-163D8A775370}" type="presOf" srcId="{056F6239-5F39-44BF-B4CA-0B9648306FF4}" destId="{41AFA93D-E162-4E8D-BFB5-B8AAFCB4144F}" srcOrd="0" destOrd="0" presId="urn:microsoft.com/office/officeart/2005/8/layout/cycle5"/>
    <dgm:cxn modelId="{FAB705A4-5BB8-488B-A1C2-505ABEC113B5}" srcId="{CB6862B7-5533-47AB-B5D7-C6E8F7FDDD19}" destId="{056F6239-5F39-44BF-B4CA-0B9648306FF4}" srcOrd="2" destOrd="0" parTransId="{7FD1C616-4CE5-4272-9BDD-1EB3BEEDCA7A}" sibTransId="{D80B55D4-339C-4076-993A-C178D6FE248E}"/>
    <dgm:cxn modelId="{85EB093F-D56E-4657-B5EA-951DD16EC14F}" type="presOf" srcId="{94A684D1-A0AF-4A67-BF54-24D69B4D699B}" destId="{04A9881C-9B70-4716-A8B4-E98703FD1B6C}" srcOrd="0" destOrd="0" presId="urn:microsoft.com/office/officeart/2005/8/layout/cycle5"/>
    <dgm:cxn modelId="{E9244411-92A3-43F3-9950-26525F26C01F}" srcId="{CB6862B7-5533-47AB-B5D7-C6E8F7FDDD19}" destId="{ED97B8E5-D8FB-47D1-8E3B-8F7598E964BB}" srcOrd="1" destOrd="0" parTransId="{E9796413-9148-40A3-9B60-57712A366ADE}" sibTransId="{94A684D1-A0AF-4A67-BF54-24D69B4D699B}"/>
    <dgm:cxn modelId="{969B14CB-14A9-4C93-B350-51F68E20C9E1}" type="presOf" srcId="{D80B55D4-339C-4076-993A-C178D6FE248E}" destId="{3374E354-7A85-4219-AB97-A9E242CCF07C}" srcOrd="0" destOrd="0" presId="urn:microsoft.com/office/officeart/2005/8/layout/cycle5"/>
    <dgm:cxn modelId="{7AEBB448-8E9F-4147-8FCD-CCAB96D5E283}" srcId="{CB6862B7-5533-47AB-B5D7-C6E8F7FDDD19}" destId="{CFFA4B44-4F75-4889-B5D4-6ADE981D39A2}" srcOrd="0" destOrd="0" parTransId="{50992F28-3389-4770-AC66-210E1EAD45C2}" sibTransId="{F8E6E34F-E0BB-492B-9F10-FBBBB2EC6978}"/>
    <dgm:cxn modelId="{7C623C34-B0FA-4651-B7D2-8F28F2E941ED}" type="presOf" srcId="{FEF00491-E215-4314-A7C5-07DF09E66F6C}" destId="{BCBFDB39-64D8-4591-ABAA-6DDA493638E0}" srcOrd="0" destOrd="0" presId="urn:microsoft.com/office/officeart/2005/8/layout/cycle5"/>
    <dgm:cxn modelId="{514054C1-F85C-4343-87E9-84A9A25062EA}" type="presOf" srcId="{CB6862B7-5533-47AB-B5D7-C6E8F7FDDD19}" destId="{CEAA6D2A-7F7F-42D1-A76E-AF70228182E6}" srcOrd="0" destOrd="0" presId="urn:microsoft.com/office/officeart/2005/8/layout/cycle5"/>
    <dgm:cxn modelId="{D5318A30-C0BB-45E0-8340-F2E22B7F358E}" type="presOf" srcId="{CFFA4B44-4F75-4889-B5D4-6ADE981D39A2}" destId="{F03733E7-0FCA-430D-9429-F376ACA95E7E}" srcOrd="0" destOrd="0" presId="urn:microsoft.com/office/officeart/2005/8/layout/cycle5"/>
    <dgm:cxn modelId="{51BA3730-AB74-41DA-920C-5EED20CC9BCA}" srcId="{CB6862B7-5533-47AB-B5D7-C6E8F7FDDD19}" destId="{FEF00491-E215-4314-A7C5-07DF09E66F6C}" srcOrd="3" destOrd="0" parTransId="{4BBF5919-566B-4B3B-92F3-A6D3ACB2862A}" sibTransId="{5B7AE72F-E949-41F8-ACD0-2BD79BCC59E4}"/>
    <dgm:cxn modelId="{3BA238E9-A4F0-4163-8E83-695DE42495B5}" type="presOf" srcId="{ED97B8E5-D8FB-47D1-8E3B-8F7598E964BB}" destId="{01452263-157C-4807-9FC8-B10AF9A9A04F}" srcOrd="0" destOrd="0" presId="urn:microsoft.com/office/officeart/2005/8/layout/cycle5"/>
    <dgm:cxn modelId="{743C6EAE-FFEF-44A9-820A-71E5B9B0FE8C}" type="presOf" srcId="{5B7AE72F-E949-41F8-ACD0-2BD79BCC59E4}" destId="{826B0E85-795B-4C12-BEF6-83C982D54557}" srcOrd="0" destOrd="0" presId="urn:microsoft.com/office/officeart/2005/8/layout/cycle5"/>
    <dgm:cxn modelId="{CA024A9C-668C-4D5B-87B9-113DE6F34B86}" type="presParOf" srcId="{CEAA6D2A-7F7F-42D1-A76E-AF70228182E6}" destId="{F03733E7-0FCA-430D-9429-F376ACA95E7E}" srcOrd="0" destOrd="0" presId="urn:microsoft.com/office/officeart/2005/8/layout/cycle5"/>
    <dgm:cxn modelId="{2CCDA952-6A5C-4D0D-8E1C-595B0567B384}" type="presParOf" srcId="{CEAA6D2A-7F7F-42D1-A76E-AF70228182E6}" destId="{6DDBBE62-C070-4C24-B7E8-8C7605258B68}" srcOrd="1" destOrd="0" presId="urn:microsoft.com/office/officeart/2005/8/layout/cycle5"/>
    <dgm:cxn modelId="{3F60DDAF-1D27-4F61-B1CC-579A52DB7F65}" type="presParOf" srcId="{CEAA6D2A-7F7F-42D1-A76E-AF70228182E6}" destId="{64AC2889-0198-4701-81CD-FCFD2DEA663A}" srcOrd="2" destOrd="0" presId="urn:microsoft.com/office/officeart/2005/8/layout/cycle5"/>
    <dgm:cxn modelId="{72024E06-033B-42CD-AC44-9D211AB97413}" type="presParOf" srcId="{CEAA6D2A-7F7F-42D1-A76E-AF70228182E6}" destId="{01452263-157C-4807-9FC8-B10AF9A9A04F}" srcOrd="3" destOrd="0" presId="urn:microsoft.com/office/officeart/2005/8/layout/cycle5"/>
    <dgm:cxn modelId="{77EBB1D6-1B5A-4DF5-8E59-EB9DCBB49651}" type="presParOf" srcId="{CEAA6D2A-7F7F-42D1-A76E-AF70228182E6}" destId="{A4F2789A-8724-4988-9FF0-54A33DA8A681}" srcOrd="4" destOrd="0" presId="urn:microsoft.com/office/officeart/2005/8/layout/cycle5"/>
    <dgm:cxn modelId="{97D875B1-EBA9-4A24-BEA1-671CD9E94A27}" type="presParOf" srcId="{CEAA6D2A-7F7F-42D1-A76E-AF70228182E6}" destId="{04A9881C-9B70-4716-A8B4-E98703FD1B6C}" srcOrd="5" destOrd="0" presId="urn:microsoft.com/office/officeart/2005/8/layout/cycle5"/>
    <dgm:cxn modelId="{51214337-6ACA-48A2-854D-89955802042F}" type="presParOf" srcId="{CEAA6D2A-7F7F-42D1-A76E-AF70228182E6}" destId="{41AFA93D-E162-4E8D-BFB5-B8AAFCB4144F}" srcOrd="6" destOrd="0" presId="urn:microsoft.com/office/officeart/2005/8/layout/cycle5"/>
    <dgm:cxn modelId="{39B28168-8201-4275-A9CA-CC7D81AE5A8C}" type="presParOf" srcId="{CEAA6D2A-7F7F-42D1-A76E-AF70228182E6}" destId="{8416F40E-6EC6-43AF-9C5C-90BE392FE45A}" srcOrd="7" destOrd="0" presId="urn:microsoft.com/office/officeart/2005/8/layout/cycle5"/>
    <dgm:cxn modelId="{7250B579-A7CF-49A6-8E6F-43F813AE23C4}" type="presParOf" srcId="{CEAA6D2A-7F7F-42D1-A76E-AF70228182E6}" destId="{3374E354-7A85-4219-AB97-A9E242CCF07C}" srcOrd="8" destOrd="0" presId="urn:microsoft.com/office/officeart/2005/8/layout/cycle5"/>
    <dgm:cxn modelId="{23C00A27-7945-409E-9583-2C97272ABBAF}" type="presParOf" srcId="{CEAA6D2A-7F7F-42D1-A76E-AF70228182E6}" destId="{BCBFDB39-64D8-4591-ABAA-6DDA493638E0}" srcOrd="9" destOrd="0" presId="urn:microsoft.com/office/officeart/2005/8/layout/cycle5"/>
    <dgm:cxn modelId="{E92329B8-A2C7-471D-829B-1AA6A39EDC6C}" type="presParOf" srcId="{CEAA6D2A-7F7F-42D1-A76E-AF70228182E6}" destId="{F214659A-A698-4681-8C1E-467F9252D3E3}" srcOrd="10" destOrd="0" presId="urn:microsoft.com/office/officeart/2005/8/layout/cycle5"/>
    <dgm:cxn modelId="{DFCAF734-D02E-4D66-8671-F7F18A5E6450}" type="presParOf" srcId="{CEAA6D2A-7F7F-42D1-A76E-AF70228182E6}" destId="{826B0E85-795B-4C12-BEF6-83C982D54557}" srcOrd="11" destOrd="0" presId="urn:microsoft.com/office/officeart/2005/8/layout/cycle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692A6A9D-519E-4408-A1E8-88A9704AFE1A}" type="doc">
      <dgm:prSet loTypeId="urn:microsoft.com/office/officeart/2005/8/layout/vList2" loCatId="list" qsTypeId="urn:microsoft.com/office/officeart/2005/8/quickstyle/simple1" qsCatId="simple" csTypeId="urn:microsoft.com/office/officeart/2005/8/colors/accent0_1" csCatId="mainScheme"/>
      <dgm:spPr/>
      <dgm:t>
        <a:bodyPr/>
        <a:lstStyle/>
        <a:p>
          <a:pPr rtl="1"/>
          <a:endParaRPr lang="ar-SA"/>
        </a:p>
      </dgm:t>
    </dgm:pt>
    <dgm:pt modelId="{3ECD2A6F-F20C-4E2B-AB20-F081080BA70D}">
      <dgm:prSet/>
      <dgm:spPr/>
      <dgm:t>
        <a:bodyPr/>
        <a:lstStyle/>
        <a:p>
          <a:pPr rtl="1"/>
          <a:r>
            <a:rPr lang="ar-SA" dirty="0" smtClean="0"/>
            <a:t>أولاً: الوضع في التفسير</a:t>
          </a:r>
          <a:endParaRPr lang="ar-SA" dirty="0"/>
        </a:p>
      </dgm:t>
    </dgm:pt>
    <dgm:pt modelId="{44BCE3DD-C3C7-4FA4-8E64-6A424E8A51B4}" type="parTrans" cxnId="{958BED22-467B-4E7A-A609-7B947D6139A7}">
      <dgm:prSet/>
      <dgm:spPr/>
      <dgm:t>
        <a:bodyPr/>
        <a:lstStyle/>
        <a:p>
          <a:pPr rtl="1"/>
          <a:endParaRPr lang="ar-SA"/>
        </a:p>
      </dgm:t>
    </dgm:pt>
    <dgm:pt modelId="{2A30B0D7-51FC-432E-90F2-C37CE4F9F018}" type="sibTrans" cxnId="{958BED22-467B-4E7A-A609-7B947D6139A7}">
      <dgm:prSet/>
      <dgm:spPr/>
      <dgm:t>
        <a:bodyPr/>
        <a:lstStyle/>
        <a:p>
          <a:pPr rtl="1"/>
          <a:endParaRPr lang="ar-SA"/>
        </a:p>
      </dgm:t>
    </dgm:pt>
    <dgm:pt modelId="{C3332561-914F-4EF5-81CB-1CFE47F960DF}" type="pres">
      <dgm:prSet presAssocID="{692A6A9D-519E-4408-A1E8-88A9704AFE1A}" presName="linear" presStyleCnt="0">
        <dgm:presLayoutVars>
          <dgm:animLvl val="lvl"/>
          <dgm:resizeHandles val="exact"/>
        </dgm:presLayoutVars>
      </dgm:prSet>
      <dgm:spPr/>
      <dgm:t>
        <a:bodyPr/>
        <a:lstStyle/>
        <a:p>
          <a:pPr rtl="1"/>
          <a:endParaRPr lang="ar-SA"/>
        </a:p>
      </dgm:t>
    </dgm:pt>
    <dgm:pt modelId="{8121E04A-F7CD-413D-977C-2D732558EF03}" type="pres">
      <dgm:prSet presAssocID="{3ECD2A6F-F20C-4E2B-AB20-F081080BA70D}" presName="parentText" presStyleLbl="node1" presStyleIdx="0" presStyleCnt="1">
        <dgm:presLayoutVars>
          <dgm:chMax val="0"/>
          <dgm:bulletEnabled val="1"/>
        </dgm:presLayoutVars>
      </dgm:prSet>
      <dgm:spPr/>
      <dgm:t>
        <a:bodyPr/>
        <a:lstStyle/>
        <a:p>
          <a:pPr rtl="1"/>
          <a:endParaRPr lang="ar-SA"/>
        </a:p>
      </dgm:t>
    </dgm:pt>
  </dgm:ptLst>
  <dgm:cxnLst>
    <dgm:cxn modelId="{958BED22-467B-4E7A-A609-7B947D6139A7}" srcId="{692A6A9D-519E-4408-A1E8-88A9704AFE1A}" destId="{3ECD2A6F-F20C-4E2B-AB20-F081080BA70D}" srcOrd="0" destOrd="0" parTransId="{44BCE3DD-C3C7-4FA4-8E64-6A424E8A51B4}" sibTransId="{2A30B0D7-51FC-432E-90F2-C37CE4F9F018}"/>
    <dgm:cxn modelId="{D35B64C7-77A6-4B5D-BBC0-4F27E05471B0}" type="presOf" srcId="{3ECD2A6F-F20C-4E2B-AB20-F081080BA70D}" destId="{8121E04A-F7CD-413D-977C-2D732558EF03}" srcOrd="0" destOrd="0" presId="urn:microsoft.com/office/officeart/2005/8/layout/vList2"/>
    <dgm:cxn modelId="{6939B2BC-1F83-4724-98FE-966FE72BC787}" type="presOf" srcId="{692A6A9D-519E-4408-A1E8-88A9704AFE1A}" destId="{C3332561-914F-4EF5-81CB-1CFE47F960DF}" srcOrd="0" destOrd="0" presId="urn:microsoft.com/office/officeart/2005/8/layout/vList2"/>
    <dgm:cxn modelId="{14B7162C-0323-4B3D-BC76-568D3461776A}" type="presParOf" srcId="{C3332561-914F-4EF5-81CB-1CFE47F960DF}" destId="{8121E04A-F7CD-413D-977C-2D732558EF03}"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FB582408-5184-4F4A-A6B8-744510F52F84}" type="doc">
      <dgm:prSet loTypeId="urn:microsoft.com/office/officeart/2005/8/layout/vList2" loCatId="list" qsTypeId="urn:microsoft.com/office/officeart/2005/8/quickstyle/simple3" qsCatId="simple" csTypeId="urn:microsoft.com/office/officeart/2005/8/colors/accent1_2" csCatId="accent1" phldr="1"/>
      <dgm:spPr/>
      <dgm:t>
        <a:bodyPr/>
        <a:lstStyle/>
        <a:p>
          <a:pPr rtl="1"/>
          <a:endParaRPr lang="ar-SA"/>
        </a:p>
      </dgm:t>
    </dgm:pt>
    <dgm:pt modelId="{1E178DBF-6A07-4FCC-AACE-2CAB38DC9844}">
      <dgm:prSet custT="1">
        <dgm:style>
          <a:lnRef idx="1">
            <a:schemeClr val="accent2"/>
          </a:lnRef>
          <a:fillRef idx="2">
            <a:schemeClr val="accent2"/>
          </a:fillRef>
          <a:effectRef idx="1">
            <a:schemeClr val="accent2"/>
          </a:effectRef>
          <a:fontRef idx="minor">
            <a:schemeClr val="dk1"/>
          </a:fontRef>
        </dgm:style>
      </dgm:prSet>
      <dgm:spPr/>
      <dgm:t>
        <a:bodyPr/>
        <a:lstStyle/>
        <a:p>
          <a:pPr rtl="1"/>
          <a:r>
            <a:rPr lang="ar-SA" sz="3600" b="1" dirty="0" smtClean="0"/>
            <a:t>نشأة الوضع في التفسير:</a:t>
          </a:r>
          <a:endParaRPr lang="ar-SA" sz="3600" b="1" dirty="0"/>
        </a:p>
      </dgm:t>
    </dgm:pt>
    <dgm:pt modelId="{27B93AB8-60A9-4CBA-8B61-81596ED417F0}" type="parTrans" cxnId="{45BCFE2C-C5D1-4F31-AB7F-95491CAE3122}">
      <dgm:prSet/>
      <dgm:spPr/>
      <dgm:t>
        <a:bodyPr/>
        <a:lstStyle/>
        <a:p>
          <a:pPr rtl="1"/>
          <a:endParaRPr lang="ar-SA"/>
        </a:p>
      </dgm:t>
    </dgm:pt>
    <dgm:pt modelId="{8C46F26B-BCA6-44E7-BD76-E525A64F2CE1}" type="sibTrans" cxnId="{45BCFE2C-C5D1-4F31-AB7F-95491CAE3122}">
      <dgm:prSet/>
      <dgm:spPr/>
      <dgm:t>
        <a:bodyPr/>
        <a:lstStyle/>
        <a:p>
          <a:pPr rtl="1"/>
          <a:endParaRPr lang="ar-SA"/>
        </a:p>
      </dgm:t>
    </dgm:pt>
    <dgm:pt modelId="{D3340FBC-77DC-4E68-8148-6BBBF6499AB4}">
      <dgm:prSet>
        <dgm:style>
          <a:lnRef idx="1">
            <a:schemeClr val="accent4"/>
          </a:lnRef>
          <a:fillRef idx="2">
            <a:schemeClr val="accent4"/>
          </a:fillRef>
          <a:effectRef idx="1">
            <a:schemeClr val="accent4"/>
          </a:effectRef>
          <a:fontRef idx="minor">
            <a:schemeClr val="dk1"/>
          </a:fontRef>
        </dgm:style>
      </dgm:prSet>
      <dgm:spPr/>
      <dgm:t>
        <a:bodyPr/>
        <a:lstStyle/>
        <a:p>
          <a:pPr algn="justLow" rtl="1"/>
          <a:r>
            <a:rPr lang="ar-SA" dirty="0" smtClean="0"/>
            <a:t>   نشأ الوضع في التفسير مع نشأته </a:t>
          </a:r>
          <a:r>
            <a:rPr lang="ar-SA" dirty="0" err="1" smtClean="0"/>
            <a:t>فى</a:t>
          </a:r>
          <a:r>
            <a:rPr lang="ar-SA" dirty="0" smtClean="0"/>
            <a:t> الحديث، لأنهما كانا أول الأمر مزيجاً لا يستقل أحدهما عن الآخر، فكما أننا نجد </a:t>
          </a:r>
          <a:r>
            <a:rPr lang="ar-SA" dirty="0" err="1" smtClean="0"/>
            <a:t>فى</a:t>
          </a:r>
          <a:r>
            <a:rPr lang="ar-SA" dirty="0" smtClean="0"/>
            <a:t> الحديث: الصحيح والحسن والضعيف، وفى رواته مَنْ هو موثوق به، ومَنْ هو مشكوك فيه، ومَنْ عُرِف بالوضع، نجد مثل ذلك فيما رُوِىَ من التفسير، ومَنْ روَى من المفسِّرين. </a:t>
          </a:r>
          <a:endParaRPr lang="ar-SA" dirty="0"/>
        </a:p>
      </dgm:t>
    </dgm:pt>
    <dgm:pt modelId="{CDE3D204-AD97-40F1-A9FF-F2334E554757}" type="parTrans" cxnId="{558C2651-553D-4A08-B91F-3E8F3E6B3E09}">
      <dgm:prSet/>
      <dgm:spPr/>
      <dgm:t>
        <a:bodyPr/>
        <a:lstStyle/>
        <a:p>
          <a:pPr rtl="1"/>
          <a:endParaRPr lang="ar-SA"/>
        </a:p>
      </dgm:t>
    </dgm:pt>
    <dgm:pt modelId="{A79AAFCA-4067-4324-B993-535DBF791EDA}" type="sibTrans" cxnId="{558C2651-553D-4A08-B91F-3E8F3E6B3E09}">
      <dgm:prSet/>
      <dgm:spPr/>
      <dgm:t>
        <a:bodyPr/>
        <a:lstStyle/>
        <a:p>
          <a:pPr rtl="1"/>
          <a:endParaRPr lang="ar-SA"/>
        </a:p>
      </dgm:t>
    </dgm:pt>
    <dgm:pt modelId="{24098873-EF1D-4C8E-A17E-B514A9C8CE92}" type="pres">
      <dgm:prSet presAssocID="{FB582408-5184-4F4A-A6B8-744510F52F84}" presName="linear" presStyleCnt="0">
        <dgm:presLayoutVars>
          <dgm:animLvl val="lvl"/>
          <dgm:resizeHandles val="exact"/>
        </dgm:presLayoutVars>
      </dgm:prSet>
      <dgm:spPr/>
      <dgm:t>
        <a:bodyPr/>
        <a:lstStyle/>
        <a:p>
          <a:pPr rtl="1"/>
          <a:endParaRPr lang="ar-SA"/>
        </a:p>
      </dgm:t>
    </dgm:pt>
    <dgm:pt modelId="{EDEA3F2A-29E2-405E-834E-3B19E569AD60}" type="pres">
      <dgm:prSet presAssocID="{1E178DBF-6A07-4FCC-AACE-2CAB38DC9844}" presName="parentText" presStyleLbl="node1" presStyleIdx="0" presStyleCnt="2" custScaleY="38315" custLinFactNeighborX="126" custLinFactNeighborY="-81491">
        <dgm:presLayoutVars>
          <dgm:chMax val="0"/>
          <dgm:bulletEnabled val="1"/>
        </dgm:presLayoutVars>
      </dgm:prSet>
      <dgm:spPr/>
      <dgm:t>
        <a:bodyPr/>
        <a:lstStyle/>
        <a:p>
          <a:pPr rtl="1"/>
          <a:endParaRPr lang="ar-SA"/>
        </a:p>
      </dgm:t>
    </dgm:pt>
    <dgm:pt modelId="{2F3F23EB-38E8-43E0-81EB-F3C0FDD1507A}" type="pres">
      <dgm:prSet presAssocID="{8C46F26B-BCA6-44E7-BD76-E525A64F2CE1}" presName="spacer" presStyleCnt="0"/>
      <dgm:spPr/>
    </dgm:pt>
    <dgm:pt modelId="{C813EEF6-BD3E-4C2E-B747-78F873E84F21}" type="pres">
      <dgm:prSet presAssocID="{D3340FBC-77DC-4E68-8148-6BBBF6499AB4}" presName="parentText" presStyleLbl="node1" presStyleIdx="1" presStyleCnt="2">
        <dgm:presLayoutVars>
          <dgm:chMax val="0"/>
          <dgm:bulletEnabled val="1"/>
        </dgm:presLayoutVars>
      </dgm:prSet>
      <dgm:spPr/>
      <dgm:t>
        <a:bodyPr/>
        <a:lstStyle/>
        <a:p>
          <a:pPr rtl="1"/>
          <a:endParaRPr lang="ar-SA"/>
        </a:p>
      </dgm:t>
    </dgm:pt>
  </dgm:ptLst>
  <dgm:cxnLst>
    <dgm:cxn modelId="{45BCFE2C-C5D1-4F31-AB7F-95491CAE3122}" srcId="{FB582408-5184-4F4A-A6B8-744510F52F84}" destId="{1E178DBF-6A07-4FCC-AACE-2CAB38DC9844}" srcOrd="0" destOrd="0" parTransId="{27B93AB8-60A9-4CBA-8B61-81596ED417F0}" sibTransId="{8C46F26B-BCA6-44E7-BD76-E525A64F2CE1}"/>
    <dgm:cxn modelId="{46393718-7A90-4A63-811B-642AAAA4B1E3}" type="presOf" srcId="{D3340FBC-77DC-4E68-8148-6BBBF6499AB4}" destId="{C813EEF6-BD3E-4C2E-B747-78F873E84F21}" srcOrd="0" destOrd="0" presId="urn:microsoft.com/office/officeart/2005/8/layout/vList2"/>
    <dgm:cxn modelId="{558C2651-553D-4A08-B91F-3E8F3E6B3E09}" srcId="{FB582408-5184-4F4A-A6B8-744510F52F84}" destId="{D3340FBC-77DC-4E68-8148-6BBBF6499AB4}" srcOrd="1" destOrd="0" parTransId="{CDE3D204-AD97-40F1-A9FF-F2334E554757}" sibTransId="{A79AAFCA-4067-4324-B993-535DBF791EDA}"/>
    <dgm:cxn modelId="{377B2C04-B891-4625-BE50-D091D2F11F54}" type="presOf" srcId="{FB582408-5184-4F4A-A6B8-744510F52F84}" destId="{24098873-EF1D-4C8E-A17E-B514A9C8CE92}" srcOrd="0" destOrd="0" presId="urn:microsoft.com/office/officeart/2005/8/layout/vList2"/>
    <dgm:cxn modelId="{80B63D28-0876-40EB-87AD-4721E81EE776}" type="presOf" srcId="{1E178DBF-6A07-4FCC-AACE-2CAB38DC9844}" destId="{EDEA3F2A-29E2-405E-834E-3B19E569AD60}" srcOrd="0" destOrd="0" presId="urn:microsoft.com/office/officeart/2005/8/layout/vList2"/>
    <dgm:cxn modelId="{D3D6829D-DFF0-420C-BDFB-6585B8328589}" type="presParOf" srcId="{24098873-EF1D-4C8E-A17E-B514A9C8CE92}" destId="{EDEA3F2A-29E2-405E-834E-3B19E569AD60}" srcOrd="0" destOrd="0" presId="urn:microsoft.com/office/officeart/2005/8/layout/vList2"/>
    <dgm:cxn modelId="{46190FC5-2980-478F-83E3-AA6BB7C0A2D4}" type="presParOf" srcId="{24098873-EF1D-4C8E-A17E-B514A9C8CE92}" destId="{2F3F23EB-38E8-43E0-81EB-F3C0FDD1507A}" srcOrd="1" destOrd="0" presId="urn:microsoft.com/office/officeart/2005/8/layout/vList2"/>
    <dgm:cxn modelId="{CDADA3A1-6170-4DDD-849B-D4F42FDCE490}" type="presParOf" srcId="{24098873-EF1D-4C8E-A17E-B514A9C8CE92}" destId="{C813EEF6-BD3E-4C2E-B747-78F873E84F21}"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3A5B7F18-D4B6-4F1D-9DD6-654E65A0B491}" type="doc">
      <dgm:prSet loTypeId="urn:microsoft.com/office/officeart/2005/8/layout/vList3" loCatId="list" qsTypeId="urn:microsoft.com/office/officeart/2005/8/quickstyle/simple1" qsCatId="simple" csTypeId="urn:microsoft.com/office/officeart/2005/8/colors/accent1_2" csCatId="accent1" phldr="1"/>
      <dgm:spPr/>
      <dgm:t>
        <a:bodyPr/>
        <a:lstStyle/>
        <a:p>
          <a:pPr rtl="1"/>
          <a:endParaRPr lang="ar-SA"/>
        </a:p>
      </dgm:t>
    </dgm:pt>
    <dgm:pt modelId="{BD9D3F6E-42B4-4DA3-9A10-E879C0F79CB4}">
      <dgm:prSet custT="1">
        <dgm:style>
          <a:lnRef idx="1">
            <a:schemeClr val="accent2"/>
          </a:lnRef>
          <a:fillRef idx="2">
            <a:schemeClr val="accent2"/>
          </a:fillRef>
          <a:effectRef idx="1">
            <a:schemeClr val="accent2"/>
          </a:effectRef>
          <a:fontRef idx="minor">
            <a:schemeClr val="dk1"/>
          </a:fontRef>
        </dgm:style>
      </dgm:prSet>
      <dgm:spPr/>
      <dgm:t>
        <a:bodyPr/>
        <a:lstStyle/>
        <a:p>
          <a:pPr rtl="1"/>
          <a:r>
            <a:rPr lang="ar-SA" sz="3600" dirty="0" smtClean="0"/>
            <a:t> مبدأ ظهور الوضع في التفسير:</a:t>
          </a:r>
          <a:endParaRPr lang="ar-SA" sz="3600" dirty="0"/>
        </a:p>
      </dgm:t>
    </dgm:pt>
    <dgm:pt modelId="{7BBE4A24-F4E8-4B13-A00C-A2953D33EF6A}" type="parTrans" cxnId="{55EADD21-BBBA-49E8-9642-5F3E8D02B61D}">
      <dgm:prSet/>
      <dgm:spPr/>
      <dgm:t>
        <a:bodyPr/>
        <a:lstStyle/>
        <a:p>
          <a:pPr rtl="1"/>
          <a:endParaRPr lang="ar-SA"/>
        </a:p>
      </dgm:t>
    </dgm:pt>
    <dgm:pt modelId="{576716DF-FD85-4139-8CD8-20148BEC839E}" type="sibTrans" cxnId="{55EADD21-BBBA-49E8-9642-5F3E8D02B61D}">
      <dgm:prSet/>
      <dgm:spPr/>
      <dgm:t>
        <a:bodyPr/>
        <a:lstStyle/>
        <a:p>
          <a:pPr rtl="1"/>
          <a:endParaRPr lang="ar-SA"/>
        </a:p>
      </dgm:t>
    </dgm:pt>
    <dgm:pt modelId="{E8CAB9F0-4CC3-491D-A842-261A658C7F33}">
      <dgm:prSet custT="1">
        <dgm:style>
          <a:lnRef idx="1">
            <a:schemeClr val="accent5"/>
          </a:lnRef>
          <a:fillRef idx="2">
            <a:schemeClr val="accent5"/>
          </a:fillRef>
          <a:effectRef idx="1">
            <a:schemeClr val="accent5"/>
          </a:effectRef>
          <a:fontRef idx="minor">
            <a:schemeClr val="dk1"/>
          </a:fontRef>
        </dgm:style>
      </dgm:prSet>
      <dgm:spPr/>
      <dgm:t>
        <a:bodyPr/>
        <a:lstStyle/>
        <a:p>
          <a:pPr algn="justLow" rtl="1"/>
          <a:r>
            <a:rPr lang="ar-SA" sz="3200" dirty="0" smtClean="0"/>
            <a:t>في سنة إحدى وأربعين من الهجرة، حين اختلف المسلمون سياسياً، وتفرَّقوا </a:t>
          </a:r>
          <a:r>
            <a:rPr lang="ar-SA" sz="3200" u="sng" dirty="0" smtClean="0"/>
            <a:t>إلى شيعة وخوارج وجمهور</a:t>
          </a:r>
          <a:r>
            <a:rPr lang="ar-SA" sz="3200" dirty="0" smtClean="0"/>
            <a:t>، ووُجِدَ من أهل البدع والأهواء مَنْ روَّجوا لبدعهم، وتعصبَّوا لأهوائهم.</a:t>
          </a:r>
          <a:endParaRPr lang="ar-SA" sz="3200" dirty="0"/>
        </a:p>
      </dgm:t>
    </dgm:pt>
    <dgm:pt modelId="{A1EA88F7-DCA0-4280-ADE3-E49AF8E5B085}" type="parTrans" cxnId="{84A098C0-5ABC-4C83-9F80-496E4317F328}">
      <dgm:prSet/>
      <dgm:spPr/>
      <dgm:t>
        <a:bodyPr/>
        <a:lstStyle/>
        <a:p>
          <a:pPr rtl="1"/>
          <a:endParaRPr lang="ar-SA"/>
        </a:p>
      </dgm:t>
    </dgm:pt>
    <dgm:pt modelId="{78259608-4E4C-4DA8-850C-4027BBC89BF7}" type="sibTrans" cxnId="{84A098C0-5ABC-4C83-9F80-496E4317F328}">
      <dgm:prSet/>
      <dgm:spPr/>
      <dgm:t>
        <a:bodyPr/>
        <a:lstStyle/>
        <a:p>
          <a:pPr rtl="1"/>
          <a:endParaRPr lang="ar-SA"/>
        </a:p>
      </dgm:t>
    </dgm:pt>
    <dgm:pt modelId="{595B120E-CB10-446C-92A4-78941DD92743}" type="pres">
      <dgm:prSet presAssocID="{3A5B7F18-D4B6-4F1D-9DD6-654E65A0B491}" presName="linearFlow" presStyleCnt="0">
        <dgm:presLayoutVars>
          <dgm:dir/>
          <dgm:resizeHandles val="exact"/>
        </dgm:presLayoutVars>
      </dgm:prSet>
      <dgm:spPr/>
      <dgm:t>
        <a:bodyPr/>
        <a:lstStyle/>
        <a:p>
          <a:pPr rtl="1"/>
          <a:endParaRPr lang="ar-SA"/>
        </a:p>
      </dgm:t>
    </dgm:pt>
    <dgm:pt modelId="{3AD6AA0C-B4B9-46B9-9655-6D77FBB71BFC}" type="pres">
      <dgm:prSet presAssocID="{BD9D3F6E-42B4-4DA3-9A10-E879C0F79CB4}" presName="composite" presStyleCnt="0"/>
      <dgm:spPr/>
    </dgm:pt>
    <dgm:pt modelId="{3367CF36-1D07-4AF4-9A59-03DE2D865F33}" type="pres">
      <dgm:prSet presAssocID="{BD9D3F6E-42B4-4DA3-9A10-E879C0F79CB4}" presName="imgShp" presStyleLbl="fgImgPlace1" presStyleIdx="0" presStyleCnt="2" custScaleX="24951" custScaleY="43888" custLinFactNeighborX="3207" custLinFactNeighborY="-461"/>
      <dgm:spPr/>
    </dgm:pt>
    <dgm:pt modelId="{0FFEF14A-D44E-4E18-89C2-83FCF60EC0C1}" type="pres">
      <dgm:prSet presAssocID="{BD9D3F6E-42B4-4DA3-9A10-E879C0F79CB4}" presName="txShp" presStyleLbl="node1" presStyleIdx="0" presStyleCnt="2" custScaleX="114063" custScaleY="63047" custLinFactNeighborX="453" custLinFactNeighborY="-293">
        <dgm:presLayoutVars>
          <dgm:bulletEnabled val="1"/>
        </dgm:presLayoutVars>
      </dgm:prSet>
      <dgm:spPr/>
      <dgm:t>
        <a:bodyPr/>
        <a:lstStyle/>
        <a:p>
          <a:pPr rtl="1"/>
          <a:endParaRPr lang="ar-SA"/>
        </a:p>
      </dgm:t>
    </dgm:pt>
    <dgm:pt modelId="{38486558-24E3-4549-9EBE-DA529A3BC581}" type="pres">
      <dgm:prSet presAssocID="{576716DF-FD85-4139-8CD8-20148BEC839E}" presName="spacing" presStyleCnt="0"/>
      <dgm:spPr/>
    </dgm:pt>
    <dgm:pt modelId="{0E1284C9-31CA-45F1-9464-355DF219F325}" type="pres">
      <dgm:prSet presAssocID="{E8CAB9F0-4CC3-491D-A842-261A658C7F33}" presName="composite" presStyleCnt="0"/>
      <dgm:spPr/>
    </dgm:pt>
    <dgm:pt modelId="{63B5841D-A9B6-4AEB-BEE0-E9648B3ACFAF}" type="pres">
      <dgm:prSet presAssocID="{E8CAB9F0-4CC3-491D-A842-261A658C7F33}" presName="imgShp" presStyleLbl="fgImgPlace1" presStyleIdx="1" presStyleCnt="2" custScaleX="48779" custScaleY="100515" custLinFactNeighborX="-35867" custLinFactNeighborY="1277"/>
      <dgm:spPr/>
    </dgm:pt>
    <dgm:pt modelId="{65CCFEEB-3C76-4BDC-8170-DB46E1CE1C71}" type="pres">
      <dgm:prSet presAssocID="{E8CAB9F0-4CC3-491D-A842-261A658C7F33}" presName="txShp" presStyleLbl="node1" presStyleIdx="1" presStyleCnt="2" custScaleX="150376" custScaleY="162170">
        <dgm:presLayoutVars>
          <dgm:bulletEnabled val="1"/>
        </dgm:presLayoutVars>
      </dgm:prSet>
      <dgm:spPr/>
      <dgm:t>
        <a:bodyPr/>
        <a:lstStyle/>
        <a:p>
          <a:pPr rtl="1"/>
          <a:endParaRPr lang="ar-SA"/>
        </a:p>
      </dgm:t>
    </dgm:pt>
  </dgm:ptLst>
  <dgm:cxnLst>
    <dgm:cxn modelId="{761300A0-7B57-4933-899C-A08044A4B7D5}" type="presOf" srcId="{BD9D3F6E-42B4-4DA3-9A10-E879C0F79CB4}" destId="{0FFEF14A-D44E-4E18-89C2-83FCF60EC0C1}" srcOrd="0" destOrd="0" presId="urn:microsoft.com/office/officeart/2005/8/layout/vList3"/>
    <dgm:cxn modelId="{5CBE3C0C-0AB7-416B-A904-6FA1DF82D9BD}" type="presOf" srcId="{3A5B7F18-D4B6-4F1D-9DD6-654E65A0B491}" destId="{595B120E-CB10-446C-92A4-78941DD92743}" srcOrd="0" destOrd="0" presId="urn:microsoft.com/office/officeart/2005/8/layout/vList3"/>
    <dgm:cxn modelId="{55EADD21-BBBA-49E8-9642-5F3E8D02B61D}" srcId="{3A5B7F18-D4B6-4F1D-9DD6-654E65A0B491}" destId="{BD9D3F6E-42B4-4DA3-9A10-E879C0F79CB4}" srcOrd="0" destOrd="0" parTransId="{7BBE4A24-F4E8-4B13-A00C-A2953D33EF6A}" sibTransId="{576716DF-FD85-4139-8CD8-20148BEC839E}"/>
    <dgm:cxn modelId="{A30B6F69-6BCE-42C5-BA14-4DEDCF9F60E3}" type="presOf" srcId="{E8CAB9F0-4CC3-491D-A842-261A658C7F33}" destId="{65CCFEEB-3C76-4BDC-8170-DB46E1CE1C71}" srcOrd="0" destOrd="0" presId="urn:microsoft.com/office/officeart/2005/8/layout/vList3"/>
    <dgm:cxn modelId="{84A098C0-5ABC-4C83-9F80-496E4317F328}" srcId="{3A5B7F18-D4B6-4F1D-9DD6-654E65A0B491}" destId="{E8CAB9F0-4CC3-491D-A842-261A658C7F33}" srcOrd="1" destOrd="0" parTransId="{A1EA88F7-DCA0-4280-ADE3-E49AF8E5B085}" sibTransId="{78259608-4E4C-4DA8-850C-4027BBC89BF7}"/>
    <dgm:cxn modelId="{AB646FCB-F837-40A5-A9DE-903B97D89264}" type="presParOf" srcId="{595B120E-CB10-446C-92A4-78941DD92743}" destId="{3AD6AA0C-B4B9-46B9-9655-6D77FBB71BFC}" srcOrd="0" destOrd="0" presId="urn:microsoft.com/office/officeart/2005/8/layout/vList3"/>
    <dgm:cxn modelId="{7D462E0C-8B36-48C1-AFBD-41E016B1957C}" type="presParOf" srcId="{3AD6AA0C-B4B9-46B9-9655-6D77FBB71BFC}" destId="{3367CF36-1D07-4AF4-9A59-03DE2D865F33}" srcOrd="0" destOrd="0" presId="urn:microsoft.com/office/officeart/2005/8/layout/vList3"/>
    <dgm:cxn modelId="{62219C35-C69C-4FB6-8B9E-A5BEDE6A1EFF}" type="presParOf" srcId="{3AD6AA0C-B4B9-46B9-9655-6D77FBB71BFC}" destId="{0FFEF14A-D44E-4E18-89C2-83FCF60EC0C1}" srcOrd="1" destOrd="0" presId="urn:microsoft.com/office/officeart/2005/8/layout/vList3"/>
    <dgm:cxn modelId="{679D71A2-C3FE-4646-AED2-220DECAA763A}" type="presParOf" srcId="{595B120E-CB10-446C-92A4-78941DD92743}" destId="{38486558-24E3-4549-9EBE-DA529A3BC581}" srcOrd="1" destOrd="0" presId="urn:microsoft.com/office/officeart/2005/8/layout/vList3"/>
    <dgm:cxn modelId="{4CF8B559-344E-4008-8CE6-098D648B5D8D}" type="presParOf" srcId="{595B120E-CB10-446C-92A4-78941DD92743}" destId="{0E1284C9-31CA-45F1-9464-355DF219F325}" srcOrd="2" destOrd="0" presId="urn:microsoft.com/office/officeart/2005/8/layout/vList3"/>
    <dgm:cxn modelId="{2C13749C-617A-4EFA-8F9A-9F5AC01B69AD}" type="presParOf" srcId="{0E1284C9-31CA-45F1-9464-355DF219F325}" destId="{63B5841D-A9B6-4AEB-BEE0-E9648B3ACFAF}" srcOrd="0" destOrd="0" presId="urn:microsoft.com/office/officeart/2005/8/layout/vList3"/>
    <dgm:cxn modelId="{0E323C9A-0963-4FA4-BAC7-CDBA7BC02CEB}" type="presParOf" srcId="{0E1284C9-31CA-45F1-9464-355DF219F325}" destId="{65CCFEEB-3C76-4BDC-8170-DB46E1CE1C71}"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3A5B7F18-D4B6-4F1D-9DD6-654E65A0B491}" type="doc">
      <dgm:prSet loTypeId="urn:microsoft.com/office/officeart/2005/8/layout/vList3" loCatId="list" qsTypeId="urn:microsoft.com/office/officeart/2005/8/quickstyle/simple1" qsCatId="simple" csTypeId="urn:microsoft.com/office/officeart/2005/8/colors/accent1_2" csCatId="accent1" phldr="1"/>
      <dgm:spPr/>
      <dgm:t>
        <a:bodyPr/>
        <a:lstStyle/>
        <a:p>
          <a:pPr rtl="1"/>
          <a:endParaRPr lang="ar-SA"/>
        </a:p>
      </dgm:t>
    </dgm:pt>
    <dgm:pt modelId="{BD9D3F6E-42B4-4DA3-9A10-E879C0F79CB4}">
      <dgm:prSet custT="1">
        <dgm:style>
          <a:lnRef idx="1">
            <a:schemeClr val="accent2"/>
          </a:lnRef>
          <a:fillRef idx="2">
            <a:schemeClr val="accent2"/>
          </a:fillRef>
          <a:effectRef idx="1">
            <a:schemeClr val="accent2"/>
          </a:effectRef>
          <a:fontRef idx="minor">
            <a:schemeClr val="dk1"/>
          </a:fontRef>
        </dgm:style>
      </dgm:prSet>
      <dgm:spPr/>
      <dgm:t>
        <a:bodyPr/>
        <a:lstStyle/>
        <a:p>
          <a:pPr rtl="1"/>
          <a:r>
            <a:rPr lang="ar-SA" sz="4000" dirty="0" smtClean="0"/>
            <a:t> تابع مبدأ </a:t>
          </a:r>
          <a:r>
            <a:rPr lang="ar-SA" sz="3600" dirty="0" smtClean="0"/>
            <a:t>ظهور</a:t>
          </a:r>
          <a:r>
            <a:rPr lang="ar-SA" sz="4000" dirty="0" smtClean="0"/>
            <a:t> الوضع في التفسير:</a:t>
          </a:r>
          <a:endParaRPr lang="ar-SA" sz="4000" dirty="0"/>
        </a:p>
      </dgm:t>
    </dgm:pt>
    <dgm:pt modelId="{7BBE4A24-F4E8-4B13-A00C-A2953D33EF6A}" type="parTrans" cxnId="{55EADD21-BBBA-49E8-9642-5F3E8D02B61D}">
      <dgm:prSet/>
      <dgm:spPr/>
      <dgm:t>
        <a:bodyPr/>
        <a:lstStyle/>
        <a:p>
          <a:pPr rtl="1"/>
          <a:endParaRPr lang="ar-SA"/>
        </a:p>
      </dgm:t>
    </dgm:pt>
    <dgm:pt modelId="{576716DF-FD85-4139-8CD8-20148BEC839E}" type="sibTrans" cxnId="{55EADD21-BBBA-49E8-9642-5F3E8D02B61D}">
      <dgm:prSet/>
      <dgm:spPr/>
      <dgm:t>
        <a:bodyPr/>
        <a:lstStyle/>
        <a:p>
          <a:pPr rtl="1"/>
          <a:endParaRPr lang="ar-SA"/>
        </a:p>
      </dgm:t>
    </dgm:pt>
    <dgm:pt modelId="{E8CAB9F0-4CC3-491D-A842-261A658C7F33}">
      <dgm:prSet custT="1">
        <dgm:style>
          <a:lnRef idx="1">
            <a:schemeClr val="accent5"/>
          </a:lnRef>
          <a:fillRef idx="2">
            <a:schemeClr val="accent5"/>
          </a:fillRef>
          <a:effectRef idx="1">
            <a:schemeClr val="accent5"/>
          </a:effectRef>
          <a:fontRef idx="minor">
            <a:schemeClr val="dk1"/>
          </a:fontRef>
        </dgm:style>
      </dgm:prSet>
      <dgm:spPr/>
      <dgm:t>
        <a:bodyPr/>
        <a:lstStyle/>
        <a:p>
          <a:pPr algn="justLow" rtl="1"/>
          <a:r>
            <a:rPr lang="ar-SA" sz="3200" dirty="0" smtClean="0"/>
            <a:t>  ودخل في الإسلام مَن تبطن الكفر والتحف الإسلام بقصد الكيد له، وتضليل أهله، فوضعوا ما وضعوا من روايات باطلة، ليصلوا بها إلى أغراضهم السيئة، ورغباتهم الخبيثة.</a:t>
          </a:r>
          <a:endParaRPr lang="ar-SA" sz="3200" dirty="0"/>
        </a:p>
      </dgm:t>
    </dgm:pt>
    <dgm:pt modelId="{A1EA88F7-DCA0-4280-ADE3-E49AF8E5B085}" type="parTrans" cxnId="{84A098C0-5ABC-4C83-9F80-496E4317F328}">
      <dgm:prSet/>
      <dgm:spPr/>
      <dgm:t>
        <a:bodyPr/>
        <a:lstStyle/>
        <a:p>
          <a:pPr rtl="1"/>
          <a:endParaRPr lang="ar-SA"/>
        </a:p>
      </dgm:t>
    </dgm:pt>
    <dgm:pt modelId="{78259608-4E4C-4DA8-850C-4027BBC89BF7}" type="sibTrans" cxnId="{84A098C0-5ABC-4C83-9F80-496E4317F328}">
      <dgm:prSet/>
      <dgm:spPr/>
      <dgm:t>
        <a:bodyPr/>
        <a:lstStyle/>
        <a:p>
          <a:pPr rtl="1"/>
          <a:endParaRPr lang="ar-SA"/>
        </a:p>
      </dgm:t>
    </dgm:pt>
    <dgm:pt modelId="{595B120E-CB10-446C-92A4-78941DD92743}" type="pres">
      <dgm:prSet presAssocID="{3A5B7F18-D4B6-4F1D-9DD6-654E65A0B491}" presName="linearFlow" presStyleCnt="0">
        <dgm:presLayoutVars>
          <dgm:dir/>
          <dgm:resizeHandles val="exact"/>
        </dgm:presLayoutVars>
      </dgm:prSet>
      <dgm:spPr/>
      <dgm:t>
        <a:bodyPr/>
        <a:lstStyle/>
        <a:p>
          <a:pPr rtl="1"/>
          <a:endParaRPr lang="ar-SA"/>
        </a:p>
      </dgm:t>
    </dgm:pt>
    <dgm:pt modelId="{3AD6AA0C-B4B9-46B9-9655-6D77FBB71BFC}" type="pres">
      <dgm:prSet presAssocID="{BD9D3F6E-42B4-4DA3-9A10-E879C0F79CB4}" presName="composite" presStyleCnt="0"/>
      <dgm:spPr/>
    </dgm:pt>
    <dgm:pt modelId="{3367CF36-1D07-4AF4-9A59-03DE2D865F33}" type="pres">
      <dgm:prSet presAssocID="{BD9D3F6E-42B4-4DA3-9A10-E879C0F79CB4}" presName="imgShp" presStyleLbl="fgImgPlace1" presStyleIdx="0" presStyleCnt="2" custScaleX="24951" custScaleY="43888" custLinFactNeighborX="-54722" custLinFactNeighborY="3800"/>
      <dgm:spPr/>
    </dgm:pt>
    <dgm:pt modelId="{0FFEF14A-D44E-4E18-89C2-83FCF60EC0C1}" type="pres">
      <dgm:prSet presAssocID="{BD9D3F6E-42B4-4DA3-9A10-E879C0F79CB4}" presName="txShp" presStyleLbl="node1" presStyleIdx="0" presStyleCnt="2" custScaleX="133303" custScaleY="63047" custLinFactNeighborX="453" custLinFactNeighborY="-293">
        <dgm:presLayoutVars>
          <dgm:bulletEnabled val="1"/>
        </dgm:presLayoutVars>
      </dgm:prSet>
      <dgm:spPr/>
      <dgm:t>
        <a:bodyPr/>
        <a:lstStyle/>
        <a:p>
          <a:pPr rtl="1"/>
          <a:endParaRPr lang="ar-SA"/>
        </a:p>
      </dgm:t>
    </dgm:pt>
    <dgm:pt modelId="{38486558-24E3-4549-9EBE-DA529A3BC581}" type="pres">
      <dgm:prSet presAssocID="{576716DF-FD85-4139-8CD8-20148BEC839E}" presName="spacing" presStyleCnt="0"/>
      <dgm:spPr/>
    </dgm:pt>
    <dgm:pt modelId="{0E1284C9-31CA-45F1-9464-355DF219F325}" type="pres">
      <dgm:prSet presAssocID="{E8CAB9F0-4CC3-491D-A842-261A658C7F33}" presName="composite" presStyleCnt="0"/>
      <dgm:spPr/>
    </dgm:pt>
    <dgm:pt modelId="{63B5841D-A9B6-4AEB-BEE0-E9648B3ACFAF}" type="pres">
      <dgm:prSet presAssocID="{E8CAB9F0-4CC3-491D-A842-261A658C7F33}" presName="imgShp" presStyleLbl="fgImgPlace1" presStyleIdx="1" presStyleCnt="2" custScaleX="48778" custScaleY="153187" custLinFactNeighborX="-51266" custLinFactNeighborY="-406"/>
      <dgm:spPr/>
    </dgm:pt>
    <dgm:pt modelId="{65CCFEEB-3C76-4BDC-8170-DB46E1CE1C71}" type="pres">
      <dgm:prSet presAssocID="{E8CAB9F0-4CC3-491D-A842-261A658C7F33}" presName="txShp" presStyleLbl="node1" presStyleIdx="1" presStyleCnt="2" custScaleX="150376" custScaleY="277206">
        <dgm:presLayoutVars>
          <dgm:bulletEnabled val="1"/>
        </dgm:presLayoutVars>
      </dgm:prSet>
      <dgm:spPr/>
      <dgm:t>
        <a:bodyPr/>
        <a:lstStyle/>
        <a:p>
          <a:pPr rtl="1"/>
          <a:endParaRPr lang="ar-SA"/>
        </a:p>
      </dgm:t>
    </dgm:pt>
  </dgm:ptLst>
  <dgm:cxnLst>
    <dgm:cxn modelId="{55EADD21-BBBA-49E8-9642-5F3E8D02B61D}" srcId="{3A5B7F18-D4B6-4F1D-9DD6-654E65A0B491}" destId="{BD9D3F6E-42B4-4DA3-9A10-E879C0F79CB4}" srcOrd="0" destOrd="0" parTransId="{7BBE4A24-F4E8-4B13-A00C-A2953D33EF6A}" sibTransId="{576716DF-FD85-4139-8CD8-20148BEC839E}"/>
    <dgm:cxn modelId="{9320BE6B-2D00-49A2-BFE1-21855F747EF2}" type="presOf" srcId="{3A5B7F18-D4B6-4F1D-9DD6-654E65A0B491}" destId="{595B120E-CB10-446C-92A4-78941DD92743}" srcOrd="0" destOrd="0" presId="urn:microsoft.com/office/officeart/2005/8/layout/vList3"/>
    <dgm:cxn modelId="{5538A816-A214-4FE1-8FA0-39544487423C}" type="presOf" srcId="{E8CAB9F0-4CC3-491D-A842-261A658C7F33}" destId="{65CCFEEB-3C76-4BDC-8170-DB46E1CE1C71}" srcOrd="0" destOrd="0" presId="urn:microsoft.com/office/officeart/2005/8/layout/vList3"/>
    <dgm:cxn modelId="{641407AC-69FD-458B-AB59-30CDA82D8944}" type="presOf" srcId="{BD9D3F6E-42B4-4DA3-9A10-E879C0F79CB4}" destId="{0FFEF14A-D44E-4E18-89C2-83FCF60EC0C1}" srcOrd="0" destOrd="0" presId="urn:microsoft.com/office/officeart/2005/8/layout/vList3"/>
    <dgm:cxn modelId="{84A098C0-5ABC-4C83-9F80-496E4317F328}" srcId="{3A5B7F18-D4B6-4F1D-9DD6-654E65A0B491}" destId="{E8CAB9F0-4CC3-491D-A842-261A658C7F33}" srcOrd="1" destOrd="0" parTransId="{A1EA88F7-DCA0-4280-ADE3-E49AF8E5B085}" sibTransId="{78259608-4E4C-4DA8-850C-4027BBC89BF7}"/>
    <dgm:cxn modelId="{571BD1F0-CDAF-4465-855E-4C526531144E}" type="presParOf" srcId="{595B120E-CB10-446C-92A4-78941DD92743}" destId="{3AD6AA0C-B4B9-46B9-9655-6D77FBB71BFC}" srcOrd="0" destOrd="0" presId="urn:microsoft.com/office/officeart/2005/8/layout/vList3"/>
    <dgm:cxn modelId="{F982913F-1D9F-41AA-ADBA-490A4E9D0B04}" type="presParOf" srcId="{3AD6AA0C-B4B9-46B9-9655-6D77FBB71BFC}" destId="{3367CF36-1D07-4AF4-9A59-03DE2D865F33}" srcOrd="0" destOrd="0" presId="urn:microsoft.com/office/officeart/2005/8/layout/vList3"/>
    <dgm:cxn modelId="{C0A6AC7A-FEF6-4849-9E17-8C953BF6C5C0}" type="presParOf" srcId="{3AD6AA0C-B4B9-46B9-9655-6D77FBB71BFC}" destId="{0FFEF14A-D44E-4E18-89C2-83FCF60EC0C1}" srcOrd="1" destOrd="0" presId="urn:microsoft.com/office/officeart/2005/8/layout/vList3"/>
    <dgm:cxn modelId="{3DC90348-073E-4B49-BCC1-A3A9AD4F7A6A}" type="presParOf" srcId="{595B120E-CB10-446C-92A4-78941DD92743}" destId="{38486558-24E3-4549-9EBE-DA529A3BC581}" srcOrd="1" destOrd="0" presId="urn:microsoft.com/office/officeart/2005/8/layout/vList3"/>
    <dgm:cxn modelId="{DC0DF981-5C55-4464-98E9-58EB2BAF75FD}" type="presParOf" srcId="{595B120E-CB10-446C-92A4-78941DD92743}" destId="{0E1284C9-31CA-45F1-9464-355DF219F325}" srcOrd="2" destOrd="0" presId="urn:microsoft.com/office/officeart/2005/8/layout/vList3"/>
    <dgm:cxn modelId="{4A0D4521-2033-4DF6-A853-02C1E408E927}" type="presParOf" srcId="{0E1284C9-31CA-45F1-9464-355DF219F325}" destId="{63B5841D-A9B6-4AEB-BEE0-E9648B3ACFAF}" srcOrd="0" destOrd="0" presId="urn:microsoft.com/office/officeart/2005/8/layout/vList3"/>
    <dgm:cxn modelId="{4FD26846-0DED-4CCE-BBD1-8798DBA24DEE}" type="presParOf" srcId="{0E1284C9-31CA-45F1-9464-355DF219F325}" destId="{65CCFEEB-3C76-4BDC-8170-DB46E1CE1C71}"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3478D2B7-4E92-40E0-B5F4-3A0AF1FA88F9}" type="doc">
      <dgm:prSet loTypeId="urn:microsoft.com/office/officeart/2005/8/layout/hierarchy2" loCatId="hierarchy" qsTypeId="urn:microsoft.com/office/officeart/2005/8/quickstyle/simple3" qsCatId="simple" csTypeId="urn:microsoft.com/office/officeart/2005/8/colors/colorful3" csCatId="colorful" phldr="1"/>
      <dgm:spPr/>
      <dgm:t>
        <a:bodyPr/>
        <a:lstStyle/>
        <a:p>
          <a:pPr rtl="1"/>
          <a:endParaRPr lang="ar-SA"/>
        </a:p>
      </dgm:t>
    </dgm:pt>
    <dgm:pt modelId="{E6CA0D63-50F2-49A8-B5F7-04996BCAA607}">
      <dgm:prSet custT="1"/>
      <dgm:spPr/>
      <dgm:t>
        <a:bodyPr/>
        <a:lstStyle/>
        <a:p>
          <a:pPr rtl="1"/>
          <a:r>
            <a:rPr lang="ar-SA" sz="4400" b="1" u="sng" dirty="0" smtClean="0"/>
            <a:t>أسباب الوضع:</a:t>
          </a:r>
          <a:endParaRPr lang="ar-SA" sz="4400" u="sng" dirty="0"/>
        </a:p>
      </dgm:t>
    </dgm:pt>
    <dgm:pt modelId="{428A279B-7D19-48AD-A822-F5BEB27973F7}" type="parTrans" cxnId="{9852686F-C4B1-48EF-BCCE-784752195AA2}">
      <dgm:prSet/>
      <dgm:spPr/>
      <dgm:t>
        <a:bodyPr/>
        <a:lstStyle/>
        <a:p>
          <a:pPr rtl="1"/>
          <a:endParaRPr lang="ar-SA"/>
        </a:p>
      </dgm:t>
    </dgm:pt>
    <dgm:pt modelId="{937F37CE-21B2-40CF-A12E-A82A697AECC5}" type="sibTrans" cxnId="{9852686F-C4B1-48EF-BCCE-784752195AA2}">
      <dgm:prSet/>
      <dgm:spPr/>
      <dgm:t>
        <a:bodyPr/>
        <a:lstStyle/>
        <a:p>
          <a:pPr rtl="1"/>
          <a:endParaRPr lang="ar-SA"/>
        </a:p>
      </dgm:t>
    </dgm:pt>
    <dgm:pt modelId="{5146C1CD-B0FF-43D3-984E-ACF4543631BB}">
      <dgm:prSet/>
      <dgm:spPr/>
      <dgm:t>
        <a:bodyPr/>
        <a:lstStyle/>
        <a:p>
          <a:pPr algn="r" rtl="1"/>
          <a:r>
            <a:rPr lang="ar-SA" dirty="0" smtClean="0"/>
            <a:t>1- التعصب المذهبي.</a:t>
          </a:r>
          <a:endParaRPr lang="ar-SA" dirty="0"/>
        </a:p>
      </dgm:t>
    </dgm:pt>
    <dgm:pt modelId="{D81A3714-7BF6-4B71-8B77-9971205D9C83}" type="parTrans" cxnId="{F3599DAD-A4E6-43E5-83CE-B9CEDFC24023}">
      <dgm:prSet/>
      <dgm:spPr/>
      <dgm:t>
        <a:bodyPr/>
        <a:lstStyle/>
        <a:p>
          <a:pPr rtl="1"/>
          <a:endParaRPr lang="ar-SA"/>
        </a:p>
      </dgm:t>
    </dgm:pt>
    <dgm:pt modelId="{734DC515-2FE4-42C2-9BB5-5A7BEC0E29BB}" type="sibTrans" cxnId="{F3599DAD-A4E6-43E5-83CE-B9CEDFC24023}">
      <dgm:prSet/>
      <dgm:spPr/>
      <dgm:t>
        <a:bodyPr/>
        <a:lstStyle/>
        <a:p>
          <a:pPr rtl="1"/>
          <a:endParaRPr lang="ar-SA"/>
        </a:p>
      </dgm:t>
    </dgm:pt>
    <dgm:pt modelId="{33AA69D1-F128-46F0-A253-9B1D9A119CA2}">
      <dgm:prSet/>
      <dgm:spPr/>
      <dgm:t>
        <a:bodyPr/>
        <a:lstStyle/>
        <a:p>
          <a:pPr algn="r" rtl="1"/>
          <a:r>
            <a:rPr lang="ar-SA" dirty="0" smtClean="0"/>
            <a:t>2- اللون السياسي.</a:t>
          </a:r>
          <a:endParaRPr lang="ar-SA" dirty="0"/>
        </a:p>
      </dgm:t>
    </dgm:pt>
    <dgm:pt modelId="{71B16BF9-7412-485F-9F2E-5C63DD9652F5}" type="parTrans" cxnId="{A2911880-7ED4-4DA0-95A1-CE0CF100F971}">
      <dgm:prSet/>
      <dgm:spPr/>
      <dgm:t>
        <a:bodyPr/>
        <a:lstStyle/>
        <a:p>
          <a:pPr rtl="1"/>
          <a:endParaRPr lang="ar-SA"/>
        </a:p>
      </dgm:t>
    </dgm:pt>
    <dgm:pt modelId="{73DA3B62-FF0C-4769-ABAD-AF733B3F7330}" type="sibTrans" cxnId="{A2911880-7ED4-4DA0-95A1-CE0CF100F971}">
      <dgm:prSet/>
      <dgm:spPr/>
      <dgm:t>
        <a:bodyPr/>
        <a:lstStyle/>
        <a:p>
          <a:pPr rtl="1"/>
          <a:endParaRPr lang="ar-SA"/>
        </a:p>
      </dgm:t>
    </dgm:pt>
    <dgm:pt modelId="{17D6FDBE-43D6-448E-A9AD-F4045C92061A}">
      <dgm:prSet/>
      <dgm:spPr/>
      <dgm:t>
        <a:bodyPr/>
        <a:lstStyle/>
        <a:p>
          <a:pPr algn="justLow" rtl="1"/>
          <a:r>
            <a:rPr lang="ar-SA" dirty="0" smtClean="0"/>
            <a:t>3- ما قصده أعداء الإسلام من الكيد لدين الإسلام.</a:t>
          </a:r>
          <a:endParaRPr lang="ar-SA" dirty="0"/>
        </a:p>
      </dgm:t>
    </dgm:pt>
    <dgm:pt modelId="{3003F811-9F46-408B-91B8-DC6A639F95BD}" type="parTrans" cxnId="{F8555585-65CF-422F-A674-8324181DAD7B}">
      <dgm:prSet/>
      <dgm:spPr/>
      <dgm:t>
        <a:bodyPr/>
        <a:lstStyle/>
        <a:p>
          <a:pPr rtl="1"/>
          <a:endParaRPr lang="ar-SA"/>
        </a:p>
      </dgm:t>
    </dgm:pt>
    <dgm:pt modelId="{86D95B18-6C21-4A9A-B696-314647C17C0F}" type="sibTrans" cxnId="{F8555585-65CF-422F-A674-8324181DAD7B}">
      <dgm:prSet/>
      <dgm:spPr/>
      <dgm:t>
        <a:bodyPr/>
        <a:lstStyle/>
        <a:p>
          <a:pPr rtl="1"/>
          <a:endParaRPr lang="ar-SA"/>
        </a:p>
      </dgm:t>
    </dgm:pt>
    <dgm:pt modelId="{1F44287F-C51E-4016-AE0B-48240125AC14}" type="pres">
      <dgm:prSet presAssocID="{3478D2B7-4E92-40E0-B5F4-3A0AF1FA88F9}" presName="diagram" presStyleCnt="0">
        <dgm:presLayoutVars>
          <dgm:chPref val="1"/>
          <dgm:dir/>
          <dgm:animOne val="branch"/>
          <dgm:animLvl val="lvl"/>
          <dgm:resizeHandles val="exact"/>
        </dgm:presLayoutVars>
      </dgm:prSet>
      <dgm:spPr/>
      <dgm:t>
        <a:bodyPr/>
        <a:lstStyle/>
        <a:p>
          <a:pPr rtl="1"/>
          <a:endParaRPr lang="ar-SA"/>
        </a:p>
      </dgm:t>
    </dgm:pt>
    <dgm:pt modelId="{5B3D46E7-F451-41AA-B9CE-3A8B3C7DAB1A}" type="pres">
      <dgm:prSet presAssocID="{E6CA0D63-50F2-49A8-B5F7-04996BCAA607}" presName="root1" presStyleCnt="0"/>
      <dgm:spPr/>
    </dgm:pt>
    <dgm:pt modelId="{D131F7AA-2B71-40C2-8425-A7087B1EEE97}" type="pres">
      <dgm:prSet presAssocID="{E6CA0D63-50F2-49A8-B5F7-04996BCAA607}" presName="LevelOneTextNode" presStyleLbl="node0" presStyleIdx="0" presStyleCnt="1" custScaleX="163450">
        <dgm:presLayoutVars>
          <dgm:chPref val="3"/>
        </dgm:presLayoutVars>
      </dgm:prSet>
      <dgm:spPr/>
      <dgm:t>
        <a:bodyPr/>
        <a:lstStyle/>
        <a:p>
          <a:pPr rtl="1"/>
          <a:endParaRPr lang="ar-SA"/>
        </a:p>
      </dgm:t>
    </dgm:pt>
    <dgm:pt modelId="{A964A764-7F16-4F6B-9A8E-DD5E6BFE9B80}" type="pres">
      <dgm:prSet presAssocID="{E6CA0D63-50F2-49A8-B5F7-04996BCAA607}" presName="level2hierChild" presStyleCnt="0"/>
      <dgm:spPr/>
    </dgm:pt>
    <dgm:pt modelId="{E81D1728-CDD6-4A37-87AC-5817D2292F6F}" type="pres">
      <dgm:prSet presAssocID="{D81A3714-7BF6-4B71-8B77-9971205D9C83}" presName="conn2-1" presStyleLbl="parChTrans1D2" presStyleIdx="0" presStyleCnt="3"/>
      <dgm:spPr/>
      <dgm:t>
        <a:bodyPr/>
        <a:lstStyle/>
        <a:p>
          <a:pPr rtl="1"/>
          <a:endParaRPr lang="ar-SA"/>
        </a:p>
      </dgm:t>
    </dgm:pt>
    <dgm:pt modelId="{D8884DC4-9B98-4158-9776-79C603F7FA79}" type="pres">
      <dgm:prSet presAssocID="{D81A3714-7BF6-4B71-8B77-9971205D9C83}" presName="connTx" presStyleLbl="parChTrans1D2" presStyleIdx="0" presStyleCnt="3"/>
      <dgm:spPr/>
      <dgm:t>
        <a:bodyPr/>
        <a:lstStyle/>
        <a:p>
          <a:pPr rtl="1"/>
          <a:endParaRPr lang="ar-SA"/>
        </a:p>
      </dgm:t>
    </dgm:pt>
    <dgm:pt modelId="{15CE50D4-9E3B-489D-9723-CBA3A047A25A}" type="pres">
      <dgm:prSet presAssocID="{5146C1CD-B0FF-43D3-984E-ACF4543631BB}" presName="root2" presStyleCnt="0"/>
      <dgm:spPr/>
    </dgm:pt>
    <dgm:pt modelId="{797AF973-9BDA-435D-9EB6-F4E77CE36039}" type="pres">
      <dgm:prSet presAssocID="{5146C1CD-B0FF-43D3-984E-ACF4543631BB}" presName="LevelTwoTextNode" presStyleLbl="node2" presStyleIdx="0" presStyleCnt="3" custScaleX="164802">
        <dgm:presLayoutVars>
          <dgm:chPref val="3"/>
        </dgm:presLayoutVars>
      </dgm:prSet>
      <dgm:spPr/>
      <dgm:t>
        <a:bodyPr/>
        <a:lstStyle/>
        <a:p>
          <a:pPr rtl="1"/>
          <a:endParaRPr lang="ar-SA"/>
        </a:p>
      </dgm:t>
    </dgm:pt>
    <dgm:pt modelId="{04519408-5DC4-405A-B76F-ED93E91E4BA2}" type="pres">
      <dgm:prSet presAssocID="{5146C1CD-B0FF-43D3-984E-ACF4543631BB}" presName="level3hierChild" presStyleCnt="0"/>
      <dgm:spPr/>
    </dgm:pt>
    <dgm:pt modelId="{D401A15C-259B-41E2-882E-3943EF16D240}" type="pres">
      <dgm:prSet presAssocID="{71B16BF9-7412-485F-9F2E-5C63DD9652F5}" presName="conn2-1" presStyleLbl="parChTrans1D2" presStyleIdx="1" presStyleCnt="3"/>
      <dgm:spPr/>
      <dgm:t>
        <a:bodyPr/>
        <a:lstStyle/>
        <a:p>
          <a:pPr rtl="1"/>
          <a:endParaRPr lang="ar-SA"/>
        </a:p>
      </dgm:t>
    </dgm:pt>
    <dgm:pt modelId="{3029967B-A585-4617-A107-214EC45D5C5B}" type="pres">
      <dgm:prSet presAssocID="{71B16BF9-7412-485F-9F2E-5C63DD9652F5}" presName="connTx" presStyleLbl="parChTrans1D2" presStyleIdx="1" presStyleCnt="3"/>
      <dgm:spPr/>
      <dgm:t>
        <a:bodyPr/>
        <a:lstStyle/>
        <a:p>
          <a:pPr rtl="1"/>
          <a:endParaRPr lang="ar-SA"/>
        </a:p>
      </dgm:t>
    </dgm:pt>
    <dgm:pt modelId="{07214A81-1C17-42CC-8E4D-2B3964E36DAC}" type="pres">
      <dgm:prSet presAssocID="{33AA69D1-F128-46F0-A253-9B1D9A119CA2}" presName="root2" presStyleCnt="0"/>
      <dgm:spPr/>
    </dgm:pt>
    <dgm:pt modelId="{7F45AC41-F9C7-4007-B2B8-420814B67A7A}" type="pres">
      <dgm:prSet presAssocID="{33AA69D1-F128-46F0-A253-9B1D9A119CA2}" presName="LevelTwoTextNode" presStyleLbl="node2" presStyleIdx="1" presStyleCnt="3" custScaleX="164802">
        <dgm:presLayoutVars>
          <dgm:chPref val="3"/>
        </dgm:presLayoutVars>
      </dgm:prSet>
      <dgm:spPr/>
      <dgm:t>
        <a:bodyPr/>
        <a:lstStyle/>
        <a:p>
          <a:pPr rtl="1"/>
          <a:endParaRPr lang="ar-SA"/>
        </a:p>
      </dgm:t>
    </dgm:pt>
    <dgm:pt modelId="{4D4609D5-6F06-452F-BCA3-652EDE3A92D8}" type="pres">
      <dgm:prSet presAssocID="{33AA69D1-F128-46F0-A253-9B1D9A119CA2}" presName="level3hierChild" presStyleCnt="0"/>
      <dgm:spPr/>
    </dgm:pt>
    <dgm:pt modelId="{FE069D49-9E50-4806-B83F-4233B88D23A9}" type="pres">
      <dgm:prSet presAssocID="{3003F811-9F46-408B-91B8-DC6A639F95BD}" presName="conn2-1" presStyleLbl="parChTrans1D2" presStyleIdx="2" presStyleCnt="3"/>
      <dgm:spPr/>
      <dgm:t>
        <a:bodyPr/>
        <a:lstStyle/>
        <a:p>
          <a:pPr rtl="1"/>
          <a:endParaRPr lang="ar-SA"/>
        </a:p>
      </dgm:t>
    </dgm:pt>
    <dgm:pt modelId="{0CC7585D-9876-4086-B97D-A6173D3653CB}" type="pres">
      <dgm:prSet presAssocID="{3003F811-9F46-408B-91B8-DC6A639F95BD}" presName="connTx" presStyleLbl="parChTrans1D2" presStyleIdx="2" presStyleCnt="3"/>
      <dgm:spPr/>
      <dgm:t>
        <a:bodyPr/>
        <a:lstStyle/>
        <a:p>
          <a:pPr rtl="1"/>
          <a:endParaRPr lang="ar-SA"/>
        </a:p>
      </dgm:t>
    </dgm:pt>
    <dgm:pt modelId="{C7DF4068-83C5-4A2B-AB5D-B8596419A57F}" type="pres">
      <dgm:prSet presAssocID="{17D6FDBE-43D6-448E-A9AD-F4045C92061A}" presName="root2" presStyleCnt="0"/>
      <dgm:spPr/>
    </dgm:pt>
    <dgm:pt modelId="{A7FC0C14-746F-4E89-B7D0-892289461D3D}" type="pres">
      <dgm:prSet presAssocID="{17D6FDBE-43D6-448E-A9AD-F4045C92061A}" presName="LevelTwoTextNode" presStyleLbl="node2" presStyleIdx="2" presStyleCnt="3" custScaleX="164802">
        <dgm:presLayoutVars>
          <dgm:chPref val="3"/>
        </dgm:presLayoutVars>
      </dgm:prSet>
      <dgm:spPr/>
      <dgm:t>
        <a:bodyPr/>
        <a:lstStyle/>
        <a:p>
          <a:pPr rtl="1"/>
          <a:endParaRPr lang="ar-SA"/>
        </a:p>
      </dgm:t>
    </dgm:pt>
    <dgm:pt modelId="{CAEE71F8-3CDE-44DB-8CD9-D3D14A766FA8}" type="pres">
      <dgm:prSet presAssocID="{17D6FDBE-43D6-448E-A9AD-F4045C92061A}" presName="level3hierChild" presStyleCnt="0"/>
      <dgm:spPr/>
    </dgm:pt>
  </dgm:ptLst>
  <dgm:cxnLst>
    <dgm:cxn modelId="{0470F826-D12A-45BC-9D10-4474D333EA2D}" type="presOf" srcId="{3003F811-9F46-408B-91B8-DC6A639F95BD}" destId="{0CC7585D-9876-4086-B97D-A6173D3653CB}" srcOrd="1" destOrd="0" presId="urn:microsoft.com/office/officeart/2005/8/layout/hierarchy2"/>
    <dgm:cxn modelId="{9852686F-C4B1-48EF-BCCE-784752195AA2}" srcId="{3478D2B7-4E92-40E0-B5F4-3A0AF1FA88F9}" destId="{E6CA0D63-50F2-49A8-B5F7-04996BCAA607}" srcOrd="0" destOrd="0" parTransId="{428A279B-7D19-48AD-A822-F5BEB27973F7}" sibTransId="{937F37CE-21B2-40CF-A12E-A82A697AECC5}"/>
    <dgm:cxn modelId="{284DC417-AEFD-4F78-9FE7-2FBF9B5F0C54}" type="presOf" srcId="{71B16BF9-7412-485F-9F2E-5C63DD9652F5}" destId="{D401A15C-259B-41E2-882E-3943EF16D240}" srcOrd="0" destOrd="0" presId="urn:microsoft.com/office/officeart/2005/8/layout/hierarchy2"/>
    <dgm:cxn modelId="{2F93C8ED-4053-446A-B154-A937374230E8}" type="presOf" srcId="{17D6FDBE-43D6-448E-A9AD-F4045C92061A}" destId="{A7FC0C14-746F-4E89-B7D0-892289461D3D}" srcOrd="0" destOrd="0" presId="urn:microsoft.com/office/officeart/2005/8/layout/hierarchy2"/>
    <dgm:cxn modelId="{A2911880-7ED4-4DA0-95A1-CE0CF100F971}" srcId="{E6CA0D63-50F2-49A8-B5F7-04996BCAA607}" destId="{33AA69D1-F128-46F0-A253-9B1D9A119CA2}" srcOrd="1" destOrd="0" parTransId="{71B16BF9-7412-485F-9F2E-5C63DD9652F5}" sibTransId="{73DA3B62-FF0C-4769-ABAD-AF733B3F7330}"/>
    <dgm:cxn modelId="{9DFF31DE-2AA2-4BEF-9633-85E573DF762B}" type="presOf" srcId="{E6CA0D63-50F2-49A8-B5F7-04996BCAA607}" destId="{D131F7AA-2B71-40C2-8425-A7087B1EEE97}" srcOrd="0" destOrd="0" presId="urn:microsoft.com/office/officeart/2005/8/layout/hierarchy2"/>
    <dgm:cxn modelId="{39531791-F581-4A77-8911-AD5E1E7509D5}" type="presOf" srcId="{D81A3714-7BF6-4B71-8B77-9971205D9C83}" destId="{D8884DC4-9B98-4158-9776-79C603F7FA79}" srcOrd="1" destOrd="0" presId="urn:microsoft.com/office/officeart/2005/8/layout/hierarchy2"/>
    <dgm:cxn modelId="{6FD85A8B-91F0-4632-A393-34811999ECC8}" type="presOf" srcId="{D81A3714-7BF6-4B71-8B77-9971205D9C83}" destId="{E81D1728-CDD6-4A37-87AC-5817D2292F6F}" srcOrd="0" destOrd="0" presId="urn:microsoft.com/office/officeart/2005/8/layout/hierarchy2"/>
    <dgm:cxn modelId="{FF429BAD-A4F8-430D-8B7B-B92C4266CEE8}" type="presOf" srcId="{3003F811-9F46-408B-91B8-DC6A639F95BD}" destId="{FE069D49-9E50-4806-B83F-4233B88D23A9}" srcOrd="0" destOrd="0" presId="urn:microsoft.com/office/officeart/2005/8/layout/hierarchy2"/>
    <dgm:cxn modelId="{BAD968AA-5240-4916-97D7-E2C1CA7EDE42}" type="presOf" srcId="{3478D2B7-4E92-40E0-B5F4-3A0AF1FA88F9}" destId="{1F44287F-C51E-4016-AE0B-48240125AC14}" srcOrd="0" destOrd="0" presId="urn:microsoft.com/office/officeart/2005/8/layout/hierarchy2"/>
    <dgm:cxn modelId="{F3599DAD-A4E6-43E5-83CE-B9CEDFC24023}" srcId="{E6CA0D63-50F2-49A8-B5F7-04996BCAA607}" destId="{5146C1CD-B0FF-43D3-984E-ACF4543631BB}" srcOrd="0" destOrd="0" parTransId="{D81A3714-7BF6-4B71-8B77-9971205D9C83}" sibTransId="{734DC515-2FE4-42C2-9BB5-5A7BEC0E29BB}"/>
    <dgm:cxn modelId="{921A3E94-E5FE-4A1F-A14B-9A5BD66E3083}" type="presOf" srcId="{71B16BF9-7412-485F-9F2E-5C63DD9652F5}" destId="{3029967B-A585-4617-A107-214EC45D5C5B}" srcOrd="1" destOrd="0" presId="urn:microsoft.com/office/officeart/2005/8/layout/hierarchy2"/>
    <dgm:cxn modelId="{F8555585-65CF-422F-A674-8324181DAD7B}" srcId="{E6CA0D63-50F2-49A8-B5F7-04996BCAA607}" destId="{17D6FDBE-43D6-448E-A9AD-F4045C92061A}" srcOrd="2" destOrd="0" parTransId="{3003F811-9F46-408B-91B8-DC6A639F95BD}" sibTransId="{86D95B18-6C21-4A9A-B696-314647C17C0F}"/>
    <dgm:cxn modelId="{639455C4-1D7C-4069-A303-8956D87506B1}" type="presOf" srcId="{5146C1CD-B0FF-43D3-984E-ACF4543631BB}" destId="{797AF973-9BDA-435D-9EB6-F4E77CE36039}" srcOrd="0" destOrd="0" presId="urn:microsoft.com/office/officeart/2005/8/layout/hierarchy2"/>
    <dgm:cxn modelId="{ACE131BA-A595-4D90-93B1-AC8CD773E69E}" type="presOf" srcId="{33AA69D1-F128-46F0-A253-9B1D9A119CA2}" destId="{7F45AC41-F9C7-4007-B2B8-420814B67A7A}" srcOrd="0" destOrd="0" presId="urn:microsoft.com/office/officeart/2005/8/layout/hierarchy2"/>
    <dgm:cxn modelId="{B5648EBE-ACCA-410E-BED8-1230426DED0F}" type="presParOf" srcId="{1F44287F-C51E-4016-AE0B-48240125AC14}" destId="{5B3D46E7-F451-41AA-B9CE-3A8B3C7DAB1A}" srcOrd="0" destOrd="0" presId="urn:microsoft.com/office/officeart/2005/8/layout/hierarchy2"/>
    <dgm:cxn modelId="{66E6D0B2-2860-4919-9418-E7D7056D8808}" type="presParOf" srcId="{5B3D46E7-F451-41AA-B9CE-3A8B3C7DAB1A}" destId="{D131F7AA-2B71-40C2-8425-A7087B1EEE97}" srcOrd="0" destOrd="0" presId="urn:microsoft.com/office/officeart/2005/8/layout/hierarchy2"/>
    <dgm:cxn modelId="{34BE0E48-76EB-47A0-8D5F-3994D5B14F4B}" type="presParOf" srcId="{5B3D46E7-F451-41AA-B9CE-3A8B3C7DAB1A}" destId="{A964A764-7F16-4F6B-9A8E-DD5E6BFE9B80}" srcOrd="1" destOrd="0" presId="urn:microsoft.com/office/officeart/2005/8/layout/hierarchy2"/>
    <dgm:cxn modelId="{12F3987F-ACD9-4E56-9525-2840AD4D082B}" type="presParOf" srcId="{A964A764-7F16-4F6B-9A8E-DD5E6BFE9B80}" destId="{E81D1728-CDD6-4A37-87AC-5817D2292F6F}" srcOrd="0" destOrd="0" presId="urn:microsoft.com/office/officeart/2005/8/layout/hierarchy2"/>
    <dgm:cxn modelId="{0CB4CF9A-BB94-413A-AA1F-1B5914893077}" type="presParOf" srcId="{E81D1728-CDD6-4A37-87AC-5817D2292F6F}" destId="{D8884DC4-9B98-4158-9776-79C603F7FA79}" srcOrd="0" destOrd="0" presId="urn:microsoft.com/office/officeart/2005/8/layout/hierarchy2"/>
    <dgm:cxn modelId="{75C49378-B9A0-465F-919E-7C2C47550C23}" type="presParOf" srcId="{A964A764-7F16-4F6B-9A8E-DD5E6BFE9B80}" destId="{15CE50D4-9E3B-489D-9723-CBA3A047A25A}" srcOrd="1" destOrd="0" presId="urn:microsoft.com/office/officeart/2005/8/layout/hierarchy2"/>
    <dgm:cxn modelId="{034D6A43-E91B-4F86-B30B-9EB0618F4E90}" type="presParOf" srcId="{15CE50D4-9E3B-489D-9723-CBA3A047A25A}" destId="{797AF973-9BDA-435D-9EB6-F4E77CE36039}" srcOrd="0" destOrd="0" presId="urn:microsoft.com/office/officeart/2005/8/layout/hierarchy2"/>
    <dgm:cxn modelId="{DA379EB9-86E3-4521-8288-17B37BAF2C77}" type="presParOf" srcId="{15CE50D4-9E3B-489D-9723-CBA3A047A25A}" destId="{04519408-5DC4-405A-B76F-ED93E91E4BA2}" srcOrd="1" destOrd="0" presId="urn:microsoft.com/office/officeart/2005/8/layout/hierarchy2"/>
    <dgm:cxn modelId="{6DCC86BF-94A2-41C1-A31A-6DA9DE3FC4B8}" type="presParOf" srcId="{A964A764-7F16-4F6B-9A8E-DD5E6BFE9B80}" destId="{D401A15C-259B-41E2-882E-3943EF16D240}" srcOrd="2" destOrd="0" presId="urn:microsoft.com/office/officeart/2005/8/layout/hierarchy2"/>
    <dgm:cxn modelId="{711FE1A1-395B-40D0-93F7-8DC930CA15B3}" type="presParOf" srcId="{D401A15C-259B-41E2-882E-3943EF16D240}" destId="{3029967B-A585-4617-A107-214EC45D5C5B}" srcOrd="0" destOrd="0" presId="urn:microsoft.com/office/officeart/2005/8/layout/hierarchy2"/>
    <dgm:cxn modelId="{45794B2D-1A90-4C02-A963-EC8EF6CA6048}" type="presParOf" srcId="{A964A764-7F16-4F6B-9A8E-DD5E6BFE9B80}" destId="{07214A81-1C17-42CC-8E4D-2B3964E36DAC}" srcOrd="3" destOrd="0" presId="urn:microsoft.com/office/officeart/2005/8/layout/hierarchy2"/>
    <dgm:cxn modelId="{15F730F0-4EF0-41D0-A6A5-A64A1AFCC75B}" type="presParOf" srcId="{07214A81-1C17-42CC-8E4D-2B3964E36DAC}" destId="{7F45AC41-F9C7-4007-B2B8-420814B67A7A}" srcOrd="0" destOrd="0" presId="urn:microsoft.com/office/officeart/2005/8/layout/hierarchy2"/>
    <dgm:cxn modelId="{870BF7C8-58A6-4BDB-AE73-A46F64467F63}" type="presParOf" srcId="{07214A81-1C17-42CC-8E4D-2B3964E36DAC}" destId="{4D4609D5-6F06-452F-BCA3-652EDE3A92D8}" srcOrd="1" destOrd="0" presId="urn:microsoft.com/office/officeart/2005/8/layout/hierarchy2"/>
    <dgm:cxn modelId="{3F48B511-4F2C-49FE-A365-E2EAD73CB679}" type="presParOf" srcId="{A964A764-7F16-4F6B-9A8E-DD5E6BFE9B80}" destId="{FE069D49-9E50-4806-B83F-4233B88D23A9}" srcOrd="4" destOrd="0" presId="urn:microsoft.com/office/officeart/2005/8/layout/hierarchy2"/>
    <dgm:cxn modelId="{126C288E-98BF-4FC7-B577-936C321EA9E7}" type="presParOf" srcId="{FE069D49-9E50-4806-B83F-4233B88D23A9}" destId="{0CC7585D-9876-4086-B97D-A6173D3653CB}" srcOrd="0" destOrd="0" presId="urn:microsoft.com/office/officeart/2005/8/layout/hierarchy2"/>
    <dgm:cxn modelId="{90051033-6ECF-4821-B2D1-33BD29396307}" type="presParOf" srcId="{A964A764-7F16-4F6B-9A8E-DD5E6BFE9B80}" destId="{C7DF4068-83C5-4A2B-AB5D-B8596419A57F}" srcOrd="5" destOrd="0" presId="urn:microsoft.com/office/officeart/2005/8/layout/hierarchy2"/>
    <dgm:cxn modelId="{957F5855-1E11-4A91-8DAF-3802F280D08E}" type="presParOf" srcId="{C7DF4068-83C5-4A2B-AB5D-B8596419A57F}" destId="{A7FC0C14-746F-4E89-B7D0-892289461D3D}" srcOrd="0" destOrd="0" presId="urn:microsoft.com/office/officeart/2005/8/layout/hierarchy2"/>
    <dgm:cxn modelId="{6C57B92C-6D4E-4E32-9730-9938D344A3C6}" type="presParOf" srcId="{C7DF4068-83C5-4A2B-AB5D-B8596419A57F}" destId="{CAEE71F8-3CDE-44DB-8CD9-D3D14A766FA8}"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1.xml><?xml version="1.0" encoding="utf-8"?>
<dgm:dataModel xmlns:dgm="http://schemas.openxmlformats.org/drawingml/2006/diagram" xmlns:a="http://schemas.openxmlformats.org/drawingml/2006/main">
  <dgm:ptLst>
    <dgm:pt modelId="{822D7DCB-49B4-4E53-8EAE-DE013F35BA8C}" type="doc">
      <dgm:prSet loTypeId="urn:microsoft.com/office/officeart/2005/8/layout/orgChart1" loCatId="hierarchy" qsTypeId="urn:microsoft.com/office/officeart/2005/8/quickstyle/simple3" qsCatId="simple" csTypeId="urn:microsoft.com/office/officeart/2005/8/colors/accent1_2" csCatId="accent1" phldr="1"/>
      <dgm:spPr/>
      <dgm:t>
        <a:bodyPr/>
        <a:lstStyle/>
        <a:p>
          <a:pPr rtl="1"/>
          <a:endParaRPr lang="ar-SA"/>
        </a:p>
      </dgm:t>
    </dgm:pt>
    <dgm:pt modelId="{46239EEB-792A-4ACA-ACBA-9668F24D7B79}">
      <dgm:prSet custT="1">
        <dgm:style>
          <a:lnRef idx="1">
            <a:schemeClr val="accent4"/>
          </a:lnRef>
          <a:fillRef idx="2">
            <a:schemeClr val="accent4"/>
          </a:fillRef>
          <a:effectRef idx="1">
            <a:schemeClr val="accent4"/>
          </a:effectRef>
          <a:fontRef idx="minor">
            <a:schemeClr val="dk1"/>
          </a:fontRef>
        </dgm:style>
      </dgm:prSet>
      <dgm:spPr/>
      <dgm:t>
        <a:bodyPr/>
        <a:lstStyle/>
        <a:p>
          <a:pPr rtl="1"/>
          <a:r>
            <a:rPr lang="ar-SA" sz="5400" dirty="0" smtClean="0"/>
            <a:t>للمناقشة:</a:t>
          </a:r>
          <a:endParaRPr lang="ar-SA" sz="5400" dirty="0"/>
        </a:p>
      </dgm:t>
    </dgm:pt>
    <dgm:pt modelId="{F026A49D-4084-4124-B9F5-A7A53A0FF1EC}" type="parTrans" cxnId="{CD279921-B535-47A1-9A2A-C1783D6915EE}">
      <dgm:prSet/>
      <dgm:spPr/>
      <dgm:t>
        <a:bodyPr/>
        <a:lstStyle/>
        <a:p>
          <a:pPr rtl="1"/>
          <a:endParaRPr lang="ar-SA"/>
        </a:p>
      </dgm:t>
    </dgm:pt>
    <dgm:pt modelId="{C13632CE-2DC9-4A5B-B540-368B5DB36CB3}" type="sibTrans" cxnId="{CD279921-B535-47A1-9A2A-C1783D6915EE}">
      <dgm:prSet/>
      <dgm:spPr/>
      <dgm:t>
        <a:bodyPr/>
        <a:lstStyle/>
        <a:p>
          <a:pPr rtl="1"/>
          <a:endParaRPr lang="ar-SA"/>
        </a:p>
      </dgm:t>
    </dgm:pt>
    <dgm:pt modelId="{6B00B439-12D4-4C73-9658-69C7BD952940}">
      <dgm:prSet/>
      <dgm:spPr>
        <a:solidFill>
          <a:schemeClr val="bg2">
            <a:lumMod val="75000"/>
          </a:schemeClr>
        </a:solidFill>
      </dgm:spPr>
      <dgm:t>
        <a:bodyPr/>
        <a:lstStyle/>
        <a:p>
          <a:pPr algn="justLow" rtl="1"/>
          <a:r>
            <a:rPr lang="ar-SA" dirty="0" smtClean="0"/>
            <a:t>التفسير في المرحلة الثالثة مرّ بخمس خطوات ،لكل خطوة ما يميزها عن غيرها. بيّني ذلك.</a:t>
          </a:r>
          <a:endParaRPr lang="ar-SA" dirty="0"/>
        </a:p>
      </dgm:t>
    </dgm:pt>
    <dgm:pt modelId="{CE85E7E9-A281-4B73-AAD6-958758A9921F}" type="parTrans" cxnId="{FA7B7F89-6BE2-4855-972F-7328323744F5}">
      <dgm:prSet/>
      <dgm:spPr/>
      <dgm:t>
        <a:bodyPr/>
        <a:lstStyle/>
        <a:p>
          <a:pPr rtl="1"/>
          <a:endParaRPr lang="ar-SA"/>
        </a:p>
      </dgm:t>
    </dgm:pt>
    <dgm:pt modelId="{14699B03-F482-47D8-890D-A171E766484B}" type="sibTrans" cxnId="{FA7B7F89-6BE2-4855-972F-7328323744F5}">
      <dgm:prSet/>
      <dgm:spPr/>
      <dgm:t>
        <a:bodyPr/>
        <a:lstStyle/>
        <a:p>
          <a:pPr rtl="1"/>
          <a:endParaRPr lang="ar-SA"/>
        </a:p>
      </dgm:t>
    </dgm:pt>
    <dgm:pt modelId="{608AA8B3-96A5-43D7-BA13-D561FDA08F80}" type="pres">
      <dgm:prSet presAssocID="{822D7DCB-49B4-4E53-8EAE-DE013F35BA8C}" presName="hierChild1" presStyleCnt="0">
        <dgm:presLayoutVars>
          <dgm:orgChart val="1"/>
          <dgm:chPref val="1"/>
          <dgm:dir/>
          <dgm:animOne val="branch"/>
          <dgm:animLvl val="lvl"/>
          <dgm:resizeHandles/>
        </dgm:presLayoutVars>
      </dgm:prSet>
      <dgm:spPr/>
      <dgm:t>
        <a:bodyPr/>
        <a:lstStyle/>
        <a:p>
          <a:pPr rtl="1"/>
          <a:endParaRPr lang="ar-SA"/>
        </a:p>
      </dgm:t>
    </dgm:pt>
    <dgm:pt modelId="{2EF03A48-0AB1-4FA7-82D9-C1C5EA8E2E68}" type="pres">
      <dgm:prSet presAssocID="{46239EEB-792A-4ACA-ACBA-9668F24D7B79}" presName="hierRoot1" presStyleCnt="0">
        <dgm:presLayoutVars>
          <dgm:hierBranch val="init"/>
        </dgm:presLayoutVars>
      </dgm:prSet>
      <dgm:spPr/>
    </dgm:pt>
    <dgm:pt modelId="{BAEA142D-E120-4E2C-A3C2-CA8EE0776F4E}" type="pres">
      <dgm:prSet presAssocID="{46239EEB-792A-4ACA-ACBA-9668F24D7B79}" presName="rootComposite1" presStyleCnt="0"/>
      <dgm:spPr/>
    </dgm:pt>
    <dgm:pt modelId="{FB024118-FCD4-49F3-9EF4-E101348A8A5E}" type="pres">
      <dgm:prSet presAssocID="{46239EEB-792A-4ACA-ACBA-9668F24D7B79}" presName="rootText1" presStyleLbl="node0" presStyleIdx="0" presStyleCnt="1" custScaleX="133954" custLinFactNeighborX="858" custLinFactNeighborY="-86">
        <dgm:presLayoutVars>
          <dgm:chPref val="3"/>
        </dgm:presLayoutVars>
      </dgm:prSet>
      <dgm:spPr/>
      <dgm:t>
        <a:bodyPr/>
        <a:lstStyle/>
        <a:p>
          <a:pPr rtl="1"/>
          <a:endParaRPr lang="ar-SA"/>
        </a:p>
      </dgm:t>
    </dgm:pt>
    <dgm:pt modelId="{CD84AA27-9A74-4897-BC8E-77E786394CED}" type="pres">
      <dgm:prSet presAssocID="{46239EEB-792A-4ACA-ACBA-9668F24D7B79}" presName="rootConnector1" presStyleLbl="node1" presStyleIdx="0" presStyleCnt="0"/>
      <dgm:spPr/>
      <dgm:t>
        <a:bodyPr/>
        <a:lstStyle/>
        <a:p>
          <a:pPr rtl="1"/>
          <a:endParaRPr lang="ar-SA"/>
        </a:p>
      </dgm:t>
    </dgm:pt>
    <dgm:pt modelId="{86882F6B-6AEE-4644-BFB4-520B72BF93AA}" type="pres">
      <dgm:prSet presAssocID="{46239EEB-792A-4ACA-ACBA-9668F24D7B79}" presName="hierChild2" presStyleCnt="0"/>
      <dgm:spPr/>
    </dgm:pt>
    <dgm:pt modelId="{153817B7-404A-48B5-9E00-F742DF51FB3B}" type="pres">
      <dgm:prSet presAssocID="{CE85E7E9-A281-4B73-AAD6-958758A9921F}" presName="Name37" presStyleLbl="parChTrans1D2" presStyleIdx="0" presStyleCnt="1"/>
      <dgm:spPr/>
      <dgm:t>
        <a:bodyPr/>
        <a:lstStyle/>
        <a:p>
          <a:pPr rtl="1"/>
          <a:endParaRPr lang="ar-SA"/>
        </a:p>
      </dgm:t>
    </dgm:pt>
    <dgm:pt modelId="{86976991-5A87-4017-B308-F7963733F378}" type="pres">
      <dgm:prSet presAssocID="{6B00B439-12D4-4C73-9658-69C7BD952940}" presName="hierRoot2" presStyleCnt="0">
        <dgm:presLayoutVars>
          <dgm:hierBranch val="init"/>
        </dgm:presLayoutVars>
      </dgm:prSet>
      <dgm:spPr/>
    </dgm:pt>
    <dgm:pt modelId="{EC8D4DC0-B494-4C87-BCB9-14CE0B001777}" type="pres">
      <dgm:prSet presAssocID="{6B00B439-12D4-4C73-9658-69C7BD952940}" presName="rootComposite" presStyleCnt="0"/>
      <dgm:spPr/>
    </dgm:pt>
    <dgm:pt modelId="{64538DAC-76A1-487B-85D5-2DD4E6CE81D5}" type="pres">
      <dgm:prSet presAssocID="{6B00B439-12D4-4C73-9658-69C7BD952940}" presName="rootText" presStyleLbl="node2" presStyleIdx="0" presStyleCnt="1" custScaleX="193664">
        <dgm:presLayoutVars>
          <dgm:chPref val="3"/>
        </dgm:presLayoutVars>
      </dgm:prSet>
      <dgm:spPr/>
      <dgm:t>
        <a:bodyPr/>
        <a:lstStyle/>
        <a:p>
          <a:pPr rtl="1"/>
          <a:endParaRPr lang="ar-SA"/>
        </a:p>
      </dgm:t>
    </dgm:pt>
    <dgm:pt modelId="{2B61386D-3F48-4698-9462-CE6F3CE92514}" type="pres">
      <dgm:prSet presAssocID="{6B00B439-12D4-4C73-9658-69C7BD952940}" presName="rootConnector" presStyleLbl="node2" presStyleIdx="0" presStyleCnt="1"/>
      <dgm:spPr/>
      <dgm:t>
        <a:bodyPr/>
        <a:lstStyle/>
        <a:p>
          <a:pPr rtl="1"/>
          <a:endParaRPr lang="ar-SA"/>
        </a:p>
      </dgm:t>
    </dgm:pt>
    <dgm:pt modelId="{AFB7F15C-3ED8-481B-A789-C5FF4A754FAA}" type="pres">
      <dgm:prSet presAssocID="{6B00B439-12D4-4C73-9658-69C7BD952940}" presName="hierChild4" presStyleCnt="0"/>
      <dgm:spPr/>
    </dgm:pt>
    <dgm:pt modelId="{BCC0BC04-B019-41E6-ACDD-8677FDB7695F}" type="pres">
      <dgm:prSet presAssocID="{6B00B439-12D4-4C73-9658-69C7BD952940}" presName="hierChild5" presStyleCnt="0"/>
      <dgm:spPr/>
    </dgm:pt>
    <dgm:pt modelId="{56839864-4FE9-490E-AFD5-701266744502}" type="pres">
      <dgm:prSet presAssocID="{46239EEB-792A-4ACA-ACBA-9668F24D7B79}" presName="hierChild3" presStyleCnt="0"/>
      <dgm:spPr/>
    </dgm:pt>
  </dgm:ptLst>
  <dgm:cxnLst>
    <dgm:cxn modelId="{CD279921-B535-47A1-9A2A-C1783D6915EE}" srcId="{822D7DCB-49B4-4E53-8EAE-DE013F35BA8C}" destId="{46239EEB-792A-4ACA-ACBA-9668F24D7B79}" srcOrd="0" destOrd="0" parTransId="{F026A49D-4084-4124-B9F5-A7A53A0FF1EC}" sibTransId="{C13632CE-2DC9-4A5B-B540-368B5DB36CB3}"/>
    <dgm:cxn modelId="{FA7B7F89-6BE2-4855-972F-7328323744F5}" srcId="{46239EEB-792A-4ACA-ACBA-9668F24D7B79}" destId="{6B00B439-12D4-4C73-9658-69C7BD952940}" srcOrd="0" destOrd="0" parTransId="{CE85E7E9-A281-4B73-AAD6-958758A9921F}" sibTransId="{14699B03-F482-47D8-890D-A171E766484B}"/>
    <dgm:cxn modelId="{80B4DC97-A2A4-484D-BD2E-C441CA218C54}" type="presOf" srcId="{6B00B439-12D4-4C73-9658-69C7BD952940}" destId="{2B61386D-3F48-4698-9462-CE6F3CE92514}" srcOrd="1" destOrd="0" presId="urn:microsoft.com/office/officeart/2005/8/layout/orgChart1"/>
    <dgm:cxn modelId="{ABB8AD03-B519-455A-86DC-D07E91A667A1}" type="presOf" srcId="{46239EEB-792A-4ACA-ACBA-9668F24D7B79}" destId="{FB024118-FCD4-49F3-9EF4-E101348A8A5E}" srcOrd="0" destOrd="0" presId="urn:microsoft.com/office/officeart/2005/8/layout/orgChart1"/>
    <dgm:cxn modelId="{82A4A3D4-2164-4053-9538-13E949AB51C0}" type="presOf" srcId="{46239EEB-792A-4ACA-ACBA-9668F24D7B79}" destId="{CD84AA27-9A74-4897-BC8E-77E786394CED}" srcOrd="1" destOrd="0" presId="urn:microsoft.com/office/officeart/2005/8/layout/orgChart1"/>
    <dgm:cxn modelId="{78396A68-D3B2-4C6A-8E6D-B72133D0D89D}" type="presOf" srcId="{CE85E7E9-A281-4B73-AAD6-958758A9921F}" destId="{153817B7-404A-48B5-9E00-F742DF51FB3B}" srcOrd="0" destOrd="0" presId="urn:microsoft.com/office/officeart/2005/8/layout/orgChart1"/>
    <dgm:cxn modelId="{DA7564FE-93DB-41D6-97ED-4A4CBD0A3B8F}" type="presOf" srcId="{822D7DCB-49B4-4E53-8EAE-DE013F35BA8C}" destId="{608AA8B3-96A5-43D7-BA13-D561FDA08F80}" srcOrd="0" destOrd="0" presId="urn:microsoft.com/office/officeart/2005/8/layout/orgChart1"/>
    <dgm:cxn modelId="{01F8BFD6-B550-4827-9BD5-54AC4AABFDB9}" type="presOf" srcId="{6B00B439-12D4-4C73-9658-69C7BD952940}" destId="{64538DAC-76A1-487B-85D5-2DD4E6CE81D5}" srcOrd="0" destOrd="0" presId="urn:microsoft.com/office/officeart/2005/8/layout/orgChart1"/>
    <dgm:cxn modelId="{DCA2F54F-628B-4274-B6A5-D411190BC355}" type="presParOf" srcId="{608AA8B3-96A5-43D7-BA13-D561FDA08F80}" destId="{2EF03A48-0AB1-4FA7-82D9-C1C5EA8E2E68}" srcOrd="0" destOrd="0" presId="urn:microsoft.com/office/officeart/2005/8/layout/orgChart1"/>
    <dgm:cxn modelId="{41D3C42E-0F17-43C6-931E-E921F2FF868C}" type="presParOf" srcId="{2EF03A48-0AB1-4FA7-82D9-C1C5EA8E2E68}" destId="{BAEA142D-E120-4E2C-A3C2-CA8EE0776F4E}" srcOrd="0" destOrd="0" presId="urn:microsoft.com/office/officeart/2005/8/layout/orgChart1"/>
    <dgm:cxn modelId="{B19F8B44-E903-41EA-95E6-794B95841FA4}" type="presParOf" srcId="{BAEA142D-E120-4E2C-A3C2-CA8EE0776F4E}" destId="{FB024118-FCD4-49F3-9EF4-E101348A8A5E}" srcOrd="0" destOrd="0" presId="urn:microsoft.com/office/officeart/2005/8/layout/orgChart1"/>
    <dgm:cxn modelId="{0D8C9E59-BBB1-4F50-A954-742F511BB6BB}" type="presParOf" srcId="{BAEA142D-E120-4E2C-A3C2-CA8EE0776F4E}" destId="{CD84AA27-9A74-4897-BC8E-77E786394CED}" srcOrd="1" destOrd="0" presId="urn:microsoft.com/office/officeart/2005/8/layout/orgChart1"/>
    <dgm:cxn modelId="{04644E38-26B9-48B6-8775-E5002F98CADD}" type="presParOf" srcId="{2EF03A48-0AB1-4FA7-82D9-C1C5EA8E2E68}" destId="{86882F6B-6AEE-4644-BFB4-520B72BF93AA}" srcOrd="1" destOrd="0" presId="urn:microsoft.com/office/officeart/2005/8/layout/orgChart1"/>
    <dgm:cxn modelId="{15EBF9EB-A570-482B-88AB-769B76E02C47}" type="presParOf" srcId="{86882F6B-6AEE-4644-BFB4-520B72BF93AA}" destId="{153817B7-404A-48B5-9E00-F742DF51FB3B}" srcOrd="0" destOrd="0" presId="urn:microsoft.com/office/officeart/2005/8/layout/orgChart1"/>
    <dgm:cxn modelId="{69700A74-6E0D-46F9-90AA-B293058E3358}" type="presParOf" srcId="{86882F6B-6AEE-4644-BFB4-520B72BF93AA}" destId="{86976991-5A87-4017-B308-F7963733F378}" srcOrd="1" destOrd="0" presId="urn:microsoft.com/office/officeart/2005/8/layout/orgChart1"/>
    <dgm:cxn modelId="{D28F4F60-FDBE-414C-8FEC-EA555EFCD9B5}" type="presParOf" srcId="{86976991-5A87-4017-B308-F7963733F378}" destId="{EC8D4DC0-B494-4C87-BCB9-14CE0B001777}" srcOrd="0" destOrd="0" presId="urn:microsoft.com/office/officeart/2005/8/layout/orgChart1"/>
    <dgm:cxn modelId="{9349BF30-4379-4EE6-BC74-77FCCBC473C3}" type="presParOf" srcId="{EC8D4DC0-B494-4C87-BCB9-14CE0B001777}" destId="{64538DAC-76A1-487B-85D5-2DD4E6CE81D5}" srcOrd="0" destOrd="0" presId="urn:microsoft.com/office/officeart/2005/8/layout/orgChart1"/>
    <dgm:cxn modelId="{90ED671C-B640-49E9-9494-6CB62864E6C6}" type="presParOf" srcId="{EC8D4DC0-B494-4C87-BCB9-14CE0B001777}" destId="{2B61386D-3F48-4698-9462-CE6F3CE92514}" srcOrd="1" destOrd="0" presId="urn:microsoft.com/office/officeart/2005/8/layout/orgChart1"/>
    <dgm:cxn modelId="{4BF0B74A-03F2-45D8-8BD6-EC011838E069}" type="presParOf" srcId="{86976991-5A87-4017-B308-F7963733F378}" destId="{AFB7F15C-3ED8-481B-A789-C5FF4A754FAA}" srcOrd="1" destOrd="0" presId="urn:microsoft.com/office/officeart/2005/8/layout/orgChart1"/>
    <dgm:cxn modelId="{A6382463-4492-4914-ADF6-C2EA10C42294}" type="presParOf" srcId="{86976991-5A87-4017-B308-F7963733F378}" destId="{BCC0BC04-B019-41E6-ACDD-8677FDB7695F}" srcOrd="2" destOrd="0" presId="urn:microsoft.com/office/officeart/2005/8/layout/orgChart1"/>
    <dgm:cxn modelId="{2BA01376-D22C-488A-A222-C9889ECF1D49}" type="presParOf" srcId="{2EF03A48-0AB1-4FA7-82D9-C1C5EA8E2E68}" destId="{56839864-4FE9-490E-AFD5-701266744502}"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2.xml><?xml version="1.0" encoding="utf-8"?>
<dgm:dataModel xmlns:dgm="http://schemas.openxmlformats.org/drawingml/2006/diagram" xmlns:a="http://schemas.openxmlformats.org/drawingml/2006/main">
  <dgm:ptLst>
    <dgm:pt modelId="{D25D835E-99E1-4A62-8091-E23D8C5E8F7A}" type="doc">
      <dgm:prSet loTypeId="urn:microsoft.com/office/officeart/2009/3/layout/HorizontalOrganizationChart" loCatId="hierarchy" qsTypeId="urn:microsoft.com/office/officeart/2005/8/quickstyle/simple3" qsCatId="simple" csTypeId="urn:microsoft.com/office/officeart/2005/8/colors/accent2_4" csCatId="accent2" phldr="1"/>
      <dgm:spPr/>
      <dgm:t>
        <a:bodyPr/>
        <a:lstStyle/>
        <a:p>
          <a:pPr rtl="1"/>
          <a:endParaRPr lang="ar-SA"/>
        </a:p>
      </dgm:t>
    </dgm:pt>
    <dgm:pt modelId="{ABEC13B3-7BDD-4FD9-9343-DFC1D2D16D03}">
      <dgm:prSet>
        <dgm:style>
          <a:lnRef idx="1">
            <a:schemeClr val="accent5"/>
          </a:lnRef>
          <a:fillRef idx="2">
            <a:schemeClr val="accent5"/>
          </a:fillRef>
          <a:effectRef idx="1">
            <a:schemeClr val="accent5"/>
          </a:effectRef>
          <a:fontRef idx="minor">
            <a:schemeClr val="dk1"/>
          </a:fontRef>
        </dgm:style>
      </dgm:prSet>
      <dgm:spPr/>
      <dgm:t>
        <a:bodyPr/>
        <a:lstStyle/>
        <a:p>
          <a:pPr rtl="1"/>
          <a:r>
            <a:rPr lang="ar-SA" b="1" dirty="0" smtClean="0"/>
            <a:t>تحدثي عن الوضع في التفسير فيما يتعلق بـ:</a:t>
          </a:r>
          <a:endParaRPr lang="ar-SA" b="1" dirty="0"/>
        </a:p>
      </dgm:t>
    </dgm:pt>
    <dgm:pt modelId="{0276754F-2A1D-431C-8C5B-BE371FBF3B8D}" type="parTrans" cxnId="{97C44737-DFD5-467C-9C42-E7A79AB25D43}">
      <dgm:prSet/>
      <dgm:spPr/>
      <dgm:t>
        <a:bodyPr/>
        <a:lstStyle/>
        <a:p>
          <a:pPr rtl="1"/>
          <a:endParaRPr lang="ar-SA"/>
        </a:p>
      </dgm:t>
    </dgm:pt>
    <dgm:pt modelId="{8DA0EF10-D957-4C90-9137-4F26059CC683}" type="sibTrans" cxnId="{97C44737-DFD5-467C-9C42-E7A79AB25D43}">
      <dgm:prSet/>
      <dgm:spPr/>
      <dgm:t>
        <a:bodyPr/>
        <a:lstStyle/>
        <a:p>
          <a:pPr rtl="1"/>
          <a:endParaRPr lang="ar-SA"/>
        </a:p>
      </dgm:t>
    </dgm:pt>
    <dgm:pt modelId="{B8D83308-D2F9-4A95-B8FE-423C1A3CD1EE}">
      <dgm:prSet/>
      <dgm:spPr/>
      <dgm:t>
        <a:bodyPr/>
        <a:lstStyle/>
        <a:p>
          <a:pPr rtl="1"/>
          <a:r>
            <a:rPr lang="ar-SA" dirty="0" smtClean="0"/>
            <a:t>نشأته</a:t>
          </a:r>
          <a:endParaRPr lang="ar-SA" dirty="0"/>
        </a:p>
      </dgm:t>
    </dgm:pt>
    <dgm:pt modelId="{4D1F507A-E8E8-4FDA-BFCD-0FE103326E52}" type="parTrans" cxnId="{0D7EFB29-843A-429C-958D-7D6081BD90AE}">
      <dgm:prSet/>
      <dgm:spPr/>
      <dgm:t>
        <a:bodyPr/>
        <a:lstStyle/>
        <a:p>
          <a:pPr rtl="1"/>
          <a:endParaRPr lang="ar-SA"/>
        </a:p>
      </dgm:t>
    </dgm:pt>
    <dgm:pt modelId="{D79EA5BB-F79D-421F-B19C-BCE98D7068DE}" type="sibTrans" cxnId="{0D7EFB29-843A-429C-958D-7D6081BD90AE}">
      <dgm:prSet/>
      <dgm:spPr/>
      <dgm:t>
        <a:bodyPr/>
        <a:lstStyle/>
        <a:p>
          <a:pPr rtl="1"/>
          <a:endParaRPr lang="ar-SA"/>
        </a:p>
      </dgm:t>
    </dgm:pt>
    <dgm:pt modelId="{84375BD6-B876-4A13-AF0C-41A38EE4E2A9}">
      <dgm:prSet/>
      <dgm:spPr/>
      <dgm:t>
        <a:bodyPr/>
        <a:lstStyle/>
        <a:p>
          <a:pPr rtl="1"/>
          <a:r>
            <a:rPr lang="ar-SA" dirty="0" smtClean="0"/>
            <a:t>أسبابه</a:t>
          </a:r>
          <a:endParaRPr lang="ar-SA" dirty="0"/>
        </a:p>
      </dgm:t>
    </dgm:pt>
    <dgm:pt modelId="{2FD70BFF-5FB6-41F5-A1AA-D43C8451B47D}" type="parTrans" cxnId="{62A3F355-1706-4677-97FE-E003C14160B3}">
      <dgm:prSet/>
      <dgm:spPr/>
      <dgm:t>
        <a:bodyPr/>
        <a:lstStyle/>
        <a:p>
          <a:pPr rtl="1"/>
          <a:endParaRPr lang="ar-SA"/>
        </a:p>
      </dgm:t>
    </dgm:pt>
    <dgm:pt modelId="{BC803038-166E-41C2-87E0-B88096AC0F70}" type="sibTrans" cxnId="{62A3F355-1706-4677-97FE-E003C14160B3}">
      <dgm:prSet/>
      <dgm:spPr/>
      <dgm:t>
        <a:bodyPr/>
        <a:lstStyle/>
        <a:p>
          <a:pPr rtl="1"/>
          <a:endParaRPr lang="ar-SA"/>
        </a:p>
      </dgm:t>
    </dgm:pt>
    <dgm:pt modelId="{3DF051E8-7C18-4322-ACDE-18D94F0B69C8}">
      <dgm:prSet/>
      <dgm:spPr/>
      <dgm:t>
        <a:bodyPr/>
        <a:lstStyle/>
        <a:p>
          <a:pPr rtl="1"/>
          <a:r>
            <a:rPr lang="ar-SA" smtClean="0"/>
            <a:t>أثره على التفسير</a:t>
          </a:r>
          <a:endParaRPr lang="ar-SA"/>
        </a:p>
      </dgm:t>
    </dgm:pt>
    <dgm:pt modelId="{7C3309D8-4B11-483B-A892-21160BE31E6C}" type="parTrans" cxnId="{ADC8B27C-D467-45C3-9FF2-E69996F96098}">
      <dgm:prSet/>
      <dgm:spPr/>
      <dgm:t>
        <a:bodyPr/>
        <a:lstStyle/>
        <a:p>
          <a:pPr rtl="1"/>
          <a:endParaRPr lang="ar-SA"/>
        </a:p>
      </dgm:t>
    </dgm:pt>
    <dgm:pt modelId="{A1647721-D59A-4514-8C4B-22E5BAAC4333}" type="sibTrans" cxnId="{ADC8B27C-D467-45C3-9FF2-E69996F96098}">
      <dgm:prSet/>
      <dgm:spPr/>
      <dgm:t>
        <a:bodyPr/>
        <a:lstStyle/>
        <a:p>
          <a:pPr rtl="1"/>
          <a:endParaRPr lang="ar-SA"/>
        </a:p>
      </dgm:t>
    </dgm:pt>
    <dgm:pt modelId="{D25ED699-329E-4DD4-B6BC-96DEBDDCCDD3}" type="pres">
      <dgm:prSet presAssocID="{D25D835E-99E1-4A62-8091-E23D8C5E8F7A}" presName="hierChild1" presStyleCnt="0">
        <dgm:presLayoutVars>
          <dgm:orgChart val="1"/>
          <dgm:chPref val="1"/>
          <dgm:dir/>
          <dgm:animOne val="branch"/>
          <dgm:animLvl val="lvl"/>
          <dgm:resizeHandles/>
        </dgm:presLayoutVars>
      </dgm:prSet>
      <dgm:spPr/>
      <dgm:t>
        <a:bodyPr/>
        <a:lstStyle/>
        <a:p>
          <a:pPr rtl="1"/>
          <a:endParaRPr lang="ar-SA"/>
        </a:p>
      </dgm:t>
    </dgm:pt>
    <dgm:pt modelId="{03AEBEC6-D2CF-4446-9C0E-15A8217CD66A}" type="pres">
      <dgm:prSet presAssocID="{ABEC13B3-7BDD-4FD9-9343-DFC1D2D16D03}" presName="hierRoot1" presStyleCnt="0">
        <dgm:presLayoutVars>
          <dgm:hierBranch val="init"/>
        </dgm:presLayoutVars>
      </dgm:prSet>
      <dgm:spPr/>
    </dgm:pt>
    <dgm:pt modelId="{700BAF37-A485-4CD8-886A-966862EE0375}" type="pres">
      <dgm:prSet presAssocID="{ABEC13B3-7BDD-4FD9-9343-DFC1D2D16D03}" presName="rootComposite1" presStyleCnt="0"/>
      <dgm:spPr/>
    </dgm:pt>
    <dgm:pt modelId="{BA95DB9B-AA7C-4EB8-A26F-ED02F008D7D6}" type="pres">
      <dgm:prSet presAssocID="{ABEC13B3-7BDD-4FD9-9343-DFC1D2D16D03}" presName="rootText1" presStyleLbl="node0" presStyleIdx="0" presStyleCnt="1">
        <dgm:presLayoutVars>
          <dgm:chPref val="3"/>
        </dgm:presLayoutVars>
      </dgm:prSet>
      <dgm:spPr/>
      <dgm:t>
        <a:bodyPr/>
        <a:lstStyle/>
        <a:p>
          <a:pPr rtl="1"/>
          <a:endParaRPr lang="ar-SA"/>
        </a:p>
      </dgm:t>
    </dgm:pt>
    <dgm:pt modelId="{778BF394-ED24-419F-ADE8-756B08C312D8}" type="pres">
      <dgm:prSet presAssocID="{ABEC13B3-7BDD-4FD9-9343-DFC1D2D16D03}" presName="rootConnector1" presStyleLbl="node1" presStyleIdx="0" presStyleCnt="0"/>
      <dgm:spPr/>
      <dgm:t>
        <a:bodyPr/>
        <a:lstStyle/>
        <a:p>
          <a:pPr rtl="1"/>
          <a:endParaRPr lang="ar-SA"/>
        </a:p>
      </dgm:t>
    </dgm:pt>
    <dgm:pt modelId="{BA61C703-F505-4139-8146-CC5BBBAA384E}" type="pres">
      <dgm:prSet presAssocID="{ABEC13B3-7BDD-4FD9-9343-DFC1D2D16D03}" presName="hierChild2" presStyleCnt="0"/>
      <dgm:spPr/>
    </dgm:pt>
    <dgm:pt modelId="{F3301CDE-3CD2-406E-8A58-F57263599B77}" type="pres">
      <dgm:prSet presAssocID="{4D1F507A-E8E8-4FDA-BFCD-0FE103326E52}" presName="Name64" presStyleLbl="parChTrans1D2" presStyleIdx="0" presStyleCnt="3"/>
      <dgm:spPr/>
      <dgm:t>
        <a:bodyPr/>
        <a:lstStyle/>
        <a:p>
          <a:pPr rtl="1"/>
          <a:endParaRPr lang="ar-SA"/>
        </a:p>
      </dgm:t>
    </dgm:pt>
    <dgm:pt modelId="{8B372E24-6E68-4DA0-85DF-7B599CA33B77}" type="pres">
      <dgm:prSet presAssocID="{B8D83308-D2F9-4A95-B8FE-423C1A3CD1EE}" presName="hierRoot2" presStyleCnt="0">
        <dgm:presLayoutVars>
          <dgm:hierBranch val="init"/>
        </dgm:presLayoutVars>
      </dgm:prSet>
      <dgm:spPr/>
    </dgm:pt>
    <dgm:pt modelId="{747B64CD-7314-48B7-8012-15CFF7AD78EE}" type="pres">
      <dgm:prSet presAssocID="{B8D83308-D2F9-4A95-B8FE-423C1A3CD1EE}" presName="rootComposite" presStyleCnt="0"/>
      <dgm:spPr/>
    </dgm:pt>
    <dgm:pt modelId="{567E2EFA-EE8C-49BF-85D4-72B884046F43}" type="pres">
      <dgm:prSet presAssocID="{B8D83308-D2F9-4A95-B8FE-423C1A3CD1EE}" presName="rootText" presStyleLbl="node2" presStyleIdx="0" presStyleCnt="3">
        <dgm:presLayoutVars>
          <dgm:chPref val="3"/>
        </dgm:presLayoutVars>
      </dgm:prSet>
      <dgm:spPr/>
      <dgm:t>
        <a:bodyPr/>
        <a:lstStyle/>
        <a:p>
          <a:pPr rtl="1"/>
          <a:endParaRPr lang="ar-SA"/>
        </a:p>
      </dgm:t>
    </dgm:pt>
    <dgm:pt modelId="{D9FF0A19-CE4D-46B7-A0C7-FFCE62FDF083}" type="pres">
      <dgm:prSet presAssocID="{B8D83308-D2F9-4A95-B8FE-423C1A3CD1EE}" presName="rootConnector" presStyleLbl="node2" presStyleIdx="0" presStyleCnt="3"/>
      <dgm:spPr/>
      <dgm:t>
        <a:bodyPr/>
        <a:lstStyle/>
        <a:p>
          <a:pPr rtl="1"/>
          <a:endParaRPr lang="ar-SA"/>
        </a:p>
      </dgm:t>
    </dgm:pt>
    <dgm:pt modelId="{59CA7FEE-F699-4B3D-82B0-C81F86BE6EEB}" type="pres">
      <dgm:prSet presAssocID="{B8D83308-D2F9-4A95-B8FE-423C1A3CD1EE}" presName="hierChild4" presStyleCnt="0"/>
      <dgm:spPr/>
    </dgm:pt>
    <dgm:pt modelId="{A0F27376-4C61-440F-989A-996540DA208A}" type="pres">
      <dgm:prSet presAssocID="{B8D83308-D2F9-4A95-B8FE-423C1A3CD1EE}" presName="hierChild5" presStyleCnt="0"/>
      <dgm:spPr/>
    </dgm:pt>
    <dgm:pt modelId="{3044258C-C6D2-4B39-81D7-E1171322956A}" type="pres">
      <dgm:prSet presAssocID="{2FD70BFF-5FB6-41F5-A1AA-D43C8451B47D}" presName="Name64" presStyleLbl="parChTrans1D2" presStyleIdx="1" presStyleCnt="3"/>
      <dgm:spPr/>
      <dgm:t>
        <a:bodyPr/>
        <a:lstStyle/>
        <a:p>
          <a:pPr rtl="1"/>
          <a:endParaRPr lang="ar-SA"/>
        </a:p>
      </dgm:t>
    </dgm:pt>
    <dgm:pt modelId="{32D3E90D-8A1C-4C29-8A4C-EDF9435E1096}" type="pres">
      <dgm:prSet presAssocID="{84375BD6-B876-4A13-AF0C-41A38EE4E2A9}" presName="hierRoot2" presStyleCnt="0">
        <dgm:presLayoutVars>
          <dgm:hierBranch val="init"/>
        </dgm:presLayoutVars>
      </dgm:prSet>
      <dgm:spPr/>
    </dgm:pt>
    <dgm:pt modelId="{EC011669-24E1-4498-B5F5-A2D752DDA88B}" type="pres">
      <dgm:prSet presAssocID="{84375BD6-B876-4A13-AF0C-41A38EE4E2A9}" presName="rootComposite" presStyleCnt="0"/>
      <dgm:spPr/>
    </dgm:pt>
    <dgm:pt modelId="{FCC36828-280A-453E-8060-E98B3B4E15F8}" type="pres">
      <dgm:prSet presAssocID="{84375BD6-B876-4A13-AF0C-41A38EE4E2A9}" presName="rootText" presStyleLbl="node2" presStyleIdx="1" presStyleCnt="3">
        <dgm:presLayoutVars>
          <dgm:chPref val="3"/>
        </dgm:presLayoutVars>
      </dgm:prSet>
      <dgm:spPr/>
      <dgm:t>
        <a:bodyPr/>
        <a:lstStyle/>
        <a:p>
          <a:pPr rtl="1"/>
          <a:endParaRPr lang="ar-SA"/>
        </a:p>
      </dgm:t>
    </dgm:pt>
    <dgm:pt modelId="{9C9B3273-0037-4718-BB36-3C5E4B0FD693}" type="pres">
      <dgm:prSet presAssocID="{84375BD6-B876-4A13-AF0C-41A38EE4E2A9}" presName="rootConnector" presStyleLbl="node2" presStyleIdx="1" presStyleCnt="3"/>
      <dgm:spPr/>
      <dgm:t>
        <a:bodyPr/>
        <a:lstStyle/>
        <a:p>
          <a:pPr rtl="1"/>
          <a:endParaRPr lang="ar-SA"/>
        </a:p>
      </dgm:t>
    </dgm:pt>
    <dgm:pt modelId="{789097C8-089B-45E4-8A81-5FFA924B6261}" type="pres">
      <dgm:prSet presAssocID="{84375BD6-B876-4A13-AF0C-41A38EE4E2A9}" presName="hierChild4" presStyleCnt="0"/>
      <dgm:spPr/>
    </dgm:pt>
    <dgm:pt modelId="{484C5DC9-AE7F-4D78-A2D4-B47C7971CE91}" type="pres">
      <dgm:prSet presAssocID="{84375BD6-B876-4A13-AF0C-41A38EE4E2A9}" presName="hierChild5" presStyleCnt="0"/>
      <dgm:spPr/>
    </dgm:pt>
    <dgm:pt modelId="{C8953437-BFAD-4C7B-9802-A08A19202721}" type="pres">
      <dgm:prSet presAssocID="{7C3309D8-4B11-483B-A892-21160BE31E6C}" presName="Name64" presStyleLbl="parChTrans1D2" presStyleIdx="2" presStyleCnt="3"/>
      <dgm:spPr/>
      <dgm:t>
        <a:bodyPr/>
        <a:lstStyle/>
        <a:p>
          <a:pPr rtl="1"/>
          <a:endParaRPr lang="ar-SA"/>
        </a:p>
      </dgm:t>
    </dgm:pt>
    <dgm:pt modelId="{24B05B1B-8374-448D-95BB-03BB8E2C33ED}" type="pres">
      <dgm:prSet presAssocID="{3DF051E8-7C18-4322-ACDE-18D94F0B69C8}" presName="hierRoot2" presStyleCnt="0">
        <dgm:presLayoutVars>
          <dgm:hierBranch val="init"/>
        </dgm:presLayoutVars>
      </dgm:prSet>
      <dgm:spPr/>
    </dgm:pt>
    <dgm:pt modelId="{A5CAF49A-4B1B-432C-8222-914B26FB7D49}" type="pres">
      <dgm:prSet presAssocID="{3DF051E8-7C18-4322-ACDE-18D94F0B69C8}" presName="rootComposite" presStyleCnt="0"/>
      <dgm:spPr/>
    </dgm:pt>
    <dgm:pt modelId="{941FE36A-8139-4212-A19E-A271B41CD383}" type="pres">
      <dgm:prSet presAssocID="{3DF051E8-7C18-4322-ACDE-18D94F0B69C8}" presName="rootText" presStyleLbl="node2" presStyleIdx="2" presStyleCnt="3">
        <dgm:presLayoutVars>
          <dgm:chPref val="3"/>
        </dgm:presLayoutVars>
      </dgm:prSet>
      <dgm:spPr/>
      <dgm:t>
        <a:bodyPr/>
        <a:lstStyle/>
        <a:p>
          <a:pPr rtl="1"/>
          <a:endParaRPr lang="ar-SA"/>
        </a:p>
      </dgm:t>
    </dgm:pt>
    <dgm:pt modelId="{D49D3913-6C1A-495B-A143-0304F481950E}" type="pres">
      <dgm:prSet presAssocID="{3DF051E8-7C18-4322-ACDE-18D94F0B69C8}" presName="rootConnector" presStyleLbl="node2" presStyleIdx="2" presStyleCnt="3"/>
      <dgm:spPr/>
      <dgm:t>
        <a:bodyPr/>
        <a:lstStyle/>
        <a:p>
          <a:pPr rtl="1"/>
          <a:endParaRPr lang="ar-SA"/>
        </a:p>
      </dgm:t>
    </dgm:pt>
    <dgm:pt modelId="{6735CACA-5688-4933-B6A0-AF7DD20651B1}" type="pres">
      <dgm:prSet presAssocID="{3DF051E8-7C18-4322-ACDE-18D94F0B69C8}" presName="hierChild4" presStyleCnt="0"/>
      <dgm:spPr/>
    </dgm:pt>
    <dgm:pt modelId="{8F17DD03-77B8-468F-B00C-A8E01CBA5156}" type="pres">
      <dgm:prSet presAssocID="{3DF051E8-7C18-4322-ACDE-18D94F0B69C8}" presName="hierChild5" presStyleCnt="0"/>
      <dgm:spPr/>
    </dgm:pt>
    <dgm:pt modelId="{9F13B7E9-DF7A-49A7-87E3-6D97EF2811DA}" type="pres">
      <dgm:prSet presAssocID="{ABEC13B3-7BDD-4FD9-9343-DFC1D2D16D03}" presName="hierChild3" presStyleCnt="0"/>
      <dgm:spPr/>
    </dgm:pt>
  </dgm:ptLst>
  <dgm:cxnLst>
    <dgm:cxn modelId="{C033ED78-61BC-48AE-AE50-B55530F86D5B}" type="presOf" srcId="{84375BD6-B876-4A13-AF0C-41A38EE4E2A9}" destId="{9C9B3273-0037-4718-BB36-3C5E4B0FD693}" srcOrd="1" destOrd="0" presId="urn:microsoft.com/office/officeart/2009/3/layout/HorizontalOrganizationChart"/>
    <dgm:cxn modelId="{633B185A-9AB6-4B87-8CBB-DEA0E0C1FDF6}" type="presOf" srcId="{7C3309D8-4B11-483B-A892-21160BE31E6C}" destId="{C8953437-BFAD-4C7B-9802-A08A19202721}" srcOrd="0" destOrd="0" presId="urn:microsoft.com/office/officeart/2009/3/layout/HorizontalOrganizationChart"/>
    <dgm:cxn modelId="{1667F920-C078-449C-84AB-D28426375AFC}" type="presOf" srcId="{ABEC13B3-7BDD-4FD9-9343-DFC1D2D16D03}" destId="{778BF394-ED24-419F-ADE8-756B08C312D8}" srcOrd="1" destOrd="0" presId="urn:microsoft.com/office/officeart/2009/3/layout/HorizontalOrganizationChart"/>
    <dgm:cxn modelId="{2ADEF0B1-513C-429E-AC74-3BE27F80C007}" type="presOf" srcId="{ABEC13B3-7BDD-4FD9-9343-DFC1D2D16D03}" destId="{BA95DB9B-AA7C-4EB8-A26F-ED02F008D7D6}" srcOrd="0" destOrd="0" presId="urn:microsoft.com/office/officeart/2009/3/layout/HorizontalOrganizationChart"/>
    <dgm:cxn modelId="{ADC8B27C-D467-45C3-9FF2-E69996F96098}" srcId="{ABEC13B3-7BDD-4FD9-9343-DFC1D2D16D03}" destId="{3DF051E8-7C18-4322-ACDE-18D94F0B69C8}" srcOrd="2" destOrd="0" parTransId="{7C3309D8-4B11-483B-A892-21160BE31E6C}" sibTransId="{A1647721-D59A-4514-8C4B-22E5BAAC4333}"/>
    <dgm:cxn modelId="{660DD201-5436-460D-B287-5B27D50D7637}" type="presOf" srcId="{84375BD6-B876-4A13-AF0C-41A38EE4E2A9}" destId="{FCC36828-280A-453E-8060-E98B3B4E15F8}" srcOrd="0" destOrd="0" presId="urn:microsoft.com/office/officeart/2009/3/layout/HorizontalOrganizationChart"/>
    <dgm:cxn modelId="{831CD7D3-32CA-47B8-B06F-C62059CB2DB7}" type="presOf" srcId="{2FD70BFF-5FB6-41F5-A1AA-D43C8451B47D}" destId="{3044258C-C6D2-4B39-81D7-E1171322956A}" srcOrd="0" destOrd="0" presId="urn:microsoft.com/office/officeart/2009/3/layout/HorizontalOrganizationChart"/>
    <dgm:cxn modelId="{16FB160B-934E-4AA4-A052-85932738A828}" type="presOf" srcId="{3DF051E8-7C18-4322-ACDE-18D94F0B69C8}" destId="{941FE36A-8139-4212-A19E-A271B41CD383}" srcOrd="0" destOrd="0" presId="urn:microsoft.com/office/officeart/2009/3/layout/HorizontalOrganizationChart"/>
    <dgm:cxn modelId="{62A3F355-1706-4677-97FE-E003C14160B3}" srcId="{ABEC13B3-7BDD-4FD9-9343-DFC1D2D16D03}" destId="{84375BD6-B876-4A13-AF0C-41A38EE4E2A9}" srcOrd="1" destOrd="0" parTransId="{2FD70BFF-5FB6-41F5-A1AA-D43C8451B47D}" sibTransId="{BC803038-166E-41C2-87E0-B88096AC0F70}"/>
    <dgm:cxn modelId="{3B3BD74C-C9A4-4B02-9950-88427A750055}" type="presOf" srcId="{B8D83308-D2F9-4A95-B8FE-423C1A3CD1EE}" destId="{D9FF0A19-CE4D-46B7-A0C7-FFCE62FDF083}" srcOrd="1" destOrd="0" presId="urn:microsoft.com/office/officeart/2009/3/layout/HorizontalOrganizationChart"/>
    <dgm:cxn modelId="{97C44737-DFD5-467C-9C42-E7A79AB25D43}" srcId="{D25D835E-99E1-4A62-8091-E23D8C5E8F7A}" destId="{ABEC13B3-7BDD-4FD9-9343-DFC1D2D16D03}" srcOrd="0" destOrd="0" parTransId="{0276754F-2A1D-431C-8C5B-BE371FBF3B8D}" sibTransId="{8DA0EF10-D957-4C90-9137-4F26059CC683}"/>
    <dgm:cxn modelId="{68871D28-40F6-47C5-B0A8-A174FE29EEBA}" type="presOf" srcId="{3DF051E8-7C18-4322-ACDE-18D94F0B69C8}" destId="{D49D3913-6C1A-495B-A143-0304F481950E}" srcOrd="1" destOrd="0" presId="urn:microsoft.com/office/officeart/2009/3/layout/HorizontalOrganizationChart"/>
    <dgm:cxn modelId="{378A1AC7-C0CC-4E16-8DA2-A76B40F6F0A8}" type="presOf" srcId="{D25D835E-99E1-4A62-8091-E23D8C5E8F7A}" destId="{D25ED699-329E-4DD4-B6BC-96DEBDDCCDD3}" srcOrd="0" destOrd="0" presId="urn:microsoft.com/office/officeart/2009/3/layout/HorizontalOrganizationChart"/>
    <dgm:cxn modelId="{EF44CE79-EF94-4DD4-9181-D7C00A3AB03F}" type="presOf" srcId="{B8D83308-D2F9-4A95-B8FE-423C1A3CD1EE}" destId="{567E2EFA-EE8C-49BF-85D4-72B884046F43}" srcOrd="0" destOrd="0" presId="urn:microsoft.com/office/officeart/2009/3/layout/HorizontalOrganizationChart"/>
    <dgm:cxn modelId="{180FA929-99CE-4C8E-BEB3-D39F5FF2A511}" type="presOf" srcId="{4D1F507A-E8E8-4FDA-BFCD-0FE103326E52}" destId="{F3301CDE-3CD2-406E-8A58-F57263599B77}" srcOrd="0" destOrd="0" presId="urn:microsoft.com/office/officeart/2009/3/layout/HorizontalOrganizationChart"/>
    <dgm:cxn modelId="{0D7EFB29-843A-429C-958D-7D6081BD90AE}" srcId="{ABEC13B3-7BDD-4FD9-9343-DFC1D2D16D03}" destId="{B8D83308-D2F9-4A95-B8FE-423C1A3CD1EE}" srcOrd="0" destOrd="0" parTransId="{4D1F507A-E8E8-4FDA-BFCD-0FE103326E52}" sibTransId="{D79EA5BB-F79D-421F-B19C-BCE98D7068DE}"/>
    <dgm:cxn modelId="{F6767C9F-41F1-4882-9CC7-DAD11AECF5A4}" type="presParOf" srcId="{D25ED699-329E-4DD4-B6BC-96DEBDDCCDD3}" destId="{03AEBEC6-D2CF-4446-9C0E-15A8217CD66A}" srcOrd="0" destOrd="0" presId="urn:microsoft.com/office/officeart/2009/3/layout/HorizontalOrganizationChart"/>
    <dgm:cxn modelId="{6430EF04-8771-4DF8-AA5B-4238C6ECD878}" type="presParOf" srcId="{03AEBEC6-D2CF-4446-9C0E-15A8217CD66A}" destId="{700BAF37-A485-4CD8-886A-966862EE0375}" srcOrd="0" destOrd="0" presId="urn:microsoft.com/office/officeart/2009/3/layout/HorizontalOrganizationChart"/>
    <dgm:cxn modelId="{09F87F04-83E7-40FC-BF6D-19558BA288AB}" type="presParOf" srcId="{700BAF37-A485-4CD8-886A-966862EE0375}" destId="{BA95DB9B-AA7C-4EB8-A26F-ED02F008D7D6}" srcOrd="0" destOrd="0" presId="urn:microsoft.com/office/officeart/2009/3/layout/HorizontalOrganizationChart"/>
    <dgm:cxn modelId="{65A75980-85B4-4D33-963B-28E9FDDBAE46}" type="presParOf" srcId="{700BAF37-A485-4CD8-886A-966862EE0375}" destId="{778BF394-ED24-419F-ADE8-756B08C312D8}" srcOrd="1" destOrd="0" presId="urn:microsoft.com/office/officeart/2009/3/layout/HorizontalOrganizationChart"/>
    <dgm:cxn modelId="{45BADC78-DED1-4FEF-98DD-590283969752}" type="presParOf" srcId="{03AEBEC6-D2CF-4446-9C0E-15A8217CD66A}" destId="{BA61C703-F505-4139-8146-CC5BBBAA384E}" srcOrd="1" destOrd="0" presId="urn:microsoft.com/office/officeart/2009/3/layout/HorizontalOrganizationChart"/>
    <dgm:cxn modelId="{909E6E37-29DC-407F-A340-9DC2CE3E4436}" type="presParOf" srcId="{BA61C703-F505-4139-8146-CC5BBBAA384E}" destId="{F3301CDE-3CD2-406E-8A58-F57263599B77}" srcOrd="0" destOrd="0" presId="urn:microsoft.com/office/officeart/2009/3/layout/HorizontalOrganizationChart"/>
    <dgm:cxn modelId="{9E14637E-CF7E-478F-8EB9-808B7CB0F137}" type="presParOf" srcId="{BA61C703-F505-4139-8146-CC5BBBAA384E}" destId="{8B372E24-6E68-4DA0-85DF-7B599CA33B77}" srcOrd="1" destOrd="0" presId="urn:microsoft.com/office/officeart/2009/3/layout/HorizontalOrganizationChart"/>
    <dgm:cxn modelId="{BCF8A897-559E-4666-9782-0EFF4460E403}" type="presParOf" srcId="{8B372E24-6E68-4DA0-85DF-7B599CA33B77}" destId="{747B64CD-7314-48B7-8012-15CFF7AD78EE}" srcOrd="0" destOrd="0" presId="urn:microsoft.com/office/officeart/2009/3/layout/HorizontalOrganizationChart"/>
    <dgm:cxn modelId="{0438B1BA-FC2F-4FBD-BA3B-2BC5EFE09C64}" type="presParOf" srcId="{747B64CD-7314-48B7-8012-15CFF7AD78EE}" destId="{567E2EFA-EE8C-49BF-85D4-72B884046F43}" srcOrd="0" destOrd="0" presId="urn:microsoft.com/office/officeart/2009/3/layout/HorizontalOrganizationChart"/>
    <dgm:cxn modelId="{CE6B68A9-947B-4B82-BC31-1CA819E5FA1F}" type="presParOf" srcId="{747B64CD-7314-48B7-8012-15CFF7AD78EE}" destId="{D9FF0A19-CE4D-46B7-A0C7-FFCE62FDF083}" srcOrd="1" destOrd="0" presId="urn:microsoft.com/office/officeart/2009/3/layout/HorizontalOrganizationChart"/>
    <dgm:cxn modelId="{65223AE9-F24B-441F-93DD-95DCA124BF56}" type="presParOf" srcId="{8B372E24-6E68-4DA0-85DF-7B599CA33B77}" destId="{59CA7FEE-F699-4B3D-82B0-C81F86BE6EEB}" srcOrd="1" destOrd="0" presId="urn:microsoft.com/office/officeart/2009/3/layout/HorizontalOrganizationChart"/>
    <dgm:cxn modelId="{216A1EB8-8539-46FE-8753-B6E8C048EB42}" type="presParOf" srcId="{8B372E24-6E68-4DA0-85DF-7B599CA33B77}" destId="{A0F27376-4C61-440F-989A-996540DA208A}" srcOrd="2" destOrd="0" presId="urn:microsoft.com/office/officeart/2009/3/layout/HorizontalOrganizationChart"/>
    <dgm:cxn modelId="{677705D7-CEF6-4967-8BF1-FAF94BB6BF9E}" type="presParOf" srcId="{BA61C703-F505-4139-8146-CC5BBBAA384E}" destId="{3044258C-C6D2-4B39-81D7-E1171322956A}" srcOrd="2" destOrd="0" presId="urn:microsoft.com/office/officeart/2009/3/layout/HorizontalOrganizationChart"/>
    <dgm:cxn modelId="{4951364F-BE22-4F49-8DA4-B62740196D55}" type="presParOf" srcId="{BA61C703-F505-4139-8146-CC5BBBAA384E}" destId="{32D3E90D-8A1C-4C29-8A4C-EDF9435E1096}" srcOrd="3" destOrd="0" presId="urn:microsoft.com/office/officeart/2009/3/layout/HorizontalOrganizationChart"/>
    <dgm:cxn modelId="{AD63C476-4000-4884-8DFE-72F9A6BDD29B}" type="presParOf" srcId="{32D3E90D-8A1C-4C29-8A4C-EDF9435E1096}" destId="{EC011669-24E1-4498-B5F5-A2D752DDA88B}" srcOrd="0" destOrd="0" presId="urn:microsoft.com/office/officeart/2009/3/layout/HorizontalOrganizationChart"/>
    <dgm:cxn modelId="{9A599323-0A49-402B-BFC6-2167425253B0}" type="presParOf" srcId="{EC011669-24E1-4498-B5F5-A2D752DDA88B}" destId="{FCC36828-280A-453E-8060-E98B3B4E15F8}" srcOrd="0" destOrd="0" presId="urn:microsoft.com/office/officeart/2009/3/layout/HorizontalOrganizationChart"/>
    <dgm:cxn modelId="{C1BF4CCE-24A8-4F71-AA4D-F745B7376C51}" type="presParOf" srcId="{EC011669-24E1-4498-B5F5-A2D752DDA88B}" destId="{9C9B3273-0037-4718-BB36-3C5E4B0FD693}" srcOrd="1" destOrd="0" presId="urn:microsoft.com/office/officeart/2009/3/layout/HorizontalOrganizationChart"/>
    <dgm:cxn modelId="{4175A7EA-5A99-47BA-97BE-88FCFB37B543}" type="presParOf" srcId="{32D3E90D-8A1C-4C29-8A4C-EDF9435E1096}" destId="{789097C8-089B-45E4-8A81-5FFA924B6261}" srcOrd="1" destOrd="0" presId="urn:microsoft.com/office/officeart/2009/3/layout/HorizontalOrganizationChart"/>
    <dgm:cxn modelId="{F4D63560-C6F0-4C05-94C6-E0C92A33A0E6}" type="presParOf" srcId="{32D3E90D-8A1C-4C29-8A4C-EDF9435E1096}" destId="{484C5DC9-AE7F-4D78-A2D4-B47C7971CE91}" srcOrd="2" destOrd="0" presId="urn:microsoft.com/office/officeart/2009/3/layout/HorizontalOrganizationChart"/>
    <dgm:cxn modelId="{BCE50307-9160-4321-9F04-EAA5244B3BD2}" type="presParOf" srcId="{BA61C703-F505-4139-8146-CC5BBBAA384E}" destId="{C8953437-BFAD-4C7B-9802-A08A19202721}" srcOrd="4" destOrd="0" presId="urn:microsoft.com/office/officeart/2009/3/layout/HorizontalOrganizationChart"/>
    <dgm:cxn modelId="{7AA4EB86-09A3-476D-86DD-1E9A4C645BA4}" type="presParOf" srcId="{BA61C703-F505-4139-8146-CC5BBBAA384E}" destId="{24B05B1B-8374-448D-95BB-03BB8E2C33ED}" srcOrd="5" destOrd="0" presId="urn:microsoft.com/office/officeart/2009/3/layout/HorizontalOrganizationChart"/>
    <dgm:cxn modelId="{78CB453E-C83D-4BFC-A7C8-5E5D5A1B616C}" type="presParOf" srcId="{24B05B1B-8374-448D-95BB-03BB8E2C33ED}" destId="{A5CAF49A-4B1B-432C-8222-914B26FB7D49}" srcOrd="0" destOrd="0" presId="urn:microsoft.com/office/officeart/2009/3/layout/HorizontalOrganizationChart"/>
    <dgm:cxn modelId="{56CC1579-52EB-4FBC-93DC-EA5FC7CFFDC0}" type="presParOf" srcId="{A5CAF49A-4B1B-432C-8222-914B26FB7D49}" destId="{941FE36A-8139-4212-A19E-A271B41CD383}" srcOrd="0" destOrd="0" presId="urn:microsoft.com/office/officeart/2009/3/layout/HorizontalOrganizationChart"/>
    <dgm:cxn modelId="{E2B175C7-4709-49F7-8E4A-F3045383971D}" type="presParOf" srcId="{A5CAF49A-4B1B-432C-8222-914B26FB7D49}" destId="{D49D3913-6C1A-495B-A143-0304F481950E}" srcOrd="1" destOrd="0" presId="urn:microsoft.com/office/officeart/2009/3/layout/HorizontalOrganizationChart"/>
    <dgm:cxn modelId="{565BFB5D-4508-4B64-A054-0D290DC076CD}" type="presParOf" srcId="{24B05B1B-8374-448D-95BB-03BB8E2C33ED}" destId="{6735CACA-5688-4933-B6A0-AF7DD20651B1}" srcOrd="1" destOrd="0" presId="urn:microsoft.com/office/officeart/2009/3/layout/HorizontalOrganizationChart"/>
    <dgm:cxn modelId="{7D4526E3-F980-4CD7-9CC4-1D99E86E2266}" type="presParOf" srcId="{24B05B1B-8374-448D-95BB-03BB8E2C33ED}" destId="{8F17DD03-77B8-468F-B00C-A8E01CBA5156}" srcOrd="2" destOrd="0" presId="urn:microsoft.com/office/officeart/2009/3/layout/HorizontalOrganizationChart"/>
    <dgm:cxn modelId="{BB87A5C6-73D2-4369-AA50-A4075438D408}" type="presParOf" srcId="{03AEBEC6-D2CF-4446-9C0E-15A8217CD66A}" destId="{9F13B7E9-DF7A-49A7-87E3-6D97EF2811DA}" srcOrd="2" destOrd="0" presId="urn:microsoft.com/office/officeart/2009/3/layout/HorizontalOrganization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FF0F9E-5EF7-49F2-AEF3-88E4413F3C57}">
      <dsp:nvSpPr>
        <dsp:cNvPr id="0" name=""/>
        <dsp:cNvSpPr/>
      </dsp:nvSpPr>
      <dsp:spPr>
        <a:xfrm>
          <a:off x="8009" y="6"/>
          <a:ext cx="8200901" cy="1253107"/>
        </a:xfrm>
        <a:prstGeom prst="round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209550" tIns="104775" rIns="209550" bIns="104775" numCol="1" spcCol="1270" anchor="ctr" anchorCtr="0">
          <a:noAutofit/>
        </a:bodyPr>
        <a:lstStyle/>
        <a:p>
          <a:pPr lvl="0" algn="ctr" defTabSz="2444750" rtl="1">
            <a:lnSpc>
              <a:spcPct val="90000"/>
            </a:lnSpc>
            <a:spcBef>
              <a:spcPct val="0"/>
            </a:spcBef>
            <a:spcAft>
              <a:spcPct val="35000"/>
            </a:spcAft>
          </a:pPr>
          <a:r>
            <a:rPr lang="ar-SA" sz="5500" kern="1200" dirty="0" smtClean="0">
              <a:solidFill>
                <a:srgbClr val="339933"/>
              </a:solidFill>
            </a:rPr>
            <a:t>الحمد لله الذي علّم بالقلم </a:t>
          </a:r>
          <a:endParaRPr lang="ar-SA" sz="5500" kern="1200" dirty="0">
            <a:solidFill>
              <a:srgbClr val="339933"/>
            </a:solidFill>
          </a:endParaRPr>
        </a:p>
      </dsp:txBody>
      <dsp:txXfrm>
        <a:off x="69181" y="61178"/>
        <a:ext cx="8078557" cy="1130763"/>
      </dsp:txXfrm>
    </dsp:sp>
    <dsp:sp modelId="{966C9373-18F7-4A36-8769-C3555F16B740}">
      <dsp:nvSpPr>
        <dsp:cNvPr id="0" name=""/>
        <dsp:cNvSpPr/>
      </dsp:nvSpPr>
      <dsp:spPr>
        <a:xfrm>
          <a:off x="0" y="1350155"/>
          <a:ext cx="8200901" cy="1253107"/>
        </a:xfrm>
        <a:prstGeom prst="roundRect">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solidFill>
            <a:schemeClr val="dk1">
              <a:shade val="95000"/>
              <a:satMod val="105000"/>
            </a:schemeClr>
          </a:solidFill>
          <a:prstDash val="solid"/>
        </a:ln>
        <a:effectLst>
          <a:outerShdw blurRad="40000" dist="20000" dir="5400000" rotWithShape="0">
            <a:srgbClr val="000000">
              <a:alpha val="38000"/>
            </a:srgbClr>
          </a:outerShdw>
        </a:effectLst>
      </dsp:spPr>
      <dsp:style>
        <a:lnRef idx="1">
          <a:schemeClr val="dk1"/>
        </a:lnRef>
        <a:fillRef idx="2">
          <a:schemeClr val="dk1"/>
        </a:fillRef>
        <a:effectRef idx="1">
          <a:schemeClr val="dk1"/>
        </a:effectRef>
        <a:fontRef idx="minor">
          <a:schemeClr val="dk1"/>
        </a:fontRef>
      </dsp:style>
      <dsp:txBody>
        <a:bodyPr spcFirstLastPara="0" vert="horz" wrap="square" lIns="209550" tIns="104775" rIns="209550" bIns="104775" numCol="1" spcCol="1270" anchor="ctr" anchorCtr="0">
          <a:noAutofit/>
        </a:bodyPr>
        <a:lstStyle/>
        <a:p>
          <a:pPr lvl="0" algn="ctr" defTabSz="2444750" rtl="1">
            <a:lnSpc>
              <a:spcPct val="90000"/>
            </a:lnSpc>
            <a:spcBef>
              <a:spcPct val="0"/>
            </a:spcBef>
            <a:spcAft>
              <a:spcPct val="35000"/>
            </a:spcAft>
          </a:pPr>
          <a:r>
            <a:rPr lang="ar-SA" sz="5500" kern="1200" dirty="0" smtClean="0">
              <a:solidFill>
                <a:srgbClr val="3333CC"/>
              </a:solidFill>
            </a:rPr>
            <a:t>علّم الإنسان ما لم يعلم</a:t>
          </a:r>
          <a:endParaRPr lang="ar-SA" sz="5500" kern="1200" dirty="0">
            <a:solidFill>
              <a:srgbClr val="3333CC"/>
            </a:solidFill>
          </a:endParaRPr>
        </a:p>
      </dsp:txBody>
      <dsp:txXfrm>
        <a:off x="61172" y="1411327"/>
        <a:ext cx="8078557" cy="1130763"/>
      </dsp:txXfrm>
    </dsp:sp>
    <dsp:sp modelId="{CDD4BC77-37B5-4F28-B335-592F6CBA5DAE}">
      <dsp:nvSpPr>
        <dsp:cNvPr id="0" name=""/>
        <dsp:cNvSpPr/>
      </dsp:nvSpPr>
      <dsp:spPr>
        <a:xfrm>
          <a:off x="4004" y="2633425"/>
          <a:ext cx="8200901" cy="1253107"/>
        </a:xfrm>
        <a:prstGeom prst="roundRect">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209550" tIns="104775" rIns="209550" bIns="104775" numCol="1" spcCol="1270" anchor="ctr" anchorCtr="0">
          <a:noAutofit/>
        </a:bodyPr>
        <a:lstStyle/>
        <a:p>
          <a:pPr lvl="0" algn="ctr" defTabSz="2444750" rtl="1">
            <a:lnSpc>
              <a:spcPct val="90000"/>
            </a:lnSpc>
            <a:spcBef>
              <a:spcPct val="0"/>
            </a:spcBef>
            <a:spcAft>
              <a:spcPct val="35000"/>
            </a:spcAft>
          </a:pPr>
          <a:r>
            <a:rPr lang="ar-SA" sz="5500" kern="1200" dirty="0" smtClean="0">
              <a:solidFill>
                <a:schemeClr val="bg2">
                  <a:lumMod val="25000"/>
                </a:schemeClr>
              </a:solidFill>
            </a:rPr>
            <a:t>والصلاة والسلام على النبي الأكرم</a:t>
          </a:r>
          <a:endParaRPr lang="ar-SA" sz="5500" kern="1200" dirty="0">
            <a:solidFill>
              <a:schemeClr val="bg2">
                <a:lumMod val="25000"/>
              </a:schemeClr>
            </a:solidFill>
          </a:endParaRPr>
        </a:p>
      </dsp:txBody>
      <dsp:txXfrm>
        <a:off x="65176" y="2694597"/>
        <a:ext cx="8078557" cy="113076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938878-3D7B-43D5-B7CB-035519ED841D}">
      <dsp:nvSpPr>
        <dsp:cNvPr id="0" name=""/>
        <dsp:cNvSpPr/>
      </dsp:nvSpPr>
      <dsp:spPr>
        <a:xfrm rot="5400000">
          <a:off x="4105138" y="483140"/>
          <a:ext cx="3626770" cy="2768487"/>
        </a:xfrm>
        <a:prstGeom prst="hexagon">
          <a:avLst>
            <a:gd name="adj" fmla="val 25000"/>
            <a:gd name="vf" fmla="val 115470"/>
          </a:avLst>
        </a:prstGeom>
        <a:solidFill>
          <a:schemeClr val="tx2">
            <a:lumMod val="60000"/>
            <a:lumOff val="40000"/>
          </a:schemeClr>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lvl="0" algn="ctr" defTabSz="1778000" rtl="1">
            <a:lnSpc>
              <a:spcPct val="90000"/>
            </a:lnSpc>
            <a:spcBef>
              <a:spcPct val="0"/>
            </a:spcBef>
            <a:spcAft>
              <a:spcPct val="35000"/>
            </a:spcAft>
          </a:pPr>
          <a:r>
            <a:rPr lang="ar-SA" sz="4000" b="1" kern="1200" dirty="0" smtClean="0"/>
            <a:t>مناهج المفسرين </a:t>
          </a:r>
          <a:endParaRPr lang="ar-SA" sz="4000" b="1" kern="1200" dirty="0"/>
        </a:p>
      </dsp:txBody>
      <dsp:txXfrm rot="-5400000">
        <a:off x="4941096" y="586937"/>
        <a:ext cx="1954853" cy="2560894"/>
      </dsp:txXfrm>
    </dsp:sp>
    <dsp:sp modelId="{C3CB6C05-AB5A-4684-8736-CA20DA4018DC}">
      <dsp:nvSpPr>
        <dsp:cNvPr id="0" name=""/>
        <dsp:cNvSpPr/>
      </dsp:nvSpPr>
      <dsp:spPr>
        <a:xfrm>
          <a:off x="5361513" y="1351154"/>
          <a:ext cx="2407091" cy="1294134"/>
        </a:xfrm>
        <a:prstGeom prst="rect">
          <a:avLst/>
        </a:prstGeom>
        <a:noFill/>
        <a:ln>
          <a:noFill/>
        </a:ln>
        <a:effectLst/>
      </dsp:spPr>
      <dsp:style>
        <a:lnRef idx="0">
          <a:scrgbClr r="0" g="0" b="0"/>
        </a:lnRef>
        <a:fillRef idx="0">
          <a:scrgbClr r="0" g="0" b="0"/>
        </a:fillRef>
        <a:effectRef idx="0">
          <a:scrgbClr r="0" g="0" b="0"/>
        </a:effectRef>
        <a:fontRef idx="minor"/>
      </dsp:style>
    </dsp:sp>
    <dsp:sp modelId="{233299F5-F3E4-4E50-885E-68AB9C3239FD}">
      <dsp:nvSpPr>
        <dsp:cNvPr id="0" name=""/>
        <dsp:cNvSpPr/>
      </dsp:nvSpPr>
      <dsp:spPr>
        <a:xfrm rot="5400000">
          <a:off x="1086664" y="555159"/>
          <a:ext cx="3626770" cy="2768487"/>
        </a:xfrm>
        <a:prstGeom prst="hexagon">
          <a:avLst>
            <a:gd name="adj" fmla="val 25000"/>
            <a:gd name="vf" fmla="val 115470"/>
          </a:avLst>
        </a:prstGeom>
        <a:solidFill>
          <a:srgbClr val="FF66FF"/>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1778000" rtl="1">
            <a:lnSpc>
              <a:spcPct val="90000"/>
            </a:lnSpc>
            <a:spcBef>
              <a:spcPct val="0"/>
            </a:spcBef>
            <a:spcAft>
              <a:spcPct val="35000"/>
            </a:spcAft>
          </a:pPr>
          <a:r>
            <a:rPr lang="ar-SA" sz="4000" b="1" kern="1200" dirty="0" smtClean="0"/>
            <a:t>المحاضرة الثامنة</a:t>
          </a:r>
          <a:endParaRPr lang="ar-SA" sz="4000" b="1" kern="1200" dirty="0"/>
        </a:p>
      </dsp:txBody>
      <dsp:txXfrm rot="-5400000">
        <a:off x="1922622" y="658956"/>
        <a:ext cx="1954853" cy="256089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339EE9-24EE-484F-A3F9-E590C87D191E}">
      <dsp:nvSpPr>
        <dsp:cNvPr id="0" name=""/>
        <dsp:cNvSpPr/>
      </dsp:nvSpPr>
      <dsp:spPr>
        <a:xfrm>
          <a:off x="586410" y="0"/>
          <a:ext cx="7344809" cy="3751066"/>
        </a:xfrm>
        <a:prstGeom prst="roundRect">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243840" tIns="121920" rIns="243840" bIns="121920" numCol="1" spcCol="1270" anchor="ctr" anchorCtr="0">
          <a:noAutofit/>
        </a:bodyPr>
        <a:lstStyle/>
        <a:p>
          <a:pPr lvl="0" algn="justLow" defTabSz="2844800" rtl="1">
            <a:lnSpc>
              <a:spcPct val="90000"/>
            </a:lnSpc>
            <a:spcBef>
              <a:spcPct val="0"/>
            </a:spcBef>
            <a:spcAft>
              <a:spcPct val="35000"/>
            </a:spcAft>
          </a:pPr>
          <a:r>
            <a:rPr lang="ar-SA" sz="6400" kern="1200" dirty="0" smtClean="0"/>
            <a:t>مراجعة لمسابق ذكره في المحاضرة السابقة</a:t>
          </a:r>
          <a:endParaRPr lang="ar-SA" sz="6400" kern="1200" dirty="0"/>
        </a:p>
      </dsp:txBody>
      <dsp:txXfrm>
        <a:off x="769522" y="183112"/>
        <a:ext cx="6978585" cy="338484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62944F-2557-4D56-BF0E-84970C76234D}">
      <dsp:nvSpPr>
        <dsp:cNvPr id="0" name=""/>
        <dsp:cNvSpPr/>
      </dsp:nvSpPr>
      <dsp:spPr>
        <a:xfrm>
          <a:off x="1521455" y="1089"/>
          <a:ext cx="5186689" cy="615813"/>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45720" rIns="68580" bIns="45720" numCol="1" spcCol="1270" anchor="ctr" anchorCtr="0">
          <a:noAutofit/>
        </a:bodyPr>
        <a:lstStyle/>
        <a:p>
          <a:pPr lvl="0" algn="ctr" defTabSz="1600200" rtl="1">
            <a:lnSpc>
              <a:spcPct val="90000"/>
            </a:lnSpc>
            <a:spcBef>
              <a:spcPct val="0"/>
            </a:spcBef>
            <a:spcAft>
              <a:spcPct val="35000"/>
            </a:spcAft>
          </a:pPr>
          <a:r>
            <a:rPr lang="ar-SA" sz="3600" u="sng" kern="1200" dirty="0" smtClean="0"/>
            <a:t>موضوعات المحاضرة السابقة</a:t>
          </a:r>
          <a:endParaRPr lang="ar-SA" sz="3600" u="sng" kern="1200" dirty="0"/>
        </a:p>
      </dsp:txBody>
      <dsp:txXfrm>
        <a:off x="1539492" y="19126"/>
        <a:ext cx="5150615" cy="579739"/>
      </dsp:txXfrm>
    </dsp:sp>
    <dsp:sp modelId="{C8CE3A9A-0BFF-4DA1-B173-24035461DB04}">
      <dsp:nvSpPr>
        <dsp:cNvPr id="0" name=""/>
        <dsp:cNvSpPr/>
      </dsp:nvSpPr>
      <dsp:spPr>
        <a:xfrm>
          <a:off x="2040124" y="616902"/>
          <a:ext cx="518668" cy="461860"/>
        </a:xfrm>
        <a:custGeom>
          <a:avLst/>
          <a:gdLst/>
          <a:ahLst/>
          <a:cxnLst/>
          <a:rect l="0" t="0" r="0" b="0"/>
          <a:pathLst>
            <a:path>
              <a:moveTo>
                <a:pt x="0" y="0"/>
              </a:moveTo>
              <a:lnTo>
                <a:pt x="0" y="461860"/>
              </a:lnTo>
              <a:lnTo>
                <a:pt x="518668" y="461860"/>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EA6BF65-4DA3-4438-B6F2-26F98A590621}">
      <dsp:nvSpPr>
        <dsp:cNvPr id="0" name=""/>
        <dsp:cNvSpPr/>
      </dsp:nvSpPr>
      <dsp:spPr>
        <a:xfrm>
          <a:off x="2558793" y="770856"/>
          <a:ext cx="3564762" cy="615813"/>
        </a:xfrm>
        <a:prstGeom prst="roundRect">
          <a:avLst>
            <a:gd name="adj" fmla="val 10000"/>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60960" tIns="40640" rIns="60960" bIns="40640" numCol="1" spcCol="1270" anchor="ctr" anchorCtr="0">
          <a:noAutofit/>
        </a:bodyPr>
        <a:lstStyle/>
        <a:p>
          <a:pPr lvl="0" algn="ctr" defTabSz="1422400" rtl="1">
            <a:lnSpc>
              <a:spcPct val="90000"/>
            </a:lnSpc>
            <a:spcBef>
              <a:spcPct val="0"/>
            </a:spcBef>
            <a:spcAft>
              <a:spcPct val="35000"/>
            </a:spcAft>
          </a:pPr>
          <a:r>
            <a:rPr lang="ar-SA" sz="3200" kern="1200" dirty="0" smtClean="0"/>
            <a:t>مدرسة التفسير بالمدينة:</a:t>
          </a:r>
          <a:endParaRPr lang="ar-SA" sz="3200" kern="1200" dirty="0"/>
        </a:p>
      </dsp:txBody>
      <dsp:txXfrm>
        <a:off x="2576830" y="788893"/>
        <a:ext cx="3528688" cy="579739"/>
      </dsp:txXfrm>
    </dsp:sp>
    <dsp:sp modelId="{F2B9F01D-CFC3-4175-BF6E-0592149CC1A5}">
      <dsp:nvSpPr>
        <dsp:cNvPr id="0" name=""/>
        <dsp:cNvSpPr/>
      </dsp:nvSpPr>
      <dsp:spPr>
        <a:xfrm>
          <a:off x="2040124" y="616902"/>
          <a:ext cx="518668" cy="1231627"/>
        </a:xfrm>
        <a:custGeom>
          <a:avLst/>
          <a:gdLst/>
          <a:ahLst/>
          <a:cxnLst/>
          <a:rect l="0" t="0" r="0" b="0"/>
          <a:pathLst>
            <a:path>
              <a:moveTo>
                <a:pt x="0" y="0"/>
              </a:moveTo>
              <a:lnTo>
                <a:pt x="0" y="1231627"/>
              </a:lnTo>
              <a:lnTo>
                <a:pt x="518668" y="1231627"/>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3BC8A3D-BA63-4C0F-8B84-CC06B9080C19}">
      <dsp:nvSpPr>
        <dsp:cNvPr id="0" name=""/>
        <dsp:cNvSpPr/>
      </dsp:nvSpPr>
      <dsp:spPr>
        <a:xfrm>
          <a:off x="2558793" y="1540623"/>
          <a:ext cx="2162205" cy="615813"/>
        </a:xfrm>
        <a:prstGeom prst="roundRect">
          <a:avLst>
            <a:gd name="adj" fmla="val 10000"/>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43815" tIns="29210" rIns="43815" bIns="29210" numCol="1" spcCol="1270" anchor="ctr" anchorCtr="0">
          <a:noAutofit/>
        </a:bodyPr>
        <a:lstStyle/>
        <a:p>
          <a:pPr lvl="0" algn="r" defTabSz="1022350" rtl="1">
            <a:lnSpc>
              <a:spcPct val="90000"/>
            </a:lnSpc>
            <a:spcBef>
              <a:spcPct val="0"/>
            </a:spcBef>
            <a:spcAft>
              <a:spcPct val="35000"/>
            </a:spcAft>
          </a:pPr>
          <a:r>
            <a:rPr lang="ar-SA" sz="2300" kern="1200" dirty="0" smtClean="0"/>
            <a:t>مؤسسها</a:t>
          </a:r>
          <a:endParaRPr lang="ar-SA" sz="2300" kern="1200" dirty="0"/>
        </a:p>
      </dsp:txBody>
      <dsp:txXfrm>
        <a:off x="2576830" y="1558660"/>
        <a:ext cx="2126131" cy="579739"/>
      </dsp:txXfrm>
    </dsp:sp>
    <dsp:sp modelId="{1913CAE9-E561-4FA2-A4E0-94C975DB0DF7}">
      <dsp:nvSpPr>
        <dsp:cNvPr id="0" name=""/>
        <dsp:cNvSpPr/>
      </dsp:nvSpPr>
      <dsp:spPr>
        <a:xfrm>
          <a:off x="2040124" y="616902"/>
          <a:ext cx="518668" cy="2001394"/>
        </a:xfrm>
        <a:custGeom>
          <a:avLst/>
          <a:gdLst/>
          <a:ahLst/>
          <a:cxnLst/>
          <a:rect l="0" t="0" r="0" b="0"/>
          <a:pathLst>
            <a:path>
              <a:moveTo>
                <a:pt x="0" y="0"/>
              </a:moveTo>
              <a:lnTo>
                <a:pt x="0" y="2001394"/>
              </a:lnTo>
              <a:lnTo>
                <a:pt x="518668" y="2001394"/>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0C00309-FE43-4DD3-A994-7095ED0B4D82}">
      <dsp:nvSpPr>
        <dsp:cNvPr id="0" name=""/>
        <dsp:cNvSpPr/>
      </dsp:nvSpPr>
      <dsp:spPr>
        <a:xfrm>
          <a:off x="2558793" y="2310390"/>
          <a:ext cx="2162205" cy="615813"/>
        </a:xfrm>
        <a:prstGeom prst="roundRect">
          <a:avLst>
            <a:gd name="adj" fmla="val 10000"/>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43815" tIns="29210" rIns="43815" bIns="29210" numCol="1" spcCol="1270" anchor="ctr" anchorCtr="0">
          <a:noAutofit/>
        </a:bodyPr>
        <a:lstStyle/>
        <a:p>
          <a:pPr lvl="0" algn="r" defTabSz="1022350" rtl="1">
            <a:lnSpc>
              <a:spcPct val="90000"/>
            </a:lnSpc>
            <a:spcBef>
              <a:spcPct val="0"/>
            </a:spcBef>
            <a:spcAft>
              <a:spcPct val="35000"/>
            </a:spcAft>
          </a:pPr>
          <a:r>
            <a:rPr lang="ar-SA" sz="2300" kern="1200" dirty="0" smtClean="0"/>
            <a:t>طريقتها في الاستدلال</a:t>
          </a:r>
          <a:endParaRPr lang="ar-SA" sz="2300" kern="1200" dirty="0"/>
        </a:p>
      </dsp:txBody>
      <dsp:txXfrm>
        <a:off x="2576830" y="2328427"/>
        <a:ext cx="2126131" cy="579739"/>
      </dsp:txXfrm>
    </dsp:sp>
    <dsp:sp modelId="{E066129A-F4A9-4AA6-8D01-C4AD9024580E}">
      <dsp:nvSpPr>
        <dsp:cNvPr id="0" name=""/>
        <dsp:cNvSpPr/>
      </dsp:nvSpPr>
      <dsp:spPr>
        <a:xfrm>
          <a:off x="2040124" y="616902"/>
          <a:ext cx="518668" cy="2771161"/>
        </a:xfrm>
        <a:custGeom>
          <a:avLst/>
          <a:gdLst/>
          <a:ahLst/>
          <a:cxnLst/>
          <a:rect l="0" t="0" r="0" b="0"/>
          <a:pathLst>
            <a:path>
              <a:moveTo>
                <a:pt x="0" y="0"/>
              </a:moveTo>
              <a:lnTo>
                <a:pt x="0" y="2771161"/>
              </a:lnTo>
              <a:lnTo>
                <a:pt x="518668" y="2771161"/>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330501A-A04C-42C7-A340-F4D8AC599950}">
      <dsp:nvSpPr>
        <dsp:cNvPr id="0" name=""/>
        <dsp:cNvSpPr/>
      </dsp:nvSpPr>
      <dsp:spPr>
        <a:xfrm>
          <a:off x="2558793" y="3080157"/>
          <a:ext cx="2162205" cy="615813"/>
        </a:xfrm>
        <a:prstGeom prst="roundRect">
          <a:avLst>
            <a:gd name="adj" fmla="val 10000"/>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43815" tIns="29210" rIns="43815" bIns="29210" numCol="1" spcCol="1270" anchor="ctr" anchorCtr="0">
          <a:noAutofit/>
        </a:bodyPr>
        <a:lstStyle/>
        <a:p>
          <a:pPr lvl="0" algn="r" defTabSz="1022350" rtl="1">
            <a:lnSpc>
              <a:spcPct val="90000"/>
            </a:lnSpc>
            <a:spcBef>
              <a:spcPct val="0"/>
            </a:spcBef>
            <a:spcAft>
              <a:spcPct val="35000"/>
            </a:spcAft>
          </a:pPr>
          <a:r>
            <a:rPr lang="ar-SA" sz="2300" kern="1200" dirty="0" smtClean="0"/>
            <a:t>أشهر رجالها</a:t>
          </a:r>
          <a:endParaRPr lang="ar-SA" sz="2300" kern="1200" dirty="0"/>
        </a:p>
      </dsp:txBody>
      <dsp:txXfrm>
        <a:off x="2576830" y="3098194"/>
        <a:ext cx="2126131" cy="57973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62944F-2557-4D56-BF0E-84970C76234D}">
      <dsp:nvSpPr>
        <dsp:cNvPr id="0" name=""/>
        <dsp:cNvSpPr/>
      </dsp:nvSpPr>
      <dsp:spPr>
        <a:xfrm>
          <a:off x="1234479" y="1089"/>
          <a:ext cx="5760640" cy="615813"/>
        </a:xfrm>
        <a:prstGeom prst="roundRect">
          <a:avLst>
            <a:gd name="adj" fmla="val 10000"/>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68580" tIns="45720" rIns="68580" bIns="45720" numCol="1" spcCol="1270" anchor="ctr" anchorCtr="0">
          <a:noAutofit/>
        </a:bodyPr>
        <a:lstStyle/>
        <a:p>
          <a:pPr lvl="0" algn="ctr" defTabSz="1600200" rtl="1">
            <a:lnSpc>
              <a:spcPct val="90000"/>
            </a:lnSpc>
            <a:spcBef>
              <a:spcPct val="0"/>
            </a:spcBef>
            <a:spcAft>
              <a:spcPct val="35000"/>
            </a:spcAft>
          </a:pPr>
          <a:r>
            <a:rPr lang="ar-SA" sz="3600" u="sng" kern="1200" dirty="0" smtClean="0"/>
            <a:t>موضوعات المحاضرة السابقة</a:t>
          </a:r>
          <a:endParaRPr lang="ar-SA" sz="3600" u="sng" kern="1200" dirty="0"/>
        </a:p>
      </dsp:txBody>
      <dsp:txXfrm>
        <a:off x="1252516" y="19126"/>
        <a:ext cx="5724566" cy="579739"/>
      </dsp:txXfrm>
    </dsp:sp>
    <dsp:sp modelId="{C8CE3A9A-0BFF-4DA1-B173-24035461DB04}">
      <dsp:nvSpPr>
        <dsp:cNvPr id="0" name=""/>
        <dsp:cNvSpPr/>
      </dsp:nvSpPr>
      <dsp:spPr>
        <a:xfrm>
          <a:off x="1810543" y="616902"/>
          <a:ext cx="576064" cy="461860"/>
        </a:xfrm>
        <a:custGeom>
          <a:avLst/>
          <a:gdLst/>
          <a:ahLst/>
          <a:cxnLst/>
          <a:rect l="0" t="0" r="0" b="0"/>
          <a:pathLst>
            <a:path>
              <a:moveTo>
                <a:pt x="0" y="0"/>
              </a:moveTo>
              <a:lnTo>
                <a:pt x="0" y="461860"/>
              </a:lnTo>
              <a:lnTo>
                <a:pt x="576064" y="461860"/>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EA6BF65-4DA3-4438-B6F2-26F98A590621}">
      <dsp:nvSpPr>
        <dsp:cNvPr id="0" name=""/>
        <dsp:cNvSpPr/>
      </dsp:nvSpPr>
      <dsp:spPr>
        <a:xfrm>
          <a:off x="2386607" y="770856"/>
          <a:ext cx="4356117" cy="615813"/>
        </a:xfrm>
        <a:prstGeom prst="roundRect">
          <a:avLst>
            <a:gd name="adj" fmla="val 10000"/>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60960" tIns="40640" rIns="60960" bIns="40640" numCol="1" spcCol="1270" anchor="ctr" anchorCtr="0">
          <a:noAutofit/>
        </a:bodyPr>
        <a:lstStyle/>
        <a:p>
          <a:pPr lvl="0" algn="ctr" defTabSz="1422400" rtl="1">
            <a:lnSpc>
              <a:spcPct val="90000"/>
            </a:lnSpc>
            <a:spcBef>
              <a:spcPct val="0"/>
            </a:spcBef>
            <a:spcAft>
              <a:spcPct val="35000"/>
            </a:spcAft>
          </a:pPr>
          <a:r>
            <a:rPr lang="ar-SA" sz="3200" kern="1200" dirty="0" smtClean="0"/>
            <a:t>مدرسة التفسير بالعراق:</a:t>
          </a:r>
          <a:endParaRPr lang="ar-SA" sz="3200" kern="1200" dirty="0"/>
        </a:p>
      </dsp:txBody>
      <dsp:txXfrm>
        <a:off x="2404644" y="788893"/>
        <a:ext cx="4320043" cy="579739"/>
      </dsp:txXfrm>
    </dsp:sp>
    <dsp:sp modelId="{F2B9F01D-CFC3-4175-BF6E-0592149CC1A5}">
      <dsp:nvSpPr>
        <dsp:cNvPr id="0" name=""/>
        <dsp:cNvSpPr/>
      </dsp:nvSpPr>
      <dsp:spPr>
        <a:xfrm>
          <a:off x="1810543" y="616902"/>
          <a:ext cx="576064" cy="1231627"/>
        </a:xfrm>
        <a:custGeom>
          <a:avLst/>
          <a:gdLst/>
          <a:ahLst/>
          <a:cxnLst/>
          <a:rect l="0" t="0" r="0" b="0"/>
          <a:pathLst>
            <a:path>
              <a:moveTo>
                <a:pt x="0" y="0"/>
              </a:moveTo>
              <a:lnTo>
                <a:pt x="0" y="1231627"/>
              </a:lnTo>
              <a:lnTo>
                <a:pt x="576064" y="1231627"/>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3BC8A3D-BA63-4C0F-8B84-CC06B9080C19}">
      <dsp:nvSpPr>
        <dsp:cNvPr id="0" name=""/>
        <dsp:cNvSpPr/>
      </dsp:nvSpPr>
      <dsp:spPr>
        <a:xfrm>
          <a:off x="2386607" y="1540623"/>
          <a:ext cx="2878352" cy="615813"/>
        </a:xfrm>
        <a:prstGeom prst="roundRect">
          <a:avLst>
            <a:gd name="adj" fmla="val 10000"/>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59055" tIns="39370" rIns="59055" bIns="39370" numCol="1" spcCol="1270" anchor="ctr" anchorCtr="0">
          <a:noAutofit/>
        </a:bodyPr>
        <a:lstStyle/>
        <a:p>
          <a:pPr lvl="0" algn="r" defTabSz="1377950" rtl="1">
            <a:lnSpc>
              <a:spcPct val="90000"/>
            </a:lnSpc>
            <a:spcBef>
              <a:spcPct val="0"/>
            </a:spcBef>
            <a:spcAft>
              <a:spcPct val="35000"/>
            </a:spcAft>
          </a:pPr>
          <a:r>
            <a:rPr lang="ar-SA" sz="3100" kern="1200" dirty="0" smtClean="0"/>
            <a:t>مؤسسها</a:t>
          </a:r>
          <a:endParaRPr lang="ar-SA" sz="3100" kern="1200" dirty="0"/>
        </a:p>
      </dsp:txBody>
      <dsp:txXfrm>
        <a:off x="2404644" y="1558660"/>
        <a:ext cx="2842278" cy="579739"/>
      </dsp:txXfrm>
    </dsp:sp>
    <dsp:sp modelId="{1913CAE9-E561-4FA2-A4E0-94C975DB0DF7}">
      <dsp:nvSpPr>
        <dsp:cNvPr id="0" name=""/>
        <dsp:cNvSpPr/>
      </dsp:nvSpPr>
      <dsp:spPr>
        <a:xfrm>
          <a:off x="1810543" y="616902"/>
          <a:ext cx="576064" cy="2001394"/>
        </a:xfrm>
        <a:custGeom>
          <a:avLst/>
          <a:gdLst/>
          <a:ahLst/>
          <a:cxnLst/>
          <a:rect l="0" t="0" r="0" b="0"/>
          <a:pathLst>
            <a:path>
              <a:moveTo>
                <a:pt x="0" y="0"/>
              </a:moveTo>
              <a:lnTo>
                <a:pt x="0" y="2001394"/>
              </a:lnTo>
              <a:lnTo>
                <a:pt x="576064" y="2001394"/>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0C00309-FE43-4DD3-A994-7095ED0B4D82}">
      <dsp:nvSpPr>
        <dsp:cNvPr id="0" name=""/>
        <dsp:cNvSpPr/>
      </dsp:nvSpPr>
      <dsp:spPr>
        <a:xfrm>
          <a:off x="2386607" y="2310390"/>
          <a:ext cx="2878352" cy="615813"/>
        </a:xfrm>
        <a:prstGeom prst="roundRect">
          <a:avLst>
            <a:gd name="adj" fmla="val 10000"/>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59055" tIns="39370" rIns="59055" bIns="39370" numCol="1" spcCol="1270" anchor="ctr" anchorCtr="0">
          <a:noAutofit/>
        </a:bodyPr>
        <a:lstStyle/>
        <a:p>
          <a:pPr lvl="0" algn="r" defTabSz="1377950" rtl="1">
            <a:lnSpc>
              <a:spcPct val="90000"/>
            </a:lnSpc>
            <a:spcBef>
              <a:spcPct val="0"/>
            </a:spcBef>
            <a:spcAft>
              <a:spcPct val="35000"/>
            </a:spcAft>
          </a:pPr>
          <a:r>
            <a:rPr lang="ar-SA" sz="3100" kern="1200" dirty="0" smtClean="0"/>
            <a:t>طريقتها في الاستدلال</a:t>
          </a:r>
          <a:endParaRPr lang="ar-SA" sz="3100" kern="1200" dirty="0"/>
        </a:p>
      </dsp:txBody>
      <dsp:txXfrm>
        <a:off x="2404644" y="2328427"/>
        <a:ext cx="2842278" cy="579739"/>
      </dsp:txXfrm>
    </dsp:sp>
    <dsp:sp modelId="{E066129A-F4A9-4AA6-8D01-C4AD9024580E}">
      <dsp:nvSpPr>
        <dsp:cNvPr id="0" name=""/>
        <dsp:cNvSpPr/>
      </dsp:nvSpPr>
      <dsp:spPr>
        <a:xfrm>
          <a:off x="1810543" y="616902"/>
          <a:ext cx="576064" cy="2771161"/>
        </a:xfrm>
        <a:custGeom>
          <a:avLst/>
          <a:gdLst/>
          <a:ahLst/>
          <a:cxnLst/>
          <a:rect l="0" t="0" r="0" b="0"/>
          <a:pathLst>
            <a:path>
              <a:moveTo>
                <a:pt x="0" y="0"/>
              </a:moveTo>
              <a:lnTo>
                <a:pt x="0" y="2771161"/>
              </a:lnTo>
              <a:lnTo>
                <a:pt x="576064" y="2771161"/>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330501A-A04C-42C7-A340-F4D8AC599950}">
      <dsp:nvSpPr>
        <dsp:cNvPr id="0" name=""/>
        <dsp:cNvSpPr/>
      </dsp:nvSpPr>
      <dsp:spPr>
        <a:xfrm>
          <a:off x="2386607" y="3080157"/>
          <a:ext cx="2878352" cy="615813"/>
        </a:xfrm>
        <a:prstGeom prst="roundRect">
          <a:avLst>
            <a:gd name="adj" fmla="val 10000"/>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59055" tIns="39370" rIns="59055" bIns="39370" numCol="1" spcCol="1270" anchor="ctr" anchorCtr="0">
          <a:noAutofit/>
        </a:bodyPr>
        <a:lstStyle/>
        <a:p>
          <a:pPr lvl="0" algn="r" defTabSz="1377950" rtl="1">
            <a:lnSpc>
              <a:spcPct val="90000"/>
            </a:lnSpc>
            <a:spcBef>
              <a:spcPct val="0"/>
            </a:spcBef>
            <a:spcAft>
              <a:spcPct val="35000"/>
            </a:spcAft>
          </a:pPr>
          <a:r>
            <a:rPr lang="ar-SA" sz="3100" kern="1200" dirty="0" smtClean="0"/>
            <a:t>أشهر رجالها</a:t>
          </a:r>
          <a:endParaRPr lang="ar-SA" sz="3100" kern="1200" dirty="0"/>
        </a:p>
      </dsp:txBody>
      <dsp:txXfrm>
        <a:off x="2404644" y="3098194"/>
        <a:ext cx="2842278" cy="57973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3773D4-8756-4257-902A-23BED56FA97B}">
      <dsp:nvSpPr>
        <dsp:cNvPr id="0" name=""/>
        <dsp:cNvSpPr/>
      </dsp:nvSpPr>
      <dsp:spPr>
        <a:xfrm>
          <a:off x="1090459" y="1470"/>
          <a:ext cx="6048680" cy="1070892"/>
        </a:xfrm>
        <a:prstGeom prst="roundRect">
          <a:avLst>
            <a:gd name="adj" fmla="val 10000"/>
          </a:avLst>
        </a:prstGeom>
        <a:gradFill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8105" tIns="52070" rIns="78105" bIns="52070" numCol="1" spcCol="1270" anchor="ctr" anchorCtr="0">
          <a:noAutofit/>
        </a:bodyPr>
        <a:lstStyle/>
        <a:p>
          <a:pPr lvl="0" algn="ctr" defTabSz="1822450" rtl="1">
            <a:lnSpc>
              <a:spcPct val="90000"/>
            </a:lnSpc>
            <a:spcBef>
              <a:spcPct val="0"/>
            </a:spcBef>
            <a:spcAft>
              <a:spcPct val="35000"/>
            </a:spcAft>
          </a:pPr>
          <a:r>
            <a:rPr lang="ar-SA" sz="4100" u="sng" kern="1200" dirty="0" smtClean="0"/>
            <a:t>تابع موضوعات المحاضرة السابقة:</a:t>
          </a:r>
          <a:endParaRPr lang="ar-SA" sz="4100" kern="1200" dirty="0"/>
        </a:p>
      </dsp:txBody>
      <dsp:txXfrm>
        <a:off x="1121824" y="32835"/>
        <a:ext cx="5985950" cy="1008162"/>
      </dsp:txXfrm>
    </dsp:sp>
    <dsp:sp modelId="{2FA0D95E-CA67-4927-8097-2CE7F6F57EF2}">
      <dsp:nvSpPr>
        <dsp:cNvPr id="0" name=""/>
        <dsp:cNvSpPr/>
      </dsp:nvSpPr>
      <dsp:spPr>
        <a:xfrm>
          <a:off x="1695327" y="1072363"/>
          <a:ext cx="604868" cy="803169"/>
        </a:xfrm>
        <a:custGeom>
          <a:avLst/>
          <a:gdLst/>
          <a:ahLst/>
          <a:cxnLst/>
          <a:rect l="0" t="0" r="0" b="0"/>
          <a:pathLst>
            <a:path>
              <a:moveTo>
                <a:pt x="0" y="0"/>
              </a:moveTo>
              <a:lnTo>
                <a:pt x="0" y="803169"/>
              </a:lnTo>
              <a:lnTo>
                <a:pt x="604868" y="803169"/>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16728A7-D877-4051-8E16-B7FC989B8662}">
      <dsp:nvSpPr>
        <dsp:cNvPr id="0" name=""/>
        <dsp:cNvSpPr/>
      </dsp:nvSpPr>
      <dsp:spPr>
        <a:xfrm>
          <a:off x="2300195" y="1340086"/>
          <a:ext cx="3576679" cy="1070892"/>
        </a:xfrm>
        <a:prstGeom prst="roundRect">
          <a:avLst>
            <a:gd name="adj" fmla="val 10000"/>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0960" tIns="40640" rIns="60960" bIns="40640" numCol="1" spcCol="1270" anchor="ctr" anchorCtr="0">
          <a:noAutofit/>
        </a:bodyPr>
        <a:lstStyle/>
        <a:p>
          <a:pPr lvl="0" algn="justLow" defTabSz="1422400" rtl="1">
            <a:lnSpc>
              <a:spcPct val="90000"/>
            </a:lnSpc>
            <a:spcBef>
              <a:spcPct val="0"/>
            </a:spcBef>
            <a:spcAft>
              <a:spcPct val="35000"/>
            </a:spcAft>
          </a:pPr>
          <a:r>
            <a:rPr lang="ar-SA" sz="3200" kern="1200" dirty="0" smtClean="0"/>
            <a:t>قيمة التفسير المأثور عن التابعين</a:t>
          </a:r>
          <a:endParaRPr lang="ar-SA" sz="3200" kern="1200" dirty="0"/>
        </a:p>
      </dsp:txBody>
      <dsp:txXfrm>
        <a:off x="2331560" y="1371451"/>
        <a:ext cx="3513949" cy="1008162"/>
      </dsp:txXfrm>
    </dsp:sp>
    <dsp:sp modelId="{1EC8711C-98D5-428D-99AD-5EDA641DEFD5}">
      <dsp:nvSpPr>
        <dsp:cNvPr id="0" name=""/>
        <dsp:cNvSpPr/>
      </dsp:nvSpPr>
      <dsp:spPr>
        <a:xfrm>
          <a:off x="1695327" y="1072363"/>
          <a:ext cx="604868" cy="2141785"/>
        </a:xfrm>
        <a:custGeom>
          <a:avLst/>
          <a:gdLst/>
          <a:ahLst/>
          <a:cxnLst/>
          <a:rect l="0" t="0" r="0" b="0"/>
          <a:pathLst>
            <a:path>
              <a:moveTo>
                <a:pt x="0" y="0"/>
              </a:moveTo>
              <a:lnTo>
                <a:pt x="0" y="2141785"/>
              </a:lnTo>
              <a:lnTo>
                <a:pt x="604868" y="2141785"/>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A435EF5-2BDE-42F2-A6B7-5DAB4111CEBB}">
      <dsp:nvSpPr>
        <dsp:cNvPr id="0" name=""/>
        <dsp:cNvSpPr/>
      </dsp:nvSpPr>
      <dsp:spPr>
        <a:xfrm>
          <a:off x="2300195" y="2678702"/>
          <a:ext cx="3576679" cy="1070892"/>
        </a:xfrm>
        <a:prstGeom prst="roundRect">
          <a:avLst>
            <a:gd name="adj" fmla="val 10000"/>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0960" tIns="40640" rIns="60960" bIns="40640" numCol="1" spcCol="1270" anchor="ctr" anchorCtr="0">
          <a:noAutofit/>
        </a:bodyPr>
        <a:lstStyle/>
        <a:p>
          <a:pPr lvl="0" algn="justLow" defTabSz="1422400" rtl="1">
            <a:lnSpc>
              <a:spcPct val="90000"/>
            </a:lnSpc>
            <a:spcBef>
              <a:spcPct val="0"/>
            </a:spcBef>
            <a:spcAft>
              <a:spcPct val="35000"/>
            </a:spcAft>
          </a:pPr>
          <a:r>
            <a:rPr lang="ar-SA" sz="3200" kern="1200" dirty="0" smtClean="0"/>
            <a:t>مميزات التفسير في المرحلة  الثانية</a:t>
          </a:r>
          <a:endParaRPr lang="ar-SA" sz="3200" kern="1200" dirty="0"/>
        </a:p>
      </dsp:txBody>
      <dsp:txXfrm>
        <a:off x="2331560" y="2710067"/>
        <a:ext cx="3513949" cy="100816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76DC83-8838-4E62-9B67-20913B99F3BD}">
      <dsp:nvSpPr>
        <dsp:cNvPr id="0" name=""/>
        <dsp:cNvSpPr/>
      </dsp:nvSpPr>
      <dsp:spPr>
        <a:xfrm>
          <a:off x="1100804" y="1912"/>
          <a:ext cx="5519266" cy="2907359"/>
        </a:xfrm>
        <a:prstGeom prst="roundRect">
          <a:avLst>
            <a:gd name="adj" fmla="val 10000"/>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sp>
    <dsp:sp modelId="{76807906-B6AB-476E-97E2-65A7F29DEC27}">
      <dsp:nvSpPr>
        <dsp:cNvPr id="0" name=""/>
        <dsp:cNvSpPr/>
      </dsp:nvSpPr>
      <dsp:spPr>
        <a:xfrm>
          <a:off x="1609528" y="485200"/>
          <a:ext cx="5519266" cy="2907359"/>
        </a:xfrm>
        <a:prstGeom prst="roundRect">
          <a:avLst>
            <a:gd name="adj" fmla="val 10000"/>
          </a:avLst>
        </a:prstGeom>
        <a:solidFill>
          <a:schemeClr val="dk2">
            <a:alpha val="90000"/>
            <a:tint val="4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1460" tIns="251460" rIns="251460" bIns="251460" numCol="1" spcCol="1270" anchor="ctr" anchorCtr="0">
          <a:noAutofit/>
        </a:bodyPr>
        <a:lstStyle/>
        <a:p>
          <a:pPr lvl="0" algn="ctr" defTabSz="2933700" rtl="1">
            <a:lnSpc>
              <a:spcPct val="90000"/>
            </a:lnSpc>
            <a:spcBef>
              <a:spcPct val="0"/>
            </a:spcBef>
            <a:spcAft>
              <a:spcPct val="35000"/>
            </a:spcAft>
          </a:pPr>
          <a:r>
            <a:rPr lang="ar-SA" sz="6600" kern="1200" dirty="0" smtClean="0">
              <a:solidFill>
                <a:schemeClr val="tx1"/>
              </a:solidFill>
              <a:latin typeface="Arial" pitchFamily="34" charset="0"/>
              <a:cs typeface="Arial" pitchFamily="34" charset="0"/>
            </a:rPr>
            <a:t>محاضرة اليوم</a:t>
          </a:r>
        </a:p>
        <a:p>
          <a:pPr lvl="0" algn="ctr" defTabSz="2933700" rtl="1">
            <a:lnSpc>
              <a:spcPct val="90000"/>
            </a:lnSpc>
            <a:spcBef>
              <a:spcPct val="0"/>
            </a:spcBef>
            <a:spcAft>
              <a:spcPct val="35000"/>
            </a:spcAft>
          </a:pPr>
          <a:r>
            <a:rPr lang="ar-SA" sz="3200" b="1" kern="1200" dirty="0" smtClean="0">
              <a:solidFill>
                <a:schemeClr val="tx1"/>
              </a:solidFill>
              <a:latin typeface="Arial" pitchFamily="34" charset="0"/>
              <a:cs typeface="Arial" pitchFamily="34" charset="0"/>
            </a:rPr>
            <a:t>«المرحلة الثالثة إلى نهاية الوضع»</a:t>
          </a:r>
          <a:endParaRPr lang="ar-SA" sz="3200" b="1" kern="1200" dirty="0">
            <a:solidFill>
              <a:schemeClr val="tx1"/>
            </a:solidFill>
            <a:latin typeface="Arial" pitchFamily="34" charset="0"/>
            <a:cs typeface="Arial" pitchFamily="34" charset="0"/>
          </a:endParaRPr>
        </a:p>
      </dsp:txBody>
      <dsp:txXfrm>
        <a:off x="1694682" y="570354"/>
        <a:ext cx="5348958" cy="273705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6D555F-16CE-4092-9F1F-CC1FF47A13DC}">
      <dsp:nvSpPr>
        <dsp:cNvPr id="0" name=""/>
        <dsp:cNvSpPr/>
      </dsp:nvSpPr>
      <dsp:spPr>
        <a:xfrm>
          <a:off x="0" y="29242"/>
          <a:ext cx="8229600" cy="1048218"/>
        </a:xfrm>
        <a:prstGeom prst="roundRect">
          <a:avLst/>
        </a:prstGeom>
        <a:solidFill>
          <a:schemeClr val="bg2">
            <a:lumMod val="50000"/>
          </a:schemeClr>
        </a:solidFill>
        <a:ln w="25400" cap="flat" cmpd="sng" algn="ctr">
          <a:solidFill>
            <a:schemeClr val="accent4">
              <a:shade val="50000"/>
            </a:schemeClr>
          </a:solidFill>
          <a:prstDash val="solid"/>
        </a:ln>
        <a:effectLst/>
        <a:scene3d>
          <a:camera prst="orthographicFront"/>
          <a:lightRig rig="flat" dir="t"/>
        </a:scene3d>
        <a:sp3d/>
      </dsp:spPr>
      <dsp:style>
        <a:lnRef idx="2">
          <a:schemeClr val="accent4">
            <a:shade val="50000"/>
          </a:schemeClr>
        </a:lnRef>
        <a:fillRef idx="1">
          <a:schemeClr val="accent4"/>
        </a:fillRef>
        <a:effectRef idx="0">
          <a:schemeClr val="accent4"/>
        </a:effectRef>
        <a:fontRef idx="minor">
          <a:schemeClr val="lt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b="1" kern="1200" dirty="0" smtClean="0"/>
            <a:t>المرحلة الثالثة للتفسير أو التفسير في عصور التدوين</a:t>
          </a:r>
          <a:endParaRPr lang="ar-SA" sz="2800" b="1" kern="1200" dirty="0"/>
        </a:p>
      </dsp:txBody>
      <dsp:txXfrm>
        <a:off x="51170" y="80412"/>
        <a:ext cx="8127260" cy="945878"/>
      </dsp:txXfrm>
    </dsp:sp>
    <dsp:sp modelId="{4C810794-225C-4BCD-AA19-FDE0F6C55545}">
      <dsp:nvSpPr>
        <dsp:cNvPr id="0" name=""/>
        <dsp:cNvSpPr/>
      </dsp:nvSpPr>
      <dsp:spPr>
        <a:xfrm>
          <a:off x="0" y="1132180"/>
          <a:ext cx="8229600" cy="845167"/>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106680" rIns="106680" bIns="106680" numCol="1" spcCol="1270" anchor="ctr" anchorCtr="0">
          <a:noAutofit/>
        </a:bodyPr>
        <a:lstStyle/>
        <a:p>
          <a:pPr lvl="0" algn="r" defTabSz="1244600" rtl="1">
            <a:lnSpc>
              <a:spcPct val="90000"/>
            </a:lnSpc>
            <a:spcBef>
              <a:spcPct val="0"/>
            </a:spcBef>
            <a:spcAft>
              <a:spcPct val="35000"/>
            </a:spcAft>
          </a:pPr>
          <a:r>
            <a:rPr lang="ar-SA" sz="2800" b="1" kern="1200" dirty="0" smtClean="0"/>
            <a:t>ابتداء هذه المرحلة:</a:t>
          </a:r>
          <a:endParaRPr lang="ar-SA" sz="2800" b="1" kern="1200" dirty="0"/>
        </a:p>
      </dsp:txBody>
      <dsp:txXfrm>
        <a:off x="41258" y="1173438"/>
        <a:ext cx="8147084" cy="762651"/>
      </dsp:txXfrm>
    </dsp:sp>
    <dsp:sp modelId="{BE55D2EF-358F-4618-A8D1-160552CE41F5}">
      <dsp:nvSpPr>
        <dsp:cNvPr id="0" name=""/>
        <dsp:cNvSpPr/>
      </dsp:nvSpPr>
      <dsp:spPr>
        <a:xfrm>
          <a:off x="0" y="2032068"/>
          <a:ext cx="8229600" cy="1048218"/>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lvl="0" algn="r" defTabSz="1066800" rtl="1">
            <a:lnSpc>
              <a:spcPct val="90000"/>
            </a:lnSpc>
            <a:spcBef>
              <a:spcPct val="0"/>
            </a:spcBef>
            <a:spcAft>
              <a:spcPct val="35000"/>
            </a:spcAft>
          </a:pPr>
          <a:r>
            <a:rPr lang="ar-SA" sz="2400" b="1" kern="1200" dirty="0" smtClean="0"/>
            <a:t>تبدأ المرحلة الثالثة للتفسير من مبدأ ظهور التدوين، وذلك </a:t>
          </a:r>
          <a:r>
            <a:rPr lang="ar-SA" sz="2400" b="1" kern="1200" dirty="0" err="1" smtClean="0"/>
            <a:t>فى</a:t>
          </a:r>
          <a:r>
            <a:rPr lang="ar-SA" sz="2400" b="1" kern="1200" dirty="0" smtClean="0"/>
            <a:t> أواخر عهد بنى أمية، وأول عهد </a:t>
          </a:r>
          <a:r>
            <a:rPr lang="ar-SA" sz="2400" b="1" kern="1200" dirty="0" err="1" smtClean="0"/>
            <a:t>للعباسين</a:t>
          </a:r>
          <a:r>
            <a:rPr lang="ar-SA" sz="2400" b="1" kern="1200" dirty="0" smtClean="0"/>
            <a:t>.</a:t>
          </a:r>
          <a:endParaRPr lang="ar-SA" sz="2400" b="1" kern="1200" dirty="0"/>
        </a:p>
      </dsp:txBody>
      <dsp:txXfrm>
        <a:off x="51170" y="2083238"/>
        <a:ext cx="8127260" cy="945878"/>
      </dsp:txXfrm>
    </dsp:sp>
    <dsp:sp modelId="{2562905D-2134-43E7-9C38-C28B2547996F}">
      <dsp:nvSpPr>
        <dsp:cNvPr id="0" name=""/>
        <dsp:cNvSpPr/>
      </dsp:nvSpPr>
      <dsp:spPr>
        <a:xfrm>
          <a:off x="0" y="3135007"/>
          <a:ext cx="8229600" cy="1048218"/>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lvl="0" algn="r" defTabSz="1066800" rtl="1">
            <a:lnSpc>
              <a:spcPct val="90000"/>
            </a:lnSpc>
            <a:spcBef>
              <a:spcPct val="0"/>
            </a:spcBef>
            <a:spcAft>
              <a:spcPct val="35000"/>
            </a:spcAft>
          </a:pPr>
          <a:r>
            <a:rPr lang="ar-SA" sz="2400" b="1" u="sng" kern="1200" dirty="0" smtClean="0"/>
            <a:t>الخطوة الأولى للتفسير:</a:t>
          </a:r>
        </a:p>
        <a:p>
          <a:pPr lvl="0" algn="r" defTabSz="1066800" rtl="1">
            <a:lnSpc>
              <a:spcPct val="90000"/>
            </a:lnSpc>
            <a:spcBef>
              <a:spcPct val="0"/>
            </a:spcBef>
            <a:spcAft>
              <a:spcPct val="35000"/>
            </a:spcAft>
          </a:pPr>
          <a:r>
            <a:rPr lang="ar-SA" sz="2400" b="1" kern="1200" dirty="0" smtClean="0"/>
            <a:t> في هذه الخطوة كان التفسير يروى </a:t>
          </a:r>
          <a:r>
            <a:rPr lang="ar-SA" sz="2400" b="1" kern="1200" dirty="0" err="1" smtClean="0"/>
            <a:t>شفاهة</a:t>
          </a:r>
          <a:r>
            <a:rPr lang="ar-SA" sz="2400" b="1" kern="1200" dirty="0" smtClean="0"/>
            <a:t> وينقل سماعا</a:t>
          </a:r>
          <a:endParaRPr lang="ar-SA" sz="2400" b="1" kern="1200" dirty="0"/>
        </a:p>
      </dsp:txBody>
      <dsp:txXfrm>
        <a:off x="51170" y="3186177"/>
        <a:ext cx="8127260" cy="94587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BCC0D2-6395-4439-B582-D4918359E687}">
      <dsp:nvSpPr>
        <dsp:cNvPr id="0" name=""/>
        <dsp:cNvSpPr/>
      </dsp:nvSpPr>
      <dsp:spPr>
        <a:xfrm rot="10800000">
          <a:off x="-1" y="51"/>
          <a:ext cx="8229603" cy="849420"/>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74571" tIns="121920" rIns="227584" bIns="121920" numCol="1" spcCol="1270" anchor="ctr" anchorCtr="0">
          <a:noAutofit/>
        </a:bodyPr>
        <a:lstStyle/>
        <a:p>
          <a:pPr lvl="0" algn="ctr" defTabSz="1422400" rtl="1">
            <a:lnSpc>
              <a:spcPct val="90000"/>
            </a:lnSpc>
            <a:spcBef>
              <a:spcPct val="0"/>
            </a:spcBef>
            <a:spcAft>
              <a:spcPct val="35000"/>
            </a:spcAft>
          </a:pPr>
          <a:r>
            <a:rPr lang="ar-SA" sz="3200" b="1" u="sng" kern="1200" dirty="0" smtClean="0"/>
            <a:t>الخطوة الثانية:</a:t>
          </a:r>
          <a:endParaRPr lang="ar-SA" sz="3200" u="sng" kern="1200" dirty="0"/>
        </a:p>
      </dsp:txBody>
      <dsp:txXfrm rot="10800000">
        <a:off x="212354" y="51"/>
        <a:ext cx="8017248" cy="849420"/>
      </dsp:txXfrm>
    </dsp:sp>
    <dsp:sp modelId="{51C3413F-E131-48CA-A104-115411799B65}">
      <dsp:nvSpPr>
        <dsp:cNvPr id="0" name=""/>
        <dsp:cNvSpPr/>
      </dsp:nvSpPr>
      <dsp:spPr>
        <a:xfrm>
          <a:off x="953747" y="51"/>
          <a:ext cx="849420" cy="849420"/>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072DD4D-F229-423B-86FA-66981FDA4D07}">
      <dsp:nvSpPr>
        <dsp:cNvPr id="0" name=""/>
        <dsp:cNvSpPr/>
      </dsp:nvSpPr>
      <dsp:spPr>
        <a:xfrm rot="10800000">
          <a:off x="1590813" y="1103030"/>
          <a:ext cx="5472684" cy="849420"/>
        </a:xfrm>
        <a:prstGeom prst="homePlate">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374571" tIns="106680" rIns="199136" bIns="106680" numCol="1" spcCol="1270" anchor="ctr" anchorCtr="0">
          <a:noAutofit/>
        </a:bodyPr>
        <a:lstStyle/>
        <a:p>
          <a:pPr lvl="0" algn="r" defTabSz="1244600" rtl="1">
            <a:lnSpc>
              <a:spcPct val="90000"/>
            </a:lnSpc>
            <a:spcBef>
              <a:spcPct val="0"/>
            </a:spcBef>
            <a:spcAft>
              <a:spcPct val="35000"/>
            </a:spcAft>
          </a:pPr>
          <a:r>
            <a:rPr lang="ar-SA" sz="2800" b="1" kern="1200" dirty="0" smtClean="0"/>
            <a:t>بدأت هذه الخطوة عنما بدأ </a:t>
          </a:r>
          <a:r>
            <a:rPr lang="ar-SA" sz="2800" b="1" u="sng" kern="1200" dirty="0" smtClean="0"/>
            <a:t>تدوين الحديث</a:t>
          </a:r>
          <a:endParaRPr lang="ar-SA" sz="2800" b="1" kern="1200" dirty="0"/>
        </a:p>
      </dsp:txBody>
      <dsp:txXfrm rot="10800000">
        <a:off x="1803168" y="1103030"/>
        <a:ext cx="5260329" cy="849420"/>
      </dsp:txXfrm>
    </dsp:sp>
    <dsp:sp modelId="{E7189BB3-6067-4BCE-AC02-947158D0208B}">
      <dsp:nvSpPr>
        <dsp:cNvPr id="0" name=""/>
        <dsp:cNvSpPr/>
      </dsp:nvSpPr>
      <dsp:spPr>
        <a:xfrm>
          <a:off x="1166102" y="1103030"/>
          <a:ext cx="849420" cy="849420"/>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79BD714-2D08-4188-B1D0-8A02DF58D782}">
      <dsp:nvSpPr>
        <dsp:cNvPr id="0" name=""/>
        <dsp:cNvSpPr/>
      </dsp:nvSpPr>
      <dsp:spPr>
        <a:xfrm rot="10800000">
          <a:off x="1590813" y="2206010"/>
          <a:ext cx="5472684" cy="849420"/>
        </a:xfrm>
        <a:prstGeom prst="homePlate">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374571" tIns="106680" rIns="199136" bIns="106680" numCol="1" spcCol="1270" anchor="ctr" anchorCtr="0">
          <a:noAutofit/>
        </a:bodyPr>
        <a:lstStyle/>
        <a:p>
          <a:pPr lvl="0" algn="r" defTabSz="1244600" rtl="1">
            <a:lnSpc>
              <a:spcPct val="90000"/>
            </a:lnSpc>
            <a:spcBef>
              <a:spcPct val="0"/>
            </a:spcBef>
            <a:spcAft>
              <a:spcPct val="35000"/>
            </a:spcAft>
          </a:pPr>
          <a:r>
            <a:rPr lang="ar-SA" sz="2800" b="1" kern="1200" dirty="0" smtClean="0"/>
            <a:t>التفسير فيها كان </a:t>
          </a:r>
          <a:r>
            <a:rPr lang="ar-SA" sz="2800" b="1" u="sng" kern="1200" dirty="0" smtClean="0"/>
            <a:t>مختلطا بالحديث </a:t>
          </a:r>
          <a:r>
            <a:rPr lang="ar-SA" sz="2800" b="1" kern="1200" dirty="0" smtClean="0"/>
            <a:t>، وكان بابا منه</a:t>
          </a:r>
          <a:endParaRPr lang="ar-SA" sz="2800" b="1" kern="1200" dirty="0"/>
        </a:p>
      </dsp:txBody>
      <dsp:txXfrm rot="10800000">
        <a:off x="1803168" y="2206010"/>
        <a:ext cx="5260329" cy="849420"/>
      </dsp:txXfrm>
    </dsp:sp>
    <dsp:sp modelId="{7B855604-EAF3-4AFD-B609-FDFC8D1EF92A}">
      <dsp:nvSpPr>
        <dsp:cNvPr id="0" name=""/>
        <dsp:cNvSpPr/>
      </dsp:nvSpPr>
      <dsp:spPr>
        <a:xfrm>
          <a:off x="1166102" y="2206010"/>
          <a:ext cx="849420" cy="849420"/>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AA6EF7E-4FD3-498B-8A3E-F678FD5E48B4}">
      <dsp:nvSpPr>
        <dsp:cNvPr id="0" name=""/>
        <dsp:cNvSpPr/>
      </dsp:nvSpPr>
      <dsp:spPr>
        <a:xfrm rot="10800000">
          <a:off x="1590813" y="3308989"/>
          <a:ext cx="5472684" cy="849420"/>
        </a:xfrm>
        <a:prstGeom prst="homePlate">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374571" tIns="106680" rIns="199136" bIns="106680" numCol="1" spcCol="1270" anchor="ctr" anchorCtr="0">
          <a:noAutofit/>
        </a:bodyPr>
        <a:lstStyle/>
        <a:p>
          <a:pPr lvl="0" algn="r" defTabSz="1244600" rtl="1">
            <a:lnSpc>
              <a:spcPct val="90000"/>
            </a:lnSpc>
            <a:spcBef>
              <a:spcPct val="0"/>
            </a:spcBef>
            <a:spcAft>
              <a:spcPct val="35000"/>
            </a:spcAft>
          </a:pPr>
          <a:r>
            <a:rPr lang="ar-SA" sz="2800" b="1" kern="1200" dirty="0" smtClean="0"/>
            <a:t>أوائل العلماء الذين قاموا بجمع الحديث</a:t>
          </a:r>
          <a:endParaRPr lang="ar-SA" sz="2800" b="1" kern="1200" dirty="0"/>
        </a:p>
      </dsp:txBody>
      <dsp:txXfrm rot="10800000">
        <a:off x="1803168" y="3308989"/>
        <a:ext cx="5260329" cy="849420"/>
      </dsp:txXfrm>
    </dsp:sp>
    <dsp:sp modelId="{4ACE3FE8-B673-47C0-9E78-F01A775EEB81}">
      <dsp:nvSpPr>
        <dsp:cNvPr id="0" name=""/>
        <dsp:cNvSpPr/>
      </dsp:nvSpPr>
      <dsp:spPr>
        <a:xfrm>
          <a:off x="1166102" y="3308989"/>
          <a:ext cx="849420" cy="849420"/>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E30044-E099-4005-AB9C-F6E62031F275}">
      <dsp:nvSpPr>
        <dsp:cNvPr id="0" name=""/>
        <dsp:cNvSpPr/>
      </dsp:nvSpPr>
      <dsp:spPr>
        <a:xfrm rot="10800000">
          <a:off x="-1" y="1010"/>
          <a:ext cx="8291266" cy="640143"/>
        </a:xfrm>
        <a:prstGeom prst="homePlate">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282286" tIns="137160" rIns="256032" bIns="137160" numCol="1" spcCol="1270" anchor="ctr" anchorCtr="0">
          <a:noAutofit/>
        </a:bodyPr>
        <a:lstStyle/>
        <a:p>
          <a:pPr lvl="0" algn="ctr" defTabSz="1600200" rtl="1">
            <a:lnSpc>
              <a:spcPct val="90000"/>
            </a:lnSpc>
            <a:spcBef>
              <a:spcPct val="0"/>
            </a:spcBef>
            <a:spcAft>
              <a:spcPct val="35000"/>
            </a:spcAft>
          </a:pPr>
          <a:r>
            <a:rPr lang="ar-SA" sz="3600" b="1" u="sng" kern="1200" dirty="0" smtClean="0"/>
            <a:t>الخطوة</a:t>
          </a:r>
          <a:r>
            <a:rPr lang="ar-SA" sz="2800" b="1" u="sng" kern="1200" dirty="0" smtClean="0"/>
            <a:t> الثالثة: </a:t>
          </a:r>
          <a:endParaRPr lang="ar-SA" sz="2800" b="1" u="sng" kern="1200" dirty="0"/>
        </a:p>
      </dsp:txBody>
      <dsp:txXfrm rot="10800000">
        <a:off x="160035" y="1010"/>
        <a:ext cx="8131230" cy="640143"/>
      </dsp:txXfrm>
    </dsp:sp>
    <dsp:sp modelId="{CB4CCC8F-BCD1-4C93-B77E-26239E79B95E}">
      <dsp:nvSpPr>
        <dsp:cNvPr id="0" name=""/>
        <dsp:cNvSpPr/>
      </dsp:nvSpPr>
      <dsp:spPr>
        <a:xfrm>
          <a:off x="1068714" y="1010"/>
          <a:ext cx="640143" cy="640143"/>
        </a:xfrm>
        <a:prstGeom prst="ellipse">
          <a:avLst/>
        </a:prstGeom>
        <a:solidFill>
          <a:schemeClr val="accent2">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7755050-4DDF-402E-BBA9-D6AA7CE5AD31}">
      <dsp:nvSpPr>
        <dsp:cNvPr id="0" name=""/>
        <dsp:cNvSpPr/>
      </dsp:nvSpPr>
      <dsp:spPr>
        <a:xfrm rot="10800000">
          <a:off x="242380" y="832241"/>
          <a:ext cx="7806502" cy="640143"/>
        </a:xfrm>
        <a:prstGeom prst="homePlate">
          <a:avLst/>
        </a:prstGeom>
        <a:solidFill>
          <a:schemeClr val="dk1"/>
        </a:solidFill>
        <a:ln w="25400" cap="flat" cmpd="sng" algn="ctr">
          <a:solidFill>
            <a:schemeClr val="dk1">
              <a:shade val="50000"/>
            </a:schemeClr>
          </a:solidFill>
          <a:prstDash val="solid"/>
        </a:ln>
        <a:effectLst/>
      </dsp:spPr>
      <dsp:style>
        <a:lnRef idx="2">
          <a:schemeClr val="dk1">
            <a:shade val="50000"/>
          </a:schemeClr>
        </a:lnRef>
        <a:fillRef idx="1">
          <a:schemeClr val="dk1"/>
        </a:fillRef>
        <a:effectRef idx="0">
          <a:schemeClr val="dk1"/>
        </a:effectRef>
        <a:fontRef idx="minor">
          <a:schemeClr val="lt1"/>
        </a:fontRef>
      </dsp:style>
      <dsp:txBody>
        <a:bodyPr spcFirstLastPara="0" vert="horz" wrap="square" lIns="282286" tIns="106680" rIns="199136" bIns="106680" numCol="1" spcCol="1270" anchor="ctr" anchorCtr="0">
          <a:noAutofit/>
        </a:bodyPr>
        <a:lstStyle/>
        <a:p>
          <a:pPr lvl="0" algn="r" defTabSz="1244600" rtl="1">
            <a:lnSpc>
              <a:spcPct val="90000"/>
            </a:lnSpc>
            <a:spcBef>
              <a:spcPct val="0"/>
            </a:spcBef>
            <a:spcAft>
              <a:spcPct val="35000"/>
            </a:spcAft>
          </a:pPr>
          <a:r>
            <a:rPr lang="ar-SA" sz="2800" b="1" kern="1200" dirty="0" smtClean="0"/>
            <a:t>* ا</a:t>
          </a:r>
          <a:r>
            <a:rPr lang="ar-SA" sz="2800" b="1" u="sng" kern="1200" dirty="0" smtClean="0"/>
            <a:t>نفصال</a:t>
          </a:r>
          <a:r>
            <a:rPr lang="ar-SA" sz="2800" b="1" kern="1200" dirty="0" smtClean="0"/>
            <a:t> التفسير عن الحديث، واكتماله .</a:t>
          </a:r>
          <a:endParaRPr lang="ar-SA" sz="2800" b="1" kern="1200" dirty="0"/>
        </a:p>
      </dsp:txBody>
      <dsp:txXfrm rot="10800000">
        <a:off x="402416" y="832241"/>
        <a:ext cx="7646466" cy="640143"/>
      </dsp:txXfrm>
    </dsp:sp>
    <dsp:sp modelId="{69BCBBE8-0B47-42CB-A8C3-BBCCCAC90720}">
      <dsp:nvSpPr>
        <dsp:cNvPr id="0" name=""/>
        <dsp:cNvSpPr/>
      </dsp:nvSpPr>
      <dsp:spPr>
        <a:xfrm>
          <a:off x="1068714" y="832241"/>
          <a:ext cx="640143" cy="640143"/>
        </a:xfrm>
        <a:prstGeom prst="ellipse">
          <a:avLst/>
        </a:prstGeom>
        <a:solidFill>
          <a:schemeClr val="accent3">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45396CC-EDDF-46E7-B612-921D5E1AF189}">
      <dsp:nvSpPr>
        <dsp:cNvPr id="0" name=""/>
        <dsp:cNvSpPr/>
      </dsp:nvSpPr>
      <dsp:spPr>
        <a:xfrm rot="10800000">
          <a:off x="242380" y="1663473"/>
          <a:ext cx="7806502" cy="640143"/>
        </a:xfrm>
        <a:prstGeom prst="homePlate">
          <a:avLst/>
        </a:prstGeom>
        <a:solidFill>
          <a:schemeClr val="dk1"/>
        </a:solidFill>
        <a:ln w="25400" cap="flat" cmpd="sng" algn="ctr">
          <a:solidFill>
            <a:schemeClr val="dk1">
              <a:shade val="50000"/>
            </a:schemeClr>
          </a:solidFill>
          <a:prstDash val="solid"/>
        </a:ln>
        <a:effectLst/>
      </dsp:spPr>
      <dsp:style>
        <a:lnRef idx="2">
          <a:schemeClr val="dk1">
            <a:shade val="50000"/>
          </a:schemeClr>
        </a:lnRef>
        <a:fillRef idx="1">
          <a:schemeClr val="dk1"/>
        </a:fillRef>
        <a:effectRef idx="0">
          <a:schemeClr val="dk1"/>
        </a:effectRef>
        <a:fontRef idx="minor">
          <a:schemeClr val="lt1"/>
        </a:fontRef>
      </dsp:style>
      <dsp:txBody>
        <a:bodyPr spcFirstLastPara="0" vert="horz" wrap="square" lIns="282286" tIns="106680" rIns="199136" bIns="106680" numCol="1" spcCol="1270" anchor="ctr" anchorCtr="0">
          <a:noAutofit/>
        </a:bodyPr>
        <a:lstStyle/>
        <a:p>
          <a:pPr lvl="0" algn="r" defTabSz="1244600" rtl="1">
            <a:lnSpc>
              <a:spcPct val="90000"/>
            </a:lnSpc>
            <a:spcBef>
              <a:spcPct val="0"/>
            </a:spcBef>
            <a:spcAft>
              <a:spcPct val="35000"/>
            </a:spcAft>
          </a:pPr>
          <a:r>
            <a:rPr lang="ar-SA" sz="2800" b="1" kern="1200" dirty="0" smtClean="0"/>
            <a:t>* أهم ما يميز التفسير في هذه المرحلة أنه كان </a:t>
          </a:r>
          <a:r>
            <a:rPr lang="ar-SA" sz="2800" b="1" u="sng" kern="1200" dirty="0" smtClean="0"/>
            <a:t>مسندا</a:t>
          </a:r>
          <a:endParaRPr lang="ar-SA" sz="2800" b="1" u="sng" kern="1200" dirty="0"/>
        </a:p>
      </dsp:txBody>
      <dsp:txXfrm rot="10800000">
        <a:off x="402416" y="1663473"/>
        <a:ext cx="7646466" cy="640143"/>
      </dsp:txXfrm>
    </dsp:sp>
    <dsp:sp modelId="{6A7C3F2E-7DE5-493B-B3DB-0E04F523BB68}">
      <dsp:nvSpPr>
        <dsp:cNvPr id="0" name=""/>
        <dsp:cNvSpPr/>
      </dsp:nvSpPr>
      <dsp:spPr>
        <a:xfrm>
          <a:off x="1068714" y="1663473"/>
          <a:ext cx="640143" cy="640143"/>
        </a:xfrm>
        <a:prstGeom prst="ellipse">
          <a:avLst/>
        </a:prstGeom>
        <a:solidFill>
          <a:schemeClr val="accent4">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BABAD89-2052-4698-A2F7-6A44A7501130}">
      <dsp:nvSpPr>
        <dsp:cNvPr id="0" name=""/>
        <dsp:cNvSpPr/>
      </dsp:nvSpPr>
      <dsp:spPr>
        <a:xfrm rot="10800000">
          <a:off x="242380" y="2494704"/>
          <a:ext cx="7806502" cy="640143"/>
        </a:xfrm>
        <a:prstGeom prst="homePlate">
          <a:avLst/>
        </a:prstGeom>
        <a:solidFill>
          <a:schemeClr val="dk1"/>
        </a:solidFill>
        <a:ln w="25400" cap="flat" cmpd="sng" algn="ctr">
          <a:solidFill>
            <a:schemeClr val="dk1">
              <a:shade val="50000"/>
            </a:schemeClr>
          </a:solidFill>
          <a:prstDash val="solid"/>
        </a:ln>
        <a:effectLst/>
      </dsp:spPr>
      <dsp:style>
        <a:lnRef idx="2">
          <a:schemeClr val="dk1">
            <a:shade val="50000"/>
          </a:schemeClr>
        </a:lnRef>
        <a:fillRef idx="1">
          <a:schemeClr val="dk1"/>
        </a:fillRef>
        <a:effectRef idx="0">
          <a:schemeClr val="dk1"/>
        </a:effectRef>
        <a:fontRef idx="minor">
          <a:schemeClr val="lt1"/>
        </a:fontRef>
      </dsp:style>
      <dsp:txBody>
        <a:bodyPr spcFirstLastPara="0" vert="horz" wrap="square" lIns="282286" tIns="106680" rIns="199136" bIns="106680" numCol="1" spcCol="1270" anchor="ctr" anchorCtr="0">
          <a:noAutofit/>
        </a:bodyPr>
        <a:lstStyle/>
        <a:p>
          <a:pPr lvl="0" algn="r" defTabSz="1244600" rtl="1">
            <a:lnSpc>
              <a:spcPct val="90000"/>
            </a:lnSpc>
            <a:spcBef>
              <a:spcPct val="0"/>
            </a:spcBef>
            <a:spcAft>
              <a:spcPct val="35000"/>
            </a:spcAft>
          </a:pPr>
          <a:r>
            <a:rPr lang="ar-SA" sz="2800" b="1" kern="1200" dirty="0" smtClean="0"/>
            <a:t>* ليس فيه شيء غير </a:t>
          </a:r>
          <a:r>
            <a:rPr lang="ar-SA" sz="2800" b="1" u="sng" kern="1200" dirty="0" smtClean="0"/>
            <a:t>التفسير المأثور</a:t>
          </a:r>
          <a:endParaRPr lang="ar-SA" sz="2800" b="1" kern="1200" dirty="0"/>
        </a:p>
      </dsp:txBody>
      <dsp:txXfrm rot="10800000">
        <a:off x="402416" y="2494704"/>
        <a:ext cx="7646466" cy="640143"/>
      </dsp:txXfrm>
    </dsp:sp>
    <dsp:sp modelId="{542E0A68-9189-49AE-8B82-C5875D78156B}">
      <dsp:nvSpPr>
        <dsp:cNvPr id="0" name=""/>
        <dsp:cNvSpPr/>
      </dsp:nvSpPr>
      <dsp:spPr>
        <a:xfrm>
          <a:off x="1068714" y="2494704"/>
          <a:ext cx="640143" cy="640143"/>
        </a:xfrm>
        <a:prstGeom prst="ellipse">
          <a:avLst/>
        </a:prstGeom>
        <a:solidFill>
          <a:schemeClr val="accent5">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1875CCD-EB53-4E45-BC93-AE02EBD1A11B}">
      <dsp:nvSpPr>
        <dsp:cNvPr id="0" name=""/>
        <dsp:cNvSpPr/>
      </dsp:nvSpPr>
      <dsp:spPr>
        <a:xfrm rot="10800000">
          <a:off x="242380" y="3325936"/>
          <a:ext cx="7806502" cy="640143"/>
        </a:xfrm>
        <a:prstGeom prst="homePlate">
          <a:avLst/>
        </a:prstGeom>
        <a:solidFill>
          <a:schemeClr val="dk1"/>
        </a:solidFill>
        <a:ln w="25400" cap="flat" cmpd="sng" algn="ctr">
          <a:solidFill>
            <a:schemeClr val="dk1">
              <a:shade val="50000"/>
            </a:schemeClr>
          </a:solidFill>
          <a:prstDash val="solid"/>
        </a:ln>
        <a:effectLst/>
      </dsp:spPr>
      <dsp:style>
        <a:lnRef idx="2">
          <a:schemeClr val="dk1">
            <a:shade val="50000"/>
          </a:schemeClr>
        </a:lnRef>
        <a:fillRef idx="1">
          <a:schemeClr val="dk1"/>
        </a:fillRef>
        <a:effectRef idx="0">
          <a:schemeClr val="dk1"/>
        </a:effectRef>
        <a:fontRef idx="minor">
          <a:schemeClr val="lt1"/>
        </a:fontRef>
      </dsp:style>
      <dsp:txBody>
        <a:bodyPr spcFirstLastPara="0" vert="horz" wrap="square" lIns="282286" tIns="106680" rIns="199136" bIns="106680" numCol="1" spcCol="1270" anchor="ctr" anchorCtr="0">
          <a:noAutofit/>
        </a:bodyPr>
        <a:lstStyle/>
        <a:p>
          <a:pPr lvl="0" algn="r" defTabSz="1244600" rtl="1">
            <a:lnSpc>
              <a:spcPct val="90000"/>
            </a:lnSpc>
            <a:spcBef>
              <a:spcPct val="0"/>
            </a:spcBef>
            <a:spcAft>
              <a:spcPct val="35000"/>
            </a:spcAft>
          </a:pPr>
          <a:r>
            <a:rPr lang="ar-SA" sz="2800" b="1" kern="1200" dirty="0" smtClean="0"/>
            <a:t>*لا يعني هذا أن هذه الخطوة محت ما قبلها من خطوات</a:t>
          </a:r>
          <a:endParaRPr lang="ar-SA" sz="2800" b="1" kern="1200" dirty="0"/>
        </a:p>
      </dsp:txBody>
      <dsp:txXfrm rot="10800000">
        <a:off x="402416" y="3325936"/>
        <a:ext cx="7646466" cy="640143"/>
      </dsp:txXfrm>
    </dsp:sp>
    <dsp:sp modelId="{68A8B9C8-CF61-434F-95FC-0954FD86EFEE}">
      <dsp:nvSpPr>
        <dsp:cNvPr id="0" name=""/>
        <dsp:cNvSpPr/>
      </dsp:nvSpPr>
      <dsp:spPr>
        <a:xfrm>
          <a:off x="1068714" y="3325936"/>
          <a:ext cx="640143" cy="640143"/>
        </a:xfrm>
        <a:prstGeom prst="ellipse">
          <a:avLst/>
        </a:prstGeom>
        <a:solidFill>
          <a:schemeClr val="accent6">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CD1109-0E9B-467D-AA8E-319AF9930D59}">
      <dsp:nvSpPr>
        <dsp:cNvPr id="0" name=""/>
        <dsp:cNvSpPr/>
      </dsp:nvSpPr>
      <dsp:spPr>
        <a:xfrm>
          <a:off x="1666188" y="0"/>
          <a:ext cx="6563411" cy="468540"/>
        </a:xfrm>
        <a:prstGeom prst="chevron">
          <a:avLst/>
        </a:prstGeom>
        <a:solidFill>
          <a:srgbClr val="0000F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20320" rIns="0" bIns="20320" numCol="1" spcCol="1270" anchor="ctr" anchorCtr="0">
          <a:noAutofit/>
        </a:bodyPr>
        <a:lstStyle/>
        <a:p>
          <a:pPr lvl="0" algn="ctr" defTabSz="1422400" rtl="1">
            <a:lnSpc>
              <a:spcPct val="90000"/>
            </a:lnSpc>
            <a:spcBef>
              <a:spcPct val="0"/>
            </a:spcBef>
            <a:spcAft>
              <a:spcPct val="35000"/>
            </a:spcAft>
          </a:pPr>
          <a:r>
            <a:rPr lang="ar-SA" sz="3200" b="1" kern="1200" dirty="0" smtClean="0"/>
            <a:t>أشهر المفسرين في هذه الخطوة:</a:t>
          </a:r>
          <a:endParaRPr lang="ar-SA" sz="3200" b="1" kern="1200" dirty="0"/>
        </a:p>
      </dsp:txBody>
      <dsp:txXfrm>
        <a:off x="1900458" y="0"/>
        <a:ext cx="6094871" cy="468540"/>
      </dsp:txXfrm>
    </dsp:sp>
    <dsp:sp modelId="{391E4C47-55D1-4FD5-BB9E-7DC1A95238E5}">
      <dsp:nvSpPr>
        <dsp:cNvPr id="0" name=""/>
        <dsp:cNvSpPr/>
      </dsp:nvSpPr>
      <dsp:spPr>
        <a:xfrm>
          <a:off x="925682" y="571257"/>
          <a:ext cx="7303917" cy="468540"/>
        </a:xfrm>
        <a:prstGeom prst="chevron">
          <a:avLst/>
        </a:prstGeom>
        <a:solidFill>
          <a:schemeClr val="accent3">
            <a:hueOff val="1607181"/>
            <a:satOff val="-2411"/>
            <a:lumOff val="-39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17780" rIns="0" bIns="17780" numCol="1" spcCol="1270" anchor="ctr" anchorCtr="0">
          <a:noAutofit/>
        </a:bodyPr>
        <a:lstStyle/>
        <a:p>
          <a:pPr lvl="0" algn="r" defTabSz="1244600" rtl="1">
            <a:lnSpc>
              <a:spcPct val="90000"/>
            </a:lnSpc>
            <a:spcBef>
              <a:spcPct val="0"/>
            </a:spcBef>
            <a:spcAft>
              <a:spcPct val="35000"/>
            </a:spcAft>
          </a:pPr>
          <a:r>
            <a:rPr lang="ar-SA" sz="2800" b="1" kern="1200" dirty="0" smtClean="0">
              <a:solidFill>
                <a:schemeClr val="tx1"/>
              </a:solidFill>
            </a:rPr>
            <a:t>ابن ماجه المتوفى سنة 273هـ</a:t>
          </a:r>
          <a:endParaRPr lang="ar-SA" sz="2800" b="1" kern="1200" dirty="0">
            <a:solidFill>
              <a:schemeClr val="tx1"/>
            </a:solidFill>
          </a:endParaRPr>
        </a:p>
      </dsp:txBody>
      <dsp:txXfrm>
        <a:off x="1159952" y="571257"/>
        <a:ext cx="6835377" cy="468540"/>
      </dsp:txXfrm>
    </dsp:sp>
    <dsp:sp modelId="{EA553474-B22C-4EB8-946B-34B4564B960C}">
      <dsp:nvSpPr>
        <dsp:cNvPr id="0" name=""/>
        <dsp:cNvSpPr/>
      </dsp:nvSpPr>
      <dsp:spPr>
        <a:xfrm>
          <a:off x="925682" y="1105393"/>
          <a:ext cx="7303917" cy="468540"/>
        </a:xfrm>
        <a:prstGeom prst="chevron">
          <a:avLst/>
        </a:prstGeom>
        <a:solidFill>
          <a:schemeClr val="accent3">
            <a:hueOff val="3214361"/>
            <a:satOff val="-4823"/>
            <a:lumOff val="-78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17780" rIns="0" bIns="17780" numCol="1" spcCol="1270" anchor="ctr" anchorCtr="0">
          <a:noAutofit/>
        </a:bodyPr>
        <a:lstStyle/>
        <a:p>
          <a:pPr lvl="0" algn="r" defTabSz="1244600" rtl="1">
            <a:lnSpc>
              <a:spcPct val="90000"/>
            </a:lnSpc>
            <a:spcBef>
              <a:spcPct val="0"/>
            </a:spcBef>
            <a:spcAft>
              <a:spcPct val="35000"/>
            </a:spcAft>
          </a:pPr>
          <a:r>
            <a:rPr lang="ar-SA" sz="2800" b="1" kern="1200" dirty="0" smtClean="0">
              <a:solidFill>
                <a:schemeClr val="tx1"/>
              </a:solidFill>
            </a:rPr>
            <a:t>وابن جرير </a:t>
          </a:r>
          <a:r>
            <a:rPr lang="ar-SA" sz="2800" b="1" kern="1200" dirty="0" err="1" smtClean="0">
              <a:solidFill>
                <a:schemeClr val="tx1"/>
              </a:solidFill>
            </a:rPr>
            <a:t>الطبرى</a:t>
          </a:r>
          <a:r>
            <a:rPr lang="ar-SA" sz="2800" b="1" kern="1200" dirty="0" smtClean="0">
              <a:solidFill>
                <a:schemeClr val="tx1"/>
              </a:solidFill>
            </a:rPr>
            <a:t> المتوفى سنة 310هـ</a:t>
          </a:r>
          <a:endParaRPr lang="ar-SA" sz="2800" b="1" kern="1200" dirty="0">
            <a:solidFill>
              <a:schemeClr val="tx1"/>
            </a:solidFill>
          </a:endParaRPr>
        </a:p>
      </dsp:txBody>
      <dsp:txXfrm>
        <a:off x="1159952" y="1105393"/>
        <a:ext cx="6835377" cy="468540"/>
      </dsp:txXfrm>
    </dsp:sp>
    <dsp:sp modelId="{933B8D3C-CF4A-42DD-BB19-655AD5BD6EBF}">
      <dsp:nvSpPr>
        <dsp:cNvPr id="0" name=""/>
        <dsp:cNvSpPr/>
      </dsp:nvSpPr>
      <dsp:spPr>
        <a:xfrm>
          <a:off x="925682" y="1639529"/>
          <a:ext cx="7303917" cy="468540"/>
        </a:xfrm>
        <a:prstGeom prst="chevron">
          <a:avLst/>
        </a:prstGeom>
        <a:solidFill>
          <a:schemeClr val="accent3">
            <a:hueOff val="4821541"/>
            <a:satOff val="-7234"/>
            <a:lumOff val="-117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17780" rIns="0" bIns="17780" numCol="1" spcCol="1270" anchor="ctr" anchorCtr="0">
          <a:noAutofit/>
        </a:bodyPr>
        <a:lstStyle/>
        <a:p>
          <a:pPr lvl="0" algn="r" defTabSz="1244600" rtl="1">
            <a:lnSpc>
              <a:spcPct val="90000"/>
            </a:lnSpc>
            <a:spcBef>
              <a:spcPct val="0"/>
            </a:spcBef>
            <a:spcAft>
              <a:spcPct val="35000"/>
            </a:spcAft>
          </a:pPr>
          <a:r>
            <a:rPr lang="ar-SA" sz="2800" b="1" kern="1200" dirty="0" smtClean="0">
              <a:solidFill>
                <a:schemeClr val="tx1"/>
              </a:solidFill>
            </a:rPr>
            <a:t>وأبو بكر بن المنذر </a:t>
          </a:r>
          <a:r>
            <a:rPr lang="ar-SA" sz="2800" b="1" kern="1200" dirty="0" err="1" smtClean="0">
              <a:solidFill>
                <a:schemeClr val="tx1"/>
              </a:solidFill>
            </a:rPr>
            <a:t>النيسابورى</a:t>
          </a:r>
          <a:r>
            <a:rPr lang="ar-SA" sz="2800" b="1" kern="1200" dirty="0" smtClean="0">
              <a:solidFill>
                <a:schemeClr val="tx1"/>
              </a:solidFill>
            </a:rPr>
            <a:t> المتوفى سنة 318هـ</a:t>
          </a:r>
          <a:endParaRPr lang="ar-SA" sz="2800" b="1" kern="1200" dirty="0">
            <a:solidFill>
              <a:schemeClr val="tx1"/>
            </a:solidFill>
          </a:endParaRPr>
        </a:p>
      </dsp:txBody>
      <dsp:txXfrm>
        <a:off x="1159952" y="1639529"/>
        <a:ext cx="6835377" cy="468540"/>
      </dsp:txXfrm>
    </dsp:sp>
    <dsp:sp modelId="{B2EC45A9-7B52-419E-87C3-88E5704F0ADD}">
      <dsp:nvSpPr>
        <dsp:cNvPr id="0" name=""/>
        <dsp:cNvSpPr/>
      </dsp:nvSpPr>
      <dsp:spPr>
        <a:xfrm>
          <a:off x="925682" y="2173666"/>
          <a:ext cx="7303917" cy="468540"/>
        </a:xfrm>
        <a:prstGeom prst="chevron">
          <a:avLst/>
        </a:prstGeom>
        <a:solidFill>
          <a:schemeClr val="accent3">
            <a:hueOff val="6428722"/>
            <a:satOff val="-9646"/>
            <a:lumOff val="-156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17780" rIns="0" bIns="17780" numCol="1" spcCol="1270" anchor="ctr" anchorCtr="0">
          <a:noAutofit/>
        </a:bodyPr>
        <a:lstStyle/>
        <a:p>
          <a:pPr lvl="0" algn="r" defTabSz="1244600" rtl="1">
            <a:lnSpc>
              <a:spcPct val="90000"/>
            </a:lnSpc>
            <a:spcBef>
              <a:spcPct val="0"/>
            </a:spcBef>
            <a:spcAft>
              <a:spcPct val="35000"/>
            </a:spcAft>
          </a:pPr>
          <a:r>
            <a:rPr lang="ar-SA" sz="2800" b="1" kern="1200" dirty="0" smtClean="0">
              <a:solidFill>
                <a:schemeClr val="tx1"/>
              </a:solidFill>
            </a:rPr>
            <a:t>وابن أبى حاتم المتوفى سنة 327هـ</a:t>
          </a:r>
          <a:endParaRPr lang="ar-SA" sz="2800" b="1" kern="1200" dirty="0">
            <a:solidFill>
              <a:schemeClr val="tx1"/>
            </a:solidFill>
          </a:endParaRPr>
        </a:p>
      </dsp:txBody>
      <dsp:txXfrm>
        <a:off x="1159952" y="2173666"/>
        <a:ext cx="6835377" cy="468540"/>
      </dsp:txXfrm>
    </dsp:sp>
    <dsp:sp modelId="{B82B2219-BA3B-456A-B93C-5F0E8D310FA2}">
      <dsp:nvSpPr>
        <dsp:cNvPr id="0" name=""/>
        <dsp:cNvSpPr/>
      </dsp:nvSpPr>
      <dsp:spPr>
        <a:xfrm>
          <a:off x="925682" y="2707802"/>
          <a:ext cx="7303917" cy="468540"/>
        </a:xfrm>
        <a:prstGeom prst="chevron">
          <a:avLst/>
        </a:prstGeom>
        <a:solidFill>
          <a:schemeClr val="accent3">
            <a:hueOff val="8035903"/>
            <a:satOff val="-12057"/>
            <a:lumOff val="-196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17780" rIns="0" bIns="17780" numCol="1" spcCol="1270" anchor="ctr" anchorCtr="0">
          <a:noAutofit/>
        </a:bodyPr>
        <a:lstStyle/>
        <a:p>
          <a:pPr lvl="0" algn="r" defTabSz="1244600" rtl="1">
            <a:lnSpc>
              <a:spcPct val="90000"/>
            </a:lnSpc>
            <a:spcBef>
              <a:spcPct val="0"/>
            </a:spcBef>
            <a:spcAft>
              <a:spcPct val="35000"/>
            </a:spcAft>
          </a:pPr>
          <a:r>
            <a:rPr lang="ar-SA" sz="2800" b="1" kern="1200" dirty="0" smtClean="0">
              <a:solidFill>
                <a:schemeClr val="tx1"/>
              </a:solidFill>
            </a:rPr>
            <a:t>وأبو الشيخ بن حبان المتوفى سنة 369هـ</a:t>
          </a:r>
          <a:endParaRPr lang="ar-SA" sz="2800" b="1" kern="1200" dirty="0">
            <a:solidFill>
              <a:schemeClr val="tx1"/>
            </a:solidFill>
          </a:endParaRPr>
        </a:p>
      </dsp:txBody>
      <dsp:txXfrm>
        <a:off x="1159952" y="2707802"/>
        <a:ext cx="6835377" cy="468540"/>
      </dsp:txXfrm>
    </dsp:sp>
    <dsp:sp modelId="{AB7A125B-DF8F-4A15-87A1-146A7DD2FE98}">
      <dsp:nvSpPr>
        <dsp:cNvPr id="0" name=""/>
        <dsp:cNvSpPr/>
      </dsp:nvSpPr>
      <dsp:spPr>
        <a:xfrm>
          <a:off x="925682" y="3241939"/>
          <a:ext cx="7303917" cy="468540"/>
        </a:xfrm>
        <a:prstGeom prst="chevron">
          <a:avLst/>
        </a:prstGeom>
        <a:solidFill>
          <a:schemeClr val="accent3">
            <a:hueOff val="9643083"/>
            <a:satOff val="-14469"/>
            <a:lumOff val="-235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17780" rIns="0" bIns="17780" numCol="1" spcCol="1270" anchor="ctr" anchorCtr="0">
          <a:noAutofit/>
        </a:bodyPr>
        <a:lstStyle/>
        <a:p>
          <a:pPr lvl="0" algn="r" defTabSz="1244600" rtl="1">
            <a:lnSpc>
              <a:spcPct val="90000"/>
            </a:lnSpc>
            <a:spcBef>
              <a:spcPct val="0"/>
            </a:spcBef>
            <a:spcAft>
              <a:spcPct val="35000"/>
            </a:spcAft>
          </a:pPr>
          <a:r>
            <a:rPr lang="ar-SA" sz="2800" b="1" kern="1200" dirty="0" smtClean="0">
              <a:solidFill>
                <a:schemeClr val="tx1"/>
              </a:solidFill>
            </a:rPr>
            <a:t>والحاكم المتوفى سنة 405هـ</a:t>
          </a:r>
          <a:endParaRPr lang="ar-SA" sz="2800" b="1" kern="1200" dirty="0">
            <a:solidFill>
              <a:schemeClr val="tx1"/>
            </a:solidFill>
          </a:endParaRPr>
        </a:p>
      </dsp:txBody>
      <dsp:txXfrm>
        <a:off x="1159952" y="3241939"/>
        <a:ext cx="6835377" cy="468540"/>
      </dsp:txXfrm>
    </dsp:sp>
    <dsp:sp modelId="{FB2018F6-1FC2-45E4-A3FD-74F13B45C69D}">
      <dsp:nvSpPr>
        <dsp:cNvPr id="0" name=""/>
        <dsp:cNvSpPr/>
      </dsp:nvSpPr>
      <dsp:spPr>
        <a:xfrm>
          <a:off x="925682" y="3743927"/>
          <a:ext cx="7303917" cy="468540"/>
        </a:xfrm>
        <a:prstGeom prst="chevron">
          <a:avLst/>
        </a:prstGeom>
        <a:solidFill>
          <a:schemeClr val="accent3">
            <a:hueOff val="11250264"/>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17780" rIns="0" bIns="17780" numCol="1" spcCol="1270" anchor="ctr" anchorCtr="0">
          <a:noAutofit/>
        </a:bodyPr>
        <a:lstStyle/>
        <a:p>
          <a:pPr lvl="0" algn="r" defTabSz="1244600" rtl="1">
            <a:lnSpc>
              <a:spcPct val="90000"/>
            </a:lnSpc>
            <a:spcBef>
              <a:spcPct val="0"/>
            </a:spcBef>
            <a:spcAft>
              <a:spcPct val="35000"/>
            </a:spcAft>
          </a:pPr>
          <a:r>
            <a:rPr lang="ar-SA" sz="2800" b="1" kern="1200" dirty="0" smtClean="0">
              <a:solidFill>
                <a:schemeClr val="tx1"/>
              </a:solidFill>
            </a:rPr>
            <a:t>وأبو بكر بن </a:t>
          </a:r>
          <a:r>
            <a:rPr lang="ar-SA" sz="2800" b="1" kern="1200" dirty="0" err="1" smtClean="0">
              <a:solidFill>
                <a:schemeClr val="tx1"/>
              </a:solidFill>
            </a:rPr>
            <a:t>مردويه</a:t>
          </a:r>
          <a:r>
            <a:rPr lang="ar-SA" sz="2800" b="1" kern="1200" dirty="0" smtClean="0">
              <a:solidFill>
                <a:schemeClr val="tx1"/>
              </a:solidFill>
            </a:rPr>
            <a:t> المتوفى سنة 410هـ</a:t>
          </a:r>
          <a:endParaRPr lang="ar-SA" sz="2800" b="1" kern="1200" dirty="0">
            <a:solidFill>
              <a:schemeClr val="tx1"/>
            </a:solidFill>
          </a:endParaRPr>
        </a:p>
      </dsp:txBody>
      <dsp:txXfrm>
        <a:off x="1159952" y="3743927"/>
        <a:ext cx="6835377" cy="46854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E79F8B-C567-44B0-A31D-01CFF22E4CD0}">
      <dsp:nvSpPr>
        <dsp:cNvPr id="0" name=""/>
        <dsp:cNvSpPr/>
      </dsp:nvSpPr>
      <dsp:spPr>
        <a:xfrm>
          <a:off x="4114800" y="843855"/>
          <a:ext cx="3169292" cy="920338"/>
        </a:xfrm>
        <a:custGeom>
          <a:avLst/>
          <a:gdLst/>
          <a:ahLst/>
          <a:cxnLst/>
          <a:rect l="0" t="0" r="0" b="0"/>
          <a:pathLst>
            <a:path>
              <a:moveTo>
                <a:pt x="0" y="0"/>
              </a:moveTo>
              <a:lnTo>
                <a:pt x="0" y="743128"/>
              </a:lnTo>
              <a:lnTo>
                <a:pt x="3169292" y="743128"/>
              </a:lnTo>
              <a:lnTo>
                <a:pt x="3169292" y="92033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3C00260-BC20-4EA3-B3BD-A08BEFDC718F}">
      <dsp:nvSpPr>
        <dsp:cNvPr id="0" name=""/>
        <dsp:cNvSpPr/>
      </dsp:nvSpPr>
      <dsp:spPr>
        <a:xfrm>
          <a:off x="4114800" y="843855"/>
          <a:ext cx="947539" cy="920338"/>
        </a:xfrm>
        <a:custGeom>
          <a:avLst/>
          <a:gdLst/>
          <a:ahLst/>
          <a:cxnLst/>
          <a:rect l="0" t="0" r="0" b="0"/>
          <a:pathLst>
            <a:path>
              <a:moveTo>
                <a:pt x="0" y="0"/>
              </a:moveTo>
              <a:lnTo>
                <a:pt x="0" y="743128"/>
              </a:lnTo>
              <a:lnTo>
                <a:pt x="947539" y="743128"/>
              </a:lnTo>
              <a:lnTo>
                <a:pt x="947539" y="92033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C35890D-6E09-4054-9A89-874B487AA345}">
      <dsp:nvSpPr>
        <dsp:cNvPr id="0" name=""/>
        <dsp:cNvSpPr/>
      </dsp:nvSpPr>
      <dsp:spPr>
        <a:xfrm>
          <a:off x="2916525" y="843855"/>
          <a:ext cx="1198275" cy="920338"/>
        </a:xfrm>
        <a:custGeom>
          <a:avLst/>
          <a:gdLst/>
          <a:ahLst/>
          <a:cxnLst/>
          <a:rect l="0" t="0" r="0" b="0"/>
          <a:pathLst>
            <a:path>
              <a:moveTo>
                <a:pt x="1198275" y="0"/>
              </a:moveTo>
              <a:lnTo>
                <a:pt x="1198275" y="743128"/>
              </a:lnTo>
              <a:lnTo>
                <a:pt x="0" y="743128"/>
              </a:lnTo>
              <a:lnTo>
                <a:pt x="0" y="92033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536A4A6-4C55-419F-B903-AAEC5DF00B18}">
      <dsp:nvSpPr>
        <dsp:cNvPr id="0" name=""/>
        <dsp:cNvSpPr/>
      </dsp:nvSpPr>
      <dsp:spPr>
        <a:xfrm>
          <a:off x="874395" y="843855"/>
          <a:ext cx="3240405" cy="920338"/>
        </a:xfrm>
        <a:custGeom>
          <a:avLst/>
          <a:gdLst/>
          <a:ahLst/>
          <a:cxnLst/>
          <a:rect l="0" t="0" r="0" b="0"/>
          <a:pathLst>
            <a:path>
              <a:moveTo>
                <a:pt x="3240405" y="0"/>
              </a:moveTo>
              <a:lnTo>
                <a:pt x="3240405" y="743128"/>
              </a:lnTo>
              <a:lnTo>
                <a:pt x="0" y="743128"/>
              </a:lnTo>
              <a:lnTo>
                <a:pt x="0" y="92033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F15698A-9C99-4318-AAB0-E9EF123A971F}">
      <dsp:nvSpPr>
        <dsp:cNvPr id="0" name=""/>
        <dsp:cNvSpPr/>
      </dsp:nvSpPr>
      <dsp:spPr>
        <a:xfrm>
          <a:off x="0" y="0"/>
          <a:ext cx="8229599" cy="843855"/>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20320" tIns="20320" rIns="20320" bIns="20320" numCol="1" spcCol="1270" anchor="ctr" anchorCtr="0">
          <a:noAutofit/>
        </a:bodyPr>
        <a:lstStyle/>
        <a:p>
          <a:pPr lvl="0" algn="r" defTabSz="1422400" rtl="1">
            <a:lnSpc>
              <a:spcPct val="90000"/>
            </a:lnSpc>
            <a:spcBef>
              <a:spcPct val="0"/>
            </a:spcBef>
            <a:spcAft>
              <a:spcPct val="35000"/>
            </a:spcAft>
          </a:pPr>
          <a:r>
            <a:rPr lang="ar-SA" sz="3200" b="1" kern="1200" dirty="0" smtClean="0"/>
            <a:t>من هو أول من دون تفسيرا كاملا  للقرآن الكريم مرتبا؟ قيل:</a:t>
          </a:r>
          <a:endParaRPr lang="ar-SA" sz="3200" b="1" kern="1200" dirty="0"/>
        </a:p>
      </dsp:txBody>
      <dsp:txXfrm>
        <a:off x="0" y="0"/>
        <a:ext cx="8229599" cy="843855"/>
      </dsp:txXfrm>
    </dsp:sp>
    <dsp:sp modelId="{85C172E4-1A68-49B3-A247-FF970AF8AE2E}">
      <dsp:nvSpPr>
        <dsp:cNvPr id="0" name=""/>
        <dsp:cNvSpPr/>
      </dsp:nvSpPr>
      <dsp:spPr>
        <a:xfrm>
          <a:off x="30539" y="1764193"/>
          <a:ext cx="1687710" cy="1802070"/>
        </a:xfrm>
        <a:prstGeom prst="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17145" tIns="17145" rIns="17145" bIns="17145" numCol="1" spcCol="1270" anchor="ctr" anchorCtr="0">
          <a:noAutofit/>
        </a:bodyPr>
        <a:lstStyle/>
        <a:p>
          <a:pPr lvl="0" algn="r" defTabSz="1200150" rtl="1">
            <a:lnSpc>
              <a:spcPct val="90000"/>
            </a:lnSpc>
            <a:spcBef>
              <a:spcPct val="0"/>
            </a:spcBef>
            <a:spcAft>
              <a:spcPct val="35000"/>
            </a:spcAft>
          </a:pPr>
          <a:r>
            <a:rPr lang="ar-SA" sz="2700" b="1" kern="1200" dirty="0" smtClean="0"/>
            <a:t>سعيد بن جبير(تـ95هـ)</a:t>
          </a:r>
          <a:endParaRPr lang="ar-SA" sz="2700" b="1" kern="1200" dirty="0"/>
        </a:p>
      </dsp:txBody>
      <dsp:txXfrm>
        <a:off x="30539" y="1764193"/>
        <a:ext cx="1687710" cy="1802070"/>
      </dsp:txXfrm>
    </dsp:sp>
    <dsp:sp modelId="{71669E0F-099D-4CFD-B919-53578121C615}">
      <dsp:nvSpPr>
        <dsp:cNvPr id="0" name=""/>
        <dsp:cNvSpPr/>
      </dsp:nvSpPr>
      <dsp:spPr>
        <a:xfrm>
          <a:off x="2072669" y="1764193"/>
          <a:ext cx="1687710" cy="1802070"/>
        </a:xfrm>
        <a:prstGeom prst="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17145" tIns="17145" rIns="17145" bIns="17145" numCol="1" spcCol="1270" anchor="ctr" anchorCtr="0">
          <a:noAutofit/>
        </a:bodyPr>
        <a:lstStyle/>
        <a:p>
          <a:pPr lvl="0" algn="r" defTabSz="1200150" rtl="1">
            <a:lnSpc>
              <a:spcPct val="90000"/>
            </a:lnSpc>
            <a:spcBef>
              <a:spcPct val="0"/>
            </a:spcBef>
            <a:spcAft>
              <a:spcPct val="35000"/>
            </a:spcAft>
          </a:pPr>
          <a:r>
            <a:rPr lang="ar-SA" sz="2700" b="1" kern="1200" dirty="0" smtClean="0"/>
            <a:t>مجاهد بن جبر(تـ104هـ)</a:t>
          </a:r>
          <a:endParaRPr lang="ar-SA" sz="2700" b="1" kern="1200" dirty="0"/>
        </a:p>
      </dsp:txBody>
      <dsp:txXfrm>
        <a:off x="2072669" y="1764193"/>
        <a:ext cx="1687710" cy="1802070"/>
      </dsp:txXfrm>
    </dsp:sp>
    <dsp:sp modelId="{647D5F50-98F2-413F-B836-E849912E16CE}">
      <dsp:nvSpPr>
        <dsp:cNvPr id="0" name=""/>
        <dsp:cNvSpPr/>
      </dsp:nvSpPr>
      <dsp:spPr>
        <a:xfrm>
          <a:off x="4114800" y="1764193"/>
          <a:ext cx="1895079" cy="1802070"/>
        </a:xfrm>
        <a:prstGeom prst="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17780" tIns="17780" rIns="17780" bIns="17780" numCol="1" spcCol="1270" anchor="ctr" anchorCtr="0">
          <a:noAutofit/>
        </a:bodyPr>
        <a:lstStyle/>
        <a:p>
          <a:pPr lvl="0" algn="r" defTabSz="1244600" rtl="1">
            <a:lnSpc>
              <a:spcPct val="90000"/>
            </a:lnSpc>
            <a:spcBef>
              <a:spcPct val="0"/>
            </a:spcBef>
            <a:spcAft>
              <a:spcPct val="35000"/>
            </a:spcAft>
          </a:pPr>
          <a:r>
            <a:rPr lang="ar-SA" sz="2800" b="1" kern="1200" dirty="0" smtClean="0"/>
            <a:t>الحسن البصري</a:t>
          </a:r>
        </a:p>
        <a:p>
          <a:pPr lvl="0" algn="r" defTabSz="1244600" rtl="1">
            <a:lnSpc>
              <a:spcPct val="90000"/>
            </a:lnSpc>
            <a:spcBef>
              <a:spcPct val="0"/>
            </a:spcBef>
            <a:spcAft>
              <a:spcPct val="35000"/>
            </a:spcAft>
          </a:pPr>
          <a:r>
            <a:rPr lang="ar-SA" sz="2800" b="1" kern="1200" dirty="0" smtClean="0"/>
            <a:t>(ت116هـ)</a:t>
          </a:r>
          <a:endParaRPr lang="ar-SA" sz="2800" b="1" kern="1200" dirty="0"/>
        </a:p>
      </dsp:txBody>
      <dsp:txXfrm>
        <a:off x="4114800" y="1764193"/>
        <a:ext cx="1895079" cy="1802070"/>
      </dsp:txXfrm>
    </dsp:sp>
    <dsp:sp modelId="{780EA0AF-EE74-4A46-9E8D-93CB0791A3E0}">
      <dsp:nvSpPr>
        <dsp:cNvPr id="0" name=""/>
        <dsp:cNvSpPr/>
      </dsp:nvSpPr>
      <dsp:spPr>
        <a:xfrm>
          <a:off x="6338595" y="1764193"/>
          <a:ext cx="1890995" cy="1802070"/>
        </a:xfrm>
        <a:prstGeom prst="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17780" tIns="17780" rIns="17780" bIns="17780" numCol="1" spcCol="1270" anchor="ctr" anchorCtr="0">
          <a:noAutofit/>
        </a:bodyPr>
        <a:lstStyle/>
        <a:p>
          <a:pPr lvl="0" algn="r" defTabSz="1244600" rtl="1">
            <a:lnSpc>
              <a:spcPct val="90000"/>
            </a:lnSpc>
            <a:spcBef>
              <a:spcPct val="0"/>
            </a:spcBef>
            <a:spcAft>
              <a:spcPct val="35000"/>
            </a:spcAft>
          </a:pPr>
          <a:r>
            <a:rPr lang="ar-SA" sz="2800" b="1" kern="1200" dirty="0" smtClean="0"/>
            <a:t>الفراء أبو زكريا يحي بن زياد (تـ207هـ </a:t>
          </a:r>
          <a:endParaRPr lang="ar-SA" sz="2800" b="1" kern="1200" dirty="0"/>
        </a:p>
      </dsp:txBody>
      <dsp:txXfrm>
        <a:off x="6338595" y="1764193"/>
        <a:ext cx="1890995" cy="1802070"/>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CE406B-BA88-4A8C-96BF-428A5211314B}">
      <dsp:nvSpPr>
        <dsp:cNvPr id="0" name=""/>
        <dsp:cNvSpPr/>
      </dsp:nvSpPr>
      <dsp:spPr>
        <a:xfrm rot="10800000">
          <a:off x="-1" y="293"/>
          <a:ext cx="8229603" cy="834613"/>
        </a:xfrm>
        <a:prstGeom prst="homePlate">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68041" tIns="152400" rIns="284480" bIns="152400" numCol="1" spcCol="1270" anchor="ctr" anchorCtr="0">
          <a:noAutofit/>
        </a:bodyPr>
        <a:lstStyle/>
        <a:p>
          <a:pPr lvl="0" algn="ctr" defTabSz="1778000" rtl="1">
            <a:lnSpc>
              <a:spcPct val="90000"/>
            </a:lnSpc>
            <a:spcBef>
              <a:spcPct val="0"/>
            </a:spcBef>
            <a:spcAft>
              <a:spcPct val="35000"/>
            </a:spcAft>
          </a:pPr>
          <a:r>
            <a:rPr lang="ar-SA" sz="4000" u="sng" kern="1200" dirty="0" smtClean="0"/>
            <a:t>الخطوة الرابعة:</a:t>
          </a:r>
          <a:endParaRPr lang="ar-SA" sz="4000" u="sng" kern="1200" dirty="0"/>
        </a:p>
      </dsp:txBody>
      <dsp:txXfrm rot="10800000">
        <a:off x="208652" y="293"/>
        <a:ext cx="8020950" cy="834613"/>
      </dsp:txXfrm>
    </dsp:sp>
    <dsp:sp modelId="{404018F7-5CAF-410F-B5D5-8625148E0B09}">
      <dsp:nvSpPr>
        <dsp:cNvPr id="0" name=""/>
        <dsp:cNvSpPr/>
      </dsp:nvSpPr>
      <dsp:spPr>
        <a:xfrm>
          <a:off x="961151" y="293"/>
          <a:ext cx="834613" cy="834613"/>
        </a:xfrm>
        <a:prstGeom prst="ellipse">
          <a:avLst/>
        </a:prstGeom>
        <a:solidFill>
          <a:schemeClr val="accent5">
            <a:tint val="50000"/>
            <a:hueOff val="0"/>
            <a:satOff val="0"/>
            <a:lumOff val="0"/>
            <a:alphaOff val="0"/>
          </a:schemeClr>
        </a:solidFill>
        <a:ln w="9525"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1">
          <a:scrgbClr r="0" g="0" b="0"/>
        </a:fillRef>
        <a:effectRef idx="1">
          <a:scrgbClr r="0" g="0" b="0"/>
        </a:effectRef>
        <a:fontRef idx="minor"/>
      </dsp:style>
    </dsp:sp>
    <dsp:sp modelId="{4813C3C3-1391-4818-9EC3-78D1550FFA88}">
      <dsp:nvSpPr>
        <dsp:cNvPr id="0" name=""/>
        <dsp:cNvSpPr/>
      </dsp:nvSpPr>
      <dsp:spPr>
        <a:xfrm rot="10800000">
          <a:off x="1587111" y="1084044"/>
          <a:ext cx="5472684" cy="834613"/>
        </a:xfrm>
        <a:prstGeom prst="homePlate">
          <a:avLst/>
        </a:prstGeom>
        <a:gradFill rotWithShape="0">
          <a:gsLst>
            <a:gs pos="0">
              <a:schemeClr val="accent5">
                <a:hueOff val="-3311292"/>
                <a:satOff val="13270"/>
                <a:lumOff val="2876"/>
                <a:alphaOff val="0"/>
                <a:tint val="50000"/>
                <a:satMod val="300000"/>
              </a:schemeClr>
            </a:gs>
            <a:gs pos="35000">
              <a:schemeClr val="accent5">
                <a:hueOff val="-3311292"/>
                <a:satOff val="13270"/>
                <a:lumOff val="2876"/>
                <a:alphaOff val="0"/>
                <a:tint val="37000"/>
                <a:satMod val="300000"/>
              </a:schemeClr>
            </a:gs>
            <a:gs pos="100000">
              <a:schemeClr val="accent5">
                <a:hueOff val="-3311292"/>
                <a:satOff val="13270"/>
                <a:lumOff val="2876"/>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68041" tIns="152400" rIns="284480" bIns="152400" numCol="1" spcCol="1270" anchor="ctr" anchorCtr="0">
          <a:noAutofit/>
        </a:bodyPr>
        <a:lstStyle/>
        <a:p>
          <a:pPr lvl="0" algn="r" defTabSz="1778000" rtl="1">
            <a:lnSpc>
              <a:spcPct val="90000"/>
            </a:lnSpc>
            <a:spcBef>
              <a:spcPct val="0"/>
            </a:spcBef>
            <a:spcAft>
              <a:spcPct val="35000"/>
            </a:spcAft>
          </a:pPr>
          <a:r>
            <a:rPr lang="ar-SA" sz="4000" kern="1200" smtClean="0"/>
            <a:t>حذف فيها الاسناد</a:t>
          </a:r>
          <a:endParaRPr lang="ar-SA" sz="4000" kern="1200"/>
        </a:p>
      </dsp:txBody>
      <dsp:txXfrm rot="10800000">
        <a:off x="1795764" y="1084044"/>
        <a:ext cx="5264031" cy="834613"/>
      </dsp:txXfrm>
    </dsp:sp>
    <dsp:sp modelId="{3B8CD04F-2BC1-4290-8DBB-1B0FAAC20C88}">
      <dsp:nvSpPr>
        <dsp:cNvPr id="0" name=""/>
        <dsp:cNvSpPr/>
      </dsp:nvSpPr>
      <dsp:spPr>
        <a:xfrm>
          <a:off x="1169804" y="1084044"/>
          <a:ext cx="834613" cy="834613"/>
        </a:xfrm>
        <a:prstGeom prst="ellipse">
          <a:avLst/>
        </a:prstGeom>
        <a:solidFill>
          <a:schemeClr val="accent5">
            <a:tint val="50000"/>
            <a:hueOff val="-3560789"/>
            <a:satOff val="15872"/>
            <a:lumOff val="1402"/>
            <a:alphaOff val="0"/>
          </a:schemeClr>
        </a:solidFill>
        <a:ln w="9525"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1">
          <a:scrgbClr r="0" g="0" b="0"/>
        </a:fillRef>
        <a:effectRef idx="1">
          <a:scrgbClr r="0" g="0" b="0"/>
        </a:effectRef>
        <a:fontRef idx="minor"/>
      </dsp:style>
    </dsp:sp>
    <dsp:sp modelId="{74D27AE3-4F5F-4308-9050-80DF143D79C9}">
      <dsp:nvSpPr>
        <dsp:cNvPr id="0" name=""/>
        <dsp:cNvSpPr/>
      </dsp:nvSpPr>
      <dsp:spPr>
        <a:xfrm rot="10800000">
          <a:off x="1587111" y="2167796"/>
          <a:ext cx="5472684" cy="834613"/>
        </a:xfrm>
        <a:prstGeom prst="homePlate">
          <a:avLst/>
        </a:prstGeom>
        <a:gradFill rotWithShape="0">
          <a:gsLst>
            <a:gs pos="0">
              <a:schemeClr val="accent5">
                <a:hueOff val="-6622584"/>
                <a:satOff val="26541"/>
                <a:lumOff val="5752"/>
                <a:alphaOff val="0"/>
                <a:tint val="50000"/>
                <a:satMod val="300000"/>
              </a:schemeClr>
            </a:gs>
            <a:gs pos="35000">
              <a:schemeClr val="accent5">
                <a:hueOff val="-6622584"/>
                <a:satOff val="26541"/>
                <a:lumOff val="5752"/>
                <a:alphaOff val="0"/>
                <a:tint val="37000"/>
                <a:satMod val="300000"/>
              </a:schemeClr>
            </a:gs>
            <a:gs pos="100000">
              <a:schemeClr val="accent5">
                <a:hueOff val="-6622584"/>
                <a:satOff val="26541"/>
                <a:lumOff val="5752"/>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68041" tIns="152400" rIns="284480" bIns="152400" numCol="1" spcCol="1270" anchor="ctr" anchorCtr="0">
          <a:noAutofit/>
        </a:bodyPr>
        <a:lstStyle/>
        <a:p>
          <a:pPr lvl="0" algn="r" defTabSz="1778000" rtl="1">
            <a:lnSpc>
              <a:spcPct val="90000"/>
            </a:lnSpc>
            <a:spcBef>
              <a:spcPct val="0"/>
            </a:spcBef>
            <a:spcAft>
              <a:spcPct val="35000"/>
            </a:spcAft>
          </a:pPr>
          <a:r>
            <a:rPr lang="ar-SA" sz="4000" kern="1200" dirty="0" smtClean="0"/>
            <a:t>فدخل الوضع في التفسير </a:t>
          </a:r>
          <a:endParaRPr lang="ar-SA" sz="4000" kern="1200" dirty="0"/>
        </a:p>
      </dsp:txBody>
      <dsp:txXfrm rot="10800000">
        <a:off x="1795764" y="2167796"/>
        <a:ext cx="5264031" cy="834613"/>
      </dsp:txXfrm>
    </dsp:sp>
    <dsp:sp modelId="{07A908E1-4BA7-4859-809E-6AD8B75584AB}">
      <dsp:nvSpPr>
        <dsp:cNvPr id="0" name=""/>
        <dsp:cNvSpPr/>
      </dsp:nvSpPr>
      <dsp:spPr>
        <a:xfrm>
          <a:off x="1169804" y="2167796"/>
          <a:ext cx="834613" cy="834613"/>
        </a:xfrm>
        <a:prstGeom prst="ellipse">
          <a:avLst/>
        </a:prstGeom>
        <a:solidFill>
          <a:schemeClr val="accent5">
            <a:tint val="50000"/>
            <a:hueOff val="-7121577"/>
            <a:satOff val="31745"/>
            <a:lumOff val="2805"/>
            <a:alphaOff val="0"/>
          </a:schemeClr>
        </a:solidFill>
        <a:ln w="9525"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1">
          <a:scrgbClr r="0" g="0" b="0"/>
        </a:fillRef>
        <a:effectRef idx="1">
          <a:scrgbClr r="0" g="0" b="0"/>
        </a:effectRef>
        <a:fontRef idx="minor"/>
      </dsp:style>
    </dsp:sp>
    <dsp:sp modelId="{874EB998-4F6D-457A-AE20-D6D5C6718F1B}">
      <dsp:nvSpPr>
        <dsp:cNvPr id="0" name=""/>
        <dsp:cNvSpPr/>
      </dsp:nvSpPr>
      <dsp:spPr>
        <a:xfrm rot="10800000">
          <a:off x="1587111" y="3251547"/>
          <a:ext cx="5472684" cy="834613"/>
        </a:xfrm>
        <a:prstGeom prst="homePlate">
          <a:avLst/>
        </a:prstGeom>
        <a:gradFill rotWithShape="0">
          <a:gsLst>
            <a:gs pos="0">
              <a:schemeClr val="accent5">
                <a:hueOff val="-9933876"/>
                <a:satOff val="39811"/>
                <a:lumOff val="8628"/>
                <a:alphaOff val="0"/>
                <a:tint val="50000"/>
                <a:satMod val="300000"/>
              </a:schemeClr>
            </a:gs>
            <a:gs pos="35000">
              <a:schemeClr val="accent5">
                <a:hueOff val="-9933876"/>
                <a:satOff val="39811"/>
                <a:lumOff val="8628"/>
                <a:alphaOff val="0"/>
                <a:tint val="37000"/>
                <a:satMod val="300000"/>
              </a:schemeClr>
            </a:gs>
            <a:gs pos="100000">
              <a:schemeClr val="accent5">
                <a:hueOff val="-9933876"/>
                <a:satOff val="39811"/>
                <a:lumOff val="8628"/>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68041" tIns="152400" rIns="284480" bIns="152400" numCol="1" spcCol="1270" anchor="ctr" anchorCtr="0">
          <a:noAutofit/>
        </a:bodyPr>
        <a:lstStyle/>
        <a:p>
          <a:pPr lvl="0" algn="r" defTabSz="1778000" rtl="1">
            <a:lnSpc>
              <a:spcPct val="90000"/>
            </a:lnSpc>
            <a:spcBef>
              <a:spcPct val="0"/>
            </a:spcBef>
            <a:spcAft>
              <a:spcPct val="35000"/>
            </a:spcAft>
          </a:pPr>
          <a:r>
            <a:rPr lang="ar-SA" sz="4000" kern="1200" dirty="0" smtClean="0"/>
            <a:t>وكثرة الإسرائيليات</a:t>
          </a:r>
          <a:endParaRPr lang="ar-SA" sz="4000" kern="1200" dirty="0"/>
        </a:p>
      </dsp:txBody>
      <dsp:txXfrm rot="10800000">
        <a:off x="1795764" y="3251547"/>
        <a:ext cx="5264031" cy="834613"/>
      </dsp:txXfrm>
    </dsp:sp>
    <dsp:sp modelId="{B9CC645E-4F20-4F1B-97F2-88E8A014B961}">
      <dsp:nvSpPr>
        <dsp:cNvPr id="0" name=""/>
        <dsp:cNvSpPr/>
      </dsp:nvSpPr>
      <dsp:spPr>
        <a:xfrm>
          <a:off x="1169804" y="3251547"/>
          <a:ext cx="834613" cy="834613"/>
        </a:xfrm>
        <a:prstGeom prst="ellipse">
          <a:avLst/>
        </a:prstGeom>
        <a:solidFill>
          <a:schemeClr val="accent5">
            <a:tint val="50000"/>
            <a:hueOff val="-10682366"/>
            <a:satOff val="47617"/>
            <a:lumOff val="4207"/>
            <a:alphaOff val="0"/>
          </a:schemeClr>
        </a:solidFill>
        <a:ln w="9525"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1">
          <a:scrgbClr r="0" g="0" b="0"/>
        </a:fillRef>
        <a:effectRef idx="1">
          <a:scrgbClr r="0" g="0" b="0"/>
        </a:effectRef>
        <a:fontRef idx="minor"/>
      </dsp:style>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7F0AEE-F795-461C-ADD1-E573A31FFA90}">
      <dsp:nvSpPr>
        <dsp:cNvPr id="0" name=""/>
        <dsp:cNvSpPr/>
      </dsp:nvSpPr>
      <dsp:spPr>
        <a:xfrm>
          <a:off x="0" y="0"/>
          <a:ext cx="8229600" cy="738052"/>
        </a:xfrm>
        <a:prstGeom prst="roundRect">
          <a:avLst/>
        </a:prstGeom>
        <a:solidFill>
          <a:srgbClr val="FF99FF"/>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7160" tIns="137160" rIns="137160" bIns="137160" numCol="1" spcCol="1270" anchor="ctr" anchorCtr="0">
          <a:noAutofit/>
        </a:bodyPr>
        <a:lstStyle/>
        <a:p>
          <a:pPr lvl="0" algn="ctr" defTabSz="1600200" rtl="1">
            <a:lnSpc>
              <a:spcPct val="90000"/>
            </a:lnSpc>
            <a:spcBef>
              <a:spcPct val="0"/>
            </a:spcBef>
            <a:spcAft>
              <a:spcPct val="35000"/>
            </a:spcAft>
          </a:pPr>
          <a:r>
            <a:rPr lang="ar-SA" sz="3600" b="1" u="sng" kern="1200" dirty="0" smtClean="0"/>
            <a:t>الخطوة الخامسة:</a:t>
          </a:r>
          <a:endParaRPr lang="ar-SA" sz="3600" b="1" u="sng" kern="1200" dirty="0"/>
        </a:p>
      </dsp:txBody>
      <dsp:txXfrm>
        <a:off x="36029" y="36029"/>
        <a:ext cx="8157542" cy="665994"/>
      </dsp:txXfrm>
    </dsp:sp>
    <dsp:sp modelId="{5DB5F86A-420F-4FE3-A906-C02C382C8C6C}">
      <dsp:nvSpPr>
        <dsp:cNvPr id="0" name=""/>
        <dsp:cNvSpPr/>
      </dsp:nvSpPr>
      <dsp:spPr>
        <a:xfrm>
          <a:off x="0" y="1096109"/>
          <a:ext cx="8229600" cy="1460159"/>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106680" rIns="106680" bIns="106680" numCol="1" spcCol="1270" anchor="ctr" anchorCtr="0">
          <a:noAutofit/>
        </a:bodyPr>
        <a:lstStyle/>
        <a:p>
          <a:pPr lvl="0" algn="r" defTabSz="1244600" rtl="1">
            <a:lnSpc>
              <a:spcPct val="90000"/>
            </a:lnSpc>
            <a:spcBef>
              <a:spcPct val="0"/>
            </a:spcBef>
            <a:spcAft>
              <a:spcPct val="35000"/>
            </a:spcAft>
          </a:pPr>
          <a:r>
            <a:rPr lang="ar-SA" sz="2800" b="1" kern="1200" dirty="0" smtClean="0"/>
            <a:t>هي أوسع الخطوات وأفسحها، امتدت من العصر العباسي إلى يومنا هذا</a:t>
          </a:r>
          <a:endParaRPr lang="ar-SA" sz="2800" b="1" kern="1200" dirty="0"/>
        </a:p>
      </dsp:txBody>
      <dsp:txXfrm>
        <a:off x="71279" y="1167388"/>
        <a:ext cx="8087042" cy="1317601"/>
      </dsp:txXfrm>
    </dsp:sp>
    <dsp:sp modelId="{A914D9B5-7D40-4927-BB69-E63FB7729B93}">
      <dsp:nvSpPr>
        <dsp:cNvPr id="0" name=""/>
        <dsp:cNvSpPr/>
      </dsp:nvSpPr>
      <dsp:spPr>
        <a:xfrm>
          <a:off x="0" y="2740589"/>
          <a:ext cx="8229600" cy="1460159"/>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106680" rIns="106680" bIns="106680" numCol="1" spcCol="1270" anchor="ctr" anchorCtr="0">
          <a:noAutofit/>
        </a:bodyPr>
        <a:lstStyle/>
        <a:p>
          <a:pPr lvl="0" algn="justLow" defTabSz="1244600" rtl="1">
            <a:lnSpc>
              <a:spcPct val="90000"/>
            </a:lnSpc>
            <a:spcBef>
              <a:spcPct val="0"/>
            </a:spcBef>
            <a:spcAft>
              <a:spcPct val="35000"/>
            </a:spcAft>
          </a:pPr>
          <a:r>
            <a:rPr lang="ar-SA" sz="2800" b="1" kern="1200" dirty="0" smtClean="0"/>
            <a:t>فبعد أن كان تدوين التفسير مقصوراً على رواية ما نُقِل عن سَلَف هذه الأمة، تجاوز بهذه الخطوة الواسعة إلى تدوين تفسير اختلط فيه الفهم العقلي بالتفسير النقلي، وكان ذلك على تدرج ملحوظ في ذلك.</a:t>
          </a:r>
          <a:endParaRPr lang="ar-SA" sz="2800" b="1" kern="1200" dirty="0"/>
        </a:p>
      </dsp:txBody>
      <dsp:txXfrm>
        <a:off x="71279" y="2811868"/>
        <a:ext cx="8087042" cy="1317601"/>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115654-E635-4A22-ADCC-26DCF64B0154}">
      <dsp:nvSpPr>
        <dsp:cNvPr id="0" name=""/>
        <dsp:cNvSpPr/>
      </dsp:nvSpPr>
      <dsp:spPr>
        <a:xfrm>
          <a:off x="0" y="0"/>
          <a:ext cx="8229600" cy="4176464"/>
        </a:xfrm>
        <a:prstGeom prst="roundRect">
          <a:avLst>
            <a:gd name="adj" fmla="val 8500"/>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0" tIns="152400" rIns="152400" bIns="3241400" numCol="1" spcCol="1270" anchor="t" anchorCtr="0">
          <a:noAutofit/>
        </a:bodyPr>
        <a:lstStyle/>
        <a:p>
          <a:pPr lvl="0" algn="r" defTabSz="1778000" rtl="1">
            <a:lnSpc>
              <a:spcPct val="90000"/>
            </a:lnSpc>
            <a:spcBef>
              <a:spcPct val="0"/>
            </a:spcBef>
            <a:spcAft>
              <a:spcPct val="35000"/>
            </a:spcAft>
          </a:pPr>
          <a:r>
            <a:rPr lang="ar-SA" sz="4000" b="1" u="sng" kern="1200" dirty="0" smtClean="0"/>
            <a:t>تدرج التفسير العقلي:</a:t>
          </a:r>
          <a:endParaRPr lang="ar-SA" sz="4000" b="1" u="sng" kern="1200" dirty="0"/>
        </a:p>
      </dsp:txBody>
      <dsp:txXfrm>
        <a:off x="103976" y="103976"/>
        <a:ext cx="8021648" cy="3968512"/>
      </dsp:txXfrm>
    </dsp:sp>
    <dsp:sp modelId="{032FAA5B-FFA3-471D-ADEC-19C923374843}">
      <dsp:nvSpPr>
        <dsp:cNvPr id="0" name=""/>
        <dsp:cNvSpPr/>
      </dsp:nvSpPr>
      <dsp:spPr>
        <a:xfrm>
          <a:off x="205740" y="1044116"/>
          <a:ext cx="7818120" cy="2923524"/>
        </a:xfrm>
        <a:prstGeom prst="roundRect">
          <a:avLst>
            <a:gd name="adj" fmla="val 10500"/>
          </a:avLst>
        </a:prstGeom>
        <a:gradFill rotWithShape="0">
          <a:gsLst>
            <a:gs pos="0">
              <a:schemeClr val="accent3">
                <a:hueOff val="5625132"/>
                <a:satOff val="-8440"/>
                <a:lumOff val="-1373"/>
                <a:alphaOff val="0"/>
                <a:tint val="50000"/>
                <a:satMod val="300000"/>
              </a:schemeClr>
            </a:gs>
            <a:gs pos="35000">
              <a:schemeClr val="accent3">
                <a:hueOff val="5625132"/>
                <a:satOff val="-8440"/>
                <a:lumOff val="-1373"/>
                <a:alphaOff val="0"/>
                <a:tint val="37000"/>
                <a:satMod val="300000"/>
              </a:schemeClr>
            </a:gs>
            <a:gs pos="100000">
              <a:schemeClr val="accent3">
                <a:hueOff val="5625132"/>
                <a:satOff val="-8440"/>
                <a:lumOff val="-1373"/>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3350" tIns="133350" rIns="133350" bIns="1856438" numCol="1" spcCol="1270" anchor="t" anchorCtr="0">
          <a:noAutofit/>
        </a:bodyPr>
        <a:lstStyle/>
        <a:p>
          <a:pPr lvl="0" algn="r" defTabSz="1555750" rtl="1">
            <a:lnSpc>
              <a:spcPct val="90000"/>
            </a:lnSpc>
            <a:spcBef>
              <a:spcPct val="0"/>
            </a:spcBef>
            <a:spcAft>
              <a:spcPct val="35000"/>
            </a:spcAft>
          </a:pPr>
          <a:r>
            <a:rPr lang="ar-SA" sz="3500" b="1" kern="1200" dirty="0" smtClean="0"/>
            <a:t>بدأ على محاولة فهم شخصي وترجيح لبعض الأقوال</a:t>
          </a:r>
          <a:endParaRPr lang="ar-SA" sz="3500" b="1" kern="1200" dirty="0"/>
        </a:p>
      </dsp:txBody>
      <dsp:txXfrm>
        <a:off x="295648" y="1134024"/>
        <a:ext cx="7638304" cy="2743708"/>
      </dsp:txXfrm>
    </dsp:sp>
    <dsp:sp modelId="{9166A62F-28BC-4095-B9E9-15868EF14690}">
      <dsp:nvSpPr>
        <dsp:cNvPr id="0" name=""/>
        <dsp:cNvSpPr/>
      </dsp:nvSpPr>
      <dsp:spPr>
        <a:xfrm>
          <a:off x="411480" y="2088232"/>
          <a:ext cx="7406640" cy="1670585"/>
        </a:xfrm>
        <a:prstGeom prst="roundRect">
          <a:avLst>
            <a:gd name="adj" fmla="val 10500"/>
          </a:avLst>
        </a:prstGeom>
        <a:gradFill rotWithShape="0">
          <a:gsLst>
            <a:gs pos="0">
              <a:schemeClr val="accent3">
                <a:hueOff val="11250264"/>
                <a:satOff val="-16880"/>
                <a:lumOff val="-2745"/>
                <a:alphaOff val="0"/>
                <a:tint val="50000"/>
                <a:satMod val="300000"/>
              </a:schemeClr>
            </a:gs>
            <a:gs pos="35000">
              <a:schemeClr val="accent3">
                <a:hueOff val="11250264"/>
                <a:satOff val="-16880"/>
                <a:lumOff val="-2745"/>
                <a:alphaOff val="0"/>
                <a:tint val="37000"/>
                <a:satMod val="300000"/>
              </a:schemeClr>
            </a:gs>
            <a:gs pos="100000">
              <a:schemeClr val="accent3">
                <a:hueOff val="11250264"/>
                <a:satOff val="-16880"/>
                <a:lumOff val="-2745"/>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3350" tIns="133350" rIns="133350" bIns="248920" numCol="1" spcCol="1270" anchor="t" anchorCtr="0">
          <a:noAutofit/>
        </a:bodyPr>
        <a:lstStyle/>
        <a:p>
          <a:pPr lvl="0" algn="r" defTabSz="1555750" rtl="1">
            <a:lnSpc>
              <a:spcPct val="90000"/>
            </a:lnSpc>
            <a:spcBef>
              <a:spcPct val="0"/>
            </a:spcBef>
            <a:spcAft>
              <a:spcPct val="35000"/>
            </a:spcAft>
          </a:pPr>
          <a:r>
            <a:rPr lang="ar-SA" sz="3500" b="1" kern="1200" dirty="0" smtClean="0"/>
            <a:t>ثم أخذت محاولات هذا الفهم الشخصي في الازدياد، متأثرة </a:t>
          </a:r>
          <a:r>
            <a:rPr lang="ar-SA" sz="3500" b="1" u="sng" kern="1200" dirty="0" err="1" smtClean="0"/>
            <a:t>بمستجات</a:t>
          </a:r>
          <a:r>
            <a:rPr lang="ar-SA" sz="3500" b="1" u="sng" kern="1200" dirty="0" smtClean="0"/>
            <a:t> العصر</a:t>
          </a:r>
          <a:endParaRPr lang="ar-SA" sz="3500" b="1" kern="1200" dirty="0"/>
        </a:p>
      </dsp:txBody>
      <dsp:txXfrm>
        <a:off x="462856" y="2139608"/>
        <a:ext cx="7303888" cy="1567833"/>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43E090-25F2-48EF-8096-BD27085F4B50}">
      <dsp:nvSpPr>
        <dsp:cNvPr id="0" name=""/>
        <dsp:cNvSpPr/>
      </dsp:nvSpPr>
      <dsp:spPr>
        <a:xfrm>
          <a:off x="0" y="0"/>
          <a:ext cx="8229600" cy="2535531"/>
        </a:xfrm>
        <a:prstGeom prst="round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106680" tIns="106680" rIns="106680" bIns="106680" numCol="1" spcCol="1270" anchor="ctr" anchorCtr="0">
          <a:noAutofit/>
        </a:bodyPr>
        <a:lstStyle/>
        <a:p>
          <a:pPr lvl="0" algn="justLow" defTabSz="1244600" rtl="1">
            <a:lnSpc>
              <a:spcPct val="90000"/>
            </a:lnSpc>
            <a:spcBef>
              <a:spcPct val="0"/>
            </a:spcBef>
            <a:spcAft>
              <a:spcPct val="35000"/>
            </a:spcAft>
          </a:pPr>
          <a:r>
            <a:rPr lang="ar-SA" sz="2800" b="1" kern="1200" dirty="0" smtClean="0"/>
            <a:t>وهكذا تدرج التفسير، واتجهت الكتب المؤلَّفة فيه اتجاهات متنوعة، وتحكَّمت الاصطلاحات العلمية، والعقائد المذهبية </a:t>
          </a:r>
          <a:r>
            <a:rPr lang="ar-SA" sz="2800" b="1" kern="1200" dirty="0" err="1" smtClean="0"/>
            <a:t>فى</a:t>
          </a:r>
          <a:r>
            <a:rPr lang="ar-SA" sz="2800" b="1" kern="1200" dirty="0" smtClean="0"/>
            <a:t> عبارات القرآن الكريم، فظهرت آثار الثقافة الفلسفية والعلمية للمسلمين </a:t>
          </a:r>
          <a:r>
            <a:rPr lang="ar-SA" sz="2800" b="1" kern="1200" dirty="0" err="1" smtClean="0"/>
            <a:t>فى</a:t>
          </a:r>
          <a:r>
            <a:rPr lang="ar-SA" sz="2800" b="1" kern="1200" dirty="0" smtClean="0"/>
            <a:t> تفسير القرآن، كما ظهرت آثار التصوف واضحة فيه، وكما ظهرت آثار النِحَل والأهواء فيه ظهوراً جلياً.</a:t>
          </a:r>
          <a:endParaRPr lang="ar-SA" sz="2800" b="1" kern="1200" dirty="0"/>
        </a:p>
      </dsp:txBody>
      <dsp:txXfrm>
        <a:off x="123774" y="123774"/>
        <a:ext cx="7982052" cy="2287983"/>
      </dsp:txXfrm>
    </dsp:sp>
    <dsp:sp modelId="{48B8A5F2-3E23-43D6-932F-F15E7BFD88EA}">
      <dsp:nvSpPr>
        <dsp:cNvPr id="0" name=""/>
        <dsp:cNvSpPr/>
      </dsp:nvSpPr>
      <dsp:spPr>
        <a:xfrm>
          <a:off x="0" y="2546353"/>
          <a:ext cx="8229600" cy="1701984"/>
        </a:xfrm>
        <a:prstGeom prst="roundRect">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106680" tIns="106680" rIns="106680" bIns="106680" numCol="1" spcCol="1270" anchor="ctr" anchorCtr="0">
          <a:noAutofit/>
        </a:bodyPr>
        <a:lstStyle/>
        <a:p>
          <a:pPr lvl="0" algn="r" defTabSz="1244600" rtl="1">
            <a:lnSpc>
              <a:spcPct val="90000"/>
            </a:lnSpc>
            <a:spcBef>
              <a:spcPct val="0"/>
            </a:spcBef>
            <a:spcAft>
              <a:spcPct val="35000"/>
            </a:spcAft>
          </a:pPr>
          <a:r>
            <a:rPr lang="ar-SA" sz="2800" b="1" kern="1200" dirty="0" smtClean="0"/>
            <a:t>وإنَّا لنلحظ في وضوح وجلاء: أن كل مَن برع في فن من فنون العلم، يكاد يقتصر تفسيره على الفن الذى برع فيه</a:t>
          </a:r>
          <a:endParaRPr lang="ar-SA" sz="2800" b="1" kern="1200" dirty="0"/>
        </a:p>
      </dsp:txBody>
      <dsp:txXfrm>
        <a:off x="83084" y="2629437"/>
        <a:ext cx="8063432" cy="1535816"/>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971D64-DC77-43D8-885C-FBC07ADF1A4D}">
      <dsp:nvSpPr>
        <dsp:cNvPr id="0" name=""/>
        <dsp:cNvSpPr/>
      </dsp:nvSpPr>
      <dsp:spPr>
        <a:xfrm>
          <a:off x="0" y="996796"/>
          <a:ext cx="8229600" cy="1894776"/>
        </a:xfrm>
        <a:prstGeom prst="roundRect">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121920" tIns="121920" rIns="121920" bIns="121920" numCol="1" spcCol="1270" anchor="ctr" anchorCtr="0">
          <a:noAutofit/>
        </a:bodyPr>
        <a:lstStyle/>
        <a:p>
          <a:pPr lvl="0" algn="r" defTabSz="1422400" rtl="1">
            <a:lnSpc>
              <a:spcPct val="90000"/>
            </a:lnSpc>
            <a:spcBef>
              <a:spcPct val="0"/>
            </a:spcBef>
            <a:spcAft>
              <a:spcPct val="35000"/>
            </a:spcAft>
          </a:pPr>
          <a:r>
            <a:rPr lang="ar-SA" sz="3200" b="1" kern="1200" dirty="0" smtClean="0"/>
            <a:t>هل أثر هذا الطغيان العقلي العلمي على التفسير المأثور ومحاه من الوجود؟</a:t>
          </a:r>
          <a:endParaRPr lang="ar-SA" sz="3200" b="1" kern="1200" dirty="0"/>
        </a:p>
      </dsp:txBody>
      <dsp:txXfrm>
        <a:off x="92495" y="1089291"/>
        <a:ext cx="8044610" cy="1709786"/>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F6BF11-9FC4-44E6-8B26-C249A36A9F92}">
      <dsp:nvSpPr>
        <dsp:cNvPr id="0" name=""/>
        <dsp:cNvSpPr/>
      </dsp:nvSpPr>
      <dsp:spPr>
        <a:xfrm>
          <a:off x="617219" y="0"/>
          <a:ext cx="6995160" cy="3394472"/>
        </a:xfrm>
        <a:prstGeom prst="rightArrow">
          <a:avLst/>
        </a:prstGeom>
        <a:solidFill>
          <a:schemeClr val="dk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29BC493-DFFB-4965-A1B0-0FAA52B15F95}">
      <dsp:nvSpPr>
        <dsp:cNvPr id="0" name=""/>
        <dsp:cNvSpPr/>
      </dsp:nvSpPr>
      <dsp:spPr>
        <a:xfrm>
          <a:off x="1350168" y="1018341"/>
          <a:ext cx="5529262" cy="1357788"/>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4790" tIns="224790" rIns="224790" bIns="224790" numCol="1" spcCol="1270" anchor="ctr" anchorCtr="0">
          <a:noAutofit/>
        </a:bodyPr>
        <a:lstStyle/>
        <a:p>
          <a:pPr lvl="0" algn="ctr" defTabSz="2622550" rtl="1">
            <a:lnSpc>
              <a:spcPct val="90000"/>
            </a:lnSpc>
            <a:spcBef>
              <a:spcPct val="0"/>
            </a:spcBef>
            <a:spcAft>
              <a:spcPct val="35000"/>
            </a:spcAft>
          </a:pPr>
          <a:r>
            <a:rPr lang="ar-SA" sz="5900" kern="1200" dirty="0" smtClean="0"/>
            <a:t>التفسير </a:t>
          </a:r>
          <a:r>
            <a:rPr lang="ar-SA" sz="5900" kern="1200" dirty="0" err="1" smtClean="0"/>
            <a:t>الموضوعى</a:t>
          </a:r>
          <a:r>
            <a:rPr lang="ar-SA" sz="5900" kern="1200" dirty="0" smtClean="0"/>
            <a:t>:</a:t>
          </a:r>
          <a:endParaRPr lang="ar-SA" sz="5900" kern="1200" dirty="0"/>
        </a:p>
      </dsp:txBody>
      <dsp:txXfrm>
        <a:off x="1416450" y="1084623"/>
        <a:ext cx="5396698" cy="1225224"/>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671ED7-5A39-4726-8161-B10C28FF3EC7}">
      <dsp:nvSpPr>
        <dsp:cNvPr id="0" name=""/>
        <dsp:cNvSpPr/>
      </dsp:nvSpPr>
      <dsp:spPr>
        <a:xfrm>
          <a:off x="0" y="255227"/>
          <a:ext cx="8229600" cy="3594001"/>
        </a:xfrm>
        <a:prstGeom prst="roundRect">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121920" tIns="121920" rIns="121920" bIns="121920" numCol="1" spcCol="1270" anchor="ctr" anchorCtr="0">
          <a:noAutofit/>
        </a:bodyPr>
        <a:lstStyle/>
        <a:p>
          <a:pPr lvl="0" algn="justLow" defTabSz="1422400" rtl="1">
            <a:lnSpc>
              <a:spcPct val="90000"/>
            </a:lnSpc>
            <a:spcBef>
              <a:spcPct val="0"/>
            </a:spcBef>
            <a:spcAft>
              <a:spcPct val="35000"/>
            </a:spcAft>
          </a:pPr>
          <a:r>
            <a:rPr lang="ar-SA" sz="3200" b="1" kern="1200" dirty="0" smtClean="0"/>
            <a:t>     وكذلك وُجِد مِنَ العلماء مَن ضيَّق دائرة البحث </a:t>
          </a:r>
          <a:r>
            <a:rPr lang="ar-SA" sz="3200" b="1" kern="1200" dirty="0" err="1" smtClean="0"/>
            <a:t>فى</a:t>
          </a:r>
          <a:r>
            <a:rPr lang="ar-SA" sz="3200" b="1" kern="1200" dirty="0" smtClean="0"/>
            <a:t> التفسير، فتكلَّم عن ناحية واحدة من نَواحيه المتشعبة المتعددة، فابن القيم - مثلاً - أفرد كتاباً من مؤلفاته للكلام عن أقسام القرآن سماه "التبيان في أقسام القرآن". وأبو عبيدة أفرد كتاباً للكلام عن مجاز القرآن والراغب </a:t>
          </a:r>
          <a:r>
            <a:rPr lang="ar-SA" sz="3200" b="1" kern="1200" dirty="0" err="1" smtClean="0"/>
            <a:t>الأصفهانى</a:t>
          </a:r>
          <a:r>
            <a:rPr lang="ar-SA" sz="3200" b="1" kern="1200" dirty="0" smtClean="0"/>
            <a:t> أفرد كتاباً في مفردات القرآن وغير هؤلاء كثير من العلماء الذين قصدوا إلى موضوع خاص في القرآن يجمعون ما تفرَّق منه، ويفردونه بالدرس والبحث.</a:t>
          </a:r>
          <a:endParaRPr lang="ar-SA" sz="3200" b="1" kern="1200" dirty="0"/>
        </a:p>
      </dsp:txBody>
      <dsp:txXfrm>
        <a:off x="175445" y="430672"/>
        <a:ext cx="7878710" cy="3243111"/>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730FB7-F1D0-4F5A-9AE6-5787FD56E1F8}">
      <dsp:nvSpPr>
        <dsp:cNvPr id="0" name=""/>
        <dsp:cNvSpPr/>
      </dsp:nvSpPr>
      <dsp:spPr>
        <a:xfrm rot="10800000">
          <a:off x="-1" y="910"/>
          <a:ext cx="8229603" cy="733651"/>
        </a:xfrm>
        <a:prstGeom prst="homePlate">
          <a:avLst/>
        </a:prstGeom>
        <a:solidFill>
          <a:schemeClr val="dk1"/>
        </a:solidFill>
        <a:ln w="25400" cap="flat" cmpd="sng" algn="ctr">
          <a:solidFill>
            <a:schemeClr val="dk1">
              <a:shade val="50000"/>
            </a:schemeClr>
          </a:solidFill>
          <a:prstDash val="solid"/>
        </a:ln>
        <a:effectLst/>
      </dsp:spPr>
      <dsp:style>
        <a:lnRef idx="2">
          <a:schemeClr val="dk1">
            <a:shade val="50000"/>
          </a:schemeClr>
        </a:lnRef>
        <a:fillRef idx="1">
          <a:schemeClr val="dk1"/>
        </a:fillRef>
        <a:effectRef idx="0">
          <a:schemeClr val="dk1"/>
        </a:effectRef>
        <a:fontRef idx="minor">
          <a:schemeClr val="lt1"/>
        </a:fontRef>
      </dsp:style>
      <dsp:txBody>
        <a:bodyPr spcFirstLastPara="0" vert="horz" wrap="square" lIns="323520" tIns="152400" rIns="284480" bIns="152400" numCol="1" spcCol="1270" anchor="ctr" anchorCtr="0">
          <a:noAutofit/>
        </a:bodyPr>
        <a:lstStyle/>
        <a:p>
          <a:pPr lvl="0" algn="ctr" defTabSz="1778000" rtl="1">
            <a:lnSpc>
              <a:spcPct val="90000"/>
            </a:lnSpc>
            <a:spcBef>
              <a:spcPct val="0"/>
            </a:spcBef>
            <a:spcAft>
              <a:spcPct val="35000"/>
            </a:spcAft>
          </a:pPr>
          <a:r>
            <a:rPr lang="ar-SA" sz="4000" b="1" u="sng" kern="1200" dirty="0" smtClean="0"/>
            <a:t>التفسير بالمأثور </a:t>
          </a:r>
          <a:endParaRPr lang="ar-SA" sz="4000" b="1" u="sng" kern="1200" dirty="0"/>
        </a:p>
      </dsp:txBody>
      <dsp:txXfrm rot="10800000">
        <a:off x="183412" y="910"/>
        <a:ext cx="8046190" cy="733651"/>
      </dsp:txXfrm>
    </dsp:sp>
    <dsp:sp modelId="{DE156F47-1BF8-4D0F-A015-21254F51626D}">
      <dsp:nvSpPr>
        <dsp:cNvPr id="0" name=""/>
        <dsp:cNvSpPr/>
      </dsp:nvSpPr>
      <dsp:spPr>
        <a:xfrm>
          <a:off x="568770" y="895"/>
          <a:ext cx="733651" cy="733651"/>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0CFAF4D-F305-4FEA-B032-68CFC54FC8BD}">
      <dsp:nvSpPr>
        <dsp:cNvPr id="0" name=""/>
        <dsp:cNvSpPr/>
      </dsp:nvSpPr>
      <dsp:spPr>
        <a:xfrm rot="10800000">
          <a:off x="-1" y="875230"/>
          <a:ext cx="8229603" cy="733651"/>
        </a:xfrm>
        <a:prstGeom prst="homePlate">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323520" tIns="137160" rIns="256032" bIns="137160" numCol="1" spcCol="1270" anchor="ctr" anchorCtr="0">
          <a:noAutofit/>
        </a:bodyPr>
        <a:lstStyle/>
        <a:p>
          <a:pPr lvl="0" algn="r" defTabSz="1600200" rtl="1">
            <a:lnSpc>
              <a:spcPct val="90000"/>
            </a:lnSpc>
            <a:spcBef>
              <a:spcPct val="0"/>
            </a:spcBef>
            <a:spcAft>
              <a:spcPct val="35000"/>
            </a:spcAft>
          </a:pPr>
          <a:r>
            <a:rPr lang="ar-SA" sz="3600" kern="1200" dirty="0" smtClean="0"/>
            <a:t>ما هو التفسير المأثور؟</a:t>
          </a:r>
          <a:endParaRPr lang="ar-SA" sz="3600" kern="1200" dirty="0"/>
        </a:p>
      </dsp:txBody>
      <dsp:txXfrm rot="10800000">
        <a:off x="183412" y="875230"/>
        <a:ext cx="8046190" cy="733651"/>
      </dsp:txXfrm>
    </dsp:sp>
    <dsp:sp modelId="{684646D3-0899-4765-B880-2D88E1CF94C3}">
      <dsp:nvSpPr>
        <dsp:cNvPr id="0" name=""/>
        <dsp:cNvSpPr/>
      </dsp:nvSpPr>
      <dsp:spPr>
        <a:xfrm>
          <a:off x="514788" y="864600"/>
          <a:ext cx="733651" cy="733651"/>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04B626F-0BF7-4BBB-AEAC-FBA97F916E0D}">
      <dsp:nvSpPr>
        <dsp:cNvPr id="0" name=""/>
        <dsp:cNvSpPr/>
      </dsp:nvSpPr>
      <dsp:spPr>
        <a:xfrm rot="10800000">
          <a:off x="-1" y="1750108"/>
          <a:ext cx="8229603" cy="2005958"/>
        </a:xfrm>
        <a:prstGeom prst="homePlate">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323520" tIns="121920" rIns="227584" bIns="121920" numCol="1" spcCol="1270" anchor="ctr" anchorCtr="0">
          <a:noAutofit/>
        </a:bodyPr>
        <a:lstStyle/>
        <a:p>
          <a:pPr lvl="0" algn="r" defTabSz="1422400" rtl="1">
            <a:lnSpc>
              <a:spcPct val="90000"/>
            </a:lnSpc>
            <a:spcBef>
              <a:spcPct val="0"/>
            </a:spcBef>
            <a:spcAft>
              <a:spcPct val="35000"/>
            </a:spcAft>
          </a:pPr>
          <a:r>
            <a:rPr lang="ar-SA" sz="3200" kern="1200" dirty="0" smtClean="0"/>
            <a:t>يشمل التفسير المأثور ما جاء في القرآن نفسه من البيان والتفصيل لبعض آياته، وما نُقل عن الرسول صلى الله عليه وسلم، وما نُقِل عن الصحابة رضوان الله عليهم، وما نُقِل عن التابعين</a:t>
          </a:r>
          <a:endParaRPr lang="ar-SA" sz="3200" kern="1200" dirty="0"/>
        </a:p>
      </dsp:txBody>
      <dsp:txXfrm rot="10800000">
        <a:off x="501488" y="1750108"/>
        <a:ext cx="7728114" cy="2005958"/>
      </dsp:txXfrm>
    </dsp:sp>
    <dsp:sp modelId="{E8610159-598E-4F9D-8282-BFA40FADF393}">
      <dsp:nvSpPr>
        <dsp:cNvPr id="0" name=""/>
        <dsp:cNvSpPr/>
      </dsp:nvSpPr>
      <dsp:spPr>
        <a:xfrm>
          <a:off x="514788" y="2376071"/>
          <a:ext cx="733651" cy="733651"/>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CA7FD7-70A9-47DA-A9DB-51ED0FF12AE0}">
      <dsp:nvSpPr>
        <dsp:cNvPr id="0" name=""/>
        <dsp:cNvSpPr/>
      </dsp:nvSpPr>
      <dsp:spPr>
        <a:xfrm rot="10800000">
          <a:off x="-1" y="219"/>
          <a:ext cx="8229603" cy="3858638"/>
        </a:xfrm>
        <a:prstGeom prst="homePlate">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1094626" tIns="125730" rIns="234696" bIns="125730" numCol="1" spcCol="1270" anchor="ctr" anchorCtr="0">
          <a:noAutofit/>
        </a:bodyPr>
        <a:lstStyle/>
        <a:p>
          <a:pPr lvl="0" algn="justLow" defTabSz="1466850" rtl="1">
            <a:lnSpc>
              <a:spcPct val="90000"/>
            </a:lnSpc>
            <a:spcBef>
              <a:spcPct val="0"/>
            </a:spcBef>
            <a:spcAft>
              <a:spcPct val="35000"/>
            </a:spcAft>
          </a:pPr>
          <a:r>
            <a:rPr lang="ar-SA" sz="3300" kern="1200" dirty="0" smtClean="0">
              <a:solidFill>
                <a:srgbClr val="FF0000"/>
              </a:solidFill>
            </a:rPr>
            <a:t>لماذا أدرجت مرويات التابعين في التفسير المأثور وقد اختلف الناس في الأخذ بها؟</a:t>
          </a:r>
        </a:p>
        <a:p>
          <a:pPr lvl="0" algn="justLow" defTabSz="1466850" rtl="1">
            <a:lnSpc>
              <a:spcPct val="90000"/>
            </a:lnSpc>
            <a:spcBef>
              <a:spcPct val="0"/>
            </a:spcBef>
            <a:spcAft>
              <a:spcPct val="35000"/>
            </a:spcAft>
          </a:pPr>
          <a:r>
            <a:rPr lang="ar-SA" sz="3300" kern="1200" dirty="0" smtClean="0"/>
            <a:t>  1-لأننا وجدنا أقوالهم في كتب التفسير المأثور، كتفسير ابن جرير وغيره.</a:t>
          </a:r>
        </a:p>
        <a:p>
          <a:pPr lvl="0" algn="justLow" defTabSz="1466850" rtl="1">
            <a:lnSpc>
              <a:spcPct val="90000"/>
            </a:lnSpc>
            <a:spcBef>
              <a:spcPct val="0"/>
            </a:spcBef>
            <a:spcAft>
              <a:spcPct val="35000"/>
            </a:spcAft>
          </a:pPr>
          <a:r>
            <a:rPr lang="ar-SA" sz="3300" kern="1200" dirty="0" smtClean="0"/>
            <a:t>2- لأن التابعين تلقوا غالب معلوماتهم في التفسير عن الصحابة رضوان الله عليهم.</a:t>
          </a:r>
        </a:p>
        <a:p>
          <a:pPr lvl="0" algn="justLow" defTabSz="1466850" rtl="1">
            <a:lnSpc>
              <a:spcPct val="90000"/>
            </a:lnSpc>
            <a:spcBef>
              <a:spcPct val="0"/>
            </a:spcBef>
            <a:spcAft>
              <a:spcPct val="35000"/>
            </a:spcAft>
          </a:pPr>
          <a:endParaRPr lang="ar-SA" sz="3300" kern="1200" dirty="0"/>
        </a:p>
      </dsp:txBody>
      <dsp:txXfrm rot="10800000">
        <a:off x="964658" y="219"/>
        <a:ext cx="7264944" cy="3858638"/>
      </dsp:txXfrm>
    </dsp:sp>
    <dsp:sp modelId="{D2855C09-0955-4B1B-9C73-1AE31B1253FD}">
      <dsp:nvSpPr>
        <dsp:cNvPr id="0" name=""/>
        <dsp:cNvSpPr/>
      </dsp:nvSpPr>
      <dsp:spPr>
        <a:xfrm>
          <a:off x="405011" y="714104"/>
          <a:ext cx="1170678" cy="2482301"/>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1198A2-6527-4BF5-8DD8-19D4952B2CF3}">
      <dsp:nvSpPr>
        <dsp:cNvPr id="0" name=""/>
        <dsp:cNvSpPr/>
      </dsp:nvSpPr>
      <dsp:spPr>
        <a:xfrm rot="10800000">
          <a:off x="-1" y="764"/>
          <a:ext cx="8229603" cy="701344"/>
        </a:xfrm>
        <a:prstGeom prst="homePlate">
          <a:avLst/>
        </a:prstGeom>
        <a:solidFill>
          <a:schemeClr val="accent2">
            <a:lumMod val="60000"/>
            <a:lumOff val="40000"/>
          </a:schemeClr>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9273" tIns="137160" rIns="256032" bIns="137160" numCol="1" spcCol="1270" anchor="ctr" anchorCtr="0">
          <a:noAutofit/>
        </a:bodyPr>
        <a:lstStyle/>
        <a:p>
          <a:pPr lvl="0" algn="r" defTabSz="1600200" rtl="1">
            <a:lnSpc>
              <a:spcPct val="90000"/>
            </a:lnSpc>
            <a:spcBef>
              <a:spcPct val="0"/>
            </a:spcBef>
            <a:spcAft>
              <a:spcPct val="35000"/>
            </a:spcAft>
          </a:pPr>
          <a:r>
            <a:rPr lang="ar-SA" sz="3600" b="1" u="sng" kern="1200" dirty="0" smtClean="0"/>
            <a:t>الضعف في رواية التفسير المأثور وأسبابه:</a:t>
          </a:r>
          <a:endParaRPr lang="ar-SA" sz="3600" u="sng" kern="1200" dirty="0"/>
        </a:p>
      </dsp:txBody>
      <dsp:txXfrm rot="10800000">
        <a:off x="175335" y="764"/>
        <a:ext cx="8054267" cy="701344"/>
      </dsp:txXfrm>
    </dsp:sp>
    <dsp:sp modelId="{90C9FE96-407D-44CB-9130-4BD19F1A8CEC}">
      <dsp:nvSpPr>
        <dsp:cNvPr id="0" name=""/>
        <dsp:cNvSpPr/>
      </dsp:nvSpPr>
      <dsp:spPr>
        <a:xfrm>
          <a:off x="491839" y="0"/>
          <a:ext cx="701344" cy="701344"/>
        </a:xfrm>
        <a:prstGeom prst="ellipse">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sp>
    <dsp:sp modelId="{94E7D781-FA4C-4E74-9EF3-75491D947FD9}">
      <dsp:nvSpPr>
        <dsp:cNvPr id="0" name=""/>
        <dsp:cNvSpPr/>
      </dsp:nvSpPr>
      <dsp:spPr>
        <a:xfrm rot="10800000">
          <a:off x="4350349" y="942514"/>
          <a:ext cx="3683608" cy="701344"/>
        </a:xfrm>
        <a:prstGeom prst="homePlate">
          <a:avLst/>
        </a:prstGeom>
        <a:solidFill>
          <a:srgbClr val="FF66FF"/>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9273" tIns="137160" rIns="256032" bIns="137160" numCol="1" spcCol="1270" anchor="ctr" anchorCtr="0">
          <a:noAutofit/>
        </a:bodyPr>
        <a:lstStyle/>
        <a:p>
          <a:pPr lvl="0" algn="r" defTabSz="1600200" rtl="1">
            <a:lnSpc>
              <a:spcPct val="90000"/>
            </a:lnSpc>
            <a:spcBef>
              <a:spcPct val="0"/>
            </a:spcBef>
            <a:spcAft>
              <a:spcPct val="35000"/>
            </a:spcAft>
          </a:pPr>
          <a:r>
            <a:rPr lang="ar-SA" sz="3600" b="1" kern="1200" dirty="0" smtClean="0"/>
            <a:t>مدخل :</a:t>
          </a:r>
          <a:endParaRPr lang="ar-SA" sz="3600" kern="1200" dirty="0"/>
        </a:p>
      </dsp:txBody>
      <dsp:txXfrm rot="10800000">
        <a:off x="4525685" y="942514"/>
        <a:ext cx="3508272" cy="701344"/>
      </dsp:txXfrm>
    </dsp:sp>
    <dsp:sp modelId="{5BA8B2EE-CCA1-4AB2-8506-B4DBA5329994}">
      <dsp:nvSpPr>
        <dsp:cNvPr id="0" name=""/>
        <dsp:cNvSpPr/>
      </dsp:nvSpPr>
      <dsp:spPr>
        <a:xfrm>
          <a:off x="3922585" y="916964"/>
          <a:ext cx="701344" cy="701344"/>
        </a:xfrm>
        <a:prstGeom prst="ellipse">
          <a:avLst/>
        </a:prstGeom>
        <a:solidFill>
          <a:schemeClr val="accent1">
            <a:tint val="50000"/>
            <a:hueOff val="0"/>
            <a:satOff val="0"/>
            <a:lumOff val="0"/>
            <a:alphaOff val="0"/>
          </a:schemeClr>
        </a:solidFill>
        <a:ln w="9525"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1">
          <a:scrgbClr r="0" g="0" b="0"/>
        </a:fillRef>
        <a:effectRef idx="1">
          <a:scrgbClr r="0" g="0" b="0"/>
        </a:effectRef>
        <a:fontRef idx="minor"/>
      </dsp:style>
    </dsp:sp>
    <dsp:sp modelId="{BCFF6177-B1F9-4923-8F70-F818B0545798}">
      <dsp:nvSpPr>
        <dsp:cNvPr id="0" name=""/>
        <dsp:cNvSpPr/>
      </dsp:nvSpPr>
      <dsp:spPr>
        <a:xfrm rot="10800000">
          <a:off x="10341" y="1822398"/>
          <a:ext cx="8208916" cy="2389073"/>
        </a:xfrm>
        <a:prstGeom prst="homePlate">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9273" tIns="102870" rIns="192024" bIns="102870" numCol="1" spcCol="1270" anchor="ctr" anchorCtr="0">
          <a:noAutofit/>
        </a:bodyPr>
        <a:lstStyle/>
        <a:p>
          <a:pPr lvl="0" algn="justLow" defTabSz="1200150" rtl="1">
            <a:lnSpc>
              <a:spcPct val="90000"/>
            </a:lnSpc>
            <a:spcBef>
              <a:spcPct val="0"/>
            </a:spcBef>
            <a:spcAft>
              <a:spcPct val="35000"/>
            </a:spcAft>
          </a:pPr>
          <a:r>
            <a:rPr lang="ar-SA" sz="2700" b="1" kern="1200" dirty="0" smtClean="0"/>
            <a:t>    علمنا مما تقدَّم أن التفسير المأثور يشمل ما كان تفسيراً للقرآن بالقرآن، وما كان تفسيراً للقرآن بالسُّنَّة، وما كان تفسيراً للقرآن بالموقوف على الصحابة أو المروى عن التابعين. أما تفسير القرآن بالقرآن. أو بما ثبت من السُّنَّة الصحيحة، فذلك مما لا خلاف </a:t>
          </a:r>
          <a:r>
            <a:rPr lang="ar-SA" sz="2700" b="1" kern="1200" dirty="0" err="1" smtClean="0"/>
            <a:t>فى</a:t>
          </a:r>
          <a:r>
            <a:rPr lang="ar-SA" sz="2700" b="1" kern="1200" dirty="0" smtClean="0"/>
            <a:t> قبوله، لأنه لا يتطرق إليه الضعف. ولا يجد الشك إليه سبيلاً.</a:t>
          </a:r>
          <a:endParaRPr lang="ar-SA" sz="2700" b="1" kern="1200" dirty="0"/>
        </a:p>
      </dsp:txBody>
      <dsp:txXfrm rot="10800000">
        <a:off x="607609" y="1822398"/>
        <a:ext cx="7611648" cy="2389073"/>
      </dsp:txXfrm>
    </dsp:sp>
    <dsp:sp modelId="{DE77D3B1-D807-4801-A834-9B6D2ECE4002}">
      <dsp:nvSpPr>
        <dsp:cNvPr id="0" name=""/>
        <dsp:cNvSpPr/>
      </dsp:nvSpPr>
      <dsp:spPr>
        <a:xfrm>
          <a:off x="154359" y="2646295"/>
          <a:ext cx="701344" cy="701344"/>
        </a:xfrm>
        <a:prstGeom prst="ellipse">
          <a:avLst/>
        </a:prstGeom>
        <a:solidFill>
          <a:schemeClr val="accent1">
            <a:tint val="50000"/>
            <a:hueOff val="0"/>
            <a:satOff val="0"/>
            <a:lumOff val="0"/>
            <a:alphaOff val="0"/>
          </a:schemeClr>
        </a:solidFill>
        <a:ln w="9525"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1">
          <a:scrgbClr r="0" g="0" b="0"/>
        </a:fillRef>
        <a:effectRef idx="1">
          <a:scrgbClr r="0" g="0" b="0"/>
        </a:effectRef>
        <a:fontRef idx="minor"/>
      </dsp:style>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344527-10F5-4A49-A7F5-5D64628C140D}">
      <dsp:nvSpPr>
        <dsp:cNvPr id="0" name=""/>
        <dsp:cNvSpPr/>
      </dsp:nvSpPr>
      <dsp:spPr>
        <a:xfrm rot="10800000">
          <a:off x="-1" y="1544"/>
          <a:ext cx="8229603" cy="1451150"/>
        </a:xfrm>
        <a:prstGeom prst="homePlate">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solidFill>
            <a:schemeClr val="dk1">
              <a:shade val="95000"/>
              <a:satMod val="105000"/>
            </a:schemeClr>
          </a:solidFill>
          <a:prstDash val="solid"/>
        </a:ln>
        <a:effectLst>
          <a:outerShdw blurRad="40000" dist="20000" dir="5400000" rotWithShape="0">
            <a:srgbClr val="000000">
              <a:alpha val="38000"/>
            </a:srgbClr>
          </a:outerShdw>
        </a:effectLst>
      </dsp:spPr>
      <dsp:style>
        <a:lnRef idx="1">
          <a:schemeClr val="dk1"/>
        </a:lnRef>
        <a:fillRef idx="2">
          <a:schemeClr val="dk1"/>
        </a:fillRef>
        <a:effectRef idx="1">
          <a:schemeClr val="dk1"/>
        </a:effectRef>
        <a:fontRef idx="minor">
          <a:schemeClr val="dk1"/>
        </a:fontRef>
      </dsp:style>
      <dsp:txBody>
        <a:bodyPr spcFirstLastPara="0" vert="horz" wrap="square" lIns="639917" tIns="121920" rIns="227584" bIns="121920" numCol="1" spcCol="1270" anchor="ctr" anchorCtr="0">
          <a:noAutofit/>
        </a:bodyPr>
        <a:lstStyle/>
        <a:p>
          <a:pPr lvl="0" algn="justLow" defTabSz="1422400" rtl="1">
            <a:lnSpc>
              <a:spcPct val="90000"/>
            </a:lnSpc>
            <a:spcBef>
              <a:spcPct val="0"/>
            </a:spcBef>
            <a:spcAft>
              <a:spcPct val="35000"/>
            </a:spcAft>
          </a:pPr>
          <a:r>
            <a:rPr lang="ar-SA" sz="3200" b="1" kern="1200" dirty="0" smtClean="0"/>
            <a:t> وأما ما أُضيف إلى النبي </a:t>
          </a:r>
          <a:r>
            <a:rPr lang="ar-SA" sz="3200" b="1" kern="1200" dirty="0" smtClean="0">
              <a:sym typeface="AGA Arabesque"/>
            </a:rPr>
            <a:t></a:t>
          </a:r>
          <a:r>
            <a:rPr lang="ar-SA" sz="3200" b="1" kern="1200" dirty="0" smtClean="0"/>
            <a:t>وهو ضعيف في سنده أو متنه فذلك مردود غير مقبول، ما دام لم تصح نسبته إلى النبي صلى الله عليه وسلم.</a:t>
          </a:r>
          <a:endParaRPr lang="ar-SA" sz="3200" b="1" kern="1200" dirty="0"/>
        </a:p>
      </dsp:txBody>
      <dsp:txXfrm rot="10800000">
        <a:off x="362786" y="1544"/>
        <a:ext cx="7866816" cy="1451150"/>
      </dsp:txXfrm>
    </dsp:sp>
    <dsp:sp modelId="{2BC91F4A-0E9E-4B24-AE75-74002B9CADF5}">
      <dsp:nvSpPr>
        <dsp:cNvPr id="0" name=""/>
        <dsp:cNvSpPr/>
      </dsp:nvSpPr>
      <dsp:spPr>
        <a:xfrm>
          <a:off x="631405" y="1065"/>
          <a:ext cx="334925" cy="1451150"/>
        </a:xfrm>
        <a:prstGeom prst="ellipse">
          <a:avLst/>
        </a:prstGeom>
        <a:solidFill>
          <a:schemeClr val="accent4">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49D78AB-7FD0-4DCB-BF8E-553E3E265025}">
      <dsp:nvSpPr>
        <dsp:cNvPr id="0" name=""/>
        <dsp:cNvSpPr/>
      </dsp:nvSpPr>
      <dsp:spPr>
        <a:xfrm rot="10800000">
          <a:off x="-1" y="1771726"/>
          <a:ext cx="8229603" cy="2217038"/>
        </a:xfrm>
        <a:prstGeom prst="homePlate">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39917" tIns="121920" rIns="227584" bIns="121920" numCol="1" spcCol="1270" anchor="ctr" anchorCtr="0">
          <a:noAutofit/>
        </a:bodyPr>
        <a:lstStyle/>
        <a:p>
          <a:pPr lvl="0" algn="justLow" defTabSz="1422400" rtl="1">
            <a:lnSpc>
              <a:spcPct val="90000"/>
            </a:lnSpc>
            <a:spcBef>
              <a:spcPct val="0"/>
            </a:spcBef>
            <a:spcAft>
              <a:spcPct val="35000"/>
            </a:spcAft>
          </a:pPr>
          <a:r>
            <a:rPr lang="ar-SA" sz="3200" b="1" kern="1200" dirty="0" smtClean="0"/>
            <a:t>   وأما تفسير القرآن بما يُروى عن الصحابة أو التابعين، فقد تسرَّب إليه الخلل، وتطرَّق إليه الضعف، إلى حد كاد يُفقدنا الثقة بكل ما رُوِى من ذلك، لولا أن قيَّض الله لهذا التراث العظيم من أزاح عنه هذه الشكوك.</a:t>
          </a:r>
          <a:endParaRPr lang="ar-SA" sz="3200" b="1" kern="1200" dirty="0"/>
        </a:p>
      </dsp:txBody>
      <dsp:txXfrm rot="10800000">
        <a:off x="554258" y="1771726"/>
        <a:ext cx="7675344" cy="2217038"/>
      </dsp:txXfrm>
    </dsp:sp>
    <dsp:sp modelId="{8691A39E-3E6D-4A74-A0DA-4574DD690D1C}">
      <dsp:nvSpPr>
        <dsp:cNvPr id="0" name=""/>
        <dsp:cNvSpPr/>
      </dsp:nvSpPr>
      <dsp:spPr>
        <a:xfrm>
          <a:off x="562737" y="2238749"/>
          <a:ext cx="334896" cy="1451150"/>
        </a:xfrm>
        <a:prstGeom prst="ellipse">
          <a:avLst/>
        </a:prstGeom>
        <a:solidFill>
          <a:schemeClr val="accent4">
            <a:tint val="50000"/>
            <a:hueOff val="-3981279"/>
            <a:satOff val="22610"/>
            <a:lumOff val="179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C54F59-6246-4004-91A9-896ACF72E081}">
      <dsp:nvSpPr>
        <dsp:cNvPr id="0" name=""/>
        <dsp:cNvSpPr/>
      </dsp:nvSpPr>
      <dsp:spPr>
        <a:xfrm rot="10800000">
          <a:off x="-1" y="675116"/>
          <a:ext cx="8229603" cy="2754223"/>
        </a:xfrm>
        <a:prstGeom prst="homePlate">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1214536" tIns="121920" rIns="227584" bIns="121920" numCol="1" spcCol="1270" anchor="ctr" anchorCtr="0">
          <a:noAutofit/>
        </a:bodyPr>
        <a:lstStyle/>
        <a:p>
          <a:pPr lvl="0" algn="justLow" defTabSz="1422400" rtl="1">
            <a:lnSpc>
              <a:spcPct val="90000"/>
            </a:lnSpc>
            <a:spcBef>
              <a:spcPct val="0"/>
            </a:spcBef>
            <a:spcAft>
              <a:spcPct val="35000"/>
            </a:spcAft>
          </a:pPr>
          <a:r>
            <a:rPr lang="ar-SA" sz="3200" b="1" kern="1200" dirty="0" smtClean="0"/>
            <a:t> ولقد كانت كثرة المروى من ذلك كثرة جاوزت الحد وبخاصة عن ابن عباس وعلىّ بن أبى طالب رضى الله عنهما - أكبر عامل </a:t>
          </a:r>
          <a:r>
            <a:rPr lang="ar-SA" sz="3200" b="1" kern="1200" dirty="0" err="1" smtClean="0"/>
            <a:t>فى</a:t>
          </a:r>
          <a:r>
            <a:rPr lang="ar-SA" sz="3200" b="1" kern="1200" dirty="0" smtClean="0"/>
            <a:t> صرف همة العلماء ولفت أنظارهم إلى البحث والتمحيص</a:t>
          </a:r>
          <a:endParaRPr lang="ar-SA" sz="3200" b="1" kern="1200" dirty="0"/>
        </a:p>
      </dsp:txBody>
      <dsp:txXfrm rot="10800000">
        <a:off x="688555" y="675116"/>
        <a:ext cx="7541047" cy="2754223"/>
      </dsp:txXfrm>
    </dsp:sp>
    <dsp:sp modelId="{BA4FCA86-0623-4390-98AB-8D303C092DEF}">
      <dsp:nvSpPr>
        <dsp:cNvPr id="0" name=""/>
        <dsp:cNvSpPr/>
      </dsp:nvSpPr>
      <dsp:spPr>
        <a:xfrm>
          <a:off x="1090476" y="666082"/>
          <a:ext cx="673077" cy="2754223"/>
        </a:xfrm>
        <a:prstGeom prst="ellipse">
          <a:avLst/>
        </a:prstGeom>
        <a:solidFill>
          <a:schemeClr val="accent4">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3733E7-0FCA-430D-9429-F376ACA95E7E}">
      <dsp:nvSpPr>
        <dsp:cNvPr id="0" name=""/>
        <dsp:cNvSpPr/>
      </dsp:nvSpPr>
      <dsp:spPr>
        <a:xfrm>
          <a:off x="2530626" y="1791"/>
          <a:ext cx="3312370" cy="933766"/>
        </a:xfrm>
        <a:prstGeom prst="roundRect">
          <a:avLst/>
        </a:prstGeom>
        <a:solidFill>
          <a:srgbClr val="FF99FF"/>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67640" tIns="167640" rIns="167640" bIns="167640" numCol="1" spcCol="1270" anchor="ctr" anchorCtr="0">
          <a:noAutofit/>
        </a:bodyPr>
        <a:lstStyle/>
        <a:p>
          <a:pPr lvl="0" algn="ctr" defTabSz="1955800" rtl="1">
            <a:lnSpc>
              <a:spcPct val="90000"/>
            </a:lnSpc>
            <a:spcBef>
              <a:spcPct val="0"/>
            </a:spcBef>
            <a:spcAft>
              <a:spcPct val="35000"/>
            </a:spcAft>
          </a:pPr>
          <a:r>
            <a:rPr lang="ar-SA" sz="4400" b="1" kern="1200" dirty="0" smtClean="0"/>
            <a:t>أسباب الضعف:</a:t>
          </a:r>
          <a:endParaRPr lang="ar-SA" sz="4400" b="1" kern="1200" dirty="0"/>
        </a:p>
      </dsp:txBody>
      <dsp:txXfrm>
        <a:off x="2576209" y="47374"/>
        <a:ext cx="3221204" cy="842600"/>
      </dsp:txXfrm>
    </dsp:sp>
    <dsp:sp modelId="{64AC2889-0198-4701-81CD-FCFD2DEA663A}">
      <dsp:nvSpPr>
        <dsp:cNvPr id="0" name=""/>
        <dsp:cNvSpPr/>
      </dsp:nvSpPr>
      <dsp:spPr>
        <a:xfrm>
          <a:off x="2762005" y="857402"/>
          <a:ext cx="3083747" cy="3083747"/>
        </a:xfrm>
        <a:custGeom>
          <a:avLst/>
          <a:gdLst/>
          <a:ahLst/>
          <a:cxnLst/>
          <a:rect l="0" t="0" r="0" b="0"/>
          <a:pathLst>
            <a:path>
              <a:moveTo>
                <a:pt x="2216966" y="155647"/>
              </a:moveTo>
              <a:arcTo wR="1541873" hR="1541873" stAng="17757967" swAng="1420990"/>
            </a:path>
          </a:pathLst>
        </a:custGeom>
        <a:noFill/>
        <a:ln w="9525" cap="flat" cmpd="sng" algn="ctr">
          <a:solidFill>
            <a:schemeClr val="accent4">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01452263-157C-4807-9FC8-B10AF9A9A04F}">
      <dsp:nvSpPr>
        <dsp:cNvPr id="0" name=""/>
        <dsp:cNvSpPr/>
      </dsp:nvSpPr>
      <dsp:spPr>
        <a:xfrm>
          <a:off x="4546854" y="1566173"/>
          <a:ext cx="3312370" cy="933766"/>
        </a:xfrm>
        <a:prstGeom prst="roundRect">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a:scene3d>
          <a:camera prst="orthographicFront"/>
          <a:lightRig rig="flat" dir="t"/>
        </a:scene3d>
        <a:sp3d/>
      </dsp:spPr>
      <dsp:style>
        <a:lnRef idx="1">
          <a:schemeClr val="accent5"/>
        </a:lnRef>
        <a:fillRef idx="2">
          <a:schemeClr val="accent5"/>
        </a:fillRef>
        <a:effectRef idx="1">
          <a:schemeClr val="accent5"/>
        </a:effectRef>
        <a:fontRef idx="minor">
          <a:schemeClr val="dk1"/>
        </a:fontRef>
      </dsp:style>
      <dsp:txBody>
        <a:bodyPr spcFirstLastPara="0" vert="horz" wrap="square" lIns="137160" tIns="137160" rIns="137160" bIns="137160" numCol="1" spcCol="1270" anchor="ctr" anchorCtr="0">
          <a:noAutofit/>
        </a:bodyPr>
        <a:lstStyle/>
        <a:p>
          <a:pPr lvl="0" algn="justLow" defTabSz="1600200" rtl="1">
            <a:lnSpc>
              <a:spcPct val="90000"/>
            </a:lnSpc>
            <a:spcBef>
              <a:spcPct val="0"/>
            </a:spcBef>
            <a:spcAft>
              <a:spcPct val="35000"/>
            </a:spcAft>
          </a:pPr>
          <a:r>
            <a:rPr lang="ar-SA" sz="3600" kern="1200" dirty="0" smtClean="0"/>
            <a:t>أولها: كثرة الوضع في التفسير.</a:t>
          </a:r>
          <a:endParaRPr lang="ar-SA" sz="3600" kern="1200" dirty="0"/>
        </a:p>
      </dsp:txBody>
      <dsp:txXfrm>
        <a:off x="4592437" y="1611756"/>
        <a:ext cx="3221204" cy="842600"/>
      </dsp:txXfrm>
    </dsp:sp>
    <dsp:sp modelId="{04A9881C-9B70-4716-A8B4-E98703FD1B6C}">
      <dsp:nvSpPr>
        <dsp:cNvPr id="0" name=""/>
        <dsp:cNvSpPr/>
      </dsp:nvSpPr>
      <dsp:spPr>
        <a:xfrm>
          <a:off x="2772524" y="82387"/>
          <a:ext cx="3083747" cy="3083747"/>
        </a:xfrm>
        <a:custGeom>
          <a:avLst/>
          <a:gdLst/>
          <a:ahLst/>
          <a:cxnLst/>
          <a:rect l="0" t="0" r="0" b="0"/>
          <a:pathLst>
            <a:path>
              <a:moveTo>
                <a:pt x="2690625" y="2570339"/>
              </a:moveTo>
              <a:arcTo wR="1541873" hR="1541873" stAng="2510265" swAng="1339409"/>
            </a:path>
          </a:pathLst>
        </a:custGeom>
        <a:noFill/>
        <a:ln w="9525" cap="flat" cmpd="sng" algn="ctr">
          <a:solidFill>
            <a:schemeClr val="accent4">
              <a:hueOff val="-1488257"/>
              <a:satOff val="8966"/>
              <a:lumOff val="719"/>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41AFA93D-E162-4E8D-BFB5-B8AAFCB4144F}">
      <dsp:nvSpPr>
        <dsp:cNvPr id="0" name=""/>
        <dsp:cNvSpPr/>
      </dsp:nvSpPr>
      <dsp:spPr>
        <a:xfrm>
          <a:off x="1738540" y="3085538"/>
          <a:ext cx="4896540" cy="933766"/>
        </a:xfrm>
        <a:prstGeom prst="roundRect">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a:scene3d>
          <a:camera prst="orthographicFront"/>
          <a:lightRig rig="flat" dir="t"/>
        </a:scene3d>
        <a:sp3d/>
      </dsp:spPr>
      <dsp:style>
        <a:lnRef idx="1">
          <a:schemeClr val="accent5"/>
        </a:lnRef>
        <a:fillRef idx="2">
          <a:schemeClr val="accent5"/>
        </a:fillRef>
        <a:effectRef idx="1">
          <a:schemeClr val="accent5"/>
        </a:effectRef>
        <a:fontRef idx="minor">
          <a:schemeClr val="dk1"/>
        </a:fontRef>
      </dsp:style>
      <dsp:txBody>
        <a:bodyPr spcFirstLastPara="0" vert="horz" wrap="square" lIns="137160" tIns="137160" rIns="137160" bIns="137160" numCol="1" spcCol="1270" anchor="ctr" anchorCtr="0">
          <a:noAutofit/>
        </a:bodyPr>
        <a:lstStyle/>
        <a:p>
          <a:pPr lvl="0" algn="ctr" defTabSz="1600200" rtl="1">
            <a:lnSpc>
              <a:spcPct val="90000"/>
            </a:lnSpc>
            <a:spcBef>
              <a:spcPct val="0"/>
            </a:spcBef>
            <a:spcAft>
              <a:spcPct val="35000"/>
            </a:spcAft>
          </a:pPr>
          <a:r>
            <a:rPr lang="ar-SA" sz="3600" kern="1200" dirty="0" smtClean="0"/>
            <a:t>ثانيها: دخول الإسرائيليات فيه.</a:t>
          </a:r>
          <a:endParaRPr lang="ar-SA" sz="3600" kern="1200" dirty="0"/>
        </a:p>
      </dsp:txBody>
      <dsp:txXfrm>
        <a:off x="1784123" y="3131121"/>
        <a:ext cx="4805374" cy="842600"/>
      </dsp:txXfrm>
    </dsp:sp>
    <dsp:sp modelId="{3374E354-7A85-4219-AB97-A9E242CCF07C}">
      <dsp:nvSpPr>
        <dsp:cNvPr id="0" name=""/>
        <dsp:cNvSpPr/>
      </dsp:nvSpPr>
      <dsp:spPr>
        <a:xfrm>
          <a:off x="2402128" y="60382"/>
          <a:ext cx="3083747" cy="3083747"/>
        </a:xfrm>
        <a:custGeom>
          <a:avLst/>
          <a:gdLst/>
          <a:ahLst/>
          <a:cxnLst/>
          <a:rect l="0" t="0" r="0" b="0"/>
          <a:pathLst>
            <a:path>
              <a:moveTo>
                <a:pt x="929253" y="2956819"/>
              </a:moveTo>
              <a:arcTo wR="1541873" hR="1541873" stAng="6804651" swAng="1405098"/>
            </a:path>
          </a:pathLst>
        </a:custGeom>
        <a:noFill/>
        <a:ln w="9525" cap="flat" cmpd="sng" algn="ctr">
          <a:solidFill>
            <a:schemeClr val="accent4">
              <a:hueOff val="-2976513"/>
              <a:satOff val="17933"/>
              <a:lumOff val="1437"/>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BCBFDB39-64D8-4591-ABAA-6DDA493638E0}">
      <dsp:nvSpPr>
        <dsp:cNvPr id="0" name=""/>
        <dsp:cNvSpPr/>
      </dsp:nvSpPr>
      <dsp:spPr>
        <a:xfrm>
          <a:off x="226370" y="1566174"/>
          <a:ext cx="3600415" cy="933766"/>
        </a:xfrm>
        <a:prstGeom prst="roundRect">
          <a:avLst/>
        </a:prstGeom>
        <a:gradFill rotWithShape="0">
          <a:gsLst>
            <a:gs pos="0">
              <a:schemeClr val="accent4">
                <a:hueOff val="-4464770"/>
                <a:satOff val="26899"/>
                <a:lumOff val="2156"/>
                <a:alphaOff val="0"/>
                <a:tint val="50000"/>
                <a:satMod val="300000"/>
              </a:schemeClr>
            </a:gs>
            <a:gs pos="35000">
              <a:schemeClr val="accent4">
                <a:hueOff val="-4464770"/>
                <a:satOff val="26899"/>
                <a:lumOff val="2156"/>
                <a:alphaOff val="0"/>
                <a:tint val="37000"/>
                <a:satMod val="300000"/>
              </a:schemeClr>
            </a:gs>
            <a:gs pos="100000">
              <a:schemeClr val="accent4">
                <a:hueOff val="-4464770"/>
                <a:satOff val="26899"/>
                <a:lumOff val="2156"/>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7160" tIns="137160" rIns="137160" bIns="137160" numCol="1" spcCol="1270" anchor="ctr" anchorCtr="0">
          <a:noAutofit/>
        </a:bodyPr>
        <a:lstStyle/>
        <a:p>
          <a:pPr lvl="0" algn="ctr" defTabSz="1600200" rtl="1">
            <a:lnSpc>
              <a:spcPct val="90000"/>
            </a:lnSpc>
            <a:spcBef>
              <a:spcPct val="0"/>
            </a:spcBef>
            <a:spcAft>
              <a:spcPct val="35000"/>
            </a:spcAft>
          </a:pPr>
          <a:r>
            <a:rPr lang="ar-SA" sz="3600" kern="1200" dirty="0" smtClean="0"/>
            <a:t>ثالثها: حذف الأسانيد.</a:t>
          </a:r>
          <a:endParaRPr lang="ar-SA" sz="3600" kern="1200" dirty="0"/>
        </a:p>
      </dsp:txBody>
      <dsp:txXfrm>
        <a:off x="271953" y="1611757"/>
        <a:ext cx="3509249" cy="842600"/>
      </dsp:txXfrm>
    </dsp:sp>
    <dsp:sp modelId="{826B0E85-795B-4C12-BEF6-83C982D54557}">
      <dsp:nvSpPr>
        <dsp:cNvPr id="0" name=""/>
        <dsp:cNvSpPr/>
      </dsp:nvSpPr>
      <dsp:spPr>
        <a:xfrm>
          <a:off x="2412427" y="879437"/>
          <a:ext cx="3083747" cy="3083747"/>
        </a:xfrm>
        <a:custGeom>
          <a:avLst/>
          <a:gdLst/>
          <a:ahLst/>
          <a:cxnLst/>
          <a:rect l="0" t="0" r="0" b="0"/>
          <a:pathLst>
            <a:path>
              <a:moveTo>
                <a:pt x="390193" y="516686"/>
              </a:moveTo>
              <a:arcTo wR="1541873" hR="1541873" stAng="13300464" swAng="1489745"/>
            </a:path>
          </a:pathLst>
        </a:custGeom>
        <a:noFill/>
        <a:ln w="9525" cap="flat" cmpd="sng" algn="ctr">
          <a:solidFill>
            <a:schemeClr val="accent4">
              <a:hueOff val="-4464770"/>
              <a:satOff val="26899"/>
              <a:lumOff val="2156"/>
              <a:alphaOff val="0"/>
            </a:schemeClr>
          </a:solidFill>
          <a:prstDash val="solid"/>
          <a:tailEnd type="arrow"/>
        </a:ln>
        <a:effectLst/>
      </dsp:spPr>
      <dsp:style>
        <a:lnRef idx="1">
          <a:scrgbClr r="0" g="0" b="0"/>
        </a:lnRef>
        <a:fillRef idx="0">
          <a:scrgbClr r="0" g="0" b="0"/>
        </a:fillRef>
        <a:effectRef idx="0">
          <a:scrgbClr r="0" g="0" b="0"/>
        </a:effectRef>
        <a:fontRef idx="minor"/>
      </dsp:style>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21E04A-F7CD-413D-977C-2D732558EF03}">
      <dsp:nvSpPr>
        <dsp:cNvPr id="0" name=""/>
        <dsp:cNvSpPr/>
      </dsp:nvSpPr>
      <dsp:spPr>
        <a:xfrm>
          <a:off x="0" y="936736"/>
          <a:ext cx="8229600" cy="1521000"/>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lvl="0" algn="r" defTabSz="2889250" rtl="1">
            <a:lnSpc>
              <a:spcPct val="90000"/>
            </a:lnSpc>
            <a:spcBef>
              <a:spcPct val="0"/>
            </a:spcBef>
            <a:spcAft>
              <a:spcPct val="35000"/>
            </a:spcAft>
          </a:pPr>
          <a:r>
            <a:rPr lang="ar-SA" sz="6500" kern="1200" dirty="0" smtClean="0"/>
            <a:t>أولاً: الوضع في التفسير</a:t>
          </a:r>
          <a:endParaRPr lang="ar-SA" sz="6500" kern="1200" dirty="0"/>
        </a:p>
      </dsp:txBody>
      <dsp:txXfrm>
        <a:off x="74249" y="1010985"/>
        <a:ext cx="8081102" cy="1372502"/>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EA3F2A-29E2-405E-834E-3B19E569AD60}">
      <dsp:nvSpPr>
        <dsp:cNvPr id="0" name=""/>
        <dsp:cNvSpPr/>
      </dsp:nvSpPr>
      <dsp:spPr>
        <a:xfrm>
          <a:off x="0" y="41791"/>
          <a:ext cx="8229600" cy="1008642"/>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a:scene3d>
          <a:camera prst="orthographicFront"/>
          <a:lightRig rig="flat" dir="t"/>
        </a:scene3d>
        <a:sp3d/>
      </dsp:spPr>
      <dsp:style>
        <a:lnRef idx="1">
          <a:schemeClr val="accent2"/>
        </a:lnRef>
        <a:fillRef idx="2">
          <a:schemeClr val="accent2"/>
        </a:fillRef>
        <a:effectRef idx="1">
          <a:schemeClr val="accent2"/>
        </a:effectRef>
        <a:fontRef idx="minor">
          <a:schemeClr val="dk1"/>
        </a:fontRef>
      </dsp:style>
      <dsp:txBody>
        <a:bodyPr spcFirstLastPara="0" vert="horz" wrap="square" lIns="137160" tIns="137160" rIns="137160" bIns="137160" numCol="1" spcCol="1270" anchor="ctr" anchorCtr="0">
          <a:noAutofit/>
        </a:bodyPr>
        <a:lstStyle/>
        <a:p>
          <a:pPr lvl="0" algn="r" defTabSz="1600200" rtl="1">
            <a:lnSpc>
              <a:spcPct val="90000"/>
            </a:lnSpc>
            <a:spcBef>
              <a:spcPct val="0"/>
            </a:spcBef>
            <a:spcAft>
              <a:spcPct val="35000"/>
            </a:spcAft>
          </a:pPr>
          <a:r>
            <a:rPr lang="ar-SA" sz="3600" b="1" kern="1200" dirty="0" smtClean="0"/>
            <a:t>نشأة الوضع في التفسير:</a:t>
          </a:r>
          <a:endParaRPr lang="ar-SA" sz="3600" b="1" kern="1200" dirty="0"/>
        </a:p>
      </dsp:txBody>
      <dsp:txXfrm>
        <a:off x="49238" y="91029"/>
        <a:ext cx="8131124" cy="910166"/>
      </dsp:txXfrm>
    </dsp:sp>
    <dsp:sp modelId="{C813EEF6-BD3E-4C2E-B747-78F873E84F21}">
      <dsp:nvSpPr>
        <dsp:cNvPr id="0" name=""/>
        <dsp:cNvSpPr/>
      </dsp:nvSpPr>
      <dsp:spPr>
        <a:xfrm>
          <a:off x="0" y="1217696"/>
          <a:ext cx="8229600" cy="2632500"/>
        </a:xfrm>
        <a:prstGeom prst="roundRect">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a:scene3d>
          <a:camera prst="orthographicFront"/>
          <a:lightRig rig="flat" dir="t"/>
        </a:scene3d>
        <a:sp3d/>
      </dsp:spPr>
      <dsp:style>
        <a:lnRef idx="1">
          <a:schemeClr val="accent4"/>
        </a:lnRef>
        <a:fillRef idx="2">
          <a:schemeClr val="accent4"/>
        </a:fillRef>
        <a:effectRef idx="1">
          <a:schemeClr val="accent4"/>
        </a:effectRef>
        <a:fontRef idx="minor">
          <a:schemeClr val="dk1"/>
        </a:fontRef>
      </dsp:style>
      <dsp:txBody>
        <a:bodyPr spcFirstLastPara="0" vert="horz" wrap="square" lIns="121920" tIns="121920" rIns="121920" bIns="121920" numCol="1" spcCol="1270" anchor="ctr" anchorCtr="0">
          <a:noAutofit/>
        </a:bodyPr>
        <a:lstStyle/>
        <a:p>
          <a:pPr lvl="0" algn="justLow" defTabSz="1422400" rtl="1">
            <a:lnSpc>
              <a:spcPct val="90000"/>
            </a:lnSpc>
            <a:spcBef>
              <a:spcPct val="0"/>
            </a:spcBef>
            <a:spcAft>
              <a:spcPct val="35000"/>
            </a:spcAft>
          </a:pPr>
          <a:r>
            <a:rPr lang="ar-SA" sz="3200" kern="1200" dirty="0" smtClean="0"/>
            <a:t>   نشأ الوضع في التفسير مع نشأته </a:t>
          </a:r>
          <a:r>
            <a:rPr lang="ar-SA" sz="3200" kern="1200" dirty="0" err="1" smtClean="0"/>
            <a:t>فى</a:t>
          </a:r>
          <a:r>
            <a:rPr lang="ar-SA" sz="3200" kern="1200" dirty="0" smtClean="0"/>
            <a:t> الحديث، لأنهما كانا أول الأمر مزيجاً لا يستقل أحدهما عن الآخر، فكما أننا نجد </a:t>
          </a:r>
          <a:r>
            <a:rPr lang="ar-SA" sz="3200" kern="1200" dirty="0" err="1" smtClean="0"/>
            <a:t>فى</a:t>
          </a:r>
          <a:r>
            <a:rPr lang="ar-SA" sz="3200" kern="1200" dirty="0" smtClean="0"/>
            <a:t> الحديث: الصحيح والحسن والضعيف، وفى رواته مَنْ هو موثوق به، ومَنْ هو مشكوك فيه، ومَنْ عُرِف بالوضع، نجد مثل ذلك فيما رُوِىَ من التفسير، ومَنْ روَى من المفسِّرين. </a:t>
          </a:r>
          <a:endParaRPr lang="ar-SA" sz="3200" kern="1200" dirty="0"/>
        </a:p>
      </dsp:txBody>
      <dsp:txXfrm>
        <a:off x="128508" y="1346204"/>
        <a:ext cx="7972584" cy="2375484"/>
      </dsp:txXfrm>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FEF14A-D44E-4E18-89C2-83FCF60EC0C1}">
      <dsp:nvSpPr>
        <dsp:cNvPr id="0" name=""/>
        <dsp:cNvSpPr/>
      </dsp:nvSpPr>
      <dsp:spPr>
        <a:xfrm rot="10800000">
          <a:off x="1018437" y="0"/>
          <a:ext cx="6242307" cy="979408"/>
        </a:xfrm>
        <a:prstGeom prst="homePlate">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85032" tIns="137160" rIns="256032" bIns="137160" numCol="1" spcCol="1270" anchor="ctr" anchorCtr="0">
          <a:noAutofit/>
        </a:bodyPr>
        <a:lstStyle/>
        <a:p>
          <a:pPr lvl="0" algn="ctr" defTabSz="1600200" rtl="1">
            <a:lnSpc>
              <a:spcPct val="90000"/>
            </a:lnSpc>
            <a:spcBef>
              <a:spcPct val="0"/>
            </a:spcBef>
            <a:spcAft>
              <a:spcPct val="35000"/>
            </a:spcAft>
          </a:pPr>
          <a:r>
            <a:rPr lang="ar-SA" sz="3600" kern="1200" dirty="0" smtClean="0"/>
            <a:t> مبدأ ظهور الوضع في التفسير:</a:t>
          </a:r>
          <a:endParaRPr lang="ar-SA" sz="3600" kern="1200" dirty="0"/>
        </a:p>
      </dsp:txBody>
      <dsp:txXfrm rot="10800000">
        <a:off x="1263289" y="0"/>
        <a:ext cx="5997455" cy="979408"/>
      </dsp:txXfrm>
    </dsp:sp>
    <dsp:sp modelId="{3367CF36-1D07-4AF4-9A59-03DE2D865F33}">
      <dsp:nvSpPr>
        <dsp:cNvPr id="0" name=""/>
        <dsp:cNvSpPr/>
      </dsp:nvSpPr>
      <dsp:spPr>
        <a:xfrm>
          <a:off x="1234475" y="144012"/>
          <a:ext cx="387603" cy="681781"/>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5CCFEEB-3C76-4BDC-8170-DB46E1CE1C71}">
      <dsp:nvSpPr>
        <dsp:cNvPr id="0" name=""/>
        <dsp:cNvSpPr/>
      </dsp:nvSpPr>
      <dsp:spPr>
        <a:xfrm rot="10800000">
          <a:off x="-1" y="1445487"/>
          <a:ext cx="8229603" cy="2519242"/>
        </a:xfrm>
        <a:prstGeom prst="homePlate">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685032" tIns="121920" rIns="227584" bIns="121920" numCol="1" spcCol="1270" anchor="ctr" anchorCtr="0">
          <a:noAutofit/>
        </a:bodyPr>
        <a:lstStyle/>
        <a:p>
          <a:pPr lvl="0" algn="justLow" defTabSz="1422400" rtl="1">
            <a:lnSpc>
              <a:spcPct val="90000"/>
            </a:lnSpc>
            <a:spcBef>
              <a:spcPct val="0"/>
            </a:spcBef>
            <a:spcAft>
              <a:spcPct val="35000"/>
            </a:spcAft>
          </a:pPr>
          <a:r>
            <a:rPr lang="ar-SA" sz="3200" kern="1200" dirty="0" smtClean="0"/>
            <a:t>في سنة إحدى وأربعين من الهجرة، حين اختلف المسلمون سياسياً، وتفرَّقوا </a:t>
          </a:r>
          <a:r>
            <a:rPr lang="ar-SA" sz="3200" u="sng" kern="1200" dirty="0" smtClean="0"/>
            <a:t>إلى شيعة وخوارج وجمهور</a:t>
          </a:r>
          <a:r>
            <a:rPr lang="ar-SA" sz="3200" kern="1200" dirty="0" smtClean="0"/>
            <a:t>، ووُجِدَ من أهل البدع والأهواء مَنْ روَّجوا لبدعهم، وتعصبَّوا لأهوائهم.</a:t>
          </a:r>
          <a:endParaRPr lang="ar-SA" sz="3200" kern="1200" dirty="0"/>
        </a:p>
      </dsp:txBody>
      <dsp:txXfrm rot="10800000">
        <a:off x="629809" y="1445487"/>
        <a:ext cx="7599793" cy="2519242"/>
      </dsp:txXfrm>
    </dsp:sp>
    <dsp:sp modelId="{63B5841D-A9B6-4AEB-BEE0-E9648B3ACFAF}">
      <dsp:nvSpPr>
        <dsp:cNvPr id="0" name=""/>
        <dsp:cNvSpPr/>
      </dsp:nvSpPr>
      <dsp:spPr>
        <a:xfrm>
          <a:off x="442398" y="1944217"/>
          <a:ext cx="757761" cy="1561457"/>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FEF14A-D44E-4E18-89C2-83FCF60EC0C1}">
      <dsp:nvSpPr>
        <dsp:cNvPr id="0" name=""/>
        <dsp:cNvSpPr/>
      </dsp:nvSpPr>
      <dsp:spPr>
        <a:xfrm rot="10800000">
          <a:off x="491965" y="0"/>
          <a:ext cx="7295251" cy="675571"/>
        </a:xfrm>
        <a:prstGeom prst="homePlate">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472517" tIns="152400" rIns="284480" bIns="152400" numCol="1" spcCol="1270" anchor="ctr" anchorCtr="0">
          <a:noAutofit/>
        </a:bodyPr>
        <a:lstStyle/>
        <a:p>
          <a:pPr lvl="0" algn="ctr" defTabSz="1778000" rtl="1">
            <a:lnSpc>
              <a:spcPct val="90000"/>
            </a:lnSpc>
            <a:spcBef>
              <a:spcPct val="0"/>
            </a:spcBef>
            <a:spcAft>
              <a:spcPct val="35000"/>
            </a:spcAft>
          </a:pPr>
          <a:r>
            <a:rPr lang="ar-SA" sz="4000" kern="1200" dirty="0" smtClean="0"/>
            <a:t> تابع مبدأ </a:t>
          </a:r>
          <a:r>
            <a:rPr lang="ar-SA" sz="3600" kern="1200" dirty="0" smtClean="0"/>
            <a:t>ظهور</a:t>
          </a:r>
          <a:r>
            <a:rPr lang="ar-SA" sz="4000" kern="1200" dirty="0" smtClean="0"/>
            <a:t> الوضع في التفسير:</a:t>
          </a:r>
          <a:endParaRPr lang="ar-SA" sz="4000" kern="1200" dirty="0"/>
        </a:p>
      </dsp:txBody>
      <dsp:txXfrm rot="10800000">
        <a:off x="660858" y="0"/>
        <a:ext cx="7126358" cy="675571"/>
      </dsp:txXfrm>
    </dsp:sp>
    <dsp:sp modelId="{3367CF36-1D07-4AF4-9A59-03DE2D865F33}">
      <dsp:nvSpPr>
        <dsp:cNvPr id="0" name=""/>
        <dsp:cNvSpPr/>
      </dsp:nvSpPr>
      <dsp:spPr>
        <a:xfrm>
          <a:off x="658412" y="144014"/>
          <a:ext cx="267358" cy="470275"/>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5CCFEEB-3C76-4BDC-8170-DB46E1CE1C71}">
      <dsp:nvSpPr>
        <dsp:cNvPr id="0" name=""/>
        <dsp:cNvSpPr/>
      </dsp:nvSpPr>
      <dsp:spPr>
        <a:xfrm rot="10800000">
          <a:off x="-1" y="996080"/>
          <a:ext cx="8229603" cy="2970361"/>
        </a:xfrm>
        <a:prstGeom prst="homePlate">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472517" tIns="121920" rIns="227584" bIns="121920" numCol="1" spcCol="1270" anchor="ctr" anchorCtr="0">
          <a:noAutofit/>
        </a:bodyPr>
        <a:lstStyle/>
        <a:p>
          <a:pPr lvl="0" algn="justLow" defTabSz="1422400" rtl="1">
            <a:lnSpc>
              <a:spcPct val="90000"/>
            </a:lnSpc>
            <a:spcBef>
              <a:spcPct val="0"/>
            </a:spcBef>
            <a:spcAft>
              <a:spcPct val="35000"/>
            </a:spcAft>
          </a:pPr>
          <a:r>
            <a:rPr lang="ar-SA" sz="3200" kern="1200" dirty="0" smtClean="0"/>
            <a:t>  ودخل في الإسلام مَن تبطن الكفر والتحف الإسلام بقصد الكيد له، وتضليل أهله، فوضعوا ما وضعوا من روايات باطلة، ليصلوا بها إلى أغراضهم السيئة، ورغباتهم الخبيثة.</a:t>
          </a:r>
          <a:endParaRPr lang="ar-SA" sz="3200" kern="1200" dirty="0"/>
        </a:p>
      </dsp:txBody>
      <dsp:txXfrm rot="10800000">
        <a:off x="742589" y="996080"/>
        <a:ext cx="7487013" cy="2970361"/>
      </dsp:txXfrm>
    </dsp:sp>
    <dsp:sp modelId="{63B5841D-A9B6-4AEB-BEE0-E9648B3ACFAF}">
      <dsp:nvSpPr>
        <dsp:cNvPr id="0" name=""/>
        <dsp:cNvSpPr/>
      </dsp:nvSpPr>
      <dsp:spPr>
        <a:xfrm>
          <a:off x="567787" y="1656184"/>
          <a:ext cx="522673" cy="1641453"/>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31F7AA-2B71-40C2-8425-A7087B1EEE97}">
      <dsp:nvSpPr>
        <dsp:cNvPr id="0" name=""/>
        <dsp:cNvSpPr/>
      </dsp:nvSpPr>
      <dsp:spPr>
        <a:xfrm>
          <a:off x="6271" y="1521389"/>
          <a:ext cx="3647170" cy="1115683"/>
        </a:xfrm>
        <a:prstGeom prst="roundRect">
          <a:avLst>
            <a:gd name="adj" fmla="val 10000"/>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7940" tIns="27940" rIns="27940" bIns="27940" numCol="1" spcCol="1270" anchor="ctr" anchorCtr="0">
          <a:noAutofit/>
        </a:bodyPr>
        <a:lstStyle/>
        <a:p>
          <a:pPr lvl="0" algn="ctr" defTabSz="1955800" rtl="1">
            <a:lnSpc>
              <a:spcPct val="90000"/>
            </a:lnSpc>
            <a:spcBef>
              <a:spcPct val="0"/>
            </a:spcBef>
            <a:spcAft>
              <a:spcPct val="35000"/>
            </a:spcAft>
          </a:pPr>
          <a:r>
            <a:rPr lang="ar-SA" sz="4400" b="1" u="sng" kern="1200" dirty="0" smtClean="0"/>
            <a:t>أسباب الوضع:</a:t>
          </a:r>
          <a:endParaRPr lang="ar-SA" sz="4400" u="sng" kern="1200" dirty="0"/>
        </a:p>
      </dsp:txBody>
      <dsp:txXfrm>
        <a:off x="38948" y="1554066"/>
        <a:ext cx="3581816" cy="1050329"/>
      </dsp:txXfrm>
    </dsp:sp>
    <dsp:sp modelId="{E81D1728-CDD6-4A37-87AC-5817D2292F6F}">
      <dsp:nvSpPr>
        <dsp:cNvPr id="0" name=""/>
        <dsp:cNvSpPr/>
      </dsp:nvSpPr>
      <dsp:spPr>
        <a:xfrm rot="18289469">
          <a:off x="3318239" y="1413566"/>
          <a:ext cx="1562953" cy="48292"/>
        </a:xfrm>
        <a:custGeom>
          <a:avLst/>
          <a:gdLst/>
          <a:ahLst/>
          <a:cxnLst/>
          <a:rect l="0" t="0" r="0" b="0"/>
          <a:pathLst>
            <a:path>
              <a:moveTo>
                <a:pt x="0" y="24146"/>
              </a:moveTo>
              <a:lnTo>
                <a:pt x="1562953" y="24146"/>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SA" sz="500" kern="1200"/>
        </a:p>
      </dsp:txBody>
      <dsp:txXfrm>
        <a:off x="4060642" y="1398638"/>
        <a:ext cx="78147" cy="78147"/>
      </dsp:txXfrm>
    </dsp:sp>
    <dsp:sp modelId="{797AF973-9BDA-435D-9EB6-F4E77CE36039}">
      <dsp:nvSpPr>
        <dsp:cNvPr id="0" name=""/>
        <dsp:cNvSpPr/>
      </dsp:nvSpPr>
      <dsp:spPr>
        <a:xfrm>
          <a:off x="4545989" y="238352"/>
          <a:ext cx="3677338" cy="1115683"/>
        </a:xfrm>
        <a:prstGeom prst="roundRect">
          <a:avLst>
            <a:gd name="adj" fmla="val 10000"/>
          </a:avLst>
        </a:prstGeom>
        <a:gradFill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0955" tIns="20955" rIns="20955" bIns="20955" numCol="1" spcCol="1270" anchor="ctr" anchorCtr="0">
          <a:noAutofit/>
        </a:bodyPr>
        <a:lstStyle/>
        <a:p>
          <a:pPr lvl="0" algn="r" defTabSz="1466850" rtl="1">
            <a:lnSpc>
              <a:spcPct val="90000"/>
            </a:lnSpc>
            <a:spcBef>
              <a:spcPct val="0"/>
            </a:spcBef>
            <a:spcAft>
              <a:spcPct val="35000"/>
            </a:spcAft>
          </a:pPr>
          <a:r>
            <a:rPr lang="ar-SA" sz="3300" kern="1200" dirty="0" smtClean="0"/>
            <a:t>1- التعصب المذهبي.</a:t>
          </a:r>
          <a:endParaRPr lang="ar-SA" sz="3300" kern="1200" dirty="0"/>
        </a:p>
      </dsp:txBody>
      <dsp:txXfrm>
        <a:off x="4578666" y="271029"/>
        <a:ext cx="3611984" cy="1050329"/>
      </dsp:txXfrm>
    </dsp:sp>
    <dsp:sp modelId="{D401A15C-259B-41E2-882E-3943EF16D240}">
      <dsp:nvSpPr>
        <dsp:cNvPr id="0" name=""/>
        <dsp:cNvSpPr/>
      </dsp:nvSpPr>
      <dsp:spPr>
        <a:xfrm>
          <a:off x="3653442" y="2055084"/>
          <a:ext cx="892547" cy="48292"/>
        </a:xfrm>
        <a:custGeom>
          <a:avLst/>
          <a:gdLst/>
          <a:ahLst/>
          <a:cxnLst/>
          <a:rect l="0" t="0" r="0" b="0"/>
          <a:pathLst>
            <a:path>
              <a:moveTo>
                <a:pt x="0" y="24146"/>
              </a:moveTo>
              <a:lnTo>
                <a:pt x="892547" y="24146"/>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SA" sz="500" kern="1200"/>
        </a:p>
      </dsp:txBody>
      <dsp:txXfrm>
        <a:off x="4077402" y="2056917"/>
        <a:ext cx="44627" cy="44627"/>
      </dsp:txXfrm>
    </dsp:sp>
    <dsp:sp modelId="{7F45AC41-F9C7-4007-B2B8-420814B67A7A}">
      <dsp:nvSpPr>
        <dsp:cNvPr id="0" name=""/>
        <dsp:cNvSpPr/>
      </dsp:nvSpPr>
      <dsp:spPr>
        <a:xfrm>
          <a:off x="4545989" y="1521389"/>
          <a:ext cx="3677338" cy="1115683"/>
        </a:xfrm>
        <a:prstGeom prst="roundRect">
          <a:avLst>
            <a:gd name="adj" fmla="val 10000"/>
          </a:avLst>
        </a:prstGeom>
        <a:gradFill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0955" tIns="20955" rIns="20955" bIns="20955" numCol="1" spcCol="1270" anchor="ctr" anchorCtr="0">
          <a:noAutofit/>
        </a:bodyPr>
        <a:lstStyle/>
        <a:p>
          <a:pPr lvl="0" algn="r" defTabSz="1466850" rtl="1">
            <a:lnSpc>
              <a:spcPct val="90000"/>
            </a:lnSpc>
            <a:spcBef>
              <a:spcPct val="0"/>
            </a:spcBef>
            <a:spcAft>
              <a:spcPct val="35000"/>
            </a:spcAft>
          </a:pPr>
          <a:r>
            <a:rPr lang="ar-SA" sz="3300" kern="1200" dirty="0" smtClean="0"/>
            <a:t>2- اللون السياسي.</a:t>
          </a:r>
          <a:endParaRPr lang="ar-SA" sz="3300" kern="1200" dirty="0"/>
        </a:p>
      </dsp:txBody>
      <dsp:txXfrm>
        <a:off x="4578666" y="1554066"/>
        <a:ext cx="3611984" cy="1050329"/>
      </dsp:txXfrm>
    </dsp:sp>
    <dsp:sp modelId="{FE069D49-9E50-4806-B83F-4233B88D23A9}">
      <dsp:nvSpPr>
        <dsp:cNvPr id="0" name=""/>
        <dsp:cNvSpPr/>
      </dsp:nvSpPr>
      <dsp:spPr>
        <a:xfrm rot="3310531">
          <a:off x="3318239" y="2696602"/>
          <a:ext cx="1562953" cy="48292"/>
        </a:xfrm>
        <a:custGeom>
          <a:avLst/>
          <a:gdLst/>
          <a:ahLst/>
          <a:cxnLst/>
          <a:rect l="0" t="0" r="0" b="0"/>
          <a:pathLst>
            <a:path>
              <a:moveTo>
                <a:pt x="0" y="24146"/>
              </a:moveTo>
              <a:lnTo>
                <a:pt x="1562953" y="24146"/>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SA" sz="500" kern="1200"/>
        </a:p>
      </dsp:txBody>
      <dsp:txXfrm>
        <a:off x="4060642" y="2681675"/>
        <a:ext cx="78147" cy="78147"/>
      </dsp:txXfrm>
    </dsp:sp>
    <dsp:sp modelId="{A7FC0C14-746F-4E89-B7D0-892289461D3D}">
      <dsp:nvSpPr>
        <dsp:cNvPr id="0" name=""/>
        <dsp:cNvSpPr/>
      </dsp:nvSpPr>
      <dsp:spPr>
        <a:xfrm>
          <a:off x="4545989" y="2804425"/>
          <a:ext cx="3677338" cy="1115683"/>
        </a:xfrm>
        <a:prstGeom prst="roundRect">
          <a:avLst>
            <a:gd name="adj" fmla="val 10000"/>
          </a:avLst>
        </a:prstGeom>
        <a:gradFill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0955" tIns="20955" rIns="20955" bIns="20955" numCol="1" spcCol="1270" anchor="ctr" anchorCtr="0">
          <a:noAutofit/>
        </a:bodyPr>
        <a:lstStyle/>
        <a:p>
          <a:pPr lvl="0" algn="justLow" defTabSz="1466850" rtl="1">
            <a:lnSpc>
              <a:spcPct val="90000"/>
            </a:lnSpc>
            <a:spcBef>
              <a:spcPct val="0"/>
            </a:spcBef>
            <a:spcAft>
              <a:spcPct val="35000"/>
            </a:spcAft>
          </a:pPr>
          <a:r>
            <a:rPr lang="ar-SA" sz="3300" kern="1200" dirty="0" smtClean="0"/>
            <a:t>3- ما قصده أعداء الإسلام من الكيد لدين الإسلام.</a:t>
          </a:r>
          <a:endParaRPr lang="ar-SA" sz="3300" kern="1200" dirty="0"/>
        </a:p>
      </dsp:txBody>
      <dsp:txXfrm>
        <a:off x="4578666" y="2837102"/>
        <a:ext cx="3611984" cy="1050329"/>
      </dsp:txXfrm>
    </dsp:sp>
  </dsp:spTree>
</dsp:drawing>
</file>

<file path=ppt/diagrams/drawing3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3817B7-404A-48B5-9E00-F742DF51FB3B}">
      <dsp:nvSpPr>
        <dsp:cNvPr id="0" name=""/>
        <dsp:cNvSpPr/>
      </dsp:nvSpPr>
      <dsp:spPr>
        <a:xfrm>
          <a:off x="4069080" y="1593791"/>
          <a:ext cx="91440" cy="670124"/>
        </a:xfrm>
        <a:custGeom>
          <a:avLst/>
          <a:gdLst/>
          <a:ahLst/>
          <a:cxnLst/>
          <a:rect l="0" t="0" r="0" b="0"/>
          <a:pathLst>
            <a:path>
              <a:moveTo>
                <a:pt x="73043" y="0"/>
              </a:moveTo>
              <a:lnTo>
                <a:pt x="73043" y="335747"/>
              </a:lnTo>
              <a:lnTo>
                <a:pt x="45720" y="335747"/>
              </a:lnTo>
              <a:lnTo>
                <a:pt x="45720" y="67012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B024118-FCD4-49F3-9EF4-E101348A8A5E}">
      <dsp:nvSpPr>
        <dsp:cNvPr id="0" name=""/>
        <dsp:cNvSpPr/>
      </dsp:nvSpPr>
      <dsp:spPr>
        <a:xfrm>
          <a:off x="2009207" y="1517"/>
          <a:ext cx="4265831" cy="1592274"/>
        </a:xfrm>
        <a:prstGeom prst="rect">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a:scene3d>
          <a:camera prst="orthographicFront"/>
          <a:lightRig rig="flat" dir="t"/>
        </a:scene3d>
        <a:sp3d/>
      </dsp:spPr>
      <dsp:style>
        <a:lnRef idx="1">
          <a:schemeClr val="accent4"/>
        </a:lnRef>
        <a:fillRef idx="2">
          <a:schemeClr val="accent4"/>
        </a:fillRef>
        <a:effectRef idx="1">
          <a:schemeClr val="accent4"/>
        </a:effectRef>
        <a:fontRef idx="minor">
          <a:schemeClr val="dk1"/>
        </a:fontRef>
      </dsp:style>
      <dsp:txBody>
        <a:bodyPr spcFirstLastPara="0" vert="horz" wrap="square" lIns="34290" tIns="34290" rIns="34290" bIns="34290" numCol="1" spcCol="1270" anchor="ctr" anchorCtr="0">
          <a:noAutofit/>
        </a:bodyPr>
        <a:lstStyle/>
        <a:p>
          <a:pPr lvl="0" algn="ctr" defTabSz="2400300" rtl="1">
            <a:lnSpc>
              <a:spcPct val="90000"/>
            </a:lnSpc>
            <a:spcBef>
              <a:spcPct val="0"/>
            </a:spcBef>
            <a:spcAft>
              <a:spcPct val="35000"/>
            </a:spcAft>
          </a:pPr>
          <a:r>
            <a:rPr lang="ar-SA" sz="5400" kern="1200" dirty="0" smtClean="0"/>
            <a:t>للمناقشة:</a:t>
          </a:r>
          <a:endParaRPr lang="ar-SA" sz="5400" kern="1200" dirty="0"/>
        </a:p>
      </dsp:txBody>
      <dsp:txXfrm>
        <a:off x="2009207" y="1517"/>
        <a:ext cx="4265831" cy="1592274"/>
      </dsp:txXfrm>
    </dsp:sp>
    <dsp:sp modelId="{64538DAC-76A1-487B-85D5-2DD4E6CE81D5}">
      <dsp:nvSpPr>
        <dsp:cNvPr id="0" name=""/>
        <dsp:cNvSpPr/>
      </dsp:nvSpPr>
      <dsp:spPr>
        <a:xfrm>
          <a:off x="1031136" y="2263916"/>
          <a:ext cx="6167326" cy="1592274"/>
        </a:xfrm>
        <a:prstGeom prst="rect">
          <a:avLst/>
        </a:prstGeom>
        <a:solidFill>
          <a:schemeClr val="bg2">
            <a:lumMod val="75000"/>
          </a:schemeClr>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4765" tIns="24765" rIns="24765" bIns="24765" numCol="1" spcCol="1270" anchor="ctr" anchorCtr="0">
          <a:noAutofit/>
        </a:bodyPr>
        <a:lstStyle/>
        <a:p>
          <a:pPr lvl="0" algn="justLow" defTabSz="1733550" rtl="1">
            <a:lnSpc>
              <a:spcPct val="90000"/>
            </a:lnSpc>
            <a:spcBef>
              <a:spcPct val="0"/>
            </a:spcBef>
            <a:spcAft>
              <a:spcPct val="35000"/>
            </a:spcAft>
          </a:pPr>
          <a:r>
            <a:rPr lang="ar-SA" sz="3900" kern="1200" dirty="0" smtClean="0"/>
            <a:t>التفسير في المرحلة الثالثة مرّ بخمس خطوات ،لكل خطوة ما يميزها عن غيرها. بيّني ذلك.</a:t>
          </a:r>
          <a:endParaRPr lang="ar-SA" sz="3900" kern="1200" dirty="0"/>
        </a:p>
      </dsp:txBody>
      <dsp:txXfrm>
        <a:off x="1031136" y="2263916"/>
        <a:ext cx="6167326" cy="1592274"/>
      </dsp:txXfrm>
    </dsp:sp>
  </dsp:spTree>
</dsp:drawing>
</file>

<file path=ppt/diagrams/drawing3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953437-BFAD-4C7B-9802-A08A19202721}">
      <dsp:nvSpPr>
        <dsp:cNvPr id="0" name=""/>
        <dsp:cNvSpPr/>
      </dsp:nvSpPr>
      <dsp:spPr>
        <a:xfrm>
          <a:off x="3762691" y="2052228"/>
          <a:ext cx="704217" cy="1514067"/>
        </a:xfrm>
        <a:custGeom>
          <a:avLst/>
          <a:gdLst/>
          <a:ahLst/>
          <a:cxnLst/>
          <a:rect l="0" t="0" r="0" b="0"/>
          <a:pathLst>
            <a:path>
              <a:moveTo>
                <a:pt x="0" y="0"/>
              </a:moveTo>
              <a:lnTo>
                <a:pt x="352108" y="0"/>
              </a:lnTo>
              <a:lnTo>
                <a:pt x="352108" y="1514067"/>
              </a:lnTo>
              <a:lnTo>
                <a:pt x="704217" y="1514067"/>
              </a:lnTo>
            </a:path>
          </a:pathLst>
        </a:custGeom>
        <a:noFill/>
        <a:ln w="25400" cap="flat" cmpd="sng" algn="ctr">
          <a:solidFill>
            <a:schemeClr val="accent2">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044258C-C6D2-4B39-81D7-E1171322956A}">
      <dsp:nvSpPr>
        <dsp:cNvPr id="0" name=""/>
        <dsp:cNvSpPr/>
      </dsp:nvSpPr>
      <dsp:spPr>
        <a:xfrm>
          <a:off x="3762691" y="2006507"/>
          <a:ext cx="704217" cy="91440"/>
        </a:xfrm>
        <a:custGeom>
          <a:avLst/>
          <a:gdLst/>
          <a:ahLst/>
          <a:cxnLst/>
          <a:rect l="0" t="0" r="0" b="0"/>
          <a:pathLst>
            <a:path>
              <a:moveTo>
                <a:pt x="0" y="45720"/>
              </a:moveTo>
              <a:lnTo>
                <a:pt x="704217" y="45720"/>
              </a:lnTo>
            </a:path>
          </a:pathLst>
        </a:custGeom>
        <a:noFill/>
        <a:ln w="25400" cap="flat" cmpd="sng" algn="ctr">
          <a:solidFill>
            <a:schemeClr val="accent2">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3301CDE-3CD2-406E-8A58-F57263599B77}">
      <dsp:nvSpPr>
        <dsp:cNvPr id="0" name=""/>
        <dsp:cNvSpPr/>
      </dsp:nvSpPr>
      <dsp:spPr>
        <a:xfrm>
          <a:off x="3762691" y="538160"/>
          <a:ext cx="704217" cy="1514067"/>
        </a:xfrm>
        <a:custGeom>
          <a:avLst/>
          <a:gdLst/>
          <a:ahLst/>
          <a:cxnLst/>
          <a:rect l="0" t="0" r="0" b="0"/>
          <a:pathLst>
            <a:path>
              <a:moveTo>
                <a:pt x="0" y="1514067"/>
              </a:moveTo>
              <a:lnTo>
                <a:pt x="352108" y="1514067"/>
              </a:lnTo>
              <a:lnTo>
                <a:pt x="352108" y="0"/>
              </a:lnTo>
              <a:lnTo>
                <a:pt x="704217" y="0"/>
              </a:lnTo>
            </a:path>
          </a:pathLst>
        </a:custGeom>
        <a:noFill/>
        <a:ln w="25400" cap="flat" cmpd="sng" algn="ctr">
          <a:solidFill>
            <a:schemeClr val="accent2">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A95DB9B-AA7C-4EB8-A26F-ED02F008D7D6}">
      <dsp:nvSpPr>
        <dsp:cNvPr id="0" name=""/>
        <dsp:cNvSpPr/>
      </dsp:nvSpPr>
      <dsp:spPr>
        <a:xfrm>
          <a:off x="241603" y="1515262"/>
          <a:ext cx="3521087" cy="1073931"/>
        </a:xfrm>
        <a:prstGeom prst="rect">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a:scene3d>
          <a:camera prst="orthographicFront"/>
          <a:lightRig rig="flat" dir="t"/>
        </a:scene3d>
        <a:sp3d/>
      </dsp:spPr>
      <dsp:style>
        <a:lnRef idx="1">
          <a:schemeClr val="accent5"/>
        </a:lnRef>
        <a:fillRef idx="2">
          <a:schemeClr val="accent5"/>
        </a:fillRef>
        <a:effectRef idx="1">
          <a:schemeClr val="accent5"/>
        </a:effectRef>
        <a:fontRef idx="minor">
          <a:schemeClr val="dk1"/>
        </a:fontRef>
      </dsp:style>
      <dsp:txBody>
        <a:bodyPr spcFirstLastPara="0" vert="horz" wrap="square" lIns="24130" tIns="24130" rIns="24130" bIns="24130" numCol="1" spcCol="1270" anchor="ctr" anchorCtr="0">
          <a:noAutofit/>
        </a:bodyPr>
        <a:lstStyle/>
        <a:p>
          <a:pPr lvl="0" algn="ctr" defTabSz="1689100" rtl="1">
            <a:lnSpc>
              <a:spcPct val="90000"/>
            </a:lnSpc>
            <a:spcBef>
              <a:spcPct val="0"/>
            </a:spcBef>
            <a:spcAft>
              <a:spcPct val="35000"/>
            </a:spcAft>
          </a:pPr>
          <a:r>
            <a:rPr lang="ar-SA" sz="3800" b="1" kern="1200" dirty="0" smtClean="0"/>
            <a:t>تحدثي عن الوضع في التفسير فيما يتعلق بـ:</a:t>
          </a:r>
          <a:endParaRPr lang="ar-SA" sz="3800" b="1" kern="1200" dirty="0"/>
        </a:p>
      </dsp:txBody>
      <dsp:txXfrm>
        <a:off x="241603" y="1515262"/>
        <a:ext cx="3521087" cy="1073931"/>
      </dsp:txXfrm>
    </dsp:sp>
    <dsp:sp modelId="{567E2EFA-EE8C-49BF-85D4-72B884046F43}">
      <dsp:nvSpPr>
        <dsp:cNvPr id="0" name=""/>
        <dsp:cNvSpPr/>
      </dsp:nvSpPr>
      <dsp:spPr>
        <a:xfrm>
          <a:off x="4466908" y="1194"/>
          <a:ext cx="3521087" cy="1073931"/>
        </a:xfrm>
        <a:prstGeom prst="rect">
          <a:avLst/>
        </a:prstGeom>
        <a:gradFill rotWithShape="0">
          <a:gsLst>
            <a:gs pos="0">
              <a:schemeClr val="accent2">
                <a:shade val="80000"/>
                <a:hueOff val="0"/>
                <a:satOff val="0"/>
                <a:lumOff val="0"/>
                <a:alphaOff val="0"/>
                <a:tint val="50000"/>
                <a:satMod val="300000"/>
              </a:schemeClr>
            </a:gs>
            <a:gs pos="35000">
              <a:schemeClr val="accent2">
                <a:shade val="80000"/>
                <a:hueOff val="0"/>
                <a:satOff val="0"/>
                <a:lumOff val="0"/>
                <a:alphaOff val="0"/>
                <a:tint val="37000"/>
                <a:satMod val="300000"/>
              </a:schemeClr>
            </a:gs>
            <a:gs pos="100000">
              <a:schemeClr val="accent2">
                <a:shade val="8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4130" tIns="24130" rIns="24130" bIns="24130" numCol="1" spcCol="1270" anchor="ctr" anchorCtr="0">
          <a:noAutofit/>
        </a:bodyPr>
        <a:lstStyle/>
        <a:p>
          <a:pPr lvl="0" algn="ctr" defTabSz="1689100" rtl="1">
            <a:lnSpc>
              <a:spcPct val="90000"/>
            </a:lnSpc>
            <a:spcBef>
              <a:spcPct val="0"/>
            </a:spcBef>
            <a:spcAft>
              <a:spcPct val="35000"/>
            </a:spcAft>
          </a:pPr>
          <a:r>
            <a:rPr lang="ar-SA" sz="3800" kern="1200" dirty="0" smtClean="0"/>
            <a:t>نشأته</a:t>
          </a:r>
          <a:endParaRPr lang="ar-SA" sz="3800" kern="1200" dirty="0"/>
        </a:p>
      </dsp:txBody>
      <dsp:txXfrm>
        <a:off x="4466908" y="1194"/>
        <a:ext cx="3521087" cy="1073931"/>
      </dsp:txXfrm>
    </dsp:sp>
    <dsp:sp modelId="{FCC36828-280A-453E-8060-E98B3B4E15F8}">
      <dsp:nvSpPr>
        <dsp:cNvPr id="0" name=""/>
        <dsp:cNvSpPr/>
      </dsp:nvSpPr>
      <dsp:spPr>
        <a:xfrm>
          <a:off x="4466908" y="1515262"/>
          <a:ext cx="3521087" cy="1073931"/>
        </a:xfrm>
        <a:prstGeom prst="rect">
          <a:avLst/>
        </a:prstGeom>
        <a:gradFill rotWithShape="0">
          <a:gsLst>
            <a:gs pos="0">
              <a:schemeClr val="accent2">
                <a:shade val="80000"/>
                <a:hueOff val="0"/>
                <a:satOff val="0"/>
                <a:lumOff val="0"/>
                <a:alphaOff val="0"/>
                <a:tint val="50000"/>
                <a:satMod val="300000"/>
              </a:schemeClr>
            </a:gs>
            <a:gs pos="35000">
              <a:schemeClr val="accent2">
                <a:shade val="80000"/>
                <a:hueOff val="0"/>
                <a:satOff val="0"/>
                <a:lumOff val="0"/>
                <a:alphaOff val="0"/>
                <a:tint val="37000"/>
                <a:satMod val="300000"/>
              </a:schemeClr>
            </a:gs>
            <a:gs pos="100000">
              <a:schemeClr val="accent2">
                <a:shade val="8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4130" tIns="24130" rIns="24130" bIns="24130" numCol="1" spcCol="1270" anchor="ctr" anchorCtr="0">
          <a:noAutofit/>
        </a:bodyPr>
        <a:lstStyle/>
        <a:p>
          <a:pPr lvl="0" algn="ctr" defTabSz="1689100" rtl="1">
            <a:lnSpc>
              <a:spcPct val="90000"/>
            </a:lnSpc>
            <a:spcBef>
              <a:spcPct val="0"/>
            </a:spcBef>
            <a:spcAft>
              <a:spcPct val="35000"/>
            </a:spcAft>
          </a:pPr>
          <a:r>
            <a:rPr lang="ar-SA" sz="3800" kern="1200" dirty="0" smtClean="0"/>
            <a:t>أسبابه</a:t>
          </a:r>
          <a:endParaRPr lang="ar-SA" sz="3800" kern="1200" dirty="0"/>
        </a:p>
      </dsp:txBody>
      <dsp:txXfrm>
        <a:off x="4466908" y="1515262"/>
        <a:ext cx="3521087" cy="1073931"/>
      </dsp:txXfrm>
    </dsp:sp>
    <dsp:sp modelId="{941FE36A-8139-4212-A19E-A271B41CD383}">
      <dsp:nvSpPr>
        <dsp:cNvPr id="0" name=""/>
        <dsp:cNvSpPr/>
      </dsp:nvSpPr>
      <dsp:spPr>
        <a:xfrm>
          <a:off x="4466908" y="3029329"/>
          <a:ext cx="3521087" cy="1073931"/>
        </a:xfrm>
        <a:prstGeom prst="rect">
          <a:avLst/>
        </a:prstGeom>
        <a:gradFill rotWithShape="0">
          <a:gsLst>
            <a:gs pos="0">
              <a:schemeClr val="accent2">
                <a:shade val="80000"/>
                <a:hueOff val="0"/>
                <a:satOff val="0"/>
                <a:lumOff val="0"/>
                <a:alphaOff val="0"/>
                <a:tint val="50000"/>
                <a:satMod val="300000"/>
              </a:schemeClr>
            </a:gs>
            <a:gs pos="35000">
              <a:schemeClr val="accent2">
                <a:shade val="80000"/>
                <a:hueOff val="0"/>
                <a:satOff val="0"/>
                <a:lumOff val="0"/>
                <a:alphaOff val="0"/>
                <a:tint val="37000"/>
                <a:satMod val="300000"/>
              </a:schemeClr>
            </a:gs>
            <a:gs pos="100000">
              <a:schemeClr val="accent2">
                <a:shade val="8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4130" tIns="24130" rIns="24130" bIns="24130" numCol="1" spcCol="1270" anchor="ctr" anchorCtr="0">
          <a:noAutofit/>
        </a:bodyPr>
        <a:lstStyle/>
        <a:p>
          <a:pPr lvl="0" algn="ctr" defTabSz="1689100" rtl="1">
            <a:lnSpc>
              <a:spcPct val="90000"/>
            </a:lnSpc>
            <a:spcBef>
              <a:spcPct val="0"/>
            </a:spcBef>
            <a:spcAft>
              <a:spcPct val="35000"/>
            </a:spcAft>
          </a:pPr>
          <a:r>
            <a:rPr lang="ar-SA" sz="3800" kern="1200" smtClean="0"/>
            <a:t>أثره على التفسير</a:t>
          </a:r>
          <a:endParaRPr lang="ar-SA" sz="3800" kern="1200"/>
        </a:p>
      </dsp:txBody>
      <dsp:txXfrm>
        <a:off x="4466908" y="3029329"/>
        <a:ext cx="3521087" cy="1073931"/>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target2">
  <dgm:title val=""/>
  <dgm:desc val=""/>
  <dgm:catLst>
    <dgm:cat type="relationship"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chMax val="3"/>
      <dgm:chPref val="1"/>
      <dgm:dir/>
      <dgm:animLvl val="lvl"/>
      <dgm:resizeHandles/>
    </dgm:varLst>
    <dgm:alg type="composite">
      <dgm:param type="horzAlign" val="none"/>
      <dgm:param type="vertAlign" val="none"/>
    </dgm:alg>
    <dgm:shape xmlns:r="http://schemas.openxmlformats.org/officeDocument/2006/relationships" r:blip="">
      <dgm:adjLst/>
    </dgm:shape>
    <dgm:presOf/>
    <dgm:choose name="Name1">
      <dgm:if name="Name2" func="var" arg="dir" op="equ" val="norm">
        <dgm:choose name="Name3">
          <dgm:if name="Name4" axis="ch ch" ptType="node node" st="1 1" cnt="1 0" func="cnt" op="gt" val="0">
            <dgm:choose name="Name5">
              <dgm:if name="Name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395"/>
                  <dgm:constr type="t" for="ch" forName="centerBox" refType="h" fact="0.5"/>
                  <dgm:constr type="w" for="ch" forName="centerBox" refType="w" fact="0.555"/>
                  <dgm:constr type="h" for="ch" forName="centerBox" refType="h" fact="0.4"/>
                  <dgm:constr type="userA" for="des" forName="outerSibTrans" refType="w"/>
                  <dgm:constr type="userA" for="des" forName="middleSibTrans" refType="w"/>
                  <dgm:constr type="userA" for="des" forName="centerSibTrans" refType="w"/>
                </dgm:constrLst>
              </dgm:if>
              <dgm:else name="Name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22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8">
            <dgm:choose name="Name9">
              <dgm:if name="Name1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26"/>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1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if>
      <dgm:else name="Name12">
        <dgm:choose name="Name13">
          <dgm:if name="Name14" axis="ch ch" ptType="node node" st="1 1" cnt="1 0" func="cnt" op="gt" val="0">
            <dgm:choose name="Name15">
              <dgm:if name="Name1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55"/>
                  <dgm:constr type="h" for="ch" forName="centerBox" refType="h" fact="0.4"/>
                  <dgm:constr type="userA" for="des" forName="outerSibTrans" refType="w"/>
                  <dgm:constr type="userA" for="des" forName="middleSibTrans" refType="w"/>
                  <dgm:constr type="userA" for="des" forName="centerSibTrans" refType="w"/>
                </dgm:constrLst>
              </dgm:if>
              <dgm:else name="Name1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18">
            <dgm:choose name="Name19">
              <dgm:if name="Name2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2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else>
    </dgm:choose>
    <dgm:ruleLst/>
    <dgm:choose name="Name22">
      <dgm:if name="Name23" axis="root ch" ptType="all node" st="1 1" cnt="0 0" func="cnt" op="gte" val="1">
        <dgm:layoutNode name="outerBox" styleLbl="node1">
          <dgm:alg type="composite">
            <dgm:param type="horzAlign" val="none"/>
            <dgm:param type="vertAlign" val="none"/>
          </dgm:alg>
          <dgm:shape xmlns:r="http://schemas.openxmlformats.org/officeDocument/2006/relationships" r:blip="">
            <dgm:adjLst/>
          </dgm:shape>
          <dgm:presOf/>
          <dgm:choose name="Name24">
            <dgm:if name="Name25" axis="root ch" ptType="all node" st="1 1" cnt="0 0" func="cnt" op="gt" val="1">
              <dgm:choose name="Name26">
                <dgm:if name="Name27" func="var" arg="dir" op="equ" val="norm">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025"/>
                    <dgm:constr type="t" for="ch" forName="outerBoxChildren" refType="h" fact="0.25"/>
                    <dgm:constr type="w" for="ch" forName="outerBoxChildren" refType="w" fact="0.15"/>
                    <dgm:constr type="h" for="ch" forName="outerBoxChildren" refType="h" fact="0.7"/>
                  </dgm:constrLst>
                </dgm:if>
                <dgm:else name="Name28">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825"/>
                    <dgm:constr type="t" for="ch" forName="outerBoxChildren" refType="h" fact="0.25"/>
                    <dgm:constr type="w" for="ch" forName="outerBoxChildren" refType="w" fact="0.15"/>
                    <dgm:constr type="h" for="ch" forName="outerBoxChildren" refType="h" fact="0.7"/>
                  </dgm:constrLst>
                </dgm:else>
              </dgm:choose>
            </dgm:if>
            <dgm:else name="Name29">
              <dgm:constrLst>
                <dgm:constr type="l" for="ch" forName="outerBoxParent"/>
                <dgm:constr type="t" for="ch" forName="outerBoxParent"/>
                <dgm:constr type="w" for="ch" forName="outerBoxParent" refType="w"/>
                <dgm:constr type="h" for="ch" forName="outerBoxParent" refType="h"/>
                <dgm:constr type="bMarg" for="ch" forName="outerBoxParent" refType="h" fact="1.75"/>
                <dgm:constr type="l" for="ch" forName="outerBoxChildren" refType="w" fact="0.025"/>
                <dgm:constr type="t" for="ch" forName="outerBoxChildren" refType="h" fact="0.45"/>
                <dgm:constr type="w" for="ch" forName="outerBoxChildren" refType="w" fact="0.95"/>
                <dgm:constr type="h" for="ch" forName="outerBoxChildren" refType="h" fact="0.45"/>
              </dgm:constrLst>
            </dgm:else>
          </dgm:choose>
          <dgm:ruleLst/>
          <dgm:layoutNode name="outerBoxParent" styleLbl="node1">
            <dgm:alg type="tx">
              <dgm:param type="txAnchorVert" val="t"/>
              <dgm:param type="parTxLTRAlign" val="l"/>
              <dgm:param type="parTxRTLAlign" val="r"/>
            </dgm:alg>
            <dgm:shape xmlns:r="http://schemas.openxmlformats.org/officeDocument/2006/relationships" type="roundRect" r:blip="">
              <dgm:adjLst>
                <dgm:adj idx="1" val="0.085"/>
              </dgm:adjLst>
            </dgm:shape>
            <dgm:presOf axis="ch" ptType="node" cnt="1"/>
            <dgm:constrLst>
              <dgm:constr type="tMarg" refType="primFontSz" fact="0.3"/>
              <dgm:constr type="lMarg" refType="primFontSz" fact="0.3"/>
              <dgm:constr type="rMarg" refType="primFontSz" fact="0.3"/>
            </dgm:constrLst>
            <dgm:ruleLst>
              <dgm:rule type="primFontSz" val="5" fact="NaN" max="NaN"/>
            </dgm:ruleLst>
          </dgm:layoutNode>
          <dgm:layoutNode name="outerBoxChildren">
            <dgm:choose name="Name30">
              <dgm:if name="Name31" axis="root ch" ptType="all node" st="1 1" cnt="0 0" func="cnt" op="gt" val="1">
                <dgm:alg type="lin">
                  <dgm:param type="linDir" val="fromT"/>
                  <dgm:param type="vertAlign" val="t"/>
                </dgm:alg>
              </dgm:if>
              <dgm:else name="Name32">
                <dgm:choose name="Name33">
                  <dgm:if name="Name34" func="var" arg="dir" op="equ" val="norm">
                    <dgm:alg type="lin">
                      <dgm:param type="horzAlign" val="l"/>
                    </dgm:alg>
                  </dgm:if>
                  <dgm:else name="Name35">
                    <dgm:alg type="lin">
                      <dgm:param type="linDir" val="fromR"/>
                      <dgm:param type="horzAlign" val="r"/>
                    </dgm:alg>
                  </dgm:else>
                </dgm:choose>
              </dgm:else>
            </dgm:choose>
            <dgm:shape xmlns:r="http://schemas.openxmlformats.org/officeDocument/2006/relationships" r:blip="">
              <dgm:adjLst/>
            </dgm:shape>
            <dgm:presOf/>
            <dgm:constrLst>
              <dgm:constr type="w" for="ch" forName="oChild" refType="w"/>
              <dgm:constr type="h" for="ch" forName="oChild" refType="h"/>
            </dgm:constrLst>
            <dgm:ruleLst/>
            <dgm:forEach name="Name36" axis="ch ch" ptType="node node" st="1 1" cnt="1 0">
              <dgm:layoutNode name="o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37" axis="followSib" ptType="sibTrans" cnt="1">
                <dgm:layoutNode name="ou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38"/>
    </dgm:choose>
    <dgm:choose name="Name39">
      <dgm:if name="Name40" axis="root ch" ptType="all node" st="1 1" cnt="0 0" func="cnt" op="gte" val="2">
        <dgm:layoutNode name="middleBox">
          <dgm:alg type="composite">
            <dgm:param type="horzAlign" val="none"/>
            <dgm:param type="vertAlign" val="none"/>
          </dgm:alg>
          <dgm:shape xmlns:r="http://schemas.openxmlformats.org/officeDocument/2006/relationships" r:blip="">
            <dgm:adjLst/>
          </dgm:shape>
          <dgm:presOf/>
          <dgm:choose name="Name41">
            <dgm:if name="Name42" axis="root ch" ptType="all node" st="1 1" cnt="0 0" func="cnt" op="gt" val="2">
              <dgm:choose name="Name43">
                <dgm:if name="Name44" func="var" arg="dir" op="equ" val="norm">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35"/>
                    <dgm:constr type="w" for="ch" forName="middleBoxChildren" refType="w" fact="0.2"/>
                    <dgm:constr type="h" for="ch" forName="middleBoxChildren" refType="h" fact="0.575"/>
                  </dgm:constrLst>
                </dgm:if>
                <dgm:else name="Name45">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775"/>
                    <dgm:constr type="t" for="ch" forName="middleBoxChildren" refType="h" fact="0.35"/>
                    <dgm:constr type="w" for="ch" forName="middleBoxChildren" refType="w" fact="0.2"/>
                    <dgm:constr type="h" for="ch" forName="middleBoxChildren" refType="h" fact="0.575"/>
                  </dgm:constrLst>
                </dgm:else>
              </dgm:choose>
            </dgm:if>
            <dgm:else name="Name46">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45"/>
                <dgm:constr type="w" for="ch" forName="middleBoxChildren" refType="w" fact="0.95"/>
                <dgm:constr type="h" for="ch" forName="middleBoxChildren" refType="h" fact="0.45"/>
              </dgm:constrLst>
            </dgm:else>
          </dgm:choose>
          <dgm:ruleLst/>
          <dgm:layoutNode name="middle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2" cnt="1"/>
            <dgm:constrLst>
              <dgm:constr type="tMarg" refType="primFontSz" fact="0.3"/>
              <dgm:constr type="lMarg" refType="primFontSz" fact="0.3"/>
              <dgm:constr type="rMarg" refType="primFontSz" fact="0.3"/>
            </dgm:constrLst>
            <dgm:ruleLst>
              <dgm:rule type="primFontSz" val="5" fact="NaN" max="NaN"/>
            </dgm:ruleLst>
          </dgm:layoutNode>
          <dgm:layoutNode name="middleBoxChildren">
            <dgm:choose name="Name47">
              <dgm:if name="Name48" axis="root ch" ptType="all node" st="1 1" cnt="0 0" func="cnt" op="gt" val="2">
                <dgm:alg type="lin">
                  <dgm:param type="linDir" val="fromT"/>
                  <dgm:param type="vertAlign" val="t"/>
                </dgm:alg>
              </dgm:if>
              <dgm:else name="Name49">
                <dgm:choose name="Name50">
                  <dgm:if name="Name51" func="var" arg="dir" op="equ" val="norm">
                    <dgm:alg type="lin">
                      <dgm:param type="horzAlign" val="l"/>
                    </dgm:alg>
                  </dgm:if>
                  <dgm:else name="Name52">
                    <dgm:alg type="lin">
                      <dgm:param type="linDir" val="fromR"/>
                      <dgm:param type="horzAlign" val="r"/>
                    </dgm:alg>
                  </dgm:else>
                </dgm:choose>
              </dgm:else>
            </dgm:choose>
            <dgm:shape xmlns:r="http://schemas.openxmlformats.org/officeDocument/2006/relationships" r:blip="">
              <dgm:adjLst/>
            </dgm:shape>
            <dgm:presOf/>
            <dgm:constrLst>
              <dgm:constr type="w" for="ch" forName="mChild" refType="w"/>
              <dgm:constr type="h" for="ch" forName="mChild" refType="h"/>
            </dgm:constrLst>
            <dgm:ruleLst/>
            <dgm:forEach name="Name53" axis="ch ch" ptType="node node" st="2 1" cnt="1 0">
              <dgm:layoutNode name="m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54" axis="followSib" ptType="sibTrans" cnt="1">
                <dgm:layoutNode name="middle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55"/>
    </dgm:choose>
    <dgm:choose name="Name56">
      <dgm:if name="Name57" axis="root ch" ptType="all node" st="1 1" cnt="0 0" func="cnt" op="gte" val="3">
        <dgm:layoutNode name="centerBox">
          <dgm:alg type="composite">
            <dgm:param type="horzAlign" val="none"/>
            <dgm:param type="vertAlign" val="none"/>
          </dgm:alg>
          <dgm:shape xmlns:r="http://schemas.openxmlformats.org/officeDocument/2006/relationships" r:blip="">
            <dgm:adjLst/>
          </dgm:shape>
          <dgm:presOf/>
          <dgm:choose name="Name58">
            <dgm:if name="Name59" axis="ch ch" ptType="node node" st="3 1" cnt="1 0" func="cnt" op="gt" val="0">
              <dgm:constrLst>
                <dgm:constr type="l" for="ch" forName="centerBoxParent"/>
                <dgm:constr type="t" for="ch" forName="centerBoxParent"/>
                <dgm:constr type="w" for="ch" forName="centerBoxParent" refType="w"/>
                <dgm:constr type="h" for="ch" forName="centerBoxParent" refType="h"/>
                <dgm:constr type="bMarg" for="ch" forName="centerBoxParent" refType="h" fact="1.6"/>
                <dgm:constr type="l" for="ch" forName="centerBoxChildren" refType="w" fact="0.025"/>
                <dgm:constr type="t" for="ch" forName="centerBoxChildren" refType="h" fact="0.45"/>
                <dgm:constr type="w" for="ch" forName="centerBoxChildren" refType="w" fact="0.95"/>
                <dgm:constr type="h" for="ch" forName="centerBoxChildren" refType="h" fact="0.45"/>
              </dgm:constrLst>
            </dgm:if>
            <dgm:else name="Name60">
              <dgm:constrLst>
                <dgm:constr type="l" for="ch" forName="centerBoxParent"/>
                <dgm:constr type="t" for="ch" forName="centerBoxParent"/>
                <dgm:constr type="w" for="ch" forName="centerBoxParent" refType="w"/>
                <dgm:constr type="h" for="ch" forName="centerBoxParent" refType="h"/>
              </dgm:constrLst>
            </dgm:else>
          </dgm:choose>
          <dgm:ruleLst/>
          <dgm:layoutNode name="center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3" cnt="1"/>
            <dgm:constrLst>
              <dgm:constr type="tMarg" refType="primFontSz" fact="0.3"/>
              <dgm:constr type="lMarg" refType="primFontSz" fact="0.3"/>
              <dgm:constr type="rMarg" refType="primFontSz" fact="0.3"/>
            </dgm:constrLst>
            <dgm:ruleLst>
              <dgm:rule type="primFontSz" val="5" fact="NaN" max="NaN"/>
            </dgm:ruleLst>
          </dgm:layoutNode>
          <dgm:choose name="Name61">
            <dgm:if name="Name62" axis="ch ch" ptType="node node" st="3 1" cnt="1 0" func="cnt" op="gt" val="0">
              <dgm:layoutNode name="centerBoxChildren">
                <dgm:choose name="Name63">
                  <dgm:if name="Name64" func="var" arg="dir" op="equ" val="norm">
                    <dgm:alg type="lin">
                      <dgm:param type="horzAlign" val="l"/>
                    </dgm:alg>
                  </dgm:if>
                  <dgm:else name="Name65">
                    <dgm:alg type="lin">
                      <dgm:param type="linDir" val="fromR"/>
                      <dgm:param type="horzAlign" val="r"/>
                    </dgm:alg>
                  </dgm:else>
                </dgm:choose>
                <dgm:shape xmlns:r="http://schemas.openxmlformats.org/officeDocument/2006/relationships" r:blip="">
                  <dgm:adjLst/>
                </dgm:shape>
                <dgm:presOf/>
                <dgm:constrLst>
                  <dgm:constr type="w" for="ch" forName="cChild" refType="w"/>
                  <dgm:constr type="h" for="ch" forName="cChild" refType="h"/>
                </dgm:constrLst>
                <dgm:ruleLst/>
                <dgm:forEach name="Name66" axis="ch ch" ptType="node node" st="3 1" cnt="1 0">
                  <dgm:layoutNode name="c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67" axis="followSib" ptType="sibTrans" cnt="1">
                    <dgm:layoutNode name="cen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if>
            <dgm:else name="Name68"/>
          </dgm:choose>
        </dgm:layoutNode>
      </dgm:if>
      <dgm:else name="Name69"/>
    </dgm:choose>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0.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5.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2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8.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9.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0.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3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2.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82890017-1BB5-45CB-BA72-7B3896740D16}" type="datetimeFigureOut">
              <a:rPr lang="ar-SA" smtClean="0"/>
              <a:t>29/05/36</a:t>
            </a:fld>
            <a:endParaRPr lang="ar-SA"/>
          </a:p>
        </p:txBody>
      </p:sp>
      <p:sp>
        <p:nvSpPr>
          <p:cNvPr id="4" name="عنصر نائب لصورة الشريحة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17F8D772-C85B-4499-87D7-1B3861D846EE}" type="slidenum">
              <a:rPr lang="ar-SA" smtClean="0"/>
              <a:t>‹#›</a:t>
            </a:fld>
            <a:endParaRPr lang="ar-SA"/>
          </a:p>
        </p:txBody>
      </p:sp>
    </p:spTree>
    <p:extLst>
      <p:ext uri="{BB962C8B-B14F-4D97-AF65-F5344CB8AC3E}">
        <p14:creationId xmlns:p14="http://schemas.microsoft.com/office/powerpoint/2010/main" val="1718867189"/>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1" y="1597821"/>
            <a:ext cx="7772400" cy="1102519"/>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1"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79F073F5-9CB9-4390-B51E-0B5594F73DF5}" type="datetime1">
              <a:rPr lang="ar-SA" smtClean="0">
                <a:solidFill>
                  <a:prstClr val="black">
                    <a:tint val="75000"/>
                  </a:prstClr>
                </a:solidFill>
              </a:rPr>
              <a:t>29/05/36</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r>
              <a:rPr lang="ar-SA" smtClean="0">
                <a:solidFill>
                  <a:prstClr val="black">
                    <a:tint val="75000"/>
                  </a:prstClr>
                </a:solidFill>
              </a:rPr>
              <a:t>العام الدراسي34/ 1435هـ</a:t>
            </a:r>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B095D68F-9EE1-494D-8D78-D63C4DA520A6}"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3331141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605D0991-7313-4029-ACD5-765DAF927A16}" type="datetime1">
              <a:rPr lang="ar-SA" smtClean="0">
                <a:solidFill>
                  <a:prstClr val="black">
                    <a:tint val="75000"/>
                  </a:prstClr>
                </a:solidFill>
              </a:rPr>
              <a:t>29/05/36</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r>
              <a:rPr lang="ar-SA" smtClean="0">
                <a:solidFill>
                  <a:prstClr val="black">
                    <a:tint val="75000"/>
                  </a:prstClr>
                </a:solidFill>
              </a:rPr>
              <a:t>العام الدراسي34/ 1435هـ</a:t>
            </a:r>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B095D68F-9EE1-494D-8D78-D63C4DA520A6}"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40255529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4" y="3305177"/>
            <a:ext cx="7772400" cy="1021556"/>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4"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6A7BF892-3415-4EA1-AA06-51F4BB93DC14}" type="datetime1">
              <a:rPr lang="ar-SA" smtClean="0">
                <a:solidFill>
                  <a:prstClr val="black">
                    <a:tint val="75000"/>
                  </a:prstClr>
                </a:solidFill>
              </a:rPr>
              <a:t>29/05/36</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r>
              <a:rPr lang="ar-SA" smtClean="0">
                <a:solidFill>
                  <a:prstClr val="black">
                    <a:tint val="75000"/>
                  </a:prstClr>
                </a:solidFill>
              </a:rPr>
              <a:t>العام الدراسي34/ 1435هـ</a:t>
            </a:r>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B095D68F-9EE1-494D-8D78-D63C4DA520A6}"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9363615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65140" y="1200152"/>
            <a:ext cx="4103687"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721225" y="1200152"/>
            <a:ext cx="4103688"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AB0D2E1B-1BBA-44CB-9B95-67C61077F8DC}" type="datetime1">
              <a:rPr lang="ar-SA" smtClean="0">
                <a:solidFill>
                  <a:prstClr val="black">
                    <a:tint val="75000"/>
                  </a:prstClr>
                </a:solidFill>
              </a:rPr>
              <a:t>29/05/36</a:t>
            </a:fld>
            <a:endParaRPr lang="ar-SA">
              <a:solidFill>
                <a:prstClr val="black">
                  <a:tint val="75000"/>
                </a:prstClr>
              </a:solidFill>
            </a:endParaRPr>
          </a:p>
        </p:txBody>
      </p:sp>
      <p:sp>
        <p:nvSpPr>
          <p:cNvPr id="6" name="عنصر نائب للتذييل 5"/>
          <p:cNvSpPr>
            <a:spLocks noGrp="1"/>
          </p:cNvSpPr>
          <p:nvPr>
            <p:ph type="ftr" sz="quarter" idx="11"/>
          </p:nvPr>
        </p:nvSpPr>
        <p:spPr/>
        <p:txBody>
          <a:bodyPr/>
          <a:lstStyle/>
          <a:p>
            <a:r>
              <a:rPr lang="ar-SA" smtClean="0">
                <a:solidFill>
                  <a:prstClr val="black">
                    <a:tint val="75000"/>
                  </a:prstClr>
                </a:solidFill>
              </a:rPr>
              <a:t>العام الدراسي34/ 1435هـ</a:t>
            </a:r>
            <a:endParaRPr lang="ar-SA">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B095D68F-9EE1-494D-8D78-D63C4DA520A6}"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731293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1" y="205979"/>
            <a:ext cx="8229600" cy="857250"/>
          </a:xfrm>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7"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7"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3789AE98-DCA9-4736-A621-97D84DB89A83}" type="datetime1">
              <a:rPr lang="ar-SA" smtClean="0">
                <a:solidFill>
                  <a:prstClr val="black">
                    <a:tint val="75000"/>
                  </a:prstClr>
                </a:solidFill>
              </a:rPr>
              <a:t>29/05/36</a:t>
            </a:fld>
            <a:endParaRPr lang="ar-SA">
              <a:solidFill>
                <a:prstClr val="black">
                  <a:tint val="75000"/>
                </a:prstClr>
              </a:solidFill>
            </a:endParaRPr>
          </a:p>
        </p:txBody>
      </p:sp>
      <p:sp>
        <p:nvSpPr>
          <p:cNvPr id="8" name="عنصر نائب للتذييل 7"/>
          <p:cNvSpPr>
            <a:spLocks noGrp="1"/>
          </p:cNvSpPr>
          <p:nvPr>
            <p:ph type="ftr" sz="quarter" idx="11"/>
          </p:nvPr>
        </p:nvSpPr>
        <p:spPr/>
        <p:txBody>
          <a:bodyPr/>
          <a:lstStyle/>
          <a:p>
            <a:r>
              <a:rPr lang="ar-SA" smtClean="0">
                <a:solidFill>
                  <a:prstClr val="black">
                    <a:tint val="75000"/>
                  </a:prstClr>
                </a:solidFill>
              </a:rPr>
              <a:t>العام الدراسي34/ 1435هـ</a:t>
            </a:r>
            <a:endParaRPr lang="ar-SA">
              <a:solidFill>
                <a:prstClr val="black">
                  <a:tint val="75000"/>
                </a:prstClr>
              </a:solidFill>
            </a:endParaRPr>
          </a:p>
        </p:txBody>
      </p:sp>
      <p:sp>
        <p:nvSpPr>
          <p:cNvPr id="9" name="عنصر نائب لرقم الشريحة 8"/>
          <p:cNvSpPr>
            <a:spLocks noGrp="1"/>
          </p:cNvSpPr>
          <p:nvPr>
            <p:ph type="sldNum" sz="quarter" idx="12"/>
          </p:nvPr>
        </p:nvSpPr>
        <p:spPr/>
        <p:txBody>
          <a:bodyPr/>
          <a:lstStyle/>
          <a:p>
            <a:fld id="{B095D68F-9EE1-494D-8D78-D63C4DA520A6}"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772272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4B6C8B56-4936-4DAF-986B-C700FDF688EC}" type="datetime1">
              <a:rPr lang="ar-SA" smtClean="0">
                <a:solidFill>
                  <a:prstClr val="black">
                    <a:tint val="75000"/>
                  </a:prstClr>
                </a:solidFill>
              </a:rPr>
              <a:t>29/05/36</a:t>
            </a:fld>
            <a:endParaRPr lang="ar-SA">
              <a:solidFill>
                <a:prstClr val="black">
                  <a:tint val="75000"/>
                </a:prstClr>
              </a:solidFill>
            </a:endParaRPr>
          </a:p>
        </p:txBody>
      </p:sp>
      <p:sp>
        <p:nvSpPr>
          <p:cNvPr id="4" name="عنصر نائب للتذييل 3"/>
          <p:cNvSpPr>
            <a:spLocks noGrp="1"/>
          </p:cNvSpPr>
          <p:nvPr>
            <p:ph type="ftr" sz="quarter" idx="11"/>
          </p:nvPr>
        </p:nvSpPr>
        <p:spPr/>
        <p:txBody>
          <a:bodyPr/>
          <a:lstStyle/>
          <a:p>
            <a:r>
              <a:rPr lang="ar-SA" smtClean="0">
                <a:solidFill>
                  <a:prstClr val="black">
                    <a:tint val="75000"/>
                  </a:prstClr>
                </a:solidFill>
              </a:rPr>
              <a:t>العام الدراسي34/ 1435هـ</a:t>
            </a:r>
            <a:endParaRPr lang="ar-SA">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fld id="{B095D68F-9EE1-494D-8D78-D63C4DA520A6}"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9705785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A37A8C7E-9E20-4EDD-88A4-F50E0BFEF87E}" type="datetime1">
              <a:rPr lang="ar-SA" smtClean="0">
                <a:solidFill>
                  <a:prstClr val="black">
                    <a:tint val="75000"/>
                  </a:prstClr>
                </a:solidFill>
              </a:rPr>
              <a:t>29/05/36</a:t>
            </a:fld>
            <a:endParaRPr lang="ar-SA">
              <a:solidFill>
                <a:prstClr val="black">
                  <a:tint val="75000"/>
                </a:prstClr>
              </a:solidFill>
            </a:endParaRPr>
          </a:p>
        </p:txBody>
      </p:sp>
      <p:sp>
        <p:nvSpPr>
          <p:cNvPr id="3" name="عنصر نائب للتذييل 2"/>
          <p:cNvSpPr>
            <a:spLocks noGrp="1"/>
          </p:cNvSpPr>
          <p:nvPr>
            <p:ph type="ftr" sz="quarter" idx="11"/>
          </p:nvPr>
        </p:nvSpPr>
        <p:spPr/>
        <p:txBody>
          <a:bodyPr/>
          <a:lstStyle/>
          <a:p>
            <a:r>
              <a:rPr lang="ar-SA" smtClean="0">
                <a:solidFill>
                  <a:prstClr val="black">
                    <a:tint val="75000"/>
                  </a:prstClr>
                </a:solidFill>
              </a:rPr>
              <a:t>العام الدراسي34/ 1435هـ</a:t>
            </a:r>
            <a:endParaRPr lang="ar-SA">
              <a:solidFill>
                <a:prstClr val="black">
                  <a:tint val="75000"/>
                </a:prstClr>
              </a:solidFill>
            </a:endParaRPr>
          </a:p>
        </p:txBody>
      </p:sp>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42143734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1" y="204787"/>
            <a:ext cx="3008313" cy="8715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04789"/>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1" y="1076327"/>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44F434C3-C801-4E4A-A1E2-4C1A55A46AF2}" type="datetime1">
              <a:rPr lang="ar-SA" smtClean="0">
                <a:solidFill>
                  <a:prstClr val="black">
                    <a:tint val="75000"/>
                  </a:prstClr>
                </a:solidFill>
              </a:rPr>
              <a:t>29/05/36</a:t>
            </a:fld>
            <a:endParaRPr lang="ar-SA">
              <a:solidFill>
                <a:prstClr val="black">
                  <a:tint val="75000"/>
                </a:prstClr>
              </a:solidFill>
            </a:endParaRPr>
          </a:p>
        </p:txBody>
      </p:sp>
      <p:sp>
        <p:nvSpPr>
          <p:cNvPr id="6" name="عنصر نائب للتذييل 5"/>
          <p:cNvSpPr>
            <a:spLocks noGrp="1"/>
          </p:cNvSpPr>
          <p:nvPr>
            <p:ph type="ftr" sz="quarter" idx="11"/>
          </p:nvPr>
        </p:nvSpPr>
        <p:spPr/>
        <p:txBody>
          <a:bodyPr/>
          <a:lstStyle/>
          <a:p>
            <a:r>
              <a:rPr lang="ar-SA" smtClean="0">
                <a:solidFill>
                  <a:prstClr val="black">
                    <a:tint val="75000"/>
                  </a:prstClr>
                </a:solidFill>
              </a:rPr>
              <a:t>العام الدراسي34/ 1435هـ</a:t>
            </a:r>
            <a:endParaRPr lang="ar-SA">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B095D68F-9EE1-494D-8D78-D63C4DA520A6}"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7846233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3600450"/>
            <a:ext cx="5486400" cy="425054"/>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E1BD872F-4FED-4D07-88DD-E6C7937CB425}" type="datetime1">
              <a:rPr lang="ar-SA" smtClean="0">
                <a:solidFill>
                  <a:prstClr val="black">
                    <a:tint val="75000"/>
                  </a:prstClr>
                </a:solidFill>
              </a:rPr>
              <a:t>29/05/36</a:t>
            </a:fld>
            <a:endParaRPr lang="ar-SA">
              <a:solidFill>
                <a:prstClr val="black">
                  <a:tint val="75000"/>
                </a:prstClr>
              </a:solidFill>
            </a:endParaRPr>
          </a:p>
        </p:txBody>
      </p:sp>
      <p:sp>
        <p:nvSpPr>
          <p:cNvPr id="6" name="عنصر نائب للتذييل 5"/>
          <p:cNvSpPr>
            <a:spLocks noGrp="1"/>
          </p:cNvSpPr>
          <p:nvPr>
            <p:ph type="ftr" sz="quarter" idx="11"/>
          </p:nvPr>
        </p:nvSpPr>
        <p:spPr/>
        <p:txBody>
          <a:bodyPr/>
          <a:lstStyle/>
          <a:p>
            <a:r>
              <a:rPr lang="ar-SA" smtClean="0">
                <a:solidFill>
                  <a:prstClr val="black">
                    <a:tint val="75000"/>
                  </a:prstClr>
                </a:solidFill>
              </a:rPr>
              <a:t>العام الدراسي34/ 1435هـ</a:t>
            </a:r>
            <a:endParaRPr lang="ar-SA">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B095D68F-9EE1-494D-8D78-D63C4DA520A6}"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3827563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23AC5DDF-6B91-4586-AE5C-25AB141D8FD3}" type="datetime1">
              <a:rPr lang="ar-SA" smtClean="0">
                <a:solidFill>
                  <a:prstClr val="black">
                    <a:tint val="75000"/>
                  </a:prstClr>
                </a:solidFill>
              </a:rPr>
              <a:t>29/05/36</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r>
              <a:rPr lang="ar-SA" smtClean="0">
                <a:solidFill>
                  <a:prstClr val="black">
                    <a:tint val="75000"/>
                  </a:prstClr>
                </a:solidFill>
              </a:rPr>
              <a:t>العام الدراسي34/ 1435هـ</a:t>
            </a:r>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B095D68F-9EE1-494D-8D78-D63C4DA520A6}"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3094616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735763" y="205980"/>
            <a:ext cx="2089150" cy="4388644"/>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65140" y="205980"/>
            <a:ext cx="6118225" cy="4388644"/>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77484182-0E79-4C77-BFD2-7B029E722C4C}" type="datetime1">
              <a:rPr lang="ar-SA" smtClean="0">
                <a:solidFill>
                  <a:prstClr val="black">
                    <a:tint val="75000"/>
                  </a:prstClr>
                </a:solidFill>
              </a:rPr>
              <a:t>29/05/36</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r>
              <a:rPr lang="ar-SA" smtClean="0">
                <a:solidFill>
                  <a:prstClr val="black">
                    <a:tint val="75000"/>
                  </a:prstClr>
                </a:solidFill>
              </a:rPr>
              <a:t>العام الدراسي34/ 1435هـ</a:t>
            </a:r>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B095D68F-9EE1-494D-8D78-D63C4DA520A6}"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7731350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1" y="205979"/>
            <a:ext cx="8229600" cy="857250"/>
          </a:xfrm>
          <a:prstGeom prst="rect">
            <a:avLst/>
          </a:prstGeom>
        </p:spPr>
        <p:txBody>
          <a:bodyPr vert="horz" lIns="91440" tIns="45720" rIns="91440" bIns="45720" rtlCol="1" anchor="ctr">
            <a:normAutofit/>
          </a:bodyPr>
          <a:lstStyle/>
          <a:p>
            <a:r>
              <a:rPr lang="ar-SA" dirty="0" smtClean="0"/>
              <a:t>انقر لتحرير نمط العنوان الرئيسي</a:t>
            </a:r>
            <a:endParaRPr lang="ar-SA" dirty="0"/>
          </a:p>
        </p:txBody>
      </p:sp>
      <p:sp>
        <p:nvSpPr>
          <p:cNvPr id="3" name="عنصر نائب للنص 2"/>
          <p:cNvSpPr>
            <a:spLocks noGrp="1"/>
          </p:cNvSpPr>
          <p:nvPr>
            <p:ph type="body" idx="1"/>
          </p:nvPr>
        </p:nvSpPr>
        <p:spPr>
          <a:xfrm>
            <a:off x="457201" y="1200152"/>
            <a:ext cx="8229600" cy="3394472"/>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4767264"/>
            <a:ext cx="2133600" cy="273844"/>
          </a:xfrm>
          <a:prstGeom prst="rect">
            <a:avLst/>
          </a:prstGeom>
        </p:spPr>
        <p:txBody>
          <a:bodyPr vert="horz" lIns="91440" tIns="45720" rIns="91440" bIns="45720" rtlCol="1" anchor="ctr"/>
          <a:lstStyle>
            <a:lvl1pPr algn="r">
              <a:defRPr sz="1200">
                <a:solidFill>
                  <a:schemeClr val="tx1">
                    <a:tint val="75000"/>
                  </a:schemeClr>
                </a:solidFill>
              </a:defRPr>
            </a:lvl1pPr>
          </a:lstStyle>
          <a:p>
            <a:fld id="{33F78944-016E-4819-8292-FDB7F39648FA}" type="datetime1">
              <a:rPr lang="ar-SA" smtClean="0">
                <a:solidFill>
                  <a:prstClr val="black">
                    <a:tint val="75000"/>
                  </a:prstClr>
                </a:solidFill>
              </a:rPr>
              <a:t>29/05/36</a:t>
            </a:fld>
            <a:endParaRPr lang="ar-SA">
              <a:solidFill>
                <a:prstClr val="black">
                  <a:tint val="75000"/>
                </a:prstClr>
              </a:solidFill>
            </a:endParaRPr>
          </a:p>
        </p:txBody>
      </p:sp>
      <p:sp>
        <p:nvSpPr>
          <p:cNvPr id="5" name="عنصر نائب للتذييل 4"/>
          <p:cNvSpPr>
            <a:spLocks noGrp="1"/>
          </p:cNvSpPr>
          <p:nvPr>
            <p:ph type="ftr" sz="quarter" idx="3"/>
          </p:nvPr>
        </p:nvSpPr>
        <p:spPr>
          <a:xfrm>
            <a:off x="3124201" y="4767264"/>
            <a:ext cx="2895600" cy="273844"/>
          </a:xfrm>
          <a:prstGeom prst="rect">
            <a:avLst/>
          </a:prstGeom>
        </p:spPr>
        <p:txBody>
          <a:bodyPr vert="horz" lIns="91440" tIns="45720" rIns="91440" bIns="45720" rtlCol="1" anchor="ctr"/>
          <a:lstStyle>
            <a:lvl1pPr algn="ctr">
              <a:defRPr sz="1200">
                <a:solidFill>
                  <a:schemeClr val="tx1">
                    <a:tint val="75000"/>
                  </a:schemeClr>
                </a:solidFill>
              </a:defRPr>
            </a:lvl1pPr>
          </a:lstStyle>
          <a:p>
            <a:r>
              <a:rPr lang="ar-SA" smtClean="0">
                <a:solidFill>
                  <a:prstClr val="black">
                    <a:tint val="75000"/>
                  </a:prstClr>
                </a:solidFill>
              </a:rPr>
              <a:t>العام الدراسي34/ 1435هـ</a:t>
            </a:r>
            <a:endParaRPr lang="ar-SA">
              <a:solidFill>
                <a:prstClr val="black">
                  <a:tint val="75000"/>
                </a:prstClr>
              </a:solidFill>
            </a:endParaRPr>
          </a:p>
        </p:txBody>
      </p:sp>
      <p:sp>
        <p:nvSpPr>
          <p:cNvPr id="6" name="عنصر نائب لرقم الشريحة 5"/>
          <p:cNvSpPr>
            <a:spLocks noGrp="1"/>
          </p:cNvSpPr>
          <p:nvPr>
            <p:ph type="sldNum" sz="quarter" idx="4"/>
          </p:nvPr>
        </p:nvSpPr>
        <p:spPr>
          <a:xfrm>
            <a:off x="457200" y="4767264"/>
            <a:ext cx="2133600" cy="273844"/>
          </a:xfrm>
          <a:prstGeom prst="rect">
            <a:avLst/>
          </a:prstGeom>
        </p:spPr>
        <p:txBody>
          <a:bodyPr vert="horz" lIns="91440" tIns="45720" rIns="91440" bIns="45720" rtlCol="1" anchor="ctr"/>
          <a:lstStyle>
            <a:lvl1pPr algn="l">
              <a:defRPr sz="1200">
                <a:solidFill>
                  <a:schemeClr val="tx1">
                    <a:tint val="75000"/>
                  </a:schemeClr>
                </a:solidFill>
              </a:defRPr>
            </a:lvl1pPr>
          </a:lstStyle>
          <a:p>
            <a:fld id="{B095D68F-9EE1-494D-8D78-D63C4DA520A6}" type="slidenum">
              <a:rPr lang="ar-SA" smtClean="0">
                <a:solidFill>
                  <a:prstClr val="black">
                    <a:tint val="75000"/>
                  </a:prstClr>
                </a:solidFill>
              </a:rPr>
              <a:pPr/>
              <a:t>‹#›</a:t>
            </a:fld>
            <a:endParaRPr lang="ar-SA">
              <a:solidFill>
                <a:prstClr val="black">
                  <a:tint val="75000"/>
                </a:prstClr>
              </a:solidFill>
            </a:endParaRPr>
          </a:p>
        </p:txBody>
      </p:sp>
      <p:sp>
        <p:nvSpPr>
          <p:cNvPr id="7" name="مستطيل مستدير الزوايا 6"/>
          <p:cNvSpPr/>
          <p:nvPr userDrawn="1"/>
        </p:nvSpPr>
        <p:spPr>
          <a:xfrm>
            <a:off x="1806838" y="144066"/>
            <a:ext cx="6875967" cy="321450"/>
          </a:xfrm>
          <a:prstGeom prst="roundRect">
            <a:avLst/>
          </a:prstGeom>
          <a:solidFill>
            <a:srgbClr val="CC00FF"/>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1580" dirty="0">
                <a:solidFill>
                  <a:prstClr val="white"/>
                </a:solidFill>
              </a:rPr>
              <a:t>مناهج المفسرين                     </a:t>
            </a:r>
            <a:r>
              <a:rPr lang="ar-SA" sz="1580" dirty="0" smtClean="0">
                <a:solidFill>
                  <a:prstClr val="white"/>
                </a:solidFill>
              </a:rPr>
              <a:t>                                                      </a:t>
            </a:r>
            <a:r>
              <a:rPr lang="ar-SA" sz="1580" dirty="0">
                <a:solidFill>
                  <a:prstClr val="white"/>
                </a:solidFill>
              </a:rPr>
              <a:t>د/ محمود المبارك</a:t>
            </a:r>
          </a:p>
        </p:txBody>
      </p:sp>
      <p:pic>
        <p:nvPicPr>
          <p:cNvPr id="8" name="صورة 7"/>
          <p:cNvPicPr/>
          <p:nvPr userDrawn="1"/>
        </p:nvPicPr>
        <p:blipFill>
          <a:blip r:embed="rId13" cstate="print"/>
          <a:stretch>
            <a:fillRect/>
          </a:stretch>
        </p:blipFill>
        <p:spPr bwMode="auto">
          <a:xfrm>
            <a:off x="44863" y="-64275"/>
            <a:ext cx="1630147" cy="1059582"/>
          </a:xfrm>
          <a:prstGeom prst="rect">
            <a:avLst/>
          </a:prstGeom>
          <a:noFill/>
          <a:ln>
            <a:noFill/>
          </a:ln>
        </p:spPr>
      </p:pic>
    </p:spTree>
    <p:extLst>
      <p:ext uri="{BB962C8B-B14F-4D97-AF65-F5344CB8AC3E}">
        <p14:creationId xmlns:p14="http://schemas.microsoft.com/office/powerpoint/2010/main" val="40910297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2.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2.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21.xml"/><Relationship Id="rId2" Type="http://schemas.openxmlformats.org/officeDocument/2006/relationships/diagramData" Target="../diagrams/data21.xml"/><Relationship Id="rId1" Type="http://schemas.openxmlformats.org/officeDocument/2006/relationships/slideLayout" Target="../slideLayouts/slideLayout2.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22.xml"/><Relationship Id="rId2" Type="http://schemas.openxmlformats.org/officeDocument/2006/relationships/diagramData" Target="../diagrams/data22.xml"/><Relationship Id="rId1" Type="http://schemas.openxmlformats.org/officeDocument/2006/relationships/slideLayout" Target="../slideLayouts/slideLayout2.xml"/><Relationship Id="rId6" Type="http://schemas.microsoft.com/office/2007/relationships/diagramDrawing" Target="../diagrams/drawing22.xml"/><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23.xml"/><Relationship Id="rId2" Type="http://schemas.openxmlformats.org/officeDocument/2006/relationships/diagramData" Target="../diagrams/data23.xml"/><Relationship Id="rId1" Type="http://schemas.openxmlformats.org/officeDocument/2006/relationships/slideLayout" Target="../slideLayouts/slideLayout2.xml"/><Relationship Id="rId6" Type="http://schemas.microsoft.com/office/2007/relationships/diagramDrawing" Target="../diagrams/drawing23.xml"/><Relationship Id="rId5" Type="http://schemas.openxmlformats.org/officeDocument/2006/relationships/diagramColors" Target="../diagrams/colors23.xml"/><Relationship Id="rId4" Type="http://schemas.openxmlformats.org/officeDocument/2006/relationships/diagramQuickStyle" Target="../diagrams/quickStyle23.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24.xml"/><Relationship Id="rId2" Type="http://schemas.openxmlformats.org/officeDocument/2006/relationships/diagramData" Target="../diagrams/data24.xml"/><Relationship Id="rId1" Type="http://schemas.openxmlformats.org/officeDocument/2006/relationships/slideLayout" Target="../slideLayouts/slideLayout2.xml"/><Relationship Id="rId6" Type="http://schemas.microsoft.com/office/2007/relationships/diagramDrawing" Target="../diagrams/drawing24.xml"/><Relationship Id="rId5" Type="http://schemas.openxmlformats.org/officeDocument/2006/relationships/diagramColors" Target="../diagrams/colors24.xml"/><Relationship Id="rId4" Type="http://schemas.openxmlformats.org/officeDocument/2006/relationships/diagramQuickStyle" Target="../diagrams/quickStyle24.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25.xml"/><Relationship Id="rId2" Type="http://schemas.openxmlformats.org/officeDocument/2006/relationships/diagramData" Target="../diagrams/data25.xml"/><Relationship Id="rId1" Type="http://schemas.openxmlformats.org/officeDocument/2006/relationships/slideLayout" Target="../slideLayouts/slideLayout2.xml"/><Relationship Id="rId6" Type="http://schemas.microsoft.com/office/2007/relationships/diagramDrawing" Target="../diagrams/drawing25.xml"/><Relationship Id="rId5" Type="http://schemas.openxmlformats.org/officeDocument/2006/relationships/diagramColors" Target="../diagrams/colors25.xml"/><Relationship Id="rId4" Type="http://schemas.openxmlformats.org/officeDocument/2006/relationships/diagramQuickStyle" Target="../diagrams/quickStyle25.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26.xml"/><Relationship Id="rId2" Type="http://schemas.openxmlformats.org/officeDocument/2006/relationships/diagramData" Target="../diagrams/data26.xml"/><Relationship Id="rId1" Type="http://schemas.openxmlformats.org/officeDocument/2006/relationships/slideLayout" Target="../slideLayouts/slideLayout2.xml"/><Relationship Id="rId6" Type="http://schemas.microsoft.com/office/2007/relationships/diagramDrawing" Target="../diagrams/drawing26.xml"/><Relationship Id="rId5" Type="http://schemas.openxmlformats.org/officeDocument/2006/relationships/diagramColors" Target="../diagrams/colors26.xml"/><Relationship Id="rId4" Type="http://schemas.openxmlformats.org/officeDocument/2006/relationships/diagramQuickStyle" Target="../diagrams/quickStyle26.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27.xml"/><Relationship Id="rId2" Type="http://schemas.openxmlformats.org/officeDocument/2006/relationships/diagramData" Target="../diagrams/data27.xml"/><Relationship Id="rId1" Type="http://schemas.openxmlformats.org/officeDocument/2006/relationships/slideLayout" Target="../slideLayouts/slideLayout2.xml"/><Relationship Id="rId6" Type="http://schemas.microsoft.com/office/2007/relationships/diagramDrawing" Target="../diagrams/drawing27.xml"/><Relationship Id="rId5" Type="http://schemas.openxmlformats.org/officeDocument/2006/relationships/diagramColors" Target="../diagrams/colors27.xml"/><Relationship Id="rId4" Type="http://schemas.openxmlformats.org/officeDocument/2006/relationships/diagramQuickStyle" Target="../diagrams/quickStyle27.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28.xml"/><Relationship Id="rId2" Type="http://schemas.openxmlformats.org/officeDocument/2006/relationships/diagramData" Target="../diagrams/data28.xml"/><Relationship Id="rId1" Type="http://schemas.openxmlformats.org/officeDocument/2006/relationships/slideLayout" Target="../slideLayouts/slideLayout2.xml"/><Relationship Id="rId6" Type="http://schemas.microsoft.com/office/2007/relationships/diagramDrawing" Target="../diagrams/drawing28.xml"/><Relationship Id="rId5" Type="http://schemas.openxmlformats.org/officeDocument/2006/relationships/diagramColors" Target="../diagrams/colors28.xml"/><Relationship Id="rId4" Type="http://schemas.openxmlformats.org/officeDocument/2006/relationships/diagramQuickStyle" Target="../diagrams/quickStyle28.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29.xml"/><Relationship Id="rId2" Type="http://schemas.openxmlformats.org/officeDocument/2006/relationships/diagramData" Target="../diagrams/data29.xml"/><Relationship Id="rId1" Type="http://schemas.openxmlformats.org/officeDocument/2006/relationships/slideLayout" Target="../slideLayouts/slideLayout2.xml"/><Relationship Id="rId6" Type="http://schemas.microsoft.com/office/2007/relationships/diagramDrawing" Target="../diagrams/drawing29.xml"/><Relationship Id="rId5" Type="http://schemas.openxmlformats.org/officeDocument/2006/relationships/diagramColors" Target="../diagrams/colors29.xml"/><Relationship Id="rId4" Type="http://schemas.openxmlformats.org/officeDocument/2006/relationships/diagramQuickStyle" Target="../diagrams/quickStyle29.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30.xml"/><Relationship Id="rId2" Type="http://schemas.openxmlformats.org/officeDocument/2006/relationships/diagramData" Target="../diagrams/data30.xml"/><Relationship Id="rId1" Type="http://schemas.openxmlformats.org/officeDocument/2006/relationships/slideLayout" Target="../slideLayouts/slideLayout2.xml"/><Relationship Id="rId6" Type="http://schemas.microsoft.com/office/2007/relationships/diagramDrawing" Target="../diagrams/drawing30.xml"/><Relationship Id="rId5" Type="http://schemas.openxmlformats.org/officeDocument/2006/relationships/diagramColors" Target="../diagrams/colors30.xml"/><Relationship Id="rId4" Type="http://schemas.openxmlformats.org/officeDocument/2006/relationships/diagramQuickStyle" Target="../diagrams/quickStyle30.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31.xml"/><Relationship Id="rId2" Type="http://schemas.openxmlformats.org/officeDocument/2006/relationships/diagramData" Target="../diagrams/data31.xml"/><Relationship Id="rId1" Type="http://schemas.openxmlformats.org/officeDocument/2006/relationships/slideLayout" Target="../slideLayouts/slideLayout2.xml"/><Relationship Id="rId6" Type="http://schemas.microsoft.com/office/2007/relationships/diagramDrawing" Target="../diagrams/drawing31.xml"/><Relationship Id="rId5" Type="http://schemas.openxmlformats.org/officeDocument/2006/relationships/diagramColors" Target="../diagrams/colors31.xml"/><Relationship Id="rId4" Type="http://schemas.openxmlformats.org/officeDocument/2006/relationships/diagramQuickStyle" Target="../diagrams/quickStyle31.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32.xml"/><Relationship Id="rId2" Type="http://schemas.openxmlformats.org/officeDocument/2006/relationships/diagramData" Target="../diagrams/data32.xml"/><Relationship Id="rId1" Type="http://schemas.openxmlformats.org/officeDocument/2006/relationships/slideLayout" Target="../slideLayouts/slideLayout2.xml"/><Relationship Id="rId6" Type="http://schemas.microsoft.com/office/2007/relationships/diagramDrawing" Target="../diagrams/drawing32.xml"/><Relationship Id="rId5" Type="http://schemas.openxmlformats.org/officeDocument/2006/relationships/diagramColors" Target="../diagrams/colors32.xml"/><Relationship Id="rId4" Type="http://schemas.openxmlformats.org/officeDocument/2006/relationships/diagramQuickStyle" Target="../diagrams/quickStyle3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رسم تخطيطي 5"/>
          <p:cNvGraphicFramePr/>
          <p:nvPr>
            <p:extLst>
              <p:ext uri="{D42A27DB-BD31-4B8C-83A1-F6EECF244321}">
                <p14:modId xmlns:p14="http://schemas.microsoft.com/office/powerpoint/2010/main" val="3809754030"/>
              </p:ext>
            </p:extLst>
          </p:nvPr>
        </p:nvGraphicFramePr>
        <p:xfrm>
          <a:off x="467545" y="681540"/>
          <a:ext cx="8208911" cy="38884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لتذييل 3"/>
          <p:cNvSpPr>
            <a:spLocks noGrp="1"/>
          </p:cNvSpPr>
          <p:nvPr>
            <p:ph type="ftr" sz="quarter" idx="11"/>
          </p:nvPr>
        </p:nvSpPr>
        <p:spPr/>
        <p:txBody>
          <a:bodyPr/>
          <a:lstStyle/>
          <a:p>
            <a:r>
              <a:rPr lang="ar-SA" dirty="0" smtClean="0">
                <a:solidFill>
                  <a:prstClr val="black">
                    <a:tint val="75000"/>
                  </a:prstClr>
                </a:solidFill>
              </a:rPr>
              <a:t>العام الدراسي34/ 1435هـ</a:t>
            </a:r>
            <a:endParaRPr lang="ar-SA" dirty="0">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fld id="{B095D68F-9EE1-494D-8D78-D63C4DA520A6}" type="slidenum">
              <a:rPr lang="ar-SA" smtClean="0">
                <a:solidFill>
                  <a:prstClr val="black">
                    <a:tint val="75000"/>
                  </a:prstClr>
                </a:solidFill>
              </a:rPr>
              <a:pPr/>
              <a:t>1</a:t>
            </a:fld>
            <a:endParaRPr lang="ar-SA">
              <a:solidFill>
                <a:prstClr val="black">
                  <a:tint val="75000"/>
                </a:prstClr>
              </a:solidFill>
            </a:endParaRPr>
          </a:p>
        </p:txBody>
      </p:sp>
    </p:spTree>
    <p:extLst>
      <p:ext uri="{BB962C8B-B14F-4D97-AF65-F5344CB8AC3E}">
        <p14:creationId xmlns:p14="http://schemas.microsoft.com/office/powerpoint/2010/main" val="370382343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رسم تخطيطي 5"/>
          <p:cNvGraphicFramePr/>
          <p:nvPr>
            <p:extLst>
              <p:ext uri="{D42A27DB-BD31-4B8C-83A1-F6EECF244321}">
                <p14:modId xmlns:p14="http://schemas.microsoft.com/office/powerpoint/2010/main" val="3113609025"/>
              </p:ext>
            </p:extLst>
          </p:nvPr>
        </p:nvGraphicFramePr>
        <p:xfrm>
          <a:off x="685801" y="681540"/>
          <a:ext cx="7772400" cy="39964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عنوان فرعي 2"/>
          <p:cNvSpPr>
            <a:spLocks noGrp="1"/>
          </p:cNvSpPr>
          <p:nvPr>
            <p:ph type="subTitle" idx="1"/>
          </p:nvPr>
        </p:nvSpPr>
        <p:spPr/>
        <p:txBody>
          <a:bodyPr/>
          <a:lstStyle/>
          <a:p>
            <a:pPr lvl="0"/>
            <a:endParaRPr lang="ar-SA" dirty="0"/>
          </a:p>
          <a:p>
            <a:endParaRPr lang="ar-SA" dirty="0"/>
          </a:p>
        </p:txBody>
      </p:sp>
      <p:sp>
        <p:nvSpPr>
          <p:cNvPr id="4" name="عنصر نائب للتذييل 3"/>
          <p:cNvSpPr>
            <a:spLocks noGrp="1"/>
          </p:cNvSpPr>
          <p:nvPr>
            <p:ph type="ftr" sz="quarter" idx="11"/>
          </p:nvPr>
        </p:nvSpPr>
        <p:spPr/>
        <p:txBody>
          <a:bodyPr/>
          <a:lstStyle/>
          <a:p>
            <a:r>
              <a:rPr lang="ar-SA" smtClean="0">
                <a:solidFill>
                  <a:prstClr val="black">
                    <a:tint val="75000"/>
                  </a:prstClr>
                </a:solidFill>
              </a:rPr>
              <a:t>العام الدراسي34/ 1435هـ</a:t>
            </a:r>
            <a:endParaRPr lang="ar-SA">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fld id="{B095D68F-9EE1-494D-8D78-D63C4DA520A6}" type="slidenum">
              <a:rPr lang="ar-SA" smtClean="0">
                <a:solidFill>
                  <a:prstClr val="black">
                    <a:tint val="75000"/>
                  </a:prstClr>
                </a:solidFill>
              </a:rPr>
              <a:pPr/>
              <a:t>2</a:t>
            </a:fld>
            <a:endParaRPr lang="ar-SA">
              <a:solidFill>
                <a:prstClr val="black">
                  <a:tint val="75000"/>
                </a:prstClr>
              </a:solidFill>
            </a:endParaRPr>
          </a:p>
        </p:txBody>
      </p:sp>
    </p:spTree>
    <p:extLst>
      <p:ext uri="{BB962C8B-B14F-4D97-AF65-F5344CB8AC3E}">
        <p14:creationId xmlns:p14="http://schemas.microsoft.com/office/powerpoint/2010/main" val="24699231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7" name="عنصر نائب للمحتوى 6"/>
          <p:cNvGraphicFramePr>
            <a:graphicFrameLocks noGrp="1"/>
          </p:cNvGraphicFramePr>
          <p:nvPr>
            <p:ph idx="1"/>
            <p:extLst>
              <p:ext uri="{D42A27DB-BD31-4B8C-83A1-F6EECF244321}">
                <p14:modId xmlns:p14="http://schemas.microsoft.com/office/powerpoint/2010/main" val="1144122728"/>
              </p:ext>
            </p:extLst>
          </p:nvPr>
        </p:nvGraphicFramePr>
        <p:xfrm>
          <a:off x="457201" y="843558"/>
          <a:ext cx="8229600" cy="37510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لتذييل 3"/>
          <p:cNvSpPr>
            <a:spLocks noGrp="1"/>
          </p:cNvSpPr>
          <p:nvPr>
            <p:ph type="ftr" sz="quarter" idx="11"/>
          </p:nvPr>
        </p:nvSpPr>
        <p:spPr/>
        <p:txBody>
          <a:bodyPr/>
          <a:lstStyle/>
          <a:p>
            <a:r>
              <a:rPr lang="ar-SA" smtClean="0">
                <a:solidFill>
                  <a:prstClr val="black">
                    <a:tint val="75000"/>
                  </a:prstClr>
                </a:solidFill>
              </a:rPr>
              <a:t>العام الدراسي34/ 1435هـ</a:t>
            </a:r>
            <a:endParaRPr lang="ar-SA">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fld id="{B095D68F-9EE1-494D-8D78-D63C4DA520A6}" type="slidenum">
              <a:rPr lang="ar-SA" smtClean="0">
                <a:solidFill>
                  <a:prstClr val="black">
                    <a:tint val="75000"/>
                  </a:prstClr>
                </a:solidFill>
              </a:rPr>
              <a:pPr/>
              <a:t>3</a:t>
            </a:fld>
            <a:endParaRPr lang="ar-SA">
              <a:solidFill>
                <a:prstClr val="black">
                  <a:tint val="75000"/>
                </a:prstClr>
              </a:solidFill>
            </a:endParaRPr>
          </a:p>
        </p:txBody>
      </p:sp>
    </p:spTree>
    <p:extLst>
      <p:ext uri="{BB962C8B-B14F-4D97-AF65-F5344CB8AC3E}">
        <p14:creationId xmlns:p14="http://schemas.microsoft.com/office/powerpoint/2010/main" val="35153100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6" name="عنصر نائب للمحتوى 5"/>
          <p:cNvGraphicFramePr>
            <a:graphicFrameLocks noGrp="1"/>
          </p:cNvGraphicFramePr>
          <p:nvPr>
            <p:ph idx="1"/>
            <p:extLst>
              <p:ext uri="{D42A27DB-BD31-4B8C-83A1-F6EECF244321}">
                <p14:modId xmlns:p14="http://schemas.microsoft.com/office/powerpoint/2010/main" val="3334260606"/>
              </p:ext>
            </p:extLst>
          </p:nvPr>
        </p:nvGraphicFramePr>
        <p:xfrm>
          <a:off x="457201" y="897564"/>
          <a:ext cx="8229600" cy="36970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لتذييل 3"/>
          <p:cNvSpPr>
            <a:spLocks noGrp="1"/>
          </p:cNvSpPr>
          <p:nvPr>
            <p:ph type="ftr" sz="quarter" idx="11"/>
          </p:nvPr>
        </p:nvSpPr>
        <p:spPr/>
        <p:txBody>
          <a:bodyPr/>
          <a:lstStyle/>
          <a:p>
            <a:r>
              <a:rPr lang="ar-SA" smtClean="0">
                <a:solidFill>
                  <a:prstClr val="black">
                    <a:tint val="75000"/>
                  </a:prstClr>
                </a:solidFill>
              </a:rPr>
              <a:t>العام الدراسي34/ 1435هـ</a:t>
            </a:r>
            <a:endParaRPr lang="ar-SA">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fld id="{B095D68F-9EE1-494D-8D78-D63C4DA520A6}" type="slidenum">
              <a:rPr lang="ar-SA" smtClean="0">
                <a:solidFill>
                  <a:prstClr val="black">
                    <a:tint val="75000"/>
                  </a:prstClr>
                </a:solidFill>
              </a:rPr>
              <a:pPr/>
              <a:t>4</a:t>
            </a:fld>
            <a:endParaRPr lang="ar-SA">
              <a:solidFill>
                <a:prstClr val="black">
                  <a:tint val="75000"/>
                </a:prstClr>
              </a:solidFill>
            </a:endParaRPr>
          </a:p>
        </p:txBody>
      </p:sp>
    </p:spTree>
    <p:extLst>
      <p:ext uri="{BB962C8B-B14F-4D97-AF65-F5344CB8AC3E}">
        <p14:creationId xmlns:p14="http://schemas.microsoft.com/office/powerpoint/2010/main" val="124723052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6" name="عنصر نائب للمحتوى 5"/>
          <p:cNvGraphicFramePr>
            <a:graphicFrameLocks noGrp="1"/>
          </p:cNvGraphicFramePr>
          <p:nvPr>
            <p:ph idx="1"/>
            <p:extLst>
              <p:ext uri="{D42A27DB-BD31-4B8C-83A1-F6EECF244321}">
                <p14:modId xmlns:p14="http://schemas.microsoft.com/office/powerpoint/2010/main" val="3532460072"/>
              </p:ext>
            </p:extLst>
          </p:nvPr>
        </p:nvGraphicFramePr>
        <p:xfrm>
          <a:off x="457201" y="897564"/>
          <a:ext cx="8229600" cy="36970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لتذييل 3"/>
          <p:cNvSpPr>
            <a:spLocks noGrp="1"/>
          </p:cNvSpPr>
          <p:nvPr>
            <p:ph type="ftr" sz="quarter" idx="11"/>
          </p:nvPr>
        </p:nvSpPr>
        <p:spPr/>
        <p:txBody>
          <a:bodyPr/>
          <a:lstStyle/>
          <a:p>
            <a:r>
              <a:rPr lang="ar-SA" smtClean="0">
                <a:solidFill>
                  <a:prstClr val="black">
                    <a:tint val="75000"/>
                  </a:prstClr>
                </a:solidFill>
              </a:rPr>
              <a:t>العام الدراسي34/ 1435هـ</a:t>
            </a:r>
            <a:endParaRPr lang="ar-SA">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fld id="{B095D68F-9EE1-494D-8D78-D63C4DA520A6}" type="slidenum">
              <a:rPr lang="ar-SA" smtClean="0">
                <a:solidFill>
                  <a:prstClr val="black">
                    <a:tint val="75000"/>
                  </a:prstClr>
                </a:solidFill>
              </a:rPr>
              <a:pPr/>
              <a:t>5</a:t>
            </a:fld>
            <a:endParaRPr lang="ar-SA">
              <a:solidFill>
                <a:prstClr val="black">
                  <a:tint val="75000"/>
                </a:prstClr>
              </a:solidFill>
            </a:endParaRPr>
          </a:p>
        </p:txBody>
      </p:sp>
    </p:spTree>
    <p:extLst>
      <p:ext uri="{BB962C8B-B14F-4D97-AF65-F5344CB8AC3E}">
        <p14:creationId xmlns:p14="http://schemas.microsoft.com/office/powerpoint/2010/main" val="30860453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graphicFrame>
        <p:nvGraphicFramePr>
          <p:cNvPr id="6" name="عنصر نائب للمحتوى 5"/>
          <p:cNvGraphicFramePr>
            <a:graphicFrameLocks noGrp="1"/>
          </p:cNvGraphicFramePr>
          <p:nvPr>
            <p:ph idx="1"/>
            <p:extLst>
              <p:ext uri="{D42A27DB-BD31-4B8C-83A1-F6EECF244321}">
                <p14:modId xmlns:p14="http://schemas.microsoft.com/office/powerpoint/2010/main" val="3430020032"/>
              </p:ext>
            </p:extLst>
          </p:nvPr>
        </p:nvGraphicFramePr>
        <p:xfrm>
          <a:off x="457201" y="843558"/>
          <a:ext cx="8229600" cy="37510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لتذييل 3"/>
          <p:cNvSpPr>
            <a:spLocks noGrp="1"/>
          </p:cNvSpPr>
          <p:nvPr>
            <p:ph type="ftr" sz="quarter" idx="11"/>
          </p:nvPr>
        </p:nvSpPr>
        <p:spPr/>
        <p:txBody>
          <a:bodyPr/>
          <a:lstStyle/>
          <a:p>
            <a:r>
              <a:rPr lang="ar-SA" smtClean="0">
                <a:solidFill>
                  <a:prstClr val="black">
                    <a:tint val="75000"/>
                  </a:prstClr>
                </a:solidFill>
              </a:rPr>
              <a:t>العام الدراسي34/ 1435هـ</a:t>
            </a:r>
            <a:endParaRPr lang="ar-SA">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fld id="{B095D68F-9EE1-494D-8D78-D63C4DA520A6}" type="slidenum">
              <a:rPr lang="ar-SA" smtClean="0">
                <a:solidFill>
                  <a:prstClr val="black">
                    <a:tint val="75000"/>
                  </a:prstClr>
                </a:solidFill>
              </a:rPr>
              <a:pPr/>
              <a:t>6</a:t>
            </a:fld>
            <a:endParaRPr lang="ar-SA">
              <a:solidFill>
                <a:prstClr val="black">
                  <a:tint val="75000"/>
                </a:prstClr>
              </a:solidFill>
            </a:endParaRPr>
          </a:p>
        </p:txBody>
      </p:sp>
    </p:spTree>
    <p:extLst>
      <p:ext uri="{BB962C8B-B14F-4D97-AF65-F5344CB8AC3E}">
        <p14:creationId xmlns:p14="http://schemas.microsoft.com/office/powerpoint/2010/main" val="17136050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graphicFrame>
        <p:nvGraphicFramePr>
          <p:cNvPr id="7" name="عنصر نائب للمحتوى 6"/>
          <p:cNvGraphicFramePr>
            <a:graphicFrameLocks noGrp="1"/>
          </p:cNvGraphicFramePr>
          <p:nvPr>
            <p:ph idx="1"/>
            <p:extLst>
              <p:ext uri="{D42A27DB-BD31-4B8C-83A1-F6EECF244321}">
                <p14:modId xmlns:p14="http://schemas.microsoft.com/office/powerpoint/2010/main" val="3749861116"/>
              </p:ext>
            </p:extLst>
          </p:nvPr>
        </p:nvGraphicFramePr>
        <p:xfrm>
          <a:off x="467544" y="1059582"/>
          <a:ext cx="8229600" cy="33944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لتذييل 3"/>
          <p:cNvSpPr>
            <a:spLocks noGrp="1"/>
          </p:cNvSpPr>
          <p:nvPr>
            <p:ph type="ftr" sz="quarter" idx="11"/>
          </p:nvPr>
        </p:nvSpPr>
        <p:spPr/>
        <p:txBody>
          <a:bodyPr/>
          <a:lstStyle/>
          <a:p>
            <a:r>
              <a:rPr lang="ar-SA" smtClean="0">
                <a:solidFill>
                  <a:prstClr val="black">
                    <a:tint val="75000"/>
                  </a:prstClr>
                </a:solidFill>
              </a:rPr>
              <a:t>العام الدراسي34/ 1435هـ</a:t>
            </a:r>
            <a:endParaRPr lang="ar-SA">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fld id="{B095D68F-9EE1-494D-8D78-D63C4DA520A6}" type="slidenum">
              <a:rPr lang="ar-SA" smtClean="0">
                <a:solidFill>
                  <a:prstClr val="black">
                    <a:tint val="75000"/>
                  </a:prstClr>
                </a:solidFill>
              </a:rPr>
              <a:pPr/>
              <a:t>7</a:t>
            </a:fld>
            <a:endParaRPr lang="ar-SA">
              <a:solidFill>
                <a:prstClr val="black">
                  <a:tint val="75000"/>
                </a:prstClr>
              </a:solidFill>
            </a:endParaRPr>
          </a:p>
        </p:txBody>
      </p:sp>
    </p:spTree>
    <p:extLst>
      <p:ext uri="{BB962C8B-B14F-4D97-AF65-F5344CB8AC3E}">
        <p14:creationId xmlns:p14="http://schemas.microsoft.com/office/powerpoint/2010/main" val="155873825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graphicFrame>
        <p:nvGraphicFramePr>
          <p:cNvPr id="7" name="عنصر نائب للمحتوى 6"/>
          <p:cNvGraphicFramePr>
            <a:graphicFrameLocks noGrp="1"/>
          </p:cNvGraphicFramePr>
          <p:nvPr>
            <p:ph idx="1"/>
            <p:extLst>
              <p:ext uri="{D42A27DB-BD31-4B8C-83A1-F6EECF244321}">
                <p14:modId xmlns:p14="http://schemas.microsoft.com/office/powerpoint/2010/main" val="71630127"/>
              </p:ext>
            </p:extLst>
          </p:nvPr>
        </p:nvGraphicFramePr>
        <p:xfrm>
          <a:off x="457201" y="573528"/>
          <a:ext cx="8229600" cy="42124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لتذييل 3"/>
          <p:cNvSpPr>
            <a:spLocks noGrp="1"/>
          </p:cNvSpPr>
          <p:nvPr>
            <p:ph type="ftr" sz="quarter" idx="11"/>
          </p:nvPr>
        </p:nvSpPr>
        <p:spPr/>
        <p:txBody>
          <a:bodyPr/>
          <a:lstStyle/>
          <a:p>
            <a:r>
              <a:rPr lang="ar-SA" smtClean="0">
                <a:solidFill>
                  <a:prstClr val="black">
                    <a:tint val="75000"/>
                  </a:prstClr>
                </a:solidFill>
              </a:rPr>
              <a:t>العام الدراسي34/ 1435هـ</a:t>
            </a:r>
            <a:endParaRPr lang="ar-SA">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fld id="{B095D68F-9EE1-494D-8D78-D63C4DA520A6}" type="slidenum">
              <a:rPr lang="ar-SA" smtClean="0">
                <a:solidFill>
                  <a:prstClr val="black">
                    <a:tint val="75000"/>
                  </a:prstClr>
                </a:solidFill>
              </a:rPr>
              <a:pPr/>
              <a:t>8</a:t>
            </a:fld>
            <a:endParaRPr lang="ar-SA">
              <a:solidFill>
                <a:prstClr val="black">
                  <a:tint val="75000"/>
                </a:prstClr>
              </a:solidFill>
            </a:endParaRPr>
          </a:p>
        </p:txBody>
      </p:sp>
    </p:spTree>
    <p:extLst>
      <p:ext uri="{BB962C8B-B14F-4D97-AF65-F5344CB8AC3E}">
        <p14:creationId xmlns:p14="http://schemas.microsoft.com/office/powerpoint/2010/main" val="249132383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graphicFrame>
        <p:nvGraphicFramePr>
          <p:cNvPr id="6" name="عنصر نائب للمحتوى 5"/>
          <p:cNvGraphicFramePr>
            <a:graphicFrameLocks noGrp="1"/>
          </p:cNvGraphicFramePr>
          <p:nvPr>
            <p:ph idx="1"/>
            <p:extLst>
              <p:ext uri="{D42A27DB-BD31-4B8C-83A1-F6EECF244321}">
                <p14:modId xmlns:p14="http://schemas.microsoft.com/office/powerpoint/2010/main" val="507268208"/>
              </p:ext>
            </p:extLst>
          </p:nvPr>
        </p:nvGraphicFramePr>
        <p:xfrm>
          <a:off x="457201" y="573528"/>
          <a:ext cx="8229600" cy="41584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لتذييل 3"/>
          <p:cNvSpPr>
            <a:spLocks noGrp="1"/>
          </p:cNvSpPr>
          <p:nvPr>
            <p:ph type="ftr" sz="quarter" idx="11"/>
          </p:nvPr>
        </p:nvSpPr>
        <p:spPr/>
        <p:txBody>
          <a:bodyPr/>
          <a:lstStyle/>
          <a:p>
            <a:r>
              <a:rPr lang="ar-SA" smtClean="0">
                <a:solidFill>
                  <a:prstClr val="black">
                    <a:tint val="75000"/>
                  </a:prstClr>
                </a:solidFill>
              </a:rPr>
              <a:t>العام الدراسي34/ 1435هـ</a:t>
            </a:r>
            <a:endParaRPr lang="ar-SA">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fld id="{B095D68F-9EE1-494D-8D78-D63C4DA520A6}" type="slidenum">
              <a:rPr lang="ar-SA" smtClean="0">
                <a:solidFill>
                  <a:prstClr val="black">
                    <a:tint val="75000"/>
                  </a:prstClr>
                </a:solidFill>
              </a:rPr>
              <a:pPr/>
              <a:t>9</a:t>
            </a:fld>
            <a:endParaRPr lang="ar-SA">
              <a:solidFill>
                <a:prstClr val="black">
                  <a:tint val="75000"/>
                </a:prstClr>
              </a:solidFill>
            </a:endParaRPr>
          </a:p>
        </p:txBody>
      </p:sp>
    </p:spTree>
    <p:extLst>
      <p:ext uri="{BB962C8B-B14F-4D97-AF65-F5344CB8AC3E}">
        <p14:creationId xmlns:p14="http://schemas.microsoft.com/office/powerpoint/2010/main" val="411669629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graphicFrame>
        <p:nvGraphicFramePr>
          <p:cNvPr id="7" name="عنصر نائب للمحتوى 6"/>
          <p:cNvGraphicFramePr>
            <a:graphicFrameLocks noGrp="1"/>
          </p:cNvGraphicFramePr>
          <p:nvPr>
            <p:ph idx="1"/>
            <p:extLst>
              <p:ext uri="{D42A27DB-BD31-4B8C-83A1-F6EECF244321}">
                <p14:modId xmlns:p14="http://schemas.microsoft.com/office/powerpoint/2010/main" val="840127878"/>
              </p:ext>
            </p:extLst>
          </p:nvPr>
        </p:nvGraphicFramePr>
        <p:xfrm>
          <a:off x="467545" y="573528"/>
          <a:ext cx="8291263" cy="39670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لتذييل 3"/>
          <p:cNvSpPr>
            <a:spLocks noGrp="1"/>
          </p:cNvSpPr>
          <p:nvPr>
            <p:ph type="ftr" sz="quarter" idx="11"/>
          </p:nvPr>
        </p:nvSpPr>
        <p:spPr/>
        <p:txBody>
          <a:bodyPr/>
          <a:lstStyle/>
          <a:p>
            <a:r>
              <a:rPr lang="ar-SA" smtClean="0">
                <a:solidFill>
                  <a:prstClr val="black">
                    <a:tint val="75000"/>
                  </a:prstClr>
                </a:solidFill>
              </a:rPr>
              <a:t>العام الدراسي34/ 1435هـ</a:t>
            </a:r>
            <a:endParaRPr lang="ar-SA">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fld id="{B095D68F-9EE1-494D-8D78-D63C4DA520A6}" type="slidenum">
              <a:rPr lang="ar-SA" smtClean="0">
                <a:solidFill>
                  <a:prstClr val="black">
                    <a:tint val="75000"/>
                  </a:prstClr>
                </a:solidFill>
              </a:rPr>
              <a:pPr/>
              <a:t>10</a:t>
            </a:fld>
            <a:endParaRPr lang="ar-SA">
              <a:solidFill>
                <a:prstClr val="black">
                  <a:tint val="75000"/>
                </a:prstClr>
              </a:solidFill>
            </a:endParaRPr>
          </a:p>
        </p:txBody>
      </p:sp>
    </p:spTree>
    <p:extLst>
      <p:ext uri="{BB962C8B-B14F-4D97-AF65-F5344CB8AC3E}">
        <p14:creationId xmlns:p14="http://schemas.microsoft.com/office/powerpoint/2010/main" val="131752196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6" name="عنصر نائب للمحتوى 5"/>
          <p:cNvGraphicFramePr>
            <a:graphicFrameLocks noGrp="1"/>
          </p:cNvGraphicFramePr>
          <p:nvPr>
            <p:ph idx="1"/>
            <p:extLst>
              <p:ext uri="{D42A27DB-BD31-4B8C-83A1-F6EECF244321}">
                <p14:modId xmlns:p14="http://schemas.microsoft.com/office/powerpoint/2010/main" val="2107977768"/>
              </p:ext>
            </p:extLst>
          </p:nvPr>
        </p:nvGraphicFramePr>
        <p:xfrm>
          <a:off x="457201" y="627534"/>
          <a:ext cx="8229600" cy="42124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لتذييل 3"/>
          <p:cNvSpPr>
            <a:spLocks noGrp="1"/>
          </p:cNvSpPr>
          <p:nvPr>
            <p:ph type="ftr" sz="quarter" idx="11"/>
          </p:nvPr>
        </p:nvSpPr>
        <p:spPr/>
        <p:txBody>
          <a:bodyPr/>
          <a:lstStyle/>
          <a:p>
            <a:r>
              <a:rPr lang="ar-SA" smtClean="0">
                <a:solidFill>
                  <a:prstClr val="black">
                    <a:tint val="75000"/>
                  </a:prstClr>
                </a:solidFill>
              </a:rPr>
              <a:t>العام الدراسي34/ 1435هـ</a:t>
            </a:r>
            <a:endParaRPr lang="ar-SA">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fld id="{B095D68F-9EE1-494D-8D78-D63C4DA520A6}" type="slidenum">
              <a:rPr lang="ar-SA" smtClean="0">
                <a:solidFill>
                  <a:prstClr val="black">
                    <a:tint val="75000"/>
                  </a:prstClr>
                </a:solidFill>
              </a:rPr>
              <a:pPr/>
              <a:t>11</a:t>
            </a:fld>
            <a:endParaRPr lang="ar-SA">
              <a:solidFill>
                <a:prstClr val="black">
                  <a:tint val="75000"/>
                </a:prstClr>
              </a:solidFill>
            </a:endParaRPr>
          </a:p>
        </p:txBody>
      </p:sp>
    </p:spTree>
    <p:extLst>
      <p:ext uri="{BB962C8B-B14F-4D97-AF65-F5344CB8AC3E}">
        <p14:creationId xmlns:p14="http://schemas.microsoft.com/office/powerpoint/2010/main" val="2621663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7" name="عنصر نائب للمحتوى 6"/>
          <p:cNvGraphicFramePr>
            <a:graphicFrameLocks noGrp="1"/>
          </p:cNvGraphicFramePr>
          <p:nvPr>
            <p:ph idx="1"/>
            <p:extLst>
              <p:ext uri="{D42A27DB-BD31-4B8C-83A1-F6EECF244321}">
                <p14:modId xmlns:p14="http://schemas.microsoft.com/office/powerpoint/2010/main" val="2120178567"/>
              </p:ext>
            </p:extLst>
          </p:nvPr>
        </p:nvGraphicFramePr>
        <p:xfrm>
          <a:off x="457201" y="735546"/>
          <a:ext cx="8229600" cy="38590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لتذييل 3"/>
          <p:cNvSpPr>
            <a:spLocks noGrp="1"/>
          </p:cNvSpPr>
          <p:nvPr>
            <p:ph type="ftr" sz="quarter" idx="11"/>
          </p:nvPr>
        </p:nvSpPr>
        <p:spPr/>
        <p:txBody>
          <a:bodyPr/>
          <a:lstStyle/>
          <a:p>
            <a:r>
              <a:rPr lang="ar-SA" smtClean="0">
                <a:solidFill>
                  <a:prstClr val="black">
                    <a:tint val="75000"/>
                  </a:prstClr>
                </a:solidFill>
              </a:rPr>
              <a:t>العام الدراسي34/ 1435هـ</a:t>
            </a:r>
            <a:endParaRPr lang="ar-SA">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fld id="{B095D68F-9EE1-494D-8D78-D63C4DA520A6}" type="slidenum">
              <a:rPr lang="ar-SA" smtClean="0">
                <a:solidFill>
                  <a:prstClr val="black">
                    <a:tint val="75000"/>
                  </a:prstClr>
                </a:solidFill>
              </a:rPr>
              <a:pPr/>
              <a:t>12</a:t>
            </a:fld>
            <a:endParaRPr lang="ar-SA">
              <a:solidFill>
                <a:prstClr val="black">
                  <a:tint val="75000"/>
                </a:prstClr>
              </a:solidFill>
            </a:endParaRPr>
          </a:p>
        </p:txBody>
      </p:sp>
    </p:spTree>
    <p:extLst>
      <p:ext uri="{BB962C8B-B14F-4D97-AF65-F5344CB8AC3E}">
        <p14:creationId xmlns:p14="http://schemas.microsoft.com/office/powerpoint/2010/main" val="308023713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6" name="عنصر نائب للمحتوى 5"/>
          <p:cNvGraphicFramePr>
            <a:graphicFrameLocks noGrp="1"/>
          </p:cNvGraphicFramePr>
          <p:nvPr>
            <p:ph idx="1"/>
            <p:extLst>
              <p:ext uri="{D42A27DB-BD31-4B8C-83A1-F6EECF244321}">
                <p14:modId xmlns:p14="http://schemas.microsoft.com/office/powerpoint/2010/main" val="985898588"/>
              </p:ext>
            </p:extLst>
          </p:nvPr>
        </p:nvGraphicFramePr>
        <p:xfrm>
          <a:off x="457201" y="789552"/>
          <a:ext cx="8229600" cy="40864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لتذييل 3"/>
          <p:cNvSpPr>
            <a:spLocks noGrp="1"/>
          </p:cNvSpPr>
          <p:nvPr>
            <p:ph type="ftr" sz="quarter" idx="11"/>
          </p:nvPr>
        </p:nvSpPr>
        <p:spPr/>
        <p:txBody>
          <a:bodyPr/>
          <a:lstStyle/>
          <a:p>
            <a:r>
              <a:rPr lang="ar-SA" smtClean="0">
                <a:solidFill>
                  <a:prstClr val="black">
                    <a:tint val="75000"/>
                  </a:prstClr>
                </a:solidFill>
              </a:rPr>
              <a:t>العام الدراسي34/ 1435هـ</a:t>
            </a:r>
            <a:endParaRPr lang="ar-SA">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fld id="{B095D68F-9EE1-494D-8D78-D63C4DA520A6}" type="slidenum">
              <a:rPr lang="ar-SA" smtClean="0">
                <a:solidFill>
                  <a:prstClr val="black">
                    <a:tint val="75000"/>
                  </a:prstClr>
                </a:solidFill>
              </a:rPr>
              <a:pPr/>
              <a:t>13</a:t>
            </a:fld>
            <a:endParaRPr lang="ar-SA">
              <a:solidFill>
                <a:prstClr val="black">
                  <a:tint val="75000"/>
                </a:prstClr>
              </a:solidFill>
            </a:endParaRPr>
          </a:p>
        </p:txBody>
      </p:sp>
    </p:spTree>
    <p:extLst>
      <p:ext uri="{BB962C8B-B14F-4D97-AF65-F5344CB8AC3E}">
        <p14:creationId xmlns:p14="http://schemas.microsoft.com/office/powerpoint/2010/main" val="134723497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6" name="عنصر نائب للمحتوى 5"/>
          <p:cNvGraphicFramePr>
            <a:graphicFrameLocks noGrp="1"/>
          </p:cNvGraphicFramePr>
          <p:nvPr>
            <p:ph idx="1"/>
            <p:extLst>
              <p:ext uri="{D42A27DB-BD31-4B8C-83A1-F6EECF244321}">
                <p14:modId xmlns:p14="http://schemas.microsoft.com/office/powerpoint/2010/main" val="1356490082"/>
              </p:ext>
            </p:extLst>
          </p:nvPr>
        </p:nvGraphicFramePr>
        <p:xfrm>
          <a:off x="457201" y="573528"/>
          <a:ext cx="8229600" cy="437448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لتذييل 3"/>
          <p:cNvSpPr>
            <a:spLocks noGrp="1"/>
          </p:cNvSpPr>
          <p:nvPr>
            <p:ph type="ftr" sz="quarter" idx="11"/>
          </p:nvPr>
        </p:nvSpPr>
        <p:spPr/>
        <p:txBody>
          <a:bodyPr/>
          <a:lstStyle/>
          <a:p>
            <a:r>
              <a:rPr lang="ar-SA" smtClean="0">
                <a:solidFill>
                  <a:prstClr val="black">
                    <a:tint val="75000"/>
                  </a:prstClr>
                </a:solidFill>
              </a:rPr>
              <a:t>العام الدراسي34/ 1435هـ</a:t>
            </a:r>
            <a:endParaRPr lang="ar-SA">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fld id="{B095D68F-9EE1-494D-8D78-D63C4DA520A6}" type="slidenum">
              <a:rPr lang="ar-SA" smtClean="0">
                <a:solidFill>
                  <a:prstClr val="black">
                    <a:tint val="75000"/>
                  </a:prstClr>
                </a:solidFill>
              </a:rPr>
              <a:pPr/>
              <a:t>14</a:t>
            </a:fld>
            <a:endParaRPr lang="ar-SA">
              <a:solidFill>
                <a:prstClr val="black">
                  <a:tint val="75000"/>
                </a:prstClr>
              </a:solidFill>
            </a:endParaRPr>
          </a:p>
        </p:txBody>
      </p:sp>
    </p:spTree>
    <p:extLst>
      <p:ext uri="{BB962C8B-B14F-4D97-AF65-F5344CB8AC3E}">
        <p14:creationId xmlns:p14="http://schemas.microsoft.com/office/powerpoint/2010/main" val="276575817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6" name="عنصر نائب للمحتوى 5"/>
          <p:cNvGraphicFramePr>
            <a:graphicFrameLocks noGrp="1"/>
          </p:cNvGraphicFramePr>
          <p:nvPr>
            <p:ph idx="1"/>
            <p:extLst>
              <p:ext uri="{D42A27DB-BD31-4B8C-83A1-F6EECF244321}">
                <p14:modId xmlns:p14="http://schemas.microsoft.com/office/powerpoint/2010/main" val="2165850244"/>
              </p:ext>
            </p:extLst>
          </p:nvPr>
        </p:nvGraphicFramePr>
        <p:xfrm>
          <a:off x="457201" y="627534"/>
          <a:ext cx="8229600" cy="41764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لتذييل 3"/>
          <p:cNvSpPr>
            <a:spLocks noGrp="1"/>
          </p:cNvSpPr>
          <p:nvPr>
            <p:ph type="ftr" sz="quarter" idx="11"/>
          </p:nvPr>
        </p:nvSpPr>
        <p:spPr/>
        <p:txBody>
          <a:bodyPr/>
          <a:lstStyle/>
          <a:p>
            <a:r>
              <a:rPr lang="ar-SA" smtClean="0">
                <a:solidFill>
                  <a:prstClr val="black">
                    <a:tint val="75000"/>
                  </a:prstClr>
                </a:solidFill>
              </a:rPr>
              <a:t>العام الدراسي34/ 1435هـ</a:t>
            </a:r>
            <a:endParaRPr lang="ar-SA">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fld id="{B095D68F-9EE1-494D-8D78-D63C4DA520A6}" type="slidenum">
              <a:rPr lang="ar-SA" smtClean="0">
                <a:solidFill>
                  <a:prstClr val="black">
                    <a:tint val="75000"/>
                  </a:prstClr>
                </a:solidFill>
              </a:rPr>
              <a:pPr/>
              <a:t>15</a:t>
            </a:fld>
            <a:endParaRPr lang="ar-SA">
              <a:solidFill>
                <a:prstClr val="black">
                  <a:tint val="75000"/>
                </a:prstClr>
              </a:solidFill>
            </a:endParaRPr>
          </a:p>
        </p:txBody>
      </p:sp>
    </p:spTree>
    <p:extLst>
      <p:ext uri="{BB962C8B-B14F-4D97-AF65-F5344CB8AC3E}">
        <p14:creationId xmlns:p14="http://schemas.microsoft.com/office/powerpoint/2010/main" val="418208048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graphicFrame>
        <p:nvGraphicFramePr>
          <p:cNvPr id="7" name="عنصر نائب للمحتوى 6"/>
          <p:cNvGraphicFramePr>
            <a:graphicFrameLocks noGrp="1"/>
          </p:cNvGraphicFramePr>
          <p:nvPr>
            <p:ph idx="1"/>
            <p:extLst>
              <p:ext uri="{D42A27DB-BD31-4B8C-83A1-F6EECF244321}">
                <p14:modId xmlns:p14="http://schemas.microsoft.com/office/powerpoint/2010/main" val="526609941"/>
              </p:ext>
            </p:extLst>
          </p:nvPr>
        </p:nvGraphicFramePr>
        <p:xfrm>
          <a:off x="457201" y="627534"/>
          <a:ext cx="8229600" cy="42484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لتذييل 3"/>
          <p:cNvSpPr>
            <a:spLocks noGrp="1"/>
          </p:cNvSpPr>
          <p:nvPr>
            <p:ph type="ftr" sz="quarter" idx="11"/>
          </p:nvPr>
        </p:nvSpPr>
        <p:spPr/>
        <p:txBody>
          <a:bodyPr/>
          <a:lstStyle/>
          <a:p>
            <a:r>
              <a:rPr lang="ar-SA" smtClean="0">
                <a:solidFill>
                  <a:prstClr val="black">
                    <a:tint val="75000"/>
                  </a:prstClr>
                </a:solidFill>
              </a:rPr>
              <a:t>العام الدراسي34/ 1435هـ</a:t>
            </a:r>
            <a:endParaRPr lang="ar-SA">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fld id="{B095D68F-9EE1-494D-8D78-D63C4DA520A6}" type="slidenum">
              <a:rPr lang="ar-SA" smtClean="0">
                <a:solidFill>
                  <a:prstClr val="black">
                    <a:tint val="75000"/>
                  </a:prstClr>
                </a:solidFill>
              </a:rPr>
              <a:pPr/>
              <a:t>16</a:t>
            </a:fld>
            <a:endParaRPr lang="ar-SA">
              <a:solidFill>
                <a:prstClr val="black">
                  <a:tint val="75000"/>
                </a:prstClr>
              </a:solidFill>
            </a:endParaRPr>
          </a:p>
        </p:txBody>
      </p:sp>
    </p:spTree>
    <p:extLst>
      <p:ext uri="{BB962C8B-B14F-4D97-AF65-F5344CB8AC3E}">
        <p14:creationId xmlns:p14="http://schemas.microsoft.com/office/powerpoint/2010/main" val="365149598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graphicFrame>
        <p:nvGraphicFramePr>
          <p:cNvPr id="7" name="عنصر نائب للمحتوى 6"/>
          <p:cNvGraphicFramePr>
            <a:graphicFrameLocks noGrp="1"/>
          </p:cNvGraphicFramePr>
          <p:nvPr>
            <p:ph idx="1"/>
            <p:extLst>
              <p:ext uri="{D42A27DB-BD31-4B8C-83A1-F6EECF244321}">
                <p14:modId xmlns:p14="http://schemas.microsoft.com/office/powerpoint/2010/main" val="4206949135"/>
              </p:ext>
            </p:extLst>
          </p:nvPr>
        </p:nvGraphicFramePr>
        <p:xfrm>
          <a:off x="457201" y="627534"/>
          <a:ext cx="8229600" cy="43204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لتذييل 3"/>
          <p:cNvSpPr>
            <a:spLocks noGrp="1"/>
          </p:cNvSpPr>
          <p:nvPr>
            <p:ph type="ftr" sz="quarter" idx="11"/>
          </p:nvPr>
        </p:nvSpPr>
        <p:spPr/>
        <p:txBody>
          <a:bodyPr/>
          <a:lstStyle/>
          <a:p>
            <a:r>
              <a:rPr lang="ar-SA" smtClean="0">
                <a:solidFill>
                  <a:prstClr val="black">
                    <a:tint val="75000"/>
                  </a:prstClr>
                </a:solidFill>
              </a:rPr>
              <a:t>العام الدراسي34/ 1435هـ</a:t>
            </a:r>
            <a:endParaRPr lang="ar-SA">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fld id="{B095D68F-9EE1-494D-8D78-D63C4DA520A6}" type="slidenum">
              <a:rPr lang="ar-SA" smtClean="0">
                <a:solidFill>
                  <a:prstClr val="black">
                    <a:tint val="75000"/>
                  </a:prstClr>
                </a:solidFill>
              </a:rPr>
              <a:pPr/>
              <a:t>17</a:t>
            </a:fld>
            <a:endParaRPr lang="ar-SA">
              <a:solidFill>
                <a:prstClr val="black">
                  <a:tint val="75000"/>
                </a:prstClr>
              </a:solidFill>
            </a:endParaRPr>
          </a:p>
        </p:txBody>
      </p:sp>
    </p:spTree>
    <p:extLst>
      <p:ext uri="{BB962C8B-B14F-4D97-AF65-F5344CB8AC3E}">
        <p14:creationId xmlns:p14="http://schemas.microsoft.com/office/powerpoint/2010/main" val="327405985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6" name="عنصر نائب للمحتوى 5"/>
          <p:cNvGraphicFramePr>
            <a:graphicFrameLocks noGrp="1"/>
          </p:cNvGraphicFramePr>
          <p:nvPr>
            <p:ph idx="1"/>
            <p:extLst>
              <p:ext uri="{D42A27DB-BD31-4B8C-83A1-F6EECF244321}">
                <p14:modId xmlns:p14="http://schemas.microsoft.com/office/powerpoint/2010/main" val="206573761"/>
              </p:ext>
            </p:extLst>
          </p:nvPr>
        </p:nvGraphicFramePr>
        <p:xfrm>
          <a:off x="457201" y="1200152"/>
          <a:ext cx="8229600" cy="33944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لتذييل 3"/>
          <p:cNvSpPr>
            <a:spLocks noGrp="1"/>
          </p:cNvSpPr>
          <p:nvPr>
            <p:ph type="ftr" sz="quarter" idx="11"/>
          </p:nvPr>
        </p:nvSpPr>
        <p:spPr/>
        <p:txBody>
          <a:bodyPr/>
          <a:lstStyle/>
          <a:p>
            <a:r>
              <a:rPr lang="ar-SA" smtClean="0">
                <a:solidFill>
                  <a:prstClr val="black">
                    <a:tint val="75000"/>
                  </a:prstClr>
                </a:solidFill>
              </a:rPr>
              <a:t>العام الدراسي34/ 1435هـ</a:t>
            </a:r>
            <a:endParaRPr lang="ar-SA">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fld id="{B095D68F-9EE1-494D-8D78-D63C4DA520A6}" type="slidenum">
              <a:rPr lang="ar-SA" smtClean="0">
                <a:solidFill>
                  <a:prstClr val="black">
                    <a:tint val="75000"/>
                  </a:prstClr>
                </a:solidFill>
              </a:rPr>
              <a:pPr/>
              <a:t>18</a:t>
            </a:fld>
            <a:endParaRPr lang="ar-SA">
              <a:solidFill>
                <a:prstClr val="black">
                  <a:tint val="75000"/>
                </a:prstClr>
              </a:solidFill>
            </a:endParaRPr>
          </a:p>
        </p:txBody>
      </p:sp>
    </p:spTree>
    <p:extLst>
      <p:ext uri="{BB962C8B-B14F-4D97-AF65-F5344CB8AC3E}">
        <p14:creationId xmlns:p14="http://schemas.microsoft.com/office/powerpoint/2010/main" val="351724109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7" name="عنصر نائب للمحتوى 6"/>
          <p:cNvGraphicFramePr>
            <a:graphicFrameLocks noGrp="1"/>
          </p:cNvGraphicFramePr>
          <p:nvPr>
            <p:ph idx="1"/>
            <p:extLst>
              <p:ext uri="{D42A27DB-BD31-4B8C-83A1-F6EECF244321}">
                <p14:modId xmlns:p14="http://schemas.microsoft.com/office/powerpoint/2010/main" val="3736751175"/>
              </p:ext>
            </p:extLst>
          </p:nvPr>
        </p:nvGraphicFramePr>
        <p:xfrm>
          <a:off x="457201" y="573528"/>
          <a:ext cx="8229600" cy="41044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لتذييل 3"/>
          <p:cNvSpPr>
            <a:spLocks noGrp="1"/>
          </p:cNvSpPr>
          <p:nvPr>
            <p:ph type="ftr" sz="quarter" idx="11"/>
          </p:nvPr>
        </p:nvSpPr>
        <p:spPr/>
        <p:txBody>
          <a:bodyPr/>
          <a:lstStyle/>
          <a:p>
            <a:r>
              <a:rPr lang="ar-SA" smtClean="0">
                <a:solidFill>
                  <a:prstClr val="black">
                    <a:tint val="75000"/>
                  </a:prstClr>
                </a:solidFill>
              </a:rPr>
              <a:t>العام الدراسي34/ 1435هـ</a:t>
            </a:r>
            <a:endParaRPr lang="ar-SA">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fld id="{B095D68F-9EE1-494D-8D78-D63C4DA520A6}" type="slidenum">
              <a:rPr lang="ar-SA" smtClean="0">
                <a:solidFill>
                  <a:prstClr val="black">
                    <a:tint val="75000"/>
                  </a:prstClr>
                </a:solidFill>
              </a:rPr>
              <a:pPr/>
              <a:t>19</a:t>
            </a:fld>
            <a:endParaRPr lang="ar-SA">
              <a:solidFill>
                <a:prstClr val="black">
                  <a:tint val="75000"/>
                </a:prstClr>
              </a:solidFill>
            </a:endParaRPr>
          </a:p>
        </p:txBody>
      </p:sp>
    </p:spTree>
    <p:extLst>
      <p:ext uri="{BB962C8B-B14F-4D97-AF65-F5344CB8AC3E}">
        <p14:creationId xmlns:p14="http://schemas.microsoft.com/office/powerpoint/2010/main" val="222287945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6" name="عنصر نائب للمحتوى 5"/>
          <p:cNvGraphicFramePr>
            <a:graphicFrameLocks noGrp="1"/>
          </p:cNvGraphicFramePr>
          <p:nvPr>
            <p:ph idx="1"/>
            <p:extLst>
              <p:ext uri="{D42A27DB-BD31-4B8C-83A1-F6EECF244321}">
                <p14:modId xmlns:p14="http://schemas.microsoft.com/office/powerpoint/2010/main" val="949589129"/>
              </p:ext>
            </p:extLst>
          </p:nvPr>
        </p:nvGraphicFramePr>
        <p:xfrm>
          <a:off x="457201" y="681540"/>
          <a:ext cx="8229600" cy="39130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لتذييل 3"/>
          <p:cNvSpPr>
            <a:spLocks noGrp="1"/>
          </p:cNvSpPr>
          <p:nvPr>
            <p:ph type="ftr" sz="quarter" idx="11"/>
          </p:nvPr>
        </p:nvSpPr>
        <p:spPr/>
        <p:txBody>
          <a:bodyPr/>
          <a:lstStyle/>
          <a:p>
            <a:r>
              <a:rPr lang="ar-SA" smtClean="0">
                <a:solidFill>
                  <a:prstClr val="black">
                    <a:tint val="75000"/>
                  </a:prstClr>
                </a:solidFill>
              </a:rPr>
              <a:t>العام الدراسي34/ 1435هـ</a:t>
            </a:r>
            <a:endParaRPr lang="ar-SA">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fld id="{B095D68F-9EE1-494D-8D78-D63C4DA520A6}" type="slidenum">
              <a:rPr lang="ar-SA" smtClean="0">
                <a:solidFill>
                  <a:prstClr val="black">
                    <a:tint val="75000"/>
                  </a:prstClr>
                </a:solidFill>
              </a:rPr>
              <a:pPr/>
              <a:t>20</a:t>
            </a:fld>
            <a:endParaRPr lang="ar-SA">
              <a:solidFill>
                <a:prstClr val="black">
                  <a:tint val="75000"/>
                </a:prstClr>
              </a:solidFill>
            </a:endParaRPr>
          </a:p>
        </p:txBody>
      </p:sp>
    </p:spTree>
    <p:extLst>
      <p:ext uri="{BB962C8B-B14F-4D97-AF65-F5344CB8AC3E}">
        <p14:creationId xmlns:p14="http://schemas.microsoft.com/office/powerpoint/2010/main" val="183718377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4" name="عنصر نائب للتذييل 3"/>
          <p:cNvSpPr>
            <a:spLocks noGrp="1"/>
          </p:cNvSpPr>
          <p:nvPr>
            <p:ph type="ftr" sz="quarter" idx="11"/>
          </p:nvPr>
        </p:nvSpPr>
        <p:spPr/>
        <p:txBody>
          <a:bodyPr/>
          <a:lstStyle/>
          <a:p>
            <a:r>
              <a:rPr lang="ar-SA" smtClean="0">
                <a:solidFill>
                  <a:prstClr val="black">
                    <a:tint val="75000"/>
                  </a:prstClr>
                </a:solidFill>
              </a:rPr>
              <a:t>العام الدراسي34/ 1435هـ</a:t>
            </a:r>
            <a:endParaRPr lang="ar-SA">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fld id="{B095D68F-9EE1-494D-8D78-D63C4DA520A6}" type="slidenum">
              <a:rPr lang="ar-SA" smtClean="0">
                <a:solidFill>
                  <a:prstClr val="black">
                    <a:tint val="75000"/>
                  </a:prstClr>
                </a:solidFill>
              </a:rPr>
              <a:pPr/>
              <a:t>21</a:t>
            </a:fld>
            <a:endParaRPr lang="ar-SA">
              <a:solidFill>
                <a:prstClr val="black">
                  <a:tint val="75000"/>
                </a:prstClr>
              </a:solidFill>
            </a:endParaRPr>
          </a:p>
        </p:txBody>
      </p:sp>
      <p:graphicFrame>
        <p:nvGraphicFramePr>
          <p:cNvPr id="9" name="عنصر نائب للمحتوى 8"/>
          <p:cNvGraphicFramePr>
            <a:graphicFrameLocks noGrp="1"/>
          </p:cNvGraphicFramePr>
          <p:nvPr>
            <p:ph idx="1"/>
            <p:extLst>
              <p:ext uri="{D42A27DB-BD31-4B8C-83A1-F6EECF244321}">
                <p14:modId xmlns:p14="http://schemas.microsoft.com/office/powerpoint/2010/main" val="2889228234"/>
              </p:ext>
            </p:extLst>
          </p:nvPr>
        </p:nvGraphicFramePr>
        <p:xfrm>
          <a:off x="457201" y="735546"/>
          <a:ext cx="8229600" cy="38590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9790212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7" name="عنصر نائب للمحتوى 6"/>
          <p:cNvGraphicFramePr>
            <a:graphicFrameLocks noGrp="1"/>
          </p:cNvGraphicFramePr>
          <p:nvPr>
            <p:ph idx="1"/>
            <p:extLst>
              <p:ext uri="{D42A27DB-BD31-4B8C-83A1-F6EECF244321}">
                <p14:modId xmlns:p14="http://schemas.microsoft.com/office/powerpoint/2010/main" val="645312094"/>
              </p:ext>
            </p:extLst>
          </p:nvPr>
        </p:nvGraphicFramePr>
        <p:xfrm>
          <a:off x="457201" y="573528"/>
          <a:ext cx="8229600" cy="42124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لتذييل 3"/>
          <p:cNvSpPr>
            <a:spLocks noGrp="1"/>
          </p:cNvSpPr>
          <p:nvPr>
            <p:ph type="ftr" sz="quarter" idx="11"/>
          </p:nvPr>
        </p:nvSpPr>
        <p:spPr/>
        <p:txBody>
          <a:bodyPr/>
          <a:lstStyle/>
          <a:p>
            <a:r>
              <a:rPr lang="ar-SA" smtClean="0">
                <a:solidFill>
                  <a:prstClr val="black">
                    <a:tint val="75000"/>
                  </a:prstClr>
                </a:solidFill>
              </a:rPr>
              <a:t>العام الدراسي34/ 1435هـ</a:t>
            </a:r>
            <a:endParaRPr lang="ar-SA">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fld id="{B095D68F-9EE1-494D-8D78-D63C4DA520A6}" type="slidenum">
              <a:rPr lang="ar-SA" smtClean="0">
                <a:solidFill>
                  <a:prstClr val="black">
                    <a:tint val="75000"/>
                  </a:prstClr>
                </a:solidFill>
              </a:rPr>
              <a:pPr/>
              <a:t>22</a:t>
            </a:fld>
            <a:endParaRPr lang="ar-SA">
              <a:solidFill>
                <a:prstClr val="black">
                  <a:tint val="75000"/>
                </a:prstClr>
              </a:solidFill>
            </a:endParaRPr>
          </a:p>
        </p:txBody>
      </p:sp>
    </p:spTree>
    <p:extLst>
      <p:ext uri="{BB962C8B-B14F-4D97-AF65-F5344CB8AC3E}">
        <p14:creationId xmlns:p14="http://schemas.microsoft.com/office/powerpoint/2010/main" val="324303099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6" name="عنصر نائب للمحتوى 5"/>
          <p:cNvGraphicFramePr>
            <a:graphicFrameLocks noGrp="1"/>
          </p:cNvGraphicFramePr>
          <p:nvPr>
            <p:ph idx="1"/>
            <p:extLst>
              <p:ext uri="{D42A27DB-BD31-4B8C-83A1-F6EECF244321}">
                <p14:modId xmlns:p14="http://schemas.microsoft.com/office/powerpoint/2010/main" val="3230800210"/>
              </p:ext>
            </p:extLst>
          </p:nvPr>
        </p:nvGraphicFramePr>
        <p:xfrm>
          <a:off x="457201" y="681540"/>
          <a:ext cx="8229600" cy="41044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لتذييل 3"/>
          <p:cNvSpPr>
            <a:spLocks noGrp="1"/>
          </p:cNvSpPr>
          <p:nvPr>
            <p:ph type="ftr" sz="quarter" idx="11"/>
          </p:nvPr>
        </p:nvSpPr>
        <p:spPr/>
        <p:txBody>
          <a:bodyPr/>
          <a:lstStyle/>
          <a:p>
            <a:r>
              <a:rPr lang="ar-SA" smtClean="0">
                <a:solidFill>
                  <a:prstClr val="black">
                    <a:tint val="75000"/>
                  </a:prstClr>
                </a:solidFill>
              </a:rPr>
              <a:t>العام الدراسي34/ 1435هـ</a:t>
            </a:r>
            <a:endParaRPr lang="ar-SA">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fld id="{B095D68F-9EE1-494D-8D78-D63C4DA520A6}" type="slidenum">
              <a:rPr lang="ar-SA" smtClean="0">
                <a:solidFill>
                  <a:prstClr val="black">
                    <a:tint val="75000"/>
                  </a:prstClr>
                </a:solidFill>
              </a:rPr>
              <a:pPr/>
              <a:t>23</a:t>
            </a:fld>
            <a:endParaRPr lang="ar-SA">
              <a:solidFill>
                <a:prstClr val="black">
                  <a:tint val="75000"/>
                </a:prstClr>
              </a:solidFill>
            </a:endParaRPr>
          </a:p>
        </p:txBody>
      </p:sp>
    </p:spTree>
    <p:extLst>
      <p:ext uri="{BB962C8B-B14F-4D97-AF65-F5344CB8AC3E}">
        <p14:creationId xmlns:p14="http://schemas.microsoft.com/office/powerpoint/2010/main" val="146003932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6" name="عنصر نائب للمحتوى 5"/>
          <p:cNvGraphicFramePr>
            <a:graphicFrameLocks noGrp="1"/>
          </p:cNvGraphicFramePr>
          <p:nvPr>
            <p:ph idx="1"/>
            <p:extLst>
              <p:ext uri="{D42A27DB-BD31-4B8C-83A1-F6EECF244321}">
                <p14:modId xmlns:p14="http://schemas.microsoft.com/office/powerpoint/2010/main" val="235171777"/>
              </p:ext>
            </p:extLst>
          </p:nvPr>
        </p:nvGraphicFramePr>
        <p:xfrm>
          <a:off x="457201" y="681540"/>
          <a:ext cx="8229600" cy="41044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لتذييل 3"/>
          <p:cNvSpPr>
            <a:spLocks noGrp="1"/>
          </p:cNvSpPr>
          <p:nvPr>
            <p:ph type="ftr" sz="quarter" idx="11"/>
          </p:nvPr>
        </p:nvSpPr>
        <p:spPr/>
        <p:txBody>
          <a:bodyPr/>
          <a:lstStyle/>
          <a:p>
            <a:r>
              <a:rPr lang="ar-SA" smtClean="0">
                <a:solidFill>
                  <a:prstClr val="black">
                    <a:tint val="75000"/>
                  </a:prstClr>
                </a:solidFill>
              </a:rPr>
              <a:t>العام الدراسي34/ 1435هـ</a:t>
            </a:r>
            <a:endParaRPr lang="ar-SA">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fld id="{B095D68F-9EE1-494D-8D78-D63C4DA520A6}" type="slidenum">
              <a:rPr lang="ar-SA" smtClean="0">
                <a:solidFill>
                  <a:prstClr val="black">
                    <a:tint val="75000"/>
                  </a:prstClr>
                </a:solidFill>
              </a:rPr>
              <a:pPr/>
              <a:t>24</a:t>
            </a:fld>
            <a:endParaRPr lang="ar-SA">
              <a:solidFill>
                <a:prstClr val="black">
                  <a:tint val="75000"/>
                </a:prstClr>
              </a:solidFill>
            </a:endParaRPr>
          </a:p>
        </p:txBody>
      </p:sp>
    </p:spTree>
    <p:extLst>
      <p:ext uri="{BB962C8B-B14F-4D97-AF65-F5344CB8AC3E}">
        <p14:creationId xmlns:p14="http://schemas.microsoft.com/office/powerpoint/2010/main" val="12701864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6" name="عنصر نائب للمحتوى 5"/>
          <p:cNvGraphicFramePr>
            <a:graphicFrameLocks noGrp="1"/>
          </p:cNvGraphicFramePr>
          <p:nvPr>
            <p:ph idx="1"/>
            <p:extLst>
              <p:ext uri="{D42A27DB-BD31-4B8C-83A1-F6EECF244321}">
                <p14:modId xmlns:p14="http://schemas.microsoft.com/office/powerpoint/2010/main" val="1614342995"/>
              </p:ext>
            </p:extLst>
          </p:nvPr>
        </p:nvGraphicFramePr>
        <p:xfrm>
          <a:off x="457201" y="573528"/>
          <a:ext cx="8229600" cy="40210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لتذييل 3"/>
          <p:cNvSpPr>
            <a:spLocks noGrp="1"/>
          </p:cNvSpPr>
          <p:nvPr>
            <p:ph type="ftr" sz="quarter" idx="11"/>
          </p:nvPr>
        </p:nvSpPr>
        <p:spPr/>
        <p:txBody>
          <a:bodyPr/>
          <a:lstStyle/>
          <a:p>
            <a:r>
              <a:rPr lang="ar-SA" smtClean="0">
                <a:solidFill>
                  <a:prstClr val="black">
                    <a:tint val="75000"/>
                  </a:prstClr>
                </a:solidFill>
              </a:rPr>
              <a:t>العام الدراسي34/ 1435هـ</a:t>
            </a:r>
            <a:endParaRPr lang="ar-SA">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fld id="{B095D68F-9EE1-494D-8D78-D63C4DA520A6}" type="slidenum">
              <a:rPr lang="ar-SA" smtClean="0">
                <a:solidFill>
                  <a:prstClr val="black">
                    <a:tint val="75000"/>
                  </a:prstClr>
                </a:solidFill>
              </a:rPr>
              <a:pPr/>
              <a:t>25</a:t>
            </a:fld>
            <a:endParaRPr lang="ar-SA">
              <a:solidFill>
                <a:prstClr val="black">
                  <a:tint val="75000"/>
                </a:prstClr>
              </a:solidFill>
            </a:endParaRPr>
          </a:p>
        </p:txBody>
      </p:sp>
    </p:spTree>
    <p:extLst>
      <p:ext uri="{BB962C8B-B14F-4D97-AF65-F5344CB8AC3E}">
        <p14:creationId xmlns:p14="http://schemas.microsoft.com/office/powerpoint/2010/main" val="206730081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6" name="عنصر نائب للمحتوى 5"/>
          <p:cNvGraphicFramePr>
            <a:graphicFrameLocks noGrp="1"/>
          </p:cNvGraphicFramePr>
          <p:nvPr>
            <p:ph idx="1"/>
            <p:extLst>
              <p:ext uri="{D42A27DB-BD31-4B8C-83A1-F6EECF244321}">
                <p14:modId xmlns:p14="http://schemas.microsoft.com/office/powerpoint/2010/main" val="2283197908"/>
              </p:ext>
            </p:extLst>
          </p:nvPr>
        </p:nvGraphicFramePr>
        <p:xfrm>
          <a:off x="457201" y="1200152"/>
          <a:ext cx="8229600" cy="33944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لتذييل 3"/>
          <p:cNvSpPr>
            <a:spLocks noGrp="1"/>
          </p:cNvSpPr>
          <p:nvPr>
            <p:ph type="ftr" sz="quarter" idx="11"/>
          </p:nvPr>
        </p:nvSpPr>
        <p:spPr/>
        <p:txBody>
          <a:bodyPr/>
          <a:lstStyle/>
          <a:p>
            <a:r>
              <a:rPr lang="ar-SA" smtClean="0">
                <a:solidFill>
                  <a:prstClr val="black">
                    <a:tint val="75000"/>
                  </a:prstClr>
                </a:solidFill>
              </a:rPr>
              <a:t>العام الدراسي34/ 1435هـ</a:t>
            </a:r>
            <a:endParaRPr lang="ar-SA">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fld id="{B095D68F-9EE1-494D-8D78-D63C4DA520A6}" type="slidenum">
              <a:rPr lang="ar-SA" smtClean="0">
                <a:solidFill>
                  <a:prstClr val="black">
                    <a:tint val="75000"/>
                  </a:prstClr>
                </a:solidFill>
              </a:rPr>
              <a:pPr/>
              <a:t>26</a:t>
            </a:fld>
            <a:endParaRPr lang="ar-SA">
              <a:solidFill>
                <a:prstClr val="black">
                  <a:tint val="75000"/>
                </a:prstClr>
              </a:solidFill>
            </a:endParaRPr>
          </a:p>
        </p:txBody>
      </p:sp>
    </p:spTree>
    <p:extLst>
      <p:ext uri="{BB962C8B-B14F-4D97-AF65-F5344CB8AC3E}">
        <p14:creationId xmlns:p14="http://schemas.microsoft.com/office/powerpoint/2010/main" val="407582406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7" name="عنصر نائب للمحتوى 6"/>
          <p:cNvGraphicFramePr>
            <a:graphicFrameLocks noGrp="1"/>
          </p:cNvGraphicFramePr>
          <p:nvPr>
            <p:ph idx="1"/>
            <p:extLst>
              <p:ext uri="{D42A27DB-BD31-4B8C-83A1-F6EECF244321}">
                <p14:modId xmlns:p14="http://schemas.microsoft.com/office/powerpoint/2010/main" val="3309373491"/>
              </p:ext>
            </p:extLst>
          </p:nvPr>
        </p:nvGraphicFramePr>
        <p:xfrm>
          <a:off x="457201" y="627534"/>
          <a:ext cx="8229600" cy="39670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لتذييل 3"/>
          <p:cNvSpPr>
            <a:spLocks noGrp="1"/>
          </p:cNvSpPr>
          <p:nvPr>
            <p:ph type="ftr" sz="quarter" idx="11"/>
          </p:nvPr>
        </p:nvSpPr>
        <p:spPr/>
        <p:txBody>
          <a:bodyPr/>
          <a:lstStyle/>
          <a:p>
            <a:r>
              <a:rPr lang="ar-SA" smtClean="0">
                <a:solidFill>
                  <a:prstClr val="black">
                    <a:tint val="75000"/>
                  </a:prstClr>
                </a:solidFill>
              </a:rPr>
              <a:t>العام الدراسي34/ 1435هـ</a:t>
            </a:r>
            <a:endParaRPr lang="ar-SA">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fld id="{B095D68F-9EE1-494D-8D78-D63C4DA520A6}" type="slidenum">
              <a:rPr lang="ar-SA" smtClean="0">
                <a:solidFill>
                  <a:prstClr val="black">
                    <a:tint val="75000"/>
                  </a:prstClr>
                </a:solidFill>
              </a:rPr>
              <a:pPr/>
              <a:t>27</a:t>
            </a:fld>
            <a:endParaRPr lang="ar-SA">
              <a:solidFill>
                <a:prstClr val="black">
                  <a:tint val="75000"/>
                </a:prstClr>
              </a:solidFill>
            </a:endParaRPr>
          </a:p>
        </p:txBody>
      </p:sp>
    </p:spTree>
    <p:extLst>
      <p:ext uri="{BB962C8B-B14F-4D97-AF65-F5344CB8AC3E}">
        <p14:creationId xmlns:p14="http://schemas.microsoft.com/office/powerpoint/2010/main" val="413084360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6" name="عنصر نائب للمحتوى 5"/>
          <p:cNvGraphicFramePr>
            <a:graphicFrameLocks noGrp="1"/>
          </p:cNvGraphicFramePr>
          <p:nvPr>
            <p:ph idx="1"/>
            <p:extLst>
              <p:ext uri="{D42A27DB-BD31-4B8C-83A1-F6EECF244321}">
                <p14:modId xmlns:p14="http://schemas.microsoft.com/office/powerpoint/2010/main" val="2031346680"/>
              </p:ext>
            </p:extLst>
          </p:nvPr>
        </p:nvGraphicFramePr>
        <p:xfrm>
          <a:off x="457201" y="627534"/>
          <a:ext cx="8229600" cy="39670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لتذييل 3"/>
          <p:cNvSpPr>
            <a:spLocks noGrp="1"/>
          </p:cNvSpPr>
          <p:nvPr>
            <p:ph type="ftr" sz="quarter" idx="11"/>
          </p:nvPr>
        </p:nvSpPr>
        <p:spPr/>
        <p:txBody>
          <a:bodyPr/>
          <a:lstStyle/>
          <a:p>
            <a:r>
              <a:rPr lang="ar-SA" smtClean="0">
                <a:solidFill>
                  <a:prstClr val="black">
                    <a:tint val="75000"/>
                  </a:prstClr>
                </a:solidFill>
              </a:rPr>
              <a:t>العام الدراسي34/ 1435هـ</a:t>
            </a:r>
            <a:endParaRPr lang="ar-SA">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fld id="{B095D68F-9EE1-494D-8D78-D63C4DA520A6}" type="slidenum">
              <a:rPr lang="ar-SA" smtClean="0">
                <a:solidFill>
                  <a:prstClr val="black">
                    <a:tint val="75000"/>
                  </a:prstClr>
                </a:solidFill>
              </a:rPr>
              <a:pPr/>
              <a:t>28</a:t>
            </a:fld>
            <a:endParaRPr lang="ar-SA">
              <a:solidFill>
                <a:prstClr val="black">
                  <a:tint val="75000"/>
                </a:prstClr>
              </a:solidFill>
            </a:endParaRPr>
          </a:p>
        </p:txBody>
      </p:sp>
    </p:spTree>
    <p:extLst>
      <p:ext uri="{BB962C8B-B14F-4D97-AF65-F5344CB8AC3E}">
        <p14:creationId xmlns:p14="http://schemas.microsoft.com/office/powerpoint/2010/main" val="354376226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6" name="عنصر نائب للمحتوى 5"/>
          <p:cNvGraphicFramePr>
            <a:graphicFrameLocks noGrp="1"/>
          </p:cNvGraphicFramePr>
          <p:nvPr>
            <p:ph idx="1"/>
            <p:extLst>
              <p:ext uri="{D42A27DB-BD31-4B8C-83A1-F6EECF244321}">
                <p14:modId xmlns:p14="http://schemas.microsoft.com/office/powerpoint/2010/main" val="835125324"/>
              </p:ext>
            </p:extLst>
          </p:nvPr>
        </p:nvGraphicFramePr>
        <p:xfrm>
          <a:off x="457201" y="627534"/>
          <a:ext cx="8229600" cy="39670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لتذييل 3"/>
          <p:cNvSpPr>
            <a:spLocks noGrp="1"/>
          </p:cNvSpPr>
          <p:nvPr>
            <p:ph type="ftr" sz="quarter" idx="11"/>
          </p:nvPr>
        </p:nvSpPr>
        <p:spPr/>
        <p:txBody>
          <a:bodyPr/>
          <a:lstStyle/>
          <a:p>
            <a:r>
              <a:rPr lang="ar-SA" smtClean="0">
                <a:solidFill>
                  <a:prstClr val="black">
                    <a:tint val="75000"/>
                  </a:prstClr>
                </a:solidFill>
              </a:rPr>
              <a:t>العام الدراسي34/ 1435هـ</a:t>
            </a:r>
            <a:endParaRPr lang="ar-SA">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fld id="{B095D68F-9EE1-494D-8D78-D63C4DA520A6}" type="slidenum">
              <a:rPr lang="ar-SA" smtClean="0">
                <a:solidFill>
                  <a:prstClr val="black">
                    <a:tint val="75000"/>
                  </a:prstClr>
                </a:solidFill>
              </a:rPr>
              <a:pPr/>
              <a:t>29</a:t>
            </a:fld>
            <a:endParaRPr lang="ar-SA">
              <a:solidFill>
                <a:prstClr val="black">
                  <a:tint val="75000"/>
                </a:prstClr>
              </a:solidFill>
            </a:endParaRPr>
          </a:p>
        </p:txBody>
      </p:sp>
    </p:spTree>
    <p:extLst>
      <p:ext uri="{BB962C8B-B14F-4D97-AF65-F5344CB8AC3E}">
        <p14:creationId xmlns:p14="http://schemas.microsoft.com/office/powerpoint/2010/main" val="310614209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7" name="عنصر نائب للمحتوى 6"/>
          <p:cNvGraphicFramePr>
            <a:graphicFrameLocks noGrp="1"/>
          </p:cNvGraphicFramePr>
          <p:nvPr>
            <p:ph idx="1"/>
            <p:extLst>
              <p:ext uri="{D42A27DB-BD31-4B8C-83A1-F6EECF244321}">
                <p14:modId xmlns:p14="http://schemas.microsoft.com/office/powerpoint/2010/main" val="2448776110"/>
              </p:ext>
            </p:extLst>
          </p:nvPr>
        </p:nvGraphicFramePr>
        <p:xfrm>
          <a:off x="457201" y="627534"/>
          <a:ext cx="8229600" cy="41584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لتذييل 3"/>
          <p:cNvSpPr>
            <a:spLocks noGrp="1"/>
          </p:cNvSpPr>
          <p:nvPr>
            <p:ph type="ftr" sz="quarter" idx="11"/>
          </p:nvPr>
        </p:nvSpPr>
        <p:spPr/>
        <p:txBody>
          <a:bodyPr/>
          <a:lstStyle/>
          <a:p>
            <a:r>
              <a:rPr lang="ar-SA" smtClean="0">
                <a:solidFill>
                  <a:prstClr val="black">
                    <a:tint val="75000"/>
                  </a:prstClr>
                </a:solidFill>
              </a:rPr>
              <a:t>العام الدراسي34/ 1435هـ</a:t>
            </a:r>
            <a:endParaRPr lang="ar-SA">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fld id="{B095D68F-9EE1-494D-8D78-D63C4DA520A6}" type="slidenum">
              <a:rPr lang="ar-SA" smtClean="0">
                <a:solidFill>
                  <a:prstClr val="black">
                    <a:tint val="75000"/>
                  </a:prstClr>
                </a:solidFill>
              </a:rPr>
              <a:pPr/>
              <a:t>30</a:t>
            </a:fld>
            <a:endParaRPr lang="ar-SA">
              <a:solidFill>
                <a:prstClr val="black">
                  <a:tint val="75000"/>
                </a:prstClr>
              </a:solidFill>
            </a:endParaRPr>
          </a:p>
        </p:txBody>
      </p:sp>
    </p:spTree>
    <p:extLst>
      <p:ext uri="{BB962C8B-B14F-4D97-AF65-F5344CB8AC3E}">
        <p14:creationId xmlns:p14="http://schemas.microsoft.com/office/powerpoint/2010/main" val="282919140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7" name="عنصر نائب للمحتوى 6"/>
          <p:cNvGraphicFramePr>
            <a:graphicFrameLocks noGrp="1"/>
          </p:cNvGraphicFramePr>
          <p:nvPr>
            <p:ph idx="1"/>
            <p:extLst>
              <p:ext uri="{D42A27DB-BD31-4B8C-83A1-F6EECF244321}">
                <p14:modId xmlns:p14="http://schemas.microsoft.com/office/powerpoint/2010/main" val="2430846337"/>
              </p:ext>
            </p:extLst>
          </p:nvPr>
        </p:nvGraphicFramePr>
        <p:xfrm>
          <a:off x="457201" y="735546"/>
          <a:ext cx="8229600" cy="38590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لتذييل 3"/>
          <p:cNvSpPr>
            <a:spLocks noGrp="1"/>
          </p:cNvSpPr>
          <p:nvPr>
            <p:ph type="ftr" sz="quarter" idx="11"/>
          </p:nvPr>
        </p:nvSpPr>
        <p:spPr/>
        <p:txBody>
          <a:bodyPr/>
          <a:lstStyle/>
          <a:p>
            <a:r>
              <a:rPr lang="ar-SA" smtClean="0">
                <a:solidFill>
                  <a:prstClr val="black">
                    <a:tint val="75000"/>
                  </a:prstClr>
                </a:solidFill>
              </a:rPr>
              <a:t>العام الدراسي34/ 1435هـ</a:t>
            </a:r>
            <a:endParaRPr lang="ar-SA">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fld id="{B095D68F-9EE1-494D-8D78-D63C4DA520A6}" type="slidenum">
              <a:rPr lang="ar-SA" smtClean="0">
                <a:solidFill>
                  <a:prstClr val="black">
                    <a:tint val="75000"/>
                  </a:prstClr>
                </a:solidFill>
              </a:rPr>
              <a:pPr/>
              <a:t>31</a:t>
            </a:fld>
            <a:endParaRPr lang="ar-SA">
              <a:solidFill>
                <a:prstClr val="black">
                  <a:tint val="75000"/>
                </a:prstClr>
              </a:solidFill>
            </a:endParaRPr>
          </a:p>
        </p:txBody>
      </p:sp>
    </p:spTree>
    <p:extLst>
      <p:ext uri="{BB962C8B-B14F-4D97-AF65-F5344CB8AC3E}">
        <p14:creationId xmlns:p14="http://schemas.microsoft.com/office/powerpoint/2010/main" val="292002096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6" name="عنصر نائب للمحتوى 5"/>
          <p:cNvGraphicFramePr>
            <a:graphicFrameLocks noGrp="1"/>
          </p:cNvGraphicFramePr>
          <p:nvPr>
            <p:ph idx="1"/>
            <p:extLst>
              <p:ext uri="{D42A27DB-BD31-4B8C-83A1-F6EECF244321}">
                <p14:modId xmlns:p14="http://schemas.microsoft.com/office/powerpoint/2010/main" val="2759559789"/>
              </p:ext>
            </p:extLst>
          </p:nvPr>
        </p:nvGraphicFramePr>
        <p:xfrm>
          <a:off x="457201" y="681540"/>
          <a:ext cx="8229600" cy="41044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لتذييل 3"/>
          <p:cNvSpPr>
            <a:spLocks noGrp="1"/>
          </p:cNvSpPr>
          <p:nvPr>
            <p:ph type="ftr" sz="quarter" idx="11"/>
          </p:nvPr>
        </p:nvSpPr>
        <p:spPr/>
        <p:txBody>
          <a:bodyPr/>
          <a:lstStyle/>
          <a:p>
            <a:r>
              <a:rPr lang="ar-SA" smtClean="0">
                <a:solidFill>
                  <a:prstClr val="black">
                    <a:tint val="75000"/>
                  </a:prstClr>
                </a:solidFill>
              </a:rPr>
              <a:t>العام الدراسي34/ 1435هـ</a:t>
            </a:r>
            <a:endParaRPr lang="ar-SA">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fld id="{B095D68F-9EE1-494D-8D78-D63C4DA520A6}" type="slidenum">
              <a:rPr lang="ar-SA" smtClean="0">
                <a:solidFill>
                  <a:prstClr val="black">
                    <a:tint val="75000"/>
                  </a:prstClr>
                </a:solidFill>
              </a:rPr>
              <a:pPr/>
              <a:t>32</a:t>
            </a:fld>
            <a:endParaRPr lang="ar-SA">
              <a:solidFill>
                <a:prstClr val="black">
                  <a:tint val="75000"/>
                </a:prstClr>
              </a:solidFill>
            </a:endParaRPr>
          </a:p>
        </p:txBody>
      </p:sp>
    </p:spTree>
    <p:extLst>
      <p:ext uri="{BB962C8B-B14F-4D97-AF65-F5344CB8AC3E}">
        <p14:creationId xmlns:p14="http://schemas.microsoft.com/office/powerpoint/2010/main" val="2758237070"/>
      </p:ext>
    </p:extLst>
  </p:cSld>
  <p:clrMapOvr>
    <a:masterClrMapping/>
  </p:clrMapOvr>
  <p:timing>
    <p:tnLst>
      <p:par>
        <p:cTn id="1" dur="indefinite" restart="never" nodeType="tmRoot"/>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3497</TotalTime>
  <Words>1169</Words>
  <Application>Microsoft Office PowerPoint</Application>
  <PresentationFormat>عرض على الشاشة (9:16)‏</PresentationFormat>
  <Paragraphs>161</Paragraphs>
  <Slides>32</Slides>
  <Notes>0</Notes>
  <HiddenSlides>0</HiddenSlides>
  <MMClips>0</MMClips>
  <ScaleCrop>false</ScaleCrop>
  <HeadingPairs>
    <vt:vector size="4" baseType="variant">
      <vt:variant>
        <vt:lpstr>نسق</vt:lpstr>
      </vt:variant>
      <vt:variant>
        <vt:i4>1</vt:i4>
      </vt:variant>
      <vt:variant>
        <vt:lpstr>عناوين الشرائح</vt:lpstr>
      </vt:variant>
      <vt:variant>
        <vt:i4>32</vt:i4>
      </vt:variant>
    </vt:vector>
  </HeadingPairs>
  <TitlesOfParts>
    <vt:vector size="33" baseType="lpstr">
      <vt:lpstr>سمة Office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user</dc:creator>
  <cp:lastModifiedBy>user</cp:lastModifiedBy>
  <cp:revision>290</cp:revision>
  <dcterms:created xsi:type="dcterms:W3CDTF">2014-02-01T03:03:30Z</dcterms:created>
  <dcterms:modified xsi:type="dcterms:W3CDTF">2015-03-19T08:31:58Z</dcterms:modified>
</cp:coreProperties>
</file>