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57"/>
  </p:notesMasterIdLst>
  <p:sldIdLst>
    <p:sldId id="399" r:id="rId2"/>
    <p:sldId id="351" r:id="rId3"/>
    <p:sldId id="311" r:id="rId4"/>
    <p:sldId id="261" r:id="rId5"/>
    <p:sldId id="260" r:id="rId6"/>
    <p:sldId id="263" r:id="rId7"/>
    <p:sldId id="400" r:id="rId8"/>
    <p:sldId id="344" r:id="rId9"/>
    <p:sldId id="345" r:id="rId10"/>
    <p:sldId id="338" r:id="rId11"/>
    <p:sldId id="353" r:id="rId12"/>
    <p:sldId id="354" r:id="rId13"/>
    <p:sldId id="355" r:id="rId14"/>
    <p:sldId id="356" r:id="rId15"/>
    <p:sldId id="357" r:id="rId16"/>
    <p:sldId id="358" r:id="rId17"/>
    <p:sldId id="359" r:id="rId18"/>
    <p:sldId id="360" r:id="rId19"/>
    <p:sldId id="361" r:id="rId20"/>
    <p:sldId id="362" r:id="rId21"/>
    <p:sldId id="363" r:id="rId22"/>
    <p:sldId id="386" r:id="rId23"/>
    <p:sldId id="364" r:id="rId24"/>
    <p:sldId id="365" r:id="rId25"/>
    <p:sldId id="366" r:id="rId26"/>
    <p:sldId id="367" r:id="rId27"/>
    <p:sldId id="368" r:id="rId28"/>
    <p:sldId id="401" r:id="rId29"/>
    <p:sldId id="369" r:id="rId30"/>
    <p:sldId id="370" r:id="rId31"/>
    <p:sldId id="371" r:id="rId32"/>
    <p:sldId id="387" r:id="rId33"/>
    <p:sldId id="373" r:id="rId34"/>
    <p:sldId id="388" r:id="rId35"/>
    <p:sldId id="372" r:id="rId36"/>
    <p:sldId id="389" r:id="rId37"/>
    <p:sldId id="390" r:id="rId38"/>
    <p:sldId id="374" r:id="rId39"/>
    <p:sldId id="402" r:id="rId40"/>
    <p:sldId id="376" r:id="rId41"/>
    <p:sldId id="392" r:id="rId42"/>
    <p:sldId id="377" r:id="rId43"/>
    <p:sldId id="378" r:id="rId44"/>
    <p:sldId id="379" r:id="rId45"/>
    <p:sldId id="380" r:id="rId46"/>
    <p:sldId id="393" r:id="rId47"/>
    <p:sldId id="381" r:id="rId48"/>
    <p:sldId id="382" r:id="rId49"/>
    <p:sldId id="383" r:id="rId50"/>
    <p:sldId id="394" r:id="rId51"/>
    <p:sldId id="395" r:id="rId52"/>
    <p:sldId id="385" r:id="rId53"/>
    <p:sldId id="403" r:id="rId54"/>
    <p:sldId id="397" r:id="rId55"/>
    <p:sldId id="398" r:id="rId5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71F977"/>
    <a:srgbClr val="7364A8"/>
    <a:srgbClr val="476BD1"/>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632" autoAdjust="0"/>
    <p:restoredTop sz="94660"/>
  </p:normalViewPr>
  <p:slideViewPr>
    <p:cSldViewPr>
      <p:cViewPr varScale="1">
        <p:scale>
          <a:sx n="63" d="100"/>
          <a:sy n="63" d="100"/>
        </p:scale>
        <p:origin x="-192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9D251C-1A40-4AF5-BAA4-0D574FED0268}"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ar-SA"/>
        </a:p>
      </dgm:t>
    </dgm:pt>
    <dgm:pt modelId="{CB12078D-004B-4F0F-809B-B688A7D13F23}">
      <dgm:prSet phldrT="[نص]">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solidFill>
                <a:srgbClr val="339933"/>
              </a:solidFill>
            </a:rPr>
            <a:t>الحمد لله الذي علّم بالقلم </a:t>
          </a:r>
          <a:endParaRPr lang="ar-SA" dirty="0">
            <a:solidFill>
              <a:srgbClr val="339933"/>
            </a:solidFill>
          </a:endParaRPr>
        </a:p>
      </dgm:t>
    </dgm:pt>
    <dgm:pt modelId="{F59089B5-5368-4244-8701-D4254529763C}" type="parTrans" cxnId="{87578A92-DCD4-427C-A187-195B8B77C653}">
      <dgm:prSet/>
      <dgm:spPr/>
      <dgm:t>
        <a:bodyPr/>
        <a:lstStyle/>
        <a:p>
          <a:pPr rtl="1"/>
          <a:endParaRPr lang="ar-SA"/>
        </a:p>
      </dgm:t>
    </dgm:pt>
    <dgm:pt modelId="{A30E2E2B-7BA9-4962-97F6-D9AC0A024AC4}" type="sibTrans" cxnId="{87578A92-DCD4-427C-A187-195B8B77C653}">
      <dgm:prSet/>
      <dgm:spPr/>
      <dgm:t>
        <a:bodyPr/>
        <a:lstStyle/>
        <a:p>
          <a:pPr rtl="1"/>
          <a:endParaRPr lang="ar-SA"/>
        </a:p>
      </dgm:t>
    </dgm:pt>
    <dgm:pt modelId="{3DB75E30-6F65-421C-B65E-3A45178D8A1B}">
      <dgm:prSet phldrT="[نص]">
        <dgm:style>
          <a:lnRef idx="1">
            <a:schemeClr val="dk1"/>
          </a:lnRef>
          <a:fillRef idx="2">
            <a:schemeClr val="dk1"/>
          </a:fillRef>
          <a:effectRef idx="1">
            <a:schemeClr val="dk1"/>
          </a:effectRef>
          <a:fontRef idx="minor">
            <a:schemeClr val="dk1"/>
          </a:fontRef>
        </dgm:style>
      </dgm:prSet>
      <dgm:spPr/>
      <dgm:t>
        <a:bodyPr/>
        <a:lstStyle/>
        <a:p>
          <a:pPr rtl="1"/>
          <a:r>
            <a:rPr lang="ar-SA" dirty="0" smtClean="0">
              <a:solidFill>
                <a:srgbClr val="3333CC"/>
              </a:solidFill>
            </a:rPr>
            <a:t>علّم الإنسان ما لم يعلم</a:t>
          </a:r>
          <a:endParaRPr lang="ar-SA" dirty="0">
            <a:solidFill>
              <a:srgbClr val="3333CC"/>
            </a:solidFill>
          </a:endParaRPr>
        </a:p>
      </dgm:t>
    </dgm:pt>
    <dgm:pt modelId="{AE5BAD18-0569-4967-9C0C-D8A021D8AB94}" type="parTrans" cxnId="{4B59AC30-5B7C-4798-A587-47492A0405C8}">
      <dgm:prSet/>
      <dgm:spPr/>
      <dgm:t>
        <a:bodyPr/>
        <a:lstStyle/>
        <a:p>
          <a:pPr rtl="1"/>
          <a:endParaRPr lang="ar-SA"/>
        </a:p>
      </dgm:t>
    </dgm:pt>
    <dgm:pt modelId="{232B8922-02DD-4250-9D27-2D3461988743}" type="sibTrans" cxnId="{4B59AC30-5B7C-4798-A587-47492A0405C8}">
      <dgm:prSet/>
      <dgm:spPr/>
      <dgm:t>
        <a:bodyPr/>
        <a:lstStyle/>
        <a:p>
          <a:pPr rtl="1"/>
          <a:endParaRPr lang="ar-SA"/>
        </a:p>
      </dgm:t>
    </dgm:pt>
    <dgm:pt modelId="{EE856B54-5874-4241-846A-9A31AE2AF4E6}">
      <dgm:prSet phldrT="[نص]">
        <dgm:style>
          <a:lnRef idx="1">
            <a:schemeClr val="accent6"/>
          </a:lnRef>
          <a:fillRef idx="2">
            <a:schemeClr val="accent6"/>
          </a:fillRef>
          <a:effectRef idx="1">
            <a:schemeClr val="accent6"/>
          </a:effectRef>
          <a:fontRef idx="minor">
            <a:schemeClr val="dk1"/>
          </a:fontRef>
        </dgm:style>
      </dgm:prSet>
      <dgm:spPr/>
      <dgm:t>
        <a:bodyPr/>
        <a:lstStyle/>
        <a:p>
          <a:pPr rtl="1"/>
          <a:r>
            <a:rPr lang="ar-SA" dirty="0" smtClean="0">
              <a:solidFill>
                <a:schemeClr val="bg2">
                  <a:lumMod val="25000"/>
                </a:schemeClr>
              </a:solidFill>
            </a:rPr>
            <a:t>والصلاة والسلام على النبي الأكرم</a:t>
          </a:r>
          <a:endParaRPr lang="ar-SA" dirty="0">
            <a:solidFill>
              <a:schemeClr val="bg2">
                <a:lumMod val="25000"/>
              </a:schemeClr>
            </a:solidFill>
          </a:endParaRPr>
        </a:p>
      </dgm:t>
    </dgm:pt>
    <dgm:pt modelId="{F3082C2E-15A7-468D-B11F-F19237E849B1}" type="parTrans" cxnId="{6C98A303-CED2-46D2-AE15-A6C1ED95C2F1}">
      <dgm:prSet/>
      <dgm:spPr/>
      <dgm:t>
        <a:bodyPr/>
        <a:lstStyle/>
        <a:p>
          <a:pPr rtl="1"/>
          <a:endParaRPr lang="ar-SA"/>
        </a:p>
      </dgm:t>
    </dgm:pt>
    <dgm:pt modelId="{C1306FAB-C808-4755-B347-2F091F48A384}" type="sibTrans" cxnId="{6C98A303-CED2-46D2-AE15-A6C1ED95C2F1}">
      <dgm:prSet/>
      <dgm:spPr/>
      <dgm:t>
        <a:bodyPr/>
        <a:lstStyle/>
        <a:p>
          <a:pPr rtl="1"/>
          <a:endParaRPr lang="ar-SA"/>
        </a:p>
      </dgm:t>
    </dgm:pt>
    <dgm:pt modelId="{F22E69DC-EB7F-447A-AE10-2FB306F1ED86}" type="pres">
      <dgm:prSet presAssocID="{439D251C-1A40-4AF5-BAA4-0D574FED0268}" presName="Name0" presStyleCnt="0">
        <dgm:presLayoutVars>
          <dgm:dir/>
          <dgm:animLvl val="lvl"/>
          <dgm:resizeHandles val="exact"/>
        </dgm:presLayoutVars>
      </dgm:prSet>
      <dgm:spPr/>
      <dgm:t>
        <a:bodyPr/>
        <a:lstStyle/>
        <a:p>
          <a:pPr rtl="1"/>
          <a:endParaRPr lang="ar-SA"/>
        </a:p>
      </dgm:t>
    </dgm:pt>
    <dgm:pt modelId="{B336CB68-A581-412B-A48E-B5B56C68F2AF}" type="pres">
      <dgm:prSet presAssocID="{CB12078D-004B-4F0F-809B-B688A7D13F23}" presName="linNode" presStyleCnt="0"/>
      <dgm:spPr/>
    </dgm:pt>
    <dgm:pt modelId="{0FFF0F9E-5EF7-49F2-AEF3-88E4413F3C57}" type="pres">
      <dgm:prSet presAssocID="{CB12078D-004B-4F0F-809B-B688A7D13F23}" presName="parentText" presStyleLbl="node1" presStyleIdx="0" presStyleCnt="3" custScaleX="277778" custLinFactNeighborX="2301" custLinFactNeighborY="-151">
        <dgm:presLayoutVars>
          <dgm:chMax val="1"/>
          <dgm:bulletEnabled val="1"/>
        </dgm:presLayoutVars>
      </dgm:prSet>
      <dgm:spPr/>
      <dgm:t>
        <a:bodyPr/>
        <a:lstStyle/>
        <a:p>
          <a:pPr rtl="1"/>
          <a:endParaRPr lang="ar-SA"/>
        </a:p>
      </dgm:t>
    </dgm:pt>
    <dgm:pt modelId="{F83E44AD-96F9-4EC2-99E9-9D19FFCF4749}" type="pres">
      <dgm:prSet presAssocID="{A30E2E2B-7BA9-4962-97F6-D9AC0A024AC4}" presName="sp" presStyleCnt="0"/>
      <dgm:spPr/>
    </dgm:pt>
    <dgm:pt modelId="{A9631ED9-5794-4DF1-BCAB-3182C1BB2D2A}" type="pres">
      <dgm:prSet presAssocID="{3DB75E30-6F65-421C-B65E-3A45178D8A1B}" presName="linNode" presStyleCnt="0"/>
      <dgm:spPr/>
    </dgm:pt>
    <dgm:pt modelId="{966C9373-18F7-4A36-8769-C3555F16B740}" type="pres">
      <dgm:prSet presAssocID="{3DB75E30-6F65-421C-B65E-3A45178D8A1B}" presName="parentText" presStyleLbl="node1" presStyleIdx="1" presStyleCnt="3" custScaleX="277778" custLinFactNeighborX="-1169" custLinFactNeighborY="2593">
        <dgm:presLayoutVars>
          <dgm:chMax val="1"/>
          <dgm:bulletEnabled val="1"/>
        </dgm:presLayoutVars>
      </dgm:prSet>
      <dgm:spPr/>
      <dgm:t>
        <a:bodyPr/>
        <a:lstStyle/>
        <a:p>
          <a:pPr rtl="1"/>
          <a:endParaRPr lang="ar-SA"/>
        </a:p>
      </dgm:t>
    </dgm:pt>
    <dgm:pt modelId="{175EE963-AAF3-4E4C-AB75-17E7D729AF33}" type="pres">
      <dgm:prSet presAssocID="{232B8922-02DD-4250-9D27-2D3461988743}" presName="sp" presStyleCnt="0"/>
      <dgm:spPr/>
    </dgm:pt>
    <dgm:pt modelId="{36B9EAA7-2A59-49A7-8FA2-A4892E19933D}" type="pres">
      <dgm:prSet presAssocID="{EE856B54-5874-4241-846A-9A31AE2AF4E6}" presName="linNode" presStyleCnt="0"/>
      <dgm:spPr/>
    </dgm:pt>
    <dgm:pt modelId="{CDD4BC77-37B5-4F28-B335-592F6CBA5DAE}" type="pres">
      <dgm:prSet presAssocID="{EE856B54-5874-4241-846A-9A31AE2AF4E6}" presName="parentText" presStyleLbl="node1" presStyleIdx="2" presStyleCnt="3" custScaleX="277778">
        <dgm:presLayoutVars>
          <dgm:chMax val="1"/>
          <dgm:bulletEnabled val="1"/>
        </dgm:presLayoutVars>
      </dgm:prSet>
      <dgm:spPr/>
      <dgm:t>
        <a:bodyPr/>
        <a:lstStyle/>
        <a:p>
          <a:pPr rtl="1"/>
          <a:endParaRPr lang="ar-SA"/>
        </a:p>
      </dgm:t>
    </dgm:pt>
  </dgm:ptLst>
  <dgm:cxnLst>
    <dgm:cxn modelId="{8D05F4C3-C568-4856-9242-D841F94638C6}" type="presOf" srcId="{3DB75E30-6F65-421C-B65E-3A45178D8A1B}" destId="{966C9373-18F7-4A36-8769-C3555F16B740}" srcOrd="0" destOrd="0" presId="urn:microsoft.com/office/officeart/2005/8/layout/vList5"/>
    <dgm:cxn modelId="{87578A92-DCD4-427C-A187-195B8B77C653}" srcId="{439D251C-1A40-4AF5-BAA4-0D574FED0268}" destId="{CB12078D-004B-4F0F-809B-B688A7D13F23}" srcOrd="0" destOrd="0" parTransId="{F59089B5-5368-4244-8701-D4254529763C}" sibTransId="{A30E2E2B-7BA9-4962-97F6-D9AC0A024AC4}"/>
    <dgm:cxn modelId="{4B59AC30-5B7C-4798-A587-47492A0405C8}" srcId="{439D251C-1A40-4AF5-BAA4-0D574FED0268}" destId="{3DB75E30-6F65-421C-B65E-3A45178D8A1B}" srcOrd="1" destOrd="0" parTransId="{AE5BAD18-0569-4967-9C0C-D8A021D8AB94}" sibTransId="{232B8922-02DD-4250-9D27-2D3461988743}"/>
    <dgm:cxn modelId="{6C98A303-CED2-46D2-AE15-A6C1ED95C2F1}" srcId="{439D251C-1A40-4AF5-BAA4-0D574FED0268}" destId="{EE856B54-5874-4241-846A-9A31AE2AF4E6}" srcOrd="2" destOrd="0" parTransId="{F3082C2E-15A7-468D-B11F-F19237E849B1}" sibTransId="{C1306FAB-C808-4755-B347-2F091F48A384}"/>
    <dgm:cxn modelId="{C53F0BD9-55A8-430F-9B07-FDDB25454E6B}" type="presOf" srcId="{CB12078D-004B-4F0F-809B-B688A7D13F23}" destId="{0FFF0F9E-5EF7-49F2-AEF3-88E4413F3C57}" srcOrd="0" destOrd="0" presId="urn:microsoft.com/office/officeart/2005/8/layout/vList5"/>
    <dgm:cxn modelId="{40DCC3FC-CD62-4673-B663-8389CB8B25B6}" type="presOf" srcId="{439D251C-1A40-4AF5-BAA4-0D574FED0268}" destId="{F22E69DC-EB7F-447A-AE10-2FB306F1ED86}" srcOrd="0" destOrd="0" presId="urn:microsoft.com/office/officeart/2005/8/layout/vList5"/>
    <dgm:cxn modelId="{114556A2-F9A6-4208-BE58-A51AA6F66AB5}" type="presOf" srcId="{EE856B54-5874-4241-846A-9A31AE2AF4E6}" destId="{CDD4BC77-37B5-4F28-B335-592F6CBA5DAE}" srcOrd="0" destOrd="0" presId="urn:microsoft.com/office/officeart/2005/8/layout/vList5"/>
    <dgm:cxn modelId="{F39FF2C7-14D5-4D74-B7E1-10D24FBF7135}" type="presParOf" srcId="{F22E69DC-EB7F-447A-AE10-2FB306F1ED86}" destId="{B336CB68-A581-412B-A48E-B5B56C68F2AF}" srcOrd="0" destOrd="0" presId="urn:microsoft.com/office/officeart/2005/8/layout/vList5"/>
    <dgm:cxn modelId="{AEBDD2AA-7749-4B64-9977-D8D9852BEFE7}" type="presParOf" srcId="{B336CB68-A581-412B-A48E-B5B56C68F2AF}" destId="{0FFF0F9E-5EF7-49F2-AEF3-88E4413F3C57}" srcOrd="0" destOrd="0" presId="urn:microsoft.com/office/officeart/2005/8/layout/vList5"/>
    <dgm:cxn modelId="{10AD5633-FB91-4526-904B-1A4BD74B1E71}" type="presParOf" srcId="{F22E69DC-EB7F-447A-AE10-2FB306F1ED86}" destId="{F83E44AD-96F9-4EC2-99E9-9D19FFCF4749}" srcOrd="1" destOrd="0" presId="urn:microsoft.com/office/officeart/2005/8/layout/vList5"/>
    <dgm:cxn modelId="{3333FAE7-45F9-4B50-A94D-D5530B9883B9}" type="presParOf" srcId="{F22E69DC-EB7F-447A-AE10-2FB306F1ED86}" destId="{A9631ED9-5794-4DF1-BCAB-3182C1BB2D2A}" srcOrd="2" destOrd="0" presId="urn:microsoft.com/office/officeart/2005/8/layout/vList5"/>
    <dgm:cxn modelId="{E96524A3-5053-43F6-BCF0-88366901B6BE}" type="presParOf" srcId="{A9631ED9-5794-4DF1-BCAB-3182C1BB2D2A}" destId="{966C9373-18F7-4A36-8769-C3555F16B740}" srcOrd="0" destOrd="0" presId="urn:microsoft.com/office/officeart/2005/8/layout/vList5"/>
    <dgm:cxn modelId="{82EB136D-318B-4316-94AF-68AB7C0EF733}" type="presParOf" srcId="{F22E69DC-EB7F-447A-AE10-2FB306F1ED86}" destId="{175EE963-AAF3-4E4C-AB75-17E7D729AF33}" srcOrd="3" destOrd="0" presId="urn:microsoft.com/office/officeart/2005/8/layout/vList5"/>
    <dgm:cxn modelId="{43DF0BAE-5F92-4192-884D-EB7F5724CA3B}" type="presParOf" srcId="{F22E69DC-EB7F-447A-AE10-2FB306F1ED86}" destId="{36B9EAA7-2A59-49A7-8FA2-A4892E19933D}" srcOrd="4" destOrd="0" presId="urn:microsoft.com/office/officeart/2005/8/layout/vList5"/>
    <dgm:cxn modelId="{8901FCB8-36CF-4004-911F-3BF14E3ADF90}" type="presParOf" srcId="{36B9EAA7-2A59-49A7-8FA2-A4892E19933D}" destId="{CDD4BC77-37B5-4F28-B335-592F6CBA5DAE}"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703C80-DE16-4245-84CA-FB25B1E33E48}" type="doc">
      <dgm:prSet loTypeId="urn:microsoft.com/office/officeart/2005/8/layout/cycle2" loCatId="cycle" qsTypeId="urn:microsoft.com/office/officeart/2005/8/quickstyle/simple5" qsCatId="simple" csTypeId="urn:microsoft.com/office/officeart/2005/8/colors/colorful4" csCatId="colorful" phldr="1"/>
      <dgm:spPr/>
      <dgm:t>
        <a:bodyPr/>
        <a:lstStyle/>
        <a:p>
          <a:pPr rtl="1"/>
          <a:endParaRPr lang="ar-SA"/>
        </a:p>
      </dgm:t>
    </dgm:pt>
    <dgm:pt modelId="{7FCDCA1C-79E9-4127-A48F-B9FDBF28431A}">
      <dgm:prSet custT="1"/>
      <dgm:spPr>
        <a:solidFill>
          <a:schemeClr val="accent1"/>
        </a:solidFill>
      </dgm:spPr>
      <dgm:t>
        <a:bodyPr/>
        <a:lstStyle/>
        <a:p>
          <a:pPr algn="r" rtl="1"/>
          <a:r>
            <a:rPr lang="ar-SA" sz="4800" dirty="0" smtClean="0"/>
            <a:t>مناهج المفسرين</a:t>
          </a:r>
          <a:endParaRPr lang="ar-SA" sz="4800" dirty="0"/>
        </a:p>
      </dgm:t>
    </dgm:pt>
    <dgm:pt modelId="{2DFC77ED-A271-47D4-AB6D-94875D8A6185}" type="parTrans" cxnId="{51EE2B45-867D-4FBC-8000-85846ABC24FC}">
      <dgm:prSet/>
      <dgm:spPr/>
      <dgm:t>
        <a:bodyPr/>
        <a:lstStyle/>
        <a:p>
          <a:pPr rtl="1"/>
          <a:endParaRPr lang="ar-SA"/>
        </a:p>
      </dgm:t>
    </dgm:pt>
    <dgm:pt modelId="{188589FA-2020-4C4C-823F-E8B8AB470527}" type="sibTrans" cxnId="{51EE2B45-867D-4FBC-8000-85846ABC24FC}">
      <dgm:prSet/>
      <dgm:spPr/>
      <dgm:t>
        <a:bodyPr/>
        <a:lstStyle/>
        <a:p>
          <a:pPr rtl="1"/>
          <a:endParaRPr lang="ar-SA"/>
        </a:p>
      </dgm:t>
    </dgm:pt>
    <dgm:pt modelId="{53227AB9-EA65-4AB6-89E2-0E84277A686B}">
      <dgm:prSet custT="1">
        <dgm:style>
          <a:lnRef idx="1">
            <a:schemeClr val="accent2"/>
          </a:lnRef>
          <a:fillRef idx="2">
            <a:schemeClr val="accent2"/>
          </a:fillRef>
          <a:effectRef idx="1">
            <a:schemeClr val="accent2"/>
          </a:effectRef>
          <a:fontRef idx="minor">
            <a:schemeClr val="dk1"/>
          </a:fontRef>
        </dgm:style>
      </dgm:prSet>
      <dgm:spPr/>
      <dgm:t>
        <a:bodyPr/>
        <a:lstStyle/>
        <a:p>
          <a:pPr algn="r" rtl="1"/>
          <a:r>
            <a:rPr lang="ar-SA" sz="4800" dirty="0" smtClean="0"/>
            <a:t>المحاضرة الحادية عشر</a:t>
          </a:r>
          <a:endParaRPr lang="ar-SA" sz="4800" dirty="0"/>
        </a:p>
      </dgm:t>
    </dgm:pt>
    <dgm:pt modelId="{7EC17D84-83A3-4D52-8DF2-921B0858B662}" type="parTrans" cxnId="{36282E52-0FD7-496F-B2B8-5C9A3A0EB5D1}">
      <dgm:prSet/>
      <dgm:spPr/>
      <dgm:t>
        <a:bodyPr/>
        <a:lstStyle/>
        <a:p>
          <a:pPr rtl="1"/>
          <a:endParaRPr lang="ar-SA"/>
        </a:p>
      </dgm:t>
    </dgm:pt>
    <dgm:pt modelId="{61268B47-7173-4B34-A917-F96C98785CF6}" type="sibTrans" cxnId="{36282E52-0FD7-496F-B2B8-5C9A3A0EB5D1}">
      <dgm:prSet/>
      <dgm:spPr/>
      <dgm:t>
        <a:bodyPr/>
        <a:lstStyle/>
        <a:p>
          <a:pPr rtl="1"/>
          <a:endParaRPr lang="ar-SA"/>
        </a:p>
      </dgm:t>
    </dgm:pt>
    <dgm:pt modelId="{FC3B5AD5-60D3-4351-9D0D-B8CBA7E54EB7}" type="pres">
      <dgm:prSet presAssocID="{C9703C80-DE16-4245-84CA-FB25B1E33E48}" presName="cycle" presStyleCnt="0">
        <dgm:presLayoutVars>
          <dgm:dir/>
          <dgm:resizeHandles val="exact"/>
        </dgm:presLayoutVars>
      </dgm:prSet>
      <dgm:spPr/>
      <dgm:t>
        <a:bodyPr/>
        <a:lstStyle/>
        <a:p>
          <a:pPr rtl="1"/>
          <a:endParaRPr lang="ar-SA"/>
        </a:p>
      </dgm:t>
    </dgm:pt>
    <dgm:pt modelId="{17918CA5-3A62-4DFF-B7A9-206ED0669C5D}" type="pres">
      <dgm:prSet presAssocID="{7FCDCA1C-79E9-4127-A48F-B9FDBF28431A}" presName="node" presStyleLbl="node1" presStyleIdx="0" presStyleCnt="2" custScaleX="141249" custScaleY="143881">
        <dgm:presLayoutVars>
          <dgm:bulletEnabled val="1"/>
        </dgm:presLayoutVars>
      </dgm:prSet>
      <dgm:spPr/>
      <dgm:t>
        <a:bodyPr/>
        <a:lstStyle/>
        <a:p>
          <a:pPr rtl="1"/>
          <a:endParaRPr lang="ar-SA"/>
        </a:p>
      </dgm:t>
    </dgm:pt>
    <dgm:pt modelId="{82C0525D-F2C1-4786-83B9-25B75CD7B57C}" type="pres">
      <dgm:prSet presAssocID="{188589FA-2020-4C4C-823F-E8B8AB470527}" presName="sibTrans" presStyleLbl="sibTrans2D1" presStyleIdx="0" presStyleCnt="2" custScaleY="85377"/>
      <dgm:spPr/>
      <dgm:t>
        <a:bodyPr/>
        <a:lstStyle/>
        <a:p>
          <a:pPr rtl="1"/>
          <a:endParaRPr lang="ar-SA"/>
        </a:p>
      </dgm:t>
    </dgm:pt>
    <dgm:pt modelId="{09BDA709-CBD9-4F19-BE8A-03ECFE2468CA}" type="pres">
      <dgm:prSet presAssocID="{188589FA-2020-4C4C-823F-E8B8AB470527}" presName="connectorText" presStyleLbl="sibTrans2D1" presStyleIdx="0" presStyleCnt="2"/>
      <dgm:spPr/>
      <dgm:t>
        <a:bodyPr/>
        <a:lstStyle/>
        <a:p>
          <a:pPr rtl="1"/>
          <a:endParaRPr lang="ar-SA"/>
        </a:p>
      </dgm:t>
    </dgm:pt>
    <dgm:pt modelId="{09E66299-9213-4AB4-AEAD-755AB2A38632}" type="pres">
      <dgm:prSet presAssocID="{53227AB9-EA65-4AB6-89E2-0E84277A686B}" presName="node" presStyleLbl="node1" presStyleIdx="1" presStyleCnt="2" custScaleX="141249" custScaleY="143881">
        <dgm:presLayoutVars>
          <dgm:bulletEnabled val="1"/>
        </dgm:presLayoutVars>
      </dgm:prSet>
      <dgm:spPr/>
      <dgm:t>
        <a:bodyPr/>
        <a:lstStyle/>
        <a:p>
          <a:pPr rtl="1"/>
          <a:endParaRPr lang="ar-SA"/>
        </a:p>
      </dgm:t>
    </dgm:pt>
    <dgm:pt modelId="{A3285C76-30F9-4097-B450-9CE24CD15EE9}" type="pres">
      <dgm:prSet presAssocID="{61268B47-7173-4B34-A917-F96C98785CF6}" presName="sibTrans" presStyleLbl="sibTrans2D1" presStyleIdx="1" presStyleCnt="2" custScaleY="82104"/>
      <dgm:spPr/>
      <dgm:t>
        <a:bodyPr/>
        <a:lstStyle/>
        <a:p>
          <a:pPr rtl="1"/>
          <a:endParaRPr lang="ar-SA"/>
        </a:p>
      </dgm:t>
    </dgm:pt>
    <dgm:pt modelId="{151DE87D-969A-4D8D-9C17-9BC37997B72C}" type="pres">
      <dgm:prSet presAssocID="{61268B47-7173-4B34-A917-F96C98785CF6}" presName="connectorText" presStyleLbl="sibTrans2D1" presStyleIdx="1" presStyleCnt="2"/>
      <dgm:spPr/>
      <dgm:t>
        <a:bodyPr/>
        <a:lstStyle/>
        <a:p>
          <a:pPr rtl="1"/>
          <a:endParaRPr lang="ar-SA"/>
        </a:p>
      </dgm:t>
    </dgm:pt>
  </dgm:ptLst>
  <dgm:cxnLst>
    <dgm:cxn modelId="{51EE2B45-867D-4FBC-8000-85846ABC24FC}" srcId="{C9703C80-DE16-4245-84CA-FB25B1E33E48}" destId="{7FCDCA1C-79E9-4127-A48F-B9FDBF28431A}" srcOrd="0" destOrd="0" parTransId="{2DFC77ED-A271-47D4-AB6D-94875D8A6185}" sibTransId="{188589FA-2020-4C4C-823F-E8B8AB470527}"/>
    <dgm:cxn modelId="{CBEFB9AE-90D9-4E64-9334-E154704C57B7}" type="presOf" srcId="{61268B47-7173-4B34-A917-F96C98785CF6}" destId="{151DE87D-969A-4D8D-9C17-9BC37997B72C}" srcOrd="1" destOrd="0" presId="urn:microsoft.com/office/officeart/2005/8/layout/cycle2"/>
    <dgm:cxn modelId="{3A3416B5-0078-4E3F-92AD-B036A54FB171}" type="presOf" srcId="{C9703C80-DE16-4245-84CA-FB25B1E33E48}" destId="{FC3B5AD5-60D3-4351-9D0D-B8CBA7E54EB7}" srcOrd="0" destOrd="0" presId="urn:microsoft.com/office/officeart/2005/8/layout/cycle2"/>
    <dgm:cxn modelId="{A8826E0E-1C5A-4B57-9ECC-6703562BE097}" type="presOf" srcId="{7FCDCA1C-79E9-4127-A48F-B9FDBF28431A}" destId="{17918CA5-3A62-4DFF-B7A9-206ED0669C5D}" srcOrd="0" destOrd="0" presId="urn:microsoft.com/office/officeart/2005/8/layout/cycle2"/>
    <dgm:cxn modelId="{8AE5C8D7-D310-423C-9657-F60BA0DB8866}" type="presOf" srcId="{188589FA-2020-4C4C-823F-E8B8AB470527}" destId="{82C0525D-F2C1-4786-83B9-25B75CD7B57C}" srcOrd="0" destOrd="0" presId="urn:microsoft.com/office/officeart/2005/8/layout/cycle2"/>
    <dgm:cxn modelId="{E7E10F19-B5AA-4C2C-89E9-912B9151571E}" type="presOf" srcId="{53227AB9-EA65-4AB6-89E2-0E84277A686B}" destId="{09E66299-9213-4AB4-AEAD-755AB2A38632}" srcOrd="0" destOrd="0" presId="urn:microsoft.com/office/officeart/2005/8/layout/cycle2"/>
    <dgm:cxn modelId="{36282E52-0FD7-496F-B2B8-5C9A3A0EB5D1}" srcId="{C9703C80-DE16-4245-84CA-FB25B1E33E48}" destId="{53227AB9-EA65-4AB6-89E2-0E84277A686B}" srcOrd="1" destOrd="0" parTransId="{7EC17D84-83A3-4D52-8DF2-921B0858B662}" sibTransId="{61268B47-7173-4B34-A917-F96C98785CF6}"/>
    <dgm:cxn modelId="{FAF83586-2C5A-4B2E-A52C-0DB9A3FEE9EF}" type="presOf" srcId="{188589FA-2020-4C4C-823F-E8B8AB470527}" destId="{09BDA709-CBD9-4F19-BE8A-03ECFE2468CA}" srcOrd="1" destOrd="0" presId="urn:microsoft.com/office/officeart/2005/8/layout/cycle2"/>
    <dgm:cxn modelId="{DD2FB354-2D13-4B0D-A39F-2D8174C96F5E}" type="presOf" srcId="{61268B47-7173-4B34-A917-F96C98785CF6}" destId="{A3285C76-30F9-4097-B450-9CE24CD15EE9}" srcOrd="0" destOrd="0" presId="urn:microsoft.com/office/officeart/2005/8/layout/cycle2"/>
    <dgm:cxn modelId="{61CAB517-568F-4DA4-A134-9DE5E362A7F0}" type="presParOf" srcId="{FC3B5AD5-60D3-4351-9D0D-B8CBA7E54EB7}" destId="{17918CA5-3A62-4DFF-B7A9-206ED0669C5D}" srcOrd="0" destOrd="0" presId="urn:microsoft.com/office/officeart/2005/8/layout/cycle2"/>
    <dgm:cxn modelId="{41C2843F-A5EC-42A5-ADFC-E5D7F876C3E9}" type="presParOf" srcId="{FC3B5AD5-60D3-4351-9D0D-B8CBA7E54EB7}" destId="{82C0525D-F2C1-4786-83B9-25B75CD7B57C}" srcOrd="1" destOrd="0" presId="urn:microsoft.com/office/officeart/2005/8/layout/cycle2"/>
    <dgm:cxn modelId="{CEEB55E2-EC4B-4CE3-B565-C83584614C05}" type="presParOf" srcId="{82C0525D-F2C1-4786-83B9-25B75CD7B57C}" destId="{09BDA709-CBD9-4F19-BE8A-03ECFE2468CA}" srcOrd="0" destOrd="0" presId="urn:microsoft.com/office/officeart/2005/8/layout/cycle2"/>
    <dgm:cxn modelId="{9BA73321-D8DE-49FC-A10A-C22EEC566947}" type="presParOf" srcId="{FC3B5AD5-60D3-4351-9D0D-B8CBA7E54EB7}" destId="{09E66299-9213-4AB4-AEAD-755AB2A38632}" srcOrd="2" destOrd="0" presId="urn:microsoft.com/office/officeart/2005/8/layout/cycle2"/>
    <dgm:cxn modelId="{4DA18E9C-826C-4147-A664-2D730DA73B8C}" type="presParOf" srcId="{FC3B5AD5-60D3-4351-9D0D-B8CBA7E54EB7}" destId="{A3285C76-30F9-4097-B450-9CE24CD15EE9}" srcOrd="3" destOrd="0" presId="urn:microsoft.com/office/officeart/2005/8/layout/cycle2"/>
    <dgm:cxn modelId="{4E076AC7-0E93-4359-A2C2-D3F4582BF678}" type="presParOf" srcId="{A3285C76-30F9-4097-B450-9CE24CD15EE9}" destId="{151DE87D-969A-4D8D-9C17-9BC37997B7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84BD40-526E-40E4-8F82-E39BB8D3B0FD}" type="doc">
      <dgm:prSet loTypeId="urn:microsoft.com/office/officeart/2005/8/layout/hList7" loCatId="list" qsTypeId="urn:microsoft.com/office/officeart/2005/8/quickstyle/simple3" qsCatId="simple" csTypeId="urn:microsoft.com/office/officeart/2005/8/colors/accent4_2" csCatId="accent4" phldr="1"/>
      <dgm:spPr/>
      <dgm:t>
        <a:bodyPr/>
        <a:lstStyle/>
        <a:p>
          <a:pPr rtl="1"/>
          <a:endParaRPr lang="ar-SA"/>
        </a:p>
      </dgm:t>
    </dgm:pt>
    <dgm:pt modelId="{9D106CD5-8E0D-470A-9EA4-68BAFC95718A}">
      <dgm:prSet custT="1"/>
      <dgm:spPr/>
      <dgm:t>
        <a:bodyPr/>
        <a:lstStyle/>
        <a:p>
          <a:pPr rtl="1"/>
          <a:r>
            <a:rPr lang="ar-SA" sz="4400" dirty="0" smtClean="0"/>
            <a:t>مراجعة لمسابق ذكره في المحاضرة السابقة</a:t>
          </a:r>
          <a:endParaRPr lang="ar-SA" sz="4400" dirty="0"/>
        </a:p>
      </dgm:t>
    </dgm:pt>
    <dgm:pt modelId="{7D9FBB5B-CB8E-491E-ADCB-95D4834D1EFA}" type="parTrans" cxnId="{A90DE3CA-F8E2-4D95-97DE-0EBD0187F0E5}">
      <dgm:prSet/>
      <dgm:spPr/>
      <dgm:t>
        <a:bodyPr/>
        <a:lstStyle/>
        <a:p>
          <a:pPr rtl="1"/>
          <a:endParaRPr lang="ar-SA"/>
        </a:p>
      </dgm:t>
    </dgm:pt>
    <dgm:pt modelId="{7494B476-29BA-4DC5-878A-0BEFA0F6E97D}" type="sibTrans" cxnId="{A90DE3CA-F8E2-4D95-97DE-0EBD0187F0E5}">
      <dgm:prSet/>
      <dgm:spPr/>
      <dgm:t>
        <a:bodyPr/>
        <a:lstStyle/>
        <a:p>
          <a:pPr rtl="1"/>
          <a:endParaRPr lang="ar-SA"/>
        </a:p>
      </dgm:t>
    </dgm:pt>
    <dgm:pt modelId="{1FBBC8CE-FE82-45A3-BBA6-C79BD9C8CC25}" type="pres">
      <dgm:prSet presAssocID="{2484BD40-526E-40E4-8F82-E39BB8D3B0FD}" presName="Name0" presStyleCnt="0">
        <dgm:presLayoutVars>
          <dgm:dir/>
          <dgm:resizeHandles val="exact"/>
        </dgm:presLayoutVars>
      </dgm:prSet>
      <dgm:spPr/>
      <dgm:t>
        <a:bodyPr/>
        <a:lstStyle/>
        <a:p>
          <a:pPr rtl="1"/>
          <a:endParaRPr lang="ar-SA"/>
        </a:p>
      </dgm:t>
    </dgm:pt>
    <dgm:pt modelId="{A7C905C9-0FB4-450F-AFD2-45FB675F8569}" type="pres">
      <dgm:prSet presAssocID="{2484BD40-526E-40E4-8F82-E39BB8D3B0FD}" presName="fgShape" presStyleLbl="fgShp" presStyleIdx="0" presStyleCnt="1"/>
      <dgm:spPr/>
    </dgm:pt>
    <dgm:pt modelId="{0CD1B030-DFEB-40EE-B4A8-73C407F9DC7D}" type="pres">
      <dgm:prSet presAssocID="{2484BD40-526E-40E4-8F82-E39BB8D3B0FD}" presName="linComp" presStyleCnt="0"/>
      <dgm:spPr/>
    </dgm:pt>
    <dgm:pt modelId="{296D101C-B7B4-4ECC-A302-93EBD7B3BEF0}" type="pres">
      <dgm:prSet presAssocID="{9D106CD5-8E0D-470A-9EA4-68BAFC95718A}" presName="compNode" presStyleCnt="0"/>
      <dgm:spPr/>
    </dgm:pt>
    <dgm:pt modelId="{0932D5D2-6EA8-4B0D-B2BB-3136F102A574}" type="pres">
      <dgm:prSet presAssocID="{9D106CD5-8E0D-470A-9EA4-68BAFC95718A}" presName="bkgdShape" presStyleLbl="node1" presStyleIdx="0" presStyleCnt="1" custLinFactNeighborX="-749" custLinFactNeighborY="-2965"/>
      <dgm:spPr/>
      <dgm:t>
        <a:bodyPr/>
        <a:lstStyle/>
        <a:p>
          <a:pPr rtl="1"/>
          <a:endParaRPr lang="ar-SA"/>
        </a:p>
      </dgm:t>
    </dgm:pt>
    <dgm:pt modelId="{4AE3B919-B562-4519-B2A9-6B652AB7981D}" type="pres">
      <dgm:prSet presAssocID="{9D106CD5-8E0D-470A-9EA4-68BAFC95718A}" presName="nodeTx" presStyleLbl="node1" presStyleIdx="0" presStyleCnt="1">
        <dgm:presLayoutVars>
          <dgm:bulletEnabled val="1"/>
        </dgm:presLayoutVars>
      </dgm:prSet>
      <dgm:spPr/>
      <dgm:t>
        <a:bodyPr/>
        <a:lstStyle/>
        <a:p>
          <a:pPr rtl="1"/>
          <a:endParaRPr lang="ar-SA"/>
        </a:p>
      </dgm:t>
    </dgm:pt>
    <dgm:pt modelId="{26DEE616-537E-422F-B0F0-D5D437A8E315}" type="pres">
      <dgm:prSet presAssocID="{9D106CD5-8E0D-470A-9EA4-68BAFC95718A}" presName="invisiNode" presStyleLbl="node1" presStyleIdx="0" presStyleCnt="1"/>
      <dgm:spPr/>
    </dgm:pt>
    <dgm:pt modelId="{9C455C4A-0375-4366-8D11-0AB924C023F8}" type="pres">
      <dgm:prSet presAssocID="{9D106CD5-8E0D-470A-9EA4-68BAFC95718A}" presName="imagNode" presStyleLbl="fgImgPlace1" presStyleIdx="0" presStyleCnt="1"/>
      <dgm:spPr/>
    </dgm:pt>
  </dgm:ptLst>
  <dgm:cxnLst>
    <dgm:cxn modelId="{DD9BBDC1-E453-4B4C-BE88-1B28A501F75B}" type="presOf" srcId="{2484BD40-526E-40E4-8F82-E39BB8D3B0FD}" destId="{1FBBC8CE-FE82-45A3-BBA6-C79BD9C8CC25}" srcOrd="0" destOrd="0" presId="urn:microsoft.com/office/officeart/2005/8/layout/hList7"/>
    <dgm:cxn modelId="{0C0D15D3-261F-49D5-AB01-02B5A5B8AC97}" type="presOf" srcId="{9D106CD5-8E0D-470A-9EA4-68BAFC95718A}" destId="{4AE3B919-B562-4519-B2A9-6B652AB7981D}" srcOrd="1" destOrd="0" presId="urn:microsoft.com/office/officeart/2005/8/layout/hList7"/>
    <dgm:cxn modelId="{940A11A6-57AA-446B-BBB5-DF5BACA2D6E7}" type="presOf" srcId="{9D106CD5-8E0D-470A-9EA4-68BAFC95718A}" destId="{0932D5D2-6EA8-4B0D-B2BB-3136F102A574}" srcOrd="0" destOrd="0" presId="urn:microsoft.com/office/officeart/2005/8/layout/hList7"/>
    <dgm:cxn modelId="{A90DE3CA-F8E2-4D95-97DE-0EBD0187F0E5}" srcId="{2484BD40-526E-40E4-8F82-E39BB8D3B0FD}" destId="{9D106CD5-8E0D-470A-9EA4-68BAFC95718A}" srcOrd="0" destOrd="0" parTransId="{7D9FBB5B-CB8E-491E-ADCB-95D4834D1EFA}" sibTransId="{7494B476-29BA-4DC5-878A-0BEFA0F6E97D}"/>
    <dgm:cxn modelId="{F38DF543-ED78-46BF-A3DB-DB9DB5E9F738}" type="presParOf" srcId="{1FBBC8CE-FE82-45A3-BBA6-C79BD9C8CC25}" destId="{A7C905C9-0FB4-450F-AFD2-45FB675F8569}" srcOrd="0" destOrd="0" presId="urn:microsoft.com/office/officeart/2005/8/layout/hList7"/>
    <dgm:cxn modelId="{577E84D6-9FCD-4817-849C-80B7FA8909AE}" type="presParOf" srcId="{1FBBC8CE-FE82-45A3-BBA6-C79BD9C8CC25}" destId="{0CD1B030-DFEB-40EE-B4A8-73C407F9DC7D}" srcOrd="1" destOrd="0" presId="urn:microsoft.com/office/officeart/2005/8/layout/hList7"/>
    <dgm:cxn modelId="{73C5692B-3FFA-4AF3-AB86-B18BDA9955D3}" type="presParOf" srcId="{0CD1B030-DFEB-40EE-B4A8-73C407F9DC7D}" destId="{296D101C-B7B4-4ECC-A302-93EBD7B3BEF0}" srcOrd="0" destOrd="0" presId="urn:microsoft.com/office/officeart/2005/8/layout/hList7"/>
    <dgm:cxn modelId="{6D8AFBC5-8737-4940-96CF-408C8E4A0E65}" type="presParOf" srcId="{296D101C-B7B4-4ECC-A302-93EBD7B3BEF0}" destId="{0932D5D2-6EA8-4B0D-B2BB-3136F102A574}" srcOrd="0" destOrd="0" presId="urn:microsoft.com/office/officeart/2005/8/layout/hList7"/>
    <dgm:cxn modelId="{F94D46AA-2115-4E37-9933-F071B5455B46}" type="presParOf" srcId="{296D101C-B7B4-4ECC-A302-93EBD7B3BEF0}" destId="{4AE3B919-B562-4519-B2A9-6B652AB7981D}" srcOrd="1" destOrd="0" presId="urn:microsoft.com/office/officeart/2005/8/layout/hList7"/>
    <dgm:cxn modelId="{49E5E8DB-168A-437F-8C8F-296977D0EDCC}" type="presParOf" srcId="{296D101C-B7B4-4ECC-A302-93EBD7B3BEF0}" destId="{26DEE616-537E-422F-B0F0-D5D437A8E315}" srcOrd="2" destOrd="0" presId="urn:microsoft.com/office/officeart/2005/8/layout/hList7"/>
    <dgm:cxn modelId="{2DB54165-AC68-436E-9A52-CB68C73FADB3}" type="presParOf" srcId="{296D101C-B7B4-4ECC-A302-93EBD7B3BEF0}" destId="{9C455C4A-0375-4366-8D11-0AB924C023F8}"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a:gradFill flip="none" rotWithShape="0">
          <a:gsLst>
            <a:gs pos="0">
              <a:srgbClr val="FF66FF">
                <a:tint val="66000"/>
                <a:satMod val="160000"/>
              </a:srgbClr>
            </a:gs>
            <a:gs pos="50000">
              <a:srgbClr val="FF66FF">
                <a:tint val="44500"/>
                <a:satMod val="160000"/>
              </a:srgbClr>
            </a:gs>
            <a:gs pos="100000">
              <a:srgbClr val="FF66FF">
                <a:tint val="23500"/>
                <a:satMod val="160000"/>
              </a:srgbClr>
            </a:gs>
          </a:gsLst>
          <a:path path="circle">
            <a:fillToRect l="100000" t="100000"/>
          </a:path>
          <a:tileRect r="-100000" b="-100000"/>
        </a:gradFill>
      </dgm:spPr>
      <dgm:t>
        <a:bodyPr/>
        <a:lstStyle/>
        <a:p>
          <a:pPr rtl="1"/>
          <a:r>
            <a:rPr lang="ar-SA" u="sng" dirty="0" smtClean="0"/>
            <a:t>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endParaRPr lang="ar-SA" sz="3600" dirty="0" smtClean="0"/>
        </a:p>
        <a:p>
          <a:pPr algn="justLow" rtl="1"/>
          <a:r>
            <a:rPr lang="ar-SA" sz="3600" dirty="0" smtClean="0"/>
            <a:t>تعريف الإسناد:</a:t>
          </a:r>
        </a:p>
        <a:p>
          <a:pPr algn="justLow" rtl="1"/>
          <a:r>
            <a:rPr lang="ar-SA" sz="3600" dirty="0" smtClean="0"/>
            <a:t>الإسناد في عهد:</a:t>
          </a:r>
        </a:p>
        <a:p>
          <a:pPr algn="justLow" rtl="1"/>
          <a:r>
            <a:rPr lang="ar-SA" sz="3600" dirty="0" smtClean="0"/>
            <a:t> الصحابة-التابعين</a:t>
          </a:r>
        </a:p>
        <a:p>
          <a:pPr algn="justLow" rtl="1"/>
          <a:r>
            <a:rPr lang="ar-SA" sz="3600" dirty="0" smtClean="0"/>
            <a:t> </a:t>
          </a:r>
          <a:endParaRPr lang="ar-SA" sz="36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sz="4000" dirty="0" smtClean="0"/>
            <a:t>حذف الإسناد:</a:t>
          </a:r>
          <a:endParaRPr lang="ar-SA" sz="40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52036" custScaleY="74132"/>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2"/>
      <dgm:spPr/>
      <dgm:t>
        <a:bodyPr/>
        <a:lstStyle/>
        <a:p>
          <a:pPr rtl="1"/>
          <a:endParaRPr lang="ar-SA"/>
        </a:p>
      </dgm:t>
    </dgm:pt>
    <dgm:pt modelId="{E16728A7-D877-4051-8E16-B7FC989B8662}" type="pres">
      <dgm:prSet presAssocID="{8BA1D75C-0A0C-43CB-A098-7D9D13FDD6C1}" presName="childText" presStyleLbl="bgAcc1" presStyleIdx="0" presStyleCnt="2" custScaleX="208744" custScaleY="51221" custLinFactNeighborX="3150" custLinFactNeighborY="-14159">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2"/>
      <dgm:spPr/>
      <dgm:t>
        <a:bodyPr/>
        <a:lstStyle/>
        <a:p>
          <a:pPr rtl="1"/>
          <a:endParaRPr lang="ar-SA"/>
        </a:p>
      </dgm:t>
    </dgm:pt>
    <dgm:pt modelId="{4A435EF5-2BDE-42F2-A6B7-5DAB4111CEBB}" type="pres">
      <dgm:prSet presAssocID="{DAF4AD4F-E1FC-4638-99A6-EE38339B04F4}" presName="childText" presStyleLbl="bgAcc1" presStyleIdx="1" presStyleCnt="2" custScaleX="316879" custScaleY="256544">
        <dgm:presLayoutVars>
          <dgm:bulletEnabled val="1"/>
        </dgm:presLayoutVars>
      </dgm:prSet>
      <dgm:spPr/>
      <dgm:t>
        <a:bodyPr/>
        <a:lstStyle/>
        <a:p>
          <a:pPr rtl="1"/>
          <a:endParaRPr lang="ar-SA"/>
        </a:p>
      </dgm:t>
    </dgm:pt>
  </dgm:ptLst>
  <dgm:cxnLst>
    <dgm:cxn modelId="{72EDDF48-8D55-454D-9590-9CB6F0663F14}" type="presOf" srcId="{079E5F9B-12A8-441D-98F8-F7D9CA4CC87F}" destId="{9639F1A1-015D-42A4-9291-037F24C9EFA4}" srcOrd="0" destOrd="0" presId="urn:microsoft.com/office/officeart/2005/8/layout/hierarchy3"/>
    <dgm:cxn modelId="{C462D2BA-1AE3-4E72-8929-0D708971FCE9}" type="presOf" srcId="{B41A6122-D48B-429C-867F-0747FC3F935B}" destId="{1EC8711C-98D5-428D-99AD-5EDA641DEFD5}" srcOrd="0" destOrd="0" presId="urn:microsoft.com/office/officeart/2005/8/layout/hierarchy3"/>
    <dgm:cxn modelId="{EA8A068A-43C8-4685-8827-2B28FB6BB444}" srcId="{079E5F9B-12A8-441D-98F8-F7D9CA4CC87F}" destId="{568185F3-1BB6-4961-B260-D1A510D54C0E}" srcOrd="0" destOrd="0" parTransId="{B6B233CA-CE0F-4798-8184-E34DBC3EFDD8}" sibTransId="{44ADDF11-8D63-4892-B5FC-845139B60558}"/>
    <dgm:cxn modelId="{9B0F7CEC-6C6C-4C57-A752-09F62E4CAE07}" srcId="{568185F3-1BB6-4961-B260-D1A510D54C0E}" destId="{8BA1D75C-0A0C-43CB-A098-7D9D13FDD6C1}" srcOrd="0" destOrd="0" parTransId="{C41D8DEE-E8C8-47FB-BB2F-108938BEEB76}" sibTransId="{FE37E951-D9A2-4484-865C-D561C7DC5353}"/>
    <dgm:cxn modelId="{705BD755-209D-4573-B8A4-737F5DE42A7D}" type="presOf" srcId="{DAF4AD4F-E1FC-4638-99A6-EE38339B04F4}" destId="{4A435EF5-2BDE-42F2-A6B7-5DAB4111CEBB}" srcOrd="0" destOrd="0" presId="urn:microsoft.com/office/officeart/2005/8/layout/hierarchy3"/>
    <dgm:cxn modelId="{3C420D64-7855-4F8C-8CD8-19F12D06A2E0}" type="presOf" srcId="{8BA1D75C-0A0C-43CB-A098-7D9D13FDD6C1}" destId="{E16728A7-D877-4051-8E16-B7FC989B8662}" srcOrd="0" destOrd="0" presId="urn:microsoft.com/office/officeart/2005/8/layout/hierarchy3"/>
    <dgm:cxn modelId="{F6BA9F1C-B253-4C76-8013-74F268AD279B}" type="presOf" srcId="{C41D8DEE-E8C8-47FB-BB2F-108938BEEB76}" destId="{2FA0D95E-CA67-4927-8097-2CE7F6F57EF2}" srcOrd="0" destOrd="0" presId="urn:microsoft.com/office/officeart/2005/8/layout/hierarchy3"/>
    <dgm:cxn modelId="{C82FDF01-AB29-48B1-9B50-A5700715F83F}" type="presOf" srcId="{568185F3-1BB6-4961-B260-D1A510D54C0E}" destId="{4867425E-D696-4015-8256-B2EB55803B61}" srcOrd="1" destOrd="0" presId="urn:microsoft.com/office/officeart/2005/8/layout/hierarchy3"/>
    <dgm:cxn modelId="{082005C9-1BAF-4C1E-BBBA-981509083179}" type="presOf" srcId="{568185F3-1BB6-4961-B260-D1A510D54C0E}" destId="{7D3773D4-8756-4257-902A-23BED56FA97B}" srcOrd="0" destOrd="0" presId="urn:microsoft.com/office/officeart/2005/8/layout/hierarchy3"/>
    <dgm:cxn modelId="{572658F6-14B6-435B-BB70-6860BAFAC105}" srcId="{568185F3-1BB6-4961-B260-D1A510D54C0E}" destId="{DAF4AD4F-E1FC-4638-99A6-EE38339B04F4}" srcOrd="1" destOrd="0" parTransId="{B41A6122-D48B-429C-867F-0747FC3F935B}" sibTransId="{A6251F8D-1106-476E-9F71-216C3C402CFE}"/>
    <dgm:cxn modelId="{F70FC50D-7E62-4642-ADD8-902E8770DF4E}" type="presParOf" srcId="{9639F1A1-015D-42A4-9291-037F24C9EFA4}" destId="{0C4E431D-290C-4EAB-8A70-76BF60E2B496}" srcOrd="0" destOrd="0" presId="urn:microsoft.com/office/officeart/2005/8/layout/hierarchy3"/>
    <dgm:cxn modelId="{36207503-6B05-4189-8A15-F889AF2B670B}" type="presParOf" srcId="{0C4E431D-290C-4EAB-8A70-76BF60E2B496}" destId="{4D99272E-C094-4A47-9729-3C74AD965C2F}" srcOrd="0" destOrd="0" presId="urn:microsoft.com/office/officeart/2005/8/layout/hierarchy3"/>
    <dgm:cxn modelId="{EB2AFCC2-64CE-4F94-AB60-6532C560C8C9}" type="presParOf" srcId="{4D99272E-C094-4A47-9729-3C74AD965C2F}" destId="{7D3773D4-8756-4257-902A-23BED56FA97B}" srcOrd="0" destOrd="0" presId="urn:microsoft.com/office/officeart/2005/8/layout/hierarchy3"/>
    <dgm:cxn modelId="{64CDF507-FD34-4DD2-A54B-190B5B471F01}" type="presParOf" srcId="{4D99272E-C094-4A47-9729-3C74AD965C2F}" destId="{4867425E-D696-4015-8256-B2EB55803B61}" srcOrd="1" destOrd="0" presId="urn:microsoft.com/office/officeart/2005/8/layout/hierarchy3"/>
    <dgm:cxn modelId="{FF9D92F8-DB6F-4832-A464-891E5769BB94}" type="presParOf" srcId="{0C4E431D-290C-4EAB-8A70-76BF60E2B496}" destId="{071DBB28-E2DC-4B40-8908-1229B892625A}" srcOrd="1" destOrd="0" presId="urn:microsoft.com/office/officeart/2005/8/layout/hierarchy3"/>
    <dgm:cxn modelId="{9F971513-1D2B-46DD-ACDB-ED84105E338F}" type="presParOf" srcId="{071DBB28-E2DC-4B40-8908-1229B892625A}" destId="{2FA0D95E-CA67-4927-8097-2CE7F6F57EF2}" srcOrd="0" destOrd="0" presId="urn:microsoft.com/office/officeart/2005/8/layout/hierarchy3"/>
    <dgm:cxn modelId="{2BBD9BD2-2C0A-4887-B3A1-F2B254905920}" type="presParOf" srcId="{071DBB28-E2DC-4B40-8908-1229B892625A}" destId="{E16728A7-D877-4051-8E16-B7FC989B8662}" srcOrd="1" destOrd="0" presId="urn:microsoft.com/office/officeart/2005/8/layout/hierarchy3"/>
    <dgm:cxn modelId="{2A2E99E0-1014-4CAB-8C85-13309A09C386}" type="presParOf" srcId="{071DBB28-E2DC-4B40-8908-1229B892625A}" destId="{1EC8711C-98D5-428D-99AD-5EDA641DEFD5}" srcOrd="2" destOrd="0" presId="urn:microsoft.com/office/officeart/2005/8/layout/hierarchy3"/>
    <dgm:cxn modelId="{94BFCEFF-316C-40C3-A8FB-4951FEF5C7CF}" type="presParOf" srcId="{071DBB28-E2DC-4B40-8908-1229B892625A}" destId="{4A435EF5-2BDE-42F2-A6B7-5DAB4111CEB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dgm:spPr>
      <dgm:t>
        <a:bodyPr/>
        <a:lstStyle/>
        <a:p>
          <a:pPr rtl="1"/>
          <a:r>
            <a:rPr lang="ar-SA" u="sng" dirty="0" smtClean="0"/>
            <a:t>تابع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4000" dirty="0" smtClean="0"/>
            <a:t>تفسير جامع البيان</a:t>
          </a:r>
          <a:endParaRPr lang="ar-SA" sz="40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4000" dirty="0" smtClean="0"/>
            <a:t>أشهر ما دون في التفسير </a:t>
          </a:r>
          <a:r>
            <a:rPr lang="ar-SA" sz="4000" dirty="0" err="1" smtClean="0"/>
            <a:t>التفسير</a:t>
          </a:r>
          <a:r>
            <a:rPr lang="ar-SA" sz="4000" dirty="0" smtClean="0"/>
            <a:t> المأثور</a:t>
          </a:r>
          <a:endParaRPr lang="ar-SA" sz="40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52036"/>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2"/>
      <dgm:spPr/>
      <dgm:t>
        <a:bodyPr/>
        <a:lstStyle/>
        <a:p>
          <a:pPr rtl="1"/>
          <a:endParaRPr lang="ar-SA"/>
        </a:p>
      </dgm:t>
    </dgm:pt>
    <dgm:pt modelId="{E16728A7-D877-4051-8E16-B7FC989B8662}" type="pres">
      <dgm:prSet presAssocID="{8BA1D75C-0A0C-43CB-A098-7D9D13FDD6C1}" presName="childText" presStyleLbl="bgAcc1" presStyleIdx="0" presStyleCnt="2" custScaleX="208744">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2"/>
      <dgm:spPr/>
      <dgm:t>
        <a:bodyPr/>
        <a:lstStyle/>
        <a:p>
          <a:pPr rtl="1"/>
          <a:endParaRPr lang="ar-SA"/>
        </a:p>
      </dgm:t>
    </dgm:pt>
    <dgm:pt modelId="{4A435EF5-2BDE-42F2-A6B7-5DAB4111CEBB}" type="pres">
      <dgm:prSet presAssocID="{DAF4AD4F-E1FC-4638-99A6-EE38339B04F4}" presName="childText" presStyleLbl="bgAcc1" presStyleIdx="1" presStyleCnt="2" custScaleX="208744">
        <dgm:presLayoutVars>
          <dgm:bulletEnabled val="1"/>
        </dgm:presLayoutVars>
      </dgm:prSet>
      <dgm:spPr/>
      <dgm:t>
        <a:bodyPr/>
        <a:lstStyle/>
        <a:p>
          <a:pPr rtl="1"/>
          <a:endParaRPr lang="ar-SA"/>
        </a:p>
      </dgm:t>
    </dgm:pt>
  </dgm:ptLst>
  <dgm:cxnLst>
    <dgm:cxn modelId="{EA8A068A-43C8-4685-8827-2B28FB6BB444}" srcId="{079E5F9B-12A8-441D-98F8-F7D9CA4CC87F}" destId="{568185F3-1BB6-4961-B260-D1A510D54C0E}" srcOrd="0" destOrd="0" parTransId="{B6B233CA-CE0F-4798-8184-E34DBC3EFDD8}" sibTransId="{44ADDF11-8D63-4892-B5FC-845139B60558}"/>
    <dgm:cxn modelId="{572658F6-14B6-435B-BB70-6860BAFAC105}" srcId="{568185F3-1BB6-4961-B260-D1A510D54C0E}" destId="{DAF4AD4F-E1FC-4638-99A6-EE38339B04F4}" srcOrd="1" destOrd="0" parTransId="{B41A6122-D48B-429C-867F-0747FC3F935B}" sibTransId="{A6251F8D-1106-476E-9F71-216C3C402CFE}"/>
    <dgm:cxn modelId="{92278E61-A5F3-4028-B6C6-027FB3564EBC}" type="presOf" srcId="{B41A6122-D48B-429C-867F-0747FC3F935B}" destId="{1EC8711C-98D5-428D-99AD-5EDA641DEFD5}" srcOrd="0" destOrd="0" presId="urn:microsoft.com/office/officeart/2005/8/layout/hierarchy3"/>
    <dgm:cxn modelId="{A98435EE-7920-42B2-9518-9A8B00960DBB}" type="presOf" srcId="{079E5F9B-12A8-441D-98F8-F7D9CA4CC87F}" destId="{9639F1A1-015D-42A4-9291-037F24C9EFA4}" srcOrd="0" destOrd="0" presId="urn:microsoft.com/office/officeart/2005/8/layout/hierarchy3"/>
    <dgm:cxn modelId="{DB0C27FE-B0C0-466F-9A7C-0182F5DABC9D}" type="presOf" srcId="{DAF4AD4F-E1FC-4638-99A6-EE38339B04F4}" destId="{4A435EF5-2BDE-42F2-A6B7-5DAB4111CEBB}" srcOrd="0" destOrd="0" presId="urn:microsoft.com/office/officeart/2005/8/layout/hierarchy3"/>
    <dgm:cxn modelId="{54C91A6C-B83C-4138-955F-659E857B4919}" type="presOf" srcId="{568185F3-1BB6-4961-B260-D1A510D54C0E}" destId="{4867425E-D696-4015-8256-B2EB55803B61}" srcOrd="1" destOrd="0" presId="urn:microsoft.com/office/officeart/2005/8/layout/hierarchy3"/>
    <dgm:cxn modelId="{D51867FA-96A9-44B8-8896-F12BFE79E374}" type="presOf" srcId="{8BA1D75C-0A0C-43CB-A098-7D9D13FDD6C1}" destId="{E16728A7-D877-4051-8E16-B7FC989B8662}" srcOrd="0" destOrd="0" presId="urn:microsoft.com/office/officeart/2005/8/layout/hierarchy3"/>
    <dgm:cxn modelId="{36CA5A4C-550D-4576-BAEB-B2B0F1458CA5}" type="presOf" srcId="{568185F3-1BB6-4961-B260-D1A510D54C0E}" destId="{7D3773D4-8756-4257-902A-23BED56FA97B}" srcOrd="0" destOrd="0" presId="urn:microsoft.com/office/officeart/2005/8/layout/hierarchy3"/>
    <dgm:cxn modelId="{9B0F7CEC-6C6C-4C57-A752-09F62E4CAE07}" srcId="{568185F3-1BB6-4961-B260-D1A510D54C0E}" destId="{8BA1D75C-0A0C-43CB-A098-7D9D13FDD6C1}" srcOrd="0" destOrd="0" parTransId="{C41D8DEE-E8C8-47FB-BB2F-108938BEEB76}" sibTransId="{FE37E951-D9A2-4484-865C-D561C7DC5353}"/>
    <dgm:cxn modelId="{A8E5B66F-56D3-4BFA-9251-C0B98A6EA168}" type="presOf" srcId="{C41D8DEE-E8C8-47FB-BB2F-108938BEEB76}" destId="{2FA0D95E-CA67-4927-8097-2CE7F6F57EF2}" srcOrd="0" destOrd="0" presId="urn:microsoft.com/office/officeart/2005/8/layout/hierarchy3"/>
    <dgm:cxn modelId="{3C6B254C-B5C1-4FD7-9FC1-35B49E502724}" type="presParOf" srcId="{9639F1A1-015D-42A4-9291-037F24C9EFA4}" destId="{0C4E431D-290C-4EAB-8A70-76BF60E2B496}" srcOrd="0" destOrd="0" presId="urn:microsoft.com/office/officeart/2005/8/layout/hierarchy3"/>
    <dgm:cxn modelId="{EF93F713-25E0-421D-8FCB-700A8FCEBDCC}" type="presParOf" srcId="{0C4E431D-290C-4EAB-8A70-76BF60E2B496}" destId="{4D99272E-C094-4A47-9729-3C74AD965C2F}" srcOrd="0" destOrd="0" presId="urn:microsoft.com/office/officeart/2005/8/layout/hierarchy3"/>
    <dgm:cxn modelId="{9C2FC259-01C6-4428-A186-4DAD2963E14D}" type="presParOf" srcId="{4D99272E-C094-4A47-9729-3C74AD965C2F}" destId="{7D3773D4-8756-4257-902A-23BED56FA97B}" srcOrd="0" destOrd="0" presId="urn:microsoft.com/office/officeart/2005/8/layout/hierarchy3"/>
    <dgm:cxn modelId="{B2AFB49E-7E82-48E3-9F3C-2088E2D43B1D}" type="presParOf" srcId="{4D99272E-C094-4A47-9729-3C74AD965C2F}" destId="{4867425E-D696-4015-8256-B2EB55803B61}" srcOrd="1" destOrd="0" presId="urn:microsoft.com/office/officeart/2005/8/layout/hierarchy3"/>
    <dgm:cxn modelId="{6F2F414A-FD52-411F-B8EB-2EF3CBB814A0}" type="presParOf" srcId="{0C4E431D-290C-4EAB-8A70-76BF60E2B496}" destId="{071DBB28-E2DC-4B40-8908-1229B892625A}" srcOrd="1" destOrd="0" presId="urn:microsoft.com/office/officeart/2005/8/layout/hierarchy3"/>
    <dgm:cxn modelId="{89B4944B-433A-4F9C-B1C3-B0CBA51288AE}" type="presParOf" srcId="{071DBB28-E2DC-4B40-8908-1229B892625A}" destId="{2FA0D95E-CA67-4927-8097-2CE7F6F57EF2}" srcOrd="0" destOrd="0" presId="urn:microsoft.com/office/officeart/2005/8/layout/hierarchy3"/>
    <dgm:cxn modelId="{300CF285-C22C-41F5-BDE6-347600DF41F2}" type="presParOf" srcId="{071DBB28-E2DC-4B40-8908-1229B892625A}" destId="{E16728A7-D877-4051-8E16-B7FC989B8662}" srcOrd="1" destOrd="0" presId="urn:microsoft.com/office/officeart/2005/8/layout/hierarchy3"/>
    <dgm:cxn modelId="{2F68D12C-9450-46AA-A11B-E3077F95A909}" type="presParOf" srcId="{071DBB28-E2DC-4B40-8908-1229B892625A}" destId="{1EC8711C-98D5-428D-99AD-5EDA641DEFD5}" srcOrd="2" destOrd="0" presId="urn:microsoft.com/office/officeart/2005/8/layout/hierarchy3"/>
    <dgm:cxn modelId="{9168A58F-F803-438A-BE2E-96B83A716EE1}" type="presParOf" srcId="{071DBB28-E2DC-4B40-8908-1229B892625A}" destId="{4A435EF5-2BDE-42F2-A6B7-5DAB4111CEB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7611DA4-B405-410C-B372-4720DF5C3CC2}" type="doc">
      <dgm:prSet loTypeId="urn:microsoft.com/office/officeart/2005/8/layout/hierarchy1" loCatId="hierarchy" qsTypeId="urn:microsoft.com/office/officeart/2005/8/quickstyle/simple1" qsCatId="simple" csTypeId="urn:microsoft.com/office/officeart/2005/8/colors/accent0_2" csCatId="mainScheme" phldr="1"/>
      <dgm:spPr/>
      <dgm:t>
        <a:bodyPr/>
        <a:lstStyle/>
        <a:p>
          <a:pPr rtl="1"/>
          <a:endParaRPr lang="ar-SA"/>
        </a:p>
      </dgm:t>
    </dgm:pt>
    <dgm:pt modelId="{748E4E2B-757D-4827-9C10-99736FDA06D9}">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8000" dirty="0" smtClean="0">
              <a:solidFill>
                <a:schemeClr val="tx1"/>
              </a:solidFill>
              <a:cs typeface="Kufi Outline Shaded" pitchFamily="82" charset="-78"/>
            </a:rPr>
            <a:t>محاضرة اليوم</a:t>
          </a:r>
          <a:endParaRPr lang="ar-SA" sz="8000" dirty="0">
            <a:solidFill>
              <a:schemeClr val="tx1"/>
            </a:solidFill>
            <a:cs typeface="Kufi Outline Shaded" pitchFamily="82" charset="-78"/>
          </a:endParaRPr>
        </a:p>
      </dgm:t>
    </dgm:pt>
    <dgm:pt modelId="{1611EC94-F7B9-42D3-9348-0F7959DE23C3}" type="parTrans" cxnId="{73E02330-6D88-4DBA-9E3F-90F7B5B933EC}">
      <dgm:prSet/>
      <dgm:spPr/>
      <dgm:t>
        <a:bodyPr/>
        <a:lstStyle/>
        <a:p>
          <a:pPr rtl="1"/>
          <a:endParaRPr lang="ar-SA"/>
        </a:p>
      </dgm:t>
    </dgm:pt>
    <dgm:pt modelId="{E55AF199-0277-4236-9C59-E14E29001B9B}" type="sibTrans" cxnId="{73E02330-6D88-4DBA-9E3F-90F7B5B933EC}">
      <dgm:prSet/>
      <dgm:spPr/>
      <dgm:t>
        <a:bodyPr/>
        <a:lstStyle/>
        <a:p>
          <a:pPr rtl="1"/>
          <a:endParaRPr lang="ar-SA"/>
        </a:p>
      </dgm:t>
    </dgm:pt>
    <dgm:pt modelId="{CB496DF1-BC10-4CE0-A131-CCDD7EEAD1D5}" type="pres">
      <dgm:prSet presAssocID="{47611DA4-B405-410C-B372-4720DF5C3CC2}" presName="hierChild1" presStyleCnt="0">
        <dgm:presLayoutVars>
          <dgm:chPref val="1"/>
          <dgm:dir/>
          <dgm:animOne val="branch"/>
          <dgm:animLvl val="lvl"/>
          <dgm:resizeHandles/>
        </dgm:presLayoutVars>
      </dgm:prSet>
      <dgm:spPr/>
      <dgm:t>
        <a:bodyPr/>
        <a:lstStyle/>
        <a:p>
          <a:pPr rtl="1"/>
          <a:endParaRPr lang="ar-SA"/>
        </a:p>
      </dgm:t>
    </dgm:pt>
    <dgm:pt modelId="{C420B460-D580-41B5-9BC0-F25390DDD8BB}" type="pres">
      <dgm:prSet presAssocID="{748E4E2B-757D-4827-9C10-99736FDA06D9}" presName="hierRoot1" presStyleCnt="0"/>
      <dgm:spPr/>
    </dgm:pt>
    <dgm:pt modelId="{B8FA1B11-9CB7-4234-A0F2-20688212FC5C}" type="pres">
      <dgm:prSet presAssocID="{748E4E2B-757D-4827-9C10-99736FDA06D9}" presName="composite" presStyleCnt="0"/>
      <dgm:spPr/>
    </dgm:pt>
    <dgm:pt modelId="{2D76DC83-8838-4E62-9B67-20913B99F3BD}" type="pres">
      <dgm:prSet presAssocID="{748E4E2B-757D-4827-9C10-99736FDA06D9}" presName="background" presStyleLbl="node0" presStyleIdx="0" presStyleCnt="1">
        <dgm:style>
          <a:lnRef idx="3">
            <a:schemeClr val="lt1"/>
          </a:lnRef>
          <a:fillRef idx="1">
            <a:schemeClr val="accent5"/>
          </a:fillRef>
          <a:effectRef idx="1">
            <a:schemeClr val="accent5"/>
          </a:effectRef>
          <a:fontRef idx="minor">
            <a:schemeClr val="lt1"/>
          </a:fontRef>
        </dgm:style>
      </dgm:prSet>
      <dgm:spPr/>
      <dgm:t>
        <a:bodyPr/>
        <a:lstStyle/>
        <a:p>
          <a:pPr rtl="1"/>
          <a:endParaRPr lang="ar-SA"/>
        </a:p>
      </dgm:t>
    </dgm:pt>
    <dgm:pt modelId="{76807906-B6AB-476E-97E2-65A7F29DEC27}" type="pres">
      <dgm:prSet presAssocID="{748E4E2B-757D-4827-9C10-99736FDA06D9}" presName="text" presStyleLbl="fgAcc0" presStyleIdx="0" presStyleCnt="1" custLinFactNeighborX="801" custLinFactNeighborY="-1090">
        <dgm:presLayoutVars>
          <dgm:chPref val="3"/>
        </dgm:presLayoutVars>
      </dgm:prSet>
      <dgm:spPr/>
      <dgm:t>
        <a:bodyPr/>
        <a:lstStyle/>
        <a:p>
          <a:pPr rtl="1"/>
          <a:endParaRPr lang="ar-SA"/>
        </a:p>
      </dgm:t>
    </dgm:pt>
    <dgm:pt modelId="{8CEA0006-C757-439F-8224-467639FC7EF1}" type="pres">
      <dgm:prSet presAssocID="{748E4E2B-757D-4827-9C10-99736FDA06D9}" presName="hierChild2" presStyleCnt="0"/>
      <dgm:spPr/>
    </dgm:pt>
  </dgm:ptLst>
  <dgm:cxnLst>
    <dgm:cxn modelId="{8A0F2B50-C33A-472E-9646-2AD69F53C030}" type="presOf" srcId="{47611DA4-B405-410C-B372-4720DF5C3CC2}" destId="{CB496DF1-BC10-4CE0-A131-CCDD7EEAD1D5}" srcOrd="0" destOrd="0" presId="urn:microsoft.com/office/officeart/2005/8/layout/hierarchy1"/>
    <dgm:cxn modelId="{73E02330-6D88-4DBA-9E3F-90F7B5B933EC}" srcId="{47611DA4-B405-410C-B372-4720DF5C3CC2}" destId="{748E4E2B-757D-4827-9C10-99736FDA06D9}" srcOrd="0" destOrd="0" parTransId="{1611EC94-F7B9-42D3-9348-0F7959DE23C3}" sibTransId="{E55AF199-0277-4236-9C59-E14E29001B9B}"/>
    <dgm:cxn modelId="{586C53FA-549E-48C7-8D63-9F36CB325257}" type="presOf" srcId="{748E4E2B-757D-4827-9C10-99736FDA06D9}" destId="{76807906-B6AB-476E-97E2-65A7F29DEC27}" srcOrd="0" destOrd="0" presId="urn:microsoft.com/office/officeart/2005/8/layout/hierarchy1"/>
    <dgm:cxn modelId="{01A8D4FF-3D97-46FC-9A8A-F77A77E9BF16}" type="presParOf" srcId="{CB496DF1-BC10-4CE0-A131-CCDD7EEAD1D5}" destId="{C420B460-D580-41B5-9BC0-F25390DDD8BB}" srcOrd="0" destOrd="0" presId="urn:microsoft.com/office/officeart/2005/8/layout/hierarchy1"/>
    <dgm:cxn modelId="{A9B00C6B-7011-47AA-B2EF-8097575044D8}" type="presParOf" srcId="{C420B460-D580-41B5-9BC0-F25390DDD8BB}" destId="{B8FA1B11-9CB7-4234-A0F2-20688212FC5C}" srcOrd="0" destOrd="0" presId="urn:microsoft.com/office/officeart/2005/8/layout/hierarchy1"/>
    <dgm:cxn modelId="{98329DDA-7852-478E-88A8-3D384425A187}" type="presParOf" srcId="{B8FA1B11-9CB7-4234-A0F2-20688212FC5C}" destId="{2D76DC83-8838-4E62-9B67-20913B99F3BD}" srcOrd="0" destOrd="0" presId="urn:microsoft.com/office/officeart/2005/8/layout/hierarchy1"/>
    <dgm:cxn modelId="{EF18C2D9-9DAD-4502-8F09-48A36A147A5D}" type="presParOf" srcId="{B8FA1B11-9CB7-4234-A0F2-20688212FC5C}" destId="{76807906-B6AB-476E-97E2-65A7F29DEC27}" srcOrd="1" destOrd="0" presId="urn:microsoft.com/office/officeart/2005/8/layout/hierarchy1"/>
    <dgm:cxn modelId="{B7594A88-F93E-4E84-9769-EA400FB0A8A4}" type="presParOf" srcId="{C420B460-D580-41B5-9BC0-F25390DDD8BB}" destId="{8CEA0006-C757-439F-8224-467639FC7EF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AB58457-62C1-4D8B-A3AC-9EFE5A13FD5F}"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75575A31-CFB4-4400-A901-3D8E95F5B449}">
      <dgm:prSet custT="1"/>
      <dgm:spPr>
        <a:solidFill>
          <a:schemeClr val="bg2">
            <a:lumMod val="25000"/>
          </a:schemeClr>
        </a:solidFill>
      </dgm:spPr>
      <dgm:t>
        <a:bodyPr/>
        <a:lstStyle/>
        <a:p>
          <a:pPr rtl="1"/>
          <a:r>
            <a:rPr lang="ar-SA" sz="2800" b="1" u="sng" dirty="0" smtClean="0"/>
            <a:t>موقفه من القراءات:</a:t>
          </a:r>
          <a:endParaRPr lang="ar-SA" sz="2800" u="sng" dirty="0"/>
        </a:p>
      </dgm:t>
    </dgm:pt>
    <dgm:pt modelId="{9062D915-C627-40A5-9D86-DB4636F843E1}" type="parTrans" cxnId="{39D86104-9538-4CB4-ACC1-DDEDDBC3159B}">
      <dgm:prSet/>
      <dgm:spPr/>
      <dgm:t>
        <a:bodyPr/>
        <a:lstStyle/>
        <a:p>
          <a:pPr rtl="1"/>
          <a:endParaRPr lang="ar-SA"/>
        </a:p>
      </dgm:t>
    </dgm:pt>
    <dgm:pt modelId="{0FC42574-7781-4C3B-A95E-1CB5837B1EB8}" type="sibTrans" cxnId="{39D86104-9538-4CB4-ACC1-DDEDDBC3159B}">
      <dgm:prSet/>
      <dgm:spPr/>
      <dgm:t>
        <a:bodyPr/>
        <a:lstStyle/>
        <a:p>
          <a:pPr rtl="1"/>
          <a:endParaRPr lang="ar-SA"/>
        </a:p>
      </dgm:t>
    </dgm:pt>
    <dgm:pt modelId="{8AAB16D5-22A6-4CF4-8BF4-2685F948D2F8}">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2800" dirty="0" smtClean="0"/>
            <a:t>كذلك نجد ابن جرير يعنى بذكر القراءات وينزلها على </a:t>
          </a:r>
          <a:r>
            <a:rPr lang="ar-SA" sz="2800" dirty="0" err="1" smtClean="0"/>
            <a:t>المعانى</a:t>
          </a:r>
          <a:r>
            <a:rPr lang="ar-SA" sz="2800" dirty="0" smtClean="0"/>
            <a:t> المختلفة.</a:t>
          </a:r>
          <a:endParaRPr lang="ar-SA" sz="2800" dirty="0"/>
        </a:p>
      </dgm:t>
    </dgm:pt>
    <dgm:pt modelId="{B91C90BD-76CB-4396-A65E-B4E26ABAF6EB}" type="parTrans" cxnId="{9906CB4B-BFE2-4501-86B1-BC15C4FFCDE5}">
      <dgm:prSet/>
      <dgm:spPr/>
      <dgm:t>
        <a:bodyPr/>
        <a:lstStyle/>
        <a:p>
          <a:pPr rtl="1"/>
          <a:endParaRPr lang="ar-SA"/>
        </a:p>
      </dgm:t>
    </dgm:pt>
    <dgm:pt modelId="{7080469A-29A7-4F5C-AE6F-AD682B4214D4}" type="sibTrans" cxnId="{9906CB4B-BFE2-4501-86B1-BC15C4FFCDE5}">
      <dgm:prSet/>
      <dgm:spPr/>
      <dgm:t>
        <a:bodyPr/>
        <a:lstStyle/>
        <a:p>
          <a:pPr rtl="1"/>
          <a:endParaRPr lang="ar-SA"/>
        </a:p>
      </dgm:t>
    </dgm:pt>
    <dgm:pt modelId="{AC3A4DE6-BF07-4B4E-87C7-8633D9F64E42}">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2800" dirty="0" smtClean="0"/>
            <a:t>فمثلاً عند قوله تعالى </a:t>
          </a:r>
          <a:r>
            <a:rPr lang="ar-SA" sz="2800" dirty="0" err="1" smtClean="0"/>
            <a:t>فى</a:t>
          </a:r>
          <a:r>
            <a:rPr lang="ar-SA" sz="2800" dirty="0" smtClean="0"/>
            <a:t> الآية [81] من سورة الأنبياء: {وَلِسُلَيْمَانَ الرِّيحَ عَاصِفَةً}.. يذكر أن عامة قُرَّاء الأمصار قرأوا "الريحَ" بالنصب على أنها مفعول لـ "سخَّرنا" المحذوف. وأن عبد الرحمن الأعرج قرأ "الريحُ" بالرفع على أنها مبتدأ .</a:t>
          </a:r>
          <a:endParaRPr lang="ar-SA" sz="2800" dirty="0"/>
        </a:p>
      </dgm:t>
    </dgm:pt>
    <dgm:pt modelId="{0933E31E-887F-445B-A797-C0CC96199780}" type="parTrans" cxnId="{C93B50A2-B045-4938-8670-CB16726BEC8D}">
      <dgm:prSet/>
      <dgm:spPr/>
      <dgm:t>
        <a:bodyPr/>
        <a:lstStyle/>
        <a:p>
          <a:pPr rtl="1"/>
          <a:endParaRPr lang="ar-SA"/>
        </a:p>
      </dgm:t>
    </dgm:pt>
    <dgm:pt modelId="{9DADE043-6D6D-46FA-A17A-503F2CA22A2C}" type="sibTrans" cxnId="{C93B50A2-B045-4938-8670-CB16726BEC8D}">
      <dgm:prSet/>
      <dgm:spPr/>
      <dgm:t>
        <a:bodyPr/>
        <a:lstStyle/>
        <a:p>
          <a:pPr rtl="1"/>
          <a:endParaRPr lang="ar-SA"/>
        </a:p>
      </dgm:t>
    </dgm:pt>
    <dgm:pt modelId="{447D090E-1BF5-400F-BE03-68F215FC429C}">
      <dgm:prSet custT="1">
        <dgm:style>
          <a:lnRef idx="1">
            <a:schemeClr val="accent1"/>
          </a:lnRef>
          <a:fillRef idx="2">
            <a:schemeClr val="accent1"/>
          </a:fillRef>
          <a:effectRef idx="1">
            <a:schemeClr val="accent1"/>
          </a:effectRef>
          <a:fontRef idx="minor">
            <a:schemeClr val="dk1"/>
          </a:fontRef>
        </dgm:style>
      </dgm:prSet>
      <dgm:spPr/>
      <dgm:t>
        <a:bodyPr/>
        <a:lstStyle/>
        <a:p>
          <a:pPr rtl="1"/>
          <a:r>
            <a:rPr lang="ar-SA" sz="2800" dirty="0" smtClean="0"/>
            <a:t>ثم يقول: والقراءة </a:t>
          </a:r>
          <a:r>
            <a:rPr lang="ar-SA" sz="2800" dirty="0" err="1" smtClean="0"/>
            <a:t>التى</a:t>
          </a:r>
          <a:r>
            <a:rPr lang="ar-SA" sz="2800" dirty="0" smtClean="0"/>
            <a:t> لا أستجيز القراءة بغيرها </a:t>
          </a:r>
          <a:r>
            <a:rPr lang="ar-SA" sz="2800" dirty="0" err="1" smtClean="0"/>
            <a:t>فى</a:t>
          </a:r>
          <a:r>
            <a:rPr lang="ar-SA" sz="2800" dirty="0" smtClean="0"/>
            <a:t> ذلك ما عليه قُرَّاء الأمصار لإجماع الحُجَّة من القُرّاء عليه.</a:t>
          </a:r>
          <a:endParaRPr lang="ar-SA" sz="2800" dirty="0"/>
        </a:p>
      </dgm:t>
    </dgm:pt>
    <dgm:pt modelId="{CE1960BC-B3DF-4C73-95ED-7DBD1E6D30F0}" type="parTrans" cxnId="{4B3F6385-0A02-417A-A7E2-BB3857D7EDEA}">
      <dgm:prSet/>
      <dgm:spPr/>
      <dgm:t>
        <a:bodyPr/>
        <a:lstStyle/>
        <a:p>
          <a:pPr rtl="1"/>
          <a:endParaRPr lang="ar-SA"/>
        </a:p>
      </dgm:t>
    </dgm:pt>
    <dgm:pt modelId="{6597E008-313B-464F-AAB3-8C36C7955BBF}" type="sibTrans" cxnId="{4B3F6385-0A02-417A-A7E2-BB3857D7EDEA}">
      <dgm:prSet/>
      <dgm:spPr/>
      <dgm:t>
        <a:bodyPr/>
        <a:lstStyle/>
        <a:p>
          <a:pPr rtl="1"/>
          <a:endParaRPr lang="ar-SA"/>
        </a:p>
      </dgm:t>
    </dgm:pt>
    <dgm:pt modelId="{517C7ECE-63B8-4C3B-955A-76CFEBD898B4}" type="pres">
      <dgm:prSet presAssocID="{6AB58457-62C1-4D8B-A3AC-9EFE5A13FD5F}" presName="linear" presStyleCnt="0">
        <dgm:presLayoutVars>
          <dgm:animLvl val="lvl"/>
          <dgm:resizeHandles val="exact"/>
        </dgm:presLayoutVars>
      </dgm:prSet>
      <dgm:spPr/>
      <dgm:t>
        <a:bodyPr/>
        <a:lstStyle/>
        <a:p>
          <a:pPr rtl="1"/>
          <a:endParaRPr lang="ar-SA"/>
        </a:p>
      </dgm:t>
    </dgm:pt>
    <dgm:pt modelId="{5D3593E3-E979-4C72-9A2F-5427FCB997B7}" type="pres">
      <dgm:prSet presAssocID="{75575A31-CFB4-4400-A901-3D8E95F5B449}" presName="parentText" presStyleLbl="node1" presStyleIdx="0" presStyleCnt="4" custScaleY="69893" custLinFactY="-4981" custLinFactNeighborX="126" custLinFactNeighborY="-100000">
        <dgm:presLayoutVars>
          <dgm:chMax val="0"/>
          <dgm:bulletEnabled val="1"/>
        </dgm:presLayoutVars>
      </dgm:prSet>
      <dgm:spPr/>
      <dgm:t>
        <a:bodyPr/>
        <a:lstStyle/>
        <a:p>
          <a:pPr rtl="1"/>
          <a:endParaRPr lang="ar-SA"/>
        </a:p>
      </dgm:t>
    </dgm:pt>
    <dgm:pt modelId="{C2EAD78D-58DE-43A2-963E-EB078D9E937A}" type="pres">
      <dgm:prSet presAssocID="{0FC42574-7781-4C3B-A95E-1CB5837B1EB8}" presName="spacer" presStyleCnt="0"/>
      <dgm:spPr/>
    </dgm:pt>
    <dgm:pt modelId="{A0DD5124-09F3-4B01-AA35-97CBFACCE254}" type="pres">
      <dgm:prSet presAssocID="{8AAB16D5-22A6-4CF4-8BF4-2685F948D2F8}" presName="parentText" presStyleLbl="node1" presStyleIdx="1" presStyleCnt="4" custLinFactNeighborX="126" custLinFactNeighborY="-18415">
        <dgm:presLayoutVars>
          <dgm:chMax val="0"/>
          <dgm:bulletEnabled val="1"/>
        </dgm:presLayoutVars>
      </dgm:prSet>
      <dgm:spPr/>
      <dgm:t>
        <a:bodyPr/>
        <a:lstStyle/>
        <a:p>
          <a:pPr rtl="1"/>
          <a:endParaRPr lang="ar-SA"/>
        </a:p>
      </dgm:t>
    </dgm:pt>
    <dgm:pt modelId="{FEA6DF63-C549-4BEF-8A80-6D3AD8BC37AB}" type="pres">
      <dgm:prSet presAssocID="{7080469A-29A7-4F5C-AE6F-AD682B4214D4}" presName="spacer" presStyleCnt="0"/>
      <dgm:spPr/>
    </dgm:pt>
    <dgm:pt modelId="{4A4F05F7-EB8A-46D4-99E3-F181982DA8C6}" type="pres">
      <dgm:prSet presAssocID="{AC3A4DE6-BF07-4B4E-87C7-8633D9F64E42}" presName="parentText" presStyleLbl="node1" presStyleIdx="2" presStyleCnt="4">
        <dgm:presLayoutVars>
          <dgm:chMax val="0"/>
          <dgm:bulletEnabled val="1"/>
        </dgm:presLayoutVars>
      </dgm:prSet>
      <dgm:spPr/>
      <dgm:t>
        <a:bodyPr/>
        <a:lstStyle/>
        <a:p>
          <a:pPr rtl="1"/>
          <a:endParaRPr lang="ar-SA"/>
        </a:p>
      </dgm:t>
    </dgm:pt>
    <dgm:pt modelId="{39BAE01E-C1A2-4CC2-9763-3645188EAC99}" type="pres">
      <dgm:prSet presAssocID="{9DADE043-6D6D-46FA-A17A-503F2CA22A2C}" presName="spacer" presStyleCnt="0"/>
      <dgm:spPr/>
    </dgm:pt>
    <dgm:pt modelId="{5931C6B5-9B31-41F5-A7E7-4913F4220A79}" type="pres">
      <dgm:prSet presAssocID="{447D090E-1BF5-400F-BE03-68F215FC429C}" presName="parentText" presStyleLbl="node1" presStyleIdx="3" presStyleCnt="4">
        <dgm:presLayoutVars>
          <dgm:chMax val="0"/>
          <dgm:bulletEnabled val="1"/>
        </dgm:presLayoutVars>
      </dgm:prSet>
      <dgm:spPr/>
      <dgm:t>
        <a:bodyPr/>
        <a:lstStyle/>
        <a:p>
          <a:pPr rtl="1"/>
          <a:endParaRPr lang="ar-SA"/>
        </a:p>
      </dgm:t>
    </dgm:pt>
  </dgm:ptLst>
  <dgm:cxnLst>
    <dgm:cxn modelId="{78E319AA-9B6B-45A2-A1CB-241A67626842}" type="presOf" srcId="{AC3A4DE6-BF07-4B4E-87C7-8633D9F64E42}" destId="{4A4F05F7-EB8A-46D4-99E3-F181982DA8C6}" srcOrd="0" destOrd="0" presId="urn:microsoft.com/office/officeart/2005/8/layout/vList2"/>
    <dgm:cxn modelId="{C9D515F7-AA2A-4F6B-A5E0-6DC88384EA4B}" type="presOf" srcId="{75575A31-CFB4-4400-A901-3D8E95F5B449}" destId="{5D3593E3-E979-4C72-9A2F-5427FCB997B7}" srcOrd="0" destOrd="0" presId="urn:microsoft.com/office/officeart/2005/8/layout/vList2"/>
    <dgm:cxn modelId="{94B2787F-898A-4A89-83E5-0C5F8D36105F}" type="presOf" srcId="{8AAB16D5-22A6-4CF4-8BF4-2685F948D2F8}" destId="{A0DD5124-09F3-4B01-AA35-97CBFACCE254}" srcOrd="0" destOrd="0" presId="urn:microsoft.com/office/officeart/2005/8/layout/vList2"/>
    <dgm:cxn modelId="{9906CB4B-BFE2-4501-86B1-BC15C4FFCDE5}" srcId="{6AB58457-62C1-4D8B-A3AC-9EFE5A13FD5F}" destId="{8AAB16D5-22A6-4CF4-8BF4-2685F948D2F8}" srcOrd="1" destOrd="0" parTransId="{B91C90BD-76CB-4396-A65E-B4E26ABAF6EB}" sibTransId="{7080469A-29A7-4F5C-AE6F-AD682B4214D4}"/>
    <dgm:cxn modelId="{C93B50A2-B045-4938-8670-CB16726BEC8D}" srcId="{6AB58457-62C1-4D8B-A3AC-9EFE5A13FD5F}" destId="{AC3A4DE6-BF07-4B4E-87C7-8633D9F64E42}" srcOrd="2" destOrd="0" parTransId="{0933E31E-887F-445B-A797-C0CC96199780}" sibTransId="{9DADE043-6D6D-46FA-A17A-503F2CA22A2C}"/>
    <dgm:cxn modelId="{4B3F6385-0A02-417A-A7E2-BB3857D7EDEA}" srcId="{6AB58457-62C1-4D8B-A3AC-9EFE5A13FD5F}" destId="{447D090E-1BF5-400F-BE03-68F215FC429C}" srcOrd="3" destOrd="0" parTransId="{CE1960BC-B3DF-4C73-95ED-7DBD1E6D30F0}" sibTransId="{6597E008-313B-464F-AAB3-8C36C7955BBF}"/>
    <dgm:cxn modelId="{4F0FD2A2-4C9E-4FA4-96CB-E90426B13C40}" type="presOf" srcId="{6AB58457-62C1-4D8B-A3AC-9EFE5A13FD5F}" destId="{517C7ECE-63B8-4C3B-955A-76CFEBD898B4}" srcOrd="0" destOrd="0" presId="urn:microsoft.com/office/officeart/2005/8/layout/vList2"/>
    <dgm:cxn modelId="{A110415D-C31C-415D-B026-1C6516C4D04F}" type="presOf" srcId="{447D090E-1BF5-400F-BE03-68F215FC429C}" destId="{5931C6B5-9B31-41F5-A7E7-4913F4220A79}" srcOrd="0" destOrd="0" presId="urn:microsoft.com/office/officeart/2005/8/layout/vList2"/>
    <dgm:cxn modelId="{39D86104-9538-4CB4-ACC1-DDEDDBC3159B}" srcId="{6AB58457-62C1-4D8B-A3AC-9EFE5A13FD5F}" destId="{75575A31-CFB4-4400-A901-3D8E95F5B449}" srcOrd="0" destOrd="0" parTransId="{9062D915-C627-40A5-9D86-DB4636F843E1}" sibTransId="{0FC42574-7781-4C3B-A95E-1CB5837B1EB8}"/>
    <dgm:cxn modelId="{A57DE99A-D3AB-4768-B62D-E367868CD47B}" type="presParOf" srcId="{517C7ECE-63B8-4C3B-955A-76CFEBD898B4}" destId="{5D3593E3-E979-4C72-9A2F-5427FCB997B7}" srcOrd="0" destOrd="0" presId="urn:microsoft.com/office/officeart/2005/8/layout/vList2"/>
    <dgm:cxn modelId="{FB91CEF8-8A51-4EAE-82BB-8DA66092B54B}" type="presParOf" srcId="{517C7ECE-63B8-4C3B-955A-76CFEBD898B4}" destId="{C2EAD78D-58DE-43A2-963E-EB078D9E937A}" srcOrd="1" destOrd="0" presId="urn:microsoft.com/office/officeart/2005/8/layout/vList2"/>
    <dgm:cxn modelId="{5AE6E8FE-620C-40E3-B267-8A434B5765E0}" type="presParOf" srcId="{517C7ECE-63B8-4C3B-955A-76CFEBD898B4}" destId="{A0DD5124-09F3-4B01-AA35-97CBFACCE254}" srcOrd="2" destOrd="0" presId="urn:microsoft.com/office/officeart/2005/8/layout/vList2"/>
    <dgm:cxn modelId="{C1900760-28E7-446D-8381-EF541E021AA3}" type="presParOf" srcId="{517C7ECE-63B8-4C3B-955A-76CFEBD898B4}" destId="{FEA6DF63-C549-4BEF-8A80-6D3AD8BC37AB}" srcOrd="3" destOrd="0" presId="urn:microsoft.com/office/officeart/2005/8/layout/vList2"/>
    <dgm:cxn modelId="{A25967FE-9294-4247-AE8D-677AE6B4FDE8}" type="presParOf" srcId="{517C7ECE-63B8-4C3B-955A-76CFEBD898B4}" destId="{4A4F05F7-EB8A-46D4-99E3-F181982DA8C6}" srcOrd="4" destOrd="0" presId="urn:microsoft.com/office/officeart/2005/8/layout/vList2"/>
    <dgm:cxn modelId="{358C3444-FEE1-4162-A468-B40D7D0699FD}" type="presParOf" srcId="{517C7ECE-63B8-4C3B-955A-76CFEBD898B4}" destId="{39BAE01E-C1A2-4CC2-9763-3645188EAC99}" srcOrd="5" destOrd="0" presId="urn:microsoft.com/office/officeart/2005/8/layout/vList2"/>
    <dgm:cxn modelId="{3D6479C8-79D3-4DFD-932A-15130431165B}" type="presParOf" srcId="{517C7ECE-63B8-4C3B-955A-76CFEBD898B4}" destId="{5931C6B5-9B31-41F5-A7E7-4913F4220A7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6DC9472-4568-464C-8BA2-00AB1DC3FB6D}"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F55928F8-1B20-4FEC-B136-235D721B825B}">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وعندما يأتي إلى قوله تعالى:(لَا يُؤَاخِذُكُمُ اللَّهُ بِاللَّغْوِ فِي أَيْمَانِكُمْ وَلَكِنْ يُؤَاخِذُكُمْ بِمَا عَقَّدْتُمُ الْأَيْمَانَ فَكَفَّارَتُهُ إِطْعَامُ عَشَرَةِ مَسَاكِينَ مِنْ أَوْسَطِ مَا تُطْعِمُونَ أَهْلِيكُمْ أَوْ كِسْوَتُهُمْ أَوْ تَحْرِيرُ رَقَبَةٍ فَمَنْ لَمْ يَجِدْ </a:t>
          </a:r>
          <a:r>
            <a:rPr lang="ar-SA" sz="3200" u="sng" dirty="0" smtClean="0"/>
            <a:t>فَصِيَامُ ثَلَاثَةِ أَيَّامٍ </a:t>
          </a:r>
          <a:r>
            <a:rPr lang="ar-SA" sz="3200" dirty="0" smtClean="0"/>
            <a:t>ذَلِكَ كَفَّارَةُ أَيْمَانِكُمْ إِذَا حَلَفْتُمْ وَاحْفَظُوا أَيْمَانَكُمْ كَذَلِكَ يُبَيِّنُ اللَّهُ لَكُمْ آَيَاتِهِ لَعَلَّكُمْ تَشْكُرُونَ) (المائدة: 89)</a:t>
          </a:r>
          <a:endParaRPr lang="ar-SA" sz="3200" dirty="0"/>
        </a:p>
      </dgm:t>
    </dgm:pt>
    <dgm:pt modelId="{6CEC86AF-EA25-4A44-A3C6-483BF981971F}" type="parTrans" cxnId="{25E8392C-713A-46EA-AD4A-BCB135231FCB}">
      <dgm:prSet/>
      <dgm:spPr/>
      <dgm:t>
        <a:bodyPr/>
        <a:lstStyle/>
        <a:p>
          <a:pPr rtl="1"/>
          <a:endParaRPr lang="ar-SA"/>
        </a:p>
      </dgm:t>
    </dgm:pt>
    <dgm:pt modelId="{15D49A8E-CE1B-4D22-BDA1-58CCAB473D0B}" type="sibTrans" cxnId="{25E8392C-713A-46EA-AD4A-BCB135231FCB}">
      <dgm:prSet/>
      <dgm:spPr/>
      <dgm:t>
        <a:bodyPr/>
        <a:lstStyle/>
        <a:p>
          <a:pPr rtl="1"/>
          <a:endParaRPr lang="ar-SA"/>
        </a:p>
      </dgm:t>
    </dgm:pt>
    <dgm:pt modelId="{923B599A-08F4-4AFD-9386-495EA5F058A9}">
      <dgm:prSet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SA" sz="3200" dirty="0" smtClean="0"/>
            <a:t>نجده – بعد أن يذكر أنواع الكفارات في الحنث في اليمين - يتعرض للقراءة الشاذة :(فصيام ثلاثة أيام متتابعات) ثم يتعقبها بالرفض لشذوذها.</a:t>
          </a:r>
          <a:endParaRPr lang="ar-SA" sz="3200" dirty="0"/>
        </a:p>
      </dgm:t>
    </dgm:pt>
    <dgm:pt modelId="{8708110E-C878-4A18-AAFC-1F8671B9A86B}" type="parTrans" cxnId="{A1ADFD6E-8E4F-4EEF-98A0-C8F6D3FFD9FD}">
      <dgm:prSet/>
      <dgm:spPr/>
      <dgm:t>
        <a:bodyPr/>
        <a:lstStyle/>
        <a:p>
          <a:pPr rtl="1"/>
          <a:endParaRPr lang="ar-SA"/>
        </a:p>
      </dgm:t>
    </dgm:pt>
    <dgm:pt modelId="{395A745E-6A80-4EB4-B2D5-293672CAB951}" type="sibTrans" cxnId="{A1ADFD6E-8E4F-4EEF-98A0-C8F6D3FFD9FD}">
      <dgm:prSet/>
      <dgm:spPr/>
      <dgm:t>
        <a:bodyPr/>
        <a:lstStyle/>
        <a:p>
          <a:pPr rtl="1"/>
          <a:endParaRPr lang="ar-SA"/>
        </a:p>
      </dgm:t>
    </dgm:pt>
    <dgm:pt modelId="{8FB62A82-C6EC-4A67-B0C6-85AEC5B43852}" type="pres">
      <dgm:prSet presAssocID="{B6DC9472-4568-464C-8BA2-00AB1DC3FB6D}" presName="linear" presStyleCnt="0">
        <dgm:presLayoutVars>
          <dgm:animLvl val="lvl"/>
          <dgm:resizeHandles val="exact"/>
        </dgm:presLayoutVars>
      </dgm:prSet>
      <dgm:spPr/>
      <dgm:t>
        <a:bodyPr/>
        <a:lstStyle/>
        <a:p>
          <a:pPr rtl="1"/>
          <a:endParaRPr lang="ar-SA"/>
        </a:p>
      </dgm:t>
    </dgm:pt>
    <dgm:pt modelId="{C0936173-23D9-4745-BEE7-796E925F194E}" type="pres">
      <dgm:prSet presAssocID="{F55928F8-1B20-4FEC-B136-235D721B825B}" presName="parentText" presStyleLbl="node1" presStyleIdx="0" presStyleCnt="2" custScaleY="96197" custLinFactNeighborX="1001" custLinFactNeighborY="-95922">
        <dgm:presLayoutVars>
          <dgm:chMax val="0"/>
          <dgm:bulletEnabled val="1"/>
        </dgm:presLayoutVars>
      </dgm:prSet>
      <dgm:spPr/>
      <dgm:t>
        <a:bodyPr/>
        <a:lstStyle/>
        <a:p>
          <a:pPr rtl="1"/>
          <a:endParaRPr lang="ar-SA"/>
        </a:p>
      </dgm:t>
    </dgm:pt>
    <dgm:pt modelId="{E9C1351D-1780-44DD-9726-3DAFA1621780}" type="pres">
      <dgm:prSet presAssocID="{15D49A8E-CE1B-4D22-BDA1-58CCAB473D0B}" presName="spacer" presStyleCnt="0"/>
      <dgm:spPr/>
    </dgm:pt>
    <dgm:pt modelId="{37819EF9-8633-41CF-A62A-C8C846CA8DDE}" type="pres">
      <dgm:prSet presAssocID="{923B599A-08F4-4AFD-9386-495EA5F058A9}" presName="parentText" presStyleLbl="node1" presStyleIdx="1" presStyleCnt="2" custScaleY="68181" custLinFactY="5729" custLinFactNeighborX="126" custLinFactNeighborY="100000">
        <dgm:presLayoutVars>
          <dgm:chMax val="0"/>
          <dgm:bulletEnabled val="1"/>
        </dgm:presLayoutVars>
      </dgm:prSet>
      <dgm:spPr/>
      <dgm:t>
        <a:bodyPr/>
        <a:lstStyle/>
        <a:p>
          <a:pPr rtl="1"/>
          <a:endParaRPr lang="ar-SA"/>
        </a:p>
      </dgm:t>
    </dgm:pt>
  </dgm:ptLst>
  <dgm:cxnLst>
    <dgm:cxn modelId="{9E26116A-39EB-4FF6-80FF-35F6773F9D7F}" type="presOf" srcId="{923B599A-08F4-4AFD-9386-495EA5F058A9}" destId="{37819EF9-8633-41CF-A62A-C8C846CA8DDE}" srcOrd="0" destOrd="0" presId="urn:microsoft.com/office/officeart/2005/8/layout/vList2"/>
    <dgm:cxn modelId="{25E8392C-713A-46EA-AD4A-BCB135231FCB}" srcId="{B6DC9472-4568-464C-8BA2-00AB1DC3FB6D}" destId="{F55928F8-1B20-4FEC-B136-235D721B825B}" srcOrd="0" destOrd="0" parTransId="{6CEC86AF-EA25-4A44-A3C6-483BF981971F}" sibTransId="{15D49A8E-CE1B-4D22-BDA1-58CCAB473D0B}"/>
    <dgm:cxn modelId="{A9D04B8C-8BCE-4B18-BBB7-3D7C3C915590}" type="presOf" srcId="{B6DC9472-4568-464C-8BA2-00AB1DC3FB6D}" destId="{8FB62A82-C6EC-4A67-B0C6-85AEC5B43852}" srcOrd="0" destOrd="0" presId="urn:microsoft.com/office/officeart/2005/8/layout/vList2"/>
    <dgm:cxn modelId="{A1ADFD6E-8E4F-4EEF-98A0-C8F6D3FFD9FD}" srcId="{B6DC9472-4568-464C-8BA2-00AB1DC3FB6D}" destId="{923B599A-08F4-4AFD-9386-495EA5F058A9}" srcOrd="1" destOrd="0" parTransId="{8708110E-C878-4A18-AAFC-1F8671B9A86B}" sibTransId="{395A745E-6A80-4EB4-B2D5-293672CAB951}"/>
    <dgm:cxn modelId="{E7E3DB52-1B3C-453B-B08F-BB2C563E9F84}" type="presOf" srcId="{F55928F8-1B20-4FEC-B136-235D721B825B}" destId="{C0936173-23D9-4745-BEE7-796E925F194E}" srcOrd="0" destOrd="0" presId="urn:microsoft.com/office/officeart/2005/8/layout/vList2"/>
    <dgm:cxn modelId="{5B16957F-8B54-4019-B63B-CC0F2238ED63}" type="presParOf" srcId="{8FB62A82-C6EC-4A67-B0C6-85AEC5B43852}" destId="{C0936173-23D9-4745-BEE7-796E925F194E}" srcOrd="0" destOrd="0" presId="urn:microsoft.com/office/officeart/2005/8/layout/vList2"/>
    <dgm:cxn modelId="{AE90A013-9FAA-4506-B606-335C28CB28D6}" type="presParOf" srcId="{8FB62A82-C6EC-4A67-B0C6-85AEC5B43852}" destId="{E9C1351D-1780-44DD-9726-3DAFA1621780}" srcOrd="1" destOrd="0" presId="urn:microsoft.com/office/officeart/2005/8/layout/vList2"/>
    <dgm:cxn modelId="{192AF687-1B45-4A7E-B26F-2003157C8A42}" type="presParOf" srcId="{8FB62A82-C6EC-4A67-B0C6-85AEC5B43852}" destId="{37819EF9-8633-41CF-A62A-C8C846CA8DD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1CAD2CA-380A-4455-8D6D-006C8310F1C3}"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BD57F296-6286-46A4-BB74-2EBA21C64346}">
      <dgm:prSet/>
      <dgm:spPr/>
      <dgm:t>
        <a:bodyPr/>
        <a:lstStyle/>
        <a:p>
          <a:pPr algn="justLow" rtl="1"/>
          <a:r>
            <a:rPr lang="ar-SA" dirty="0" err="1" smtClean="0"/>
            <a:t>يقول:فأما</a:t>
          </a:r>
          <a:r>
            <a:rPr lang="ar-SA" dirty="0" smtClean="0"/>
            <a:t> ما روى عن أبيّ وابن مسعود من قراءتهما:( فصيام ثلاثة أيام متتابعات )، فذلك خلاف ما في مصاحفنا. </a:t>
          </a:r>
          <a:r>
            <a:rPr lang="ar-SA" dirty="0" err="1" smtClean="0"/>
            <a:t>وغيرجائز</a:t>
          </a:r>
          <a:r>
            <a:rPr lang="ar-SA" dirty="0" smtClean="0"/>
            <a:t> لنا أن نشهد لشيء ليس في مصاحفنا من الكلام أنه من كتاب الله. </a:t>
          </a:r>
        </a:p>
        <a:p>
          <a:pPr algn="justLow" rtl="1"/>
          <a:r>
            <a:rPr lang="ar-SA" dirty="0" smtClean="0"/>
            <a:t> غيرَ أني أختار للصائم في كفَّارة اليمين أن يُتَابع بين الأيام الثلاثة، ولا يفرِّق. لأنه لا خلاف بين الجميع أنه إذا فعل ذلك فقد أجزأ ذلك عنه من كفارته.</a:t>
          </a:r>
          <a:endParaRPr lang="ar-SA" dirty="0"/>
        </a:p>
      </dgm:t>
    </dgm:pt>
    <dgm:pt modelId="{8499EE1F-483D-422C-B933-FA132DCB29A3}" type="parTrans" cxnId="{48C939F6-86D8-47DA-A0BE-F3750211079A}">
      <dgm:prSet/>
      <dgm:spPr/>
      <dgm:t>
        <a:bodyPr/>
        <a:lstStyle/>
        <a:p>
          <a:pPr rtl="1"/>
          <a:endParaRPr lang="ar-SA"/>
        </a:p>
      </dgm:t>
    </dgm:pt>
    <dgm:pt modelId="{69A43C0E-D3AC-46A9-AA56-254A92A751E0}" type="sibTrans" cxnId="{48C939F6-86D8-47DA-A0BE-F3750211079A}">
      <dgm:prSet/>
      <dgm:spPr/>
      <dgm:t>
        <a:bodyPr/>
        <a:lstStyle/>
        <a:p>
          <a:pPr rtl="1"/>
          <a:endParaRPr lang="ar-SA"/>
        </a:p>
      </dgm:t>
    </dgm:pt>
    <dgm:pt modelId="{2413A26E-B5FE-4D31-A57A-5A6E50C7EC8D}" type="pres">
      <dgm:prSet presAssocID="{01CAD2CA-380A-4455-8D6D-006C8310F1C3}" presName="linear" presStyleCnt="0">
        <dgm:presLayoutVars>
          <dgm:animLvl val="lvl"/>
          <dgm:resizeHandles val="exact"/>
        </dgm:presLayoutVars>
      </dgm:prSet>
      <dgm:spPr/>
      <dgm:t>
        <a:bodyPr/>
        <a:lstStyle/>
        <a:p>
          <a:pPr rtl="1"/>
          <a:endParaRPr lang="ar-SA"/>
        </a:p>
      </dgm:t>
    </dgm:pt>
    <dgm:pt modelId="{41F1E276-230B-4704-810F-3C051005BC12}" type="pres">
      <dgm:prSet presAssocID="{BD57F296-6286-46A4-BB74-2EBA21C64346}" presName="parentText" presStyleLbl="node1" presStyleIdx="0" presStyleCnt="1">
        <dgm:presLayoutVars>
          <dgm:chMax val="0"/>
          <dgm:bulletEnabled val="1"/>
        </dgm:presLayoutVars>
      </dgm:prSet>
      <dgm:spPr/>
      <dgm:t>
        <a:bodyPr/>
        <a:lstStyle/>
        <a:p>
          <a:pPr rtl="1"/>
          <a:endParaRPr lang="ar-SA"/>
        </a:p>
      </dgm:t>
    </dgm:pt>
  </dgm:ptLst>
  <dgm:cxnLst>
    <dgm:cxn modelId="{C6A75002-F4CE-4590-A40D-016990A6453B}" type="presOf" srcId="{01CAD2CA-380A-4455-8D6D-006C8310F1C3}" destId="{2413A26E-B5FE-4D31-A57A-5A6E50C7EC8D}" srcOrd="0" destOrd="0" presId="urn:microsoft.com/office/officeart/2005/8/layout/vList2"/>
    <dgm:cxn modelId="{48C939F6-86D8-47DA-A0BE-F3750211079A}" srcId="{01CAD2CA-380A-4455-8D6D-006C8310F1C3}" destId="{BD57F296-6286-46A4-BB74-2EBA21C64346}" srcOrd="0" destOrd="0" parTransId="{8499EE1F-483D-422C-B933-FA132DCB29A3}" sibTransId="{69A43C0E-D3AC-46A9-AA56-254A92A751E0}"/>
    <dgm:cxn modelId="{9F16564B-3DD3-40D4-8293-F75654B8686C}" type="presOf" srcId="{BD57F296-6286-46A4-BB74-2EBA21C64346}" destId="{41F1E276-230B-4704-810F-3C051005BC12}" srcOrd="0" destOrd="0" presId="urn:microsoft.com/office/officeart/2005/8/layout/vList2"/>
    <dgm:cxn modelId="{C345488A-3E73-4435-BBC7-17936CB42998}" type="presParOf" srcId="{2413A26E-B5FE-4D31-A57A-5A6E50C7EC8D}" destId="{41F1E276-230B-4704-810F-3C051005BC1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E4D1F10-F65F-4955-830B-58106C5D8B75}"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C1B7A444-87DE-4463-A40C-6E3AA3B0637D}">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000" dirty="0" smtClean="0"/>
            <a:t>ثم يقول: والقراءة </a:t>
          </a:r>
          <a:r>
            <a:rPr lang="ar-SA" sz="3000" dirty="0" err="1" smtClean="0"/>
            <a:t>التى</a:t>
          </a:r>
          <a:r>
            <a:rPr lang="ar-SA" sz="3000" dirty="0" smtClean="0"/>
            <a:t> لا أستجيز القراءة بغيرها </a:t>
          </a:r>
          <a:r>
            <a:rPr lang="ar-SA" sz="3000" dirty="0" err="1" smtClean="0"/>
            <a:t>فى</a:t>
          </a:r>
          <a:r>
            <a:rPr lang="ar-SA" sz="3000" dirty="0" smtClean="0"/>
            <a:t> ذلك ما عليه قُرَّاء الأمصار لإجماع الحُجَّة من القُرّاء عليه.</a:t>
          </a:r>
          <a:endParaRPr lang="ar-SA" sz="3000" dirty="0"/>
        </a:p>
      </dgm:t>
    </dgm:pt>
    <dgm:pt modelId="{C213F68E-FF87-47DF-8402-3389D0A645F3}" type="parTrans" cxnId="{90645A35-EC95-4020-BF87-CB4351220A5B}">
      <dgm:prSet/>
      <dgm:spPr/>
      <dgm:t>
        <a:bodyPr/>
        <a:lstStyle/>
        <a:p>
          <a:pPr rtl="1"/>
          <a:endParaRPr lang="ar-SA"/>
        </a:p>
      </dgm:t>
    </dgm:pt>
    <dgm:pt modelId="{D1D7D9DC-FEFC-4C3E-86AF-FCFE17B0BAE9}" type="sibTrans" cxnId="{90645A35-EC95-4020-BF87-CB4351220A5B}">
      <dgm:prSet/>
      <dgm:spPr/>
      <dgm:t>
        <a:bodyPr/>
        <a:lstStyle/>
        <a:p>
          <a:pPr rtl="1"/>
          <a:endParaRPr lang="ar-SA"/>
        </a:p>
      </dgm:t>
    </dgm:pt>
    <dgm:pt modelId="{C4178DEE-DDD8-4116-B696-3B3494A285E2}">
      <dgm:prSet custT="1">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sz="3000" dirty="0" smtClean="0"/>
            <a:t>ولقد يرجع السبب </a:t>
          </a:r>
          <a:r>
            <a:rPr lang="ar-SA" sz="3000" dirty="0" err="1" smtClean="0"/>
            <a:t>فى</a:t>
          </a:r>
          <a:r>
            <a:rPr lang="ar-SA" sz="3000" dirty="0" smtClean="0"/>
            <a:t> عناية ابن جرير بالقراءات أنه كان من علماء القراءات المشهورين،  إنه ألَّف فيها مؤلِّفاً خاصاً </a:t>
          </a:r>
          <a:r>
            <a:rPr lang="ar-SA" sz="3000" dirty="0" err="1" smtClean="0"/>
            <a:t>فى</a:t>
          </a:r>
          <a:r>
            <a:rPr lang="ar-SA" sz="3000" dirty="0" smtClean="0"/>
            <a:t> ثمانية عشر مجلداً، وإن كان هذا الكتاب قد ضاع </a:t>
          </a:r>
          <a:r>
            <a:rPr lang="ar-SA" sz="3000" dirty="0" err="1" smtClean="0"/>
            <a:t>بمرورالزمن</a:t>
          </a:r>
          <a:r>
            <a:rPr lang="ar-SA" sz="3000" dirty="0" smtClean="0"/>
            <a:t> ولم يصل إلى أيدينا، شأن الكثير من مؤلفاته.</a:t>
          </a:r>
          <a:endParaRPr lang="ar-SA" sz="3000" dirty="0"/>
        </a:p>
      </dgm:t>
    </dgm:pt>
    <dgm:pt modelId="{02919344-61D1-408F-9853-DFB2FE29C3FC}" type="parTrans" cxnId="{50ABC5B4-9246-46B6-82CD-ADDC4708B186}">
      <dgm:prSet/>
      <dgm:spPr/>
      <dgm:t>
        <a:bodyPr/>
        <a:lstStyle/>
        <a:p>
          <a:pPr rtl="1"/>
          <a:endParaRPr lang="ar-SA"/>
        </a:p>
      </dgm:t>
    </dgm:pt>
    <dgm:pt modelId="{2384F464-6930-41E2-8001-91FB9E7F77ED}" type="sibTrans" cxnId="{50ABC5B4-9246-46B6-82CD-ADDC4708B186}">
      <dgm:prSet/>
      <dgm:spPr/>
      <dgm:t>
        <a:bodyPr/>
        <a:lstStyle/>
        <a:p>
          <a:pPr rtl="1"/>
          <a:endParaRPr lang="ar-SA"/>
        </a:p>
      </dgm:t>
    </dgm:pt>
    <dgm:pt modelId="{2FD9C852-E143-4A57-A794-36F2FD276BC1}" type="pres">
      <dgm:prSet presAssocID="{EE4D1F10-F65F-4955-830B-58106C5D8B75}" presName="linear" presStyleCnt="0">
        <dgm:presLayoutVars>
          <dgm:animLvl val="lvl"/>
          <dgm:resizeHandles val="exact"/>
        </dgm:presLayoutVars>
      </dgm:prSet>
      <dgm:spPr/>
      <dgm:t>
        <a:bodyPr/>
        <a:lstStyle/>
        <a:p>
          <a:pPr rtl="1"/>
          <a:endParaRPr lang="ar-SA"/>
        </a:p>
      </dgm:t>
    </dgm:pt>
    <dgm:pt modelId="{944138EB-09B0-4670-8D44-43E8AB94060F}" type="pres">
      <dgm:prSet presAssocID="{C1B7A444-87DE-4463-A40C-6E3AA3B0637D}" presName="parentText" presStyleLbl="node1" presStyleIdx="0" presStyleCnt="2" custScaleY="55458" custLinFactY="-5360" custLinFactNeighborX="1001" custLinFactNeighborY="-100000">
        <dgm:presLayoutVars>
          <dgm:chMax val="0"/>
          <dgm:bulletEnabled val="1"/>
        </dgm:presLayoutVars>
      </dgm:prSet>
      <dgm:spPr/>
      <dgm:t>
        <a:bodyPr/>
        <a:lstStyle/>
        <a:p>
          <a:pPr rtl="1"/>
          <a:endParaRPr lang="ar-SA"/>
        </a:p>
      </dgm:t>
    </dgm:pt>
    <dgm:pt modelId="{D24BA852-9966-4FD8-ACED-A5EFA754C7D4}" type="pres">
      <dgm:prSet presAssocID="{D1D7D9DC-FEFC-4C3E-86AF-FCFE17B0BAE9}" presName="spacer" presStyleCnt="0"/>
      <dgm:spPr/>
    </dgm:pt>
    <dgm:pt modelId="{E604EB6A-19D4-473B-9F12-72063EBAEF77}" type="pres">
      <dgm:prSet presAssocID="{C4178DEE-DDD8-4116-B696-3B3494A285E2}" presName="parentText" presStyleLbl="node1" presStyleIdx="1" presStyleCnt="2" custScaleY="122109">
        <dgm:presLayoutVars>
          <dgm:chMax val="0"/>
          <dgm:bulletEnabled val="1"/>
        </dgm:presLayoutVars>
      </dgm:prSet>
      <dgm:spPr/>
      <dgm:t>
        <a:bodyPr/>
        <a:lstStyle/>
        <a:p>
          <a:pPr rtl="1"/>
          <a:endParaRPr lang="ar-SA"/>
        </a:p>
      </dgm:t>
    </dgm:pt>
  </dgm:ptLst>
  <dgm:cxnLst>
    <dgm:cxn modelId="{90645A35-EC95-4020-BF87-CB4351220A5B}" srcId="{EE4D1F10-F65F-4955-830B-58106C5D8B75}" destId="{C1B7A444-87DE-4463-A40C-6E3AA3B0637D}" srcOrd="0" destOrd="0" parTransId="{C213F68E-FF87-47DF-8402-3389D0A645F3}" sibTransId="{D1D7D9DC-FEFC-4C3E-86AF-FCFE17B0BAE9}"/>
    <dgm:cxn modelId="{43CCBE1A-DA3F-4EBD-B7C5-A64237CE6704}" type="presOf" srcId="{EE4D1F10-F65F-4955-830B-58106C5D8B75}" destId="{2FD9C852-E143-4A57-A794-36F2FD276BC1}" srcOrd="0" destOrd="0" presId="urn:microsoft.com/office/officeart/2005/8/layout/vList2"/>
    <dgm:cxn modelId="{50ABC5B4-9246-46B6-82CD-ADDC4708B186}" srcId="{EE4D1F10-F65F-4955-830B-58106C5D8B75}" destId="{C4178DEE-DDD8-4116-B696-3B3494A285E2}" srcOrd="1" destOrd="0" parTransId="{02919344-61D1-408F-9853-DFB2FE29C3FC}" sibTransId="{2384F464-6930-41E2-8001-91FB9E7F77ED}"/>
    <dgm:cxn modelId="{8ADF4A76-1C2B-4077-BA51-DBE6A661FC44}" type="presOf" srcId="{C1B7A444-87DE-4463-A40C-6E3AA3B0637D}" destId="{944138EB-09B0-4670-8D44-43E8AB94060F}" srcOrd="0" destOrd="0" presId="urn:microsoft.com/office/officeart/2005/8/layout/vList2"/>
    <dgm:cxn modelId="{6E362A9D-68FD-4C97-A82C-876243B08C56}" type="presOf" srcId="{C4178DEE-DDD8-4116-B696-3B3494A285E2}" destId="{E604EB6A-19D4-473B-9F12-72063EBAEF77}" srcOrd="0" destOrd="0" presId="urn:microsoft.com/office/officeart/2005/8/layout/vList2"/>
    <dgm:cxn modelId="{A668B281-DE45-43BE-ACB2-5DC7BA50365E}" type="presParOf" srcId="{2FD9C852-E143-4A57-A794-36F2FD276BC1}" destId="{944138EB-09B0-4670-8D44-43E8AB94060F}" srcOrd="0" destOrd="0" presId="urn:microsoft.com/office/officeart/2005/8/layout/vList2"/>
    <dgm:cxn modelId="{24698946-B368-46FA-A68B-DD31562A76C3}" type="presParOf" srcId="{2FD9C852-E143-4A57-A794-36F2FD276BC1}" destId="{D24BA852-9966-4FD8-ACED-A5EFA754C7D4}" srcOrd="1" destOrd="0" presId="urn:microsoft.com/office/officeart/2005/8/layout/vList2"/>
    <dgm:cxn modelId="{1E75D972-47DC-40C1-A8AF-0FC8B0E5FF97}" type="presParOf" srcId="{2FD9C852-E143-4A57-A794-36F2FD276BC1}" destId="{E604EB6A-19D4-473B-9F12-72063EBAEF7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5CACC6B-F442-457B-9566-222D879C0184}"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9B11D8AA-C2D7-4008-95B5-072D218B0E5B}">
      <dgm:prSet custT="1"/>
      <dgm:spPr>
        <a:solidFill>
          <a:schemeClr val="bg2">
            <a:lumMod val="50000"/>
          </a:schemeClr>
        </a:solidFill>
      </dgm:spPr>
      <dgm:t>
        <a:bodyPr/>
        <a:lstStyle/>
        <a:p>
          <a:pPr rtl="1"/>
          <a:r>
            <a:rPr lang="ar-SA" sz="3600" b="1" u="sng" dirty="0" smtClean="0"/>
            <a:t>موقفه من الإسرائيليات:</a:t>
          </a:r>
          <a:endParaRPr lang="ar-SA" sz="3600" u="sng" dirty="0"/>
        </a:p>
      </dgm:t>
    </dgm:pt>
    <dgm:pt modelId="{B75FB251-D2D9-4133-AA60-5ED4D114A0D0}" type="parTrans" cxnId="{8F6BAC7F-EF41-4308-9A4F-94BC74380A8F}">
      <dgm:prSet/>
      <dgm:spPr/>
      <dgm:t>
        <a:bodyPr/>
        <a:lstStyle/>
        <a:p>
          <a:pPr rtl="1"/>
          <a:endParaRPr lang="ar-SA"/>
        </a:p>
      </dgm:t>
    </dgm:pt>
    <dgm:pt modelId="{C70F14D4-4F88-4135-BEF1-268B21B6C942}" type="sibTrans" cxnId="{8F6BAC7F-EF41-4308-9A4F-94BC74380A8F}">
      <dgm:prSet/>
      <dgm:spPr/>
      <dgm:t>
        <a:bodyPr/>
        <a:lstStyle/>
        <a:p>
          <a:pPr rtl="1"/>
          <a:endParaRPr lang="ar-SA"/>
        </a:p>
      </dgm:t>
    </dgm:pt>
    <dgm:pt modelId="{91D9DB46-CF57-429F-A2C6-942378E6E42E}">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3200" dirty="0" smtClean="0"/>
            <a:t>ثم إننا نجد ابن جرير </a:t>
          </a:r>
          <a:r>
            <a:rPr lang="ar-SA" sz="3200" dirty="0" err="1" smtClean="0"/>
            <a:t>يأتى</a:t>
          </a:r>
          <a:r>
            <a:rPr lang="ar-SA" sz="3200" dirty="0" smtClean="0"/>
            <a:t> </a:t>
          </a:r>
          <a:r>
            <a:rPr lang="ar-SA" sz="3200" dirty="0" err="1" smtClean="0"/>
            <a:t>فى</a:t>
          </a:r>
          <a:r>
            <a:rPr lang="ar-SA" sz="3200" dirty="0" smtClean="0"/>
            <a:t> تفسيره بأخبار مأخوذة من القصص </a:t>
          </a:r>
          <a:r>
            <a:rPr lang="ar-SA" sz="3200" dirty="0" err="1" smtClean="0"/>
            <a:t>الإسرائيلى</a:t>
          </a:r>
          <a:r>
            <a:rPr lang="ar-SA" sz="3200" dirty="0" smtClean="0"/>
            <a:t>، يرويها بإسناده إلى </a:t>
          </a:r>
          <a:r>
            <a:rPr lang="ar-SA" sz="3200" u="sng" dirty="0" smtClean="0"/>
            <a:t>كعب الأحبار</a:t>
          </a:r>
          <a:r>
            <a:rPr lang="ar-SA" sz="3200" dirty="0" smtClean="0"/>
            <a:t>، </a:t>
          </a:r>
          <a:r>
            <a:rPr lang="ar-SA" sz="3200" u="sng" dirty="0" smtClean="0"/>
            <a:t>ووهب بن منبِّه</a:t>
          </a:r>
          <a:r>
            <a:rPr lang="ar-SA" sz="3200" dirty="0" smtClean="0"/>
            <a:t>، </a:t>
          </a:r>
          <a:r>
            <a:rPr lang="ar-SA" sz="3200" u="sng" dirty="0" smtClean="0"/>
            <a:t>وابن جريج، والسدى</a:t>
          </a:r>
          <a:r>
            <a:rPr lang="ar-SA" sz="3200" dirty="0" smtClean="0"/>
            <a:t>، وغيرهم.</a:t>
          </a:r>
          <a:endParaRPr lang="ar-SA" sz="3200" dirty="0"/>
        </a:p>
      </dgm:t>
    </dgm:pt>
    <dgm:pt modelId="{46B12471-E3CF-43DF-8223-EC5B74FD6B41}" type="parTrans" cxnId="{BB203343-9D1E-45C7-923D-742835767F49}">
      <dgm:prSet/>
      <dgm:spPr/>
      <dgm:t>
        <a:bodyPr/>
        <a:lstStyle/>
        <a:p>
          <a:pPr rtl="1"/>
          <a:endParaRPr lang="ar-SA"/>
        </a:p>
      </dgm:t>
    </dgm:pt>
    <dgm:pt modelId="{37083983-D3F4-4FBE-84DF-36A24061577F}" type="sibTrans" cxnId="{BB203343-9D1E-45C7-923D-742835767F49}">
      <dgm:prSet/>
      <dgm:spPr/>
      <dgm:t>
        <a:bodyPr/>
        <a:lstStyle/>
        <a:p>
          <a:pPr rtl="1"/>
          <a:endParaRPr lang="ar-SA"/>
        </a:p>
      </dgm:t>
    </dgm:pt>
    <dgm:pt modelId="{7C8D58E2-820E-476D-9D6C-23125F3D25EB}">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ونلاحظ أن ابن جرير قد أسرف في ذكر الروايات الإسرائيلية ، والكتاب </a:t>
          </a:r>
          <a:r>
            <a:rPr lang="ar-SA" sz="3200" dirty="0" err="1" smtClean="0"/>
            <a:t>مليئ</a:t>
          </a:r>
          <a:r>
            <a:rPr lang="ar-SA" sz="3200" dirty="0" smtClean="0"/>
            <a:t> بالقصص الإسرائيلي والقصص الغريب، الذي يكاد لا يمت إلى التفسير بصلة. </a:t>
          </a:r>
          <a:endParaRPr lang="ar-SA" sz="3200" dirty="0"/>
        </a:p>
      </dgm:t>
    </dgm:pt>
    <dgm:pt modelId="{25F81328-48C4-4A3B-86FD-10001DF635BF}" type="parTrans" cxnId="{22837800-84D4-4086-91D5-FD3471CD2DBD}">
      <dgm:prSet/>
      <dgm:spPr/>
      <dgm:t>
        <a:bodyPr/>
        <a:lstStyle/>
        <a:p>
          <a:pPr rtl="1"/>
          <a:endParaRPr lang="ar-SA"/>
        </a:p>
      </dgm:t>
    </dgm:pt>
    <dgm:pt modelId="{BD439433-9D77-47C2-BB83-BF3034E62CE7}" type="sibTrans" cxnId="{22837800-84D4-4086-91D5-FD3471CD2DBD}">
      <dgm:prSet/>
      <dgm:spPr/>
      <dgm:t>
        <a:bodyPr/>
        <a:lstStyle/>
        <a:p>
          <a:pPr rtl="1"/>
          <a:endParaRPr lang="ar-SA"/>
        </a:p>
      </dgm:t>
    </dgm:pt>
    <dgm:pt modelId="{D8B17E92-DAE6-4C8D-A942-0432C58CE515}" type="pres">
      <dgm:prSet presAssocID="{25CACC6B-F442-457B-9566-222D879C0184}" presName="linear" presStyleCnt="0">
        <dgm:presLayoutVars>
          <dgm:animLvl val="lvl"/>
          <dgm:resizeHandles val="exact"/>
        </dgm:presLayoutVars>
      </dgm:prSet>
      <dgm:spPr/>
      <dgm:t>
        <a:bodyPr/>
        <a:lstStyle/>
        <a:p>
          <a:pPr rtl="1"/>
          <a:endParaRPr lang="ar-SA"/>
        </a:p>
      </dgm:t>
    </dgm:pt>
    <dgm:pt modelId="{F39E866A-F7A2-4EB5-9EA3-797FE5D1A5EC}" type="pres">
      <dgm:prSet presAssocID="{9B11D8AA-C2D7-4008-95B5-072D218B0E5B}" presName="parentText" presStyleLbl="node1" presStyleIdx="0" presStyleCnt="3" custScaleY="49548" custLinFactY="-7084" custLinFactNeighborX="126" custLinFactNeighborY="-100000">
        <dgm:presLayoutVars>
          <dgm:chMax val="0"/>
          <dgm:bulletEnabled val="1"/>
        </dgm:presLayoutVars>
      </dgm:prSet>
      <dgm:spPr/>
      <dgm:t>
        <a:bodyPr/>
        <a:lstStyle/>
        <a:p>
          <a:pPr rtl="1"/>
          <a:endParaRPr lang="ar-SA"/>
        </a:p>
      </dgm:t>
    </dgm:pt>
    <dgm:pt modelId="{C2FFBB48-4C40-4E27-B61F-33BEDCE1139A}" type="pres">
      <dgm:prSet presAssocID="{C70F14D4-4F88-4135-BEF1-268B21B6C942}" presName="spacer" presStyleCnt="0"/>
      <dgm:spPr/>
    </dgm:pt>
    <dgm:pt modelId="{12AC00C9-72EB-44B3-84AA-A3B138DD30D2}" type="pres">
      <dgm:prSet presAssocID="{91D9DB46-CF57-429F-A2C6-942378E6E42E}" presName="parentText" presStyleLbl="node1" presStyleIdx="1" presStyleCnt="3" custLinFactY="-4730" custLinFactNeighborX="126" custLinFactNeighborY="-100000">
        <dgm:presLayoutVars>
          <dgm:chMax val="0"/>
          <dgm:bulletEnabled val="1"/>
        </dgm:presLayoutVars>
      </dgm:prSet>
      <dgm:spPr/>
      <dgm:t>
        <a:bodyPr/>
        <a:lstStyle/>
        <a:p>
          <a:pPr rtl="1"/>
          <a:endParaRPr lang="ar-SA"/>
        </a:p>
      </dgm:t>
    </dgm:pt>
    <dgm:pt modelId="{7DD8385D-2587-4EE0-92A6-07CEF7700CA3}" type="pres">
      <dgm:prSet presAssocID="{37083983-D3F4-4FBE-84DF-36A24061577F}" presName="spacer" presStyleCnt="0"/>
      <dgm:spPr/>
    </dgm:pt>
    <dgm:pt modelId="{2ADDF0F1-5D63-43AB-9136-242895AA8A52}" type="pres">
      <dgm:prSet presAssocID="{7C8D58E2-820E-476D-9D6C-23125F3D25EB}" presName="parentText" presStyleLbl="node1" presStyleIdx="2" presStyleCnt="3" custScaleY="108868">
        <dgm:presLayoutVars>
          <dgm:chMax val="0"/>
          <dgm:bulletEnabled val="1"/>
        </dgm:presLayoutVars>
      </dgm:prSet>
      <dgm:spPr/>
      <dgm:t>
        <a:bodyPr/>
        <a:lstStyle/>
        <a:p>
          <a:pPr rtl="1"/>
          <a:endParaRPr lang="ar-SA"/>
        </a:p>
      </dgm:t>
    </dgm:pt>
  </dgm:ptLst>
  <dgm:cxnLst>
    <dgm:cxn modelId="{9A14629C-3DCD-4A1E-B6CC-856985FC530A}" type="presOf" srcId="{91D9DB46-CF57-429F-A2C6-942378E6E42E}" destId="{12AC00C9-72EB-44B3-84AA-A3B138DD30D2}" srcOrd="0" destOrd="0" presId="urn:microsoft.com/office/officeart/2005/8/layout/vList2"/>
    <dgm:cxn modelId="{EC2C0449-454A-4325-BC62-8C692479FAD1}" type="presOf" srcId="{9B11D8AA-C2D7-4008-95B5-072D218B0E5B}" destId="{F39E866A-F7A2-4EB5-9EA3-797FE5D1A5EC}" srcOrd="0" destOrd="0" presId="urn:microsoft.com/office/officeart/2005/8/layout/vList2"/>
    <dgm:cxn modelId="{D2067814-C8AB-4A04-9A85-EF3BCC34071E}" type="presOf" srcId="{7C8D58E2-820E-476D-9D6C-23125F3D25EB}" destId="{2ADDF0F1-5D63-43AB-9136-242895AA8A52}" srcOrd="0" destOrd="0" presId="urn:microsoft.com/office/officeart/2005/8/layout/vList2"/>
    <dgm:cxn modelId="{8F6BAC7F-EF41-4308-9A4F-94BC74380A8F}" srcId="{25CACC6B-F442-457B-9566-222D879C0184}" destId="{9B11D8AA-C2D7-4008-95B5-072D218B0E5B}" srcOrd="0" destOrd="0" parTransId="{B75FB251-D2D9-4133-AA60-5ED4D114A0D0}" sibTransId="{C70F14D4-4F88-4135-BEF1-268B21B6C942}"/>
    <dgm:cxn modelId="{BB203343-9D1E-45C7-923D-742835767F49}" srcId="{25CACC6B-F442-457B-9566-222D879C0184}" destId="{91D9DB46-CF57-429F-A2C6-942378E6E42E}" srcOrd="1" destOrd="0" parTransId="{46B12471-E3CF-43DF-8223-EC5B74FD6B41}" sibTransId="{37083983-D3F4-4FBE-84DF-36A24061577F}"/>
    <dgm:cxn modelId="{45DFE63D-6312-472F-BE3A-564AD5473925}" type="presOf" srcId="{25CACC6B-F442-457B-9566-222D879C0184}" destId="{D8B17E92-DAE6-4C8D-A942-0432C58CE515}" srcOrd="0" destOrd="0" presId="urn:microsoft.com/office/officeart/2005/8/layout/vList2"/>
    <dgm:cxn modelId="{22837800-84D4-4086-91D5-FD3471CD2DBD}" srcId="{25CACC6B-F442-457B-9566-222D879C0184}" destId="{7C8D58E2-820E-476D-9D6C-23125F3D25EB}" srcOrd="2" destOrd="0" parTransId="{25F81328-48C4-4A3B-86FD-10001DF635BF}" sibTransId="{BD439433-9D77-47C2-BB83-BF3034E62CE7}"/>
    <dgm:cxn modelId="{DD767BE3-2E59-4D79-9C36-4609173723A8}" type="presParOf" srcId="{D8B17E92-DAE6-4C8D-A942-0432C58CE515}" destId="{F39E866A-F7A2-4EB5-9EA3-797FE5D1A5EC}" srcOrd="0" destOrd="0" presId="urn:microsoft.com/office/officeart/2005/8/layout/vList2"/>
    <dgm:cxn modelId="{F00952C0-2292-4620-AD69-82FCAB11FB71}" type="presParOf" srcId="{D8B17E92-DAE6-4C8D-A942-0432C58CE515}" destId="{C2FFBB48-4C40-4E27-B61F-33BEDCE1139A}" srcOrd="1" destOrd="0" presId="urn:microsoft.com/office/officeart/2005/8/layout/vList2"/>
    <dgm:cxn modelId="{BEA5D94D-9213-494B-9BB9-F5EB180CF1F7}" type="presParOf" srcId="{D8B17E92-DAE6-4C8D-A942-0432C58CE515}" destId="{12AC00C9-72EB-44B3-84AA-A3B138DD30D2}" srcOrd="2" destOrd="0" presId="urn:microsoft.com/office/officeart/2005/8/layout/vList2"/>
    <dgm:cxn modelId="{71264F75-5D4B-492F-A77E-F152D90F90B4}" type="presParOf" srcId="{D8B17E92-DAE6-4C8D-A942-0432C58CE515}" destId="{7DD8385D-2587-4EE0-92A6-07CEF7700CA3}" srcOrd="3" destOrd="0" presId="urn:microsoft.com/office/officeart/2005/8/layout/vList2"/>
    <dgm:cxn modelId="{CF63ABCC-3AD8-4165-9548-D86BC9DD5159}" type="presParOf" srcId="{D8B17E92-DAE6-4C8D-A942-0432C58CE515}" destId="{2ADDF0F1-5D63-43AB-9136-242895AA8A5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ED60023-6FB7-47DE-8F95-9DAA5FF26003}" type="doc">
      <dgm:prSet loTypeId="urn:microsoft.com/office/officeart/2005/8/layout/vList4" loCatId="list" qsTypeId="urn:microsoft.com/office/officeart/2005/8/quickstyle/simple1" qsCatId="simple" csTypeId="urn:microsoft.com/office/officeart/2005/8/colors/accent1_2" csCatId="accent1" phldr="1"/>
      <dgm:spPr/>
      <dgm:t>
        <a:bodyPr/>
        <a:lstStyle/>
        <a:p>
          <a:pPr rtl="1"/>
          <a:endParaRPr lang="ar-SA"/>
        </a:p>
      </dgm:t>
    </dgm:pt>
    <dgm:pt modelId="{4B4AF6CB-5065-43D0-AEC1-31BD9DC07FED}">
      <dgm:prSet>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dirty="0" smtClean="0"/>
            <a:t>لكن ابن جرير قد ذكرها </a:t>
          </a:r>
          <a:r>
            <a:rPr lang="ar-SA" u="sng" dirty="0" smtClean="0">
              <a:solidFill>
                <a:srgbClr val="FF0000"/>
              </a:solidFill>
            </a:rPr>
            <a:t>مسندة</a:t>
          </a:r>
          <a:r>
            <a:rPr lang="ar-SA" dirty="0" smtClean="0"/>
            <a:t> ،الأمر الذي قلل من خطورتها.</a:t>
          </a:r>
          <a:endParaRPr lang="ar-SA" dirty="0"/>
        </a:p>
      </dgm:t>
    </dgm:pt>
    <dgm:pt modelId="{3904EE55-51EB-4DB9-8DFE-526A8642D2C8}" type="parTrans" cxnId="{18420731-3B58-42EE-B7C8-24D42FC70137}">
      <dgm:prSet/>
      <dgm:spPr/>
      <dgm:t>
        <a:bodyPr/>
        <a:lstStyle/>
        <a:p>
          <a:pPr rtl="1"/>
          <a:endParaRPr lang="ar-SA"/>
        </a:p>
      </dgm:t>
    </dgm:pt>
    <dgm:pt modelId="{6051F5DB-A99E-44F3-8C91-3070702735DA}" type="sibTrans" cxnId="{18420731-3B58-42EE-B7C8-24D42FC70137}">
      <dgm:prSet/>
      <dgm:spPr/>
      <dgm:t>
        <a:bodyPr/>
        <a:lstStyle/>
        <a:p>
          <a:pPr rtl="1"/>
          <a:endParaRPr lang="ar-SA"/>
        </a:p>
      </dgm:t>
    </dgm:pt>
    <dgm:pt modelId="{D3148B9D-03F0-497F-B1AF-4ABC0E9D91E9}" type="pres">
      <dgm:prSet presAssocID="{9ED60023-6FB7-47DE-8F95-9DAA5FF26003}" presName="linear" presStyleCnt="0">
        <dgm:presLayoutVars>
          <dgm:dir/>
          <dgm:resizeHandles val="exact"/>
        </dgm:presLayoutVars>
      </dgm:prSet>
      <dgm:spPr/>
      <dgm:t>
        <a:bodyPr/>
        <a:lstStyle/>
        <a:p>
          <a:pPr rtl="1"/>
          <a:endParaRPr lang="ar-SA"/>
        </a:p>
      </dgm:t>
    </dgm:pt>
    <dgm:pt modelId="{B3C64CE2-D3B0-4C05-BAF7-D0D884877632}" type="pres">
      <dgm:prSet presAssocID="{4B4AF6CB-5065-43D0-AEC1-31BD9DC07FED}" presName="comp" presStyleCnt="0"/>
      <dgm:spPr/>
    </dgm:pt>
    <dgm:pt modelId="{3867B823-D33B-4D2C-8D97-1F661501C54C}" type="pres">
      <dgm:prSet presAssocID="{4B4AF6CB-5065-43D0-AEC1-31BD9DC07FED}" presName="box" presStyleLbl="node1" presStyleIdx="0" presStyleCnt="1"/>
      <dgm:spPr/>
      <dgm:t>
        <a:bodyPr/>
        <a:lstStyle/>
        <a:p>
          <a:pPr rtl="1"/>
          <a:endParaRPr lang="ar-SA"/>
        </a:p>
      </dgm:t>
    </dgm:pt>
    <dgm:pt modelId="{F62E87C7-5FFC-48E8-8674-5FD59BD9B835}" type="pres">
      <dgm:prSet presAssocID="{4B4AF6CB-5065-43D0-AEC1-31BD9DC07FED}" presName="img" presStyleLbl="fgImgPlace1" presStyleIdx="0" presStyleCnt="1"/>
      <dgm:spPr/>
    </dgm:pt>
    <dgm:pt modelId="{184361A8-993D-4D0F-AABE-44EB0DED5977}" type="pres">
      <dgm:prSet presAssocID="{4B4AF6CB-5065-43D0-AEC1-31BD9DC07FED}" presName="text" presStyleLbl="node1" presStyleIdx="0" presStyleCnt="1">
        <dgm:presLayoutVars>
          <dgm:bulletEnabled val="1"/>
        </dgm:presLayoutVars>
      </dgm:prSet>
      <dgm:spPr/>
      <dgm:t>
        <a:bodyPr/>
        <a:lstStyle/>
        <a:p>
          <a:pPr rtl="1"/>
          <a:endParaRPr lang="ar-SA"/>
        </a:p>
      </dgm:t>
    </dgm:pt>
  </dgm:ptLst>
  <dgm:cxnLst>
    <dgm:cxn modelId="{19D00C10-0D40-4F08-83EA-9903B705C7C2}" type="presOf" srcId="{9ED60023-6FB7-47DE-8F95-9DAA5FF26003}" destId="{D3148B9D-03F0-497F-B1AF-4ABC0E9D91E9}" srcOrd="0" destOrd="0" presId="urn:microsoft.com/office/officeart/2005/8/layout/vList4"/>
    <dgm:cxn modelId="{18420731-3B58-42EE-B7C8-24D42FC70137}" srcId="{9ED60023-6FB7-47DE-8F95-9DAA5FF26003}" destId="{4B4AF6CB-5065-43D0-AEC1-31BD9DC07FED}" srcOrd="0" destOrd="0" parTransId="{3904EE55-51EB-4DB9-8DFE-526A8642D2C8}" sibTransId="{6051F5DB-A99E-44F3-8C91-3070702735DA}"/>
    <dgm:cxn modelId="{1F8E891D-A771-4A89-94A9-FABDF0F48672}" type="presOf" srcId="{4B4AF6CB-5065-43D0-AEC1-31BD9DC07FED}" destId="{3867B823-D33B-4D2C-8D97-1F661501C54C}" srcOrd="0" destOrd="0" presId="urn:microsoft.com/office/officeart/2005/8/layout/vList4"/>
    <dgm:cxn modelId="{DCB9CAEE-5579-47FE-B96C-B892C1CA77E8}" type="presOf" srcId="{4B4AF6CB-5065-43D0-AEC1-31BD9DC07FED}" destId="{184361A8-993D-4D0F-AABE-44EB0DED5977}" srcOrd="1" destOrd="0" presId="urn:microsoft.com/office/officeart/2005/8/layout/vList4"/>
    <dgm:cxn modelId="{438B7754-11BD-4D0A-847A-DE1356A57C96}" type="presParOf" srcId="{D3148B9D-03F0-497F-B1AF-4ABC0E9D91E9}" destId="{B3C64CE2-D3B0-4C05-BAF7-D0D884877632}" srcOrd="0" destOrd="0" presId="urn:microsoft.com/office/officeart/2005/8/layout/vList4"/>
    <dgm:cxn modelId="{2EAA6938-AF84-4F69-9E6F-08FE99DCEB7C}" type="presParOf" srcId="{B3C64CE2-D3B0-4C05-BAF7-D0D884877632}" destId="{3867B823-D33B-4D2C-8D97-1F661501C54C}" srcOrd="0" destOrd="0" presId="urn:microsoft.com/office/officeart/2005/8/layout/vList4"/>
    <dgm:cxn modelId="{F5E70D4A-5816-4199-A9C1-2967873D26B1}" type="presParOf" srcId="{B3C64CE2-D3B0-4C05-BAF7-D0D884877632}" destId="{F62E87C7-5FFC-48E8-8674-5FD59BD9B835}" srcOrd="1" destOrd="0" presId="urn:microsoft.com/office/officeart/2005/8/layout/vList4"/>
    <dgm:cxn modelId="{93234C96-002C-41FA-92BC-924DED9CDB0C}" type="presParOf" srcId="{B3C64CE2-D3B0-4C05-BAF7-D0D884877632}" destId="{184361A8-993D-4D0F-AABE-44EB0DED5977}"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991B980-1061-41CD-9363-B60AB0425F32}"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E4E64AE9-F9A1-43A6-90F5-5AB541175A0B}">
      <dgm:prSet>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dirty="0" smtClean="0"/>
            <a:t>ولعل كثرة الإسرائيليات عند ابن جرير تراجع إلى ما تأثَّر به من الروايات التاريخية </a:t>
          </a:r>
          <a:r>
            <a:rPr lang="ar-SA" dirty="0" err="1" smtClean="0"/>
            <a:t>التى</a:t>
          </a:r>
          <a:r>
            <a:rPr lang="ar-SA" dirty="0" smtClean="0"/>
            <a:t> عالجها </a:t>
          </a:r>
          <a:r>
            <a:rPr lang="ar-SA" dirty="0" err="1" smtClean="0"/>
            <a:t>فى</a:t>
          </a:r>
          <a:r>
            <a:rPr lang="ar-SA" dirty="0" smtClean="0"/>
            <a:t> بحوثه التاريخية الواسعة.</a:t>
          </a:r>
          <a:endParaRPr lang="ar-SA" dirty="0"/>
        </a:p>
      </dgm:t>
    </dgm:pt>
    <dgm:pt modelId="{E0F4A27A-A04A-439B-B50A-ED33606AB98F}" type="parTrans" cxnId="{D6BD3522-2DA5-49D3-AB8F-10ED3C85435B}">
      <dgm:prSet/>
      <dgm:spPr/>
      <dgm:t>
        <a:bodyPr/>
        <a:lstStyle/>
        <a:p>
          <a:pPr rtl="1"/>
          <a:endParaRPr lang="ar-SA"/>
        </a:p>
      </dgm:t>
    </dgm:pt>
    <dgm:pt modelId="{3691ACCF-9A79-48F8-8A8F-7677085F79E4}" type="sibTrans" cxnId="{D6BD3522-2DA5-49D3-AB8F-10ED3C85435B}">
      <dgm:prSet/>
      <dgm:spPr/>
      <dgm:t>
        <a:bodyPr/>
        <a:lstStyle/>
        <a:p>
          <a:pPr rtl="1"/>
          <a:endParaRPr lang="ar-SA"/>
        </a:p>
      </dgm:t>
    </dgm:pt>
    <dgm:pt modelId="{EBB035B5-F912-442F-92A3-9FB25D0D6E10}">
      <dgm:prSet>
        <dgm:style>
          <a:lnRef idx="1">
            <a:schemeClr val="accent1"/>
          </a:lnRef>
          <a:fillRef idx="2">
            <a:schemeClr val="accent1"/>
          </a:fillRef>
          <a:effectRef idx="1">
            <a:schemeClr val="accent1"/>
          </a:effectRef>
          <a:fontRef idx="minor">
            <a:schemeClr val="dk1"/>
          </a:fontRef>
        </dgm:style>
      </dgm:prSet>
      <dgm:spPr/>
      <dgm:t>
        <a:bodyPr/>
        <a:lstStyle/>
        <a:p>
          <a:pPr algn="r" rtl="1"/>
          <a:r>
            <a:rPr lang="ar-SA" dirty="0" smtClean="0"/>
            <a:t>وكان يتعقب كثيراً من هذه الروايات بالنقد. </a:t>
          </a:r>
          <a:endParaRPr lang="ar-SA" dirty="0"/>
        </a:p>
      </dgm:t>
    </dgm:pt>
    <dgm:pt modelId="{420E961D-06BE-41AD-955C-029C4F3804BF}" type="parTrans" cxnId="{93465F7E-7E16-40D2-A592-135A5EBD787B}">
      <dgm:prSet/>
      <dgm:spPr/>
      <dgm:t>
        <a:bodyPr/>
        <a:lstStyle/>
        <a:p>
          <a:pPr rtl="1"/>
          <a:endParaRPr lang="ar-SA"/>
        </a:p>
      </dgm:t>
    </dgm:pt>
    <dgm:pt modelId="{108197CA-C748-4DC6-BC98-1B69BB406CB5}" type="sibTrans" cxnId="{93465F7E-7E16-40D2-A592-135A5EBD787B}">
      <dgm:prSet/>
      <dgm:spPr/>
      <dgm:t>
        <a:bodyPr/>
        <a:lstStyle/>
        <a:p>
          <a:pPr rtl="1"/>
          <a:endParaRPr lang="ar-SA"/>
        </a:p>
      </dgm:t>
    </dgm:pt>
    <dgm:pt modelId="{1282FB3C-42EC-4186-9248-967BCA65D310}" type="pres">
      <dgm:prSet presAssocID="{B991B980-1061-41CD-9363-B60AB0425F32}" presName="linearFlow" presStyleCnt="0">
        <dgm:presLayoutVars>
          <dgm:dir/>
          <dgm:resizeHandles val="exact"/>
        </dgm:presLayoutVars>
      </dgm:prSet>
      <dgm:spPr/>
      <dgm:t>
        <a:bodyPr/>
        <a:lstStyle/>
        <a:p>
          <a:pPr rtl="1"/>
          <a:endParaRPr lang="ar-SA"/>
        </a:p>
      </dgm:t>
    </dgm:pt>
    <dgm:pt modelId="{1D334391-A408-48C7-A9C7-049345F636AB}" type="pres">
      <dgm:prSet presAssocID="{E4E64AE9-F9A1-43A6-90F5-5AB541175A0B}" presName="composite" presStyleCnt="0"/>
      <dgm:spPr/>
    </dgm:pt>
    <dgm:pt modelId="{E28ACAD9-9A08-49F7-BEC7-6F2E41D2AD87}" type="pres">
      <dgm:prSet presAssocID="{E4E64AE9-F9A1-43A6-90F5-5AB541175A0B}" presName="imgShp" presStyleLbl="fgImgPlace1" presStyleIdx="0" presStyleCnt="2" custScaleX="51227" custLinFactNeighborX="-25608" custLinFactNeighborY="-2265"/>
      <dgm:spPr/>
    </dgm:pt>
    <dgm:pt modelId="{CC9091C2-FDAB-47C9-B5FF-670705F14AD0}" type="pres">
      <dgm:prSet presAssocID="{E4E64AE9-F9A1-43A6-90F5-5AB541175A0B}" presName="txShp" presStyleLbl="node1" presStyleIdx="0" presStyleCnt="2" custScaleX="150376">
        <dgm:presLayoutVars>
          <dgm:bulletEnabled val="1"/>
        </dgm:presLayoutVars>
      </dgm:prSet>
      <dgm:spPr/>
      <dgm:t>
        <a:bodyPr/>
        <a:lstStyle/>
        <a:p>
          <a:pPr rtl="1"/>
          <a:endParaRPr lang="ar-SA"/>
        </a:p>
      </dgm:t>
    </dgm:pt>
    <dgm:pt modelId="{800DDE84-EB57-41C1-917A-A308C46EE7F2}" type="pres">
      <dgm:prSet presAssocID="{3691ACCF-9A79-48F8-8A8F-7677085F79E4}" presName="spacing" presStyleCnt="0"/>
      <dgm:spPr/>
    </dgm:pt>
    <dgm:pt modelId="{231D44EA-45BE-4B37-8EE4-9F95644B7A56}" type="pres">
      <dgm:prSet presAssocID="{EBB035B5-F912-442F-92A3-9FB25D0D6E10}" presName="composite" presStyleCnt="0"/>
      <dgm:spPr/>
    </dgm:pt>
    <dgm:pt modelId="{222464BF-CA9A-4832-B9EE-15148093CBB7}" type="pres">
      <dgm:prSet presAssocID="{EBB035B5-F912-442F-92A3-9FB25D0D6E10}" presName="imgShp" presStyleLbl="fgImgPlace1" presStyleIdx="1" presStyleCnt="2" custScaleX="51227" custLinFactNeighborX="-21949" custLinFactNeighborY="-399"/>
      <dgm:spPr/>
    </dgm:pt>
    <dgm:pt modelId="{BE333F5E-D195-4189-809C-0FFD90285803}" type="pres">
      <dgm:prSet presAssocID="{EBB035B5-F912-442F-92A3-9FB25D0D6E10}" presName="txShp" presStyleLbl="node1" presStyleIdx="1" presStyleCnt="2" custScaleX="150376">
        <dgm:presLayoutVars>
          <dgm:bulletEnabled val="1"/>
        </dgm:presLayoutVars>
      </dgm:prSet>
      <dgm:spPr/>
      <dgm:t>
        <a:bodyPr/>
        <a:lstStyle/>
        <a:p>
          <a:pPr rtl="1"/>
          <a:endParaRPr lang="ar-SA"/>
        </a:p>
      </dgm:t>
    </dgm:pt>
  </dgm:ptLst>
  <dgm:cxnLst>
    <dgm:cxn modelId="{0F48435B-A7E1-4E2F-99EB-3B04644E0315}" type="presOf" srcId="{E4E64AE9-F9A1-43A6-90F5-5AB541175A0B}" destId="{CC9091C2-FDAB-47C9-B5FF-670705F14AD0}" srcOrd="0" destOrd="0" presId="urn:microsoft.com/office/officeart/2005/8/layout/vList3"/>
    <dgm:cxn modelId="{D6BD3522-2DA5-49D3-AB8F-10ED3C85435B}" srcId="{B991B980-1061-41CD-9363-B60AB0425F32}" destId="{E4E64AE9-F9A1-43A6-90F5-5AB541175A0B}" srcOrd="0" destOrd="0" parTransId="{E0F4A27A-A04A-439B-B50A-ED33606AB98F}" sibTransId="{3691ACCF-9A79-48F8-8A8F-7677085F79E4}"/>
    <dgm:cxn modelId="{B9956079-881A-4DA2-AA97-761F4939FCD9}" type="presOf" srcId="{EBB035B5-F912-442F-92A3-9FB25D0D6E10}" destId="{BE333F5E-D195-4189-809C-0FFD90285803}" srcOrd="0" destOrd="0" presId="urn:microsoft.com/office/officeart/2005/8/layout/vList3"/>
    <dgm:cxn modelId="{93465F7E-7E16-40D2-A592-135A5EBD787B}" srcId="{B991B980-1061-41CD-9363-B60AB0425F32}" destId="{EBB035B5-F912-442F-92A3-9FB25D0D6E10}" srcOrd="1" destOrd="0" parTransId="{420E961D-06BE-41AD-955C-029C4F3804BF}" sibTransId="{108197CA-C748-4DC6-BC98-1B69BB406CB5}"/>
    <dgm:cxn modelId="{B6290947-0542-459B-9686-9A067B6692A8}" type="presOf" srcId="{B991B980-1061-41CD-9363-B60AB0425F32}" destId="{1282FB3C-42EC-4186-9248-967BCA65D310}" srcOrd="0" destOrd="0" presId="urn:microsoft.com/office/officeart/2005/8/layout/vList3"/>
    <dgm:cxn modelId="{7DCC5EFA-1423-4892-A457-40D3FBE8D3F3}" type="presParOf" srcId="{1282FB3C-42EC-4186-9248-967BCA65D310}" destId="{1D334391-A408-48C7-A9C7-049345F636AB}" srcOrd="0" destOrd="0" presId="urn:microsoft.com/office/officeart/2005/8/layout/vList3"/>
    <dgm:cxn modelId="{CFE4BF81-5E03-4B70-868B-281F84E3E698}" type="presParOf" srcId="{1D334391-A408-48C7-A9C7-049345F636AB}" destId="{E28ACAD9-9A08-49F7-BEC7-6F2E41D2AD87}" srcOrd="0" destOrd="0" presId="urn:microsoft.com/office/officeart/2005/8/layout/vList3"/>
    <dgm:cxn modelId="{BD50A43A-6C9A-46E8-A592-913535E7E13F}" type="presParOf" srcId="{1D334391-A408-48C7-A9C7-049345F636AB}" destId="{CC9091C2-FDAB-47C9-B5FF-670705F14AD0}" srcOrd="1" destOrd="0" presId="urn:microsoft.com/office/officeart/2005/8/layout/vList3"/>
    <dgm:cxn modelId="{A54C0731-3E6A-4D6C-BC5B-B5AEF0B2F417}" type="presParOf" srcId="{1282FB3C-42EC-4186-9248-967BCA65D310}" destId="{800DDE84-EB57-41C1-917A-A308C46EE7F2}" srcOrd="1" destOrd="0" presId="urn:microsoft.com/office/officeart/2005/8/layout/vList3"/>
    <dgm:cxn modelId="{D2F27FEE-8104-4965-83C4-4D7F5F04916E}" type="presParOf" srcId="{1282FB3C-42EC-4186-9248-967BCA65D310}" destId="{231D44EA-45BE-4B37-8EE4-9F95644B7A56}" srcOrd="2" destOrd="0" presId="urn:microsoft.com/office/officeart/2005/8/layout/vList3"/>
    <dgm:cxn modelId="{2DE6E329-8036-4B22-A920-94942BC51C0C}" type="presParOf" srcId="{231D44EA-45BE-4B37-8EE4-9F95644B7A56}" destId="{222464BF-CA9A-4832-B9EE-15148093CBB7}" srcOrd="0" destOrd="0" presId="urn:microsoft.com/office/officeart/2005/8/layout/vList3"/>
    <dgm:cxn modelId="{B26EB56D-C4BE-4428-860D-4A5C061A1171}" type="presParOf" srcId="{231D44EA-45BE-4B37-8EE4-9F95644B7A56}" destId="{BE333F5E-D195-4189-809C-0FFD9028580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77538E8-6D0A-43AC-ACBA-ECB65EF35687}" type="doc">
      <dgm:prSet loTypeId="urn:microsoft.com/office/officeart/2005/8/layout/hierarchy3" loCatId="hierarchy" qsTypeId="urn:microsoft.com/office/officeart/2005/8/quickstyle/simple1" qsCatId="simple" csTypeId="urn:microsoft.com/office/officeart/2005/8/colors/colorful4" csCatId="colorful" phldr="1"/>
      <dgm:spPr/>
      <dgm:t>
        <a:bodyPr/>
        <a:lstStyle/>
        <a:p>
          <a:pPr rtl="1"/>
          <a:endParaRPr lang="ar-SA"/>
        </a:p>
      </dgm:t>
    </dgm:pt>
    <dgm:pt modelId="{5D9943D0-5D1A-4A8C-8314-10BEF9F132B5}">
      <dgm:prSet/>
      <dgm:spPr/>
      <dgm:t>
        <a:bodyPr/>
        <a:lstStyle/>
        <a:p>
          <a:pPr algn="justLow" rtl="1"/>
          <a:r>
            <a:rPr lang="ar-SA" dirty="0" smtClean="0"/>
            <a:t>وابن جرير وإن ام يتعقب هذه الروايات بالنقد قد ذكر لنا السند بتمامه </a:t>
          </a:r>
          <a:r>
            <a:rPr lang="ar-SA" dirty="0" err="1" smtClean="0"/>
            <a:t>فى</a:t>
          </a:r>
          <a:r>
            <a:rPr lang="ar-SA" dirty="0" smtClean="0"/>
            <a:t> كل رواية يرويها، وبذلك يكون قد خرج من العهدة، وعلينا نحن أن ننظر </a:t>
          </a:r>
          <a:r>
            <a:rPr lang="ar-SA" dirty="0" err="1" smtClean="0"/>
            <a:t>فى</a:t>
          </a:r>
          <a:r>
            <a:rPr lang="ar-SA" dirty="0" smtClean="0"/>
            <a:t> السند ونتفقد الروايات.</a:t>
          </a:r>
          <a:endParaRPr lang="ar-SA" dirty="0"/>
        </a:p>
      </dgm:t>
    </dgm:pt>
    <dgm:pt modelId="{A00D2AF1-BB00-4C4F-84AA-42090F908986}" type="parTrans" cxnId="{63F0A198-8FAA-493C-954D-86C7219C1E75}">
      <dgm:prSet/>
      <dgm:spPr/>
      <dgm:t>
        <a:bodyPr/>
        <a:lstStyle/>
        <a:p>
          <a:pPr rtl="1"/>
          <a:endParaRPr lang="ar-SA"/>
        </a:p>
      </dgm:t>
    </dgm:pt>
    <dgm:pt modelId="{1F4B3763-1605-483A-A6A2-62074BA5C930}" type="sibTrans" cxnId="{63F0A198-8FAA-493C-954D-86C7219C1E75}">
      <dgm:prSet/>
      <dgm:spPr/>
      <dgm:t>
        <a:bodyPr/>
        <a:lstStyle/>
        <a:p>
          <a:pPr rtl="1"/>
          <a:endParaRPr lang="ar-SA"/>
        </a:p>
      </dgm:t>
    </dgm:pt>
    <dgm:pt modelId="{A6387F20-C177-47CF-A6BB-44E9F922F6B2}" type="pres">
      <dgm:prSet presAssocID="{977538E8-6D0A-43AC-ACBA-ECB65EF35687}" presName="diagram" presStyleCnt="0">
        <dgm:presLayoutVars>
          <dgm:chPref val="1"/>
          <dgm:dir/>
          <dgm:animOne val="branch"/>
          <dgm:animLvl val="lvl"/>
          <dgm:resizeHandles/>
        </dgm:presLayoutVars>
      </dgm:prSet>
      <dgm:spPr/>
      <dgm:t>
        <a:bodyPr/>
        <a:lstStyle/>
        <a:p>
          <a:pPr rtl="1"/>
          <a:endParaRPr lang="ar-SA"/>
        </a:p>
      </dgm:t>
    </dgm:pt>
    <dgm:pt modelId="{EDAA9EA8-0221-4786-9B8E-D83043D57885}" type="pres">
      <dgm:prSet presAssocID="{5D9943D0-5D1A-4A8C-8314-10BEF9F132B5}" presName="root" presStyleCnt="0"/>
      <dgm:spPr/>
    </dgm:pt>
    <dgm:pt modelId="{7ED9257F-5960-4446-8B9C-76ED9C43FB4A}" type="pres">
      <dgm:prSet presAssocID="{5D9943D0-5D1A-4A8C-8314-10BEF9F132B5}" presName="rootComposite" presStyleCnt="0"/>
      <dgm:spPr/>
    </dgm:pt>
    <dgm:pt modelId="{C6541B2B-B81C-43E9-8C1E-736728550937}" type="pres">
      <dgm:prSet presAssocID="{5D9943D0-5D1A-4A8C-8314-10BEF9F132B5}" presName="rootText" presStyleLbl="node1" presStyleIdx="0" presStyleCnt="1"/>
      <dgm:spPr/>
      <dgm:t>
        <a:bodyPr/>
        <a:lstStyle/>
        <a:p>
          <a:pPr rtl="1"/>
          <a:endParaRPr lang="ar-SA"/>
        </a:p>
      </dgm:t>
    </dgm:pt>
    <dgm:pt modelId="{8DAF6708-891E-44CC-AF4C-0CB69100FB3E}" type="pres">
      <dgm:prSet presAssocID="{5D9943D0-5D1A-4A8C-8314-10BEF9F132B5}" presName="rootConnector" presStyleLbl="node1" presStyleIdx="0" presStyleCnt="1"/>
      <dgm:spPr/>
      <dgm:t>
        <a:bodyPr/>
        <a:lstStyle/>
        <a:p>
          <a:pPr rtl="1"/>
          <a:endParaRPr lang="ar-SA"/>
        </a:p>
      </dgm:t>
    </dgm:pt>
    <dgm:pt modelId="{47C46A74-548F-43AE-9CB1-D1E1B545C158}" type="pres">
      <dgm:prSet presAssocID="{5D9943D0-5D1A-4A8C-8314-10BEF9F132B5}" presName="childShape" presStyleCnt="0"/>
      <dgm:spPr/>
    </dgm:pt>
  </dgm:ptLst>
  <dgm:cxnLst>
    <dgm:cxn modelId="{9907CE9D-ED5E-47F2-BC16-61400C7F94AA}" type="presOf" srcId="{5D9943D0-5D1A-4A8C-8314-10BEF9F132B5}" destId="{8DAF6708-891E-44CC-AF4C-0CB69100FB3E}" srcOrd="1" destOrd="0" presId="urn:microsoft.com/office/officeart/2005/8/layout/hierarchy3"/>
    <dgm:cxn modelId="{E7B66EF0-C48B-4651-A55F-CD86D3E97641}" type="presOf" srcId="{5D9943D0-5D1A-4A8C-8314-10BEF9F132B5}" destId="{C6541B2B-B81C-43E9-8C1E-736728550937}" srcOrd="0" destOrd="0" presId="urn:microsoft.com/office/officeart/2005/8/layout/hierarchy3"/>
    <dgm:cxn modelId="{63F0A198-8FAA-493C-954D-86C7219C1E75}" srcId="{977538E8-6D0A-43AC-ACBA-ECB65EF35687}" destId="{5D9943D0-5D1A-4A8C-8314-10BEF9F132B5}" srcOrd="0" destOrd="0" parTransId="{A00D2AF1-BB00-4C4F-84AA-42090F908986}" sibTransId="{1F4B3763-1605-483A-A6A2-62074BA5C930}"/>
    <dgm:cxn modelId="{0E9555EA-E430-4B06-8DA5-8C67C9A44730}" type="presOf" srcId="{977538E8-6D0A-43AC-ACBA-ECB65EF35687}" destId="{A6387F20-C177-47CF-A6BB-44E9F922F6B2}" srcOrd="0" destOrd="0" presId="urn:microsoft.com/office/officeart/2005/8/layout/hierarchy3"/>
    <dgm:cxn modelId="{58478114-3B11-4AD1-A1FC-8731BE0D35F8}" type="presParOf" srcId="{A6387F20-C177-47CF-A6BB-44E9F922F6B2}" destId="{EDAA9EA8-0221-4786-9B8E-D83043D57885}" srcOrd="0" destOrd="0" presId="urn:microsoft.com/office/officeart/2005/8/layout/hierarchy3"/>
    <dgm:cxn modelId="{483AA6C9-32B7-47E4-A9CC-9845F4B3AF98}" type="presParOf" srcId="{EDAA9EA8-0221-4786-9B8E-D83043D57885}" destId="{7ED9257F-5960-4446-8B9C-76ED9C43FB4A}" srcOrd="0" destOrd="0" presId="urn:microsoft.com/office/officeart/2005/8/layout/hierarchy3"/>
    <dgm:cxn modelId="{323C3AB8-EB21-4DCD-940E-392F4C410BCB}" type="presParOf" srcId="{7ED9257F-5960-4446-8B9C-76ED9C43FB4A}" destId="{C6541B2B-B81C-43E9-8C1E-736728550937}" srcOrd="0" destOrd="0" presId="urn:microsoft.com/office/officeart/2005/8/layout/hierarchy3"/>
    <dgm:cxn modelId="{162B8194-8501-4155-BF4D-1521D354FC16}" type="presParOf" srcId="{7ED9257F-5960-4446-8B9C-76ED9C43FB4A}" destId="{8DAF6708-891E-44CC-AF4C-0CB69100FB3E}" srcOrd="1" destOrd="0" presId="urn:microsoft.com/office/officeart/2005/8/layout/hierarchy3"/>
    <dgm:cxn modelId="{D513C7A7-D313-489E-84BD-1DEE1946410C}" type="presParOf" srcId="{EDAA9EA8-0221-4786-9B8E-D83043D57885}" destId="{47C46A74-548F-43AE-9CB1-D1E1B545C158}"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3A611FE-A888-401A-B12D-A1CC6311CEB1}"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A986B070-B3CB-4F4C-818D-BDFCBC654C9C}">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1"/>
          <a:r>
            <a:rPr lang="ar-SA" sz="3200" b="1" u="sng" dirty="0" smtClean="0"/>
            <a:t>انصرافه عما لا فائدة فيه:</a:t>
          </a:r>
          <a:endParaRPr lang="ar-SA" sz="3200" u="sng" dirty="0"/>
        </a:p>
      </dgm:t>
    </dgm:pt>
    <dgm:pt modelId="{57027D48-BDA4-45F0-B528-630F00AD93C0}" type="parTrans" cxnId="{418E8DC8-7B21-4B3F-9077-1A31E49A6134}">
      <dgm:prSet/>
      <dgm:spPr/>
      <dgm:t>
        <a:bodyPr/>
        <a:lstStyle/>
        <a:p>
          <a:pPr rtl="1"/>
          <a:endParaRPr lang="ar-SA"/>
        </a:p>
      </dgm:t>
    </dgm:pt>
    <dgm:pt modelId="{47AD5F9C-BB47-46FE-A3DD-EAA0B64C9781}" type="sibTrans" cxnId="{418E8DC8-7B21-4B3F-9077-1A31E49A6134}">
      <dgm:prSet/>
      <dgm:spPr/>
      <dgm:t>
        <a:bodyPr/>
        <a:lstStyle/>
        <a:p>
          <a:pPr rtl="1"/>
          <a:endParaRPr lang="ar-SA"/>
        </a:p>
      </dgm:t>
    </dgm:pt>
    <dgm:pt modelId="{15D4B39F-055F-4990-86C4-DD8999B43404}">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200" dirty="0" smtClean="0"/>
            <a:t>وهي الأمور التي لا يحصل بتحصيلها علم ، </a:t>
          </a:r>
          <a:r>
            <a:rPr lang="ar-SA" sz="3200" dirty="0" err="1" smtClean="0"/>
            <a:t>ولايفوت</a:t>
          </a:r>
          <a:r>
            <a:rPr lang="ar-SA" sz="3200" dirty="0" smtClean="0"/>
            <a:t> بفوتها فائدة ، أي هي أمور العلم بها لا يفيد والجهل بها لا يضر.</a:t>
          </a:r>
          <a:endParaRPr lang="ar-SA" sz="3200" dirty="0"/>
        </a:p>
      </dgm:t>
    </dgm:pt>
    <dgm:pt modelId="{7CB6D25C-8EF0-4128-ADED-78D609B3C724}" type="parTrans" cxnId="{4DD0D8EE-CACC-4DCA-BBBC-F74B9D7A04B9}">
      <dgm:prSet/>
      <dgm:spPr/>
      <dgm:t>
        <a:bodyPr/>
        <a:lstStyle/>
        <a:p>
          <a:pPr rtl="1"/>
          <a:endParaRPr lang="ar-SA"/>
        </a:p>
      </dgm:t>
    </dgm:pt>
    <dgm:pt modelId="{5BC000E9-B1FA-4C34-B7CC-3902E54C2E39}" type="sibTrans" cxnId="{4DD0D8EE-CACC-4DCA-BBBC-F74B9D7A04B9}">
      <dgm:prSet/>
      <dgm:spPr/>
      <dgm:t>
        <a:bodyPr/>
        <a:lstStyle/>
        <a:p>
          <a:pPr rtl="1"/>
          <a:endParaRPr lang="ar-SA"/>
        </a:p>
      </dgm:t>
    </dgm:pt>
    <dgm:pt modelId="{0EB23EAB-5314-435E-A70A-E30A4CB86A38}">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sz="3000" dirty="0" smtClean="0"/>
            <a:t>أ- مثال ذلك ماء في تفسير قوله تعالى:(إِذْ قَالَ الْحَوَارِيُّونَ يَا عِيسَى ابْنَ مَرْيَمَ هَلْ يَسْتَطِيعُ رَبُّكَ أَنْ يُنَزِّلَ عَلَيْنَا مَائِدَةً مِنَ السَّمَاءِ قَالَ اتَّقُوا اللَّهَ إِنْ كُنْتُمْ مُؤْمِنِينَ (112) قَالُوا نُرِيدُ أَنْ نَأْكُلَ مِنْهَا وَتَطْمَئِنَّ قُلُوبُنَا وَنَعْلَمَ أَنْ قَدْ صَدَقْتَنَا وَنَكُونَ عَلَيْهَا مِنَ الشَّاهِدِينَ (113)  </a:t>
          </a:r>
          <a:endParaRPr lang="ar-SA" sz="3000" dirty="0"/>
        </a:p>
      </dgm:t>
    </dgm:pt>
    <dgm:pt modelId="{FBC44271-4AD4-48ED-80B9-3364CF30153A}" type="parTrans" cxnId="{B9A1E2AA-2EA7-4D04-A40C-D4E935BFADD0}">
      <dgm:prSet/>
      <dgm:spPr/>
      <dgm:t>
        <a:bodyPr/>
        <a:lstStyle/>
        <a:p>
          <a:pPr rtl="1"/>
          <a:endParaRPr lang="ar-SA"/>
        </a:p>
      </dgm:t>
    </dgm:pt>
    <dgm:pt modelId="{48E67D23-667F-4A47-8021-16288E92EA22}" type="sibTrans" cxnId="{B9A1E2AA-2EA7-4D04-A40C-D4E935BFADD0}">
      <dgm:prSet/>
      <dgm:spPr/>
      <dgm:t>
        <a:bodyPr/>
        <a:lstStyle/>
        <a:p>
          <a:pPr rtl="1"/>
          <a:endParaRPr lang="ar-SA"/>
        </a:p>
      </dgm:t>
    </dgm:pt>
    <dgm:pt modelId="{569C673D-C2B5-45BE-93FB-E0BD8A5ADA07}" type="pres">
      <dgm:prSet presAssocID="{43A611FE-A888-401A-B12D-A1CC6311CEB1}" presName="linear" presStyleCnt="0">
        <dgm:presLayoutVars>
          <dgm:animLvl val="lvl"/>
          <dgm:resizeHandles val="exact"/>
        </dgm:presLayoutVars>
      </dgm:prSet>
      <dgm:spPr/>
      <dgm:t>
        <a:bodyPr/>
        <a:lstStyle/>
        <a:p>
          <a:pPr rtl="1"/>
          <a:endParaRPr lang="ar-SA"/>
        </a:p>
      </dgm:t>
    </dgm:pt>
    <dgm:pt modelId="{BA465B3D-73EA-4044-B983-62C8F5DDA4ED}" type="pres">
      <dgm:prSet presAssocID="{A986B070-B3CB-4F4C-818D-BDFCBC654C9C}" presName="parentText" presStyleLbl="node1" presStyleIdx="0" presStyleCnt="3" custScaleY="40008" custLinFactY="-5809" custLinFactNeighborX="126" custLinFactNeighborY="-100000">
        <dgm:presLayoutVars>
          <dgm:chMax val="0"/>
          <dgm:bulletEnabled val="1"/>
        </dgm:presLayoutVars>
      </dgm:prSet>
      <dgm:spPr/>
      <dgm:t>
        <a:bodyPr/>
        <a:lstStyle/>
        <a:p>
          <a:pPr rtl="1"/>
          <a:endParaRPr lang="ar-SA"/>
        </a:p>
      </dgm:t>
    </dgm:pt>
    <dgm:pt modelId="{FF83B3E4-D197-4D46-9FEE-C80CE5375B28}" type="pres">
      <dgm:prSet presAssocID="{47AD5F9C-BB47-46FE-A3DD-EAA0B64C9781}" presName="spacer" presStyleCnt="0"/>
      <dgm:spPr/>
    </dgm:pt>
    <dgm:pt modelId="{5545B982-A93B-4816-9FC7-0D45AD0F400B}" type="pres">
      <dgm:prSet presAssocID="{15D4B39F-055F-4990-86C4-DD8999B43404}" presName="parentText" presStyleLbl="node1" presStyleIdx="1" presStyleCnt="3" custLinFactY="-1201" custLinFactNeighborX="126" custLinFactNeighborY="-100000">
        <dgm:presLayoutVars>
          <dgm:chMax val="0"/>
          <dgm:bulletEnabled val="1"/>
        </dgm:presLayoutVars>
      </dgm:prSet>
      <dgm:spPr/>
      <dgm:t>
        <a:bodyPr/>
        <a:lstStyle/>
        <a:p>
          <a:pPr rtl="1"/>
          <a:endParaRPr lang="ar-SA"/>
        </a:p>
      </dgm:t>
    </dgm:pt>
    <dgm:pt modelId="{CCA2D999-CD80-457E-8D8D-BD3025DEF5FC}" type="pres">
      <dgm:prSet presAssocID="{5BC000E9-B1FA-4C34-B7CC-3902E54C2E39}" presName="spacer" presStyleCnt="0"/>
      <dgm:spPr/>
    </dgm:pt>
    <dgm:pt modelId="{3DA2411D-79D6-44DA-87C2-DB69483F2B1E}" type="pres">
      <dgm:prSet presAssocID="{0EB23EAB-5314-435E-A70A-E30A4CB86A38}" presName="parentText" presStyleLbl="node1" presStyleIdx="2" presStyleCnt="3">
        <dgm:presLayoutVars>
          <dgm:chMax val="0"/>
          <dgm:bulletEnabled val="1"/>
        </dgm:presLayoutVars>
      </dgm:prSet>
      <dgm:spPr/>
      <dgm:t>
        <a:bodyPr/>
        <a:lstStyle/>
        <a:p>
          <a:pPr rtl="1"/>
          <a:endParaRPr lang="ar-SA"/>
        </a:p>
      </dgm:t>
    </dgm:pt>
  </dgm:ptLst>
  <dgm:cxnLst>
    <dgm:cxn modelId="{B9A1E2AA-2EA7-4D04-A40C-D4E935BFADD0}" srcId="{43A611FE-A888-401A-B12D-A1CC6311CEB1}" destId="{0EB23EAB-5314-435E-A70A-E30A4CB86A38}" srcOrd="2" destOrd="0" parTransId="{FBC44271-4AD4-48ED-80B9-3364CF30153A}" sibTransId="{48E67D23-667F-4A47-8021-16288E92EA22}"/>
    <dgm:cxn modelId="{4DD0D8EE-CACC-4DCA-BBBC-F74B9D7A04B9}" srcId="{43A611FE-A888-401A-B12D-A1CC6311CEB1}" destId="{15D4B39F-055F-4990-86C4-DD8999B43404}" srcOrd="1" destOrd="0" parTransId="{7CB6D25C-8EF0-4128-ADED-78D609B3C724}" sibTransId="{5BC000E9-B1FA-4C34-B7CC-3902E54C2E39}"/>
    <dgm:cxn modelId="{F4D3460D-CAD5-4C97-8FCB-7A3693A01AD3}" type="presOf" srcId="{0EB23EAB-5314-435E-A70A-E30A4CB86A38}" destId="{3DA2411D-79D6-44DA-87C2-DB69483F2B1E}" srcOrd="0" destOrd="0" presId="urn:microsoft.com/office/officeart/2005/8/layout/vList2"/>
    <dgm:cxn modelId="{AB6B6C3C-9AC4-4409-B52A-85D26F5868A5}" type="presOf" srcId="{43A611FE-A888-401A-B12D-A1CC6311CEB1}" destId="{569C673D-C2B5-45BE-93FB-E0BD8A5ADA07}" srcOrd="0" destOrd="0" presId="urn:microsoft.com/office/officeart/2005/8/layout/vList2"/>
    <dgm:cxn modelId="{B0F94773-306F-4B2B-B1E2-4D12D8111D44}" type="presOf" srcId="{15D4B39F-055F-4990-86C4-DD8999B43404}" destId="{5545B982-A93B-4816-9FC7-0D45AD0F400B}" srcOrd="0" destOrd="0" presId="urn:microsoft.com/office/officeart/2005/8/layout/vList2"/>
    <dgm:cxn modelId="{418E8DC8-7B21-4B3F-9077-1A31E49A6134}" srcId="{43A611FE-A888-401A-B12D-A1CC6311CEB1}" destId="{A986B070-B3CB-4F4C-818D-BDFCBC654C9C}" srcOrd="0" destOrd="0" parTransId="{57027D48-BDA4-45F0-B528-630F00AD93C0}" sibTransId="{47AD5F9C-BB47-46FE-A3DD-EAA0B64C9781}"/>
    <dgm:cxn modelId="{5C8C58E6-3218-4C2B-9DFD-7E9933514E14}" type="presOf" srcId="{A986B070-B3CB-4F4C-818D-BDFCBC654C9C}" destId="{BA465B3D-73EA-4044-B983-62C8F5DDA4ED}" srcOrd="0" destOrd="0" presId="urn:microsoft.com/office/officeart/2005/8/layout/vList2"/>
    <dgm:cxn modelId="{97E81A7E-14B1-432A-A27D-B72AABF1EC30}" type="presParOf" srcId="{569C673D-C2B5-45BE-93FB-E0BD8A5ADA07}" destId="{BA465B3D-73EA-4044-B983-62C8F5DDA4ED}" srcOrd="0" destOrd="0" presId="urn:microsoft.com/office/officeart/2005/8/layout/vList2"/>
    <dgm:cxn modelId="{73D7227B-B831-4262-BA46-334086E8E056}" type="presParOf" srcId="{569C673D-C2B5-45BE-93FB-E0BD8A5ADA07}" destId="{FF83B3E4-D197-4D46-9FEE-C80CE5375B28}" srcOrd="1" destOrd="0" presId="urn:microsoft.com/office/officeart/2005/8/layout/vList2"/>
    <dgm:cxn modelId="{F34C1906-05FB-4C2F-B1C4-2BCB2DE64CF8}" type="presParOf" srcId="{569C673D-C2B5-45BE-93FB-E0BD8A5ADA07}" destId="{5545B982-A93B-4816-9FC7-0D45AD0F400B}" srcOrd="2" destOrd="0" presId="urn:microsoft.com/office/officeart/2005/8/layout/vList2"/>
    <dgm:cxn modelId="{83AD07DF-99AA-4766-B2B9-15A9E811C138}" type="presParOf" srcId="{569C673D-C2B5-45BE-93FB-E0BD8A5ADA07}" destId="{CCA2D999-CD80-457E-8D8D-BD3025DEF5FC}" srcOrd="3" destOrd="0" presId="urn:microsoft.com/office/officeart/2005/8/layout/vList2"/>
    <dgm:cxn modelId="{FAEA01EE-3A45-436C-A563-328F73558D9B}" type="presParOf" srcId="{569C673D-C2B5-45BE-93FB-E0BD8A5ADA07}" destId="{3DA2411D-79D6-44DA-87C2-DB69483F2B1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0A2D78D-7F66-4517-A5A9-30A8CEBDBFDB}"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pPr rtl="1"/>
          <a:endParaRPr lang="ar-SA"/>
        </a:p>
      </dgm:t>
    </dgm:pt>
    <dgm:pt modelId="{252E223D-A936-4FE6-B96B-0552069A198E}">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قَالَ عِيسَى ابْنُ مَرْيَمَ اللَّهُمَّ رَبَّنَا أَنْزِلْ عَلَيْنَا مَائِدَةً مِنَ السَّمَاءِ تَكُونُ لَنَا عِيدًا لِأَوَّلِنَا وَآَخِرِنَا وَآَيَةً مِنْكَ وَارْزُقْنَا وَأَنْتَ خَيْرُ الرَّازِقِينَ(114) قَالَ اللَّهُ إِنِّي مُنَزِّلُهَا عَلَيْكُمْ فَمَنْ يَكْفُرْ بَعْدُ مِنْكُمْ فَإِنِّي أُعَذِّبُهُ عَذَابًا لَا أُعَذِّبُهُ أَحَدًا مِنَ الْعَالَمِينَ (115)</a:t>
          </a:r>
          <a:endParaRPr lang="ar-SA" dirty="0"/>
        </a:p>
      </dgm:t>
    </dgm:pt>
    <dgm:pt modelId="{286F50FE-E6D6-4C0D-8DD2-72EF78C424E7}" type="parTrans" cxnId="{7C9124BE-483F-4EEF-8F36-C967667DBCDC}">
      <dgm:prSet/>
      <dgm:spPr/>
      <dgm:t>
        <a:bodyPr/>
        <a:lstStyle/>
        <a:p>
          <a:pPr rtl="1"/>
          <a:endParaRPr lang="ar-SA"/>
        </a:p>
      </dgm:t>
    </dgm:pt>
    <dgm:pt modelId="{308641E3-80AB-4E4F-A14D-6AE36155C0A2}" type="sibTrans" cxnId="{7C9124BE-483F-4EEF-8F36-C967667DBCDC}">
      <dgm:prSet/>
      <dgm:spPr/>
      <dgm:t>
        <a:bodyPr/>
        <a:lstStyle/>
        <a:p>
          <a:pPr rtl="1"/>
          <a:endParaRPr lang="ar-SA"/>
        </a:p>
      </dgm:t>
    </dgm:pt>
    <dgm:pt modelId="{B5E4D9B6-9A9F-406D-9131-6F78FE15F341}" type="pres">
      <dgm:prSet presAssocID="{60A2D78D-7F66-4517-A5A9-30A8CEBDBFDB}" presName="diagram" presStyleCnt="0">
        <dgm:presLayoutVars>
          <dgm:chPref val="1"/>
          <dgm:dir/>
          <dgm:animOne val="branch"/>
          <dgm:animLvl val="lvl"/>
          <dgm:resizeHandles/>
        </dgm:presLayoutVars>
      </dgm:prSet>
      <dgm:spPr/>
      <dgm:t>
        <a:bodyPr/>
        <a:lstStyle/>
        <a:p>
          <a:pPr rtl="1"/>
          <a:endParaRPr lang="ar-SA"/>
        </a:p>
      </dgm:t>
    </dgm:pt>
    <dgm:pt modelId="{06BE8E31-10A9-4C3A-8266-FC030543DAA3}" type="pres">
      <dgm:prSet presAssocID="{252E223D-A936-4FE6-B96B-0552069A198E}" presName="root" presStyleCnt="0"/>
      <dgm:spPr/>
    </dgm:pt>
    <dgm:pt modelId="{838D01D1-4E56-4E78-AF8C-DAFA12BF05A5}" type="pres">
      <dgm:prSet presAssocID="{252E223D-A936-4FE6-B96B-0552069A198E}" presName="rootComposite" presStyleCnt="0"/>
      <dgm:spPr/>
    </dgm:pt>
    <dgm:pt modelId="{18B58066-5879-4EED-BE42-438D00942927}" type="pres">
      <dgm:prSet presAssocID="{252E223D-A936-4FE6-B96B-0552069A198E}" presName="rootText" presStyleLbl="node1" presStyleIdx="0" presStyleCnt="1"/>
      <dgm:spPr/>
      <dgm:t>
        <a:bodyPr/>
        <a:lstStyle/>
        <a:p>
          <a:pPr rtl="1"/>
          <a:endParaRPr lang="ar-SA"/>
        </a:p>
      </dgm:t>
    </dgm:pt>
    <dgm:pt modelId="{C29A2B3B-3D1C-4093-A58D-708227EB802C}" type="pres">
      <dgm:prSet presAssocID="{252E223D-A936-4FE6-B96B-0552069A198E}" presName="rootConnector" presStyleLbl="node1" presStyleIdx="0" presStyleCnt="1"/>
      <dgm:spPr/>
      <dgm:t>
        <a:bodyPr/>
        <a:lstStyle/>
        <a:p>
          <a:pPr rtl="1"/>
          <a:endParaRPr lang="ar-SA"/>
        </a:p>
      </dgm:t>
    </dgm:pt>
    <dgm:pt modelId="{1B071CFB-F8DA-44B8-A244-1C7E364C464D}" type="pres">
      <dgm:prSet presAssocID="{252E223D-A936-4FE6-B96B-0552069A198E}" presName="childShape" presStyleCnt="0"/>
      <dgm:spPr/>
    </dgm:pt>
  </dgm:ptLst>
  <dgm:cxnLst>
    <dgm:cxn modelId="{B73A28E1-0D7E-43C1-A9FA-C28DF016AC91}" type="presOf" srcId="{60A2D78D-7F66-4517-A5A9-30A8CEBDBFDB}" destId="{B5E4D9B6-9A9F-406D-9131-6F78FE15F341}" srcOrd="0" destOrd="0" presId="urn:microsoft.com/office/officeart/2005/8/layout/hierarchy3"/>
    <dgm:cxn modelId="{F702AEF1-D9B7-4522-BB40-D453A8083CB0}" type="presOf" srcId="{252E223D-A936-4FE6-B96B-0552069A198E}" destId="{18B58066-5879-4EED-BE42-438D00942927}" srcOrd="0" destOrd="0" presId="urn:microsoft.com/office/officeart/2005/8/layout/hierarchy3"/>
    <dgm:cxn modelId="{7C9124BE-483F-4EEF-8F36-C967667DBCDC}" srcId="{60A2D78D-7F66-4517-A5A9-30A8CEBDBFDB}" destId="{252E223D-A936-4FE6-B96B-0552069A198E}" srcOrd="0" destOrd="0" parTransId="{286F50FE-E6D6-4C0D-8DD2-72EF78C424E7}" sibTransId="{308641E3-80AB-4E4F-A14D-6AE36155C0A2}"/>
    <dgm:cxn modelId="{D03AA41B-703F-4BFB-84CE-168B3F38B057}" type="presOf" srcId="{252E223D-A936-4FE6-B96B-0552069A198E}" destId="{C29A2B3B-3D1C-4093-A58D-708227EB802C}" srcOrd="1" destOrd="0" presId="urn:microsoft.com/office/officeart/2005/8/layout/hierarchy3"/>
    <dgm:cxn modelId="{ED27E915-A167-45ED-B8AE-0FF73772EF5B}" type="presParOf" srcId="{B5E4D9B6-9A9F-406D-9131-6F78FE15F341}" destId="{06BE8E31-10A9-4C3A-8266-FC030543DAA3}" srcOrd="0" destOrd="0" presId="urn:microsoft.com/office/officeart/2005/8/layout/hierarchy3"/>
    <dgm:cxn modelId="{A5B5A48A-4F94-4135-87D4-38F3D4381B44}" type="presParOf" srcId="{06BE8E31-10A9-4C3A-8266-FC030543DAA3}" destId="{838D01D1-4E56-4E78-AF8C-DAFA12BF05A5}" srcOrd="0" destOrd="0" presId="urn:microsoft.com/office/officeart/2005/8/layout/hierarchy3"/>
    <dgm:cxn modelId="{203FC499-3841-4960-AA21-26781219DD57}" type="presParOf" srcId="{838D01D1-4E56-4E78-AF8C-DAFA12BF05A5}" destId="{18B58066-5879-4EED-BE42-438D00942927}" srcOrd="0" destOrd="0" presId="urn:microsoft.com/office/officeart/2005/8/layout/hierarchy3"/>
    <dgm:cxn modelId="{31508109-B579-425E-A26D-2B9FDDDADDF8}" type="presParOf" srcId="{838D01D1-4E56-4E78-AF8C-DAFA12BF05A5}" destId="{C29A2B3B-3D1C-4093-A58D-708227EB802C}" srcOrd="1" destOrd="0" presId="urn:microsoft.com/office/officeart/2005/8/layout/hierarchy3"/>
    <dgm:cxn modelId="{44C70440-73A6-4C41-BE84-D39A68316C3D}" type="presParOf" srcId="{06BE8E31-10A9-4C3A-8266-FC030543DAA3}" destId="{1B071CFB-F8DA-44B8-A244-1C7E364C464D}"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B765673-B52F-4CF9-98F0-A068DED2D11A}"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73382B80-E788-41C6-BD50-10B6DE41ED6B}">
      <dgm:prSet/>
      <dgm:spPr>
        <a:solidFill>
          <a:schemeClr val="bg2">
            <a:lumMod val="25000"/>
          </a:schemeClr>
        </a:solidFill>
      </dgm:spPr>
      <dgm:t>
        <a:bodyPr/>
        <a:lstStyle/>
        <a:p>
          <a:pPr algn="r" rtl="1"/>
          <a:r>
            <a:rPr lang="ar-SA" dirty="0" smtClean="0"/>
            <a:t>يعرض لذكر ما ورد من الروايات </a:t>
          </a:r>
          <a:r>
            <a:rPr lang="ar-SA" dirty="0" err="1" smtClean="0"/>
            <a:t>فى</a:t>
          </a:r>
          <a:r>
            <a:rPr lang="ar-SA" dirty="0" smtClean="0"/>
            <a:t> نوع الطعام الذى نزلت به مائدة السماء.. ثم يُعقِّب على هذا بقوله: "وأما الصواب من القول فيما كان على المائدة فأن يقال: كان عليها مأكول، وجائز أن يكون سمكاً وخبزاً، وجائز أن يكون ثمراً من الجنة، </a:t>
          </a:r>
          <a:r>
            <a:rPr lang="ar-SA" u="sng" dirty="0" smtClean="0">
              <a:solidFill>
                <a:srgbClr val="FF0000"/>
              </a:solidFill>
            </a:rPr>
            <a:t>وغير نافع العلم به، ولا ضار الجهل به، إذا أقرَّ تالي الآية بظاهر ما احتمله التنزيل".</a:t>
          </a:r>
          <a:endParaRPr lang="ar-SA" u="sng" dirty="0">
            <a:solidFill>
              <a:srgbClr val="FF0000"/>
            </a:solidFill>
          </a:endParaRPr>
        </a:p>
      </dgm:t>
    </dgm:pt>
    <dgm:pt modelId="{F4EC822C-E7BC-41D5-A01C-146FBBE949FD}" type="parTrans" cxnId="{59CE6885-D595-45D6-B933-B8013E51C018}">
      <dgm:prSet/>
      <dgm:spPr/>
      <dgm:t>
        <a:bodyPr/>
        <a:lstStyle/>
        <a:p>
          <a:pPr rtl="1"/>
          <a:endParaRPr lang="ar-SA"/>
        </a:p>
      </dgm:t>
    </dgm:pt>
    <dgm:pt modelId="{64A508B1-6BA8-4C91-87D5-8F963C2DDB8E}" type="sibTrans" cxnId="{59CE6885-D595-45D6-B933-B8013E51C018}">
      <dgm:prSet/>
      <dgm:spPr/>
      <dgm:t>
        <a:bodyPr/>
        <a:lstStyle/>
        <a:p>
          <a:pPr rtl="1"/>
          <a:endParaRPr lang="ar-SA"/>
        </a:p>
      </dgm:t>
    </dgm:pt>
    <dgm:pt modelId="{90E9866D-67D9-442C-AC82-9A00E9224DB1}" type="pres">
      <dgm:prSet presAssocID="{2B765673-B52F-4CF9-98F0-A068DED2D11A}" presName="linearFlow" presStyleCnt="0">
        <dgm:presLayoutVars>
          <dgm:dir/>
          <dgm:resizeHandles val="exact"/>
        </dgm:presLayoutVars>
      </dgm:prSet>
      <dgm:spPr/>
      <dgm:t>
        <a:bodyPr/>
        <a:lstStyle/>
        <a:p>
          <a:pPr rtl="1"/>
          <a:endParaRPr lang="ar-SA"/>
        </a:p>
      </dgm:t>
    </dgm:pt>
    <dgm:pt modelId="{8B6D1D0A-DED7-44B1-8982-F5B246668744}" type="pres">
      <dgm:prSet presAssocID="{73382B80-E788-41C6-BD50-10B6DE41ED6B}" presName="composite" presStyleCnt="0"/>
      <dgm:spPr/>
    </dgm:pt>
    <dgm:pt modelId="{A5139EC4-1EDE-40AA-B5E4-7B9DF604E0B5}" type="pres">
      <dgm:prSet presAssocID="{73382B80-E788-41C6-BD50-10B6DE41ED6B}" presName="imgShp" presStyleLbl="fgImgPlace1" presStyleIdx="0" presStyleCnt="1" custScaleX="61994" custScaleY="62592" custLinFactNeighborX="-5604" custLinFactNeighborY="-155"/>
      <dgm:spPr>
        <a:solidFill>
          <a:schemeClr val="bg2">
            <a:lumMod val="75000"/>
          </a:schemeClr>
        </a:solidFill>
      </dgm:spPr>
    </dgm:pt>
    <dgm:pt modelId="{A0B55611-387D-4FBE-958F-58C046A1244E}" type="pres">
      <dgm:prSet presAssocID="{73382B80-E788-41C6-BD50-10B6DE41ED6B}" presName="txShp" presStyleLbl="node1" presStyleIdx="0" presStyleCnt="1" custScaleX="150376" custScaleY="141336">
        <dgm:presLayoutVars>
          <dgm:bulletEnabled val="1"/>
        </dgm:presLayoutVars>
      </dgm:prSet>
      <dgm:spPr/>
      <dgm:t>
        <a:bodyPr/>
        <a:lstStyle/>
        <a:p>
          <a:pPr rtl="1"/>
          <a:endParaRPr lang="ar-SA"/>
        </a:p>
      </dgm:t>
    </dgm:pt>
  </dgm:ptLst>
  <dgm:cxnLst>
    <dgm:cxn modelId="{59CE6885-D595-45D6-B933-B8013E51C018}" srcId="{2B765673-B52F-4CF9-98F0-A068DED2D11A}" destId="{73382B80-E788-41C6-BD50-10B6DE41ED6B}" srcOrd="0" destOrd="0" parTransId="{F4EC822C-E7BC-41D5-A01C-146FBBE949FD}" sibTransId="{64A508B1-6BA8-4C91-87D5-8F963C2DDB8E}"/>
    <dgm:cxn modelId="{48369D7C-0A74-4725-A712-2125E3C53EDD}" type="presOf" srcId="{73382B80-E788-41C6-BD50-10B6DE41ED6B}" destId="{A0B55611-387D-4FBE-958F-58C046A1244E}" srcOrd="0" destOrd="0" presId="urn:microsoft.com/office/officeart/2005/8/layout/vList3"/>
    <dgm:cxn modelId="{20E469EA-39DF-4651-B85B-C337DC1E1915}" type="presOf" srcId="{2B765673-B52F-4CF9-98F0-A068DED2D11A}" destId="{90E9866D-67D9-442C-AC82-9A00E9224DB1}" srcOrd="0" destOrd="0" presId="urn:microsoft.com/office/officeart/2005/8/layout/vList3"/>
    <dgm:cxn modelId="{2A7883B9-642C-4844-8A51-BADA15F2D255}" type="presParOf" srcId="{90E9866D-67D9-442C-AC82-9A00E9224DB1}" destId="{8B6D1D0A-DED7-44B1-8982-F5B246668744}" srcOrd="0" destOrd="0" presId="urn:microsoft.com/office/officeart/2005/8/layout/vList3"/>
    <dgm:cxn modelId="{570865CE-68AD-4CB2-A006-00516023647E}" type="presParOf" srcId="{8B6D1D0A-DED7-44B1-8982-F5B246668744}" destId="{A5139EC4-1EDE-40AA-B5E4-7B9DF604E0B5}" srcOrd="0" destOrd="0" presId="urn:microsoft.com/office/officeart/2005/8/layout/vList3"/>
    <dgm:cxn modelId="{88AFA05C-51CA-4CCC-9A68-BB9C2FBDE095}" type="presParOf" srcId="{8B6D1D0A-DED7-44B1-8982-F5B246668744}" destId="{A0B55611-387D-4FBE-958F-58C046A1244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4D2FBEB-7936-4FA2-B94F-7F3F5FD5CA04}"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EE65D9CA-D8A9-4B65-BE88-4882D846D035}">
      <dgm:prSet/>
      <dgm:spPr/>
      <dgm:t>
        <a:bodyPr/>
        <a:lstStyle/>
        <a:p>
          <a:pPr algn="justLow" rtl="1"/>
          <a:r>
            <a:rPr lang="ar-SA" dirty="0" smtClean="0"/>
            <a:t>وما يقال في هذا يقال في عدد الدراهم التي باع بها القوم يوسف ، قال تعالى:{و</a:t>
          </a:r>
          <a:r>
            <a:rPr lang="ar-SA" u="sng" dirty="0" smtClean="0"/>
            <a:t>َشَرَوْهُ</a:t>
          </a:r>
          <a:r>
            <a:rPr lang="ar-SA" dirty="0" smtClean="0"/>
            <a:t> بِثَمَنٍ بَخْسٍ دَرَاهِمَ مَعْدُودَةٍ وَكَانُواْ فِيهِ مِنَ الزَّاهِدِينَ}.. يعرض لمحاولات قدماء المفسِّرين </a:t>
          </a:r>
          <a:r>
            <a:rPr lang="ar-SA" dirty="0" err="1" smtClean="0"/>
            <a:t>فى</a:t>
          </a:r>
          <a:r>
            <a:rPr lang="ar-SA" dirty="0" smtClean="0"/>
            <a:t> تحديد عدد الدراهم، هل </a:t>
          </a:r>
          <a:r>
            <a:rPr lang="ar-SA" dirty="0" err="1" smtClean="0"/>
            <a:t>هى</a:t>
          </a:r>
          <a:r>
            <a:rPr lang="ar-SA" dirty="0" smtClean="0"/>
            <a:t> عشرون؟ أو اثنان وعشرون؟ أو أربعون؟.. إلى آخر ما ذكره من الروايات.. ثم يُعقَّب على ذلك كله بأنه ضرب من التكلف والتعسف، وأنه تكليف ما كلفنا به ، والإيمان بظاهر التنزيل فرض، وما عداه فموضوع عنا تكلف علمه"</a:t>
          </a:r>
          <a:endParaRPr lang="ar-SA" dirty="0"/>
        </a:p>
      </dgm:t>
    </dgm:pt>
    <dgm:pt modelId="{9CBB9488-26BD-41D1-BE61-2D0CB67C2994}" type="parTrans" cxnId="{E3FE222A-8192-4FEA-B759-322043106E3E}">
      <dgm:prSet/>
      <dgm:spPr/>
      <dgm:t>
        <a:bodyPr/>
        <a:lstStyle/>
        <a:p>
          <a:pPr rtl="1"/>
          <a:endParaRPr lang="ar-SA"/>
        </a:p>
      </dgm:t>
    </dgm:pt>
    <dgm:pt modelId="{8F962428-681D-4BFA-909C-5F62CCAA452E}" type="sibTrans" cxnId="{E3FE222A-8192-4FEA-B759-322043106E3E}">
      <dgm:prSet/>
      <dgm:spPr/>
      <dgm:t>
        <a:bodyPr/>
        <a:lstStyle/>
        <a:p>
          <a:pPr rtl="1"/>
          <a:endParaRPr lang="ar-SA"/>
        </a:p>
      </dgm:t>
    </dgm:pt>
    <dgm:pt modelId="{02B58561-9A40-4658-8E12-2353948B5B54}" type="pres">
      <dgm:prSet presAssocID="{04D2FBEB-7936-4FA2-B94F-7F3F5FD5CA04}" presName="linear" presStyleCnt="0">
        <dgm:presLayoutVars>
          <dgm:animLvl val="lvl"/>
          <dgm:resizeHandles val="exact"/>
        </dgm:presLayoutVars>
      </dgm:prSet>
      <dgm:spPr/>
      <dgm:t>
        <a:bodyPr/>
        <a:lstStyle/>
        <a:p>
          <a:pPr rtl="1"/>
          <a:endParaRPr lang="ar-SA"/>
        </a:p>
      </dgm:t>
    </dgm:pt>
    <dgm:pt modelId="{73AF1042-129F-4B5A-9D33-F7E0F230F942}" type="pres">
      <dgm:prSet presAssocID="{EE65D9CA-D8A9-4B65-BE88-4882D846D035}" presName="parentText" presStyleLbl="node1" presStyleIdx="0" presStyleCnt="1">
        <dgm:presLayoutVars>
          <dgm:chMax val="0"/>
          <dgm:bulletEnabled val="1"/>
        </dgm:presLayoutVars>
      </dgm:prSet>
      <dgm:spPr/>
      <dgm:t>
        <a:bodyPr/>
        <a:lstStyle/>
        <a:p>
          <a:pPr rtl="1"/>
          <a:endParaRPr lang="ar-SA"/>
        </a:p>
      </dgm:t>
    </dgm:pt>
  </dgm:ptLst>
  <dgm:cxnLst>
    <dgm:cxn modelId="{E3FE222A-8192-4FEA-B759-322043106E3E}" srcId="{04D2FBEB-7936-4FA2-B94F-7F3F5FD5CA04}" destId="{EE65D9CA-D8A9-4B65-BE88-4882D846D035}" srcOrd="0" destOrd="0" parTransId="{9CBB9488-26BD-41D1-BE61-2D0CB67C2994}" sibTransId="{8F962428-681D-4BFA-909C-5F62CCAA452E}"/>
    <dgm:cxn modelId="{06392FD6-0A17-472E-9BE1-6B379F7FCBD9}" type="presOf" srcId="{04D2FBEB-7936-4FA2-B94F-7F3F5FD5CA04}" destId="{02B58561-9A40-4658-8E12-2353948B5B54}" srcOrd="0" destOrd="0" presId="urn:microsoft.com/office/officeart/2005/8/layout/vList2"/>
    <dgm:cxn modelId="{30D62668-3C3A-4544-B775-A506037D0FD8}" type="presOf" srcId="{EE65D9CA-D8A9-4B65-BE88-4882D846D035}" destId="{73AF1042-129F-4B5A-9D33-F7E0F230F942}" srcOrd="0" destOrd="0" presId="urn:microsoft.com/office/officeart/2005/8/layout/vList2"/>
    <dgm:cxn modelId="{DA2FB1BC-5984-412C-BAE2-0A1DFFFB168B}" type="presParOf" srcId="{02B58561-9A40-4658-8E12-2353948B5B54}" destId="{73AF1042-129F-4B5A-9D33-F7E0F230F94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E98A2A8-2732-4510-8EDB-D574D670608D}"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pPr rtl="1"/>
          <a:endParaRPr lang="ar-SA"/>
        </a:p>
      </dgm:t>
    </dgm:pt>
    <dgm:pt modelId="{232C828D-B9B2-4DC3-BDB2-65E768E5DAED}">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3000" dirty="0" smtClean="0"/>
            <a:t>ثم يقول بعد أن يفرغ من هذا كله: "وأَوْلى هذه الأقوال عندنا بتأويل قوله "التنور" قول من قال: التنور: الذى يُختبز فيه، لأن ذلك هو المعروف من كلام العرب، وكلام الله لا يُوَّجه إلا إلى الأغلب الأشهر من معانيه عند العرب.</a:t>
          </a:r>
        </a:p>
        <a:p>
          <a:pPr algn="justLow" rtl="1"/>
          <a:r>
            <a:rPr lang="ar-SA" sz="3000" dirty="0" smtClean="0"/>
            <a:t>    خلاصة الأمر أن الطبري يستعمل المألوف من كلام العرب وسيلة للترجيح.</a:t>
          </a:r>
          <a:endParaRPr lang="ar-SA" sz="3000" dirty="0"/>
        </a:p>
      </dgm:t>
    </dgm:pt>
    <dgm:pt modelId="{E55B6105-D194-449E-A5EC-AE975B4B965C}" type="parTrans" cxnId="{EBEF4508-642F-4FF0-AEB6-B8DE0F852B8F}">
      <dgm:prSet/>
      <dgm:spPr/>
      <dgm:t>
        <a:bodyPr/>
        <a:lstStyle/>
        <a:p>
          <a:pPr rtl="1"/>
          <a:endParaRPr lang="ar-SA"/>
        </a:p>
      </dgm:t>
    </dgm:pt>
    <dgm:pt modelId="{81F48DD6-6E63-4647-9809-C09A2260D28C}" type="sibTrans" cxnId="{EBEF4508-642F-4FF0-AEB6-B8DE0F852B8F}">
      <dgm:prSet/>
      <dgm:spPr/>
      <dgm:t>
        <a:bodyPr/>
        <a:lstStyle/>
        <a:p>
          <a:pPr rtl="1"/>
          <a:endParaRPr lang="ar-SA"/>
        </a:p>
      </dgm:t>
    </dgm:pt>
    <dgm:pt modelId="{ACC84727-2B6C-4796-9D51-E85F41A2B3A3}" type="pres">
      <dgm:prSet presAssocID="{5E98A2A8-2732-4510-8EDB-D574D670608D}" presName="CompostProcess" presStyleCnt="0">
        <dgm:presLayoutVars>
          <dgm:dir/>
          <dgm:resizeHandles val="exact"/>
        </dgm:presLayoutVars>
      </dgm:prSet>
      <dgm:spPr/>
      <dgm:t>
        <a:bodyPr/>
        <a:lstStyle/>
        <a:p>
          <a:pPr rtl="1"/>
          <a:endParaRPr lang="ar-SA"/>
        </a:p>
      </dgm:t>
    </dgm:pt>
    <dgm:pt modelId="{623F0861-E796-46F9-8954-ED5645F84CFF}" type="pres">
      <dgm:prSet presAssocID="{5E98A2A8-2732-4510-8EDB-D574D670608D}" presName="arrow" presStyleLbl="bgShp" presStyleIdx="0" presStyleCnt="1"/>
      <dgm:spPr/>
    </dgm:pt>
    <dgm:pt modelId="{BC28960E-3D0A-45A9-AD5C-1AF7C5E985DB}" type="pres">
      <dgm:prSet presAssocID="{5E98A2A8-2732-4510-8EDB-D574D670608D}" presName="linearProcess" presStyleCnt="0"/>
      <dgm:spPr/>
    </dgm:pt>
    <dgm:pt modelId="{700C5AAC-A3B6-48FD-8FB1-5674F7564127}" type="pres">
      <dgm:prSet presAssocID="{232C828D-B9B2-4DC3-BDB2-65E768E5DAED}" presName="textNode" presStyleLbl="node1" presStyleIdx="0" presStyleCnt="1" custScaleX="159204" custScaleY="182729">
        <dgm:presLayoutVars>
          <dgm:bulletEnabled val="1"/>
        </dgm:presLayoutVars>
      </dgm:prSet>
      <dgm:spPr/>
      <dgm:t>
        <a:bodyPr/>
        <a:lstStyle/>
        <a:p>
          <a:pPr rtl="1"/>
          <a:endParaRPr lang="ar-SA"/>
        </a:p>
      </dgm:t>
    </dgm:pt>
  </dgm:ptLst>
  <dgm:cxnLst>
    <dgm:cxn modelId="{EBEF4508-642F-4FF0-AEB6-B8DE0F852B8F}" srcId="{5E98A2A8-2732-4510-8EDB-D574D670608D}" destId="{232C828D-B9B2-4DC3-BDB2-65E768E5DAED}" srcOrd="0" destOrd="0" parTransId="{E55B6105-D194-449E-A5EC-AE975B4B965C}" sibTransId="{81F48DD6-6E63-4647-9809-C09A2260D28C}"/>
    <dgm:cxn modelId="{A97C18B7-4303-4F3A-8216-0C4498E76513}" type="presOf" srcId="{232C828D-B9B2-4DC3-BDB2-65E768E5DAED}" destId="{700C5AAC-A3B6-48FD-8FB1-5674F7564127}" srcOrd="0" destOrd="0" presId="urn:microsoft.com/office/officeart/2005/8/layout/hProcess9"/>
    <dgm:cxn modelId="{476527F1-7934-40D6-9095-8917B39F95EE}" type="presOf" srcId="{5E98A2A8-2732-4510-8EDB-D574D670608D}" destId="{ACC84727-2B6C-4796-9D51-E85F41A2B3A3}" srcOrd="0" destOrd="0" presId="urn:microsoft.com/office/officeart/2005/8/layout/hProcess9"/>
    <dgm:cxn modelId="{5C2DE6CC-B225-4EFE-8A39-EB2069ED3836}" type="presParOf" srcId="{ACC84727-2B6C-4796-9D51-E85F41A2B3A3}" destId="{623F0861-E796-46F9-8954-ED5645F84CFF}" srcOrd="0" destOrd="0" presId="urn:microsoft.com/office/officeart/2005/8/layout/hProcess9"/>
    <dgm:cxn modelId="{C576374E-EFD6-4A82-85D3-382830774433}" type="presParOf" srcId="{ACC84727-2B6C-4796-9D51-E85F41A2B3A3}" destId="{BC28960E-3D0A-45A9-AD5C-1AF7C5E985DB}" srcOrd="1" destOrd="0" presId="urn:microsoft.com/office/officeart/2005/8/layout/hProcess9"/>
    <dgm:cxn modelId="{61126264-3C1E-46A3-9C28-E3A1C8937539}" type="presParOf" srcId="{BC28960E-3D0A-45A9-AD5C-1AF7C5E985DB}" destId="{700C5AAC-A3B6-48FD-8FB1-5674F7564127}"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172001A-E400-4C3A-A350-62B0D2C1EA08}"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15D376B4-1767-4806-BA99-43E40F0B091A}">
      <dgm:prSet custT="1"/>
      <dgm:spPr/>
      <dgm:t>
        <a:bodyPr/>
        <a:lstStyle/>
        <a:p>
          <a:pPr rtl="1"/>
          <a:r>
            <a:rPr lang="ar-SA" sz="3200" b="1" u="sng" dirty="0" smtClean="0"/>
            <a:t>رجوعه إلى الشعر القديم:</a:t>
          </a:r>
          <a:endParaRPr lang="ar-SA" sz="3200" u="sng" dirty="0"/>
        </a:p>
      </dgm:t>
    </dgm:pt>
    <dgm:pt modelId="{52B73236-7224-4691-98C7-D5DB77F09F8F}" type="parTrans" cxnId="{F8A50741-32F5-4DEF-85CA-CDFE1195B5EA}">
      <dgm:prSet/>
      <dgm:spPr/>
      <dgm:t>
        <a:bodyPr/>
        <a:lstStyle/>
        <a:p>
          <a:pPr rtl="1"/>
          <a:endParaRPr lang="ar-SA"/>
        </a:p>
      </dgm:t>
    </dgm:pt>
    <dgm:pt modelId="{49919A51-C1FC-4D8E-97A7-82C2F9CD9428}" type="sibTrans" cxnId="{F8A50741-32F5-4DEF-85CA-CDFE1195B5EA}">
      <dgm:prSet/>
      <dgm:spPr/>
      <dgm:t>
        <a:bodyPr/>
        <a:lstStyle/>
        <a:p>
          <a:pPr rtl="1"/>
          <a:endParaRPr lang="ar-SA"/>
        </a:p>
      </dgm:t>
    </dgm:pt>
    <dgm:pt modelId="{BCF9BEC0-A829-4692-80E3-269ECC74D2C5}">
      <dgm:prSet custT="1">
        <dgm:style>
          <a:lnRef idx="1">
            <a:schemeClr val="accent6"/>
          </a:lnRef>
          <a:fillRef idx="2">
            <a:schemeClr val="accent6"/>
          </a:fillRef>
          <a:effectRef idx="1">
            <a:schemeClr val="accent6"/>
          </a:effectRef>
          <a:fontRef idx="minor">
            <a:schemeClr val="dk1"/>
          </a:fontRef>
        </dgm:style>
      </dgm:prSet>
      <dgm:spPr/>
      <dgm:t>
        <a:bodyPr/>
        <a:lstStyle/>
        <a:p>
          <a:pPr algn="justLow" rtl="1"/>
          <a:r>
            <a:rPr lang="ar-SA" sz="3200" dirty="0" smtClean="0"/>
            <a:t>كذلك نجد ابن جرير يرجع إلى شواهد من الشعر القديم بشكل واسع، متبعاً </a:t>
          </a:r>
          <a:r>
            <a:rPr lang="ar-SA" sz="3200" dirty="0" err="1" smtClean="0"/>
            <a:t>فى</a:t>
          </a:r>
          <a:r>
            <a:rPr lang="ar-SA" sz="3200" dirty="0" smtClean="0"/>
            <a:t> هذا ما أثاره ابن عباس </a:t>
          </a:r>
          <a:r>
            <a:rPr lang="ar-SA" sz="3200" dirty="0" err="1" smtClean="0"/>
            <a:t>فى</a:t>
          </a:r>
          <a:r>
            <a:rPr lang="ar-SA" sz="3200" dirty="0" smtClean="0"/>
            <a:t> ذلك، فمثلاً عند تفسيره لقوله تعالى </a:t>
          </a:r>
          <a:r>
            <a:rPr lang="ar-SA" sz="3200" dirty="0" err="1" smtClean="0"/>
            <a:t>فى</a:t>
          </a:r>
          <a:r>
            <a:rPr lang="ar-SA" sz="3200" dirty="0" smtClean="0"/>
            <a:t> الآية [22] من سورة البقرة: {...فَلاَ تَجْعَلُواْ للَّهِ أَندَاداً}.. يقول ما نصه: قال أبو جعفر: والأنداد جمع ند، والند: العدل والمثل، كما قال حسان ابن ثابت:</a:t>
          </a:r>
          <a:endParaRPr lang="ar-SA" sz="3200" dirty="0"/>
        </a:p>
      </dgm:t>
    </dgm:pt>
    <dgm:pt modelId="{5C94F172-EBFF-4870-9013-C653688C84D7}" type="parTrans" cxnId="{BF63E41C-D6DD-4523-8A47-053A57877A67}">
      <dgm:prSet/>
      <dgm:spPr/>
      <dgm:t>
        <a:bodyPr/>
        <a:lstStyle/>
        <a:p>
          <a:pPr rtl="1"/>
          <a:endParaRPr lang="ar-SA"/>
        </a:p>
      </dgm:t>
    </dgm:pt>
    <dgm:pt modelId="{D1E33E46-9990-48F4-8F43-DF09C500CEAD}" type="sibTrans" cxnId="{BF63E41C-D6DD-4523-8A47-053A57877A67}">
      <dgm:prSet/>
      <dgm:spPr/>
      <dgm:t>
        <a:bodyPr/>
        <a:lstStyle/>
        <a:p>
          <a:pPr rtl="1"/>
          <a:endParaRPr lang="ar-SA"/>
        </a:p>
      </dgm:t>
    </dgm:pt>
    <dgm:pt modelId="{604AB36F-FA03-4E21-896B-8F4D03217791}">
      <dgm:prSet custT="1">
        <dgm:style>
          <a:lnRef idx="1">
            <a:schemeClr val="accent6"/>
          </a:lnRef>
          <a:fillRef idx="2">
            <a:schemeClr val="accent6"/>
          </a:fillRef>
          <a:effectRef idx="1">
            <a:schemeClr val="accent6"/>
          </a:effectRef>
          <a:fontRef idx="minor">
            <a:schemeClr val="dk1"/>
          </a:fontRef>
        </dgm:style>
      </dgm:prSet>
      <dgm:spPr/>
      <dgm:t>
        <a:bodyPr/>
        <a:lstStyle/>
        <a:p>
          <a:pPr rtl="1"/>
          <a:r>
            <a:rPr lang="ar-SA" sz="3200" dirty="0" smtClean="0"/>
            <a:t>*أتهجوهُ وليستَ له بندٍ * فَشَرُّكُمَا لِخَيرِكُما الفِدَاءُ*</a:t>
          </a:r>
          <a:endParaRPr lang="ar-SA" sz="3200" dirty="0"/>
        </a:p>
      </dgm:t>
    </dgm:pt>
    <dgm:pt modelId="{3C3CBF97-D619-43B4-8E63-B7B0FA2D7729}" type="parTrans" cxnId="{EA2DAA81-BE95-40E5-9823-CD1E977486C5}">
      <dgm:prSet/>
      <dgm:spPr/>
      <dgm:t>
        <a:bodyPr/>
        <a:lstStyle/>
        <a:p>
          <a:pPr rtl="1"/>
          <a:endParaRPr lang="ar-SA"/>
        </a:p>
      </dgm:t>
    </dgm:pt>
    <dgm:pt modelId="{866EDD87-2FDE-4412-BDFB-C6A4962BE603}" type="sibTrans" cxnId="{EA2DAA81-BE95-40E5-9823-CD1E977486C5}">
      <dgm:prSet/>
      <dgm:spPr/>
      <dgm:t>
        <a:bodyPr/>
        <a:lstStyle/>
        <a:p>
          <a:pPr rtl="1"/>
          <a:endParaRPr lang="ar-SA"/>
        </a:p>
      </dgm:t>
    </dgm:pt>
    <dgm:pt modelId="{60D740C6-CC0B-4B94-9C3D-964AF5D18C84}" type="pres">
      <dgm:prSet presAssocID="{B172001A-E400-4C3A-A350-62B0D2C1EA08}" presName="linear" presStyleCnt="0">
        <dgm:presLayoutVars>
          <dgm:animLvl val="lvl"/>
          <dgm:resizeHandles val="exact"/>
        </dgm:presLayoutVars>
      </dgm:prSet>
      <dgm:spPr/>
      <dgm:t>
        <a:bodyPr/>
        <a:lstStyle/>
        <a:p>
          <a:pPr rtl="1"/>
          <a:endParaRPr lang="ar-SA"/>
        </a:p>
      </dgm:t>
    </dgm:pt>
    <dgm:pt modelId="{9A258EE3-5B22-4D88-A3A0-81F17D2D98CE}" type="pres">
      <dgm:prSet presAssocID="{15D376B4-1767-4806-BA99-43E40F0B091A}" presName="parentText" presStyleLbl="node1" presStyleIdx="0" presStyleCnt="3" custScaleY="41117" custLinFactY="-11527" custLinFactNeighborX="126" custLinFactNeighborY="-100000">
        <dgm:presLayoutVars>
          <dgm:chMax val="0"/>
          <dgm:bulletEnabled val="1"/>
        </dgm:presLayoutVars>
      </dgm:prSet>
      <dgm:spPr/>
      <dgm:t>
        <a:bodyPr/>
        <a:lstStyle/>
        <a:p>
          <a:pPr rtl="1"/>
          <a:endParaRPr lang="ar-SA"/>
        </a:p>
      </dgm:t>
    </dgm:pt>
    <dgm:pt modelId="{89EE2958-5438-4AE7-BC8F-10630D31E816}" type="pres">
      <dgm:prSet presAssocID="{49919A51-C1FC-4D8E-97A7-82C2F9CD9428}" presName="spacer" presStyleCnt="0"/>
      <dgm:spPr/>
    </dgm:pt>
    <dgm:pt modelId="{6D540C6F-A85F-4DAE-AF4C-1C4D947C6407}" type="pres">
      <dgm:prSet presAssocID="{BCF9BEC0-A829-4692-80E3-269ECC74D2C5}" presName="parentText" presStyleLbl="node1" presStyleIdx="1" presStyleCnt="3" custScaleY="130310">
        <dgm:presLayoutVars>
          <dgm:chMax val="0"/>
          <dgm:bulletEnabled val="1"/>
        </dgm:presLayoutVars>
      </dgm:prSet>
      <dgm:spPr/>
      <dgm:t>
        <a:bodyPr/>
        <a:lstStyle/>
        <a:p>
          <a:pPr rtl="1"/>
          <a:endParaRPr lang="ar-SA"/>
        </a:p>
      </dgm:t>
    </dgm:pt>
    <dgm:pt modelId="{1A25A948-EF93-4776-8996-5403960ABAE6}" type="pres">
      <dgm:prSet presAssocID="{D1E33E46-9990-48F4-8F43-DF09C500CEAD}" presName="spacer" presStyleCnt="0"/>
      <dgm:spPr/>
    </dgm:pt>
    <dgm:pt modelId="{4775F1B3-5787-4AB3-9AB8-AA655A3717D5}" type="pres">
      <dgm:prSet presAssocID="{604AB36F-FA03-4E21-896B-8F4D03217791}" presName="parentText" presStyleLbl="node1" presStyleIdx="2" presStyleCnt="3" custScaleY="62899" custLinFactY="9267" custLinFactNeighborX="-749" custLinFactNeighborY="100000">
        <dgm:presLayoutVars>
          <dgm:chMax val="0"/>
          <dgm:bulletEnabled val="1"/>
        </dgm:presLayoutVars>
      </dgm:prSet>
      <dgm:spPr/>
      <dgm:t>
        <a:bodyPr/>
        <a:lstStyle/>
        <a:p>
          <a:pPr rtl="1"/>
          <a:endParaRPr lang="ar-SA"/>
        </a:p>
      </dgm:t>
    </dgm:pt>
  </dgm:ptLst>
  <dgm:cxnLst>
    <dgm:cxn modelId="{F8A50741-32F5-4DEF-85CA-CDFE1195B5EA}" srcId="{B172001A-E400-4C3A-A350-62B0D2C1EA08}" destId="{15D376B4-1767-4806-BA99-43E40F0B091A}" srcOrd="0" destOrd="0" parTransId="{52B73236-7224-4691-98C7-D5DB77F09F8F}" sibTransId="{49919A51-C1FC-4D8E-97A7-82C2F9CD9428}"/>
    <dgm:cxn modelId="{EA2DAA81-BE95-40E5-9823-CD1E977486C5}" srcId="{B172001A-E400-4C3A-A350-62B0D2C1EA08}" destId="{604AB36F-FA03-4E21-896B-8F4D03217791}" srcOrd="2" destOrd="0" parTransId="{3C3CBF97-D619-43B4-8E63-B7B0FA2D7729}" sibTransId="{866EDD87-2FDE-4412-BDFB-C6A4962BE603}"/>
    <dgm:cxn modelId="{E57ED278-C9C7-4E3C-9E11-1C829CB98294}" type="presOf" srcId="{604AB36F-FA03-4E21-896B-8F4D03217791}" destId="{4775F1B3-5787-4AB3-9AB8-AA655A3717D5}" srcOrd="0" destOrd="0" presId="urn:microsoft.com/office/officeart/2005/8/layout/vList2"/>
    <dgm:cxn modelId="{BB0F7F84-F452-4220-A97F-C544ADE652AC}" type="presOf" srcId="{15D376B4-1767-4806-BA99-43E40F0B091A}" destId="{9A258EE3-5B22-4D88-A3A0-81F17D2D98CE}" srcOrd="0" destOrd="0" presId="urn:microsoft.com/office/officeart/2005/8/layout/vList2"/>
    <dgm:cxn modelId="{5567791E-06FF-44F0-88A4-554A7352C35D}" type="presOf" srcId="{B172001A-E400-4C3A-A350-62B0D2C1EA08}" destId="{60D740C6-CC0B-4B94-9C3D-964AF5D18C84}" srcOrd="0" destOrd="0" presId="urn:microsoft.com/office/officeart/2005/8/layout/vList2"/>
    <dgm:cxn modelId="{88ADF03F-5F84-473F-9787-A6E9D0B346FF}" type="presOf" srcId="{BCF9BEC0-A829-4692-80E3-269ECC74D2C5}" destId="{6D540C6F-A85F-4DAE-AF4C-1C4D947C6407}" srcOrd="0" destOrd="0" presId="urn:microsoft.com/office/officeart/2005/8/layout/vList2"/>
    <dgm:cxn modelId="{BF63E41C-D6DD-4523-8A47-053A57877A67}" srcId="{B172001A-E400-4C3A-A350-62B0D2C1EA08}" destId="{BCF9BEC0-A829-4692-80E3-269ECC74D2C5}" srcOrd="1" destOrd="0" parTransId="{5C94F172-EBFF-4870-9013-C653688C84D7}" sibTransId="{D1E33E46-9990-48F4-8F43-DF09C500CEAD}"/>
    <dgm:cxn modelId="{9AEE5FC2-0455-4EB3-9319-F2A0EBD171FD}" type="presParOf" srcId="{60D740C6-CC0B-4B94-9C3D-964AF5D18C84}" destId="{9A258EE3-5B22-4D88-A3A0-81F17D2D98CE}" srcOrd="0" destOrd="0" presId="urn:microsoft.com/office/officeart/2005/8/layout/vList2"/>
    <dgm:cxn modelId="{65857F5C-467C-4619-B6E6-29654945AD79}" type="presParOf" srcId="{60D740C6-CC0B-4B94-9C3D-964AF5D18C84}" destId="{89EE2958-5438-4AE7-BC8F-10630D31E816}" srcOrd="1" destOrd="0" presId="urn:microsoft.com/office/officeart/2005/8/layout/vList2"/>
    <dgm:cxn modelId="{07EE87FE-5C64-4251-9567-C8371A4C8D00}" type="presParOf" srcId="{60D740C6-CC0B-4B94-9C3D-964AF5D18C84}" destId="{6D540C6F-A85F-4DAE-AF4C-1C4D947C6407}" srcOrd="2" destOrd="0" presId="urn:microsoft.com/office/officeart/2005/8/layout/vList2"/>
    <dgm:cxn modelId="{EB14CB2F-3319-42DB-A2E3-3FDA1E617476}" type="presParOf" srcId="{60D740C6-CC0B-4B94-9C3D-964AF5D18C84}" destId="{1A25A948-EF93-4776-8996-5403960ABAE6}" srcOrd="3" destOrd="0" presId="urn:microsoft.com/office/officeart/2005/8/layout/vList2"/>
    <dgm:cxn modelId="{09496CD7-53CC-47C1-BBE2-1FD6DF436485}" type="presParOf" srcId="{60D740C6-CC0B-4B94-9C3D-964AF5D18C84}" destId="{4775F1B3-5787-4AB3-9AB8-AA655A3717D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4210B42-15C6-447F-8395-7DFA6DF26068}"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35666FEB-64B6-4DB3-A3B1-BB6E4713B213}">
      <dgm:prSet custT="1">
        <dgm:style>
          <a:lnRef idx="1">
            <a:schemeClr val="dk1"/>
          </a:lnRef>
          <a:fillRef idx="2">
            <a:schemeClr val="dk1"/>
          </a:fillRef>
          <a:effectRef idx="1">
            <a:schemeClr val="dk1"/>
          </a:effectRef>
          <a:fontRef idx="minor">
            <a:schemeClr val="dk1"/>
          </a:fontRef>
        </dgm:style>
      </dgm:prSet>
      <dgm:spPr/>
      <dgm:t>
        <a:bodyPr/>
        <a:lstStyle/>
        <a:p>
          <a:pPr rtl="1"/>
          <a:r>
            <a:rPr lang="ar-SA" sz="3200" dirty="0" smtClean="0"/>
            <a:t>وفي قوله تعالى :(َيَا أَيُّهَا الَّذِينَ آَمَنُوا اتَّقُوا اللَّهَ وَابْتَغُوا إِلَيْهِ الْوَسِيلَةَ وَجَاهِدُوا فِي سَبِيلِهِ لَعَلَّكُمْ تُفْلِحُونَ (35)</a:t>
          </a:r>
          <a:endParaRPr lang="ar-SA" sz="3200" dirty="0"/>
        </a:p>
      </dgm:t>
    </dgm:pt>
    <dgm:pt modelId="{025B01D6-B0F6-4B75-B7C0-5D3258C6D4A9}" type="parTrans" cxnId="{6F672951-FE4E-416C-9BF7-B0630C15238D}">
      <dgm:prSet/>
      <dgm:spPr/>
      <dgm:t>
        <a:bodyPr/>
        <a:lstStyle/>
        <a:p>
          <a:pPr rtl="1"/>
          <a:endParaRPr lang="ar-SA"/>
        </a:p>
      </dgm:t>
    </dgm:pt>
    <dgm:pt modelId="{1BAD99C7-26AD-4A87-8DCA-9F37C2944CCD}" type="sibTrans" cxnId="{6F672951-FE4E-416C-9BF7-B0630C15238D}">
      <dgm:prSet/>
      <dgm:spPr/>
      <dgm:t>
        <a:bodyPr/>
        <a:lstStyle/>
        <a:p>
          <a:pPr rtl="1"/>
          <a:endParaRPr lang="ar-SA"/>
        </a:p>
      </dgm:t>
    </dgm:pt>
    <dgm:pt modelId="{AA45A1AF-B9EB-4181-A1F6-067FA83EE495}">
      <dgm:prSet custT="1">
        <dgm:style>
          <a:lnRef idx="1">
            <a:schemeClr val="accent1"/>
          </a:lnRef>
          <a:fillRef idx="2">
            <a:schemeClr val="accent1"/>
          </a:fillRef>
          <a:effectRef idx="1">
            <a:schemeClr val="accent1"/>
          </a:effectRef>
          <a:fontRef idx="minor">
            <a:schemeClr val="dk1"/>
          </a:fontRef>
        </dgm:style>
      </dgm:prSet>
      <dgm:spPr/>
      <dgm:t>
        <a:bodyPr/>
        <a:lstStyle/>
        <a:p>
          <a:pPr rtl="1"/>
          <a:r>
            <a:rPr lang="ar-SA" sz="3200" dirty="0" smtClean="0"/>
            <a:t>نجده يفسر الوسيلة بأنها القربة.</a:t>
          </a:r>
          <a:endParaRPr lang="ar-SA" sz="3200" dirty="0"/>
        </a:p>
      </dgm:t>
    </dgm:pt>
    <dgm:pt modelId="{E47911E9-F779-4C92-B15B-47A0D7C135BC}" type="parTrans" cxnId="{35AF314A-05B5-4C13-B990-AAA2B0845E71}">
      <dgm:prSet/>
      <dgm:spPr/>
      <dgm:t>
        <a:bodyPr/>
        <a:lstStyle/>
        <a:p>
          <a:pPr rtl="1"/>
          <a:endParaRPr lang="ar-SA"/>
        </a:p>
      </dgm:t>
    </dgm:pt>
    <dgm:pt modelId="{8706C190-94FA-4A15-8A95-668168906F93}" type="sibTrans" cxnId="{35AF314A-05B5-4C13-B990-AAA2B0845E71}">
      <dgm:prSet/>
      <dgm:spPr/>
      <dgm:t>
        <a:bodyPr/>
        <a:lstStyle/>
        <a:p>
          <a:pPr rtl="1"/>
          <a:endParaRPr lang="ar-SA"/>
        </a:p>
      </dgm:t>
    </dgm:pt>
    <dgm:pt modelId="{FC71710A-9C4D-47B6-BF81-58536FA9CE0A}">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200" dirty="0" smtClean="0"/>
            <a:t>وابتغوا إليه الوسيلة"، يقول: واطلبوا القربة إليه بالعمل بما يرضيه.</a:t>
          </a:r>
          <a:endParaRPr lang="ar-SA" sz="3200" dirty="0"/>
        </a:p>
      </dgm:t>
    </dgm:pt>
    <dgm:pt modelId="{838CC163-1B72-4427-AB0D-071FFF98328A}" type="parTrans" cxnId="{01958A49-40BE-4F1D-9F14-3585FBF3936B}">
      <dgm:prSet/>
      <dgm:spPr/>
      <dgm:t>
        <a:bodyPr/>
        <a:lstStyle/>
        <a:p>
          <a:pPr rtl="1"/>
          <a:endParaRPr lang="ar-SA"/>
        </a:p>
      </dgm:t>
    </dgm:pt>
    <dgm:pt modelId="{42D62914-1F7B-490F-8F15-BF86C8B0D687}" type="sibTrans" cxnId="{01958A49-40BE-4F1D-9F14-3585FBF3936B}">
      <dgm:prSet/>
      <dgm:spPr/>
      <dgm:t>
        <a:bodyPr/>
        <a:lstStyle/>
        <a:p>
          <a:pPr rtl="1"/>
          <a:endParaRPr lang="ar-SA"/>
        </a:p>
      </dgm:t>
    </dgm:pt>
    <dgm:pt modelId="{17159A06-388F-446F-9D84-0AE6DBFA4B4A}">
      <dgm:prSet custT="1">
        <dgm:style>
          <a:lnRef idx="1">
            <a:schemeClr val="accent3"/>
          </a:lnRef>
          <a:fillRef idx="2">
            <a:schemeClr val="accent3"/>
          </a:fillRef>
          <a:effectRef idx="1">
            <a:schemeClr val="accent3"/>
          </a:effectRef>
          <a:fontRef idx="minor">
            <a:schemeClr val="dk1"/>
          </a:fontRef>
        </dgm:style>
      </dgm:prSet>
      <dgm:spPr/>
      <dgm:t>
        <a:bodyPr/>
        <a:lstStyle/>
        <a:p>
          <a:pPr rtl="1"/>
          <a:r>
            <a:rPr lang="ar-SA" sz="3200" dirty="0" smtClean="0"/>
            <a:t>ويستشهد بقول عنترة:</a:t>
          </a:r>
          <a:endParaRPr lang="ar-SA" sz="3200" dirty="0"/>
        </a:p>
      </dgm:t>
    </dgm:pt>
    <dgm:pt modelId="{93A8AAED-7FCB-4F42-A67D-63DBE2843E92}" type="parTrans" cxnId="{F894BE67-1040-4BA3-89ED-6770A2F929F4}">
      <dgm:prSet/>
      <dgm:spPr/>
      <dgm:t>
        <a:bodyPr/>
        <a:lstStyle/>
        <a:p>
          <a:pPr rtl="1"/>
          <a:endParaRPr lang="ar-SA"/>
        </a:p>
      </dgm:t>
    </dgm:pt>
    <dgm:pt modelId="{058FD6CE-F5FF-4E83-B307-9F634E2C550F}" type="sibTrans" cxnId="{F894BE67-1040-4BA3-89ED-6770A2F929F4}">
      <dgm:prSet/>
      <dgm:spPr/>
      <dgm:t>
        <a:bodyPr/>
        <a:lstStyle/>
        <a:p>
          <a:pPr rtl="1"/>
          <a:endParaRPr lang="ar-SA"/>
        </a:p>
      </dgm:t>
    </dgm:pt>
    <dgm:pt modelId="{291B4472-37FB-497E-9E70-1FCBBB4E40DB}">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200" dirty="0" smtClean="0"/>
            <a:t>إنَّ الرِّجَالَ لَهُمْ إِلَيْكِ وَسِيلَةٌ... إِنْ يَأْخُذُوكِ، تكَحَّلِي وتَخَضَّبي  </a:t>
          </a:r>
          <a:endParaRPr lang="ar-SA" sz="3200" dirty="0"/>
        </a:p>
      </dgm:t>
    </dgm:pt>
    <dgm:pt modelId="{14969768-485E-4F10-BC5B-7BEF1D409193}" type="parTrans" cxnId="{CDB48D9F-1EBE-4442-807F-AF40FD59D455}">
      <dgm:prSet/>
      <dgm:spPr/>
      <dgm:t>
        <a:bodyPr/>
        <a:lstStyle/>
        <a:p>
          <a:pPr rtl="1"/>
          <a:endParaRPr lang="ar-SA"/>
        </a:p>
      </dgm:t>
    </dgm:pt>
    <dgm:pt modelId="{AAEEF308-AD96-4C60-9BE4-7182F3EBEA06}" type="sibTrans" cxnId="{CDB48D9F-1EBE-4442-807F-AF40FD59D455}">
      <dgm:prSet/>
      <dgm:spPr/>
      <dgm:t>
        <a:bodyPr/>
        <a:lstStyle/>
        <a:p>
          <a:pPr rtl="1"/>
          <a:endParaRPr lang="ar-SA"/>
        </a:p>
      </dgm:t>
    </dgm:pt>
    <dgm:pt modelId="{55784EB4-E783-40D8-BF95-AD9099F789C6}" type="pres">
      <dgm:prSet presAssocID="{04210B42-15C6-447F-8395-7DFA6DF26068}" presName="linear" presStyleCnt="0">
        <dgm:presLayoutVars>
          <dgm:animLvl val="lvl"/>
          <dgm:resizeHandles val="exact"/>
        </dgm:presLayoutVars>
      </dgm:prSet>
      <dgm:spPr/>
      <dgm:t>
        <a:bodyPr/>
        <a:lstStyle/>
        <a:p>
          <a:pPr rtl="1"/>
          <a:endParaRPr lang="ar-SA"/>
        </a:p>
      </dgm:t>
    </dgm:pt>
    <dgm:pt modelId="{F3A9D7BB-F8A6-4247-9594-C1C6A7354BAD}" type="pres">
      <dgm:prSet presAssocID="{35666FEB-64B6-4DB3-A3B1-BB6E4713B213}" presName="parentText" presStyleLbl="node1" presStyleIdx="0" presStyleCnt="5" custScaleY="104298" custLinFactY="-23715" custLinFactNeighborX="126" custLinFactNeighborY="-100000">
        <dgm:presLayoutVars>
          <dgm:chMax val="0"/>
          <dgm:bulletEnabled val="1"/>
        </dgm:presLayoutVars>
      </dgm:prSet>
      <dgm:spPr/>
      <dgm:t>
        <a:bodyPr/>
        <a:lstStyle/>
        <a:p>
          <a:pPr rtl="1"/>
          <a:endParaRPr lang="ar-SA"/>
        </a:p>
      </dgm:t>
    </dgm:pt>
    <dgm:pt modelId="{2FDC4EE0-1CEB-4CF7-95B3-C38D35E0A64F}" type="pres">
      <dgm:prSet presAssocID="{1BAD99C7-26AD-4A87-8DCA-9F37C2944CCD}" presName="spacer" presStyleCnt="0"/>
      <dgm:spPr/>
    </dgm:pt>
    <dgm:pt modelId="{180D04B9-AF5F-42F5-84FD-22DEA4EA4E5B}" type="pres">
      <dgm:prSet presAssocID="{AA45A1AF-B9EB-4181-A1F6-067FA83EE495}" presName="parentText" presStyleLbl="node1" presStyleIdx="1" presStyleCnt="5" custScaleY="81117" custLinFactNeighborX="-749" custLinFactNeighborY="23790">
        <dgm:presLayoutVars>
          <dgm:chMax val="0"/>
          <dgm:bulletEnabled val="1"/>
        </dgm:presLayoutVars>
      </dgm:prSet>
      <dgm:spPr/>
      <dgm:t>
        <a:bodyPr/>
        <a:lstStyle/>
        <a:p>
          <a:pPr rtl="1"/>
          <a:endParaRPr lang="ar-SA"/>
        </a:p>
      </dgm:t>
    </dgm:pt>
    <dgm:pt modelId="{7101FAD3-B5B6-4DBD-A2DD-1521D9D2BC9B}" type="pres">
      <dgm:prSet presAssocID="{8706C190-94FA-4A15-8A95-668168906F93}" presName="spacer" presStyleCnt="0"/>
      <dgm:spPr/>
    </dgm:pt>
    <dgm:pt modelId="{2337446A-8572-41C2-BA7A-425E4A673D5D}" type="pres">
      <dgm:prSet presAssocID="{FC71710A-9C4D-47B6-BF81-58536FA9CE0A}" presName="parentText" presStyleLbl="node1" presStyleIdx="2" presStyleCnt="5" custScaleY="104298">
        <dgm:presLayoutVars>
          <dgm:chMax val="0"/>
          <dgm:bulletEnabled val="1"/>
        </dgm:presLayoutVars>
      </dgm:prSet>
      <dgm:spPr/>
      <dgm:t>
        <a:bodyPr/>
        <a:lstStyle/>
        <a:p>
          <a:pPr rtl="1"/>
          <a:endParaRPr lang="ar-SA"/>
        </a:p>
      </dgm:t>
    </dgm:pt>
    <dgm:pt modelId="{BEAA79D5-B979-400F-BE8E-C6BA23532C4A}" type="pres">
      <dgm:prSet presAssocID="{42D62914-1F7B-490F-8F15-BF86C8B0D687}" presName="spacer" presStyleCnt="0"/>
      <dgm:spPr/>
    </dgm:pt>
    <dgm:pt modelId="{A00F997A-EE18-42C0-ACA9-5A60ECE125C0}" type="pres">
      <dgm:prSet presAssocID="{17159A06-388F-446F-9D84-0AE6DBFA4B4A}" presName="parentText" presStyleLbl="node1" presStyleIdx="3" presStyleCnt="5" custScaleY="75834" custLinFactNeighborX="126" custLinFactNeighborY="-81474">
        <dgm:presLayoutVars>
          <dgm:chMax val="0"/>
          <dgm:bulletEnabled val="1"/>
        </dgm:presLayoutVars>
      </dgm:prSet>
      <dgm:spPr/>
      <dgm:t>
        <a:bodyPr/>
        <a:lstStyle/>
        <a:p>
          <a:pPr rtl="1"/>
          <a:endParaRPr lang="ar-SA"/>
        </a:p>
      </dgm:t>
    </dgm:pt>
    <dgm:pt modelId="{B36E5E9A-7841-4EE1-A925-834A791304C5}" type="pres">
      <dgm:prSet presAssocID="{058FD6CE-F5FF-4E83-B307-9F634E2C550F}" presName="spacer" presStyleCnt="0"/>
      <dgm:spPr/>
    </dgm:pt>
    <dgm:pt modelId="{3006DD3F-37ED-41DB-A6D0-38DC6D300457}" type="pres">
      <dgm:prSet presAssocID="{291B4472-37FB-497E-9E70-1FCBBB4E40DB}" presName="parentText" presStyleLbl="node1" presStyleIdx="4" presStyleCnt="5" custScaleY="78835">
        <dgm:presLayoutVars>
          <dgm:chMax val="0"/>
          <dgm:bulletEnabled val="1"/>
        </dgm:presLayoutVars>
      </dgm:prSet>
      <dgm:spPr/>
      <dgm:t>
        <a:bodyPr/>
        <a:lstStyle/>
        <a:p>
          <a:pPr rtl="1"/>
          <a:endParaRPr lang="ar-SA"/>
        </a:p>
      </dgm:t>
    </dgm:pt>
  </dgm:ptLst>
  <dgm:cxnLst>
    <dgm:cxn modelId="{378717F8-55EB-4191-A5AB-347E8165350F}" type="presOf" srcId="{AA45A1AF-B9EB-4181-A1F6-067FA83EE495}" destId="{180D04B9-AF5F-42F5-84FD-22DEA4EA4E5B}" srcOrd="0" destOrd="0" presId="urn:microsoft.com/office/officeart/2005/8/layout/vList2"/>
    <dgm:cxn modelId="{F894BE67-1040-4BA3-89ED-6770A2F929F4}" srcId="{04210B42-15C6-447F-8395-7DFA6DF26068}" destId="{17159A06-388F-446F-9D84-0AE6DBFA4B4A}" srcOrd="3" destOrd="0" parTransId="{93A8AAED-7FCB-4F42-A67D-63DBE2843E92}" sibTransId="{058FD6CE-F5FF-4E83-B307-9F634E2C550F}"/>
    <dgm:cxn modelId="{CACD8CB8-A770-408F-90BA-FB5303FAAF70}" type="presOf" srcId="{291B4472-37FB-497E-9E70-1FCBBB4E40DB}" destId="{3006DD3F-37ED-41DB-A6D0-38DC6D300457}" srcOrd="0" destOrd="0" presId="urn:microsoft.com/office/officeart/2005/8/layout/vList2"/>
    <dgm:cxn modelId="{2DF91E5C-0CD1-465C-AA5E-21BA5837326D}" type="presOf" srcId="{04210B42-15C6-447F-8395-7DFA6DF26068}" destId="{55784EB4-E783-40D8-BF95-AD9099F789C6}" srcOrd="0" destOrd="0" presId="urn:microsoft.com/office/officeart/2005/8/layout/vList2"/>
    <dgm:cxn modelId="{B88F1A23-8E1A-43EE-95DD-A1B2AA4AEF1D}" type="presOf" srcId="{FC71710A-9C4D-47B6-BF81-58536FA9CE0A}" destId="{2337446A-8572-41C2-BA7A-425E4A673D5D}" srcOrd="0" destOrd="0" presId="urn:microsoft.com/office/officeart/2005/8/layout/vList2"/>
    <dgm:cxn modelId="{76EEB555-C021-4A45-A6BF-2E769181C887}" type="presOf" srcId="{17159A06-388F-446F-9D84-0AE6DBFA4B4A}" destId="{A00F997A-EE18-42C0-ACA9-5A60ECE125C0}" srcOrd="0" destOrd="0" presId="urn:microsoft.com/office/officeart/2005/8/layout/vList2"/>
    <dgm:cxn modelId="{CDB48D9F-1EBE-4442-807F-AF40FD59D455}" srcId="{04210B42-15C6-447F-8395-7DFA6DF26068}" destId="{291B4472-37FB-497E-9E70-1FCBBB4E40DB}" srcOrd="4" destOrd="0" parTransId="{14969768-485E-4F10-BC5B-7BEF1D409193}" sibTransId="{AAEEF308-AD96-4C60-9BE4-7182F3EBEA06}"/>
    <dgm:cxn modelId="{35AF314A-05B5-4C13-B990-AAA2B0845E71}" srcId="{04210B42-15C6-447F-8395-7DFA6DF26068}" destId="{AA45A1AF-B9EB-4181-A1F6-067FA83EE495}" srcOrd="1" destOrd="0" parTransId="{E47911E9-F779-4C92-B15B-47A0D7C135BC}" sibTransId="{8706C190-94FA-4A15-8A95-668168906F93}"/>
    <dgm:cxn modelId="{F92708A9-0E85-4161-A92F-D9A4E1E1FD4E}" type="presOf" srcId="{35666FEB-64B6-4DB3-A3B1-BB6E4713B213}" destId="{F3A9D7BB-F8A6-4247-9594-C1C6A7354BAD}" srcOrd="0" destOrd="0" presId="urn:microsoft.com/office/officeart/2005/8/layout/vList2"/>
    <dgm:cxn modelId="{6F672951-FE4E-416C-9BF7-B0630C15238D}" srcId="{04210B42-15C6-447F-8395-7DFA6DF26068}" destId="{35666FEB-64B6-4DB3-A3B1-BB6E4713B213}" srcOrd="0" destOrd="0" parTransId="{025B01D6-B0F6-4B75-B7C0-5D3258C6D4A9}" sibTransId="{1BAD99C7-26AD-4A87-8DCA-9F37C2944CCD}"/>
    <dgm:cxn modelId="{01958A49-40BE-4F1D-9F14-3585FBF3936B}" srcId="{04210B42-15C6-447F-8395-7DFA6DF26068}" destId="{FC71710A-9C4D-47B6-BF81-58536FA9CE0A}" srcOrd="2" destOrd="0" parTransId="{838CC163-1B72-4427-AB0D-071FFF98328A}" sibTransId="{42D62914-1F7B-490F-8F15-BF86C8B0D687}"/>
    <dgm:cxn modelId="{FFA46456-9E5F-4DCE-9634-21708BE707A7}" type="presParOf" srcId="{55784EB4-E783-40D8-BF95-AD9099F789C6}" destId="{F3A9D7BB-F8A6-4247-9594-C1C6A7354BAD}" srcOrd="0" destOrd="0" presId="urn:microsoft.com/office/officeart/2005/8/layout/vList2"/>
    <dgm:cxn modelId="{0ED8798C-E35F-46DD-B9FC-6CEA5A3D2CE2}" type="presParOf" srcId="{55784EB4-E783-40D8-BF95-AD9099F789C6}" destId="{2FDC4EE0-1CEB-4CF7-95B3-C38D35E0A64F}" srcOrd="1" destOrd="0" presId="urn:microsoft.com/office/officeart/2005/8/layout/vList2"/>
    <dgm:cxn modelId="{9FF8A8AF-33B0-4F1E-BDFF-2ED069F7B19F}" type="presParOf" srcId="{55784EB4-E783-40D8-BF95-AD9099F789C6}" destId="{180D04B9-AF5F-42F5-84FD-22DEA4EA4E5B}" srcOrd="2" destOrd="0" presId="urn:microsoft.com/office/officeart/2005/8/layout/vList2"/>
    <dgm:cxn modelId="{3FBF441E-0CE0-4FB5-AA04-BA4B83964D5C}" type="presParOf" srcId="{55784EB4-E783-40D8-BF95-AD9099F789C6}" destId="{7101FAD3-B5B6-4DBD-A2DD-1521D9D2BC9B}" srcOrd="3" destOrd="0" presId="urn:microsoft.com/office/officeart/2005/8/layout/vList2"/>
    <dgm:cxn modelId="{44C0C00A-1F03-4603-8C1D-6F9388AFEB2A}" type="presParOf" srcId="{55784EB4-E783-40D8-BF95-AD9099F789C6}" destId="{2337446A-8572-41C2-BA7A-425E4A673D5D}" srcOrd="4" destOrd="0" presId="urn:microsoft.com/office/officeart/2005/8/layout/vList2"/>
    <dgm:cxn modelId="{0DAD42FF-F963-4ABD-844B-C398F11B673C}" type="presParOf" srcId="{55784EB4-E783-40D8-BF95-AD9099F789C6}" destId="{BEAA79D5-B979-400F-BE8E-C6BA23532C4A}" srcOrd="5" destOrd="0" presId="urn:microsoft.com/office/officeart/2005/8/layout/vList2"/>
    <dgm:cxn modelId="{4B38B7A0-2619-46BD-94F4-151070A8577F}" type="presParOf" srcId="{55784EB4-E783-40D8-BF95-AD9099F789C6}" destId="{A00F997A-EE18-42C0-ACA9-5A60ECE125C0}" srcOrd="6" destOrd="0" presId="urn:microsoft.com/office/officeart/2005/8/layout/vList2"/>
    <dgm:cxn modelId="{291BAF78-4934-494E-8699-84134C029A09}" type="presParOf" srcId="{55784EB4-E783-40D8-BF95-AD9099F789C6}" destId="{B36E5E9A-7841-4EE1-A925-834A791304C5}" srcOrd="7" destOrd="0" presId="urn:microsoft.com/office/officeart/2005/8/layout/vList2"/>
    <dgm:cxn modelId="{5F64F5CE-F19C-4764-B11A-9254F3BFE03B}" type="presParOf" srcId="{55784EB4-E783-40D8-BF95-AD9099F789C6}" destId="{3006DD3F-37ED-41DB-A6D0-38DC6D30045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9335013-0A79-481C-971E-56AD21BA833F}"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3DAD0BFD-1C5C-4724-9055-2A10E921C289}">
      <dgm:prSet custT="1">
        <dgm:style>
          <a:lnRef idx="3">
            <a:schemeClr val="lt1"/>
          </a:lnRef>
          <a:fillRef idx="1">
            <a:schemeClr val="accent4"/>
          </a:fillRef>
          <a:effectRef idx="1">
            <a:schemeClr val="accent4"/>
          </a:effectRef>
          <a:fontRef idx="minor">
            <a:schemeClr val="lt1"/>
          </a:fontRef>
        </dgm:style>
      </dgm:prSet>
      <dgm:spPr/>
      <dgm:t>
        <a:bodyPr/>
        <a:lstStyle/>
        <a:p>
          <a:pPr rtl="1"/>
          <a:r>
            <a:rPr lang="ar-SA" sz="3200" b="1" u="sng" dirty="0" smtClean="0"/>
            <a:t>اهتمامه بالمذاهب النحوية:</a:t>
          </a:r>
          <a:endParaRPr lang="ar-SA" sz="3200" u="sng" dirty="0"/>
        </a:p>
      </dgm:t>
    </dgm:pt>
    <dgm:pt modelId="{F4C78DF2-00B6-4137-86AA-9BC4C4F9C5D4}" type="parTrans" cxnId="{8ADEE2A8-2FC7-4BEE-AF81-4A16DBA4A765}">
      <dgm:prSet/>
      <dgm:spPr/>
      <dgm:t>
        <a:bodyPr/>
        <a:lstStyle/>
        <a:p>
          <a:pPr rtl="1"/>
          <a:endParaRPr lang="ar-SA"/>
        </a:p>
      </dgm:t>
    </dgm:pt>
    <dgm:pt modelId="{5B10A93C-9049-46A0-BEC6-D2B31E087962}" type="sibTrans" cxnId="{8ADEE2A8-2FC7-4BEE-AF81-4A16DBA4A765}">
      <dgm:prSet/>
      <dgm:spPr/>
      <dgm:t>
        <a:bodyPr/>
        <a:lstStyle/>
        <a:p>
          <a:pPr rtl="1"/>
          <a:endParaRPr lang="ar-SA"/>
        </a:p>
      </dgm:t>
    </dgm:pt>
    <dgm:pt modelId="{93A43C00-0BC1-4ABF-B33E-5F9A94D070CD}">
      <dgm:prSet custT="1">
        <dgm:style>
          <a:lnRef idx="1">
            <a:schemeClr val="dk1"/>
          </a:lnRef>
          <a:fillRef idx="2">
            <a:schemeClr val="dk1"/>
          </a:fillRef>
          <a:effectRef idx="1">
            <a:schemeClr val="dk1"/>
          </a:effectRef>
          <a:fontRef idx="minor">
            <a:schemeClr val="dk1"/>
          </a:fontRef>
        </dgm:style>
      </dgm:prSet>
      <dgm:spPr/>
      <dgm:t>
        <a:bodyPr/>
        <a:lstStyle/>
        <a:p>
          <a:pPr algn="r" rtl="1"/>
          <a:r>
            <a:rPr lang="ar-SA" sz="3200" dirty="0" smtClean="0"/>
            <a:t>قال تعالى: {مَّثَلُ الَّذِينَ كَفَرُواْ بِرَبِّهِمْ أَعْمَالُهُمْ كَرَمَادٍ اشْتَدَّتْ بِهِ الرِّيحُ فِي يَوْمٍ عَاصِفٍ}</a:t>
          </a:r>
          <a:endParaRPr lang="ar-SA" sz="3200" dirty="0"/>
        </a:p>
      </dgm:t>
    </dgm:pt>
    <dgm:pt modelId="{018168EB-70ED-4F72-A4FC-51C1DED1C469}" type="parTrans" cxnId="{12E7ACAB-1424-4EB8-89D7-EB67FEDE85E5}">
      <dgm:prSet/>
      <dgm:spPr/>
      <dgm:t>
        <a:bodyPr/>
        <a:lstStyle/>
        <a:p>
          <a:pPr rtl="1"/>
          <a:endParaRPr lang="ar-SA"/>
        </a:p>
      </dgm:t>
    </dgm:pt>
    <dgm:pt modelId="{F152620C-CCB4-4D4B-840C-FB26BCF13978}" type="sibTrans" cxnId="{12E7ACAB-1424-4EB8-89D7-EB67FEDE85E5}">
      <dgm:prSet/>
      <dgm:spPr/>
      <dgm:t>
        <a:bodyPr/>
        <a:lstStyle/>
        <a:p>
          <a:pPr rtl="1"/>
          <a:endParaRPr lang="ar-SA"/>
        </a:p>
      </dgm:t>
    </dgm:pt>
    <dgm:pt modelId="{64C8D73A-1AC5-48F1-8F34-7ACD153F3594}">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3200" dirty="0" smtClean="0"/>
            <a:t>يقول ما نصه: "اختلف أهل العربية </a:t>
          </a:r>
          <a:r>
            <a:rPr lang="ar-SA" sz="3200" dirty="0" err="1" smtClean="0"/>
            <a:t>فى</a:t>
          </a:r>
          <a:r>
            <a:rPr lang="ar-SA" sz="3200" dirty="0" smtClean="0"/>
            <a:t> رفع "مثل" فقال بعض نحويي البصرة: إنما هو كأنه قال: ومما نَقُصُّ عليكم مَثَل الذين كفروا، ثم أقبل يُفسِّره كما قال: مثل الجنة.</a:t>
          </a:r>
          <a:endParaRPr lang="ar-SA" sz="3200" dirty="0"/>
        </a:p>
      </dgm:t>
    </dgm:pt>
    <dgm:pt modelId="{6901CB1D-457C-4965-A2C3-5E052C73DF61}" type="parTrans" cxnId="{1097800A-2FB0-4433-9D06-E45C28547905}">
      <dgm:prSet/>
      <dgm:spPr/>
      <dgm:t>
        <a:bodyPr/>
        <a:lstStyle/>
        <a:p>
          <a:pPr rtl="1"/>
          <a:endParaRPr lang="ar-SA"/>
        </a:p>
      </dgm:t>
    </dgm:pt>
    <dgm:pt modelId="{2EE96BD8-A2E4-440B-B25A-16FF459E7692}" type="sibTrans" cxnId="{1097800A-2FB0-4433-9D06-E45C28547905}">
      <dgm:prSet/>
      <dgm:spPr/>
      <dgm:t>
        <a:bodyPr/>
        <a:lstStyle/>
        <a:p>
          <a:pPr rtl="1"/>
          <a:endParaRPr lang="ar-SA"/>
        </a:p>
      </dgm:t>
    </dgm:pt>
    <dgm:pt modelId="{17F94603-8FAF-4906-A093-78EAE7F4448D}">
      <dgm:prSet custT="1">
        <dgm:style>
          <a:lnRef idx="1">
            <a:schemeClr val="accent2"/>
          </a:lnRef>
          <a:fillRef idx="2">
            <a:schemeClr val="accent2"/>
          </a:fillRef>
          <a:effectRef idx="1">
            <a:schemeClr val="accent2"/>
          </a:effectRef>
          <a:fontRef idx="minor">
            <a:schemeClr val="dk1"/>
          </a:fontRef>
        </dgm:style>
      </dgm:prSet>
      <dgm:spPr/>
      <dgm:t>
        <a:bodyPr/>
        <a:lstStyle/>
        <a:p>
          <a:pPr algn="r" rtl="1"/>
          <a:r>
            <a:rPr lang="ar-SA" sz="3200" dirty="0" smtClean="0"/>
            <a:t>وقال بعض نحويي الكوفيين: إنما المَثَل للأعمال، ولكن العرب تُقَدِّم الأسماء لأنها أعرف، ثم تأتى بالخبر الذى تُخْبر عنه مع صاحبه.</a:t>
          </a:r>
          <a:endParaRPr lang="ar-SA" sz="3200" dirty="0"/>
        </a:p>
      </dgm:t>
    </dgm:pt>
    <dgm:pt modelId="{EF2BC407-417C-47B4-A115-15EAA30A77DC}" type="parTrans" cxnId="{1272A360-AB74-42AF-8091-3D35DE889211}">
      <dgm:prSet/>
      <dgm:spPr/>
      <dgm:t>
        <a:bodyPr/>
        <a:lstStyle/>
        <a:p>
          <a:pPr rtl="1"/>
          <a:endParaRPr lang="ar-SA"/>
        </a:p>
      </dgm:t>
    </dgm:pt>
    <dgm:pt modelId="{01928E0C-58E5-4269-B8E8-FA908ACDFE38}" type="sibTrans" cxnId="{1272A360-AB74-42AF-8091-3D35DE889211}">
      <dgm:prSet/>
      <dgm:spPr/>
      <dgm:t>
        <a:bodyPr/>
        <a:lstStyle/>
        <a:p>
          <a:pPr rtl="1"/>
          <a:endParaRPr lang="ar-SA"/>
        </a:p>
      </dgm:t>
    </dgm:pt>
    <dgm:pt modelId="{C91585B4-2055-428D-B1B6-A9D2E1FF57FA}">
      <dgm:prSet custT="1">
        <dgm:style>
          <a:lnRef idx="1">
            <a:schemeClr val="accent4"/>
          </a:lnRef>
          <a:fillRef idx="2">
            <a:schemeClr val="accent4"/>
          </a:fillRef>
          <a:effectRef idx="1">
            <a:schemeClr val="accent4"/>
          </a:effectRef>
          <a:fontRef idx="minor">
            <a:schemeClr val="dk1"/>
          </a:fontRef>
        </dgm:style>
      </dgm:prSet>
      <dgm:spPr/>
      <dgm:t>
        <a:bodyPr/>
        <a:lstStyle/>
        <a:p>
          <a:pPr algn="r" rtl="1"/>
          <a:r>
            <a:rPr lang="ar-SA" sz="3200" dirty="0" smtClean="0"/>
            <a:t>ومعنى الكلام: مَثَلُ أعمال الذين كفروا بربهم كرماد.. إلخ".</a:t>
          </a:r>
          <a:endParaRPr lang="ar-SA" sz="3200" dirty="0"/>
        </a:p>
      </dgm:t>
    </dgm:pt>
    <dgm:pt modelId="{C0E0F3AE-B5D6-4E82-982F-A63025A5103E}" type="parTrans" cxnId="{E80855E6-EBE0-4136-B9C0-2F0092144851}">
      <dgm:prSet/>
      <dgm:spPr/>
      <dgm:t>
        <a:bodyPr/>
        <a:lstStyle/>
        <a:p>
          <a:pPr rtl="1"/>
          <a:endParaRPr lang="ar-SA"/>
        </a:p>
      </dgm:t>
    </dgm:pt>
    <dgm:pt modelId="{722B8E44-F479-48E1-9670-E78D51BA6214}" type="sibTrans" cxnId="{E80855E6-EBE0-4136-B9C0-2F0092144851}">
      <dgm:prSet/>
      <dgm:spPr/>
      <dgm:t>
        <a:bodyPr/>
        <a:lstStyle/>
        <a:p>
          <a:pPr rtl="1"/>
          <a:endParaRPr lang="ar-SA"/>
        </a:p>
      </dgm:t>
    </dgm:pt>
    <dgm:pt modelId="{C99DD6DD-7360-4670-BCBC-557D63AC7C27}" type="pres">
      <dgm:prSet presAssocID="{A9335013-0A79-481C-971E-56AD21BA833F}" presName="linearFlow" presStyleCnt="0">
        <dgm:presLayoutVars>
          <dgm:dir/>
          <dgm:resizeHandles val="exact"/>
        </dgm:presLayoutVars>
      </dgm:prSet>
      <dgm:spPr/>
      <dgm:t>
        <a:bodyPr/>
        <a:lstStyle/>
        <a:p>
          <a:pPr rtl="1"/>
          <a:endParaRPr lang="ar-SA"/>
        </a:p>
      </dgm:t>
    </dgm:pt>
    <dgm:pt modelId="{725A365D-2B3D-4D40-B0CC-F11E95775A5E}" type="pres">
      <dgm:prSet presAssocID="{3DAD0BFD-1C5C-4724-9055-2A10E921C289}" presName="composite" presStyleCnt="0"/>
      <dgm:spPr/>
    </dgm:pt>
    <dgm:pt modelId="{C09D7576-0D81-46B2-907C-E41ADF8DB31A}" type="pres">
      <dgm:prSet presAssocID="{3DAD0BFD-1C5C-4724-9055-2A10E921C289}" presName="imgShp" presStyleLbl="fgImgPlace1" presStyleIdx="0" presStyleCnt="5" custAng="0" custScaleX="76079" custScaleY="71757" custLinFactX="-100000" custLinFactNeighborX="-117638" custLinFactNeighborY="-351"/>
      <dgm:spPr/>
    </dgm:pt>
    <dgm:pt modelId="{8BCF45A0-799B-4993-9B2D-238D3BB56B66}" type="pres">
      <dgm:prSet presAssocID="{3DAD0BFD-1C5C-4724-9055-2A10E921C289}" presName="txShp" presStyleLbl="node1" presStyleIdx="0" presStyleCnt="5" custScaleX="150376" custScaleY="99220" custLinFactNeighborX="189" custLinFactNeighborY="-76">
        <dgm:presLayoutVars>
          <dgm:bulletEnabled val="1"/>
        </dgm:presLayoutVars>
      </dgm:prSet>
      <dgm:spPr/>
      <dgm:t>
        <a:bodyPr/>
        <a:lstStyle/>
        <a:p>
          <a:pPr rtl="1"/>
          <a:endParaRPr lang="ar-SA"/>
        </a:p>
      </dgm:t>
    </dgm:pt>
    <dgm:pt modelId="{6D95ADD2-9967-495D-A5F9-D7D52084689B}" type="pres">
      <dgm:prSet presAssocID="{5B10A93C-9049-46A0-BEC6-D2B31E087962}" presName="spacing" presStyleCnt="0"/>
      <dgm:spPr/>
    </dgm:pt>
    <dgm:pt modelId="{10BDF8B2-4F63-410B-879A-1718A6BE977D}" type="pres">
      <dgm:prSet presAssocID="{93A43C00-0BC1-4ABF-B33E-5F9A94D070CD}" presName="composite" presStyleCnt="0"/>
      <dgm:spPr/>
    </dgm:pt>
    <dgm:pt modelId="{064065D9-AE3E-49B2-9A32-D076627DAD8B}" type="pres">
      <dgm:prSet presAssocID="{93A43C00-0BC1-4ABF-B33E-5F9A94D070CD}" presName="imgShp" presStyleLbl="fgImgPlace1" presStyleIdx="1" presStyleCnt="5" custLinFactX="-100000" custLinFactNeighborX="-111887" custLinFactNeighborY="-20165"/>
      <dgm:spPr/>
    </dgm:pt>
    <dgm:pt modelId="{2B08D399-0594-48B0-9BF9-556F0A8C8BEA}" type="pres">
      <dgm:prSet presAssocID="{93A43C00-0BC1-4ABF-B33E-5F9A94D070CD}" presName="txShp" presStyleLbl="node1" presStyleIdx="1" presStyleCnt="5" custScaleX="150376" custScaleY="200969" custLinFactNeighborX="189" custLinFactNeighborY="-13618">
        <dgm:presLayoutVars>
          <dgm:bulletEnabled val="1"/>
        </dgm:presLayoutVars>
      </dgm:prSet>
      <dgm:spPr/>
      <dgm:t>
        <a:bodyPr/>
        <a:lstStyle/>
        <a:p>
          <a:pPr rtl="1"/>
          <a:endParaRPr lang="ar-SA"/>
        </a:p>
      </dgm:t>
    </dgm:pt>
    <dgm:pt modelId="{A5EA91B0-78DC-42CD-B368-564DD7D8607C}" type="pres">
      <dgm:prSet presAssocID="{F152620C-CCB4-4D4B-840C-FB26BCF13978}" presName="spacing" presStyleCnt="0"/>
      <dgm:spPr/>
    </dgm:pt>
    <dgm:pt modelId="{B3576E12-671E-4681-87A0-DBE6877EF514}" type="pres">
      <dgm:prSet presAssocID="{64C8D73A-1AC5-48F1-8F34-7ACD153F3594}" presName="composite" presStyleCnt="0"/>
      <dgm:spPr/>
    </dgm:pt>
    <dgm:pt modelId="{536D100C-D9D3-4E7E-AE96-5503959D3BD0}" type="pres">
      <dgm:prSet presAssocID="{64C8D73A-1AC5-48F1-8F34-7ACD153F3594}" presName="imgShp" presStyleLbl="fgImgPlace1" presStyleIdx="2" presStyleCnt="5" custLinFactX="-98792" custLinFactNeighborX="-100000" custLinFactNeighborY="-10415"/>
      <dgm:spPr/>
    </dgm:pt>
    <dgm:pt modelId="{4D3D8F7E-6D8C-44C4-913E-176E85AE00CD}" type="pres">
      <dgm:prSet presAssocID="{64C8D73A-1AC5-48F1-8F34-7ACD153F3594}" presName="txShp" presStyleLbl="node1" presStyleIdx="2" presStyleCnt="5" custScaleX="150376" custScaleY="269808" custLinFactNeighborX="-1127" custLinFactNeighborY="-11791">
        <dgm:presLayoutVars>
          <dgm:bulletEnabled val="1"/>
        </dgm:presLayoutVars>
      </dgm:prSet>
      <dgm:spPr/>
      <dgm:t>
        <a:bodyPr/>
        <a:lstStyle/>
        <a:p>
          <a:pPr rtl="1"/>
          <a:endParaRPr lang="ar-SA"/>
        </a:p>
      </dgm:t>
    </dgm:pt>
    <dgm:pt modelId="{826FE6FF-336C-47B2-9EAC-4064DD538218}" type="pres">
      <dgm:prSet presAssocID="{2EE96BD8-A2E4-440B-B25A-16FF459E7692}" presName="spacing" presStyleCnt="0"/>
      <dgm:spPr/>
    </dgm:pt>
    <dgm:pt modelId="{80C63248-D709-43EE-903A-6B2E8D075CCD}" type="pres">
      <dgm:prSet presAssocID="{17F94603-8FAF-4906-A093-78EAE7F4448D}" presName="composite" presStyleCnt="0"/>
      <dgm:spPr/>
    </dgm:pt>
    <dgm:pt modelId="{1A2C3C26-53DC-4D21-ADAA-28800B7FCFBC}" type="pres">
      <dgm:prSet presAssocID="{17F94603-8FAF-4906-A093-78EAE7F4448D}" presName="imgShp" presStyleLbl="fgImgPlace1" presStyleIdx="3" presStyleCnt="5" custLinFactX="-100000" custLinFactNeighborX="-111887" custLinFactNeighborY="2631"/>
      <dgm:spPr/>
    </dgm:pt>
    <dgm:pt modelId="{99318025-6325-4ACD-8448-BBB5C3782FD4}" type="pres">
      <dgm:prSet presAssocID="{17F94603-8FAF-4906-A093-78EAE7F4448D}" presName="txShp" presStyleLbl="node1" presStyleIdx="3" presStyleCnt="5" custScaleX="150376" custScaleY="322979">
        <dgm:presLayoutVars>
          <dgm:bulletEnabled val="1"/>
        </dgm:presLayoutVars>
      </dgm:prSet>
      <dgm:spPr/>
      <dgm:t>
        <a:bodyPr/>
        <a:lstStyle/>
        <a:p>
          <a:pPr rtl="1"/>
          <a:endParaRPr lang="ar-SA"/>
        </a:p>
      </dgm:t>
    </dgm:pt>
    <dgm:pt modelId="{F036CB07-5D0B-41F2-9488-EABF9AEA87E1}" type="pres">
      <dgm:prSet presAssocID="{01928E0C-58E5-4269-B8E8-FA908ACDFE38}" presName="spacing" presStyleCnt="0"/>
      <dgm:spPr/>
    </dgm:pt>
    <dgm:pt modelId="{ED2D5003-CC2A-4129-AD73-251CC8552055}" type="pres">
      <dgm:prSet presAssocID="{C91585B4-2055-428D-B1B6-A9D2E1FF57FA}" presName="composite" presStyleCnt="0"/>
      <dgm:spPr/>
    </dgm:pt>
    <dgm:pt modelId="{BBA987FA-9872-4866-86CC-96735A9ADCC6}" type="pres">
      <dgm:prSet presAssocID="{C91585B4-2055-428D-B1B6-A9D2E1FF57FA}" presName="imgShp" presStyleLbl="fgImgPlace1" presStyleIdx="4" presStyleCnt="5" custLinFactX="-100000" custLinFactNeighborX="-111887" custLinFactNeighborY="2246"/>
      <dgm:spPr/>
    </dgm:pt>
    <dgm:pt modelId="{DE5DAA5C-A346-4378-B226-C98C6515EBEA}" type="pres">
      <dgm:prSet presAssocID="{C91585B4-2055-428D-B1B6-A9D2E1FF57FA}" presName="txShp" presStyleLbl="node1" presStyleIdx="4" presStyleCnt="5" custScaleX="150376" custScaleY="113345">
        <dgm:presLayoutVars>
          <dgm:bulletEnabled val="1"/>
        </dgm:presLayoutVars>
      </dgm:prSet>
      <dgm:spPr/>
      <dgm:t>
        <a:bodyPr/>
        <a:lstStyle/>
        <a:p>
          <a:pPr rtl="1"/>
          <a:endParaRPr lang="ar-SA"/>
        </a:p>
      </dgm:t>
    </dgm:pt>
  </dgm:ptLst>
  <dgm:cxnLst>
    <dgm:cxn modelId="{12E7ACAB-1424-4EB8-89D7-EB67FEDE85E5}" srcId="{A9335013-0A79-481C-971E-56AD21BA833F}" destId="{93A43C00-0BC1-4ABF-B33E-5F9A94D070CD}" srcOrd="1" destOrd="0" parTransId="{018168EB-70ED-4F72-A4FC-51C1DED1C469}" sibTransId="{F152620C-CCB4-4D4B-840C-FB26BCF13978}"/>
    <dgm:cxn modelId="{74B01713-5DC2-4385-862D-9B1CB2DDE484}" type="presOf" srcId="{C91585B4-2055-428D-B1B6-A9D2E1FF57FA}" destId="{DE5DAA5C-A346-4378-B226-C98C6515EBEA}" srcOrd="0" destOrd="0" presId="urn:microsoft.com/office/officeart/2005/8/layout/vList3"/>
    <dgm:cxn modelId="{16A4D72D-13D5-4E52-B929-D39AD58C5D8D}" type="presOf" srcId="{93A43C00-0BC1-4ABF-B33E-5F9A94D070CD}" destId="{2B08D399-0594-48B0-9BF9-556F0A8C8BEA}" srcOrd="0" destOrd="0" presId="urn:microsoft.com/office/officeart/2005/8/layout/vList3"/>
    <dgm:cxn modelId="{1097800A-2FB0-4433-9D06-E45C28547905}" srcId="{A9335013-0A79-481C-971E-56AD21BA833F}" destId="{64C8D73A-1AC5-48F1-8F34-7ACD153F3594}" srcOrd="2" destOrd="0" parTransId="{6901CB1D-457C-4965-A2C3-5E052C73DF61}" sibTransId="{2EE96BD8-A2E4-440B-B25A-16FF459E7692}"/>
    <dgm:cxn modelId="{D6CCB61D-D132-4B3D-81C4-6999E1D1C1A1}" type="presOf" srcId="{64C8D73A-1AC5-48F1-8F34-7ACD153F3594}" destId="{4D3D8F7E-6D8C-44C4-913E-176E85AE00CD}" srcOrd="0" destOrd="0" presId="urn:microsoft.com/office/officeart/2005/8/layout/vList3"/>
    <dgm:cxn modelId="{8ADEE2A8-2FC7-4BEE-AF81-4A16DBA4A765}" srcId="{A9335013-0A79-481C-971E-56AD21BA833F}" destId="{3DAD0BFD-1C5C-4724-9055-2A10E921C289}" srcOrd="0" destOrd="0" parTransId="{F4C78DF2-00B6-4137-86AA-9BC4C4F9C5D4}" sibTransId="{5B10A93C-9049-46A0-BEC6-D2B31E087962}"/>
    <dgm:cxn modelId="{87D771D4-5D2A-4EA6-9347-877E3CE0DBEE}" type="presOf" srcId="{17F94603-8FAF-4906-A093-78EAE7F4448D}" destId="{99318025-6325-4ACD-8448-BBB5C3782FD4}" srcOrd="0" destOrd="0" presId="urn:microsoft.com/office/officeart/2005/8/layout/vList3"/>
    <dgm:cxn modelId="{784110CB-81F5-4B85-B672-BF8D68DF80B1}" type="presOf" srcId="{3DAD0BFD-1C5C-4724-9055-2A10E921C289}" destId="{8BCF45A0-799B-4993-9B2D-238D3BB56B66}" srcOrd="0" destOrd="0" presId="urn:microsoft.com/office/officeart/2005/8/layout/vList3"/>
    <dgm:cxn modelId="{5CF4C7C1-8459-47CB-9274-0E32FA3F557F}" type="presOf" srcId="{A9335013-0A79-481C-971E-56AD21BA833F}" destId="{C99DD6DD-7360-4670-BCBC-557D63AC7C27}" srcOrd="0" destOrd="0" presId="urn:microsoft.com/office/officeart/2005/8/layout/vList3"/>
    <dgm:cxn modelId="{1272A360-AB74-42AF-8091-3D35DE889211}" srcId="{A9335013-0A79-481C-971E-56AD21BA833F}" destId="{17F94603-8FAF-4906-A093-78EAE7F4448D}" srcOrd="3" destOrd="0" parTransId="{EF2BC407-417C-47B4-A115-15EAA30A77DC}" sibTransId="{01928E0C-58E5-4269-B8E8-FA908ACDFE38}"/>
    <dgm:cxn modelId="{E80855E6-EBE0-4136-B9C0-2F0092144851}" srcId="{A9335013-0A79-481C-971E-56AD21BA833F}" destId="{C91585B4-2055-428D-B1B6-A9D2E1FF57FA}" srcOrd="4" destOrd="0" parTransId="{C0E0F3AE-B5D6-4E82-982F-A63025A5103E}" sibTransId="{722B8E44-F479-48E1-9670-E78D51BA6214}"/>
    <dgm:cxn modelId="{DF89BE23-FC45-4A71-8E32-DC640B26FC22}" type="presParOf" srcId="{C99DD6DD-7360-4670-BCBC-557D63AC7C27}" destId="{725A365D-2B3D-4D40-B0CC-F11E95775A5E}" srcOrd="0" destOrd="0" presId="urn:microsoft.com/office/officeart/2005/8/layout/vList3"/>
    <dgm:cxn modelId="{418B7F88-0B32-4B75-B4A1-2CBE346A6364}" type="presParOf" srcId="{725A365D-2B3D-4D40-B0CC-F11E95775A5E}" destId="{C09D7576-0D81-46B2-907C-E41ADF8DB31A}" srcOrd="0" destOrd="0" presId="urn:microsoft.com/office/officeart/2005/8/layout/vList3"/>
    <dgm:cxn modelId="{23647A2A-C60A-4B01-9102-320895D7F01B}" type="presParOf" srcId="{725A365D-2B3D-4D40-B0CC-F11E95775A5E}" destId="{8BCF45A0-799B-4993-9B2D-238D3BB56B66}" srcOrd="1" destOrd="0" presId="urn:microsoft.com/office/officeart/2005/8/layout/vList3"/>
    <dgm:cxn modelId="{12779F75-707C-42DB-8078-11F27D97F386}" type="presParOf" srcId="{C99DD6DD-7360-4670-BCBC-557D63AC7C27}" destId="{6D95ADD2-9967-495D-A5F9-D7D52084689B}" srcOrd="1" destOrd="0" presId="urn:microsoft.com/office/officeart/2005/8/layout/vList3"/>
    <dgm:cxn modelId="{0A4BB2B2-3990-4806-8411-1FDAF7DE2EE9}" type="presParOf" srcId="{C99DD6DD-7360-4670-BCBC-557D63AC7C27}" destId="{10BDF8B2-4F63-410B-879A-1718A6BE977D}" srcOrd="2" destOrd="0" presId="urn:microsoft.com/office/officeart/2005/8/layout/vList3"/>
    <dgm:cxn modelId="{96293B03-D7C5-4339-BC7D-01A1AE61E1DE}" type="presParOf" srcId="{10BDF8B2-4F63-410B-879A-1718A6BE977D}" destId="{064065D9-AE3E-49B2-9A32-D076627DAD8B}" srcOrd="0" destOrd="0" presId="urn:microsoft.com/office/officeart/2005/8/layout/vList3"/>
    <dgm:cxn modelId="{E839CD18-314A-479B-A09F-2CDCCCDB5476}" type="presParOf" srcId="{10BDF8B2-4F63-410B-879A-1718A6BE977D}" destId="{2B08D399-0594-48B0-9BF9-556F0A8C8BEA}" srcOrd="1" destOrd="0" presId="urn:microsoft.com/office/officeart/2005/8/layout/vList3"/>
    <dgm:cxn modelId="{4C7B3157-210B-47B4-91B6-F6C6BFD571FE}" type="presParOf" srcId="{C99DD6DD-7360-4670-BCBC-557D63AC7C27}" destId="{A5EA91B0-78DC-42CD-B368-564DD7D8607C}" srcOrd="3" destOrd="0" presId="urn:microsoft.com/office/officeart/2005/8/layout/vList3"/>
    <dgm:cxn modelId="{875E9FBA-1A8C-44CC-A23D-BDD4A69DDF7A}" type="presParOf" srcId="{C99DD6DD-7360-4670-BCBC-557D63AC7C27}" destId="{B3576E12-671E-4681-87A0-DBE6877EF514}" srcOrd="4" destOrd="0" presId="urn:microsoft.com/office/officeart/2005/8/layout/vList3"/>
    <dgm:cxn modelId="{4FCDD651-64F7-4E84-B99A-E95117CD1CA1}" type="presParOf" srcId="{B3576E12-671E-4681-87A0-DBE6877EF514}" destId="{536D100C-D9D3-4E7E-AE96-5503959D3BD0}" srcOrd="0" destOrd="0" presId="urn:microsoft.com/office/officeart/2005/8/layout/vList3"/>
    <dgm:cxn modelId="{CBD04EFB-6CE6-4BB2-ADF3-7C1782512459}" type="presParOf" srcId="{B3576E12-671E-4681-87A0-DBE6877EF514}" destId="{4D3D8F7E-6D8C-44C4-913E-176E85AE00CD}" srcOrd="1" destOrd="0" presId="urn:microsoft.com/office/officeart/2005/8/layout/vList3"/>
    <dgm:cxn modelId="{DD42B4C5-5D18-4812-957F-0A928AA845D9}" type="presParOf" srcId="{C99DD6DD-7360-4670-BCBC-557D63AC7C27}" destId="{826FE6FF-336C-47B2-9EAC-4064DD538218}" srcOrd="5" destOrd="0" presId="urn:microsoft.com/office/officeart/2005/8/layout/vList3"/>
    <dgm:cxn modelId="{2E9B9C14-22AB-4C33-96B7-AB48458C05F0}" type="presParOf" srcId="{C99DD6DD-7360-4670-BCBC-557D63AC7C27}" destId="{80C63248-D709-43EE-903A-6B2E8D075CCD}" srcOrd="6" destOrd="0" presId="urn:microsoft.com/office/officeart/2005/8/layout/vList3"/>
    <dgm:cxn modelId="{CE3B3DF0-F359-4233-9D72-7093C1EE8684}" type="presParOf" srcId="{80C63248-D709-43EE-903A-6B2E8D075CCD}" destId="{1A2C3C26-53DC-4D21-ADAA-28800B7FCFBC}" srcOrd="0" destOrd="0" presId="urn:microsoft.com/office/officeart/2005/8/layout/vList3"/>
    <dgm:cxn modelId="{2CFA9603-E478-4285-A43F-F246D9895D09}" type="presParOf" srcId="{80C63248-D709-43EE-903A-6B2E8D075CCD}" destId="{99318025-6325-4ACD-8448-BBB5C3782FD4}" srcOrd="1" destOrd="0" presId="urn:microsoft.com/office/officeart/2005/8/layout/vList3"/>
    <dgm:cxn modelId="{CB96C364-F285-43A1-8FDE-F6CD3F232C40}" type="presParOf" srcId="{C99DD6DD-7360-4670-BCBC-557D63AC7C27}" destId="{F036CB07-5D0B-41F2-9488-EABF9AEA87E1}" srcOrd="7" destOrd="0" presId="urn:microsoft.com/office/officeart/2005/8/layout/vList3"/>
    <dgm:cxn modelId="{0F1F15FE-30A4-45A7-BD18-2EBA92268DE2}" type="presParOf" srcId="{C99DD6DD-7360-4670-BCBC-557D63AC7C27}" destId="{ED2D5003-CC2A-4129-AD73-251CC8552055}" srcOrd="8" destOrd="0" presId="urn:microsoft.com/office/officeart/2005/8/layout/vList3"/>
    <dgm:cxn modelId="{A4168AC6-94DD-487B-BE21-B7080D7FA0C7}" type="presParOf" srcId="{ED2D5003-CC2A-4129-AD73-251CC8552055}" destId="{BBA987FA-9872-4866-86CC-96735A9ADCC6}" srcOrd="0" destOrd="0" presId="urn:microsoft.com/office/officeart/2005/8/layout/vList3"/>
    <dgm:cxn modelId="{8EEB8C96-6183-404F-9DCA-2B39F27BA8B6}" type="presParOf" srcId="{ED2D5003-CC2A-4129-AD73-251CC8552055}" destId="{DE5DAA5C-A346-4378-B226-C98C6515EBE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73ED356-2376-4F67-8043-8247E8D5D883}"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45FAE96A-A220-47F8-82B5-5DCB415A479F}">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200" b="1" u="sng" dirty="0" smtClean="0"/>
            <a:t>معالجته للأحكام الفقهية:</a:t>
          </a:r>
          <a:endParaRPr lang="ar-SA" sz="3200" u="sng" dirty="0"/>
        </a:p>
      </dgm:t>
    </dgm:pt>
    <dgm:pt modelId="{59473B5F-0C15-48D7-B61D-2FC62B735CF9}" type="parTrans" cxnId="{D9FA80EC-46C7-42D0-945F-2A9A754CAD89}">
      <dgm:prSet/>
      <dgm:spPr/>
      <dgm:t>
        <a:bodyPr/>
        <a:lstStyle/>
        <a:p>
          <a:pPr rtl="1"/>
          <a:endParaRPr lang="ar-SA"/>
        </a:p>
      </dgm:t>
    </dgm:pt>
    <dgm:pt modelId="{401ABB0B-BC84-46BF-BE0B-BAB00ECBE5D3}" type="sibTrans" cxnId="{D9FA80EC-46C7-42D0-945F-2A9A754CAD89}">
      <dgm:prSet/>
      <dgm:spPr/>
      <dgm:t>
        <a:bodyPr/>
        <a:lstStyle/>
        <a:p>
          <a:pPr rtl="1"/>
          <a:endParaRPr lang="ar-SA"/>
        </a:p>
      </dgm:t>
    </dgm:pt>
    <dgm:pt modelId="{A8E0199D-D8C5-4CCF-816B-4C300C94A206}">
      <dgm:prSet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SA" sz="3200" dirty="0" smtClean="0"/>
            <a:t>كذلك الطبري يولي المسائل الفقهية اهتماما كبيرا نجده يعالج فيه أقوال العلماء ومذاهبهم، ويخلص من ذلك كله </a:t>
          </a:r>
          <a:r>
            <a:rPr lang="ar-SA" sz="3200" dirty="0" err="1" smtClean="0"/>
            <a:t>برأى</a:t>
          </a:r>
          <a:r>
            <a:rPr lang="ar-SA" sz="3200" dirty="0" smtClean="0"/>
            <a:t> يختاره لنفسه، ويرجحه بالأدلة العلمية القيمة، فمثلاً عندما يتعرض لقوله تعالى: {وَالْخَيْلَ وَالْبِغَالَ وَالْحَمِيرَ لِتَرْكَبُوهَا وَزِينَةً وَيَخْلُقُ مَا لاَ تَعْلَمُونَ} النحل:8</a:t>
          </a:r>
          <a:endParaRPr lang="ar-SA" sz="3200" dirty="0"/>
        </a:p>
      </dgm:t>
    </dgm:pt>
    <dgm:pt modelId="{5948E7FD-B7BC-4C8B-A543-DF73A3760B70}" type="parTrans" cxnId="{3002C069-AA68-4CF0-9980-A30C3DB6DCED}">
      <dgm:prSet/>
      <dgm:spPr/>
      <dgm:t>
        <a:bodyPr/>
        <a:lstStyle/>
        <a:p>
          <a:pPr rtl="1"/>
          <a:endParaRPr lang="ar-SA"/>
        </a:p>
      </dgm:t>
    </dgm:pt>
    <dgm:pt modelId="{B8DC8EF1-972F-4B4A-B815-3848029F8344}" type="sibTrans" cxnId="{3002C069-AA68-4CF0-9980-A30C3DB6DCED}">
      <dgm:prSet/>
      <dgm:spPr/>
      <dgm:t>
        <a:bodyPr/>
        <a:lstStyle/>
        <a:p>
          <a:pPr rtl="1"/>
          <a:endParaRPr lang="ar-SA"/>
        </a:p>
      </dgm:t>
    </dgm:pt>
    <dgm:pt modelId="{6DA08B3F-7E0F-4E06-9680-E21BD9CA51E0}" type="pres">
      <dgm:prSet presAssocID="{073ED356-2376-4F67-8043-8247E8D5D883}" presName="linear" presStyleCnt="0">
        <dgm:presLayoutVars>
          <dgm:animLvl val="lvl"/>
          <dgm:resizeHandles val="exact"/>
        </dgm:presLayoutVars>
      </dgm:prSet>
      <dgm:spPr/>
      <dgm:t>
        <a:bodyPr/>
        <a:lstStyle/>
        <a:p>
          <a:pPr rtl="1"/>
          <a:endParaRPr lang="ar-SA"/>
        </a:p>
      </dgm:t>
    </dgm:pt>
    <dgm:pt modelId="{5C16B7AF-9C42-4B31-BA80-27A16D420919}" type="pres">
      <dgm:prSet presAssocID="{45FAE96A-A220-47F8-82B5-5DCB415A479F}" presName="parentText" presStyleLbl="node1" presStyleIdx="0" presStyleCnt="2" custScaleY="56635" custLinFactY="-1545" custLinFactNeighborX="126" custLinFactNeighborY="-100000">
        <dgm:presLayoutVars>
          <dgm:chMax val="0"/>
          <dgm:bulletEnabled val="1"/>
        </dgm:presLayoutVars>
      </dgm:prSet>
      <dgm:spPr/>
      <dgm:t>
        <a:bodyPr/>
        <a:lstStyle/>
        <a:p>
          <a:pPr rtl="1"/>
          <a:endParaRPr lang="ar-SA"/>
        </a:p>
      </dgm:t>
    </dgm:pt>
    <dgm:pt modelId="{C9EBB6E7-704F-4FF0-BE73-42F4F4C85D49}" type="pres">
      <dgm:prSet presAssocID="{401ABB0B-BC84-46BF-BE0B-BAB00ECBE5D3}" presName="spacer" presStyleCnt="0"/>
      <dgm:spPr/>
    </dgm:pt>
    <dgm:pt modelId="{80B883CB-5229-4103-A29D-776E857E49EF}" type="pres">
      <dgm:prSet presAssocID="{A8E0199D-D8C5-4CCF-816B-4C300C94A206}" presName="parentText" presStyleLbl="node1" presStyleIdx="1" presStyleCnt="2" custScaleY="96274">
        <dgm:presLayoutVars>
          <dgm:chMax val="0"/>
          <dgm:bulletEnabled val="1"/>
        </dgm:presLayoutVars>
      </dgm:prSet>
      <dgm:spPr/>
      <dgm:t>
        <a:bodyPr/>
        <a:lstStyle/>
        <a:p>
          <a:pPr rtl="1"/>
          <a:endParaRPr lang="ar-SA"/>
        </a:p>
      </dgm:t>
    </dgm:pt>
  </dgm:ptLst>
  <dgm:cxnLst>
    <dgm:cxn modelId="{B81802D7-266B-4224-A6A2-8C366DB737DF}" type="presOf" srcId="{A8E0199D-D8C5-4CCF-816B-4C300C94A206}" destId="{80B883CB-5229-4103-A29D-776E857E49EF}" srcOrd="0" destOrd="0" presId="urn:microsoft.com/office/officeart/2005/8/layout/vList2"/>
    <dgm:cxn modelId="{3002C069-AA68-4CF0-9980-A30C3DB6DCED}" srcId="{073ED356-2376-4F67-8043-8247E8D5D883}" destId="{A8E0199D-D8C5-4CCF-816B-4C300C94A206}" srcOrd="1" destOrd="0" parTransId="{5948E7FD-B7BC-4C8B-A543-DF73A3760B70}" sibTransId="{B8DC8EF1-972F-4B4A-B815-3848029F8344}"/>
    <dgm:cxn modelId="{D9FA80EC-46C7-42D0-945F-2A9A754CAD89}" srcId="{073ED356-2376-4F67-8043-8247E8D5D883}" destId="{45FAE96A-A220-47F8-82B5-5DCB415A479F}" srcOrd="0" destOrd="0" parTransId="{59473B5F-0C15-48D7-B61D-2FC62B735CF9}" sibTransId="{401ABB0B-BC84-46BF-BE0B-BAB00ECBE5D3}"/>
    <dgm:cxn modelId="{F426C802-AA59-426F-A1F6-ED04A4E1F039}" type="presOf" srcId="{45FAE96A-A220-47F8-82B5-5DCB415A479F}" destId="{5C16B7AF-9C42-4B31-BA80-27A16D420919}" srcOrd="0" destOrd="0" presId="urn:microsoft.com/office/officeart/2005/8/layout/vList2"/>
    <dgm:cxn modelId="{10EE4F64-DC4E-42BA-9E11-6C60EF8B2B80}" type="presOf" srcId="{073ED356-2376-4F67-8043-8247E8D5D883}" destId="{6DA08B3F-7E0F-4E06-9680-E21BD9CA51E0}" srcOrd="0" destOrd="0" presId="urn:microsoft.com/office/officeart/2005/8/layout/vList2"/>
    <dgm:cxn modelId="{385CA944-A41D-4526-A100-F1E5D1117326}" type="presParOf" srcId="{6DA08B3F-7E0F-4E06-9680-E21BD9CA51E0}" destId="{5C16B7AF-9C42-4B31-BA80-27A16D420919}" srcOrd="0" destOrd="0" presId="urn:microsoft.com/office/officeart/2005/8/layout/vList2"/>
    <dgm:cxn modelId="{5674CA7E-635F-4563-B70A-F919B458AB6C}" type="presParOf" srcId="{6DA08B3F-7E0F-4E06-9680-E21BD9CA51E0}" destId="{C9EBB6E7-704F-4FF0-BE73-42F4F4C85D49}" srcOrd="1" destOrd="0" presId="urn:microsoft.com/office/officeart/2005/8/layout/vList2"/>
    <dgm:cxn modelId="{9E2C4C9F-62F3-47CF-B866-359E01977E7F}" type="presParOf" srcId="{6DA08B3F-7E0F-4E06-9680-E21BD9CA51E0}" destId="{80B883CB-5229-4103-A29D-776E857E49E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C640470-7733-4269-88C4-C393127D3695}" type="doc">
      <dgm:prSet loTypeId="urn:microsoft.com/office/officeart/2005/8/layout/target3" loCatId="relationship" qsTypeId="urn:microsoft.com/office/officeart/2005/8/quickstyle/simple4" qsCatId="simple" csTypeId="urn:microsoft.com/office/officeart/2005/8/colors/accent0_1" csCatId="mainScheme" phldr="1"/>
      <dgm:spPr/>
      <dgm:t>
        <a:bodyPr/>
        <a:lstStyle/>
        <a:p>
          <a:pPr rtl="1"/>
          <a:endParaRPr lang="ar-SA"/>
        </a:p>
      </dgm:t>
    </dgm:pt>
    <dgm:pt modelId="{3DA15D18-5BAA-40D1-B888-29ECF41D39F1}">
      <dgm:prSet/>
      <dgm:spPr/>
      <dgm:t>
        <a:bodyPr/>
        <a:lstStyle/>
        <a:p>
          <a:pPr algn="justLow" rtl="1"/>
          <a:r>
            <a:rPr lang="ar-SA" dirty="0" smtClean="0"/>
            <a:t>نجده يعرض لأقوال العلماء في حكم </a:t>
          </a:r>
          <a:r>
            <a:rPr lang="ar-SA" u="sng" dirty="0" smtClean="0"/>
            <a:t>أكل لحوم الخيل والبغال والحمير</a:t>
          </a:r>
          <a:r>
            <a:rPr lang="ar-SA" dirty="0" smtClean="0"/>
            <a:t>، ويذكر قول كل قائل بسنده... وأخيراً يختار قول مَنْ قال: إن الآية لا تدل على حُرْمة شيء من ذلك.</a:t>
          </a:r>
        </a:p>
        <a:p>
          <a:pPr algn="justLow" rtl="1"/>
          <a:r>
            <a:rPr lang="ar-SA" dirty="0" smtClean="0"/>
            <a:t>لذلك يقول الإمام </a:t>
          </a:r>
          <a:r>
            <a:rPr lang="ar-SA" dirty="0" err="1" smtClean="0"/>
            <a:t>البغوي</a:t>
          </a:r>
          <a:r>
            <a:rPr lang="ar-SA" dirty="0" smtClean="0"/>
            <a:t> – في معالم التنزيل-:ليس المراد من الآية بيان التحليل والتحريم بل المراد منه تعريف الله عباده نعمه وتنبيههم على كمال قدرته وحكمته. </a:t>
          </a:r>
          <a:endParaRPr lang="ar-SA" dirty="0"/>
        </a:p>
      </dgm:t>
    </dgm:pt>
    <dgm:pt modelId="{BC6918A3-AE01-4A41-B768-AEDCD3CF4E60}" type="parTrans" cxnId="{A544A84D-AAF5-4836-A793-15A5EB049F51}">
      <dgm:prSet/>
      <dgm:spPr/>
      <dgm:t>
        <a:bodyPr/>
        <a:lstStyle/>
        <a:p>
          <a:pPr rtl="1"/>
          <a:endParaRPr lang="ar-SA"/>
        </a:p>
      </dgm:t>
    </dgm:pt>
    <dgm:pt modelId="{9F80D18E-F5FA-4E9E-93A4-10746EEEA414}" type="sibTrans" cxnId="{A544A84D-AAF5-4836-A793-15A5EB049F51}">
      <dgm:prSet/>
      <dgm:spPr/>
      <dgm:t>
        <a:bodyPr/>
        <a:lstStyle/>
        <a:p>
          <a:pPr rtl="1"/>
          <a:endParaRPr lang="ar-SA"/>
        </a:p>
      </dgm:t>
    </dgm:pt>
    <dgm:pt modelId="{EE682A31-5B1C-4C54-8354-9013011166D6}" type="pres">
      <dgm:prSet presAssocID="{2C640470-7733-4269-88C4-C393127D3695}" presName="Name0" presStyleCnt="0">
        <dgm:presLayoutVars>
          <dgm:chMax val="7"/>
          <dgm:dir/>
          <dgm:animLvl val="lvl"/>
          <dgm:resizeHandles val="exact"/>
        </dgm:presLayoutVars>
      </dgm:prSet>
      <dgm:spPr/>
      <dgm:t>
        <a:bodyPr/>
        <a:lstStyle/>
        <a:p>
          <a:pPr rtl="1"/>
          <a:endParaRPr lang="ar-SA"/>
        </a:p>
      </dgm:t>
    </dgm:pt>
    <dgm:pt modelId="{CFB029C2-D010-4E46-AFA6-C4CC69E2CEA6}" type="pres">
      <dgm:prSet presAssocID="{3DA15D18-5BAA-40D1-B888-29ECF41D39F1}" presName="circle1" presStyleLbl="node1" presStyleIdx="0" presStyleCnt="1"/>
      <dgm:spPr/>
    </dgm:pt>
    <dgm:pt modelId="{4CE90242-E478-4DCE-AE8D-BF24477E081F}" type="pres">
      <dgm:prSet presAssocID="{3DA15D18-5BAA-40D1-B888-29ECF41D39F1}" presName="space" presStyleCnt="0"/>
      <dgm:spPr/>
    </dgm:pt>
    <dgm:pt modelId="{F269A717-B670-4B9B-953F-67A1A50BC96C}" type="pres">
      <dgm:prSet presAssocID="{3DA15D18-5BAA-40D1-B888-29ECF41D39F1}" presName="rect1" presStyleLbl="alignAcc1" presStyleIdx="0" presStyleCnt="1"/>
      <dgm:spPr/>
      <dgm:t>
        <a:bodyPr/>
        <a:lstStyle/>
        <a:p>
          <a:pPr rtl="1"/>
          <a:endParaRPr lang="ar-SA"/>
        </a:p>
      </dgm:t>
    </dgm:pt>
    <dgm:pt modelId="{8A2B671E-DF77-4C21-ACE8-3DED5AEBB196}" type="pres">
      <dgm:prSet presAssocID="{3DA15D18-5BAA-40D1-B888-29ECF41D39F1}" presName="rect1ParTxNoCh" presStyleLbl="alignAcc1" presStyleIdx="0" presStyleCnt="1">
        <dgm:presLayoutVars>
          <dgm:chMax val="1"/>
          <dgm:bulletEnabled val="1"/>
        </dgm:presLayoutVars>
      </dgm:prSet>
      <dgm:spPr/>
      <dgm:t>
        <a:bodyPr/>
        <a:lstStyle/>
        <a:p>
          <a:pPr rtl="1"/>
          <a:endParaRPr lang="ar-SA"/>
        </a:p>
      </dgm:t>
    </dgm:pt>
  </dgm:ptLst>
  <dgm:cxnLst>
    <dgm:cxn modelId="{A544A84D-AAF5-4836-A793-15A5EB049F51}" srcId="{2C640470-7733-4269-88C4-C393127D3695}" destId="{3DA15D18-5BAA-40D1-B888-29ECF41D39F1}" srcOrd="0" destOrd="0" parTransId="{BC6918A3-AE01-4A41-B768-AEDCD3CF4E60}" sibTransId="{9F80D18E-F5FA-4E9E-93A4-10746EEEA414}"/>
    <dgm:cxn modelId="{778CF156-C744-4980-A96B-7A3044450E94}" type="presOf" srcId="{3DA15D18-5BAA-40D1-B888-29ECF41D39F1}" destId="{8A2B671E-DF77-4C21-ACE8-3DED5AEBB196}" srcOrd="1" destOrd="0" presId="urn:microsoft.com/office/officeart/2005/8/layout/target3"/>
    <dgm:cxn modelId="{FF77914B-7C63-4C52-B6C2-0106774EEDA1}" type="presOf" srcId="{2C640470-7733-4269-88C4-C393127D3695}" destId="{EE682A31-5B1C-4C54-8354-9013011166D6}" srcOrd="0" destOrd="0" presId="urn:microsoft.com/office/officeart/2005/8/layout/target3"/>
    <dgm:cxn modelId="{C88172FD-A385-4C1C-8211-F06BD4A25150}" type="presOf" srcId="{3DA15D18-5BAA-40D1-B888-29ECF41D39F1}" destId="{F269A717-B670-4B9B-953F-67A1A50BC96C}" srcOrd="0" destOrd="0" presId="urn:microsoft.com/office/officeart/2005/8/layout/target3"/>
    <dgm:cxn modelId="{738D3DAE-EC52-4147-B2AB-92C841869AD8}" type="presParOf" srcId="{EE682A31-5B1C-4C54-8354-9013011166D6}" destId="{CFB029C2-D010-4E46-AFA6-C4CC69E2CEA6}" srcOrd="0" destOrd="0" presId="urn:microsoft.com/office/officeart/2005/8/layout/target3"/>
    <dgm:cxn modelId="{F4B2DD3A-23D7-409B-B487-A1C51184A5D4}" type="presParOf" srcId="{EE682A31-5B1C-4C54-8354-9013011166D6}" destId="{4CE90242-E478-4DCE-AE8D-BF24477E081F}" srcOrd="1" destOrd="0" presId="urn:microsoft.com/office/officeart/2005/8/layout/target3"/>
    <dgm:cxn modelId="{6E24EC4A-D568-4193-B3B3-1BC2ABAB7A94}" type="presParOf" srcId="{EE682A31-5B1C-4C54-8354-9013011166D6}" destId="{F269A717-B670-4B9B-953F-67A1A50BC96C}" srcOrd="2" destOrd="0" presId="urn:microsoft.com/office/officeart/2005/8/layout/target3"/>
    <dgm:cxn modelId="{BB3E2A41-95FF-44F4-BB4E-0DA576AF1B68}" type="presParOf" srcId="{EE682A31-5B1C-4C54-8354-9013011166D6}" destId="{8A2B671E-DF77-4C21-ACE8-3DED5AEBB196}"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8C9C013-01C0-466A-A699-FD1459751BBF}" type="doc">
      <dgm:prSet loTypeId="urn:microsoft.com/office/officeart/2005/8/layout/vList2" loCatId="list" qsTypeId="urn:microsoft.com/office/officeart/2005/8/quickstyle/simple1" qsCatId="simple" csTypeId="urn:microsoft.com/office/officeart/2005/8/colors/colorful3" csCatId="colorful" phldr="1"/>
      <dgm:spPr/>
      <dgm:t>
        <a:bodyPr/>
        <a:lstStyle/>
        <a:p>
          <a:pPr rtl="1"/>
          <a:endParaRPr lang="ar-SA"/>
        </a:p>
      </dgm:t>
    </dgm:pt>
    <dgm:pt modelId="{4F622B47-A70B-4C05-8952-75C81CC8EE2C}">
      <dgm:prSet/>
      <dgm:spPr/>
      <dgm:t>
        <a:bodyPr/>
        <a:lstStyle/>
        <a:p>
          <a:pPr algn="justLow" rtl="1"/>
          <a:r>
            <a:rPr lang="ar-SA" b="1" u="sng" dirty="0" smtClean="0"/>
            <a:t>خوضه </a:t>
          </a:r>
          <a:r>
            <a:rPr lang="ar-SA" b="1" u="sng" dirty="0" err="1" smtClean="0"/>
            <a:t>فى</a:t>
          </a:r>
          <a:r>
            <a:rPr lang="ar-SA" b="1" u="sng" dirty="0" smtClean="0"/>
            <a:t> مسائل الكلام:</a:t>
          </a:r>
          <a:endParaRPr lang="ar-SA" u="sng" dirty="0"/>
        </a:p>
      </dgm:t>
    </dgm:pt>
    <dgm:pt modelId="{CDB83830-67E9-4C8B-8ECB-E37FD1BAD24D}" type="parTrans" cxnId="{F1EC5586-2CB8-4C31-A7F9-CB672591C544}">
      <dgm:prSet/>
      <dgm:spPr/>
      <dgm:t>
        <a:bodyPr/>
        <a:lstStyle/>
        <a:p>
          <a:pPr rtl="1"/>
          <a:endParaRPr lang="ar-SA"/>
        </a:p>
      </dgm:t>
    </dgm:pt>
    <dgm:pt modelId="{B3080596-C7D5-424F-836E-29257CE545B6}" type="sibTrans" cxnId="{F1EC5586-2CB8-4C31-A7F9-CB672591C544}">
      <dgm:prSet/>
      <dgm:spPr/>
      <dgm:t>
        <a:bodyPr/>
        <a:lstStyle/>
        <a:p>
          <a:pPr rtl="1"/>
          <a:endParaRPr lang="ar-SA"/>
        </a:p>
      </dgm:t>
    </dgm:pt>
    <dgm:pt modelId="{840CF9C8-E5AD-4D55-9C3D-C0CECE63030A}">
      <dgm:prSet/>
      <dgm:spPr/>
      <dgm:t>
        <a:bodyPr/>
        <a:lstStyle/>
        <a:p>
          <a:pPr algn="justLow" rtl="1"/>
          <a:r>
            <a:rPr lang="ar-SA" dirty="0" smtClean="0"/>
            <a:t>لا يفوتنا أن نذكر ما يختص بالمسائل الكلامية عند الطبري إذ أنه كان يتعرض لبعض </a:t>
          </a:r>
          <a:r>
            <a:rPr lang="ar-SA" dirty="0" err="1" smtClean="0"/>
            <a:t>النواحى</a:t>
          </a:r>
          <a:r>
            <a:rPr lang="ar-SA" dirty="0" smtClean="0"/>
            <a:t> الكلامية في كثير من آيات القرآن، وهو </a:t>
          </a:r>
          <a:r>
            <a:rPr lang="ar-SA" dirty="0" err="1" smtClean="0"/>
            <a:t>فى</a:t>
          </a:r>
          <a:r>
            <a:rPr lang="ar-SA" dirty="0" smtClean="0"/>
            <a:t> جدله </a:t>
          </a:r>
          <a:r>
            <a:rPr lang="ar-SA" dirty="0" err="1" smtClean="0"/>
            <a:t>الكلامى</a:t>
          </a:r>
          <a:r>
            <a:rPr lang="ar-SA" dirty="0" smtClean="0"/>
            <a:t> ومناقشته لهذه  المسائل يتبع منهج أهل السُّنَّة والجماعة </a:t>
          </a:r>
          <a:r>
            <a:rPr lang="ar-SA" dirty="0" err="1" smtClean="0"/>
            <a:t>فى</a:t>
          </a:r>
          <a:r>
            <a:rPr lang="ar-SA" dirty="0" smtClean="0"/>
            <a:t> آرائهم، ويظهر ذلك جلياً </a:t>
          </a:r>
          <a:r>
            <a:rPr lang="ar-SA" dirty="0" err="1" smtClean="0"/>
            <a:t>فى</a:t>
          </a:r>
          <a:r>
            <a:rPr lang="ar-SA" dirty="0" smtClean="0"/>
            <a:t> رده على القدرية </a:t>
          </a:r>
          <a:r>
            <a:rPr lang="ar-SA" dirty="0" err="1" smtClean="0"/>
            <a:t>فى</a:t>
          </a:r>
          <a:r>
            <a:rPr lang="ar-SA" dirty="0" smtClean="0"/>
            <a:t> مسألة الاختيار.</a:t>
          </a:r>
          <a:endParaRPr lang="ar-SA" dirty="0"/>
        </a:p>
      </dgm:t>
    </dgm:pt>
    <dgm:pt modelId="{831AF736-60D9-4141-BE43-EEABDEABC6EE}" type="parTrans" cxnId="{FF6658D1-59C7-417E-BCF3-8B47C46024B1}">
      <dgm:prSet/>
      <dgm:spPr/>
      <dgm:t>
        <a:bodyPr/>
        <a:lstStyle/>
        <a:p>
          <a:pPr rtl="1"/>
          <a:endParaRPr lang="ar-SA"/>
        </a:p>
      </dgm:t>
    </dgm:pt>
    <dgm:pt modelId="{E3DF4BE7-305C-453D-8716-509540BF5903}" type="sibTrans" cxnId="{FF6658D1-59C7-417E-BCF3-8B47C46024B1}">
      <dgm:prSet/>
      <dgm:spPr/>
      <dgm:t>
        <a:bodyPr/>
        <a:lstStyle/>
        <a:p>
          <a:pPr rtl="1"/>
          <a:endParaRPr lang="ar-SA"/>
        </a:p>
      </dgm:t>
    </dgm:pt>
    <dgm:pt modelId="{E1A2DC3D-E2D2-45AB-AAA8-EE5FDFEC9918}" type="pres">
      <dgm:prSet presAssocID="{78C9C013-01C0-466A-A699-FD1459751BBF}" presName="linear" presStyleCnt="0">
        <dgm:presLayoutVars>
          <dgm:animLvl val="lvl"/>
          <dgm:resizeHandles val="exact"/>
        </dgm:presLayoutVars>
      </dgm:prSet>
      <dgm:spPr/>
      <dgm:t>
        <a:bodyPr/>
        <a:lstStyle/>
        <a:p>
          <a:pPr rtl="1"/>
          <a:endParaRPr lang="ar-SA"/>
        </a:p>
      </dgm:t>
    </dgm:pt>
    <dgm:pt modelId="{92AAAE56-E2FB-4CD5-BA50-CA238D60B1FD}" type="pres">
      <dgm:prSet presAssocID="{4F622B47-A70B-4C05-8952-75C81CC8EE2C}" presName="parentText" presStyleLbl="node1" presStyleIdx="0" presStyleCnt="2" custScaleY="56656">
        <dgm:presLayoutVars>
          <dgm:chMax val="0"/>
          <dgm:bulletEnabled val="1"/>
        </dgm:presLayoutVars>
      </dgm:prSet>
      <dgm:spPr/>
      <dgm:t>
        <a:bodyPr/>
        <a:lstStyle/>
        <a:p>
          <a:pPr rtl="1"/>
          <a:endParaRPr lang="ar-SA"/>
        </a:p>
      </dgm:t>
    </dgm:pt>
    <dgm:pt modelId="{672602A8-6D47-4D19-AC5B-4D5B4025DEE7}" type="pres">
      <dgm:prSet presAssocID="{B3080596-C7D5-424F-836E-29257CE545B6}" presName="spacer" presStyleCnt="0"/>
      <dgm:spPr/>
    </dgm:pt>
    <dgm:pt modelId="{A9D9A706-B388-4DC6-9E10-2D173EA0CB43}" type="pres">
      <dgm:prSet presAssocID="{840CF9C8-E5AD-4D55-9C3D-C0CECE63030A}" presName="parentText" presStyleLbl="node1" presStyleIdx="1" presStyleCnt="2">
        <dgm:presLayoutVars>
          <dgm:chMax val="0"/>
          <dgm:bulletEnabled val="1"/>
        </dgm:presLayoutVars>
      </dgm:prSet>
      <dgm:spPr/>
      <dgm:t>
        <a:bodyPr/>
        <a:lstStyle/>
        <a:p>
          <a:pPr rtl="1"/>
          <a:endParaRPr lang="ar-SA"/>
        </a:p>
      </dgm:t>
    </dgm:pt>
  </dgm:ptLst>
  <dgm:cxnLst>
    <dgm:cxn modelId="{33D5E7B6-07D0-4E9C-A134-B2FF4431559F}" type="presOf" srcId="{840CF9C8-E5AD-4D55-9C3D-C0CECE63030A}" destId="{A9D9A706-B388-4DC6-9E10-2D173EA0CB43}" srcOrd="0" destOrd="0" presId="urn:microsoft.com/office/officeart/2005/8/layout/vList2"/>
    <dgm:cxn modelId="{B3870DC8-B68E-404A-9B2F-B4C3F114A256}" type="presOf" srcId="{78C9C013-01C0-466A-A699-FD1459751BBF}" destId="{E1A2DC3D-E2D2-45AB-AAA8-EE5FDFEC9918}" srcOrd="0" destOrd="0" presId="urn:microsoft.com/office/officeart/2005/8/layout/vList2"/>
    <dgm:cxn modelId="{F1EC5586-2CB8-4C31-A7F9-CB672591C544}" srcId="{78C9C013-01C0-466A-A699-FD1459751BBF}" destId="{4F622B47-A70B-4C05-8952-75C81CC8EE2C}" srcOrd="0" destOrd="0" parTransId="{CDB83830-67E9-4C8B-8ECB-E37FD1BAD24D}" sibTransId="{B3080596-C7D5-424F-836E-29257CE545B6}"/>
    <dgm:cxn modelId="{FF6658D1-59C7-417E-BCF3-8B47C46024B1}" srcId="{78C9C013-01C0-466A-A699-FD1459751BBF}" destId="{840CF9C8-E5AD-4D55-9C3D-C0CECE63030A}" srcOrd="1" destOrd="0" parTransId="{831AF736-60D9-4141-BE43-EEABDEABC6EE}" sibTransId="{E3DF4BE7-305C-453D-8716-509540BF5903}"/>
    <dgm:cxn modelId="{47584F2D-1716-4353-AD91-DFB79892396B}" type="presOf" srcId="{4F622B47-A70B-4C05-8952-75C81CC8EE2C}" destId="{92AAAE56-E2FB-4CD5-BA50-CA238D60B1FD}" srcOrd="0" destOrd="0" presId="urn:microsoft.com/office/officeart/2005/8/layout/vList2"/>
    <dgm:cxn modelId="{8DBAA197-0A12-4EF9-8998-8229958338B9}" type="presParOf" srcId="{E1A2DC3D-E2D2-45AB-AAA8-EE5FDFEC9918}" destId="{92AAAE56-E2FB-4CD5-BA50-CA238D60B1FD}" srcOrd="0" destOrd="0" presId="urn:microsoft.com/office/officeart/2005/8/layout/vList2"/>
    <dgm:cxn modelId="{43A4CA5A-4147-4CE8-ADA7-F6B62D9D8847}" type="presParOf" srcId="{E1A2DC3D-E2D2-45AB-AAA8-EE5FDFEC9918}" destId="{672602A8-6D47-4D19-AC5B-4D5B4025DEE7}" srcOrd="1" destOrd="0" presId="urn:microsoft.com/office/officeart/2005/8/layout/vList2"/>
    <dgm:cxn modelId="{12038898-7B19-4339-8011-AF7C0F80DB56}" type="presParOf" srcId="{E1A2DC3D-E2D2-45AB-AAA8-EE5FDFEC9918}" destId="{A9D9A706-B388-4DC6-9E10-2D173EA0CB4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8F0D9747-7C2E-4874-89CA-DCCB623B403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pPr rtl="1"/>
          <a:endParaRPr lang="ar-SA"/>
        </a:p>
      </dgm:t>
    </dgm:pt>
    <dgm:pt modelId="{CB3907C8-6376-488C-ACCD-19C82D97EAE4}">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sz="3200" dirty="0" smtClean="0"/>
            <a:t>وكثيراً ما نجد ابن جرير يتصدى للرد على المعتزلة </a:t>
          </a:r>
          <a:r>
            <a:rPr lang="ar-SA" sz="3200" dirty="0" err="1" smtClean="0"/>
            <a:t>فى</a:t>
          </a:r>
          <a:r>
            <a:rPr lang="ar-SA" sz="3200" dirty="0" smtClean="0"/>
            <a:t> كثير من آرائهم </a:t>
          </a:r>
          <a:r>
            <a:rPr lang="ar-SA" sz="3200" dirty="0" err="1" smtClean="0"/>
            <a:t>الاعقتادية</a:t>
          </a:r>
          <a:r>
            <a:rPr lang="ar-SA" sz="3200" dirty="0" smtClean="0"/>
            <a:t> ، خاصة تفسيرهم </a:t>
          </a:r>
          <a:r>
            <a:rPr lang="ar-SA" sz="3200" u="sng" dirty="0" err="1" smtClean="0"/>
            <a:t>العقلى</a:t>
          </a:r>
          <a:r>
            <a:rPr lang="ar-SA" sz="3200" u="sng" dirty="0" smtClean="0"/>
            <a:t> </a:t>
          </a:r>
          <a:r>
            <a:rPr lang="ar-SA" sz="3200" u="sng" dirty="0" err="1" smtClean="0"/>
            <a:t>التنزيهى</a:t>
          </a:r>
          <a:r>
            <a:rPr lang="ar-SA" sz="3200" u="sng" dirty="0" smtClean="0"/>
            <a:t>  للآيات </a:t>
          </a:r>
          <a:r>
            <a:rPr lang="ar-SA" sz="3200" u="sng" dirty="0" err="1" smtClean="0"/>
            <a:t>التى</a:t>
          </a:r>
          <a:r>
            <a:rPr lang="ar-SA" sz="3200" u="sng" dirty="0" smtClean="0"/>
            <a:t> تثبت رؤية الله عند أهل السُّنَّة.</a:t>
          </a:r>
          <a:endParaRPr lang="ar-SA" sz="3200" u="sng" dirty="0"/>
        </a:p>
      </dgm:t>
    </dgm:pt>
    <dgm:pt modelId="{5669F97F-E707-4AE0-8CC7-850198112273}" type="parTrans" cxnId="{5D16AE82-7EF0-4FA5-AFCC-4ACF49D6AFBB}">
      <dgm:prSet/>
      <dgm:spPr/>
      <dgm:t>
        <a:bodyPr/>
        <a:lstStyle/>
        <a:p>
          <a:pPr rtl="1"/>
          <a:endParaRPr lang="ar-SA"/>
        </a:p>
      </dgm:t>
    </dgm:pt>
    <dgm:pt modelId="{9ABC72F5-5FB1-40BF-B87B-45094DD15881}" type="sibTrans" cxnId="{5D16AE82-7EF0-4FA5-AFCC-4ACF49D6AFBB}">
      <dgm:prSet/>
      <dgm:spPr/>
      <dgm:t>
        <a:bodyPr/>
        <a:lstStyle/>
        <a:p>
          <a:pPr rtl="1"/>
          <a:endParaRPr lang="ar-SA"/>
        </a:p>
      </dgm:t>
    </dgm:pt>
    <dgm:pt modelId="{463E0AD7-0D09-4582-AD82-4EE2AC669445}">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كما نراه يذهب إلى ما ذهب إليه السلَف من عدم صرف </a:t>
          </a:r>
          <a:r>
            <a:rPr lang="ar-SA" sz="3200" u="sng" dirty="0" smtClean="0"/>
            <a:t>آيات الصفات عن ظاهرها</a:t>
          </a:r>
          <a:r>
            <a:rPr lang="ar-SA" sz="3200" dirty="0" smtClean="0"/>
            <a:t>، مع المعارضة لفكرة التجسيم والتشبيه.</a:t>
          </a:r>
          <a:endParaRPr lang="ar-SA" sz="3200" dirty="0"/>
        </a:p>
      </dgm:t>
    </dgm:pt>
    <dgm:pt modelId="{476B754C-6324-4658-9766-D58372B2E785}" type="parTrans" cxnId="{2625A210-7B66-4B07-9518-567B922288BF}">
      <dgm:prSet/>
      <dgm:spPr/>
      <dgm:t>
        <a:bodyPr/>
        <a:lstStyle/>
        <a:p>
          <a:pPr rtl="1"/>
          <a:endParaRPr lang="ar-SA"/>
        </a:p>
      </dgm:t>
    </dgm:pt>
    <dgm:pt modelId="{B772B35E-6092-4A44-8A68-816FEF11B927}" type="sibTrans" cxnId="{2625A210-7B66-4B07-9518-567B922288BF}">
      <dgm:prSet/>
      <dgm:spPr/>
      <dgm:t>
        <a:bodyPr/>
        <a:lstStyle/>
        <a:p>
          <a:pPr rtl="1"/>
          <a:endParaRPr lang="ar-SA"/>
        </a:p>
      </dgm:t>
    </dgm:pt>
    <dgm:pt modelId="{E460BDFA-CDD1-4279-A8DE-6DE5A0C99624}">
      <dgm:prSet custT="1">
        <dgm:style>
          <a:lnRef idx="1">
            <a:schemeClr val="dk1"/>
          </a:lnRef>
          <a:fillRef idx="2">
            <a:schemeClr val="dk1"/>
          </a:fillRef>
          <a:effectRef idx="1">
            <a:schemeClr val="dk1"/>
          </a:effectRef>
          <a:fontRef idx="minor">
            <a:schemeClr val="dk1"/>
          </a:fontRef>
        </dgm:style>
      </dgm:prSet>
      <dgm:spPr/>
      <dgm:t>
        <a:bodyPr/>
        <a:lstStyle/>
        <a:p>
          <a:pPr algn="r" rtl="1"/>
          <a:r>
            <a:rPr lang="ar-SA" sz="3200" dirty="0" smtClean="0"/>
            <a:t>ولا يقول بالتأويل.</a:t>
          </a:r>
          <a:endParaRPr lang="ar-SA" sz="3200" dirty="0"/>
        </a:p>
      </dgm:t>
    </dgm:pt>
    <dgm:pt modelId="{5DE9FBD7-ED12-4208-96CC-44066D53B117}" type="parTrans" cxnId="{E296AEBD-9464-4707-A471-816A91CA4C50}">
      <dgm:prSet/>
      <dgm:spPr/>
      <dgm:t>
        <a:bodyPr/>
        <a:lstStyle/>
        <a:p>
          <a:pPr rtl="1"/>
          <a:endParaRPr lang="ar-SA"/>
        </a:p>
      </dgm:t>
    </dgm:pt>
    <dgm:pt modelId="{2F99AB1C-2EA8-4769-8A57-8A66BAEDEC1F}" type="sibTrans" cxnId="{E296AEBD-9464-4707-A471-816A91CA4C50}">
      <dgm:prSet/>
      <dgm:spPr/>
      <dgm:t>
        <a:bodyPr/>
        <a:lstStyle/>
        <a:p>
          <a:pPr rtl="1"/>
          <a:endParaRPr lang="ar-SA"/>
        </a:p>
      </dgm:t>
    </dgm:pt>
    <dgm:pt modelId="{080AE8A1-5D1C-4C15-BE7F-715672D319DA}" type="pres">
      <dgm:prSet presAssocID="{8F0D9747-7C2E-4874-89CA-DCCB623B4037}" presName="Name0" presStyleCnt="0">
        <dgm:presLayoutVars>
          <dgm:chMax val="7"/>
          <dgm:chPref val="7"/>
          <dgm:dir/>
        </dgm:presLayoutVars>
      </dgm:prSet>
      <dgm:spPr/>
      <dgm:t>
        <a:bodyPr/>
        <a:lstStyle/>
        <a:p>
          <a:pPr rtl="1"/>
          <a:endParaRPr lang="ar-SA"/>
        </a:p>
      </dgm:t>
    </dgm:pt>
    <dgm:pt modelId="{72FD1D73-278B-4692-9A2F-ACC97F568F25}" type="pres">
      <dgm:prSet presAssocID="{8F0D9747-7C2E-4874-89CA-DCCB623B4037}" presName="Name1" presStyleCnt="0"/>
      <dgm:spPr/>
    </dgm:pt>
    <dgm:pt modelId="{F0FFDC99-E83D-41D3-B383-C4B00AC7EB60}" type="pres">
      <dgm:prSet presAssocID="{8F0D9747-7C2E-4874-89CA-DCCB623B4037}" presName="cycle" presStyleCnt="0"/>
      <dgm:spPr/>
    </dgm:pt>
    <dgm:pt modelId="{EDA92A48-0BCB-461A-928C-2FD3F5D90E30}" type="pres">
      <dgm:prSet presAssocID="{8F0D9747-7C2E-4874-89CA-DCCB623B4037}" presName="srcNode" presStyleLbl="node1" presStyleIdx="0" presStyleCnt="3"/>
      <dgm:spPr/>
    </dgm:pt>
    <dgm:pt modelId="{CDCB37A0-E609-425A-9290-4E5AACA25547}" type="pres">
      <dgm:prSet presAssocID="{8F0D9747-7C2E-4874-89CA-DCCB623B4037}" presName="conn" presStyleLbl="parChTrans1D2" presStyleIdx="0" presStyleCnt="1"/>
      <dgm:spPr/>
      <dgm:t>
        <a:bodyPr/>
        <a:lstStyle/>
        <a:p>
          <a:pPr rtl="1"/>
          <a:endParaRPr lang="ar-SA"/>
        </a:p>
      </dgm:t>
    </dgm:pt>
    <dgm:pt modelId="{F19AB375-614D-45F7-BBFD-CE1BBCD7CD25}" type="pres">
      <dgm:prSet presAssocID="{8F0D9747-7C2E-4874-89CA-DCCB623B4037}" presName="extraNode" presStyleLbl="node1" presStyleIdx="0" presStyleCnt="3"/>
      <dgm:spPr/>
    </dgm:pt>
    <dgm:pt modelId="{5FF0CF3F-62A6-4B1C-9609-C3BC56084AAC}" type="pres">
      <dgm:prSet presAssocID="{8F0D9747-7C2E-4874-89CA-DCCB623B4037}" presName="dstNode" presStyleLbl="node1" presStyleIdx="0" presStyleCnt="3"/>
      <dgm:spPr/>
    </dgm:pt>
    <dgm:pt modelId="{ECFF4B26-CCE2-4ACF-BBE1-8A78C6BD4F35}" type="pres">
      <dgm:prSet presAssocID="{CB3907C8-6376-488C-ACCD-19C82D97EAE4}" presName="text_1" presStyleLbl="node1" presStyleIdx="0" presStyleCnt="3" custScaleY="199596" custLinFactNeighborX="218" custLinFactNeighborY="-12430">
        <dgm:presLayoutVars>
          <dgm:bulletEnabled val="1"/>
        </dgm:presLayoutVars>
      </dgm:prSet>
      <dgm:spPr/>
      <dgm:t>
        <a:bodyPr/>
        <a:lstStyle/>
        <a:p>
          <a:pPr rtl="1"/>
          <a:endParaRPr lang="ar-SA"/>
        </a:p>
      </dgm:t>
    </dgm:pt>
    <dgm:pt modelId="{C15637C2-CB6F-40F8-AD83-A21602F81056}" type="pres">
      <dgm:prSet presAssocID="{CB3907C8-6376-488C-ACCD-19C82D97EAE4}" presName="accent_1" presStyleCnt="0"/>
      <dgm:spPr/>
    </dgm:pt>
    <dgm:pt modelId="{F7245197-1994-4217-9EA6-B376C583D7EB}" type="pres">
      <dgm:prSet presAssocID="{CB3907C8-6376-488C-ACCD-19C82D97EAE4}" presName="accentRepeatNode" presStyleLbl="solidFgAcc1" presStyleIdx="0" presStyleCnt="3" custScaleY="157173" custLinFactNeighborX="882" custLinFactNeighborY="-5598"/>
      <dgm:spPr/>
    </dgm:pt>
    <dgm:pt modelId="{B84E5974-EBD0-4F20-B376-63F79A4E1FA9}" type="pres">
      <dgm:prSet presAssocID="{463E0AD7-0D09-4582-AD82-4EE2AC669445}" presName="text_2" presStyleLbl="node1" presStyleIdx="1" presStyleCnt="3" custScaleY="173552" custLinFactNeighborX="-2006" custLinFactNeighborY="41464">
        <dgm:presLayoutVars>
          <dgm:bulletEnabled val="1"/>
        </dgm:presLayoutVars>
      </dgm:prSet>
      <dgm:spPr/>
      <dgm:t>
        <a:bodyPr/>
        <a:lstStyle/>
        <a:p>
          <a:pPr rtl="1"/>
          <a:endParaRPr lang="ar-SA"/>
        </a:p>
      </dgm:t>
    </dgm:pt>
    <dgm:pt modelId="{DEBD1A0C-3903-42C4-9BE0-362DB5023523}" type="pres">
      <dgm:prSet presAssocID="{463E0AD7-0D09-4582-AD82-4EE2AC669445}" presName="accent_2" presStyleCnt="0"/>
      <dgm:spPr/>
    </dgm:pt>
    <dgm:pt modelId="{2CBBF43C-AE67-405F-9548-4C703FFE0519}" type="pres">
      <dgm:prSet presAssocID="{463E0AD7-0D09-4582-AD82-4EE2AC669445}" presName="accentRepeatNode" presStyleLbl="solidFgAcc1" presStyleIdx="1" presStyleCnt="3" custScaleX="91107" custScaleY="140754" custLinFactNeighborX="4998" custLinFactNeighborY="34127"/>
      <dgm:spPr/>
    </dgm:pt>
    <dgm:pt modelId="{39034DCC-A0C5-480F-B077-504A0F55E579}" type="pres">
      <dgm:prSet presAssocID="{E460BDFA-CDD1-4279-A8DE-6DE5A0C99624}" presName="text_3" presStyleLbl="node1" presStyleIdx="2" presStyleCnt="3" custScaleY="72010" custLinFactNeighborX="-749" custLinFactNeighborY="29619">
        <dgm:presLayoutVars>
          <dgm:bulletEnabled val="1"/>
        </dgm:presLayoutVars>
      </dgm:prSet>
      <dgm:spPr/>
      <dgm:t>
        <a:bodyPr/>
        <a:lstStyle/>
        <a:p>
          <a:pPr rtl="1"/>
          <a:endParaRPr lang="ar-SA"/>
        </a:p>
      </dgm:t>
    </dgm:pt>
    <dgm:pt modelId="{042F6C9E-44FF-4CCD-AAD0-00E56EB4C847}" type="pres">
      <dgm:prSet presAssocID="{E460BDFA-CDD1-4279-A8DE-6DE5A0C99624}" presName="accent_3" presStyleCnt="0"/>
      <dgm:spPr/>
    </dgm:pt>
    <dgm:pt modelId="{E0570F3E-C91A-4D55-861B-48CBC39191E9}" type="pres">
      <dgm:prSet presAssocID="{E460BDFA-CDD1-4279-A8DE-6DE5A0C99624}" presName="accentRepeatNode" presStyleLbl="solidFgAcc1" presStyleIdx="2" presStyleCnt="3" custScaleX="48249" custScaleY="64422" custLinFactNeighborX="2995" custLinFactNeighborY="27102"/>
      <dgm:spPr/>
    </dgm:pt>
  </dgm:ptLst>
  <dgm:cxnLst>
    <dgm:cxn modelId="{A8768269-599A-4569-B352-A5B917BF7842}" type="presOf" srcId="{9ABC72F5-5FB1-40BF-B87B-45094DD15881}" destId="{CDCB37A0-E609-425A-9290-4E5AACA25547}" srcOrd="0" destOrd="0" presId="urn:microsoft.com/office/officeart/2008/layout/VerticalCurvedList"/>
    <dgm:cxn modelId="{A12BEC5A-3C88-4BEA-9291-1E30F2243F25}" type="presOf" srcId="{463E0AD7-0D09-4582-AD82-4EE2AC669445}" destId="{B84E5974-EBD0-4F20-B376-63F79A4E1FA9}" srcOrd="0" destOrd="0" presId="urn:microsoft.com/office/officeart/2008/layout/VerticalCurvedList"/>
    <dgm:cxn modelId="{E296AEBD-9464-4707-A471-816A91CA4C50}" srcId="{8F0D9747-7C2E-4874-89CA-DCCB623B4037}" destId="{E460BDFA-CDD1-4279-A8DE-6DE5A0C99624}" srcOrd="2" destOrd="0" parTransId="{5DE9FBD7-ED12-4208-96CC-44066D53B117}" sibTransId="{2F99AB1C-2EA8-4769-8A57-8A66BAEDEC1F}"/>
    <dgm:cxn modelId="{2625A210-7B66-4B07-9518-567B922288BF}" srcId="{8F0D9747-7C2E-4874-89CA-DCCB623B4037}" destId="{463E0AD7-0D09-4582-AD82-4EE2AC669445}" srcOrd="1" destOrd="0" parTransId="{476B754C-6324-4658-9766-D58372B2E785}" sibTransId="{B772B35E-6092-4A44-8A68-816FEF11B927}"/>
    <dgm:cxn modelId="{88A72FEB-533E-43A0-BFF8-1A77931A783E}" type="presOf" srcId="{8F0D9747-7C2E-4874-89CA-DCCB623B4037}" destId="{080AE8A1-5D1C-4C15-BE7F-715672D319DA}" srcOrd="0" destOrd="0" presId="urn:microsoft.com/office/officeart/2008/layout/VerticalCurvedList"/>
    <dgm:cxn modelId="{5F517255-FC5E-4F3D-AF56-40275CA87295}" type="presOf" srcId="{CB3907C8-6376-488C-ACCD-19C82D97EAE4}" destId="{ECFF4B26-CCE2-4ACF-BBE1-8A78C6BD4F35}" srcOrd="0" destOrd="0" presId="urn:microsoft.com/office/officeart/2008/layout/VerticalCurvedList"/>
    <dgm:cxn modelId="{7EA33714-0326-4CA9-9252-94903C61AA96}" type="presOf" srcId="{E460BDFA-CDD1-4279-A8DE-6DE5A0C99624}" destId="{39034DCC-A0C5-480F-B077-504A0F55E579}" srcOrd="0" destOrd="0" presId="urn:microsoft.com/office/officeart/2008/layout/VerticalCurvedList"/>
    <dgm:cxn modelId="{5D16AE82-7EF0-4FA5-AFCC-4ACF49D6AFBB}" srcId="{8F0D9747-7C2E-4874-89CA-DCCB623B4037}" destId="{CB3907C8-6376-488C-ACCD-19C82D97EAE4}" srcOrd="0" destOrd="0" parTransId="{5669F97F-E707-4AE0-8CC7-850198112273}" sibTransId="{9ABC72F5-5FB1-40BF-B87B-45094DD15881}"/>
    <dgm:cxn modelId="{143D08CE-D2E5-4C71-AAFF-5094234EF399}" type="presParOf" srcId="{080AE8A1-5D1C-4C15-BE7F-715672D319DA}" destId="{72FD1D73-278B-4692-9A2F-ACC97F568F25}" srcOrd="0" destOrd="0" presId="urn:microsoft.com/office/officeart/2008/layout/VerticalCurvedList"/>
    <dgm:cxn modelId="{701824A5-B83C-435C-B5EC-70AA0611050F}" type="presParOf" srcId="{72FD1D73-278B-4692-9A2F-ACC97F568F25}" destId="{F0FFDC99-E83D-41D3-B383-C4B00AC7EB60}" srcOrd="0" destOrd="0" presId="urn:microsoft.com/office/officeart/2008/layout/VerticalCurvedList"/>
    <dgm:cxn modelId="{E8E5F08F-39AD-48A3-9D39-3A6FEA4C806D}" type="presParOf" srcId="{F0FFDC99-E83D-41D3-B383-C4B00AC7EB60}" destId="{EDA92A48-0BCB-461A-928C-2FD3F5D90E30}" srcOrd="0" destOrd="0" presId="urn:microsoft.com/office/officeart/2008/layout/VerticalCurvedList"/>
    <dgm:cxn modelId="{BCD69C4D-AE0B-4810-8DAE-A686E8E05487}" type="presParOf" srcId="{F0FFDC99-E83D-41D3-B383-C4B00AC7EB60}" destId="{CDCB37A0-E609-425A-9290-4E5AACA25547}" srcOrd="1" destOrd="0" presId="urn:microsoft.com/office/officeart/2008/layout/VerticalCurvedList"/>
    <dgm:cxn modelId="{72BD9DF9-366A-4281-90B7-CCA66A38804C}" type="presParOf" srcId="{F0FFDC99-E83D-41D3-B383-C4B00AC7EB60}" destId="{F19AB375-614D-45F7-BBFD-CE1BBCD7CD25}" srcOrd="2" destOrd="0" presId="urn:microsoft.com/office/officeart/2008/layout/VerticalCurvedList"/>
    <dgm:cxn modelId="{ACCAAB13-CC45-4A15-8A7C-271E841EB59C}" type="presParOf" srcId="{F0FFDC99-E83D-41D3-B383-C4B00AC7EB60}" destId="{5FF0CF3F-62A6-4B1C-9609-C3BC56084AAC}" srcOrd="3" destOrd="0" presId="urn:microsoft.com/office/officeart/2008/layout/VerticalCurvedList"/>
    <dgm:cxn modelId="{E02C47A6-CF25-46BA-AAE0-5C77EF8ABF6F}" type="presParOf" srcId="{72FD1D73-278B-4692-9A2F-ACC97F568F25}" destId="{ECFF4B26-CCE2-4ACF-BBE1-8A78C6BD4F35}" srcOrd="1" destOrd="0" presId="urn:microsoft.com/office/officeart/2008/layout/VerticalCurvedList"/>
    <dgm:cxn modelId="{0674ABB6-A135-49CB-9F06-056363CF74C3}" type="presParOf" srcId="{72FD1D73-278B-4692-9A2F-ACC97F568F25}" destId="{C15637C2-CB6F-40F8-AD83-A21602F81056}" srcOrd="2" destOrd="0" presId="urn:microsoft.com/office/officeart/2008/layout/VerticalCurvedList"/>
    <dgm:cxn modelId="{60408580-99E7-4F40-B1AC-0A3919E4D2CA}" type="presParOf" srcId="{C15637C2-CB6F-40F8-AD83-A21602F81056}" destId="{F7245197-1994-4217-9EA6-B376C583D7EB}" srcOrd="0" destOrd="0" presId="urn:microsoft.com/office/officeart/2008/layout/VerticalCurvedList"/>
    <dgm:cxn modelId="{1169526C-FFBE-44D6-A0FE-70F2778F37FA}" type="presParOf" srcId="{72FD1D73-278B-4692-9A2F-ACC97F568F25}" destId="{B84E5974-EBD0-4F20-B376-63F79A4E1FA9}" srcOrd="3" destOrd="0" presId="urn:microsoft.com/office/officeart/2008/layout/VerticalCurvedList"/>
    <dgm:cxn modelId="{9CEE3624-1E04-42F7-9C30-93E541117AB6}" type="presParOf" srcId="{72FD1D73-278B-4692-9A2F-ACC97F568F25}" destId="{DEBD1A0C-3903-42C4-9BE0-362DB5023523}" srcOrd="4" destOrd="0" presId="urn:microsoft.com/office/officeart/2008/layout/VerticalCurvedList"/>
    <dgm:cxn modelId="{4649F85A-A412-4B83-9CC9-9ECB8261D894}" type="presParOf" srcId="{DEBD1A0C-3903-42C4-9BE0-362DB5023523}" destId="{2CBBF43C-AE67-405F-9548-4C703FFE0519}" srcOrd="0" destOrd="0" presId="urn:microsoft.com/office/officeart/2008/layout/VerticalCurvedList"/>
    <dgm:cxn modelId="{1C5D42CB-75E7-4799-8369-47AD1648F963}" type="presParOf" srcId="{72FD1D73-278B-4692-9A2F-ACC97F568F25}" destId="{39034DCC-A0C5-480F-B077-504A0F55E579}" srcOrd="5" destOrd="0" presId="urn:microsoft.com/office/officeart/2008/layout/VerticalCurvedList"/>
    <dgm:cxn modelId="{0F9DE310-33F2-45E6-A446-EC59C7B0EA07}" type="presParOf" srcId="{72FD1D73-278B-4692-9A2F-ACC97F568F25}" destId="{042F6C9E-44FF-4CCD-AAD0-00E56EB4C847}" srcOrd="6" destOrd="0" presId="urn:microsoft.com/office/officeart/2008/layout/VerticalCurvedList"/>
    <dgm:cxn modelId="{119A56AE-5A69-4272-BFDA-AB5A0DB3EFA8}" type="presParOf" srcId="{042F6C9E-44FF-4CCD-AAD0-00E56EB4C847}" destId="{E0570F3E-C91A-4D55-861B-48CBC39191E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A84D1CB8-E456-4EA2-9715-83CC3E0EA05E}" type="doc">
      <dgm:prSet loTypeId="urn:microsoft.com/office/officeart/2005/8/layout/hProcess9" loCatId="process" qsTypeId="urn:microsoft.com/office/officeart/2005/8/quickstyle/simple3" qsCatId="simple" csTypeId="urn:microsoft.com/office/officeart/2005/8/colors/accent1_3" csCatId="accent1" phldr="1"/>
      <dgm:spPr/>
      <dgm:t>
        <a:bodyPr/>
        <a:lstStyle/>
        <a:p>
          <a:pPr rtl="1"/>
          <a:endParaRPr lang="ar-SA"/>
        </a:p>
      </dgm:t>
    </dgm:pt>
    <dgm:pt modelId="{5852FD7D-F946-4025-828D-5247BD6CE7B1}">
      <dgm:prSet/>
      <dgm:spPr/>
      <dgm:t>
        <a:bodyPr/>
        <a:lstStyle/>
        <a:p>
          <a:pPr rtl="1"/>
          <a:r>
            <a:rPr lang="ar-SA" b="1" dirty="0" smtClean="0"/>
            <a:t>2- معالم التنزيل (</a:t>
          </a:r>
          <a:r>
            <a:rPr lang="ar-SA" b="1" dirty="0" err="1" smtClean="0"/>
            <a:t>للبغوي</a:t>
          </a:r>
          <a:r>
            <a:rPr lang="ar-SA" b="1" dirty="0" smtClean="0"/>
            <a:t>)</a:t>
          </a:r>
          <a:endParaRPr lang="ar-SA" dirty="0"/>
        </a:p>
      </dgm:t>
    </dgm:pt>
    <dgm:pt modelId="{5EC0CB71-B877-4686-B993-757225D0DCD5}" type="parTrans" cxnId="{1E9791A4-DE09-431E-BCBB-B2D6D0D0AC1B}">
      <dgm:prSet/>
      <dgm:spPr/>
      <dgm:t>
        <a:bodyPr/>
        <a:lstStyle/>
        <a:p>
          <a:pPr rtl="1"/>
          <a:endParaRPr lang="ar-SA"/>
        </a:p>
      </dgm:t>
    </dgm:pt>
    <dgm:pt modelId="{806BDDD1-4440-4752-8E1B-09799137EC6F}" type="sibTrans" cxnId="{1E9791A4-DE09-431E-BCBB-B2D6D0D0AC1B}">
      <dgm:prSet/>
      <dgm:spPr/>
      <dgm:t>
        <a:bodyPr/>
        <a:lstStyle/>
        <a:p>
          <a:pPr rtl="1"/>
          <a:endParaRPr lang="ar-SA"/>
        </a:p>
      </dgm:t>
    </dgm:pt>
    <dgm:pt modelId="{134735A2-038F-4BD1-A0CC-3E6EC79B9F95}" type="pres">
      <dgm:prSet presAssocID="{A84D1CB8-E456-4EA2-9715-83CC3E0EA05E}" presName="CompostProcess" presStyleCnt="0">
        <dgm:presLayoutVars>
          <dgm:dir/>
          <dgm:resizeHandles val="exact"/>
        </dgm:presLayoutVars>
      </dgm:prSet>
      <dgm:spPr/>
      <dgm:t>
        <a:bodyPr/>
        <a:lstStyle/>
        <a:p>
          <a:pPr rtl="1"/>
          <a:endParaRPr lang="ar-SA"/>
        </a:p>
      </dgm:t>
    </dgm:pt>
    <dgm:pt modelId="{DF7AAE07-6310-4531-BF2A-FC9C4EF1A2C2}" type="pres">
      <dgm:prSet presAssocID="{A84D1CB8-E456-4EA2-9715-83CC3E0EA05E}" presName="arrow" presStyleLbl="bgShp" presStyleIdx="0" presStyleCnt="1"/>
      <dgm:spPr/>
    </dgm:pt>
    <dgm:pt modelId="{F8E7C920-B37F-4C68-92B3-A6AA682109C6}" type="pres">
      <dgm:prSet presAssocID="{A84D1CB8-E456-4EA2-9715-83CC3E0EA05E}" presName="linearProcess" presStyleCnt="0"/>
      <dgm:spPr/>
    </dgm:pt>
    <dgm:pt modelId="{864FA410-DD98-44DE-9BA7-9C843EA12D85}" type="pres">
      <dgm:prSet presAssocID="{5852FD7D-F946-4025-828D-5247BD6CE7B1}" presName="textNode" presStyleLbl="node1" presStyleIdx="0" presStyleCnt="1">
        <dgm:presLayoutVars>
          <dgm:bulletEnabled val="1"/>
        </dgm:presLayoutVars>
      </dgm:prSet>
      <dgm:spPr/>
      <dgm:t>
        <a:bodyPr/>
        <a:lstStyle/>
        <a:p>
          <a:pPr rtl="1"/>
          <a:endParaRPr lang="ar-SA"/>
        </a:p>
      </dgm:t>
    </dgm:pt>
  </dgm:ptLst>
  <dgm:cxnLst>
    <dgm:cxn modelId="{D13C491E-FDEB-4F4C-8C70-4B6DBACF4A7F}" type="presOf" srcId="{A84D1CB8-E456-4EA2-9715-83CC3E0EA05E}" destId="{134735A2-038F-4BD1-A0CC-3E6EC79B9F95}" srcOrd="0" destOrd="0" presId="urn:microsoft.com/office/officeart/2005/8/layout/hProcess9"/>
    <dgm:cxn modelId="{1E9791A4-DE09-431E-BCBB-B2D6D0D0AC1B}" srcId="{A84D1CB8-E456-4EA2-9715-83CC3E0EA05E}" destId="{5852FD7D-F946-4025-828D-5247BD6CE7B1}" srcOrd="0" destOrd="0" parTransId="{5EC0CB71-B877-4686-B993-757225D0DCD5}" sibTransId="{806BDDD1-4440-4752-8E1B-09799137EC6F}"/>
    <dgm:cxn modelId="{0C566BF1-8FA5-4D53-A484-EDDF0418E7A2}" type="presOf" srcId="{5852FD7D-F946-4025-828D-5247BD6CE7B1}" destId="{864FA410-DD98-44DE-9BA7-9C843EA12D85}" srcOrd="0" destOrd="0" presId="urn:microsoft.com/office/officeart/2005/8/layout/hProcess9"/>
    <dgm:cxn modelId="{38A19B14-9447-4DA0-A35A-209344C4283C}" type="presParOf" srcId="{134735A2-038F-4BD1-A0CC-3E6EC79B9F95}" destId="{DF7AAE07-6310-4531-BF2A-FC9C4EF1A2C2}" srcOrd="0" destOrd="0" presId="urn:microsoft.com/office/officeart/2005/8/layout/hProcess9"/>
    <dgm:cxn modelId="{6BAAC069-8AB4-4623-9C8A-BDEE1ADA583F}" type="presParOf" srcId="{134735A2-038F-4BD1-A0CC-3E6EC79B9F95}" destId="{F8E7C920-B37F-4C68-92B3-A6AA682109C6}" srcOrd="1" destOrd="0" presId="urn:microsoft.com/office/officeart/2005/8/layout/hProcess9"/>
    <dgm:cxn modelId="{1B7EA7AB-A21F-4782-BC71-98366DCBF767}" type="presParOf" srcId="{F8E7C920-B37F-4C68-92B3-A6AA682109C6}" destId="{864FA410-DD98-44DE-9BA7-9C843EA12D85}"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FF135C8-0F51-45C0-80FC-44DA20F2D8CB}"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F81DA987-B2C6-4D22-BE69-783444D39573}">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2800" b="1" u="sng" dirty="0" smtClean="0"/>
            <a:t>التعريف بمؤلف هذا التفسير:</a:t>
          </a:r>
          <a:endParaRPr lang="ar-SA" sz="2800" b="1" u="sng" dirty="0"/>
        </a:p>
      </dgm:t>
    </dgm:pt>
    <dgm:pt modelId="{D0CFED23-2DEA-41D6-8D57-47DBD72C0997}" type="parTrans" cxnId="{41319790-0345-4B22-A761-C8229023B98B}">
      <dgm:prSet/>
      <dgm:spPr/>
      <dgm:t>
        <a:bodyPr/>
        <a:lstStyle/>
        <a:p>
          <a:pPr rtl="1"/>
          <a:endParaRPr lang="ar-SA"/>
        </a:p>
      </dgm:t>
    </dgm:pt>
    <dgm:pt modelId="{D834B6CE-1D57-42B1-8678-00DF7E2D4CD0}" type="sibTrans" cxnId="{41319790-0345-4B22-A761-C8229023B98B}">
      <dgm:prSet/>
      <dgm:spPr/>
      <dgm:t>
        <a:bodyPr/>
        <a:lstStyle/>
        <a:p>
          <a:pPr rtl="1"/>
          <a:endParaRPr lang="ar-SA"/>
        </a:p>
      </dgm:t>
    </dgm:pt>
    <dgm:pt modelId="{4B812C63-B46E-4C4F-B686-94A812649E35}">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2800" dirty="0" smtClean="0"/>
            <a:t>هو أبو محمد، الحسين بن مسعود بن محمد المعروف بالفرَّاء </a:t>
          </a:r>
          <a:r>
            <a:rPr lang="ar-SA" sz="2800" dirty="0" err="1" smtClean="0"/>
            <a:t>البغوى</a:t>
          </a:r>
          <a:r>
            <a:rPr lang="ar-SA" sz="2800" dirty="0" smtClean="0"/>
            <a:t>.</a:t>
          </a:r>
          <a:endParaRPr lang="ar-SA" sz="2800" dirty="0"/>
        </a:p>
      </dgm:t>
    </dgm:pt>
    <dgm:pt modelId="{23712DF4-8C32-4C62-AF44-48A06B642E0D}" type="parTrans" cxnId="{1C0F11C4-FC51-4D44-9E52-8FDBB44D81DF}">
      <dgm:prSet/>
      <dgm:spPr/>
      <dgm:t>
        <a:bodyPr/>
        <a:lstStyle/>
        <a:p>
          <a:pPr rtl="1"/>
          <a:endParaRPr lang="ar-SA"/>
        </a:p>
      </dgm:t>
    </dgm:pt>
    <dgm:pt modelId="{09F16175-6B4D-428A-9D84-374EAB67DBE7}" type="sibTrans" cxnId="{1C0F11C4-FC51-4D44-9E52-8FDBB44D81DF}">
      <dgm:prSet/>
      <dgm:spPr/>
      <dgm:t>
        <a:bodyPr/>
        <a:lstStyle/>
        <a:p>
          <a:pPr rtl="1"/>
          <a:endParaRPr lang="ar-SA"/>
        </a:p>
      </dgm:t>
    </dgm:pt>
    <dgm:pt modelId="{A8E9CE8B-9BED-4684-847B-B51BCCEDEF47}">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2800" dirty="0" err="1" smtClean="0"/>
            <a:t>شافعى</a:t>
          </a:r>
          <a:r>
            <a:rPr lang="ar-SA" sz="2800" dirty="0" smtClean="0"/>
            <a:t> المذهب.</a:t>
          </a:r>
          <a:endParaRPr lang="ar-SA" sz="2800" dirty="0"/>
        </a:p>
      </dgm:t>
    </dgm:pt>
    <dgm:pt modelId="{C3A16D91-A288-4078-81A9-2AC6DD1BB689}" type="parTrans" cxnId="{0A24DE09-962B-47AC-B509-CE36901A0E69}">
      <dgm:prSet/>
      <dgm:spPr/>
      <dgm:t>
        <a:bodyPr/>
        <a:lstStyle/>
        <a:p>
          <a:pPr rtl="1"/>
          <a:endParaRPr lang="ar-SA"/>
        </a:p>
      </dgm:t>
    </dgm:pt>
    <dgm:pt modelId="{82181081-CDA0-43F3-AB25-E9FC7287D805}" type="sibTrans" cxnId="{0A24DE09-962B-47AC-B509-CE36901A0E69}">
      <dgm:prSet/>
      <dgm:spPr/>
      <dgm:t>
        <a:bodyPr/>
        <a:lstStyle/>
        <a:p>
          <a:pPr rtl="1"/>
          <a:endParaRPr lang="ar-SA"/>
        </a:p>
      </dgm:t>
    </dgm:pt>
    <dgm:pt modelId="{C0725ACA-118F-4C7C-A4E9-5CAB80F13FD3}">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2800" dirty="0" smtClean="0"/>
            <a:t>وكان تقياً ورعاً، زاهداً، قانعاً، إذا ألقى الدرس لا يلقيه إلا على طهارة.</a:t>
          </a:r>
          <a:endParaRPr lang="ar-SA" sz="2800" dirty="0"/>
        </a:p>
      </dgm:t>
    </dgm:pt>
    <dgm:pt modelId="{F0DB4DCD-39C6-402B-A29C-D49A7451E468}" type="parTrans" cxnId="{B4F42862-B241-4F1A-80C9-3903614BEBF0}">
      <dgm:prSet/>
      <dgm:spPr/>
      <dgm:t>
        <a:bodyPr/>
        <a:lstStyle/>
        <a:p>
          <a:pPr rtl="1"/>
          <a:endParaRPr lang="ar-SA"/>
        </a:p>
      </dgm:t>
    </dgm:pt>
    <dgm:pt modelId="{62C91336-32B8-4B56-A97C-94F3DA0561B1}" type="sibTrans" cxnId="{B4F42862-B241-4F1A-80C9-3903614BEBF0}">
      <dgm:prSet/>
      <dgm:spPr/>
      <dgm:t>
        <a:bodyPr/>
        <a:lstStyle/>
        <a:p>
          <a:pPr rtl="1"/>
          <a:endParaRPr lang="ar-SA"/>
        </a:p>
      </dgm:t>
    </dgm:pt>
    <dgm:pt modelId="{1D9FA214-35A6-4863-BC81-BDDFB947EC62}">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2800" dirty="0" smtClean="0"/>
            <a:t>وإذا أكل لا يأكل إلا الخبز وحده.</a:t>
          </a:r>
          <a:endParaRPr lang="ar-SA" sz="2800" dirty="0"/>
        </a:p>
      </dgm:t>
    </dgm:pt>
    <dgm:pt modelId="{CB34CDF8-6F9B-42EF-A385-C8807632CF74}" type="parTrans" cxnId="{7873E985-3D8B-42E4-B38C-01B5E4EFB476}">
      <dgm:prSet/>
      <dgm:spPr/>
      <dgm:t>
        <a:bodyPr/>
        <a:lstStyle/>
        <a:p>
          <a:pPr rtl="1"/>
          <a:endParaRPr lang="ar-SA"/>
        </a:p>
      </dgm:t>
    </dgm:pt>
    <dgm:pt modelId="{D6D72FDB-C804-49B8-B2AD-24C316747618}" type="sibTrans" cxnId="{7873E985-3D8B-42E4-B38C-01B5E4EFB476}">
      <dgm:prSet/>
      <dgm:spPr/>
      <dgm:t>
        <a:bodyPr/>
        <a:lstStyle/>
        <a:p>
          <a:pPr rtl="1"/>
          <a:endParaRPr lang="ar-SA"/>
        </a:p>
      </dgm:t>
    </dgm:pt>
    <dgm:pt modelId="{AE82D8FF-7933-43F8-BEFA-814ED7E6A1E4}">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2800" dirty="0" smtClean="0"/>
            <a:t> توفى رحمه الله </a:t>
          </a:r>
          <a:r>
            <a:rPr lang="ar-SA" sz="2800" dirty="0" err="1" smtClean="0"/>
            <a:t>فى</a:t>
          </a:r>
          <a:r>
            <a:rPr lang="ar-SA" sz="2800" dirty="0" smtClean="0"/>
            <a:t> شوَّال سنة 510 هـ (عشر وخمسمائة من الهجرة) </a:t>
          </a:r>
          <a:endParaRPr lang="ar-SA" sz="2800" dirty="0"/>
        </a:p>
      </dgm:t>
    </dgm:pt>
    <dgm:pt modelId="{6E9C10A6-AA83-46FE-98A4-9A037EF51240}" type="parTrans" cxnId="{FD5654D8-8C65-47C3-BAA0-A423F57ED048}">
      <dgm:prSet/>
      <dgm:spPr/>
      <dgm:t>
        <a:bodyPr/>
        <a:lstStyle/>
        <a:p>
          <a:pPr rtl="1"/>
          <a:endParaRPr lang="ar-SA"/>
        </a:p>
      </dgm:t>
    </dgm:pt>
    <dgm:pt modelId="{5D6CC8F8-5CC0-40F5-906A-553A5B2BBA74}" type="sibTrans" cxnId="{FD5654D8-8C65-47C3-BAA0-A423F57ED048}">
      <dgm:prSet/>
      <dgm:spPr/>
      <dgm:t>
        <a:bodyPr/>
        <a:lstStyle/>
        <a:p>
          <a:pPr rtl="1"/>
          <a:endParaRPr lang="ar-SA"/>
        </a:p>
      </dgm:t>
    </dgm:pt>
    <dgm:pt modelId="{998675D3-5491-4154-98FA-3CFB9AD3E93B}">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2800" dirty="0" smtClean="0"/>
            <a:t>عن عمر جاوز الثمانين.</a:t>
          </a:r>
          <a:endParaRPr lang="ar-SA" sz="2800" dirty="0"/>
        </a:p>
      </dgm:t>
    </dgm:pt>
    <dgm:pt modelId="{1B03B138-2C0A-4A78-81C4-347B1D6E0337}" type="parTrans" cxnId="{AF0A8B61-C344-4C97-A346-5F33D7E5099C}">
      <dgm:prSet/>
      <dgm:spPr/>
      <dgm:t>
        <a:bodyPr/>
        <a:lstStyle/>
        <a:p>
          <a:pPr rtl="1"/>
          <a:endParaRPr lang="ar-SA"/>
        </a:p>
      </dgm:t>
    </dgm:pt>
    <dgm:pt modelId="{B9661236-740F-4EA5-982C-86F4E1B716A6}" type="sibTrans" cxnId="{AF0A8B61-C344-4C97-A346-5F33D7E5099C}">
      <dgm:prSet/>
      <dgm:spPr/>
      <dgm:t>
        <a:bodyPr/>
        <a:lstStyle/>
        <a:p>
          <a:pPr rtl="1"/>
          <a:endParaRPr lang="ar-SA"/>
        </a:p>
      </dgm:t>
    </dgm:pt>
    <dgm:pt modelId="{0C61480D-F06D-4751-BA51-0B5F6A650549}" type="pres">
      <dgm:prSet presAssocID="{0FF135C8-0F51-45C0-80FC-44DA20F2D8CB}" presName="linear" presStyleCnt="0">
        <dgm:presLayoutVars>
          <dgm:animLvl val="lvl"/>
          <dgm:resizeHandles val="exact"/>
        </dgm:presLayoutVars>
      </dgm:prSet>
      <dgm:spPr/>
      <dgm:t>
        <a:bodyPr/>
        <a:lstStyle/>
        <a:p>
          <a:pPr rtl="1"/>
          <a:endParaRPr lang="ar-SA"/>
        </a:p>
      </dgm:t>
    </dgm:pt>
    <dgm:pt modelId="{4B8F5319-A16E-4D64-9BF8-E8D6A80ED69B}" type="pres">
      <dgm:prSet presAssocID="{F81DA987-B2C6-4D22-BE69-783444D39573}" presName="parentText" presStyleLbl="node1" presStyleIdx="0" presStyleCnt="7">
        <dgm:presLayoutVars>
          <dgm:chMax val="0"/>
          <dgm:bulletEnabled val="1"/>
        </dgm:presLayoutVars>
      </dgm:prSet>
      <dgm:spPr/>
      <dgm:t>
        <a:bodyPr/>
        <a:lstStyle/>
        <a:p>
          <a:pPr rtl="1"/>
          <a:endParaRPr lang="ar-SA"/>
        </a:p>
      </dgm:t>
    </dgm:pt>
    <dgm:pt modelId="{F1B6A306-0698-4C09-BB3D-DE9A086FCF5C}" type="pres">
      <dgm:prSet presAssocID="{D834B6CE-1D57-42B1-8678-00DF7E2D4CD0}" presName="spacer" presStyleCnt="0"/>
      <dgm:spPr/>
    </dgm:pt>
    <dgm:pt modelId="{1144AC22-B878-4A6A-9620-2806EBB833AC}" type="pres">
      <dgm:prSet presAssocID="{4B812C63-B46E-4C4F-B686-94A812649E35}" presName="parentText" presStyleLbl="node1" presStyleIdx="1" presStyleCnt="7">
        <dgm:presLayoutVars>
          <dgm:chMax val="0"/>
          <dgm:bulletEnabled val="1"/>
        </dgm:presLayoutVars>
      </dgm:prSet>
      <dgm:spPr/>
      <dgm:t>
        <a:bodyPr/>
        <a:lstStyle/>
        <a:p>
          <a:pPr rtl="1"/>
          <a:endParaRPr lang="ar-SA"/>
        </a:p>
      </dgm:t>
    </dgm:pt>
    <dgm:pt modelId="{C109B573-023D-4FDC-81B3-9A2CA7CB2397}" type="pres">
      <dgm:prSet presAssocID="{09F16175-6B4D-428A-9D84-374EAB67DBE7}" presName="spacer" presStyleCnt="0"/>
      <dgm:spPr/>
    </dgm:pt>
    <dgm:pt modelId="{65914284-9F36-4C6A-B2DF-148C9A6E6535}" type="pres">
      <dgm:prSet presAssocID="{A8E9CE8B-9BED-4684-847B-B51BCCEDEF47}" presName="parentText" presStyleLbl="node1" presStyleIdx="2" presStyleCnt="7">
        <dgm:presLayoutVars>
          <dgm:chMax val="0"/>
          <dgm:bulletEnabled val="1"/>
        </dgm:presLayoutVars>
      </dgm:prSet>
      <dgm:spPr/>
      <dgm:t>
        <a:bodyPr/>
        <a:lstStyle/>
        <a:p>
          <a:pPr rtl="1"/>
          <a:endParaRPr lang="ar-SA"/>
        </a:p>
      </dgm:t>
    </dgm:pt>
    <dgm:pt modelId="{19AAAF9A-5661-4F38-9776-DFAC83E6B9EC}" type="pres">
      <dgm:prSet presAssocID="{82181081-CDA0-43F3-AB25-E9FC7287D805}" presName="spacer" presStyleCnt="0"/>
      <dgm:spPr/>
    </dgm:pt>
    <dgm:pt modelId="{DDC45419-F379-4184-9135-91A503D52805}" type="pres">
      <dgm:prSet presAssocID="{C0725ACA-118F-4C7C-A4E9-5CAB80F13FD3}" presName="parentText" presStyleLbl="node1" presStyleIdx="3" presStyleCnt="7">
        <dgm:presLayoutVars>
          <dgm:chMax val="0"/>
          <dgm:bulletEnabled val="1"/>
        </dgm:presLayoutVars>
      </dgm:prSet>
      <dgm:spPr/>
      <dgm:t>
        <a:bodyPr/>
        <a:lstStyle/>
        <a:p>
          <a:pPr rtl="1"/>
          <a:endParaRPr lang="ar-SA"/>
        </a:p>
      </dgm:t>
    </dgm:pt>
    <dgm:pt modelId="{4FE1B967-1399-48D1-B07C-9F3840B67608}" type="pres">
      <dgm:prSet presAssocID="{62C91336-32B8-4B56-A97C-94F3DA0561B1}" presName="spacer" presStyleCnt="0"/>
      <dgm:spPr/>
    </dgm:pt>
    <dgm:pt modelId="{98A59039-4A89-42F6-9643-1D4E2CC65A79}" type="pres">
      <dgm:prSet presAssocID="{1D9FA214-35A6-4863-BC81-BDDFB947EC62}" presName="parentText" presStyleLbl="node1" presStyleIdx="4" presStyleCnt="7">
        <dgm:presLayoutVars>
          <dgm:chMax val="0"/>
          <dgm:bulletEnabled val="1"/>
        </dgm:presLayoutVars>
      </dgm:prSet>
      <dgm:spPr/>
      <dgm:t>
        <a:bodyPr/>
        <a:lstStyle/>
        <a:p>
          <a:pPr rtl="1"/>
          <a:endParaRPr lang="ar-SA"/>
        </a:p>
      </dgm:t>
    </dgm:pt>
    <dgm:pt modelId="{CFAAB898-E6A7-46AE-941A-24BE61D25B03}" type="pres">
      <dgm:prSet presAssocID="{D6D72FDB-C804-49B8-B2AD-24C316747618}" presName="spacer" presStyleCnt="0"/>
      <dgm:spPr/>
    </dgm:pt>
    <dgm:pt modelId="{7B1A1C88-B715-4816-ABED-822045B6F7D4}" type="pres">
      <dgm:prSet presAssocID="{AE82D8FF-7933-43F8-BEFA-814ED7E6A1E4}" presName="parentText" presStyleLbl="node1" presStyleIdx="5" presStyleCnt="7">
        <dgm:presLayoutVars>
          <dgm:chMax val="0"/>
          <dgm:bulletEnabled val="1"/>
        </dgm:presLayoutVars>
      </dgm:prSet>
      <dgm:spPr/>
      <dgm:t>
        <a:bodyPr/>
        <a:lstStyle/>
        <a:p>
          <a:pPr rtl="1"/>
          <a:endParaRPr lang="ar-SA"/>
        </a:p>
      </dgm:t>
    </dgm:pt>
    <dgm:pt modelId="{76EEBC2C-A501-4699-A001-C0088A2C763F}" type="pres">
      <dgm:prSet presAssocID="{5D6CC8F8-5CC0-40F5-906A-553A5B2BBA74}" presName="spacer" presStyleCnt="0"/>
      <dgm:spPr/>
    </dgm:pt>
    <dgm:pt modelId="{0CF79874-215D-4ECB-A735-4556AF046A2E}" type="pres">
      <dgm:prSet presAssocID="{998675D3-5491-4154-98FA-3CFB9AD3E93B}" presName="parentText" presStyleLbl="node1" presStyleIdx="6" presStyleCnt="7">
        <dgm:presLayoutVars>
          <dgm:chMax val="0"/>
          <dgm:bulletEnabled val="1"/>
        </dgm:presLayoutVars>
      </dgm:prSet>
      <dgm:spPr/>
      <dgm:t>
        <a:bodyPr/>
        <a:lstStyle/>
        <a:p>
          <a:pPr rtl="1"/>
          <a:endParaRPr lang="ar-SA"/>
        </a:p>
      </dgm:t>
    </dgm:pt>
  </dgm:ptLst>
  <dgm:cxnLst>
    <dgm:cxn modelId="{A6EEFA3C-FC46-4468-A333-F3B6362790D3}" type="presOf" srcId="{4B812C63-B46E-4C4F-B686-94A812649E35}" destId="{1144AC22-B878-4A6A-9620-2806EBB833AC}" srcOrd="0" destOrd="0" presId="urn:microsoft.com/office/officeart/2005/8/layout/vList2"/>
    <dgm:cxn modelId="{FD5654D8-8C65-47C3-BAA0-A423F57ED048}" srcId="{0FF135C8-0F51-45C0-80FC-44DA20F2D8CB}" destId="{AE82D8FF-7933-43F8-BEFA-814ED7E6A1E4}" srcOrd="5" destOrd="0" parTransId="{6E9C10A6-AA83-46FE-98A4-9A037EF51240}" sibTransId="{5D6CC8F8-5CC0-40F5-906A-553A5B2BBA74}"/>
    <dgm:cxn modelId="{AF0A8B61-C344-4C97-A346-5F33D7E5099C}" srcId="{0FF135C8-0F51-45C0-80FC-44DA20F2D8CB}" destId="{998675D3-5491-4154-98FA-3CFB9AD3E93B}" srcOrd="6" destOrd="0" parTransId="{1B03B138-2C0A-4A78-81C4-347B1D6E0337}" sibTransId="{B9661236-740F-4EA5-982C-86F4E1B716A6}"/>
    <dgm:cxn modelId="{7A69FBFA-A7EA-40CE-9A40-A99CD80C8173}" type="presOf" srcId="{1D9FA214-35A6-4863-BC81-BDDFB947EC62}" destId="{98A59039-4A89-42F6-9643-1D4E2CC65A79}" srcOrd="0" destOrd="0" presId="urn:microsoft.com/office/officeart/2005/8/layout/vList2"/>
    <dgm:cxn modelId="{F208E9BD-DC34-4C53-8441-7B1E9552BEC3}" type="presOf" srcId="{AE82D8FF-7933-43F8-BEFA-814ED7E6A1E4}" destId="{7B1A1C88-B715-4816-ABED-822045B6F7D4}" srcOrd="0" destOrd="0" presId="urn:microsoft.com/office/officeart/2005/8/layout/vList2"/>
    <dgm:cxn modelId="{0A24DE09-962B-47AC-B509-CE36901A0E69}" srcId="{0FF135C8-0F51-45C0-80FC-44DA20F2D8CB}" destId="{A8E9CE8B-9BED-4684-847B-B51BCCEDEF47}" srcOrd="2" destOrd="0" parTransId="{C3A16D91-A288-4078-81A9-2AC6DD1BB689}" sibTransId="{82181081-CDA0-43F3-AB25-E9FC7287D805}"/>
    <dgm:cxn modelId="{E6887B11-44F8-49DB-8C4B-91AF2D00E8BA}" type="presOf" srcId="{0FF135C8-0F51-45C0-80FC-44DA20F2D8CB}" destId="{0C61480D-F06D-4751-BA51-0B5F6A650549}" srcOrd="0" destOrd="0" presId="urn:microsoft.com/office/officeart/2005/8/layout/vList2"/>
    <dgm:cxn modelId="{82BB9D49-D023-4C57-BE4C-AF92FFDF04D0}" type="presOf" srcId="{998675D3-5491-4154-98FA-3CFB9AD3E93B}" destId="{0CF79874-215D-4ECB-A735-4556AF046A2E}" srcOrd="0" destOrd="0" presId="urn:microsoft.com/office/officeart/2005/8/layout/vList2"/>
    <dgm:cxn modelId="{DDBB3171-B469-4E5B-85B3-28F0A7EA48E3}" type="presOf" srcId="{F81DA987-B2C6-4D22-BE69-783444D39573}" destId="{4B8F5319-A16E-4D64-9BF8-E8D6A80ED69B}" srcOrd="0" destOrd="0" presId="urn:microsoft.com/office/officeart/2005/8/layout/vList2"/>
    <dgm:cxn modelId="{B4F42862-B241-4F1A-80C9-3903614BEBF0}" srcId="{0FF135C8-0F51-45C0-80FC-44DA20F2D8CB}" destId="{C0725ACA-118F-4C7C-A4E9-5CAB80F13FD3}" srcOrd="3" destOrd="0" parTransId="{F0DB4DCD-39C6-402B-A29C-D49A7451E468}" sibTransId="{62C91336-32B8-4B56-A97C-94F3DA0561B1}"/>
    <dgm:cxn modelId="{7873E985-3D8B-42E4-B38C-01B5E4EFB476}" srcId="{0FF135C8-0F51-45C0-80FC-44DA20F2D8CB}" destId="{1D9FA214-35A6-4863-BC81-BDDFB947EC62}" srcOrd="4" destOrd="0" parTransId="{CB34CDF8-6F9B-42EF-A385-C8807632CF74}" sibTransId="{D6D72FDB-C804-49B8-B2AD-24C316747618}"/>
    <dgm:cxn modelId="{1E3FC167-33D8-47CA-B870-CE0CE4852FC9}" type="presOf" srcId="{C0725ACA-118F-4C7C-A4E9-5CAB80F13FD3}" destId="{DDC45419-F379-4184-9135-91A503D52805}" srcOrd="0" destOrd="0" presId="urn:microsoft.com/office/officeart/2005/8/layout/vList2"/>
    <dgm:cxn modelId="{41319790-0345-4B22-A761-C8229023B98B}" srcId="{0FF135C8-0F51-45C0-80FC-44DA20F2D8CB}" destId="{F81DA987-B2C6-4D22-BE69-783444D39573}" srcOrd="0" destOrd="0" parTransId="{D0CFED23-2DEA-41D6-8D57-47DBD72C0997}" sibTransId="{D834B6CE-1D57-42B1-8678-00DF7E2D4CD0}"/>
    <dgm:cxn modelId="{7B35FDC8-7A1E-4F84-A9D9-CE63CB955842}" type="presOf" srcId="{A8E9CE8B-9BED-4684-847B-B51BCCEDEF47}" destId="{65914284-9F36-4C6A-B2DF-148C9A6E6535}" srcOrd="0" destOrd="0" presId="urn:microsoft.com/office/officeart/2005/8/layout/vList2"/>
    <dgm:cxn modelId="{1C0F11C4-FC51-4D44-9E52-8FDBB44D81DF}" srcId="{0FF135C8-0F51-45C0-80FC-44DA20F2D8CB}" destId="{4B812C63-B46E-4C4F-B686-94A812649E35}" srcOrd="1" destOrd="0" parTransId="{23712DF4-8C32-4C62-AF44-48A06B642E0D}" sibTransId="{09F16175-6B4D-428A-9D84-374EAB67DBE7}"/>
    <dgm:cxn modelId="{5A0D6A96-0187-4C70-9974-F3A840396961}" type="presParOf" srcId="{0C61480D-F06D-4751-BA51-0B5F6A650549}" destId="{4B8F5319-A16E-4D64-9BF8-E8D6A80ED69B}" srcOrd="0" destOrd="0" presId="urn:microsoft.com/office/officeart/2005/8/layout/vList2"/>
    <dgm:cxn modelId="{7444F138-218B-4374-88EF-B7E8CD7B56C1}" type="presParOf" srcId="{0C61480D-F06D-4751-BA51-0B5F6A650549}" destId="{F1B6A306-0698-4C09-BB3D-DE9A086FCF5C}" srcOrd="1" destOrd="0" presId="urn:microsoft.com/office/officeart/2005/8/layout/vList2"/>
    <dgm:cxn modelId="{98E6EF42-035B-4C59-BBF6-FF74CBD60938}" type="presParOf" srcId="{0C61480D-F06D-4751-BA51-0B5F6A650549}" destId="{1144AC22-B878-4A6A-9620-2806EBB833AC}" srcOrd="2" destOrd="0" presId="urn:microsoft.com/office/officeart/2005/8/layout/vList2"/>
    <dgm:cxn modelId="{3AF16AF3-3EF4-4224-8986-49EB3F4F87EA}" type="presParOf" srcId="{0C61480D-F06D-4751-BA51-0B5F6A650549}" destId="{C109B573-023D-4FDC-81B3-9A2CA7CB2397}" srcOrd="3" destOrd="0" presId="urn:microsoft.com/office/officeart/2005/8/layout/vList2"/>
    <dgm:cxn modelId="{3AF8041C-03F6-4061-8F51-CD21DAB2FB9D}" type="presParOf" srcId="{0C61480D-F06D-4751-BA51-0B5F6A650549}" destId="{65914284-9F36-4C6A-B2DF-148C9A6E6535}" srcOrd="4" destOrd="0" presId="urn:microsoft.com/office/officeart/2005/8/layout/vList2"/>
    <dgm:cxn modelId="{E1B71A25-523E-425B-A016-E9CB876E9362}" type="presParOf" srcId="{0C61480D-F06D-4751-BA51-0B5F6A650549}" destId="{19AAAF9A-5661-4F38-9776-DFAC83E6B9EC}" srcOrd="5" destOrd="0" presId="urn:microsoft.com/office/officeart/2005/8/layout/vList2"/>
    <dgm:cxn modelId="{B2E1ACBA-5AE3-4F95-97B6-D0507FA7545C}" type="presParOf" srcId="{0C61480D-F06D-4751-BA51-0B5F6A650549}" destId="{DDC45419-F379-4184-9135-91A503D52805}" srcOrd="6" destOrd="0" presId="urn:microsoft.com/office/officeart/2005/8/layout/vList2"/>
    <dgm:cxn modelId="{C516373F-A20A-47BD-AEC4-7DE3BC99B83B}" type="presParOf" srcId="{0C61480D-F06D-4751-BA51-0B5F6A650549}" destId="{4FE1B967-1399-48D1-B07C-9F3840B67608}" srcOrd="7" destOrd="0" presId="urn:microsoft.com/office/officeart/2005/8/layout/vList2"/>
    <dgm:cxn modelId="{64F1C520-A1D9-4D3C-A395-AEA0201B9205}" type="presParOf" srcId="{0C61480D-F06D-4751-BA51-0B5F6A650549}" destId="{98A59039-4A89-42F6-9643-1D4E2CC65A79}" srcOrd="8" destOrd="0" presId="urn:microsoft.com/office/officeart/2005/8/layout/vList2"/>
    <dgm:cxn modelId="{7BABBDC9-7F61-41A5-826E-55FA335AD5FD}" type="presParOf" srcId="{0C61480D-F06D-4751-BA51-0B5F6A650549}" destId="{CFAAB898-E6A7-46AE-941A-24BE61D25B03}" srcOrd="9" destOrd="0" presId="urn:microsoft.com/office/officeart/2005/8/layout/vList2"/>
    <dgm:cxn modelId="{E4A9F7F1-F531-4405-BC3B-546C58EED595}" type="presParOf" srcId="{0C61480D-F06D-4751-BA51-0B5F6A650549}" destId="{7B1A1C88-B715-4816-ABED-822045B6F7D4}" srcOrd="10" destOrd="0" presId="urn:microsoft.com/office/officeart/2005/8/layout/vList2"/>
    <dgm:cxn modelId="{8E283B29-7305-4335-AF2E-1EDF5D104FF0}" type="presParOf" srcId="{0C61480D-F06D-4751-BA51-0B5F6A650549}" destId="{76EEBC2C-A501-4699-A001-C0088A2C763F}" srcOrd="11" destOrd="0" presId="urn:microsoft.com/office/officeart/2005/8/layout/vList2"/>
    <dgm:cxn modelId="{2A1F445E-490B-4858-9A6B-509E3F45402D}" type="presParOf" srcId="{0C61480D-F06D-4751-BA51-0B5F6A650549}" destId="{0CF79874-215D-4ECB-A735-4556AF046A2E}"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5E35BD27-4DF5-4898-B8FA-BB4126A31F7A}"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ar-SA"/>
        </a:p>
      </dgm:t>
    </dgm:pt>
    <dgm:pt modelId="{AD41CACC-1903-43C8-A7CE-1BAEA0056103}">
      <dgm:prSet custT="1">
        <dgm:style>
          <a:lnRef idx="1">
            <a:schemeClr val="dk1"/>
          </a:lnRef>
          <a:fillRef idx="2">
            <a:schemeClr val="dk1"/>
          </a:fillRef>
          <a:effectRef idx="1">
            <a:schemeClr val="dk1"/>
          </a:effectRef>
          <a:fontRef idx="minor">
            <a:schemeClr val="dk1"/>
          </a:fontRef>
        </dgm:style>
      </dgm:prSet>
      <dgm:spPr/>
      <dgm:t>
        <a:bodyPr/>
        <a:lstStyle/>
        <a:p>
          <a:pPr algn="r" rtl="1"/>
          <a:r>
            <a:rPr lang="ar-SA" sz="4000" b="1" u="sng" dirty="0" smtClean="0"/>
            <a:t>مبلغة من العلم:</a:t>
          </a:r>
          <a:endParaRPr lang="ar-SA" sz="4000" u="sng" dirty="0"/>
        </a:p>
      </dgm:t>
    </dgm:pt>
    <dgm:pt modelId="{343706DE-577F-409E-BFD4-820341639AF8}" type="parTrans" cxnId="{C03065E1-9FAA-4422-954C-2D6036ADC49B}">
      <dgm:prSet/>
      <dgm:spPr/>
      <dgm:t>
        <a:bodyPr/>
        <a:lstStyle/>
        <a:p>
          <a:pPr rtl="1"/>
          <a:endParaRPr lang="ar-SA"/>
        </a:p>
      </dgm:t>
    </dgm:pt>
    <dgm:pt modelId="{F4E72B8A-5D5F-4752-A7A3-2978E11A2A74}" type="sibTrans" cxnId="{C03065E1-9FAA-4422-954C-2D6036ADC49B}">
      <dgm:prSet/>
      <dgm:spPr/>
      <dgm:t>
        <a:bodyPr/>
        <a:lstStyle/>
        <a:p>
          <a:pPr rtl="1"/>
          <a:endParaRPr lang="ar-SA"/>
        </a:p>
      </dgm:t>
    </dgm:pt>
    <dgm:pt modelId="{B5BFB156-5D6B-4B71-A000-73288BC0B586}">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2800" dirty="0" smtClean="0"/>
            <a:t>كان </a:t>
          </a:r>
          <a:r>
            <a:rPr lang="ar-SA" sz="2800" dirty="0" err="1" smtClean="0"/>
            <a:t>البغوى</a:t>
          </a:r>
          <a:r>
            <a:rPr lang="ar-SA" sz="2800" dirty="0" smtClean="0"/>
            <a:t> إماما </a:t>
          </a:r>
          <a:r>
            <a:rPr lang="ar-SA" sz="2800" dirty="0" err="1" smtClean="0"/>
            <a:t>فى</a:t>
          </a:r>
          <a:r>
            <a:rPr lang="ar-SA" sz="2800" dirty="0" smtClean="0"/>
            <a:t> التفسير، إماماً </a:t>
          </a:r>
          <a:r>
            <a:rPr lang="ar-SA" sz="2800" dirty="0" err="1" smtClean="0"/>
            <a:t>فى</a:t>
          </a:r>
          <a:r>
            <a:rPr lang="ar-SA" sz="2800" dirty="0" smtClean="0"/>
            <a:t> الحديث، إماماً </a:t>
          </a:r>
          <a:r>
            <a:rPr lang="ar-SA" sz="2800" dirty="0" err="1" smtClean="0"/>
            <a:t>فى</a:t>
          </a:r>
          <a:r>
            <a:rPr lang="ar-SA" sz="2800" dirty="0" smtClean="0"/>
            <a:t> الفقه، وعَدَّه التاج </a:t>
          </a:r>
          <a:r>
            <a:rPr lang="ar-SA" sz="2800" dirty="0" err="1" smtClean="0"/>
            <a:t>السبكى</a:t>
          </a:r>
          <a:r>
            <a:rPr lang="ar-SA" sz="2800" dirty="0" smtClean="0"/>
            <a:t> من علماء الشافعية الأعلام.</a:t>
          </a:r>
          <a:endParaRPr lang="ar-SA" sz="2800" dirty="0"/>
        </a:p>
      </dgm:t>
    </dgm:pt>
    <dgm:pt modelId="{17E14636-B150-4899-9A02-D2CCB0BCFA6B}" type="parTrans" cxnId="{E137009D-33BA-4F98-80E7-25A4A302EF87}">
      <dgm:prSet/>
      <dgm:spPr/>
      <dgm:t>
        <a:bodyPr/>
        <a:lstStyle/>
        <a:p>
          <a:pPr rtl="1"/>
          <a:endParaRPr lang="ar-SA"/>
        </a:p>
      </dgm:t>
    </dgm:pt>
    <dgm:pt modelId="{60868907-0835-454C-8441-544F729CF5C3}" type="sibTrans" cxnId="{E137009D-33BA-4F98-80E7-25A4A302EF87}">
      <dgm:prSet/>
      <dgm:spPr/>
      <dgm:t>
        <a:bodyPr/>
        <a:lstStyle/>
        <a:p>
          <a:pPr rtl="1"/>
          <a:endParaRPr lang="ar-SA"/>
        </a:p>
      </dgm:t>
    </dgm:pt>
    <dgm:pt modelId="{53C87B21-C354-42C3-AD2A-CAF28ACA9237}">
      <dgm:prSet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SA" sz="3000" dirty="0" smtClean="0"/>
            <a:t>من تصانيفه: "معالم التنزيل </a:t>
          </a:r>
          <a:r>
            <a:rPr lang="ar-SA" sz="3000" dirty="0" err="1" smtClean="0"/>
            <a:t>فى</a:t>
          </a:r>
          <a:r>
            <a:rPr lang="ar-SA" sz="3000" dirty="0" smtClean="0"/>
            <a:t> التفسير.</a:t>
          </a:r>
          <a:endParaRPr lang="ar-SA" sz="3000" dirty="0"/>
        </a:p>
      </dgm:t>
    </dgm:pt>
    <dgm:pt modelId="{65A15CA6-855C-4CB9-BDA8-942C50A3D0A8}" type="parTrans" cxnId="{AA10ED3F-39BD-4C55-9E30-6C51A90EBE81}">
      <dgm:prSet/>
      <dgm:spPr/>
      <dgm:t>
        <a:bodyPr/>
        <a:lstStyle/>
        <a:p>
          <a:pPr rtl="1"/>
          <a:endParaRPr lang="ar-SA"/>
        </a:p>
      </dgm:t>
    </dgm:pt>
    <dgm:pt modelId="{215ABF34-AA60-487A-8456-02423799C571}" type="sibTrans" cxnId="{AA10ED3F-39BD-4C55-9E30-6C51A90EBE81}">
      <dgm:prSet/>
      <dgm:spPr/>
      <dgm:t>
        <a:bodyPr/>
        <a:lstStyle/>
        <a:p>
          <a:pPr rtl="1"/>
          <a:endParaRPr lang="ar-SA"/>
        </a:p>
      </dgm:t>
    </dgm:pt>
    <dgm:pt modelId="{5BB25865-8FD4-4CE6-A654-6562177735E4}">
      <dgm:prSet custT="1">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sz="2800" dirty="0" smtClean="0"/>
            <a:t>وشرح السُّنَّة </a:t>
          </a:r>
          <a:r>
            <a:rPr lang="ar-SA" sz="2800" dirty="0" err="1" smtClean="0"/>
            <a:t>فى</a:t>
          </a:r>
          <a:r>
            <a:rPr lang="ar-SA" sz="2800" dirty="0" smtClean="0"/>
            <a:t> الحديث، والمصابيح </a:t>
          </a:r>
          <a:r>
            <a:rPr lang="ar-SA" sz="2800" dirty="0" err="1" smtClean="0"/>
            <a:t>فى</a:t>
          </a:r>
          <a:r>
            <a:rPr lang="ar-SA" sz="2800" dirty="0" smtClean="0"/>
            <a:t> الحديث أيضاً، والجمع بين الصحيحين، والتهذيب </a:t>
          </a:r>
          <a:r>
            <a:rPr lang="ar-SA" sz="2800" dirty="0" err="1" smtClean="0"/>
            <a:t>فى</a:t>
          </a:r>
          <a:r>
            <a:rPr lang="ar-SA" sz="2800" dirty="0" smtClean="0"/>
            <a:t> الفقه، وغير ذلك.</a:t>
          </a:r>
          <a:endParaRPr lang="ar-SA" sz="2800" dirty="0"/>
        </a:p>
      </dgm:t>
    </dgm:pt>
    <dgm:pt modelId="{D771C8EA-A1CC-44E6-96DD-0AC506ED35F9}" type="parTrans" cxnId="{C785C2F0-5CFF-4B7E-8F2E-86210E6FAD96}">
      <dgm:prSet/>
      <dgm:spPr/>
      <dgm:t>
        <a:bodyPr/>
        <a:lstStyle/>
        <a:p>
          <a:pPr rtl="1"/>
          <a:endParaRPr lang="ar-SA"/>
        </a:p>
      </dgm:t>
    </dgm:pt>
    <dgm:pt modelId="{EA1FDCAF-5AAB-4D13-8824-83AB7A0FD4EB}" type="sibTrans" cxnId="{C785C2F0-5CFF-4B7E-8F2E-86210E6FAD96}">
      <dgm:prSet/>
      <dgm:spPr/>
      <dgm:t>
        <a:bodyPr/>
        <a:lstStyle/>
        <a:p>
          <a:pPr rtl="1"/>
          <a:endParaRPr lang="ar-SA"/>
        </a:p>
      </dgm:t>
    </dgm:pt>
    <dgm:pt modelId="{26F9E483-3709-4070-AD49-2D228C950CA9}" type="pres">
      <dgm:prSet presAssocID="{5E35BD27-4DF5-4898-B8FA-BB4126A31F7A}" presName="Name0" presStyleCnt="0">
        <dgm:presLayoutVars>
          <dgm:chMax val="7"/>
          <dgm:dir/>
          <dgm:animLvl val="lvl"/>
          <dgm:resizeHandles val="exact"/>
        </dgm:presLayoutVars>
      </dgm:prSet>
      <dgm:spPr/>
      <dgm:t>
        <a:bodyPr/>
        <a:lstStyle/>
        <a:p>
          <a:pPr rtl="1"/>
          <a:endParaRPr lang="ar-SA"/>
        </a:p>
      </dgm:t>
    </dgm:pt>
    <dgm:pt modelId="{E54DC3E9-B8A4-430F-BDE1-6E830C749C1D}" type="pres">
      <dgm:prSet presAssocID="{AD41CACC-1903-43C8-A7CE-1BAEA0056103}" presName="circle1" presStyleLbl="node1" presStyleIdx="0" presStyleCnt="4">
        <dgm:style>
          <a:lnRef idx="1">
            <a:schemeClr val="dk1"/>
          </a:lnRef>
          <a:fillRef idx="2">
            <a:schemeClr val="dk1"/>
          </a:fillRef>
          <a:effectRef idx="1">
            <a:schemeClr val="dk1"/>
          </a:effectRef>
          <a:fontRef idx="minor">
            <a:schemeClr val="dk1"/>
          </a:fontRef>
        </dgm:style>
      </dgm:prSet>
      <dgm:spPr/>
    </dgm:pt>
    <dgm:pt modelId="{DED9E24E-D38D-42A6-80CC-0D2C3C961D61}" type="pres">
      <dgm:prSet presAssocID="{AD41CACC-1903-43C8-A7CE-1BAEA0056103}" presName="space" presStyleCnt="0"/>
      <dgm:spPr/>
    </dgm:pt>
    <dgm:pt modelId="{C6FAA3A0-2695-43C0-B778-6A4958F1E4D8}" type="pres">
      <dgm:prSet presAssocID="{AD41CACC-1903-43C8-A7CE-1BAEA0056103}" presName="rect1" presStyleLbl="alignAcc1" presStyleIdx="0" presStyleCnt="4"/>
      <dgm:spPr/>
      <dgm:t>
        <a:bodyPr/>
        <a:lstStyle/>
        <a:p>
          <a:pPr rtl="1"/>
          <a:endParaRPr lang="ar-SA"/>
        </a:p>
      </dgm:t>
    </dgm:pt>
    <dgm:pt modelId="{62CECB87-C8C2-416F-A505-20D61D70D0D7}" type="pres">
      <dgm:prSet presAssocID="{B5BFB156-5D6B-4B71-A000-73288BC0B586}" presName="vertSpace2" presStyleLbl="node1" presStyleIdx="0" presStyleCnt="4"/>
      <dgm:spPr/>
    </dgm:pt>
    <dgm:pt modelId="{9728FADD-6280-4A61-A487-5FA4FB7BAA41}" type="pres">
      <dgm:prSet presAssocID="{B5BFB156-5D6B-4B71-A000-73288BC0B586}" presName="circle2" presStyleLbl="node1" presStyleIdx="1" presStyleCnt="4" custLinFactNeighborX="284" custLinFactNeighborY="-3530">
        <dgm:style>
          <a:lnRef idx="1">
            <a:schemeClr val="accent5"/>
          </a:lnRef>
          <a:fillRef idx="2">
            <a:schemeClr val="accent5"/>
          </a:fillRef>
          <a:effectRef idx="1">
            <a:schemeClr val="accent5"/>
          </a:effectRef>
          <a:fontRef idx="minor">
            <a:schemeClr val="dk1"/>
          </a:fontRef>
        </dgm:style>
      </dgm:prSet>
      <dgm:spPr/>
    </dgm:pt>
    <dgm:pt modelId="{B6866E05-34E0-47F7-A8FC-73CEAB6F848D}" type="pres">
      <dgm:prSet presAssocID="{B5BFB156-5D6B-4B71-A000-73288BC0B586}" presName="rect2" presStyleLbl="alignAcc1" presStyleIdx="1" presStyleCnt="4" custScaleY="105277"/>
      <dgm:spPr/>
      <dgm:t>
        <a:bodyPr/>
        <a:lstStyle/>
        <a:p>
          <a:pPr rtl="1"/>
          <a:endParaRPr lang="ar-SA"/>
        </a:p>
      </dgm:t>
    </dgm:pt>
    <dgm:pt modelId="{6E986E83-D5DA-4E08-B079-4F718D78EE0E}" type="pres">
      <dgm:prSet presAssocID="{53C87B21-C354-42C3-AD2A-CAF28ACA9237}" presName="vertSpace3" presStyleLbl="node1" presStyleIdx="1" presStyleCnt="4"/>
      <dgm:spPr/>
    </dgm:pt>
    <dgm:pt modelId="{85743320-3E60-468E-8AC3-9DECB8D06ED5}" type="pres">
      <dgm:prSet presAssocID="{53C87B21-C354-42C3-AD2A-CAF28ACA9237}" presName="circle3" presStyleLbl="node1" presStyleIdx="2" presStyleCnt="4">
        <dgm:style>
          <a:lnRef idx="1">
            <a:schemeClr val="accent6"/>
          </a:lnRef>
          <a:fillRef idx="2">
            <a:schemeClr val="accent6"/>
          </a:fillRef>
          <a:effectRef idx="1">
            <a:schemeClr val="accent6"/>
          </a:effectRef>
          <a:fontRef idx="minor">
            <a:schemeClr val="dk1"/>
          </a:fontRef>
        </dgm:style>
      </dgm:prSet>
      <dgm:spPr/>
    </dgm:pt>
    <dgm:pt modelId="{7BEB635F-7B31-4851-988F-3BFFF7DC800A}" type="pres">
      <dgm:prSet presAssocID="{53C87B21-C354-42C3-AD2A-CAF28ACA9237}" presName="rect3" presStyleLbl="alignAcc1" presStyleIdx="2" presStyleCnt="4" custLinFactNeighborX="-178" custLinFactNeighborY="-1096"/>
      <dgm:spPr/>
      <dgm:t>
        <a:bodyPr/>
        <a:lstStyle/>
        <a:p>
          <a:pPr rtl="1"/>
          <a:endParaRPr lang="ar-SA"/>
        </a:p>
      </dgm:t>
    </dgm:pt>
    <dgm:pt modelId="{A1EE70EE-7259-4D75-A749-108139BAB0E0}" type="pres">
      <dgm:prSet presAssocID="{5BB25865-8FD4-4CE6-A654-6562177735E4}" presName="vertSpace4" presStyleLbl="node1" presStyleIdx="2" presStyleCnt="4"/>
      <dgm:spPr/>
    </dgm:pt>
    <dgm:pt modelId="{A8597E0F-FF7D-449B-ADF5-3B80B708EEF4}" type="pres">
      <dgm:prSet presAssocID="{5BB25865-8FD4-4CE6-A654-6562177735E4}" presName="circle4" presStyleLbl="node1" presStyleIdx="3" presStyleCnt="4">
        <dgm:style>
          <a:lnRef idx="1">
            <a:schemeClr val="dk1"/>
          </a:lnRef>
          <a:fillRef idx="2">
            <a:schemeClr val="dk1"/>
          </a:fillRef>
          <a:effectRef idx="1">
            <a:schemeClr val="dk1"/>
          </a:effectRef>
          <a:fontRef idx="minor">
            <a:schemeClr val="dk1"/>
          </a:fontRef>
        </dgm:style>
      </dgm:prSet>
      <dgm:spPr/>
    </dgm:pt>
    <dgm:pt modelId="{DFA3A7C0-C920-4B03-8FCA-488722BCE907}" type="pres">
      <dgm:prSet presAssocID="{5BB25865-8FD4-4CE6-A654-6562177735E4}" presName="rect4" presStyleLbl="alignAcc1" presStyleIdx="3" presStyleCnt="4" custScaleY="102496"/>
      <dgm:spPr/>
      <dgm:t>
        <a:bodyPr/>
        <a:lstStyle/>
        <a:p>
          <a:pPr rtl="1"/>
          <a:endParaRPr lang="ar-SA"/>
        </a:p>
      </dgm:t>
    </dgm:pt>
    <dgm:pt modelId="{D1DAA46E-366A-4D26-9C44-10F5BA7DD951}" type="pres">
      <dgm:prSet presAssocID="{AD41CACC-1903-43C8-A7CE-1BAEA0056103}" presName="rect1ParTxNoCh" presStyleLbl="alignAcc1" presStyleIdx="3" presStyleCnt="4">
        <dgm:presLayoutVars>
          <dgm:chMax val="1"/>
          <dgm:bulletEnabled val="1"/>
        </dgm:presLayoutVars>
      </dgm:prSet>
      <dgm:spPr/>
      <dgm:t>
        <a:bodyPr/>
        <a:lstStyle/>
        <a:p>
          <a:pPr rtl="1"/>
          <a:endParaRPr lang="ar-SA"/>
        </a:p>
      </dgm:t>
    </dgm:pt>
    <dgm:pt modelId="{41782197-2B10-44DA-9EEE-50DBBEB1448E}" type="pres">
      <dgm:prSet presAssocID="{B5BFB156-5D6B-4B71-A000-73288BC0B586}" presName="rect2ParTxNoCh" presStyleLbl="alignAcc1" presStyleIdx="3" presStyleCnt="4">
        <dgm:presLayoutVars>
          <dgm:chMax val="1"/>
          <dgm:bulletEnabled val="1"/>
        </dgm:presLayoutVars>
      </dgm:prSet>
      <dgm:spPr/>
      <dgm:t>
        <a:bodyPr/>
        <a:lstStyle/>
        <a:p>
          <a:pPr rtl="1"/>
          <a:endParaRPr lang="ar-SA"/>
        </a:p>
      </dgm:t>
    </dgm:pt>
    <dgm:pt modelId="{B27064F9-0F68-4B9C-B7BA-4E84C0751923}" type="pres">
      <dgm:prSet presAssocID="{53C87B21-C354-42C3-AD2A-CAF28ACA9237}" presName="rect3ParTxNoCh" presStyleLbl="alignAcc1" presStyleIdx="3" presStyleCnt="4">
        <dgm:presLayoutVars>
          <dgm:chMax val="1"/>
          <dgm:bulletEnabled val="1"/>
        </dgm:presLayoutVars>
      </dgm:prSet>
      <dgm:spPr/>
      <dgm:t>
        <a:bodyPr/>
        <a:lstStyle/>
        <a:p>
          <a:pPr rtl="1"/>
          <a:endParaRPr lang="ar-SA"/>
        </a:p>
      </dgm:t>
    </dgm:pt>
    <dgm:pt modelId="{A21E51D6-8E32-48CB-8DFD-8EE4FFB64911}" type="pres">
      <dgm:prSet presAssocID="{5BB25865-8FD4-4CE6-A654-6562177735E4}" presName="rect4ParTxNoCh" presStyleLbl="alignAcc1" presStyleIdx="3" presStyleCnt="4">
        <dgm:presLayoutVars>
          <dgm:chMax val="1"/>
          <dgm:bulletEnabled val="1"/>
        </dgm:presLayoutVars>
      </dgm:prSet>
      <dgm:spPr/>
      <dgm:t>
        <a:bodyPr/>
        <a:lstStyle/>
        <a:p>
          <a:pPr rtl="1"/>
          <a:endParaRPr lang="ar-SA"/>
        </a:p>
      </dgm:t>
    </dgm:pt>
  </dgm:ptLst>
  <dgm:cxnLst>
    <dgm:cxn modelId="{3049935A-2D54-46B6-A155-ACDB7C6430B1}" type="presOf" srcId="{B5BFB156-5D6B-4B71-A000-73288BC0B586}" destId="{41782197-2B10-44DA-9EEE-50DBBEB1448E}" srcOrd="1" destOrd="0" presId="urn:microsoft.com/office/officeart/2005/8/layout/target3"/>
    <dgm:cxn modelId="{46D9C6B9-4A79-40F7-9AEC-ECD0EA8EEF3C}" type="presOf" srcId="{53C87B21-C354-42C3-AD2A-CAF28ACA9237}" destId="{7BEB635F-7B31-4851-988F-3BFFF7DC800A}" srcOrd="0" destOrd="0" presId="urn:microsoft.com/office/officeart/2005/8/layout/target3"/>
    <dgm:cxn modelId="{C03065E1-9FAA-4422-954C-2D6036ADC49B}" srcId="{5E35BD27-4DF5-4898-B8FA-BB4126A31F7A}" destId="{AD41CACC-1903-43C8-A7CE-1BAEA0056103}" srcOrd="0" destOrd="0" parTransId="{343706DE-577F-409E-BFD4-820341639AF8}" sibTransId="{F4E72B8A-5D5F-4752-A7A3-2978E11A2A74}"/>
    <dgm:cxn modelId="{AA10ED3F-39BD-4C55-9E30-6C51A90EBE81}" srcId="{5E35BD27-4DF5-4898-B8FA-BB4126A31F7A}" destId="{53C87B21-C354-42C3-AD2A-CAF28ACA9237}" srcOrd="2" destOrd="0" parTransId="{65A15CA6-855C-4CB9-BDA8-942C50A3D0A8}" sibTransId="{215ABF34-AA60-487A-8456-02423799C571}"/>
    <dgm:cxn modelId="{476DF349-5710-4B32-8A56-515A3907CD3B}" type="presOf" srcId="{5BB25865-8FD4-4CE6-A654-6562177735E4}" destId="{DFA3A7C0-C920-4B03-8FCA-488722BCE907}" srcOrd="0" destOrd="0" presId="urn:microsoft.com/office/officeart/2005/8/layout/target3"/>
    <dgm:cxn modelId="{C92A9BAF-9EBE-4C9F-AB79-0A41EED4AB33}" type="presOf" srcId="{B5BFB156-5D6B-4B71-A000-73288BC0B586}" destId="{B6866E05-34E0-47F7-A8FC-73CEAB6F848D}" srcOrd="0" destOrd="0" presId="urn:microsoft.com/office/officeart/2005/8/layout/target3"/>
    <dgm:cxn modelId="{DB81247C-1C69-4858-8A43-9A6E6059B578}" type="presOf" srcId="{5E35BD27-4DF5-4898-B8FA-BB4126A31F7A}" destId="{26F9E483-3709-4070-AD49-2D228C950CA9}" srcOrd="0" destOrd="0" presId="urn:microsoft.com/office/officeart/2005/8/layout/target3"/>
    <dgm:cxn modelId="{F65AA379-BE18-4B87-B224-67D7A0DCD99D}" type="presOf" srcId="{5BB25865-8FD4-4CE6-A654-6562177735E4}" destId="{A21E51D6-8E32-48CB-8DFD-8EE4FFB64911}" srcOrd="1" destOrd="0" presId="urn:microsoft.com/office/officeart/2005/8/layout/target3"/>
    <dgm:cxn modelId="{E137009D-33BA-4F98-80E7-25A4A302EF87}" srcId="{5E35BD27-4DF5-4898-B8FA-BB4126A31F7A}" destId="{B5BFB156-5D6B-4B71-A000-73288BC0B586}" srcOrd="1" destOrd="0" parTransId="{17E14636-B150-4899-9A02-D2CCB0BCFA6B}" sibTransId="{60868907-0835-454C-8441-544F729CF5C3}"/>
    <dgm:cxn modelId="{C785C2F0-5CFF-4B7E-8F2E-86210E6FAD96}" srcId="{5E35BD27-4DF5-4898-B8FA-BB4126A31F7A}" destId="{5BB25865-8FD4-4CE6-A654-6562177735E4}" srcOrd="3" destOrd="0" parTransId="{D771C8EA-A1CC-44E6-96DD-0AC506ED35F9}" sibTransId="{EA1FDCAF-5AAB-4D13-8824-83AB7A0FD4EB}"/>
    <dgm:cxn modelId="{60F01136-644F-4FA0-9B39-B37328ADFCF7}" type="presOf" srcId="{53C87B21-C354-42C3-AD2A-CAF28ACA9237}" destId="{B27064F9-0F68-4B9C-B7BA-4E84C0751923}" srcOrd="1" destOrd="0" presId="urn:microsoft.com/office/officeart/2005/8/layout/target3"/>
    <dgm:cxn modelId="{11857155-C1D2-4BD9-9942-700DCC896F11}" type="presOf" srcId="{AD41CACC-1903-43C8-A7CE-1BAEA0056103}" destId="{D1DAA46E-366A-4D26-9C44-10F5BA7DD951}" srcOrd="1" destOrd="0" presId="urn:microsoft.com/office/officeart/2005/8/layout/target3"/>
    <dgm:cxn modelId="{31FAB2B0-B63D-4002-8325-19CBB77BAE4F}" type="presOf" srcId="{AD41CACC-1903-43C8-A7CE-1BAEA0056103}" destId="{C6FAA3A0-2695-43C0-B778-6A4958F1E4D8}" srcOrd="0" destOrd="0" presId="urn:microsoft.com/office/officeart/2005/8/layout/target3"/>
    <dgm:cxn modelId="{1C07107B-38DC-41A2-878B-807326228D88}" type="presParOf" srcId="{26F9E483-3709-4070-AD49-2D228C950CA9}" destId="{E54DC3E9-B8A4-430F-BDE1-6E830C749C1D}" srcOrd="0" destOrd="0" presId="urn:microsoft.com/office/officeart/2005/8/layout/target3"/>
    <dgm:cxn modelId="{D3359535-3270-4F43-BFB6-EE5ACABF2DB3}" type="presParOf" srcId="{26F9E483-3709-4070-AD49-2D228C950CA9}" destId="{DED9E24E-D38D-42A6-80CC-0D2C3C961D61}" srcOrd="1" destOrd="0" presId="urn:microsoft.com/office/officeart/2005/8/layout/target3"/>
    <dgm:cxn modelId="{163FC4CE-533F-4B68-8976-BA31E39A491B}" type="presParOf" srcId="{26F9E483-3709-4070-AD49-2D228C950CA9}" destId="{C6FAA3A0-2695-43C0-B778-6A4958F1E4D8}" srcOrd="2" destOrd="0" presId="urn:microsoft.com/office/officeart/2005/8/layout/target3"/>
    <dgm:cxn modelId="{E41444A7-6DFC-41FD-B862-C0E9FAAD5831}" type="presParOf" srcId="{26F9E483-3709-4070-AD49-2D228C950CA9}" destId="{62CECB87-C8C2-416F-A505-20D61D70D0D7}" srcOrd="3" destOrd="0" presId="urn:microsoft.com/office/officeart/2005/8/layout/target3"/>
    <dgm:cxn modelId="{5E193C36-47CD-4FF7-84DA-9ABAEDDF5E85}" type="presParOf" srcId="{26F9E483-3709-4070-AD49-2D228C950CA9}" destId="{9728FADD-6280-4A61-A487-5FA4FB7BAA41}" srcOrd="4" destOrd="0" presId="urn:microsoft.com/office/officeart/2005/8/layout/target3"/>
    <dgm:cxn modelId="{EEC17733-0210-4BAA-B5CB-CEDEA47DAAE5}" type="presParOf" srcId="{26F9E483-3709-4070-AD49-2D228C950CA9}" destId="{B6866E05-34E0-47F7-A8FC-73CEAB6F848D}" srcOrd="5" destOrd="0" presId="urn:microsoft.com/office/officeart/2005/8/layout/target3"/>
    <dgm:cxn modelId="{8095779E-876E-436D-84C4-FE81B57CF7D5}" type="presParOf" srcId="{26F9E483-3709-4070-AD49-2D228C950CA9}" destId="{6E986E83-D5DA-4E08-B079-4F718D78EE0E}" srcOrd="6" destOrd="0" presId="urn:microsoft.com/office/officeart/2005/8/layout/target3"/>
    <dgm:cxn modelId="{F5FEA8C7-B632-444F-A5A4-1AFB51C7D378}" type="presParOf" srcId="{26F9E483-3709-4070-AD49-2D228C950CA9}" destId="{85743320-3E60-468E-8AC3-9DECB8D06ED5}" srcOrd="7" destOrd="0" presId="urn:microsoft.com/office/officeart/2005/8/layout/target3"/>
    <dgm:cxn modelId="{9EE3CED3-F017-40B0-A875-27F35CA22AEF}" type="presParOf" srcId="{26F9E483-3709-4070-AD49-2D228C950CA9}" destId="{7BEB635F-7B31-4851-988F-3BFFF7DC800A}" srcOrd="8" destOrd="0" presId="urn:microsoft.com/office/officeart/2005/8/layout/target3"/>
    <dgm:cxn modelId="{BE22A124-857F-44E8-A79F-71A2E7AB1969}" type="presParOf" srcId="{26F9E483-3709-4070-AD49-2D228C950CA9}" destId="{A1EE70EE-7259-4D75-A749-108139BAB0E0}" srcOrd="9" destOrd="0" presId="urn:microsoft.com/office/officeart/2005/8/layout/target3"/>
    <dgm:cxn modelId="{0780BB6E-81F3-4C89-B54E-AD16A0E04EBE}" type="presParOf" srcId="{26F9E483-3709-4070-AD49-2D228C950CA9}" destId="{A8597E0F-FF7D-449B-ADF5-3B80B708EEF4}" srcOrd="10" destOrd="0" presId="urn:microsoft.com/office/officeart/2005/8/layout/target3"/>
    <dgm:cxn modelId="{37B21FDD-A12A-4A30-8311-7A4E5B0580F7}" type="presParOf" srcId="{26F9E483-3709-4070-AD49-2D228C950CA9}" destId="{DFA3A7C0-C920-4B03-8FCA-488722BCE907}" srcOrd="11" destOrd="0" presId="urn:microsoft.com/office/officeart/2005/8/layout/target3"/>
    <dgm:cxn modelId="{9FB1CA57-BA0D-4D8B-8725-7106C6EEFEC5}" type="presParOf" srcId="{26F9E483-3709-4070-AD49-2D228C950CA9}" destId="{D1DAA46E-366A-4D26-9C44-10F5BA7DD951}" srcOrd="12" destOrd="0" presId="urn:microsoft.com/office/officeart/2005/8/layout/target3"/>
    <dgm:cxn modelId="{C1CD8275-B43A-4ADF-BE73-D846B5FEAD79}" type="presParOf" srcId="{26F9E483-3709-4070-AD49-2D228C950CA9}" destId="{41782197-2B10-44DA-9EEE-50DBBEB1448E}" srcOrd="13" destOrd="0" presId="urn:microsoft.com/office/officeart/2005/8/layout/target3"/>
    <dgm:cxn modelId="{464AE732-1F7D-4EA8-A8AB-BBA1A37463A6}" type="presParOf" srcId="{26F9E483-3709-4070-AD49-2D228C950CA9}" destId="{B27064F9-0F68-4B9C-B7BA-4E84C0751923}" srcOrd="14" destOrd="0" presId="urn:microsoft.com/office/officeart/2005/8/layout/target3"/>
    <dgm:cxn modelId="{1B71E99A-0906-4CC5-8FF6-99C1F8B9BA3F}" type="presParOf" srcId="{26F9E483-3709-4070-AD49-2D228C950CA9}" destId="{A21E51D6-8E32-48CB-8DFD-8EE4FFB64911}"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CC64147B-03CB-4348-BBDC-76F20FACA942}" type="doc">
      <dgm:prSet loTypeId="urn:microsoft.com/office/officeart/2005/8/layout/process4" loCatId="list" qsTypeId="urn:microsoft.com/office/officeart/2005/8/quickstyle/simple1" qsCatId="simple" csTypeId="urn:microsoft.com/office/officeart/2005/8/colors/accent1_2" csCatId="accent1" phldr="1"/>
      <dgm:spPr/>
      <dgm:t>
        <a:bodyPr/>
        <a:lstStyle/>
        <a:p>
          <a:pPr rtl="1"/>
          <a:endParaRPr lang="ar-SA"/>
        </a:p>
      </dgm:t>
    </dgm:pt>
    <dgm:pt modelId="{A14717FF-DC40-4D0A-891A-3D5B8E356116}">
      <dgm:prSet custT="1"/>
      <dgm:spPr/>
      <dgm:t>
        <a:bodyPr/>
        <a:lstStyle/>
        <a:p>
          <a:pPr rtl="1"/>
          <a:r>
            <a:rPr lang="ar-SA" sz="3200" b="1" u="sng" dirty="0" smtClean="0"/>
            <a:t>التعريف بمعالم التنزيل وطريقة مؤلفه فيه:</a:t>
          </a:r>
          <a:endParaRPr lang="ar-SA" sz="3200" u="sng" dirty="0"/>
        </a:p>
      </dgm:t>
    </dgm:pt>
    <dgm:pt modelId="{793B0798-570B-49E9-A9EC-5FA1A632F81A}" type="parTrans" cxnId="{A4B17B96-A227-4DDD-92E3-B5E658B782F8}">
      <dgm:prSet/>
      <dgm:spPr/>
      <dgm:t>
        <a:bodyPr/>
        <a:lstStyle/>
        <a:p>
          <a:pPr rtl="1"/>
          <a:endParaRPr lang="ar-SA"/>
        </a:p>
      </dgm:t>
    </dgm:pt>
    <dgm:pt modelId="{A91E0305-C814-42A2-85CF-F47AC0BE7BDA}" type="sibTrans" cxnId="{A4B17B96-A227-4DDD-92E3-B5E658B782F8}">
      <dgm:prSet/>
      <dgm:spPr/>
      <dgm:t>
        <a:bodyPr/>
        <a:lstStyle/>
        <a:p>
          <a:pPr rtl="1"/>
          <a:endParaRPr lang="ar-SA"/>
        </a:p>
      </dgm:t>
    </dgm:pt>
    <dgm:pt modelId="{F0319193-8625-420E-BD8E-BF41073A6EF3}">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3200" dirty="0" smtClean="0"/>
            <a:t>هذا التفسير مختصر من تفسير </a:t>
          </a:r>
          <a:r>
            <a:rPr lang="ar-SA" sz="3200" dirty="0" err="1" smtClean="0"/>
            <a:t>الثعلبى</a:t>
          </a:r>
          <a:r>
            <a:rPr lang="ar-SA" sz="3200" dirty="0" smtClean="0"/>
            <a:t>، لكن </a:t>
          </a:r>
          <a:r>
            <a:rPr lang="ar-SA" sz="3200" dirty="0" err="1" smtClean="0"/>
            <a:t>البغوي</a:t>
          </a:r>
          <a:r>
            <a:rPr lang="ar-SA" sz="3200" dirty="0" smtClean="0"/>
            <a:t> صان تفسيره عن الأحاديث الموضوعة والآراء المبتدعة".</a:t>
          </a:r>
          <a:endParaRPr lang="ar-SA" sz="3200" dirty="0"/>
        </a:p>
      </dgm:t>
    </dgm:pt>
    <dgm:pt modelId="{B247BB61-B4EE-4DFD-BB3C-F35F17D92034}" type="parTrans" cxnId="{67C1B3F6-9453-4AE5-97B7-C073C19A75B3}">
      <dgm:prSet/>
      <dgm:spPr/>
      <dgm:t>
        <a:bodyPr/>
        <a:lstStyle/>
        <a:p>
          <a:pPr rtl="1"/>
          <a:endParaRPr lang="ar-SA"/>
        </a:p>
      </dgm:t>
    </dgm:pt>
    <dgm:pt modelId="{A27513BD-8008-4BE2-B878-96AFF749B280}" type="sibTrans" cxnId="{67C1B3F6-9453-4AE5-97B7-C073C19A75B3}">
      <dgm:prSet/>
      <dgm:spPr/>
      <dgm:t>
        <a:bodyPr/>
        <a:lstStyle/>
        <a:p>
          <a:pPr rtl="1"/>
          <a:endParaRPr lang="ar-SA"/>
        </a:p>
      </dgm:t>
    </dgm:pt>
    <dgm:pt modelId="{E2111BE9-2A60-4BF0-8EC9-33302E1B5424}">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3200" dirty="0" smtClean="0"/>
            <a:t>طُبِع هذا التفسير </a:t>
          </a:r>
          <a:r>
            <a:rPr lang="ar-SA" sz="3200" dirty="0" err="1" smtClean="0"/>
            <a:t>فى</a:t>
          </a:r>
          <a:r>
            <a:rPr lang="ar-SA" sz="3200" dirty="0" smtClean="0"/>
            <a:t> نسخة واحدة مع تفسير ابن كثير </a:t>
          </a:r>
          <a:r>
            <a:rPr lang="ar-SA" sz="3200" dirty="0" err="1" smtClean="0"/>
            <a:t>القرشى</a:t>
          </a:r>
          <a:r>
            <a:rPr lang="ar-SA" sz="3200" dirty="0" smtClean="0"/>
            <a:t> </a:t>
          </a:r>
          <a:r>
            <a:rPr lang="ar-SA" sz="3200" dirty="0" err="1" smtClean="0"/>
            <a:t>الدمشقى</a:t>
          </a:r>
          <a:r>
            <a:rPr lang="ar-SA" sz="3200" dirty="0" smtClean="0"/>
            <a:t>، كما طُبِعَ مع تفسير الخازن.</a:t>
          </a:r>
          <a:endParaRPr lang="ar-SA" sz="3200" dirty="0"/>
        </a:p>
      </dgm:t>
    </dgm:pt>
    <dgm:pt modelId="{FC390A2C-02CE-4570-A7C2-0C1F5660784E}" type="parTrans" cxnId="{CAC82479-25D5-47BF-B2EF-CC1DA9AFE7CE}">
      <dgm:prSet/>
      <dgm:spPr/>
      <dgm:t>
        <a:bodyPr/>
        <a:lstStyle/>
        <a:p>
          <a:pPr rtl="1"/>
          <a:endParaRPr lang="ar-SA"/>
        </a:p>
      </dgm:t>
    </dgm:pt>
    <dgm:pt modelId="{43C1F876-7399-4759-B7EE-DA294C380E0E}" type="sibTrans" cxnId="{CAC82479-25D5-47BF-B2EF-CC1DA9AFE7CE}">
      <dgm:prSet/>
      <dgm:spPr/>
      <dgm:t>
        <a:bodyPr/>
        <a:lstStyle/>
        <a:p>
          <a:pPr rtl="1"/>
          <a:endParaRPr lang="ar-SA"/>
        </a:p>
      </dgm:t>
    </dgm:pt>
    <dgm:pt modelId="{70B13626-B09F-4BE6-A3B3-63FB70DAEE58}">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3200" b="1" dirty="0" smtClean="0"/>
            <a:t>تتلخص طريقته في الآتي:</a:t>
          </a:r>
        </a:p>
        <a:p>
          <a:pPr algn="justLow" rtl="1"/>
          <a:r>
            <a:rPr lang="ar-SA" sz="3200" dirty="0" smtClean="0"/>
            <a:t>يتعرض لتفسير الآية بلفظ سهل موجز.</a:t>
          </a:r>
          <a:endParaRPr lang="ar-SA" sz="3200" dirty="0"/>
        </a:p>
      </dgm:t>
    </dgm:pt>
    <dgm:pt modelId="{22974560-9D4F-418C-B163-E0A515D78766}" type="parTrans" cxnId="{82959B0D-A52D-48E3-82A5-82E9813BB538}">
      <dgm:prSet/>
      <dgm:spPr/>
      <dgm:t>
        <a:bodyPr/>
        <a:lstStyle/>
        <a:p>
          <a:pPr rtl="1"/>
          <a:endParaRPr lang="ar-SA"/>
        </a:p>
      </dgm:t>
    </dgm:pt>
    <dgm:pt modelId="{E1B2B93B-75F2-405E-96AA-8028432A66F3}" type="sibTrans" cxnId="{82959B0D-A52D-48E3-82A5-82E9813BB538}">
      <dgm:prSet/>
      <dgm:spPr/>
      <dgm:t>
        <a:bodyPr/>
        <a:lstStyle/>
        <a:p>
          <a:pPr rtl="1"/>
          <a:endParaRPr lang="ar-SA"/>
        </a:p>
      </dgm:t>
    </dgm:pt>
    <dgm:pt modelId="{48ABB21F-B02D-40FC-854D-4CECF5BF8372}" type="pres">
      <dgm:prSet presAssocID="{CC64147B-03CB-4348-BBDC-76F20FACA942}" presName="Name0" presStyleCnt="0">
        <dgm:presLayoutVars>
          <dgm:dir/>
          <dgm:animLvl val="lvl"/>
          <dgm:resizeHandles val="exact"/>
        </dgm:presLayoutVars>
      </dgm:prSet>
      <dgm:spPr/>
      <dgm:t>
        <a:bodyPr/>
        <a:lstStyle/>
        <a:p>
          <a:pPr rtl="1"/>
          <a:endParaRPr lang="ar-SA"/>
        </a:p>
      </dgm:t>
    </dgm:pt>
    <dgm:pt modelId="{2A441050-340C-42A0-849F-14DDCA481ED3}" type="pres">
      <dgm:prSet presAssocID="{70B13626-B09F-4BE6-A3B3-63FB70DAEE58}" presName="boxAndChildren" presStyleCnt="0"/>
      <dgm:spPr/>
    </dgm:pt>
    <dgm:pt modelId="{B4EAEA26-EEE3-4303-AFB8-E18A872527D8}" type="pres">
      <dgm:prSet presAssocID="{70B13626-B09F-4BE6-A3B3-63FB70DAEE58}" presName="parentTextBox" presStyleLbl="node1" presStyleIdx="0" presStyleCnt="4"/>
      <dgm:spPr/>
      <dgm:t>
        <a:bodyPr/>
        <a:lstStyle/>
        <a:p>
          <a:pPr rtl="1"/>
          <a:endParaRPr lang="ar-SA"/>
        </a:p>
      </dgm:t>
    </dgm:pt>
    <dgm:pt modelId="{F5D7A2E0-7BA3-4CAD-A52B-E0D9AAFA4DA1}" type="pres">
      <dgm:prSet presAssocID="{43C1F876-7399-4759-B7EE-DA294C380E0E}" presName="sp" presStyleCnt="0"/>
      <dgm:spPr/>
    </dgm:pt>
    <dgm:pt modelId="{3656DE2F-3739-4BA0-8733-D38103B94B37}" type="pres">
      <dgm:prSet presAssocID="{E2111BE9-2A60-4BF0-8EC9-33302E1B5424}" presName="arrowAndChildren" presStyleCnt="0"/>
      <dgm:spPr/>
    </dgm:pt>
    <dgm:pt modelId="{899BB2AA-40B0-4ACF-9C8C-E5E84A66F456}" type="pres">
      <dgm:prSet presAssocID="{E2111BE9-2A60-4BF0-8EC9-33302E1B5424}" presName="parentTextArrow" presStyleLbl="node1" presStyleIdx="1" presStyleCnt="4"/>
      <dgm:spPr/>
      <dgm:t>
        <a:bodyPr/>
        <a:lstStyle/>
        <a:p>
          <a:pPr rtl="1"/>
          <a:endParaRPr lang="ar-SA"/>
        </a:p>
      </dgm:t>
    </dgm:pt>
    <dgm:pt modelId="{80811DC6-C6ED-4517-9251-BC269F5A887A}" type="pres">
      <dgm:prSet presAssocID="{A27513BD-8008-4BE2-B878-96AFF749B280}" presName="sp" presStyleCnt="0"/>
      <dgm:spPr/>
    </dgm:pt>
    <dgm:pt modelId="{4DC4CE33-4ACC-4924-8976-D1B80AEC72FF}" type="pres">
      <dgm:prSet presAssocID="{F0319193-8625-420E-BD8E-BF41073A6EF3}" presName="arrowAndChildren" presStyleCnt="0"/>
      <dgm:spPr/>
    </dgm:pt>
    <dgm:pt modelId="{DB6A7B08-6906-4869-9B60-0A021B14640A}" type="pres">
      <dgm:prSet presAssocID="{F0319193-8625-420E-BD8E-BF41073A6EF3}" presName="parentTextArrow" presStyleLbl="node1" presStyleIdx="2" presStyleCnt="4"/>
      <dgm:spPr/>
      <dgm:t>
        <a:bodyPr/>
        <a:lstStyle/>
        <a:p>
          <a:pPr rtl="1"/>
          <a:endParaRPr lang="ar-SA"/>
        </a:p>
      </dgm:t>
    </dgm:pt>
    <dgm:pt modelId="{085B229D-4BA5-493E-BA71-9ECAA6048C51}" type="pres">
      <dgm:prSet presAssocID="{A91E0305-C814-42A2-85CF-F47AC0BE7BDA}" presName="sp" presStyleCnt="0"/>
      <dgm:spPr/>
    </dgm:pt>
    <dgm:pt modelId="{F63F9DF8-0FA6-46B0-9FF3-3A100D99ADDF}" type="pres">
      <dgm:prSet presAssocID="{A14717FF-DC40-4D0A-891A-3D5B8E356116}" presName="arrowAndChildren" presStyleCnt="0"/>
      <dgm:spPr/>
    </dgm:pt>
    <dgm:pt modelId="{38BF1BC3-34A7-4E56-AB91-787344F8FB0E}" type="pres">
      <dgm:prSet presAssocID="{A14717FF-DC40-4D0A-891A-3D5B8E356116}" presName="parentTextArrow" presStyleLbl="node1" presStyleIdx="3" presStyleCnt="4"/>
      <dgm:spPr/>
      <dgm:t>
        <a:bodyPr/>
        <a:lstStyle/>
        <a:p>
          <a:pPr rtl="1"/>
          <a:endParaRPr lang="ar-SA"/>
        </a:p>
      </dgm:t>
    </dgm:pt>
  </dgm:ptLst>
  <dgm:cxnLst>
    <dgm:cxn modelId="{5201443C-376E-4EA1-BD11-87F2D548DB45}" type="presOf" srcId="{A14717FF-DC40-4D0A-891A-3D5B8E356116}" destId="{38BF1BC3-34A7-4E56-AB91-787344F8FB0E}" srcOrd="0" destOrd="0" presId="urn:microsoft.com/office/officeart/2005/8/layout/process4"/>
    <dgm:cxn modelId="{6C11ED48-A370-46C5-86ED-144B612A715E}" type="presOf" srcId="{F0319193-8625-420E-BD8E-BF41073A6EF3}" destId="{DB6A7B08-6906-4869-9B60-0A021B14640A}" srcOrd="0" destOrd="0" presId="urn:microsoft.com/office/officeart/2005/8/layout/process4"/>
    <dgm:cxn modelId="{CAC82479-25D5-47BF-B2EF-CC1DA9AFE7CE}" srcId="{CC64147B-03CB-4348-BBDC-76F20FACA942}" destId="{E2111BE9-2A60-4BF0-8EC9-33302E1B5424}" srcOrd="2" destOrd="0" parTransId="{FC390A2C-02CE-4570-A7C2-0C1F5660784E}" sibTransId="{43C1F876-7399-4759-B7EE-DA294C380E0E}"/>
    <dgm:cxn modelId="{67C1B3F6-9453-4AE5-97B7-C073C19A75B3}" srcId="{CC64147B-03CB-4348-BBDC-76F20FACA942}" destId="{F0319193-8625-420E-BD8E-BF41073A6EF3}" srcOrd="1" destOrd="0" parTransId="{B247BB61-B4EE-4DFD-BB3C-F35F17D92034}" sibTransId="{A27513BD-8008-4BE2-B878-96AFF749B280}"/>
    <dgm:cxn modelId="{C1DE770A-E54E-40C7-93C8-7CBC53152B7D}" type="presOf" srcId="{70B13626-B09F-4BE6-A3B3-63FB70DAEE58}" destId="{B4EAEA26-EEE3-4303-AFB8-E18A872527D8}" srcOrd="0" destOrd="0" presId="urn:microsoft.com/office/officeart/2005/8/layout/process4"/>
    <dgm:cxn modelId="{A136C241-E75B-4356-A360-481117C362FD}" type="presOf" srcId="{E2111BE9-2A60-4BF0-8EC9-33302E1B5424}" destId="{899BB2AA-40B0-4ACF-9C8C-E5E84A66F456}" srcOrd="0" destOrd="0" presId="urn:microsoft.com/office/officeart/2005/8/layout/process4"/>
    <dgm:cxn modelId="{A4B17B96-A227-4DDD-92E3-B5E658B782F8}" srcId="{CC64147B-03CB-4348-BBDC-76F20FACA942}" destId="{A14717FF-DC40-4D0A-891A-3D5B8E356116}" srcOrd="0" destOrd="0" parTransId="{793B0798-570B-49E9-A9EC-5FA1A632F81A}" sibTransId="{A91E0305-C814-42A2-85CF-F47AC0BE7BDA}"/>
    <dgm:cxn modelId="{82959B0D-A52D-48E3-82A5-82E9813BB538}" srcId="{CC64147B-03CB-4348-BBDC-76F20FACA942}" destId="{70B13626-B09F-4BE6-A3B3-63FB70DAEE58}" srcOrd="3" destOrd="0" parTransId="{22974560-9D4F-418C-B163-E0A515D78766}" sibTransId="{E1B2B93B-75F2-405E-96AA-8028432A66F3}"/>
    <dgm:cxn modelId="{6D9E47CB-E492-4966-9BFD-04A470B910C8}" type="presOf" srcId="{CC64147B-03CB-4348-BBDC-76F20FACA942}" destId="{48ABB21F-B02D-40FC-854D-4CECF5BF8372}" srcOrd="0" destOrd="0" presId="urn:microsoft.com/office/officeart/2005/8/layout/process4"/>
    <dgm:cxn modelId="{27C294E2-4524-49C4-9221-785E6AD7E12D}" type="presParOf" srcId="{48ABB21F-B02D-40FC-854D-4CECF5BF8372}" destId="{2A441050-340C-42A0-849F-14DDCA481ED3}" srcOrd="0" destOrd="0" presId="urn:microsoft.com/office/officeart/2005/8/layout/process4"/>
    <dgm:cxn modelId="{581EBE6F-9B61-4525-B405-341923ABE030}" type="presParOf" srcId="{2A441050-340C-42A0-849F-14DDCA481ED3}" destId="{B4EAEA26-EEE3-4303-AFB8-E18A872527D8}" srcOrd="0" destOrd="0" presId="urn:microsoft.com/office/officeart/2005/8/layout/process4"/>
    <dgm:cxn modelId="{DA918F89-44A3-4DC0-9703-EEC5898A69DA}" type="presParOf" srcId="{48ABB21F-B02D-40FC-854D-4CECF5BF8372}" destId="{F5D7A2E0-7BA3-4CAD-A52B-E0D9AAFA4DA1}" srcOrd="1" destOrd="0" presId="urn:microsoft.com/office/officeart/2005/8/layout/process4"/>
    <dgm:cxn modelId="{B9FCE2E5-8667-47E8-9ACF-1F81DA1B11CA}" type="presParOf" srcId="{48ABB21F-B02D-40FC-854D-4CECF5BF8372}" destId="{3656DE2F-3739-4BA0-8733-D38103B94B37}" srcOrd="2" destOrd="0" presId="urn:microsoft.com/office/officeart/2005/8/layout/process4"/>
    <dgm:cxn modelId="{26694106-E52D-4551-A4CC-B0DC5DBFC603}" type="presParOf" srcId="{3656DE2F-3739-4BA0-8733-D38103B94B37}" destId="{899BB2AA-40B0-4ACF-9C8C-E5E84A66F456}" srcOrd="0" destOrd="0" presId="urn:microsoft.com/office/officeart/2005/8/layout/process4"/>
    <dgm:cxn modelId="{B0E6B0BD-DFE3-4E64-BB77-F77DC99E9442}" type="presParOf" srcId="{48ABB21F-B02D-40FC-854D-4CECF5BF8372}" destId="{80811DC6-C6ED-4517-9251-BC269F5A887A}" srcOrd="3" destOrd="0" presId="urn:microsoft.com/office/officeart/2005/8/layout/process4"/>
    <dgm:cxn modelId="{CB3E1BF6-87E9-4A16-B91A-B2F4EE016927}" type="presParOf" srcId="{48ABB21F-B02D-40FC-854D-4CECF5BF8372}" destId="{4DC4CE33-4ACC-4924-8976-D1B80AEC72FF}" srcOrd="4" destOrd="0" presId="urn:microsoft.com/office/officeart/2005/8/layout/process4"/>
    <dgm:cxn modelId="{56520152-1B8B-4F62-83BD-00C1D8AFB1F0}" type="presParOf" srcId="{4DC4CE33-4ACC-4924-8976-D1B80AEC72FF}" destId="{DB6A7B08-6906-4869-9B60-0A021B14640A}" srcOrd="0" destOrd="0" presId="urn:microsoft.com/office/officeart/2005/8/layout/process4"/>
    <dgm:cxn modelId="{FF47A0FB-6D76-4C2B-8329-0495673D566E}" type="presParOf" srcId="{48ABB21F-B02D-40FC-854D-4CECF5BF8372}" destId="{085B229D-4BA5-493E-BA71-9ECAA6048C51}" srcOrd="5" destOrd="0" presId="urn:microsoft.com/office/officeart/2005/8/layout/process4"/>
    <dgm:cxn modelId="{B413A02E-A16A-4421-99A2-B758FE86E127}" type="presParOf" srcId="{48ABB21F-B02D-40FC-854D-4CECF5BF8372}" destId="{F63F9DF8-0FA6-46B0-9FF3-3A100D99ADDF}" srcOrd="6" destOrd="0" presId="urn:microsoft.com/office/officeart/2005/8/layout/process4"/>
    <dgm:cxn modelId="{9088E89F-8926-4D86-83BD-27B04ECC995E}" type="presParOf" srcId="{F63F9DF8-0FA6-46B0-9FF3-3A100D99ADDF}" destId="{38BF1BC3-34A7-4E56-AB91-787344F8FB0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86282127-CBA2-427D-AB74-855227CA6271}" type="doc">
      <dgm:prSet loTypeId="urn:microsoft.com/office/officeart/2005/8/layout/process4" loCatId="list" qsTypeId="urn:microsoft.com/office/officeart/2005/8/quickstyle/simple3" qsCatId="simple" csTypeId="urn:microsoft.com/office/officeart/2005/8/colors/accent1_2" csCatId="accent1" phldr="1"/>
      <dgm:spPr/>
      <dgm:t>
        <a:bodyPr/>
        <a:lstStyle/>
        <a:p>
          <a:pPr rtl="1"/>
          <a:endParaRPr lang="ar-SA"/>
        </a:p>
      </dgm:t>
    </dgm:pt>
    <dgm:pt modelId="{F2B0306F-4BA5-44E4-B667-F1407AD163E3}">
      <dgm:prSet custT="1"/>
      <dgm:spPr/>
      <dgm:t>
        <a:bodyPr/>
        <a:lstStyle/>
        <a:p>
          <a:pPr algn="justLow" rtl="1"/>
          <a:r>
            <a:rPr lang="ar-SA" sz="3200" dirty="0" smtClean="0"/>
            <a:t>وينقل ما جاء عن السَلَف </a:t>
          </a:r>
          <a:r>
            <a:rPr lang="ar-SA" sz="3200" dirty="0" err="1" smtClean="0"/>
            <a:t>فى</a:t>
          </a:r>
          <a:r>
            <a:rPr lang="ar-SA" sz="3200" dirty="0" smtClean="0"/>
            <a:t> تفسيرها، وذلك بدون أن يذكر السند، يكتفى </a:t>
          </a:r>
          <a:r>
            <a:rPr lang="ar-SA" sz="3200" dirty="0" err="1" smtClean="0"/>
            <a:t>فى</a:t>
          </a:r>
          <a:r>
            <a:rPr lang="ar-SA" sz="3200" dirty="0" smtClean="0"/>
            <a:t> ذلك بأن يقول مثلاً: قال ابن عباس كذا وكذا، وقال مجاهد كذا وكذا، وقال عطاء كذا وكذا.</a:t>
          </a:r>
        </a:p>
        <a:p>
          <a:pPr algn="justLow" rtl="1"/>
          <a:r>
            <a:rPr lang="ar-SA" sz="3200" dirty="0" smtClean="0"/>
            <a:t>والسر </a:t>
          </a:r>
          <a:r>
            <a:rPr lang="ar-SA" sz="3200" dirty="0" err="1" smtClean="0"/>
            <a:t>فى</a:t>
          </a:r>
          <a:r>
            <a:rPr lang="ar-SA" sz="3200" dirty="0" smtClean="0"/>
            <a:t> هذا هو أنه ذكر </a:t>
          </a:r>
          <a:r>
            <a:rPr lang="ar-SA" sz="3200" dirty="0" err="1" smtClean="0"/>
            <a:t>فى</a:t>
          </a:r>
          <a:r>
            <a:rPr lang="ar-SA" sz="3200" dirty="0" smtClean="0"/>
            <a:t> مقدمة تفسيره إسناده إلى كل مَن يروى عنه. </a:t>
          </a:r>
          <a:endParaRPr lang="ar-SA" sz="3200" dirty="0"/>
        </a:p>
      </dgm:t>
    </dgm:pt>
    <dgm:pt modelId="{10CD2F0D-5BB6-4589-A008-EB968347F732}" type="parTrans" cxnId="{C77E8381-C8E2-45E7-BE77-E496ECEEAE7D}">
      <dgm:prSet/>
      <dgm:spPr/>
      <dgm:t>
        <a:bodyPr/>
        <a:lstStyle/>
        <a:p>
          <a:pPr rtl="1"/>
          <a:endParaRPr lang="ar-SA"/>
        </a:p>
      </dgm:t>
    </dgm:pt>
    <dgm:pt modelId="{D0404D60-16A5-4363-81E7-70A9E755A000}" type="sibTrans" cxnId="{C77E8381-C8E2-45E7-BE77-E496ECEEAE7D}">
      <dgm:prSet/>
      <dgm:spPr/>
      <dgm:t>
        <a:bodyPr/>
        <a:lstStyle/>
        <a:p>
          <a:pPr rtl="1"/>
          <a:endParaRPr lang="ar-SA"/>
        </a:p>
      </dgm:t>
    </dgm:pt>
    <dgm:pt modelId="{1C9AC21D-E8E9-42AC-92FF-41321CE13D9F}">
      <dgm:prSet custT="1"/>
      <dgm:spPr/>
      <dgm:t>
        <a:bodyPr/>
        <a:lstStyle/>
        <a:p>
          <a:pPr algn="r" rtl="1"/>
          <a:r>
            <a:rPr lang="ar-SA" sz="3200" dirty="0" smtClean="0"/>
            <a:t>ثم إنه إذا روى عمن ذكر أسانيده إليهم بإسناد آخر غير الذى ذكره </a:t>
          </a:r>
          <a:r>
            <a:rPr lang="ar-SA" sz="3200" dirty="0" err="1" smtClean="0"/>
            <a:t>فى</a:t>
          </a:r>
          <a:r>
            <a:rPr lang="ar-SA" sz="3200" dirty="0" smtClean="0"/>
            <a:t> مقدمة تفسيره فإنه يذكره عند الرواية.</a:t>
          </a:r>
          <a:endParaRPr lang="ar-SA" sz="3200" dirty="0"/>
        </a:p>
      </dgm:t>
    </dgm:pt>
    <dgm:pt modelId="{C3A10C91-A0B2-422C-8B75-78FCA5D45E9F}" type="parTrans" cxnId="{CC28E110-DCE2-4019-9D07-68DEB7065310}">
      <dgm:prSet/>
      <dgm:spPr/>
      <dgm:t>
        <a:bodyPr/>
        <a:lstStyle/>
        <a:p>
          <a:pPr rtl="1"/>
          <a:endParaRPr lang="ar-SA"/>
        </a:p>
      </dgm:t>
    </dgm:pt>
    <dgm:pt modelId="{59FA7A94-48B2-427A-AB09-F9A320E28AA0}" type="sibTrans" cxnId="{CC28E110-DCE2-4019-9D07-68DEB7065310}">
      <dgm:prSet/>
      <dgm:spPr/>
      <dgm:t>
        <a:bodyPr/>
        <a:lstStyle/>
        <a:p>
          <a:pPr rtl="1"/>
          <a:endParaRPr lang="ar-SA"/>
        </a:p>
      </dgm:t>
    </dgm:pt>
    <dgm:pt modelId="{C479EFC1-D98D-4E70-BA68-A78A695312E1}" type="pres">
      <dgm:prSet presAssocID="{86282127-CBA2-427D-AB74-855227CA6271}" presName="Name0" presStyleCnt="0">
        <dgm:presLayoutVars>
          <dgm:dir/>
          <dgm:animLvl val="lvl"/>
          <dgm:resizeHandles val="exact"/>
        </dgm:presLayoutVars>
      </dgm:prSet>
      <dgm:spPr/>
      <dgm:t>
        <a:bodyPr/>
        <a:lstStyle/>
        <a:p>
          <a:pPr rtl="1"/>
          <a:endParaRPr lang="ar-SA"/>
        </a:p>
      </dgm:t>
    </dgm:pt>
    <dgm:pt modelId="{BAD3A6E3-CA70-4D96-8CF4-086B0E6AAE52}" type="pres">
      <dgm:prSet presAssocID="{1C9AC21D-E8E9-42AC-92FF-41321CE13D9F}" presName="boxAndChildren" presStyleCnt="0"/>
      <dgm:spPr/>
    </dgm:pt>
    <dgm:pt modelId="{7F03DAA0-39C4-4B2B-8CB8-7C77ED02226C}" type="pres">
      <dgm:prSet presAssocID="{1C9AC21D-E8E9-42AC-92FF-41321CE13D9F}" presName="parentTextBox" presStyleLbl="node1" presStyleIdx="0" presStyleCnt="2"/>
      <dgm:spPr/>
      <dgm:t>
        <a:bodyPr/>
        <a:lstStyle/>
        <a:p>
          <a:pPr rtl="1"/>
          <a:endParaRPr lang="ar-SA"/>
        </a:p>
      </dgm:t>
    </dgm:pt>
    <dgm:pt modelId="{8AD3F61E-2E79-479B-AFD8-00D2F6268CF7}" type="pres">
      <dgm:prSet presAssocID="{D0404D60-16A5-4363-81E7-70A9E755A000}" presName="sp" presStyleCnt="0"/>
      <dgm:spPr/>
    </dgm:pt>
    <dgm:pt modelId="{D51709EC-D739-4EB6-A55A-D699DC1BC319}" type="pres">
      <dgm:prSet presAssocID="{F2B0306F-4BA5-44E4-B667-F1407AD163E3}" presName="arrowAndChildren" presStyleCnt="0"/>
      <dgm:spPr/>
    </dgm:pt>
    <dgm:pt modelId="{367F1D60-A5A4-4307-9392-01D6D1BF89E5}" type="pres">
      <dgm:prSet presAssocID="{F2B0306F-4BA5-44E4-B667-F1407AD163E3}" presName="parentTextArrow" presStyleLbl="node1" presStyleIdx="1" presStyleCnt="2" custScaleY="135865"/>
      <dgm:spPr/>
      <dgm:t>
        <a:bodyPr/>
        <a:lstStyle/>
        <a:p>
          <a:pPr rtl="1"/>
          <a:endParaRPr lang="ar-SA"/>
        </a:p>
      </dgm:t>
    </dgm:pt>
  </dgm:ptLst>
  <dgm:cxnLst>
    <dgm:cxn modelId="{70CBCA3C-E9E1-4A6D-9003-A1001B06A660}" type="presOf" srcId="{1C9AC21D-E8E9-42AC-92FF-41321CE13D9F}" destId="{7F03DAA0-39C4-4B2B-8CB8-7C77ED02226C}" srcOrd="0" destOrd="0" presId="urn:microsoft.com/office/officeart/2005/8/layout/process4"/>
    <dgm:cxn modelId="{CC28E110-DCE2-4019-9D07-68DEB7065310}" srcId="{86282127-CBA2-427D-AB74-855227CA6271}" destId="{1C9AC21D-E8E9-42AC-92FF-41321CE13D9F}" srcOrd="1" destOrd="0" parTransId="{C3A10C91-A0B2-422C-8B75-78FCA5D45E9F}" sibTransId="{59FA7A94-48B2-427A-AB09-F9A320E28AA0}"/>
    <dgm:cxn modelId="{C77E8381-C8E2-45E7-BE77-E496ECEEAE7D}" srcId="{86282127-CBA2-427D-AB74-855227CA6271}" destId="{F2B0306F-4BA5-44E4-B667-F1407AD163E3}" srcOrd="0" destOrd="0" parTransId="{10CD2F0D-5BB6-4589-A008-EB968347F732}" sibTransId="{D0404D60-16A5-4363-81E7-70A9E755A000}"/>
    <dgm:cxn modelId="{DB95261E-5C8B-4826-A105-62EF73C670E4}" type="presOf" srcId="{86282127-CBA2-427D-AB74-855227CA6271}" destId="{C479EFC1-D98D-4E70-BA68-A78A695312E1}" srcOrd="0" destOrd="0" presId="urn:microsoft.com/office/officeart/2005/8/layout/process4"/>
    <dgm:cxn modelId="{D792341A-4B28-4617-95FC-689D5702F6DC}" type="presOf" srcId="{F2B0306F-4BA5-44E4-B667-F1407AD163E3}" destId="{367F1D60-A5A4-4307-9392-01D6D1BF89E5}" srcOrd="0" destOrd="0" presId="urn:microsoft.com/office/officeart/2005/8/layout/process4"/>
    <dgm:cxn modelId="{58CEAE3F-EACF-4B5C-97ED-329BBB215F22}" type="presParOf" srcId="{C479EFC1-D98D-4E70-BA68-A78A695312E1}" destId="{BAD3A6E3-CA70-4D96-8CF4-086B0E6AAE52}" srcOrd="0" destOrd="0" presId="urn:microsoft.com/office/officeart/2005/8/layout/process4"/>
    <dgm:cxn modelId="{929DA701-1C6D-4164-BC53-E18ADB967883}" type="presParOf" srcId="{BAD3A6E3-CA70-4D96-8CF4-086B0E6AAE52}" destId="{7F03DAA0-39C4-4B2B-8CB8-7C77ED02226C}" srcOrd="0" destOrd="0" presId="urn:microsoft.com/office/officeart/2005/8/layout/process4"/>
    <dgm:cxn modelId="{251E7C44-18F2-4F2F-9FA9-6CE507BF35F9}" type="presParOf" srcId="{C479EFC1-D98D-4E70-BA68-A78A695312E1}" destId="{8AD3F61E-2E79-479B-AFD8-00D2F6268CF7}" srcOrd="1" destOrd="0" presId="urn:microsoft.com/office/officeart/2005/8/layout/process4"/>
    <dgm:cxn modelId="{B9BE0321-D884-4E9B-B082-614B39724579}" type="presParOf" srcId="{C479EFC1-D98D-4E70-BA68-A78A695312E1}" destId="{D51709EC-D739-4EB6-A55A-D699DC1BC319}" srcOrd="2" destOrd="0" presId="urn:microsoft.com/office/officeart/2005/8/layout/process4"/>
    <dgm:cxn modelId="{3D1E2EE7-0739-433C-BD9A-2D9E4AFF5813}" type="presParOf" srcId="{D51709EC-D739-4EB6-A55A-D699DC1BC319}" destId="{367F1D60-A5A4-4307-9392-01D6D1BF89E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B9D35C2D-49CB-4013-90E5-0EDD3B815E06}" type="doc">
      <dgm:prSet loTypeId="urn:microsoft.com/office/officeart/2005/8/layout/vProcess5" loCatId="process" qsTypeId="urn:microsoft.com/office/officeart/2005/8/quickstyle/simple3" qsCatId="simple" csTypeId="urn:microsoft.com/office/officeart/2005/8/colors/colorful1" csCatId="colorful" phldr="1"/>
      <dgm:spPr/>
      <dgm:t>
        <a:bodyPr/>
        <a:lstStyle/>
        <a:p>
          <a:pPr rtl="1"/>
          <a:endParaRPr lang="ar-SA"/>
        </a:p>
      </dgm:t>
    </dgm:pt>
    <dgm:pt modelId="{8BD61EB3-BB52-4239-94AD-CBA4464DE92F}">
      <dgm:prSet custT="1"/>
      <dgm:spPr/>
      <dgm:t>
        <a:bodyPr/>
        <a:lstStyle/>
        <a:p>
          <a:pPr algn="justLow" rtl="1"/>
          <a:r>
            <a:rPr lang="ar-SA" sz="3200" b="0" dirty="0" smtClean="0"/>
            <a:t>كما يذكر إسناده إذا روى عن غير ممَنْ ذكر أسانيده إليهم مِنَ الصحابة والتابعين.</a:t>
          </a:r>
          <a:endParaRPr lang="ar-SA" sz="3200" b="0" dirty="0"/>
        </a:p>
      </dgm:t>
    </dgm:pt>
    <dgm:pt modelId="{4B5FC595-8E5C-435C-8690-869EC00EA4F8}" type="parTrans" cxnId="{AEAFF503-C456-47B1-9232-63C4416B48DC}">
      <dgm:prSet/>
      <dgm:spPr/>
      <dgm:t>
        <a:bodyPr/>
        <a:lstStyle/>
        <a:p>
          <a:pPr rtl="1"/>
          <a:endParaRPr lang="ar-SA"/>
        </a:p>
      </dgm:t>
    </dgm:pt>
    <dgm:pt modelId="{C7631D57-89F4-4C53-ACDD-E6328D620DAE}" type="sibTrans" cxnId="{AEAFF503-C456-47B1-9232-63C4416B48DC}">
      <dgm:prSet/>
      <dgm:spPr/>
      <dgm:t>
        <a:bodyPr/>
        <a:lstStyle/>
        <a:p>
          <a:pPr rtl="1"/>
          <a:endParaRPr lang="ar-SA"/>
        </a:p>
      </dgm:t>
    </dgm:pt>
    <dgm:pt modelId="{55CD9240-B7F0-4EDF-B8FE-BF780C86A82D}">
      <dgm:prSet custT="1"/>
      <dgm:spPr/>
      <dgm:t>
        <a:bodyPr/>
        <a:lstStyle/>
        <a:p>
          <a:pPr algn="justLow" rtl="1"/>
          <a:r>
            <a:rPr lang="ar-SA" sz="3200" b="0" dirty="0" smtClean="0"/>
            <a:t>كما أنه - بحكم اتقانه لعلم الحديث كان يتحرَّى الصحة فيما يسنده إلى الرسول صلى الله عليه وسلم.</a:t>
          </a:r>
          <a:endParaRPr lang="ar-SA" sz="3200" b="0" dirty="0"/>
        </a:p>
      </dgm:t>
    </dgm:pt>
    <dgm:pt modelId="{09185C44-68B4-44C7-B599-7AE01CFE4BE0}" type="parTrans" cxnId="{428FBEEB-201E-4AE6-9916-F5FAF6C18945}">
      <dgm:prSet/>
      <dgm:spPr/>
      <dgm:t>
        <a:bodyPr/>
        <a:lstStyle/>
        <a:p>
          <a:pPr rtl="1"/>
          <a:endParaRPr lang="ar-SA"/>
        </a:p>
      </dgm:t>
    </dgm:pt>
    <dgm:pt modelId="{EBC6F540-4E63-4A95-AA82-DC84586BEEF0}" type="sibTrans" cxnId="{428FBEEB-201E-4AE6-9916-F5FAF6C18945}">
      <dgm:prSet/>
      <dgm:spPr/>
      <dgm:t>
        <a:bodyPr/>
        <a:lstStyle/>
        <a:p>
          <a:pPr rtl="1"/>
          <a:endParaRPr lang="ar-SA"/>
        </a:p>
      </dgm:t>
    </dgm:pt>
    <dgm:pt modelId="{186F9179-8998-4E64-BB05-E505DF2706EB}">
      <dgm:prSet custT="1"/>
      <dgm:spPr/>
      <dgm:t>
        <a:bodyPr/>
        <a:lstStyle/>
        <a:p>
          <a:pPr algn="justLow" rtl="1"/>
          <a:r>
            <a:rPr lang="ar-SA" sz="3200" b="0" dirty="0" smtClean="0"/>
            <a:t>ويعرض عن المناكير وما لا تعلق له بالتفسير، وقد أوضح هذا </a:t>
          </a:r>
          <a:r>
            <a:rPr lang="ar-SA" sz="3200" b="0" dirty="0" err="1" smtClean="0"/>
            <a:t>فى</a:t>
          </a:r>
          <a:r>
            <a:rPr lang="ar-SA" sz="3200" b="0" dirty="0" smtClean="0"/>
            <a:t> مقدمة كتابه .</a:t>
          </a:r>
          <a:endParaRPr lang="ar-SA" sz="3200" b="0" dirty="0"/>
        </a:p>
      </dgm:t>
    </dgm:pt>
    <dgm:pt modelId="{49F5D190-737B-4AF7-A271-BF509D303706}" type="parTrans" cxnId="{5E00DE65-561F-4B6E-8205-8BAC3F585385}">
      <dgm:prSet/>
      <dgm:spPr/>
      <dgm:t>
        <a:bodyPr/>
        <a:lstStyle/>
        <a:p>
          <a:pPr rtl="1"/>
          <a:endParaRPr lang="ar-SA"/>
        </a:p>
      </dgm:t>
    </dgm:pt>
    <dgm:pt modelId="{9B8F47B4-DE68-4024-A077-9A07DAE7E806}" type="sibTrans" cxnId="{5E00DE65-561F-4B6E-8205-8BAC3F585385}">
      <dgm:prSet/>
      <dgm:spPr/>
      <dgm:t>
        <a:bodyPr/>
        <a:lstStyle/>
        <a:p>
          <a:pPr rtl="1"/>
          <a:endParaRPr lang="ar-SA"/>
        </a:p>
      </dgm:t>
    </dgm:pt>
    <dgm:pt modelId="{4D1A280D-7136-45DF-8308-0A6AA4B1C56B}" type="pres">
      <dgm:prSet presAssocID="{B9D35C2D-49CB-4013-90E5-0EDD3B815E06}" presName="outerComposite" presStyleCnt="0">
        <dgm:presLayoutVars>
          <dgm:chMax val="5"/>
          <dgm:dir/>
          <dgm:resizeHandles val="exact"/>
        </dgm:presLayoutVars>
      </dgm:prSet>
      <dgm:spPr/>
      <dgm:t>
        <a:bodyPr/>
        <a:lstStyle/>
        <a:p>
          <a:pPr rtl="1"/>
          <a:endParaRPr lang="ar-SA"/>
        </a:p>
      </dgm:t>
    </dgm:pt>
    <dgm:pt modelId="{BDDD98F7-D588-4E8F-AEF8-8F02F6797781}" type="pres">
      <dgm:prSet presAssocID="{B9D35C2D-49CB-4013-90E5-0EDD3B815E06}" presName="dummyMaxCanvas" presStyleCnt="0">
        <dgm:presLayoutVars/>
      </dgm:prSet>
      <dgm:spPr/>
    </dgm:pt>
    <dgm:pt modelId="{1C3AFC88-1C93-44DA-AD96-97B4D4D4D0EB}" type="pres">
      <dgm:prSet presAssocID="{B9D35C2D-49CB-4013-90E5-0EDD3B815E06}" presName="ThreeNodes_1" presStyleLbl="node1" presStyleIdx="0" presStyleCnt="3">
        <dgm:presLayoutVars>
          <dgm:bulletEnabled val="1"/>
        </dgm:presLayoutVars>
      </dgm:prSet>
      <dgm:spPr/>
      <dgm:t>
        <a:bodyPr/>
        <a:lstStyle/>
        <a:p>
          <a:pPr rtl="1"/>
          <a:endParaRPr lang="ar-SA"/>
        </a:p>
      </dgm:t>
    </dgm:pt>
    <dgm:pt modelId="{9E201C11-8626-4786-A347-26EC4840D60C}" type="pres">
      <dgm:prSet presAssocID="{B9D35C2D-49CB-4013-90E5-0EDD3B815E06}" presName="ThreeNodes_2" presStyleLbl="node1" presStyleIdx="1" presStyleCnt="3">
        <dgm:presLayoutVars>
          <dgm:bulletEnabled val="1"/>
        </dgm:presLayoutVars>
      </dgm:prSet>
      <dgm:spPr/>
      <dgm:t>
        <a:bodyPr/>
        <a:lstStyle/>
        <a:p>
          <a:pPr rtl="1"/>
          <a:endParaRPr lang="ar-SA"/>
        </a:p>
      </dgm:t>
    </dgm:pt>
    <dgm:pt modelId="{F5DE2EDE-F546-4AC6-AD8D-20AD07D5A678}" type="pres">
      <dgm:prSet presAssocID="{B9D35C2D-49CB-4013-90E5-0EDD3B815E06}" presName="ThreeNodes_3" presStyleLbl="node1" presStyleIdx="2" presStyleCnt="3">
        <dgm:presLayoutVars>
          <dgm:bulletEnabled val="1"/>
        </dgm:presLayoutVars>
      </dgm:prSet>
      <dgm:spPr/>
      <dgm:t>
        <a:bodyPr/>
        <a:lstStyle/>
        <a:p>
          <a:pPr rtl="1"/>
          <a:endParaRPr lang="ar-SA"/>
        </a:p>
      </dgm:t>
    </dgm:pt>
    <dgm:pt modelId="{9E2A241C-192C-492A-8181-1CA360D38A77}" type="pres">
      <dgm:prSet presAssocID="{B9D35C2D-49CB-4013-90E5-0EDD3B815E06}" presName="ThreeConn_1-2" presStyleLbl="fgAccFollowNode1" presStyleIdx="0" presStyleCnt="2">
        <dgm:presLayoutVars>
          <dgm:bulletEnabled val="1"/>
        </dgm:presLayoutVars>
      </dgm:prSet>
      <dgm:spPr/>
      <dgm:t>
        <a:bodyPr/>
        <a:lstStyle/>
        <a:p>
          <a:pPr rtl="1"/>
          <a:endParaRPr lang="ar-SA"/>
        </a:p>
      </dgm:t>
    </dgm:pt>
    <dgm:pt modelId="{8A40AD09-8751-454F-8722-95AEA76D57B9}" type="pres">
      <dgm:prSet presAssocID="{B9D35C2D-49CB-4013-90E5-0EDD3B815E06}" presName="ThreeConn_2-3" presStyleLbl="fgAccFollowNode1" presStyleIdx="1" presStyleCnt="2">
        <dgm:presLayoutVars>
          <dgm:bulletEnabled val="1"/>
        </dgm:presLayoutVars>
      </dgm:prSet>
      <dgm:spPr/>
      <dgm:t>
        <a:bodyPr/>
        <a:lstStyle/>
        <a:p>
          <a:pPr rtl="1"/>
          <a:endParaRPr lang="ar-SA"/>
        </a:p>
      </dgm:t>
    </dgm:pt>
    <dgm:pt modelId="{5EEDBBA6-7D2D-45B7-B51B-58403C0453CB}" type="pres">
      <dgm:prSet presAssocID="{B9D35C2D-49CB-4013-90E5-0EDD3B815E06}" presName="ThreeNodes_1_text" presStyleLbl="node1" presStyleIdx="2" presStyleCnt="3">
        <dgm:presLayoutVars>
          <dgm:bulletEnabled val="1"/>
        </dgm:presLayoutVars>
      </dgm:prSet>
      <dgm:spPr/>
      <dgm:t>
        <a:bodyPr/>
        <a:lstStyle/>
        <a:p>
          <a:pPr rtl="1"/>
          <a:endParaRPr lang="ar-SA"/>
        </a:p>
      </dgm:t>
    </dgm:pt>
    <dgm:pt modelId="{2FD73C54-1193-4A89-809F-E5A73675645F}" type="pres">
      <dgm:prSet presAssocID="{B9D35C2D-49CB-4013-90E5-0EDD3B815E06}" presName="ThreeNodes_2_text" presStyleLbl="node1" presStyleIdx="2" presStyleCnt="3">
        <dgm:presLayoutVars>
          <dgm:bulletEnabled val="1"/>
        </dgm:presLayoutVars>
      </dgm:prSet>
      <dgm:spPr/>
      <dgm:t>
        <a:bodyPr/>
        <a:lstStyle/>
        <a:p>
          <a:pPr rtl="1"/>
          <a:endParaRPr lang="ar-SA"/>
        </a:p>
      </dgm:t>
    </dgm:pt>
    <dgm:pt modelId="{73382C87-F353-4C2C-96BC-F447F92CD0CA}" type="pres">
      <dgm:prSet presAssocID="{B9D35C2D-49CB-4013-90E5-0EDD3B815E06}" presName="ThreeNodes_3_text" presStyleLbl="node1" presStyleIdx="2" presStyleCnt="3">
        <dgm:presLayoutVars>
          <dgm:bulletEnabled val="1"/>
        </dgm:presLayoutVars>
      </dgm:prSet>
      <dgm:spPr/>
      <dgm:t>
        <a:bodyPr/>
        <a:lstStyle/>
        <a:p>
          <a:pPr rtl="1"/>
          <a:endParaRPr lang="ar-SA"/>
        </a:p>
      </dgm:t>
    </dgm:pt>
  </dgm:ptLst>
  <dgm:cxnLst>
    <dgm:cxn modelId="{AB2597BE-9AF3-4DD4-89E9-915E92A17698}" type="presOf" srcId="{C7631D57-89F4-4C53-ACDD-E6328D620DAE}" destId="{9E2A241C-192C-492A-8181-1CA360D38A77}" srcOrd="0" destOrd="0" presId="urn:microsoft.com/office/officeart/2005/8/layout/vProcess5"/>
    <dgm:cxn modelId="{D06CA970-1456-49C6-9802-4F529BFD6874}" type="presOf" srcId="{EBC6F540-4E63-4A95-AA82-DC84586BEEF0}" destId="{8A40AD09-8751-454F-8722-95AEA76D57B9}" srcOrd="0" destOrd="0" presId="urn:microsoft.com/office/officeart/2005/8/layout/vProcess5"/>
    <dgm:cxn modelId="{1988BC26-D74D-4BA8-869F-AAA9E540C63F}" type="presOf" srcId="{55CD9240-B7F0-4EDF-B8FE-BF780C86A82D}" destId="{9E201C11-8626-4786-A347-26EC4840D60C}" srcOrd="0" destOrd="0" presId="urn:microsoft.com/office/officeart/2005/8/layout/vProcess5"/>
    <dgm:cxn modelId="{8334E18A-73E6-4EC0-B251-43BEA8CEDB19}" type="presOf" srcId="{186F9179-8998-4E64-BB05-E505DF2706EB}" destId="{73382C87-F353-4C2C-96BC-F447F92CD0CA}" srcOrd="1" destOrd="0" presId="urn:microsoft.com/office/officeart/2005/8/layout/vProcess5"/>
    <dgm:cxn modelId="{504917BD-F0E9-428A-B323-EA145D87A466}" type="presOf" srcId="{8BD61EB3-BB52-4239-94AD-CBA4464DE92F}" destId="{1C3AFC88-1C93-44DA-AD96-97B4D4D4D0EB}" srcOrd="0" destOrd="0" presId="urn:microsoft.com/office/officeart/2005/8/layout/vProcess5"/>
    <dgm:cxn modelId="{F0B242C3-A68D-4F7F-8BC5-8A9F4180C751}" type="presOf" srcId="{186F9179-8998-4E64-BB05-E505DF2706EB}" destId="{F5DE2EDE-F546-4AC6-AD8D-20AD07D5A678}" srcOrd="0" destOrd="0" presId="urn:microsoft.com/office/officeart/2005/8/layout/vProcess5"/>
    <dgm:cxn modelId="{5E00DE65-561F-4B6E-8205-8BAC3F585385}" srcId="{B9D35C2D-49CB-4013-90E5-0EDD3B815E06}" destId="{186F9179-8998-4E64-BB05-E505DF2706EB}" srcOrd="2" destOrd="0" parTransId="{49F5D190-737B-4AF7-A271-BF509D303706}" sibTransId="{9B8F47B4-DE68-4024-A077-9A07DAE7E806}"/>
    <dgm:cxn modelId="{AEAFF503-C456-47B1-9232-63C4416B48DC}" srcId="{B9D35C2D-49CB-4013-90E5-0EDD3B815E06}" destId="{8BD61EB3-BB52-4239-94AD-CBA4464DE92F}" srcOrd="0" destOrd="0" parTransId="{4B5FC595-8E5C-435C-8690-869EC00EA4F8}" sibTransId="{C7631D57-89F4-4C53-ACDD-E6328D620DAE}"/>
    <dgm:cxn modelId="{428FBEEB-201E-4AE6-9916-F5FAF6C18945}" srcId="{B9D35C2D-49CB-4013-90E5-0EDD3B815E06}" destId="{55CD9240-B7F0-4EDF-B8FE-BF780C86A82D}" srcOrd="1" destOrd="0" parTransId="{09185C44-68B4-44C7-B599-7AE01CFE4BE0}" sibTransId="{EBC6F540-4E63-4A95-AA82-DC84586BEEF0}"/>
    <dgm:cxn modelId="{C47E709D-A01D-4AB2-BA00-160C0B83507C}" type="presOf" srcId="{8BD61EB3-BB52-4239-94AD-CBA4464DE92F}" destId="{5EEDBBA6-7D2D-45B7-B51B-58403C0453CB}" srcOrd="1" destOrd="0" presId="urn:microsoft.com/office/officeart/2005/8/layout/vProcess5"/>
    <dgm:cxn modelId="{F1172D73-A95D-4CD5-84C4-D656FDAF2002}" type="presOf" srcId="{55CD9240-B7F0-4EDF-B8FE-BF780C86A82D}" destId="{2FD73C54-1193-4A89-809F-E5A73675645F}" srcOrd="1" destOrd="0" presId="urn:microsoft.com/office/officeart/2005/8/layout/vProcess5"/>
    <dgm:cxn modelId="{6E3941B2-AF1B-4745-8C5D-7239F2E63A70}" type="presOf" srcId="{B9D35C2D-49CB-4013-90E5-0EDD3B815E06}" destId="{4D1A280D-7136-45DF-8308-0A6AA4B1C56B}" srcOrd="0" destOrd="0" presId="urn:microsoft.com/office/officeart/2005/8/layout/vProcess5"/>
    <dgm:cxn modelId="{3BA527A8-5A52-4B05-9313-17FA3FDE6F42}" type="presParOf" srcId="{4D1A280D-7136-45DF-8308-0A6AA4B1C56B}" destId="{BDDD98F7-D588-4E8F-AEF8-8F02F6797781}" srcOrd="0" destOrd="0" presId="urn:microsoft.com/office/officeart/2005/8/layout/vProcess5"/>
    <dgm:cxn modelId="{64B6B9B5-6D36-4369-8F89-D7A8D6F390A7}" type="presParOf" srcId="{4D1A280D-7136-45DF-8308-0A6AA4B1C56B}" destId="{1C3AFC88-1C93-44DA-AD96-97B4D4D4D0EB}" srcOrd="1" destOrd="0" presId="urn:microsoft.com/office/officeart/2005/8/layout/vProcess5"/>
    <dgm:cxn modelId="{B00EEBF8-6FF6-4392-9208-C4E73AD28990}" type="presParOf" srcId="{4D1A280D-7136-45DF-8308-0A6AA4B1C56B}" destId="{9E201C11-8626-4786-A347-26EC4840D60C}" srcOrd="2" destOrd="0" presId="urn:microsoft.com/office/officeart/2005/8/layout/vProcess5"/>
    <dgm:cxn modelId="{3FD774F2-A28F-47C4-A22B-2C813276AC8A}" type="presParOf" srcId="{4D1A280D-7136-45DF-8308-0A6AA4B1C56B}" destId="{F5DE2EDE-F546-4AC6-AD8D-20AD07D5A678}" srcOrd="3" destOrd="0" presId="urn:microsoft.com/office/officeart/2005/8/layout/vProcess5"/>
    <dgm:cxn modelId="{7A76A233-1BF8-42BD-AD5A-6DA799982DC1}" type="presParOf" srcId="{4D1A280D-7136-45DF-8308-0A6AA4B1C56B}" destId="{9E2A241C-192C-492A-8181-1CA360D38A77}" srcOrd="4" destOrd="0" presId="urn:microsoft.com/office/officeart/2005/8/layout/vProcess5"/>
    <dgm:cxn modelId="{2B2C9489-FC37-4675-A91A-BF74D5F766DD}" type="presParOf" srcId="{4D1A280D-7136-45DF-8308-0A6AA4B1C56B}" destId="{8A40AD09-8751-454F-8722-95AEA76D57B9}" srcOrd="5" destOrd="0" presId="urn:microsoft.com/office/officeart/2005/8/layout/vProcess5"/>
    <dgm:cxn modelId="{0D2FC5E7-219A-434C-87C9-90A0B9CDDEB4}" type="presParOf" srcId="{4D1A280D-7136-45DF-8308-0A6AA4B1C56B}" destId="{5EEDBBA6-7D2D-45B7-B51B-58403C0453CB}" srcOrd="6" destOrd="0" presId="urn:microsoft.com/office/officeart/2005/8/layout/vProcess5"/>
    <dgm:cxn modelId="{B691ABE9-2114-4614-BEF2-679E93049C20}" type="presParOf" srcId="{4D1A280D-7136-45DF-8308-0A6AA4B1C56B}" destId="{2FD73C54-1193-4A89-809F-E5A73675645F}" srcOrd="7" destOrd="0" presId="urn:microsoft.com/office/officeart/2005/8/layout/vProcess5"/>
    <dgm:cxn modelId="{290C8089-E035-4EDE-AB3F-C87C2BF7A0FB}" type="presParOf" srcId="{4D1A280D-7136-45DF-8308-0A6AA4B1C56B}" destId="{73382C87-F353-4C2C-96BC-F447F92CD0C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F53CB619-863F-4DD7-9FCF-00BC3D67EFA4}" type="doc">
      <dgm:prSet loTypeId="urn:microsoft.com/office/officeart/2005/8/layout/vProcess5" loCatId="process" qsTypeId="urn:microsoft.com/office/officeart/2005/8/quickstyle/simple1" qsCatId="simple" csTypeId="urn:microsoft.com/office/officeart/2005/8/colors/colorful4" csCatId="colorful"/>
      <dgm:spPr/>
      <dgm:t>
        <a:bodyPr/>
        <a:lstStyle/>
        <a:p>
          <a:pPr rtl="1"/>
          <a:endParaRPr lang="ar-SA"/>
        </a:p>
      </dgm:t>
    </dgm:pt>
    <dgm:pt modelId="{410BA933-658E-4002-8349-88948D529C0B}">
      <dgm:prSet/>
      <dgm:spPr/>
      <dgm:t>
        <a:bodyPr/>
        <a:lstStyle/>
        <a:p>
          <a:pPr algn="justLow" rtl="1"/>
          <a:r>
            <a:rPr lang="ar-SA" dirty="0" smtClean="0"/>
            <a:t>كما أنه يتعرض للقراءات، ولكن بدون إسراف ومثال لذلك قوله تعالى:( لَيْسَ عَلَيْكُمْ جُنَاحٌ أَنْ تَبْتَغُوا فَضْلا مِنْ رَبِّكُمْ) البقرة (198) </a:t>
          </a:r>
          <a:endParaRPr lang="ar-SA" dirty="0"/>
        </a:p>
      </dgm:t>
    </dgm:pt>
    <dgm:pt modelId="{1BBC0A2C-25F5-4BB7-A14F-A45F7B34B52E}" type="parTrans" cxnId="{DBCE2331-8DE2-4765-813F-914964B04B96}">
      <dgm:prSet/>
      <dgm:spPr/>
      <dgm:t>
        <a:bodyPr/>
        <a:lstStyle/>
        <a:p>
          <a:pPr rtl="1"/>
          <a:endParaRPr lang="ar-SA"/>
        </a:p>
      </dgm:t>
    </dgm:pt>
    <dgm:pt modelId="{79A2C549-2DDE-4F73-93EC-1664C0C861A2}" type="sibTrans" cxnId="{DBCE2331-8DE2-4765-813F-914964B04B96}">
      <dgm:prSet/>
      <dgm:spPr/>
      <dgm:t>
        <a:bodyPr/>
        <a:lstStyle/>
        <a:p>
          <a:pPr rtl="1"/>
          <a:endParaRPr lang="ar-SA"/>
        </a:p>
      </dgm:t>
    </dgm:pt>
    <dgm:pt modelId="{7C262105-3DA1-4564-9092-97ED45201E21}">
      <dgm:prSet/>
      <dgm:spPr/>
      <dgm:t>
        <a:bodyPr/>
        <a:lstStyle/>
        <a:p>
          <a:pPr algn="justLow" rtl="1"/>
          <a:r>
            <a:rPr lang="ar-SA" dirty="0" smtClean="0"/>
            <a:t>يقول:(لَيْسَ عَلَيْكُمْ جُنَاحٌ أَنْ تَبْتَغُوا فَضْلا مِنْ رَبِّكُمْ ) في مواسم الحج، قرأ ابن عباس كذا.</a:t>
          </a:r>
          <a:endParaRPr lang="ar-SA" dirty="0"/>
        </a:p>
      </dgm:t>
    </dgm:pt>
    <dgm:pt modelId="{06D072CA-B0A1-4978-AF7F-1CA5A9BE47AA}" type="parTrans" cxnId="{1AD14B9A-5BFD-40FF-94B0-516B13091E23}">
      <dgm:prSet/>
      <dgm:spPr/>
      <dgm:t>
        <a:bodyPr/>
        <a:lstStyle/>
        <a:p>
          <a:pPr rtl="1"/>
          <a:endParaRPr lang="ar-SA"/>
        </a:p>
      </dgm:t>
    </dgm:pt>
    <dgm:pt modelId="{C2822828-C394-4346-A4B0-C89572E739F1}" type="sibTrans" cxnId="{1AD14B9A-5BFD-40FF-94B0-516B13091E23}">
      <dgm:prSet/>
      <dgm:spPr/>
      <dgm:t>
        <a:bodyPr/>
        <a:lstStyle/>
        <a:p>
          <a:pPr rtl="1"/>
          <a:endParaRPr lang="ar-SA"/>
        </a:p>
      </dgm:t>
    </dgm:pt>
    <dgm:pt modelId="{81F332DE-3A92-4B3C-B6B6-E707B4961FE3}" type="pres">
      <dgm:prSet presAssocID="{F53CB619-863F-4DD7-9FCF-00BC3D67EFA4}" presName="outerComposite" presStyleCnt="0">
        <dgm:presLayoutVars>
          <dgm:chMax val="5"/>
          <dgm:dir/>
          <dgm:resizeHandles val="exact"/>
        </dgm:presLayoutVars>
      </dgm:prSet>
      <dgm:spPr/>
      <dgm:t>
        <a:bodyPr/>
        <a:lstStyle/>
        <a:p>
          <a:pPr rtl="1"/>
          <a:endParaRPr lang="ar-SA"/>
        </a:p>
      </dgm:t>
    </dgm:pt>
    <dgm:pt modelId="{E823E98F-11D9-4FC3-BCCE-33F954D27A88}" type="pres">
      <dgm:prSet presAssocID="{F53CB619-863F-4DD7-9FCF-00BC3D67EFA4}" presName="dummyMaxCanvas" presStyleCnt="0">
        <dgm:presLayoutVars/>
      </dgm:prSet>
      <dgm:spPr/>
    </dgm:pt>
    <dgm:pt modelId="{726D310F-5323-4D32-8B73-63A8EAC98D64}" type="pres">
      <dgm:prSet presAssocID="{F53CB619-863F-4DD7-9FCF-00BC3D67EFA4}" presName="TwoNodes_1" presStyleLbl="node1" presStyleIdx="0" presStyleCnt="2">
        <dgm:presLayoutVars>
          <dgm:bulletEnabled val="1"/>
        </dgm:presLayoutVars>
      </dgm:prSet>
      <dgm:spPr/>
      <dgm:t>
        <a:bodyPr/>
        <a:lstStyle/>
        <a:p>
          <a:pPr rtl="1"/>
          <a:endParaRPr lang="ar-SA"/>
        </a:p>
      </dgm:t>
    </dgm:pt>
    <dgm:pt modelId="{3BAC0CB8-A0FB-402E-A799-F3FD9853C5EC}" type="pres">
      <dgm:prSet presAssocID="{F53CB619-863F-4DD7-9FCF-00BC3D67EFA4}" presName="TwoNodes_2" presStyleLbl="node1" presStyleIdx="1" presStyleCnt="2">
        <dgm:presLayoutVars>
          <dgm:bulletEnabled val="1"/>
        </dgm:presLayoutVars>
      </dgm:prSet>
      <dgm:spPr/>
      <dgm:t>
        <a:bodyPr/>
        <a:lstStyle/>
        <a:p>
          <a:pPr rtl="1"/>
          <a:endParaRPr lang="ar-SA"/>
        </a:p>
      </dgm:t>
    </dgm:pt>
    <dgm:pt modelId="{E88BCEF4-579D-49AA-912D-03260B9D1E83}" type="pres">
      <dgm:prSet presAssocID="{F53CB619-863F-4DD7-9FCF-00BC3D67EFA4}" presName="TwoConn_1-2" presStyleLbl="fgAccFollowNode1" presStyleIdx="0" presStyleCnt="1">
        <dgm:presLayoutVars>
          <dgm:bulletEnabled val="1"/>
        </dgm:presLayoutVars>
      </dgm:prSet>
      <dgm:spPr/>
      <dgm:t>
        <a:bodyPr/>
        <a:lstStyle/>
        <a:p>
          <a:pPr rtl="1"/>
          <a:endParaRPr lang="ar-SA"/>
        </a:p>
      </dgm:t>
    </dgm:pt>
    <dgm:pt modelId="{BC53C0FA-06D5-4D29-8811-7CFBBD4C17E6}" type="pres">
      <dgm:prSet presAssocID="{F53CB619-863F-4DD7-9FCF-00BC3D67EFA4}" presName="TwoNodes_1_text" presStyleLbl="node1" presStyleIdx="1" presStyleCnt="2">
        <dgm:presLayoutVars>
          <dgm:bulletEnabled val="1"/>
        </dgm:presLayoutVars>
      </dgm:prSet>
      <dgm:spPr/>
      <dgm:t>
        <a:bodyPr/>
        <a:lstStyle/>
        <a:p>
          <a:pPr rtl="1"/>
          <a:endParaRPr lang="ar-SA"/>
        </a:p>
      </dgm:t>
    </dgm:pt>
    <dgm:pt modelId="{8FE71269-18EE-4C72-8C94-9AC4DB5A26B7}" type="pres">
      <dgm:prSet presAssocID="{F53CB619-863F-4DD7-9FCF-00BC3D67EFA4}" presName="TwoNodes_2_text" presStyleLbl="node1" presStyleIdx="1" presStyleCnt="2">
        <dgm:presLayoutVars>
          <dgm:bulletEnabled val="1"/>
        </dgm:presLayoutVars>
      </dgm:prSet>
      <dgm:spPr/>
      <dgm:t>
        <a:bodyPr/>
        <a:lstStyle/>
        <a:p>
          <a:pPr rtl="1"/>
          <a:endParaRPr lang="ar-SA"/>
        </a:p>
      </dgm:t>
    </dgm:pt>
  </dgm:ptLst>
  <dgm:cxnLst>
    <dgm:cxn modelId="{322AF224-C7C1-4E4B-96FF-B764EA9100C0}" type="presOf" srcId="{7C262105-3DA1-4564-9092-97ED45201E21}" destId="{8FE71269-18EE-4C72-8C94-9AC4DB5A26B7}" srcOrd="1" destOrd="0" presId="urn:microsoft.com/office/officeart/2005/8/layout/vProcess5"/>
    <dgm:cxn modelId="{1D865CEB-7388-45EA-8C6E-2755ECBB0DFD}" type="presOf" srcId="{79A2C549-2DDE-4F73-93EC-1664C0C861A2}" destId="{E88BCEF4-579D-49AA-912D-03260B9D1E83}" srcOrd="0" destOrd="0" presId="urn:microsoft.com/office/officeart/2005/8/layout/vProcess5"/>
    <dgm:cxn modelId="{F29FC119-5B3C-4948-AF9B-9B6195C1B570}" type="presOf" srcId="{410BA933-658E-4002-8349-88948D529C0B}" destId="{BC53C0FA-06D5-4D29-8811-7CFBBD4C17E6}" srcOrd="1" destOrd="0" presId="urn:microsoft.com/office/officeart/2005/8/layout/vProcess5"/>
    <dgm:cxn modelId="{621E30B5-A372-40FF-9A34-B1891272B1A4}" type="presOf" srcId="{410BA933-658E-4002-8349-88948D529C0B}" destId="{726D310F-5323-4D32-8B73-63A8EAC98D64}" srcOrd="0" destOrd="0" presId="urn:microsoft.com/office/officeart/2005/8/layout/vProcess5"/>
    <dgm:cxn modelId="{FD4B7152-889F-4B92-A588-9E85C40F0087}" type="presOf" srcId="{7C262105-3DA1-4564-9092-97ED45201E21}" destId="{3BAC0CB8-A0FB-402E-A799-F3FD9853C5EC}" srcOrd="0" destOrd="0" presId="urn:microsoft.com/office/officeart/2005/8/layout/vProcess5"/>
    <dgm:cxn modelId="{1AD14B9A-5BFD-40FF-94B0-516B13091E23}" srcId="{F53CB619-863F-4DD7-9FCF-00BC3D67EFA4}" destId="{7C262105-3DA1-4564-9092-97ED45201E21}" srcOrd="1" destOrd="0" parTransId="{06D072CA-B0A1-4978-AF7F-1CA5A9BE47AA}" sibTransId="{C2822828-C394-4346-A4B0-C89572E739F1}"/>
    <dgm:cxn modelId="{A2B3217E-EC05-43D6-9DC8-642A2598FBC8}" type="presOf" srcId="{F53CB619-863F-4DD7-9FCF-00BC3D67EFA4}" destId="{81F332DE-3A92-4B3C-B6B6-E707B4961FE3}" srcOrd="0" destOrd="0" presId="urn:microsoft.com/office/officeart/2005/8/layout/vProcess5"/>
    <dgm:cxn modelId="{DBCE2331-8DE2-4765-813F-914964B04B96}" srcId="{F53CB619-863F-4DD7-9FCF-00BC3D67EFA4}" destId="{410BA933-658E-4002-8349-88948D529C0B}" srcOrd="0" destOrd="0" parTransId="{1BBC0A2C-25F5-4BB7-A14F-A45F7B34B52E}" sibTransId="{79A2C549-2DDE-4F73-93EC-1664C0C861A2}"/>
    <dgm:cxn modelId="{4F017E72-3064-4432-8D9C-A59F8F374480}" type="presParOf" srcId="{81F332DE-3A92-4B3C-B6B6-E707B4961FE3}" destId="{E823E98F-11D9-4FC3-BCCE-33F954D27A88}" srcOrd="0" destOrd="0" presId="urn:microsoft.com/office/officeart/2005/8/layout/vProcess5"/>
    <dgm:cxn modelId="{4356F9E0-2837-4440-880A-11726A27406E}" type="presParOf" srcId="{81F332DE-3A92-4B3C-B6B6-E707B4961FE3}" destId="{726D310F-5323-4D32-8B73-63A8EAC98D64}" srcOrd="1" destOrd="0" presId="urn:microsoft.com/office/officeart/2005/8/layout/vProcess5"/>
    <dgm:cxn modelId="{C2F387F4-6D9F-435E-8BC7-844DE5A05251}" type="presParOf" srcId="{81F332DE-3A92-4B3C-B6B6-E707B4961FE3}" destId="{3BAC0CB8-A0FB-402E-A799-F3FD9853C5EC}" srcOrd="2" destOrd="0" presId="urn:microsoft.com/office/officeart/2005/8/layout/vProcess5"/>
    <dgm:cxn modelId="{734C5925-61EF-48C8-BDD3-B092D3A48526}" type="presParOf" srcId="{81F332DE-3A92-4B3C-B6B6-E707B4961FE3}" destId="{E88BCEF4-579D-49AA-912D-03260B9D1E83}" srcOrd="3" destOrd="0" presId="urn:microsoft.com/office/officeart/2005/8/layout/vProcess5"/>
    <dgm:cxn modelId="{2E0E7B2D-C968-45DD-9C93-E637292660AE}" type="presParOf" srcId="{81F332DE-3A92-4B3C-B6B6-E707B4961FE3}" destId="{BC53C0FA-06D5-4D29-8811-7CFBBD4C17E6}" srcOrd="4" destOrd="0" presId="urn:microsoft.com/office/officeart/2005/8/layout/vProcess5"/>
    <dgm:cxn modelId="{F4D7BF9B-9106-4426-9022-A7C36EFE26F7}" type="presParOf" srcId="{81F332DE-3A92-4B3C-B6B6-E707B4961FE3}" destId="{8FE71269-18EE-4C72-8C94-9AC4DB5A26B7}"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079D3F68-DA7D-4113-AF79-DCE8F6C50D6D}" type="doc">
      <dgm:prSet loTypeId="urn:microsoft.com/office/officeart/2005/8/layout/vProcess5" loCatId="process" qsTypeId="urn:microsoft.com/office/officeart/2005/8/quickstyle/simple3" qsCatId="simple" csTypeId="urn:microsoft.com/office/officeart/2005/8/colors/accent1_2" csCatId="accent1" phldr="1"/>
      <dgm:spPr/>
      <dgm:t>
        <a:bodyPr/>
        <a:lstStyle/>
        <a:p>
          <a:pPr rtl="1"/>
          <a:endParaRPr lang="ar-SA"/>
        </a:p>
      </dgm:t>
    </dgm:pt>
    <dgm:pt modelId="{0926259C-68A7-4E06-AA7B-4F556F71081F}">
      <dgm:prSet custT="1"/>
      <dgm:spPr/>
      <dgm:t>
        <a:bodyPr/>
        <a:lstStyle/>
        <a:p>
          <a:pPr rtl="1"/>
          <a:r>
            <a:rPr lang="ar-SA" sz="3200" dirty="0" smtClean="0"/>
            <a:t>{ وَالسَّارِقُ وَالسَّارِقَةُ فَاقْطَعُوا أَيْدِيَهُمَا } أراد به أيمانهما، وكذلك هو في مصحف عبد الله بن مسعود رضي الله عنه.</a:t>
          </a:r>
          <a:endParaRPr lang="ar-SA" sz="3200" dirty="0"/>
        </a:p>
      </dgm:t>
    </dgm:pt>
    <dgm:pt modelId="{60466797-5EB8-41DF-AA47-D9B6AB79D38B}" type="parTrans" cxnId="{D5B8C92F-5D4D-4BEF-B04B-4E3B073B3019}">
      <dgm:prSet/>
      <dgm:spPr/>
      <dgm:t>
        <a:bodyPr/>
        <a:lstStyle/>
        <a:p>
          <a:pPr rtl="1"/>
          <a:endParaRPr lang="ar-SA"/>
        </a:p>
      </dgm:t>
    </dgm:pt>
    <dgm:pt modelId="{0D247634-3FA4-4A05-B82E-8BE953948841}" type="sibTrans" cxnId="{D5B8C92F-5D4D-4BEF-B04B-4E3B073B3019}">
      <dgm:prSet/>
      <dgm:spPr/>
      <dgm:t>
        <a:bodyPr/>
        <a:lstStyle/>
        <a:p>
          <a:pPr rtl="1"/>
          <a:endParaRPr lang="ar-SA"/>
        </a:p>
      </dgm:t>
    </dgm:pt>
    <dgm:pt modelId="{528235D7-7623-458F-B382-4F4DDCA73724}">
      <dgm:prSet custT="1"/>
      <dgm:spPr/>
      <dgm:t>
        <a:bodyPr/>
        <a:lstStyle/>
        <a:p>
          <a:pPr algn="justLow" rtl="1"/>
          <a:r>
            <a:rPr lang="ar-SA" sz="3200" dirty="0" smtClean="0"/>
            <a:t>ونراه يقف عند آيات الأحكام مبينا جوانبها، كما في قوله تعالى:(أَيُّهَا الَّذِينَ آَمَنُوا إِذَا قُمْتُمْ إِلَى الصَّلَاةِ فَاغْسِلُوا وُجُوهَكُمْ وَأَيْدِيَكُمْ إِلَى الْمَرَافِقِ وَامْسَحُوا بِرُءُوسِكُمْ وَأَرْجُلَكُمْ إِلَى الْكَعْبَيْنِ)</a:t>
          </a:r>
          <a:endParaRPr lang="ar-SA" sz="3200" dirty="0"/>
        </a:p>
      </dgm:t>
    </dgm:pt>
    <dgm:pt modelId="{691CC304-299B-4910-AF3B-23C05FE9F3DF}" type="parTrans" cxnId="{D036F152-DE3D-40A2-A02F-E2DC6F9D8BD2}">
      <dgm:prSet/>
      <dgm:spPr/>
      <dgm:t>
        <a:bodyPr/>
        <a:lstStyle/>
        <a:p>
          <a:pPr rtl="1"/>
          <a:endParaRPr lang="ar-SA"/>
        </a:p>
      </dgm:t>
    </dgm:pt>
    <dgm:pt modelId="{E651AF2B-7720-44EA-8716-BDE364FEEBB8}" type="sibTrans" cxnId="{D036F152-DE3D-40A2-A02F-E2DC6F9D8BD2}">
      <dgm:prSet/>
      <dgm:spPr/>
      <dgm:t>
        <a:bodyPr/>
        <a:lstStyle/>
        <a:p>
          <a:pPr rtl="1"/>
          <a:endParaRPr lang="ar-SA"/>
        </a:p>
      </dgm:t>
    </dgm:pt>
    <dgm:pt modelId="{94109667-7430-49EE-91DF-826A10E80003}" type="pres">
      <dgm:prSet presAssocID="{079D3F68-DA7D-4113-AF79-DCE8F6C50D6D}" presName="outerComposite" presStyleCnt="0">
        <dgm:presLayoutVars>
          <dgm:chMax val="5"/>
          <dgm:dir/>
          <dgm:resizeHandles val="exact"/>
        </dgm:presLayoutVars>
      </dgm:prSet>
      <dgm:spPr/>
      <dgm:t>
        <a:bodyPr/>
        <a:lstStyle/>
        <a:p>
          <a:pPr rtl="1"/>
          <a:endParaRPr lang="ar-SA"/>
        </a:p>
      </dgm:t>
    </dgm:pt>
    <dgm:pt modelId="{FAAA59A5-4037-4FD7-AEC7-DE334253FBB1}" type="pres">
      <dgm:prSet presAssocID="{079D3F68-DA7D-4113-AF79-DCE8F6C50D6D}" presName="dummyMaxCanvas" presStyleCnt="0">
        <dgm:presLayoutVars/>
      </dgm:prSet>
      <dgm:spPr/>
    </dgm:pt>
    <dgm:pt modelId="{551B1333-1AD0-423B-B541-7321A061ED9A}" type="pres">
      <dgm:prSet presAssocID="{079D3F68-DA7D-4113-AF79-DCE8F6C50D6D}" presName="TwoNodes_1" presStyleLbl="node1" presStyleIdx="0" presStyleCnt="2" custLinFactNeighborX="3530">
        <dgm:presLayoutVars>
          <dgm:bulletEnabled val="1"/>
        </dgm:presLayoutVars>
      </dgm:prSet>
      <dgm:spPr/>
      <dgm:t>
        <a:bodyPr/>
        <a:lstStyle/>
        <a:p>
          <a:pPr rtl="1"/>
          <a:endParaRPr lang="ar-SA"/>
        </a:p>
      </dgm:t>
    </dgm:pt>
    <dgm:pt modelId="{261D80AC-AB9E-4B41-9AAB-8BDFA6607E09}" type="pres">
      <dgm:prSet presAssocID="{079D3F68-DA7D-4113-AF79-DCE8F6C50D6D}" presName="TwoNodes_2" presStyleLbl="node1" presStyleIdx="1" presStyleCnt="2" custScaleX="117647">
        <dgm:presLayoutVars>
          <dgm:bulletEnabled val="1"/>
        </dgm:presLayoutVars>
      </dgm:prSet>
      <dgm:spPr/>
      <dgm:t>
        <a:bodyPr/>
        <a:lstStyle/>
        <a:p>
          <a:pPr rtl="1"/>
          <a:endParaRPr lang="ar-SA"/>
        </a:p>
      </dgm:t>
    </dgm:pt>
    <dgm:pt modelId="{B4FCBC6F-F992-4C46-9E8D-4C2C0E84B9B3}" type="pres">
      <dgm:prSet presAssocID="{079D3F68-DA7D-4113-AF79-DCE8F6C50D6D}" presName="TwoConn_1-2" presStyleLbl="fgAccFollowNode1" presStyleIdx="0" presStyleCnt="1" custScaleX="83818" custScaleY="100000">
        <dgm:presLayoutVars>
          <dgm:bulletEnabled val="1"/>
        </dgm:presLayoutVars>
      </dgm:prSet>
      <dgm:spPr/>
      <dgm:t>
        <a:bodyPr/>
        <a:lstStyle/>
        <a:p>
          <a:pPr rtl="1"/>
          <a:endParaRPr lang="ar-SA"/>
        </a:p>
      </dgm:t>
    </dgm:pt>
    <dgm:pt modelId="{E6E3E64B-FB86-42BC-B926-2ACDF4125888}" type="pres">
      <dgm:prSet presAssocID="{079D3F68-DA7D-4113-AF79-DCE8F6C50D6D}" presName="TwoNodes_1_text" presStyleLbl="node1" presStyleIdx="1" presStyleCnt="2">
        <dgm:presLayoutVars>
          <dgm:bulletEnabled val="1"/>
        </dgm:presLayoutVars>
      </dgm:prSet>
      <dgm:spPr/>
      <dgm:t>
        <a:bodyPr/>
        <a:lstStyle/>
        <a:p>
          <a:pPr rtl="1"/>
          <a:endParaRPr lang="ar-SA"/>
        </a:p>
      </dgm:t>
    </dgm:pt>
    <dgm:pt modelId="{F1108FC3-B2AB-406F-98FA-274FF5C849AA}" type="pres">
      <dgm:prSet presAssocID="{079D3F68-DA7D-4113-AF79-DCE8F6C50D6D}" presName="TwoNodes_2_text" presStyleLbl="node1" presStyleIdx="1" presStyleCnt="2">
        <dgm:presLayoutVars>
          <dgm:bulletEnabled val="1"/>
        </dgm:presLayoutVars>
      </dgm:prSet>
      <dgm:spPr/>
      <dgm:t>
        <a:bodyPr/>
        <a:lstStyle/>
        <a:p>
          <a:pPr rtl="1"/>
          <a:endParaRPr lang="ar-SA"/>
        </a:p>
      </dgm:t>
    </dgm:pt>
  </dgm:ptLst>
  <dgm:cxnLst>
    <dgm:cxn modelId="{D036F152-DE3D-40A2-A02F-E2DC6F9D8BD2}" srcId="{079D3F68-DA7D-4113-AF79-DCE8F6C50D6D}" destId="{528235D7-7623-458F-B382-4F4DDCA73724}" srcOrd="1" destOrd="0" parTransId="{691CC304-299B-4910-AF3B-23C05FE9F3DF}" sibTransId="{E651AF2B-7720-44EA-8716-BDE364FEEBB8}"/>
    <dgm:cxn modelId="{4D459B0D-991D-4653-A74C-DD6A75BD073C}" type="presOf" srcId="{528235D7-7623-458F-B382-4F4DDCA73724}" destId="{261D80AC-AB9E-4B41-9AAB-8BDFA6607E09}" srcOrd="0" destOrd="0" presId="urn:microsoft.com/office/officeart/2005/8/layout/vProcess5"/>
    <dgm:cxn modelId="{DD1BF912-36D7-45D8-A46C-90D6F1E4DBB2}" type="presOf" srcId="{528235D7-7623-458F-B382-4F4DDCA73724}" destId="{F1108FC3-B2AB-406F-98FA-274FF5C849AA}" srcOrd="1" destOrd="0" presId="urn:microsoft.com/office/officeart/2005/8/layout/vProcess5"/>
    <dgm:cxn modelId="{D5B8C92F-5D4D-4BEF-B04B-4E3B073B3019}" srcId="{079D3F68-DA7D-4113-AF79-DCE8F6C50D6D}" destId="{0926259C-68A7-4E06-AA7B-4F556F71081F}" srcOrd="0" destOrd="0" parTransId="{60466797-5EB8-41DF-AA47-D9B6AB79D38B}" sibTransId="{0D247634-3FA4-4A05-B82E-8BE953948841}"/>
    <dgm:cxn modelId="{DC583AA3-7C31-49DA-86B4-C275CACC3F31}" type="presOf" srcId="{0D247634-3FA4-4A05-B82E-8BE953948841}" destId="{B4FCBC6F-F992-4C46-9E8D-4C2C0E84B9B3}" srcOrd="0" destOrd="0" presId="urn:microsoft.com/office/officeart/2005/8/layout/vProcess5"/>
    <dgm:cxn modelId="{0221B484-516A-49AC-B6DC-FE3DF6060417}" type="presOf" srcId="{079D3F68-DA7D-4113-AF79-DCE8F6C50D6D}" destId="{94109667-7430-49EE-91DF-826A10E80003}" srcOrd="0" destOrd="0" presId="urn:microsoft.com/office/officeart/2005/8/layout/vProcess5"/>
    <dgm:cxn modelId="{A037D68B-6187-4B14-8CAB-3C5C55A98877}" type="presOf" srcId="{0926259C-68A7-4E06-AA7B-4F556F71081F}" destId="{E6E3E64B-FB86-42BC-B926-2ACDF4125888}" srcOrd="1" destOrd="0" presId="urn:microsoft.com/office/officeart/2005/8/layout/vProcess5"/>
    <dgm:cxn modelId="{EED53498-990D-4627-B466-6DCB9D462F2B}" type="presOf" srcId="{0926259C-68A7-4E06-AA7B-4F556F71081F}" destId="{551B1333-1AD0-423B-B541-7321A061ED9A}" srcOrd="0" destOrd="0" presId="urn:microsoft.com/office/officeart/2005/8/layout/vProcess5"/>
    <dgm:cxn modelId="{673B904B-2CAC-4F30-B81A-320D1D18CC26}" type="presParOf" srcId="{94109667-7430-49EE-91DF-826A10E80003}" destId="{FAAA59A5-4037-4FD7-AEC7-DE334253FBB1}" srcOrd="0" destOrd="0" presId="urn:microsoft.com/office/officeart/2005/8/layout/vProcess5"/>
    <dgm:cxn modelId="{439EA21A-3B9A-46B3-AAC1-6C9CDBBE7851}" type="presParOf" srcId="{94109667-7430-49EE-91DF-826A10E80003}" destId="{551B1333-1AD0-423B-B541-7321A061ED9A}" srcOrd="1" destOrd="0" presId="urn:microsoft.com/office/officeart/2005/8/layout/vProcess5"/>
    <dgm:cxn modelId="{353CA797-5EC8-41D2-98F9-17816115DEF9}" type="presParOf" srcId="{94109667-7430-49EE-91DF-826A10E80003}" destId="{261D80AC-AB9E-4B41-9AAB-8BDFA6607E09}" srcOrd="2" destOrd="0" presId="urn:microsoft.com/office/officeart/2005/8/layout/vProcess5"/>
    <dgm:cxn modelId="{2D9838D4-EEFB-495D-8F3C-6E5939B261EB}" type="presParOf" srcId="{94109667-7430-49EE-91DF-826A10E80003}" destId="{B4FCBC6F-F992-4C46-9E8D-4C2C0E84B9B3}" srcOrd="3" destOrd="0" presId="urn:microsoft.com/office/officeart/2005/8/layout/vProcess5"/>
    <dgm:cxn modelId="{DC55BA99-C6BA-46EC-A1C9-923CA2BCBAC0}" type="presParOf" srcId="{94109667-7430-49EE-91DF-826A10E80003}" destId="{E6E3E64B-FB86-42BC-B926-2ACDF4125888}" srcOrd="4" destOrd="0" presId="urn:microsoft.com/office/officeart/2005/8/layout/vProcess5"/>
    <dgm:cxn modelId="{E5DA2AFB-53FF-4563-96D3-32E26E81BE89}" type="presParOf" srcId="{94109667-7430-49EE-91DF-826A10E80003}" destId="{F1108FC3-B2AB-406F-98FA-274FF5C849AA}"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AC8706E2-AAF4-43A6-B1CA-9273888C3D60}" type="doc">
      <dgm:prSet loTypeId="urn:microsoft.com/office/officeart/2005/8/layout/vList2" loCatId="list" qsTypeId="urn:microsoft.com/office/officeart/2005/8/quickstyle/simple3" qsCatId="simple" csTypeId="urn:microsoft.com/office/officeart/2005/8/colors/colorful4" csCatId="colorful" phldr="1"/>
      <dgm:spPr/>
      <dgm:t>
        <a:bodyPr/>
        <a:lstStyle/>
        <a:p>
          <a:pPr rtl="1"/>
          <a:endParaRPr lang="ar-SA"/>
        </a:p>
      </dgm:t>
    </dgm:pt>
    <dgm:pt modelId="{13553668-EC7E-41A8-A70A-742D2BF29D78}">
      <dgm:prSet custT="1"/>
      <dgm:spPr/>
      <dgm:t>
        <a:bodyPr/>
        <a:lstStyle/>
        <a:p>
          <a:pPr algn="justLow" rtl="1"/>
          <a:r>
            <a:rPr lang="ar-SA" sz="3200" dirty="0" smtClean="0"/>
            <a:t>نجده يدخل في مناقشات فقهية طويلة يخلص من خلالها إلى لأنّه لا يجب الوضوء لكل صلاة ، يقول:</a:t>
          </a:r>
        </a:p>
        <a:p>
          <a:pPr algn="justLow" rtl="1"/>
          <a:r>
            <a:rPr lang="ar-SA" sz="3200" dirty="0" smtClean="0"/>
            <a:t>وظاهر الآية يقتضي وجوب الوضوء عند كل مرة يريد القيام إلى الصلاة، لكن أعلمنا ببيان السنة وفعل النبي </a:t>
          </a:r>
          <a:r>
            <a:rPr lang="ar-SA" sz="3200" dirty="0" smtClean="0">
              <a:sym typeface="AGA Arabesque"/>
            </a:rPr>
            <a:t></a:t>
          </a:r>
          <a:r>
            <a:rPr lang="ar-SA" sz="3200" dirty="0" smtClean="0"/>
            <a:t> أن المراد من الآية: "إذا قمتم إلى الصلاة" وأنتم على غير طُهر، قال النبي</a:t>
          </a:r>
          <a:r>
            <a:rPr lang="ar-SA" sz="3200" dirty="0" smtClean="0">
              <a:sym typeface="AGA Arabesque"/>
            </a:rPr>
            <a:t></a:t>
          </a:r>
          <a:r>
            <a:rPr lang="ar-SA" sz="3200" dirty="0" smtClean="0"/>
            <a:t> : "لا يقبل الله صلاة أحدكم إذا أحدث حتى يتوضأ"  .</a:t>
          </a:r>
          <a:endParaRPr lang="ar-SA" sz="3200" dirty="0"/>
        </a:p>
      </dgm:t>
    </dgm:pt>
    <dgm:pt modelId="{5C7A8725-2A93-4352-9BA0-1F1A7F5712D6}" type="parTrans" cxnId="{D8530734-5D32-4ED7-B467-D8A1E1E64307}">
      <dgm:prSet/>
      <dgm:spPr/>
      <dgm:t>
        <a:bodyPr/>
        <a:lstStyle/>
        <a:p>
          <a:pPr rtl="1"/>
          <a:endParaRPr lang="ar-SA"/>
        </a:p>
      </dgm:t>
    </dgm:pt>
    <dgm:pt modelId="{D20446C8-A97F-4354-AB75-3575371BBB83}" type="sibTrans" cxnId="{D8530734-5D32-4ED7-B467-D8A1E1E64307}">
      <dgm:prSet/>
      <dgm:spPr/>
      <dgm:t>
        <a:bodyPr/>
        <a:lstStyle/>
        <a:p>
          <a:pPr rtl="1"/>
          <a:endParaRPr lang="ar-SA"/>
        </a:p>
      </dgm:t>
    </dgm:pt>
    <dgm:pt modelId="{91BC2374-BC95-4CB4-8AB8-257B37A833AC}">
      <dgm:prSet custT="1"/>
      <dgm:spPr/>
      <dgm:t>
        <a:bodyPr/>
        <a:lstStyle/>
        <a:p>
          <a:pPr algn="justLow" rtl="1"/>
          <a:r>
            <a:rPr lang="ar-SA" sz="3200" dirty="0" smtClean="0"/>
            <a:t>وقد جمع النبي </a:t>
          </a:r>
          <a:r>
            <a:rPr lang="ar-SA" sz="3200" dirty="0" smtClean="0">
              <a:sym typeface="AGA Arabesque"/>
            </a:rPr>
            <a:t></a:t>
          </a:r>
          <a:r>
            <a:rPr lang="ar-SA" sz="3200" dirty="0" smtClean="0"/>
            <a:t> يوم الخندق بين أربع صلوات بوضوء واحد، وأنّه </a:t>
          </a:r>
          <a:r>
            <a:rPr lang="ar-SA" sz="3200" dirty="0" smtClean="0">
              <a:sym typeface="AGA Arabesque"/>
            </a:rPr>
            <a:t></a:t>
          </a:r>
          <a:r>
            <a:rPr lang="ar-SA" sz="3200" dirty="0" smtClean="0"/>
            <a:t> صلى يوم فتح مكة الصلوات بوضوء واحد.</a:t>
          </a:r>
          <a:endParaRPr lang="ar-SA" sz="3200" dirty="0"/>
        </a:p>
      </dgm:t>
    </dgm:pt>
    <dgm:pt modelId="{929275D0-1589-4912-91D7-6022C7964F00}" type="parTrans" cxnId="{78793F28-4DBD-46E5-8373-23C5250F846E}">
      <dgm:prSet/>
      <dgm:spPr/>
      <dgm:t>
        <a:bodyPr/>
        <a:lstStyle/>
        <a:p>
          <a:pPr rtl="1"/>
          <a:endParaRPr lang="ar-SA"/>
        </a:p>
      </dgm:t>
    </dgm:pt>
    <dgm:pt modelId="{5B208439-625F-4B05-B17E-3E3CE3554572}" type="sibTrans" cxnId="{78793F28-4DBD-46E5-8373-23C5250F846E}">
      <dgm:prSet/>
      <dgm:spPr/>
      <dgm:t>
        <a:bodyPr/>
        <a:lstStyle/>
        <a:p>
          <a:pPr rtl="1"/>
          <a:endParaRPr lang="ar-SA"/>
        </a:p>
      </dgm:t>
    </dgm:pt>
    <dgm:pt modelId="{7874ABD8-DACC-4DCD-A7EE-4DAC648BC882}" type="pres">
      <dgm:prSet presAssocID="{AC8706E2-AAF4-43A6-B1CA-9273888C3D60}" presName="linear" presStyleCnt="0">
        <dgm:presLayoutVars>
          <dgm:animLvl val="lvl"/>
          <dgm:resizeHandles val="exact"/>
        </dgm:presLayoutVars>
      </dgm:prSet>
      <dgm:spPr/>
      <dgm:t>
        <a:bodyPr/>
        <a:lstStyle/>
        <a:p>
          <a:pPr rtl="1"/>
          <a:endParaRPr lang="ar-SA"/>
        </a:p>
      </dgm:t>
    </dgm:pt>
    <dgm:pt modelId="{AE2C6456-13FF-45BA-9E5A-1020F3C45CA0}" type="pres">
      <dgm:prSet presAssocID="{13553668-EC7E-41A8-A70A-742D2BF29D78}" presName="parentText" presStyleLbl="node1" presStyleIdx="0" presStyleCnt="2" custScaleY="138941">
        <dgm:presLayoutVars>
          <dgm:chMax val="0"/>
          <dgm:bulletEnabled val="1"/>
        </dgm:presLayoutVars>
      </dgm:prSet>
      <dgm:spPr/>
      <dgm:t>
        <a:bodyPr/>
        <a:lstStyle/>
        <a:p>
          <a:pPr rtl="1"/>
          <a:endParaRPr lang="ar-SA"/>
        </a:p>
      </dgm:t>
    </dgm:pt>
    <dgm:pt modelId="{44518492-9662-4CCB-8668-B8248A2288B0}" type="pres">
      <dgm:prSet presAssocID="{D20446C8-A97F-4354-AB75-3575371BBB83}" presName="spacer" presStyleCnt="0"/>
      <dgm:spPr/>
    </dgm:pt>
    <dgm:pt modelId="{D97DDBC7-430D-4149-9374-4944C74988A4}" type="pres">
      <dgm:prSet presAssocID="{91BC2374-BC95-4CB4-8AB8-257B37A833AC}" presName="parentText" presStyleLbl="node1" presStyleIdx="1" presStyleCnt="2">
        <dgm:presLayoutVars>
          <dgm:chMax val="0"/>
          <dgm:bulletEnabled val="1"/>
        </dgm:presLayoutVars>
      </dgm:prSet>
      <dgm:spPr/>
      <dgm:t>
        <a:bodyPr/>
        <a:lstStyle/>
        <a:p>
          <a:pPr rtl="1"/>
          <a:endParaRPr lang="ar-SA"/>
        </a:p>
      </dgm:t>
    </dgm:pt>
  </dgm:ptLst>
  <dgm:cxnLst>
    <dgm:cxn modelId="{D8530734-5D32-4ED7-B467-D8A1E1E64307}" srcId="{AC8706E2-AAF4-43A6-B1CA-9273888C3D60}" destId="{13553668-EC7E-41A8-A70A-742D2BF29D78}" srcOrd="0" destOrd="0" parTransId="{5C7A8725-2A93-4352-9BA0-1F1A7F5712D6}" sibTransId="{D20446C8-A97F-4354-AB75-3575371BBB83}"/>
    <dgm:cxn modelId="{06E900F4-F78E-407C-9780-5540E37DE951}" type="presOf" srcId="{AC8706E2-AAF4-43A6-B1CA-9273888C3D60}" destId="{7874ABD8-DACC-4DCD-A7EE-4DAC648BC882}" srcOrd="0" destOrd="0" presId="urn:microsoft.com/office/officeart/2005/8/layout/vList2"/>
    <dgm:cxn modelId="{78793F28-4DBD-46E5-8373-23C5250F846E}" srcId="{AC8706E2-AAF4-43A6-B1CA-9273888C3D60}" destId="{91BC2374-BC95-4CB4-8AB8-257B37A833AC}" srcOrd="1" destOrd="0" parTransId="{929275D0-1589-4912-91D7-6022C7964F00}" sibTransId="{5B208439-625F-4B05-B17E-3E3CE3554572}"/>
    <dgm:cxn modelId="{9A6A997D-6177-400C-8D13-F1F2C303E385}" type="presOf" srcId="{13553668-EC7E-41A8-A70A-742D2BF29D78}" destId="{AE2C6456-13FF-45BA-9E5A-1020F3C45CA0}" srcOrd="0" destOrd="0" presId="urn:microsoft.com/office/officeart/2005/8/layout/vList2"/>
    <dgm:cxn modelId="{CDA0CB1B-F74E-4FE7-8B24-CD55FF5C01FE}" type="presOf" srcId="{91BC2374-BC95-4CB4-8AB8-257B37A833AC}" destId="{D97DDBC7-430D-4149-9374-4944C74988A4}" srcOrd="0" destOrd="0" presId="urn:microsoft.com/office/officeart/2005/8/layout/vList2"/>
    <dgm:cxn modelId="{4CD80EF2-D032-4612-9DA3-5058450AA7F9}" type="presParOf" srcId="{7874ABD8-DACC-4DCD-A7EE-4DAC648BC882}" destId="{AE2C6456-13FF-45BA-9E5A-1020F3C45CA0}" srcOrd="0" destOrd="0" presId="urn:microsoft.com/office/officeart/2005/8/layout/vList2"/>
    <dgm:cxn modelId="{2A4725B7-C55F-4EA1-95F7-5A849310364A}" type="presParOf" srcId="{7874ABD8-DACC-4DCD-A7EE-4DAC648BC882}" destId="{44518492-9662-4CCB-8668-B8248A2288B0}" srcOrd="1" destOrd="0" presId="urn:microsoft.com/office/officeart/2005/8/layout/vList2"/>
    <dgm:cxn modelId="{6DFDADC1-76C0-4D48-84AE-804DFA96BF2F}" type="presParOf" srcId="{7874ABD8-DACC-4DCD-A7EE-4DAC648BC882}" destId="{D97DDBC7-430D-4149-9374-4944C74988A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6BD7249F-7361-4087-8F6F-EFDD8EC050A4}" type="doc">
      <dgm:prSet loTypeId="urn:microsoft.com/office/officeart/2005/8/layout/cycle2" loCatId="cycle" qsTypeId="urn:microsoft.com/office/officeart/2005/8/quickstyle/simple1" qsCatId="simple" csTypeId="urn:microsoft.com/office/officeart/2005/8/colors/accent1_2" csCatId="accent1" phldr="1"/>
      <dgm:spPr/>
      <dgm:t>
        <a:bodyPr/>
        <a:lstStyle/>
        <a:p>
          <a:pPr rtl="1"/>
          <a:endParaRPr lang="ar-SA"/>
        </a:p>
      </dgm:t>
    </dgm:pt>
    <dgm:pt modelId="{5FE0A4BD-2B94-4D94-8B16-B5C1A3676F9D}">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4000" dirty="0" smtClean="0"/>
            <a:t>موقفه من :</a:t>
          </a:r>
          <a:endParaRPr lang="ar-SA" sz="4000" dirty="0"/>
        </a:p>
      </dgm:t>
    </dgm:pt>
    <dgm:pt modelId="{99BAD759-6DE5-49DC-A7B4-0BBA2A291637}" type="parTrans" cxnId="{84FB2E28-C361-4236-B65A-7A3B9827F83C}">
      <dgm:prSet/>
      <dgm:spPr/>
      <dgm:t>
        <a:bodyPr/>
        <a:lstStyle/>
        <a:p>
          <a:pPr rtl="1"/>
          <a:endParaRPr lang="ar-SA"/>
        </a:p>
      </dgm:t>
    </dgm:pt>
    <dgm:pt modelId="{89C50A2C-EAF8-4B94-9392-8E185724EEA6}" type="sibTrans" cxnId="{84FB2E28-C361-4236-B65A-7A3B9827F83C}">
      <dgm:prSet/>
      <dgm:spPr/>
      <dgm:t>
        <a:bodyPr/>
        <a:lstStyle/>
        <a:p>
          <a:pPr rtl="1"/>
          <a:endParaRPr lang="ar-SA"/>
        </a:p>
      </dgm:t>
    </dgm:pt>
    <dgm:pt modelId="{CB88A962-701F-469B-8FFA-5F2082A3DCCF}">
      <dgm:prSet>
        <dgm:style>
          <a:lnRef idx="1">
            <a:schemeClr val="accent4"/>
          </a:lnRef>
          <a:fillRef idx="2">
            <a:schemeClr val="accent4"/>
          </a:fillRef>
          <a:effectRef idx="1">
            <a:schemeClr val="accent4"/>
          </a:effectRef>
          <a:fontRef idx="minor">
            <a:schemeClr val="dk1"/>
          </a:fontRef>
        </dgm:style>
      </dgm:prSet>
      <dgm:spPr/>
      <dgm:t>
        <a:bodyPr/>
        <a:lstStyle/>
        <a:p>
          <a:pPr algn="ctr" rtl="1"/>
          <a:r>
            <a:rPr lang="ar-SA" dirty="0" smtClean="0"/>
            <a:t>الإعراب وعلوم اللغة</a:t>
          </a:r>
          <a:endParaRPr lang="ar-SA" dirty="0"/>
        </a:p>
      </dgm:t>
    </dgm:pt>
    <dgm:pt modelId="{1908F57F-E44E-4DBA-88DA-605351D2245A}" type="parTrans" cxnId="{6802905C-0631-4D54-BAE6-9088A3509F6C}">
      <dgm:prSet/>
      <dgm:spPr/>
      <dgm:t>
        <a:bodyPr/>
        <a:lstStyle/>
        <a:p>
          <a:pPr rtl="1"/>
          <a:endParaRPr lang="ar-SA"/>
        </a:p>
      </dgm:t>
    </dgm:pt>
    <dgm:pt modelId="{287E6344-C2C4-401C-8D07-09F458A6BB3B}" type="sibTrans" cxnId="{6802905C-0631-4D54-BAE6-9088A3509F6C}">
      <dgm:prSet/>
      <dgm:spPr/>
      <dgm:t>
        <a:bodyPr/>
        <a:lstStyle/>
        <a:p>
          <a:pPr rtl="1"/>
          <a:endParaRPr lang="ar-SA"/>
        </a:p>
      </dgm:t>
    </dgm:pt>
    <dgm:pt modelId="{623650BD-6190-4798-A2E4-1F02BC96CEDA}">
      <dgm:prSet>
        <dgm:style>
          <a:lnRef idx="1">
            <a:schemeClr val="accent4"/>
          </a:lnRef>
          <a:fillRef idx="2">
            <a:schemeClr val="accent4"/>
          </a:fillRef>
          <a:effectRef idx="1">
            <a:schemeClr val="accent4"/>
          </a:effectRef>
          <a:fontRef idx="minor">
            <a:schemeClr val="dk1"/>
          </a:fontRef>
        </dgm:style>
      </dgm:prSet>
      <dgm:spPr/>
      <dgm:t>
        <a:bodyPr/>
        <a:lstStyle/>
        <a:p>
          <a:pPr rtl="1"/>
          <a:r>
            <a:rPr lang="ar-SA" dirty="0" smtClean="0"/>
            <a:t>الإسرائيليات</a:t>
          </a:r>
          <a:endParaRPr lang="ar-SA" dirty="0"/>
        </a:p>
      </dgm:t>
    </dgm:pt>
    <dgm:pt modelId="{836B32D4-E559-4544-A7A4-0EE9EE8CB604}" type="parTrans" cxnId="{CAF93CE5-F7FB-47A7-8B9F-E81D68EBA4F2}">
      <dgm:prSet/>
      <dgm:spPr/>
      <dgm:t>
        <a:bodyPr/>
        <a:lstStyle/>
        <a:p>
          <a:pPr rtl="1"/>
          <a:endParaRPr lang="ar-SA"/>
        </a:p>
      </dgm:t>
    </dgm:pt>
    <dgm:pt modelId="{D35428B2-D573-43C1-9EEF-D0809B332D5B}" type="sibTrans" cxnId="{CAF93CE5-F7FB-47A7-8B9F-E81D68EBA4F2}">
      <dgm:prSet/>
      <dgm:spPr/>
      <dgm:t>
        <a:bodyPr/>
        <a:lstStyle/>
        <a:p>
          <a:pPr rtl="1"/>
          <a:endParaRPr lang="ar-SA"/>
        </a:p>
      </dgm:t>
    </dgm:pt>
    <dgm:pt modelId="{938EA042-9762-471F-A234-1218E93669DF}">
      <dgm:prSet>
        <dgm:style>
          <a:lnRef idx="1">
            <a:schemeClr val="accent4"/>
          </a:lnRef>
          <a:fillRef idx="2">
            <a:schemeClr val="accent4"/>
          </a:fillRef>
          <a:effectRef idx="1">
            <a:schemeClr val="accent4"/>
          </a:effectRef>
          <a:fontRef idx="minor">
            <a:schemeClr val="dk1"/>
          </a:fontRef>
        </dgm:style>
      </dgm:prSet>
      <dgm:spPr/>
      <dgm:t>
        <a:bodyPr/>
        <a:lstStyle/>
        <a:p>
          <a:pPr rtl="1"/>
          <a:r>
            <a:rPr lang="ar-SA" dirty="0" smtClean="0"/>
            <a:t>مسائل الخلاف بين السلف</a:t>
          </a:r>
          <a:endParaRPr lang="ar-SA" dirty="0"/>
        </a:p>
      </dgm:t>
    </dgm:pt>
    <dgm:pt modelId="{E0ED8187-837D-4D49-892E-8FF79413BE07}" type="parTrans" cxnId="{7D833F19-5885-4F38-B653-1FBB7539368A}">
      <dgm:prSet/>
      <dgm:spPr/>
      <dgm:t>
        <a:bodyPr/>
        <a:lstStyle/>
        <a:p>
          <a:pPr rtl="1"/>
          <a:endParaRPr lang="ar-SA"/>
        </a:p>
      </dgm:t>
    </dgm:pt>
    <dgm:pt modelId="{2945FF92-D222-4889-8CBF-B86C01D37154}" type="sibTrans" cxnId="{7D833F19-5885-4F38-B653-1FBB7539368A}">
      <dgm:prSet/>
      <dgm:spPr/>
      <dgm:t>
        <a:bodyPr/>
        <a:lstStyle/>
        <a:p>
          <a:pPr rtl="1"/>
          <a:endParaRPr lang="ar-SA"/>
        </a:p>
      </dgm:t>
    </dgm:pt>
    <dgm:pt modelId="{558F8395-617A-4D31-8143-E46D2CF49D31}" type="pres">
      <dgm:prSet presAssocID="{6BD7249F-7361-4087-8F6F-EFDD8EC050A4}" presName="cycle" presStyleCnt="0">
        <dgm:presLayoutVars>
          <dgm:dir/>
          <dgm:resizeHandles val="exact"/>
        </dgm:presLayoutVars>
      </dgm:prSet>
      <dgm:spPr/>
      <dgm:t>
        <a:bodyPr/>
        <a:lstStyle/>
        <a:p>
          <a:pPr rtl="1"/>
          <a:endParaRPr lang="ar-SA"/>
        </a:p>
      </dgm:t>
    </dgm:pt>
    <dgm:pt modelId="{23F45D81-E51C-46C2-B7F7-1D1E1B976712}" type="pres">
      <dgm:prSet presAssocID="{5FE0A4BD-2B94-4D94-8B16-B5C1A3676F9D}" presName="node" presStyleLbl="node1" presStyleIdx="0" presStyleCnt="4" custScaleX="213472">
        <dgm:presLayoutVars>
          <dgm:bulletEnabled val="1"/>
        </dgm:presLayoutVars>
      </dgm:prSet>
      <dgm:spPr/>
      <dgm:t>
        <a:bodyPr/>
        <a:lstStyle/>
        <a:p>
          <a:pPr rtl="1"/>
          <a:endParaRPr lang="ar-SA"/>
        </a:p>
      </dgm:t>
    </dgm:pt>
    <dgm:pt modelId="{C8F21EC3-2B8F-4906-A515-B69A55A0DA89}" type="pres">
      <dgm:prSet presAssocID="{89C50A2C-EAF8-4B94-9392-8E185724EEA6}" presName="sibTrans" presStyleLbl="sibTrans2D1" presStyleIdx="0" presStyleCnt="4"/>
      <dgm:spPr/>
      <dgm:t>
        <a:bodyPr/>
        <a:lstStyle/>
        <a:p>
          <a:pPr rtl="1"/>
          <a:endParaRPr lang="ar-SA"/>
        </a:p>
      </dgm:t>
    </dgm:pt>
    <dgm:pt modelId="{CFDFAF94-1B4E-4479-9E6E-14C7EF66D7C9}" type="pres">
      <dgm:prSet presAssocID="{89C50A2C-EAF8-4B94-9392-8E185724EEA6}" presName="connectorText" presStyleLbl="sibTrans2D1" presStyleIdx="0" presStyleCnt="4"/>
      <dgm:spPr/>
      <dgm:t>
        <a:bodyPr/>
        <a:lstStyle/>
        <a:p>
          <a:pPr rtl="1"/>
          <a:endParaRPr lang="ar-SA"/>
        </a:p>
      </dgm:t>
    </dgm:pt>
    <dgm:pt modelId="{8040A192-834D-4B26-936B-D2494D811AFC}" type="pres">
      <dgm:prSet presAssocID="{CB88A962-701F-469B-8FFA-5F2082A3DCCF}" presName="node" presStyleLbl="node1" presStyleIdx="1" presStyleCnt="4" custScaleX="213472" custRadScaleRad="108887" custRadScaleInc="216">
        <dgm:presLayoutVars>
          <dgm:bulletEnabled val="1"/>
        </dgm:presLayoutVars>
      </dgm:prSet>
      <dgm:spPr/>
      <dgm:t>
        <a:bodyPr/>
        <a:lstStyle/>
        <a:p>
          <a:pPr rtl="1"/>
          <a:endParaRPr lang="ar-SA"/>
        </a:p>
      </dgm:t>
    </dgm:pt>
    <dgm:pt modelId="{9C2A6A9D-64D5-4B75-801D-028DABDD4AC9}" type="pres">
      <dgm:prSet presAssocID="{287E6344-C2C4-401C-8D07-09F458A6BB3B}" presName="sibTrans" presStyleLbl="sibTrans2D1" presStyleIdx="1" presStyleCnt="4"/>
      <dgm:spPr/>
      <dgm:t>
        <a:bodyPr/>
        <a:lstStyle/>
        <a:p>
          <a:pPr rtl="1"/>
          <a:endParaRPr lang="ar-SA"/>
        </a:p>
      </dgm:t>
    </dgm:pt>
    <dgm:pt modelId="{BB0B2D24-3625-4830-A216-FAB18251F52F}" type="pres">
      <dgm:prSet presAssocID="{287E6344-C2C4-401C-8D07-09F458A6BB3B}" presName="connectorText" presStyleLbl="sibTrans2D1" presStyleIdx="1" presStyleCnt="4"/>
      <dgm:spPr/>
      <dgm:t>
        <a:bodyPr/>
        <a:lstStyle/>
        <a:p>
          <a:pPr rtl="1"/>
          <a:endParaRPr lang="ar-SA"/>
        </a:p>
      </dgm:t>
    </dgm:pt>
    <dgm:pt modelId="{74F7F7C3-12E3-441D-906A-2FC74030B1F6}" type="pres">
      <dgm:prSet presAssocID="{623650BD-6190-4798-A2E4-1F02BC96CEDA}" presName="node" presStyleLbl="node1" presStyleIdx="2" presStyleCnt="4" custScaleX="213472">
        <dgm:presLayoutVars>
          <dgm:bulletEnabled val="1"/>
        </dgm:presLayoutVars>
      </dgm:prSet>
      <dgm:spPr/>
      <dgm:t>
        <a:bodyPr/>
        <a:lstStyle/>
        <a:p>
          <a:pPr rtl="1"/>
          <a:endParaRPr lang="ar-SA"/>
        </a:p>
      </dgm:t>
    </dgm:pt>
    <dgm:pt modelId="{176284AB-E694-420B-AAD4-87A1F048FEC7}" type="pres">
      <dgm:prSet presAssocID="{D35428B2-D573-43C1-9EEF-D0809B332D5B}" presName="sibTrans" presStyleLbl="sibTrans2D1" presStyleIdx="2" presStyleCnt="4"/>
      <dgm:spPr/>
      <dgm:t>
        <a:bodyPr/>
        <a:lstStyle/>
        <a:p>
          <a:pPr rtl="1"/>
          <a:endParaRPr lang="ar-SA"/>
        </a:p>
      </dgm:t>
    </dgm:pt>
    <dgm:pt modelId="{C9863E0D-5F2A-45B5-9367-EAB9023B7D65}" type="pres">
      <dgm:prSet presAssocID="{D35428B2-D573-43C1-9EEF-D0809B332D5B}" presName="connectorText" presStyleLbl="sibTrans2D1" presStyleIdx="2" presStyleCnt="4"/>
      <dgm:spPr/>
      <dgm:t>
        <a:bodyPr/>
        <a:lstStyle/>
        <a:p>
          <a:pPr rtl="1"/>
          <a:endParaRPr lang="ar-SA"/>
        </a:p>
      </dgm:t>
    </dgm:pt>
    <dgm:pt modelId="{9B148018-DA6E-4DB0-B881-A91FDFAC33A1}" type="pres">
      <dgm:prSet presAssocID="{938EA042-9762-471F-A234-1218E93669DF}" presName="node" presStyleLbl="node1" presStyleIdx="3" presStyleCnt="4" custScaleX="213472" custRadScaleRad="133422" custRadScaleInc="-176">
        <dgm:presLayoutVars>
          <dgm:bulletEnabled val="1"/>
        </dgm:presLayoutVars>
      </dgm:prSet>
      <dgm:spPr/>
      <dgm:t>
        <a:bodyPr/>
        <a:lstStyle/>
        <a:p>
          <a:pPr rtl="1"/>
          <a:endParaRPr lang="ar-SA"/>
        </a:p>
      </dgm:t>
    </dgm:pt>
    <dgm:pt modelId="{EAF2761D-1852-4BC4-B959-3BF94A353D24}" type="pres">
      <dgm:prSet presAssocID="{2945FF92-D222-4889-8CBF-B86C01D37154}" presName="sibTrans" presStyleLbl="sibTrans2D1" presStyleIdx="3" presStyleCnt="4"/>
      <dgm:spPr/>
      <dgm:t>
        <a:bodyPr/>
        <a:lstStyle/>
        <a:p>
          <a:pPr rtl="1"/>
          <a:endParaRPr lang="ar-SA"/>
        </a:p>
      </dgm:t>
    </dgm:pt>
    <dgm:pt modelId="{3F958862-635C-4C17-8AEC-031D6481F6F3}" type="pres">
      <dgm:prSet presAssocID="{2945FF92-D222-4889-8CBF-B86C01D37154}" presName="connectorText" presStyleLbl="sibTrans2D1" presStyleIdx="3" presStyleCnt="4"/>
      <dgm:spPr/>
      <dgm:t>
        <a:bodyPr/>
        <a:lstStyle/>
        <a:p>
          <a:pPr rtl="1"/>
          <a:endParaRPr lang="ar-SA"/>
        </a:p>
      </dgm:t>
    </dgm:pt>
  </dgm:ptLst>
  <dgm:cxnLst>
    <dgm:cxn modelId="{E68E60D9-E086-4611-9977-C8E9E6E13E3E}" type="presOf" srcId="{938EA042-9762-471F-A234-1218E93669DF}" destId="{9B148018-DA6E-4DB0-B881-A91FDFAC33A1}" srcOrd="0" destOrd="0" presId="urn:microsoft.com/office/officeart/2005/8/layout/cycle2"/>
    <dgm:cxn modelId="{4EF60FBC-35A7-45CE-8759-BD2FFBFB7EF4}" type="presOf" srcId="{D35428B2-D573-43C1-9EEF-D0809B332D5B}" destId="{176284AB-E694-420B-AAD4-87A1F048FEC7}" srcOrd="0" destOrd="0" presId="urn:microsoft.com/office/officeart/2005/8/layout/cycle2"/>
    <dgm:cxn modelId="{BDF42791-8D12-43DA-8EC9-5A5F90195FEF}" type="presOf" srcId="{287E6344-C2C4-401C-8D07-09F458A6BB3B}" destId="{BB0B2D24-3625-4830-A216-FAB18251F52F}" srcOrd="1" destOrd="0" presId="urn:microsoft.com/office/officeart/2005/8/layout/cycle2"/>
    <dgm:cxn modelId="{CAF93CE5-F7FB-47A7-8B9F-E81D68EBA4F2}" srcId="{6BD7249F-7361-4087-8F6F-EFDD8EC050A4}" destId="{623650BD-6190-4798-A2E4-1F02BC96CEDA}" srcOrd="2" destOrd="0" parTransId="{836B32D4-E559-4544-A7A4-0EE9EE8CB604}" sibTransId="{D35428B2-D573-43C1-9EEF-D0809B332D5B}"/>
    <dgm:cxn modelId="{E25518E7-7DDB-4306-A145-3DA09D2F78EA}" type="presOf" srcId="{2945FF92-D222-4889-8CBF-B86C01D37154}" destId="{3F958862-635C-4C17-8AEC-031D6481F6F3}" srcOrd="1" destOrd="0" presId="urn:microsoft.com/office/officeart/2005/8/layout/cycle2"/>
    <dgm:cxn modelId="{C7A0BF8B-0807-43E3-BDD4-02B2397BBD99}" type="presOf" srcId="{CB88A962-701F-469B-8FFA-5F2082A3DCCF}" destId="{8040A192-834D-4B26-936B-D2494D811AFC}" srcOrd="0" destOrd="0" presId="urn:microsoft.com/office/officeart/2005/8/layout/cycle2"/>
    <dgm:cxn modelId="{6802905C-0631-4D54-BAE6-9088A3509F6C}" srcId="{6BD7249F-7361-4087-8F6F-EFDD8EC050A4}" destId="{CB88A962-701F-469B-8FFA-5F2082A3DCCF}" srcOrd="1" destOrd="0" parTransId="{1908F57F-E44E-4DBA-88DA-605351D2245A}" sibTransId="{287E6344-C2C4-401C-8D07-09F458A6BB3B}"/>
    <dgm:cxn modelId="{58144DBF-A84C-413C-B6F0-99CF1DAD4D9F}" type="presOf" srcId="{D35428B2-D573-43C1-9EEF-D0809B332D5B}" destId="{C9863E0D-5F2A-45B5-9367-EAB9023B7D65}" srcOrd="1" destOrd="0" presId="urn:microsoft.com/office/officeart/2005/8/layout/cycle2"/>
    <dgm:cxn modelId="{9C2EAD06-FF38-451B-A474-D9524C5658A7}" type="presOf" srcId="{2945FF92-D222-4889-8CBF-B86C01D37154}" destId="{EAF2761D-1852-4BC4-B959-3BF94A353D24}" srcOrd="0" destOrd="0" presId="urn:microsoft.com/office/officeart/2005/8/layout/cycle2"/>
    <dgm:cxn modelId="{EF878E28-BACD-43DA-BA0D-9F84F27F149A}" type="presOf" srcId="{89C50A2C-EAF8-4B94-9392-8E185724EEA6}" destId="{C8F21EC3-2B8F-4906-A515-B69A55A0DA89}" srcOrd="0" destOrd="0" presId="urn:microsoft.com/office/officeart/2005/8/layout/cycle2"/>
    <dgm:cxn modelId="{EFEA152F-8252-4588-81A3-674946CE71EE}" type="presOf" srcId="{5FE0A4BD-2B94-4D94-8B16-B5C1A3676F9D}" destId="{23F45D81-E51C-46C2-B7F7-1D1E1B976712}" srcOrd="0" destOrd="0" presId="urn:microsoft.com/office/officeart/2005/8/layout/cycle2"/>
    <dgm:cxn modelId="{F6544E5B-C073-4724-927F-5B353F47E4C8}" type="presOf" srcId="{6BD7249F-7361-4087-8F6F-EFDD8EC050A4}" destId="{558F8395-617A-4D31-8143-E46D2CF49D31}" srcOrd="0" destOrd="0" presId="urn:microsoft.com/office/officeart/2005/8/layout/cycle2"/>
    <dgm:cxn modelId="{7D833F19-5885-4F38-B653-1FBB7539368A}" srcId="{6BD7249F-7361-4087-8F6F-EFDD8EC050A4}" destId="{938EA042-9762-471F-A234-1218E93669DF}" srcOrd="3" destOrd="0" parTransId="{E0ED8187-837D-4D49-892E-8FF79413BE07}" sibTransId="{2945FF92-D222-4889-8CBF-B86C01D37154}"/>
    <dgm:cxn modelId="{84FB2E28-C361-4236-B65A-7A3B9827F83C}" srcId="{6BD7249F-7361-4087-8F6F-EFDD8EC050A4}" destId="{5FE0A4BD-2B94-4D94-8B16-B5C1A3676F9D}" srcOrd="0" destOrd="0" parTransId="{99BAD759-6DE5-49DC-A7B4-0BBA2A291637}" sibTransId="{89C50A2C-EAF8-4B94-9392-8E185724EEA6}"/>
    <dgm:cxn modelId="{E8F6D34B-591F-453F-9285-E65F6D317F59}" type="presOf" srcId="{623650BD-6190-4798-A2E4-1F02BC96CEDA}" destId="{74F7F7C3-12E3-441D-906A-2FC74030B1F6}" srcOrd="0" destOrd="0" presId="urn:microsoft.com/office/officeart/2005/8/layout/cycle2"/>
    <dgm:cxn modelId="{37C34281-8F1B-4E95-BE8A-CE90D89D96B3}" type="presOf" srcId="{89C50A2C-EAF8-4B94-9392-8E185724EEA6}" destId="{CFDFAF94-1B4E-4479-9E6E-14C7EF66D7C9}" srcOrd="1" destOrd="0" presId="urn:microsoft.com/office/officeart/2005/8/layout/cycle2"/>
    <dgm:cxn modelId="{ABC58570-ACBE-4B19-A267-94E239FB01CE}" type="presOf" srcId="{287E6344-C2C4-401C-8D07-09F458A6BB3B}" destId="{9C2A6A9D-64D5-4B75-801D-028DABDD4AC9}" srcOrd="0" destOrd="0" presId="urn:microsoft.com/office/officeart/2005/8/layout/cycle2"/>
    <dgm:cxn modelId="{BF51A67B-E2D1-41C2-AC46-4F4422AE1871}" type="presParOf" srcId="{558F8395-617A-4D31-8143-E46D2CF49D31}" destId="{23F45D81-E51C-46C2-B7F7-1D1E1B976712}" srcOrd="0" destOrd="0" presId="urn:microsoft.com/office/officeart/2005/8/layout/cycle2"/>
    <dgm:cxn modelId="{DF9A7D16-9F71-4130-9EAE-BFF489ACF993}" type="presParOf" srcId="{558F8395-617A-4D31-8143-E46D2CF49D31}" destId="{C8F21EC3-2B8F-4906-A515-B69A55A0DA89}" srcOrd="1" destOrd="0" presId="urn:microsoft.com/office/officeart/2005/8/layout/cycle2"/>
    <dgm:cxn modelId="{D0DD28A6-A26F-47C0-9C15-2A04D41F0D44}" type="presParOf" srcId="{C8F21EC3-2B8F-4906-A515-B69A55A0DA89}" destId="{CFDFAF94-1B4E-4479-9E6E-14C7EF66D7C9}" srcOrd="0" destOrd="0" presId="urn:microsoft.com/office/officeart/2005/8/layout/cycle2"/>
    <dgm:cxn modelId="{9D9B52A0-0383-4F96-B3AD-1C17DABEB619}" type="presParOf" srcId="{558F8395-617A-4D31-8143-E46D2CF49D31}" destId="{8040A192-834D-4B26-936B-D2494D811AFC}" srcOrd="2" destOrd="0" presId="urn:microsoft.com/office/officeart/2005/8/layout/cycle2"/>
    <dgm:cxn modelId="{0D23DB86-F898-45A7-8308-D47FA9369638}" type="presParOf" srcId="{558F8395-617A-4D31-8143-E46D2CF49D31}" destId="{9C2A6A9D-64D5-4B75-801D-028DABDD4AC9}" srcOrd="3" destOrd="0" presId="urn:microsoft.com/office/officeart/2005/8/layout/cycle2"/>
    <dgm:cxn modelId="{9E7D0AFD-76BC-40EB-8D36-15372CD216BF}" type="presParOf" srcId="{9C2A6A9D-64D5-4B75-801D-028DABDD4AC9}" destId="{BB0B2D24-3625-4830-A216-FAB18251F52F}" srcOrd="0" destOrd="0" presId="urn:microsoft.com/office/officeart/2005/8/layout/cycle2"/>
    <dgm:cxn modelId="{B7E5A03A-DD24-4AB6-89C4-643C57FFDBF7}" type="presParOf" srcId="{558F8395-617A-4D31-8143-E46D2CF49D31}" destId="{74F7F7C3-12E3-441D-906A-2FC74030B1F6}" srcOrd="4" destOrd="0" presId="urn:microsoft.com/office/officeart/2005/8/layout/cycle2"/>
    <dgm:cxn modelId="{6428F970-C061-443D-83B0-19C628C6679E}" type="presParOf" srcId="{558F8395-617A-4D31-8143-E46D2CF49D31}" destId="{176284AB-E694-420B-AAD4-87A1F048FEC7}" srcOrd="5" destOrd="0" presId="urn:microsoft.com/office/officeart/2005/8/layout/cycle2"/>
    <dgm:cxn modelId="{BEACE948-3860-452D-95FA-D1A1F5873C4C}" type="presParOf" srcId="{176284AB-E694-420B-AAD4-87A1F048FEC7}" destId="{C9863E0D-5F2A-45B5-9367-EAB9023B7D65}" srcOrd="0" destOrd="0" presId="urn:microsoft.com/office/officeart/2005/8/layout/cycle2"/>
    <dgm:cxn modelId="{A8F7AC2F-5C04-45C3-8F26-76B5748FF475}" type="presParOf" srcId="{558F8395-617A-4D31-8143-E46D2CF49D31}" destId="{9B148018-DA6E-4DB0-B881-A91FDFAC33A1}" srcOrd="6" destOrd="0" presId="urn:microsoft.com/office/officeart/2005/8/layout/cycle2"/>
    <dgm:cxn modelId="{5C6DE79F-6CB9-4397-97C9-518EAAE5C01A}" type="presParOf" srcId="{558F8395-617A-4D31-8143-E46D2CF49D31}" destId="{EAF2761D-1852-4BC4-B959-3BF94A353D24}" srcOrd="7" destOrd="0" presId="urn:microsoft.com/office/officeart/2005/8/layout/cycle2"/>
    <dgm:cxn modelId="{6273C3E6-95BA-4EB2-87C4-3182050E21CE}" type="presParOf" srcId="{EAF2761D-1852-4BC4-B959-3BF94A353D24}" destId="{3F958862-635C-4C17-8AEC-031D6481F6F3}"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10CD8787-FFF9-4DDF-A688-11B806222E4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8810AE5D-7069-4623-85FB-708D83FEEA4A}">
      <dgm:prSet>
        <dgm:style>
          <a:lnRef idx="1">
            <a:schemeClr val="accent2"/>
          </a:lnRef>
          <a:fillRef idx="2">
            <a:schemeClr val="accent2"/>
          </a:fillRef>
          <a:effectRef idx="1">
            <a:schemeClr val="accent2"/>
          </a:effectRef>
          <a:fontRef idx="minor">
            <a:schemeClr val="dk1"/>
          </a:fontRef>
        </dgm:style>
      </dgm:prSet>
      <dgm:spPr/>
      <dgm:t>
        <a:bodyPr/>
        <a:lstStyle/>
        <a:p>
          <a:pPr rtl="1"/>
          <a:r>
            <a:rPr lang="ar-SA" dirty="0" smtClean="0"/>
            <a:t>ثناء العلماء على هذا الكتاب:</a:t>
          </a:r>
          <a:endParaRPr lang="ar-SA" dirty="0"/>
        </a:p>
      </dgm:t>
    </dgm:pt>
    <dgm:pt modelId="{AB301036-651C-45C4-A75F-8AF509F5C9F4}" type="parTrans" cxnId="{06DAA13A-4AA4-4A6E-91C1-E7A38B3EB64E}">
      <dgm:prSet/>
      <dgm:spPr/>
      <dgm:t>
        <a:bodyPr/>
        <a:lstStyle/>
        <a:p>
          <a:pPr rtl="1"/>
          <a:endParaRPr lang="ar-SA"/>
        </a:p>
      </dgm:t>
    </dgm:pt>
    <dgm:pt modelId="{1C65E994-3C43-43AD-B13B-BAB214D7C60E}" type="sibTrans" cxnId="{06DAA13A-4AA4-4A6E-91C1-E7A38B3EB64E}">
      <dgm:prSet/>
      <dgm:spPr/>
      <dgm:t>
        <a:bodyPr/>
        <a:lstStyle/>
        <a:p>
          <a:pPr rtl="1"/>
          <a:endParaRPr lang="ar-SA"/>
        </a:p>
      </dgm:t>
    </dgm:pt>
    <dgm:pt modelId="{92BB27A0-D5E4-4A4F-9969-632CA4076104}">
      <dgm:prSet>
        <dgm:style>
          <a:lnRef idx="1">
            <a:schemeClr val="dk1"/>
          </a:lnRef>
          <a:fillRef idx="2">
            <a:schemeClr val="dk1"/>
          </a:fillRef>
          <a:effectRef idx="1">
            <a:schemeClr val="dk1"/>
          </a:effectRef>
          <a:fontRef idx="minor">
            <a:schemeClr val="dk1"/>
          </a:fontRef>
        </dgm:style>
      </dgm:prSet>
      <dgm:spPr/>
      <dgm:t>
        <a:bodyPr/>
        <a:lstStyle/>
        <a:p>
          <a:pPr rtl="1"/>
          <a:r>
            <a:rPr lang="ar-SA" dirty="0" smtClean="0"/>
            <a:t>الخازن:</a:t>
          </a:r>
          <a:endParaRPr lang="ar-SA" dirty="0"/>
        </a:p>
      </dgm:t>
    </dgm:pt>
    <dgm:pt modelId="{11CD623B-53F9-4BCF-BCD4-DC30C79A6849}" type="parTrans" cxnId="{527F4115-02A0-4188-A14A-933B63DEBAD6}">
      <dgm:prSet/>
      <dgm:spPr/>
      <dgm:t>
        <a:bodyPr/>
        <a:lstStyle/>
        <a:p>
          <a:pPr rtl="1"/>
          <a:endParaRPr lang="ar-SA"/>
        </a:p>
      </dgm:t>
    </dgm:pt>
    <dgm:pt modelId="{609B6F78-F359-4378-9230-3DBCD96826D9}" type="sibTrans" cxnId="{527F4115-02A0-4188-A14A-933B63DEBAD6}">
      <dgm:prSet/>
      <dgm:spPr/>
      <dgm:t>
        <a:bodyPr/>
        <a:lstStyle/>
        <a:p>
          <a:pPr rtl="1"/>
          <a:endParaRPr lang="ar-SA"/>
        </a:p>
      </dgm:t>
    </dgm:pt>
    <dgm:pt modelId="{99877220-FFA0-41CB-B210-7C5A27657972}">
      <dgm:prSet>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t>ابن تيمية:</a:t>
          </a:r>
          <a:endParaRPr lang="ar-SA" dirty="0"/>
        </a:p>
      </dgm:t>
    </dgm:pt>
    <dgm:pt modelId="{2296859C-22AB-485A-A63F-199B96DE2E59}" type="parTrans" cxnId="{8125B1FC-06F2-422B-93DE-9D09E553CCCC}">
      <dgm:prSet/>
      <dgm:spPr/>
      <dgm:t>
        <a:bodyPr/>
        <a:lstStyle/>
        <a:p>
          <a:pPr rtl="1"/>
          <a:endParaRPr lang="ar-SA"/>
        </a:p>
      </dgm:t>
    </dgm:pt>
    <dgm:pt modelId="{EBCD7693-C951-4314-995D-AB2B30537ABA}" type="sibTrans" cxnId="{8125B1FC-06F2-422B-93DE-9D09E553CCCC}">
      <dgm:prSet/>
      <dgm:spPr/>
      <dgm:t>
        <a:bodyPr/>
        <a:lstStyle/>
        <a:p>
          <a:pPr rtl="1"/>
          <a:endParaRPr lang="ar-SA"/>
        </a:p>
      </dgm:t>
    </dgm:pt>
    <dgm:pt modelId="{21A73E4F-0E5A-44B5-9809-8A08308629D7}" type="pres">
      <dgm:prSet presAssocID="{10CD8787-FFF9-4DDF-A688-11B806222E41}" presName="hierChild1" presStyleCnt="0">
        <dgm:presLayoutVars>
          <dgm:orgChart val="1"/>
          <dgm:chPref val="1"/>
          <dgm:dir/>
          <dgm:animOne val="branch"/>
          <dgm:animLvl val="lvl"/>
          <dgm:resizeHandles/>
        </dgm:presLayoutVars>
      </dgm:prSet>
      <dgm:spPr/>
      <dgm:t>
        <a:bodyPr/>
        <a:lstStyle/>
        <a:p>
          <a:pPr rtl="1"/>
          <a:endParaRPr lang="ar-SA"/>
        </a:p>
      </dgm:t>
    </dgm:pt>
    <dgm:pt modelId="{FD63250A-DAB8-447A-8C59-C88FE2028DE5}" type="pres">
      <dgm:prSet presAssocID="{8810AE5D-7069-4623-85FB-708D83FEEA4A}" presName="hierRoot1" presStyleCnt="0">
        <dgm:presLayoutVars>
          <dgm:hierBranch val="init"/>
        </dgm:presLayoutVars>
      </dgm:prSet>
      <dgm:spPr/>
    </dgm:pt>
    <dgm:pt modelId="{2CBBCBCA-32D9-4A6E-9088-DDFF1D0CB5CF}" type="pres">
      <dgm:prSet presAssocID="{8810AE5D-7069-4623-85FB-708D83FEEA4A}" presName="rootComposite1" presStyleCnt="0"/>
      <dgm:spPr/>
    </dgm:pt>
    <dgm:pt modelId="{C3644CA3-BF71-4CD4-812E-6EDE00BD72F9}" type="pres">
      <dgm:prSet presAssocID="{8810AE5D-7069-4623-85FB-708D83FEEA4A}" presName="rootText1" presStyleLbl="node0" presStyleIdx="0" presStyleCnt="1">
        <dgm:presLayoutVars>
          <dgm:chPref val="3"/>
        </dgm:presLayoutVars>
      </dgm:prSet>
      <dgm:spPr/>
      <dgm:t>
        <a:bodyPr/>
        <a:lstStyle/>
        <a:p>
          <a:pPr rtl="1"/>
          <a:endParaRPr lang="ar-SA"/>
        </a:p>
      </dgm:t>
    </dgm:pt>
    <dgm:pt modelId="{587BAE5A-B68D-4830-BF0F-128466CFD0B9}" type="pres">
      <dgm:prSet presAssocID="{8810AE5D-7069-4623-85FB-708D83FEEA4A}" presName="rootConnector1" presStyleLbl="node1" presStyleIdx="0" presStyleCnt="0"/>
      <dgm:spPr/>
      <dgm:t>
        <a:bodyPr/>
        <a:lstStyle/>
        <a:p>
          <a:pPr rtl="1"/>
          <a:endParaRPr lang="ar-SA"/>
        </a:p>
      </dgm:t>
    </dgm:pt>
    <dgm:pt modelId="{E7014D7E-8972-4F43-A83E-A03BCB7FA8BB}" type="pres">
      <dgm:prSet presAssocID="{8810AE5D-7069-4623-85FB-708D83FEEA4A}" presName="hierChild2" presStyleCnt="0"/>
      <dgm:spPr/>
    </dgm:pt>
    <dgm:pt modelId="{95335FB5-AEFD-405E-AAD8-6C17DA0ED7E3}" type="pres">
      <dgm:prSet presAssocID="{11CD623B-53F9-4BCF-BCD4-DC30C79A6849}" presName="Name37" presStyleLbl="parChTrans1D2" presStyleIdx="0" presStyleCnt="2"/>
      <dgm:spPr/>
      <dgm:t>
        <a:bodyPr/>
        <a:lstStyle/>
        <a:p>
          <a:pPr rtl="1"/>
          <a:endParaRPr lang="ar-SA"/>
        </a:p>
      </dgm:t>
    </dgm:pt>
    <dgm:pt modelId="{21E455B5-F312-4DC9-ADB9-B9DF31578BB4}" type="pres">
      <dgm:prSet presAssocID="{92BB27A0-D5E4-4A4F-9969-632CA4076104}" presName="hierRoot2" presStyleCnt="0">
        <dgm:presLayoutVars>
          <dgm:hierBranch val="init"/>
        </dgm:presLayoutVars>
      </dgm:prSet>
      <dgm:spPr/>
    </dgm:pt>
    <dgm:pt modelId="{27B2EE70-4367-4E20-9F70-871BE4A01E02}" type="pres">
      <dgm:prSet presAssocID="{92BB27A0-D5E4-4A4F-9969-632CA4076104}" presName="rootComposite" presStyleCnt="0"/>
      <dgm:spPr/>
    </dgm:pt>
    <dgm:pt modelId="{D547BED4-5617-43EA-8072-275CF14679FC}" type="pres">
      <dgm:prSet presAssocID="{92BB27A0-D5E4-4A4F-9969-632CA4076104}" presName="rootText" presStyleLbl="node2" presStyleIdx="0" presStyleCnt="2">
        <dgm:presLayoutVars>
          <dgm:chPref val="3"/>
        </dgm:presLayoutVars>
      </dgm:prSet>
      <dgm:spPr/>
      <dgm:t>
        <a:bodyPr/>
        <a:lstStyle/>
        <a:p>
          <a:pPr rtl="1"/>
          <a:endParaRPr lang="ar-SA"/>
        </a:p>
      </dgm:t>
    </dgm:pt>
    <dgm:pt modelId="{6FA97466-328D-4963-90A0-6340274023A3}" type="pres">
      <dgm:prSet presAssocID="{92BB27A0-D5E4-4A4F-9969-632CA4076104}" presName="rootConnector" presStyleLbl="node2" presStyleIdx="0" presStyleCnt="2"/>
      <dgm:spPr/>
      <dgm:t>
        <a:bodyPr/>
        <a:lstStyle/>
        <a:p>
          <a:pPr rtl="1"/>
          <a:endParaRPr lang="ar-SA"/>
        </a:p>
      </dgm:t>
    </dgm:pt>
    <dgm:pt modelId="{1AC19E09-D080-485F-BFD8-FAADB61282A5}" type="pres">
      <dgm:prSet presAssocID="{92BB27A0-D5E4-4A4F-9969-632CA4076104}" presName="hierChild4" presStyleCnt="0"/>
      <dgm:spPr/>
    </dgm:pt>
    <dgm:pt modelId="{6C4219CD-F0A4-48A6-A5CE-BAE023DCB520}" type="pres">
      <dgm:prSet presAssocID="{92BB27A0-D5E4-4A4F-9969-632CA4076104}" presName="hierChild5" presStyleCnt="0"/>
      <dgm:spPr/>
    </dgm:pt>
    <dgm:pt modelId="{8B33AE4A-E7C8-4D99-9E37-B7D174A589F1}" type="pres">
      <dgm:prSet presAssocID="{2296859C-22AB-485A-A63F-199B96DE2E59}" presName="Name37" presStyleLbl="parChTrans1D2" presStyleIdx="1" presStyleCnt="2"/>
      <dgm:spPr/>
      <dgm:t>
        <a:bodyPr/>
        <a:lstStyle/>
        <a:p>
          <a:pPr rtl="1"/>
          <a:endParaRPr lang="ar-SA"/>
        </a:p>
      </dgm:t>
    </dgm:pt>
    <dgm:pt modelId="{0B542E10-335B-4817-9D3E-DFDE8A27694C}" type="pres">
      <dgm:prSet presAssocID="{99877220-FFA0-41CB-B210-7C5A27657972}" presName="hierRoot2" presStyleCnt="0">
        <dgm:presLayoutVars>
          <dgm:hierBranch val="init"/>
        </dgm:presLayoutVars>
      </dgm:prSet>
      <dgm:spPr/>
    </dgm:pt>
    <dgm:pt modelId="{8BC8A0F2-0803-42E7-9706-8FD61286132A}" type="pres">
      <dgm:prSet presAssocID="{99877220-FFA0-41CB-B210-7C5A27657972}" presName="rootComposite" presStyleCnt="0"/>
      <dgm:spPr/>
    </dgm:pt>
    <dgm:pt modelId="{D7F218DE-C140-446A-BD1E-976F7C30FBFD}" type="pres">
      <dgm:prSet presAssocID="{99877220-FFA0-41CB-B210-7C5A27657972}" presName="rootText" presStyleLbl="node2" presStyleIdx="1" presStyleCnt="2">
        <dgm:presLayoutVars>
          <dgm:chPref val="3"/>
        </dgm:presLayoutVars>
      </dgm:prSet>
      <dgm:spPr/>
      <dgm:t>
        <a:bodyPr/>
        <a:lstStyle/>
        <a:p>
          <a:pPr rtl="1"/>
          <a:endParaRPr lang="ar-SA"/>
        </a:p>
      </dgm:t>
    </dgm:pt>
    <dgm:pt modelId="{6D6DC576-A3CE-45DA-B93C-01180C56A9A1}" type="pres">
      <dgm:prSet presAssocID="{99877220-FFA0-41CB-B210-7C5A27657972}" presName="rootConnector" presStyleLbl="node2" presStyleIdx="1" presStyleCnt="2"/>
      <dgm:spPr/>
      <dgm:t>
        <a:bodyPr/>
        <a:lstStyle/>
        <a:p>
          <a:pPr rtl="1"/>
          <a:endParaRPr lang="ar-SA"/>
        </a:p>
      </dgm:t>
    </dgm:pt>
    <dgm:pt modelId="{A954B158-D811-4C6D-A882-54EB4AD79E3E}" type="pres">
      <dgm:prSet presAssocID="{99877220-FFA0-41CB-B210-7C5A27657972}" presName="hierChild4" presStyleCnt="0"/>
      <dgm:spPr/>
    </dgm:pt>
    <dgm:pt modelId="{B5280015-2B51-48F7-B27F-904B1A2E0A55}" type="pres">
      <dgm:prSet presAssocID="{99877220-FFA0-41CB-B210-7C5A27657972}" presName="hierChild5" presStyleCnt="0"/>
      <dgm:spPr/>
    </dgm:pt>
    <dgm:pt modelId="{AAA5B7C2-83E8-4647-B2A8-92C9B3BD7673}" type="pres">
      <dgm:prSet presAssocID="{8810AE5D-7069-4623-85FB-708D83FEEA4A}" presName="hierChild3" presStyleCnt="0"/>
      <dgm:spPr/>
    </dgm:pt>
  </dgm:ptLst>
  <dgm:cxnLst>
    <dgm:cxn modelId="{4436EC1A-54C6-404E-8480-000C310C3D70}" type="presOf" srcId="{99877220-FFA0-41CB-B210-7C5A27657972}" destId="{D7F218DE-C140-446A-BD1E-976F7C30FBFD}" srcOrd="0" destOrd="0" presId="urn:microsoft.com/office/officeart/2005/8/layout/orgChart1"/>
    <dgm:cxn modelId="{F9899CD1-699D-486A-A11E-EF1AEEB6E083}" type="presOf" srcId="{10CD8787-FFF9-4DDF-A688-11B806222E41}" destId="{21A73E4F-0E5A-44B5-9809-8A08308629D7}" srcOrd="0" destOrd="0" presId="urn:microsoft.com/office/officeart/2005/8/layout/orgChart1"/>
    <dgm:cxn modelId="{13368850-1B9D-4DA3-B79B-36E57001BEC5}" type="presOf" srcId="{92BB27A0-D5E4-4A4F-9969-632CA4076104}" destId="{6FA97466-328D-4963-90A0-6340274023A3}" srcOrd="1" destOrd="0" presId="urn:microsoft.com/office/officeart/2005/8/layout/orgChart1"/>
    <dgm:cxn modelId="{527F4115-02A0-4188-A14A-933B63DEBAD6}" srcId="{8810AE5D-7069-4623-85FB-708D83FEEA4A}" destId="{92BB27A0-D5E4-4A4F-9969-632CA4076104}" srcOrd="0" destOrd="0" parTransId="{11CD623B-53F9-4BCF-BCD4-DC30C79A6849}" sibTransId="{609B6F78-F359-4378-9230-3DBCD96826D9}"/>
    <dgm:cxn modelId="{06DAA13A-4AA4-4A6E-91C1-E7A38B3EB64E}" srcId="{10CD8787-FFF9-4DDF-A688-11B806222E41}" destId="{8810AE5D-7069-4623-85FB-708D83FEEA4A}" srcOrd="0" destOrd="0" parTransId="{AB301036-651C-45C4-A75F-8AF509F5C9F4}" sibTransId="{1C65E994-3C43-43AD-B13B-BAB214D7C60E}"/>
    <dgm:cxn modelId="{8125B1FC-06F2-422B-93DE-9D09E553CCCC}" srcId="{8810AE5D-7069-4623-85FB-708D83FEEA4A}" destId="{99877220-FFA0-41CB-B210-7C5A27657972}" srcOrd="1" destOrd="0" parTransId="{2296859C-22AB-485A-A63F-199B96DE2E59}" sibTransId="{EBCD7693-C951-4314-995D-AB2B30537ABA}"/>
    <dgm:cxn modelId="{9968DDB3-BA13-4CC3-A23F-501F110662B7}" type="presOf" srcId="{2296859C-22AB-485A-A63F-199B96DE2E59}" destId="{8B33AE4A-E7C8-4D99-9E37-B7D174A589F1}" srcOrd="0" destOrd="0" presId="urn:microsoft.com/office/officeart/2005/8/layout/orgChart1"/>
    <dgm:cxn modelId="{3EAF6BBA-9F94-41BE-82CD-CE1AE95B9326}" type="presOf" srcId="{99877220-FFA0-41CB-B210-7C5A27657972}" destId="{6D6DC576-A3CE-45DA-B93C-01180C56A9A1}" srcOrd="1" destOrd="0" presId="urn:microsoft.com/office/officeart/2005/8/layout/orgChart1"/>
    <dgm:cxn modelId="{15850ADF-17FC-4004-86F5-5A064C6E97F0}" type="presOf" srcId="{8810AE5D-7069-4623-85FB-708D83FEEA4A}" destId="{587BAE5A-B68D-4830-BF0F-128466CFD0B9}" srcOrd="1" destOrd="0" presId="urn:microsoft.com/office/officeart/2005/8/layout/orgChart1"/>
    <dgm:cxn modelId="{C2D9677F-60B1-4090-B288-F759CB2C602B}" type="presOf" srcId="{92BB27A0-D5E4-4A4F-9969-632CA4076104}" destId="{D547BED4-5617-43EA-8072-275CF14679FC}" srcOrd="0" destOrd="0" presId="urn:microsoft.com/office/officeart/2005/8/layout/orgChart1"/>
    <dgm:cxn modelId="{46547E4B-04D2-43A6-8371-32D3C16428B8}" type="presOf" srcId="{8810AE5D-7069-4623-85FB-708D83FEEA4A}" destId="{C3644CA3-BF71-4CD4-812E-6EDE00BD72F9}" srcOrd="0" destOrd="0" presId="urn:microsoft.com/office/officeart/2005/8/layout/orgChart1"/>
    <dgm:cxn modelId="{49525E8B-4D5B-4FC9-BF67-CDAE176D58BE}" type="presOf" srcId="{11CD623B-53F9-4BCF-BCD4-DC30C79A6849}" destId="{95335FB5-AEFD-405E-AAD8-6C17DA0ED7E3}" srcOrd="0" destOrd="0" presId="urn:microsoft.com/office/officeart/2005/8/layout/orgChart1"/>
    <dgm:cxn modelId="{519BB130-302A-44D6-944F-78F5F24A2CBE}" type="presParOf" srcId="{21A73E4F-0E5A-44B5-9809-8A08308629D7}" destId="{FD63250A-DAB8-447A-8C59-C88FE2028DE5}" srcOrd="0" destOrd="0" presId="urn:microsoft.com/office/officeart/2005/8/layout/orgChart1"/>
    <dgm:cxn modelId="{0EFFE13B-94FA-4383-AA77-C813A8E04420}" type="presParOf" srcId="{FD63250A-DAB8-447A-8C59-C88FE2028DE5}" destId="{2CBBCBCA-32D9-4A6E-9088-DDFF1D0CB5CF}" srcOrd="0" destOrd="0" presId="urn:microsoft.com/office/officeart/2005/8/layout/orgChart1"/>
    <dgm:cxn modelId="{F93C1D1F-6AC2-42A4-AAD6-37714D63FAA7}" type="presParOf" srcId="{2CBBCBCA-32D9-4A6E-9088-DDFF1D0CB5CF}" destId="{C3644CA3-BF71-4CD4-812E-6EDE00BD72F9}" srcOrd="0" destOrd="0" presId="urn:microsoft.com/office/officeart/2005/8/layout/orgChart1"/>
    <dgm:cxn modelId="{90C0EA4B-F907-40FA-8730-054F78A8674B}" type="presParOf" srcId="{2CBBCBCA-32D9-4A6E-9088-DDFF1D0CB5CF}" destId="{587BAE5A-B68D-4830-BF0F-128466CFD0B9}" srcOrd="1" destOrd="0" presId="urn:microsoft.com/office/officeart/2005/8/layout/orgChart1"/>
    <dgm:cxn modelId="{835299C1-C41C-45A4-A278-12AD677F685F}" type="presParOf" srcId="{FD63250A-DAB8-447A-8C59-C88FE2028DE5}" destId="{E7014D7E-8972-4F43-A83E-A03BCB7FA8BB}" srcOrd="1" destOrd="0" presId="urn:microsoft.com/office/officeart/2005/8/layout/orgChart1"/>
    <dgm:cxn modelId="{795695D3-E6DA-4865-B6D3-B61130200D15}" type="presParOf" srcId="{E7014D7E-8972-4F43-A83E-A03BCB7FA8BB}" destId="{95335FB5-AEFD-405E-AAD8-6C17DA0ED7E3}" srcOrd="0" destOrd="0" presId="urn:microsoft.com/office/officeart/2005/8/layout/orgChart1"/>
    <dgm:cxn modelId="{F9931F24-53D5-49AE-A846-DE2EA6D01716}" type="presParOf" srcId="{E7014D7E-8972-4F43-A83E-A03BCB7FA8BB}" destId="{21E455B5-F312-4DC9-ADB9-B9DF31578BB4}" srcOrd="1" destOrd="0" presId="urn:microsoft.com/office/officeart/2005/8/layout/orgChart1"/>
    <dgm:cxn modelId="{E4205F7E-FE8C-443D-8395-20F5A3B2106D}" type="presParOf" srcId="{21E455B5-F312-4DC9-ADB9-B9DF31578BB4}" destId="{27B2EE70-4367-4E20-9F70-871BE4A01E02}" srcOrd="0" destOrd="0" presId="urn:microsoft.com/office/officeart/2005/8/layout/orgChart1"/>
    <dgm:cxn modelId="{1B09584B-D909-41C3-8BAB-64B25CD11F5D}" type="presParOf" srcId="{27B2EE70-4367-4E20-9F70-871BE4A01E02}" destId="{D547BED4-5617-43EA-8072-275CF14679FC}" srcOrd="0" destOrd="0" presId="urn:microsoft.com/office/officeart/2005/8/layout/orgChart1"/>
    <dgm:cxn modelId="{AC7E3243-5471-4038-9363-CB600669B97F}" type="presParOf" srcId="{27B2EE70-4367-4E20-9F70-871BE4A01E02}" destId="{6FA97466-328D-4963-90A0-6340274023A3}" srcOrd="1" destOrd="0" presId="urn:microsoft.com/office/officeart/2005/8/layout/orgChart1"/>
    <dgm:cxn modelId="{77C2B729-8B1C-496A-8917-CA28F30C362A}" type="presParOf" srcId="{21E455B5-F312-4DC9-ADB9-B9DF31578BB4}" destId="{1AC19E09-D080-485F-BFD8-FAADB61282A5}" srcOrd="1" destOrd="0" presId="urn:microsoft.com/office/officeart/2005/8/layout/orgChart1"/>
    <dgm:cxn modelId="{6E2333C8-1DFB-4605-ADD3-7DE6E23FB816}" type="presParOf" srcId="{21E455B5-F312-4DC9-ADB9-B9DF31578BB4}" destId="{6C4219CD-F0A4-48A6-A5CE-BAE023DCB520}" srcOrd="2" destOrd="0" presId="urn:microsoft.com/office/officeart/2005/8/layout/orgChart1"/>
    <dgm:cxn modelId="{E527616F-9B19-4953-89BE-B9476E3BD51E}" type="presParOf" srcId="{E7014D7E-8972-4F43-A83E-A03BCB7FA8BB}" destId="{8B33AE4A-E7C8-4D99-9E37-B7D174A589F1}" srcOrd="2" destOrd="0" presId="urn:microsoft.com/office/officeart/2005/8/layout/orgChart1"/>
    <dgm:cxn modelId="{68896185-E2A7-41F1-BF22-7DCB1263462C}" type="presParOf" srcId="{E7014D7E-8972-4F43-A83E-A03BCB7FA8BB}" destId="{0B542E10-335B-4817-9D3E-DFDE8A27694C}" srcOrd="3" destOrd="0" presId="urn:microsoft.com/office/officeart/2005/8/layout/orgChart1"/>
    <dgm:cxn modelId="{662439F1-4818-4E7E-B896-CC571890D667}" type="presParOf" srcId="{0B542E10-335B-4817-9D3E-DFDE8A27694C}" destId="{8BC8A0F2-0803-42E7-9706-8FD61286132A}" srcOrd="0" destOrd="0" presId="urn:microsoft.com/office/officeart/2005/8/layout/orgChart1"/>
    <dgm:cxn modelId="{A792B220-4874-48CA-88B6-18E632582255}" type="presParOf" srcId="{8BC8A0F2-0803-42E7-9706-8FD61286132A}" destId="{D7F218DE-C140-446A-BD1E-976F7C30FBFD}" srcOrd="0" destOrd="0" presId="urn:microsoft.com/office/officeart/2005/8/layout/orgChart1"/>
    <dgm:cxn modelId="{F673E0F8-2909-4D6A-84ED-B600CEAF96DE}" type="presParOf" srcId="{8BC8A0F2-0803-42E7-9706-8FD61286132A}" destId="{6D6DC576-A3CE-45DA-B93C-01180C56A9A1}" srcOrd="1" destOrd="0" presId="urn:microsoft.com/office/officeart/2005/8/layout/orgChart1"/>
    <dgm:cxn modelId="{79BC962D-BDE4-4EA8-ADD4-7DF1D16CFBE0}" type="presParOf" srcId="{0B542E10-335B-4817-9D3E-DFDE8A27694C}" destId="{A954B158-D811-4C6D-A882-54EB4AD79E3E}" srcOrd="1" destOrd="0" presId="urn:microsoft.com/office/officeart/2005/8/layout/orgChart1"/>
    <dgm:cxn modelId="{929391C4-1887-40F9-B046-F51CE3CA1602}" type="presParOf" srcId="{0B542E10-335B-4817-9D3E-DFDE8A27694C}" destId="{B5280015-2B51-48F7-B27F-904B1A2E0A55}" srcOrd="2" destOrd="0" presId="urn:microsoft.com/office/officeart/2005/8/layout/orgChart1"/>
    <dgm:cxn modelId="{4C2F47F2-37BC-44BA-A796-85ACD87F9FB2}" type="presParOf" srcId="{FD63250A-DAB8-447A-8C59-C88FE2028DE5}" destId="{AAA5B7C2-83E8-4647-B2A8-92C9B3BD767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40A7E69B-0E09-460F-8F72-63C6F6CC203E}" type="doc">
      <dgm:prSet loTypeId="urn:microsoft.com/office/officeart/2005/8/layout/hierarchy1" loCatId="hierarchy" qsTypeId="urn:microsoft.com/office/officeart/2005/8/quickstyle/simple1" qsCatId="simple" csTypeId="urn:microsoft.com/office/officeart/2005/8/colors/accent0_1" csCatId="mainScheme" phldr="1"/>
      <dgm:spPr/>
      <dgm:t>
        <a:bodyPr/>
        <a:lstStyle/>
        <a:p>
          <a:pPr rtl="1"/>
          <a:endParaRPr lang="ar-SA"/>
        </a:p>
      </dgm:t>
    </dgm:pt>
    <dgm:pt modelId="{50105F2B-2173-4386-A100-7583A1D48F69}">
      <dgm:prSet custT="1"/>
      <dgm:spPr/>
      <dgm:t>
        <a:bodyPr/>
        <a:lstStyle/>
        <a:p>
          <a:pPr rtl="1"/>
          <a:r>
            <a:rPr lang="ar-SA" sz="5400" b="1" dirty="0" smtClean="0"/>
            <a:t>3- تفسير القرآن العظيم (لابن كثير)</a:t>
          </a:r>
          <a:endParaRPr lang="ar-SA" sz="5400" dirty="0"/>
        </a:p>
      </dgm:t>
    </dgm:pt>
    <dgm:pt modelId="{C8E98AF3-435F-4156-9505-1C80A6503E62}" type="parTrans" cxnId="{729D30DF-6B9F-42E3-B14D-4093D848623E}">
      <dgm:prSet/>
      <dgm:spPr/>
      <dgm:t>
        <a:bodyPr/>
        <a:lstStyle/>
        <a:p>
          <a:pPr rtl="1"/>
          <a:endParaRPr lang="ar-SA"/>
        </a:p>
      </dgm:t>
    </dgm:pt>
    <dgm:pt modelId="{708B5A81-1486-45C7-85FD-359EFA1B4F24}" type="sibTrans" cxnId="{729D30DF-6B9F-42E3-B14D-4093D848623E}">
      <dgm:prSet/>
      <dgm:spPr/>
      <dgm:t>
        <a:bodyPr/>
        <a:lstStyle/>
        <a:p>
          <a:pPr rtl="1"/>
          <a:endParaRPr lang="ar-SA"/>
        </a:p>
      </dgm:t>
    </dgm:pt>
    <dgm:pt modelId="{3BD8BCAC-FBB9-4345-8718-D9E7DE800F91}" type="pres">
      <dgm:prSet presAssocID="{40A7E69B-0E09-460F-8F72-63C6F6CC203E}" presName="hierChild1" presStyleCnt="0">
        <dgm:presLayoutVars>
          <dgm:chPref val="1"/>
          <dgm:dir/>
          <dgm:animOne val="branch"/>
          <dgm:animLvl val="lvl"/>
          <dgm:resizeHandles/>
        </dgm:presLayoutVars>
      </dgm:prSet>
      <dgm:spPr/>
      <dgm:t>
        <a:bodyPr/>
        <a:lstStyle/>
        <a:p>
          <a:pPr rtl="1"/>
          <a:endParaRPr lang="ar-SA"/>
        </a:p>
      </dgm:t>
    </dgm:pt>
    <dgm:pt modelId="{7669F89F-8936-4ADC-97E1-4D8DAA551282}" type="pres">
      <dgm:prSet presAssocID="{50105F2B-2173-4386-A100-7583A1D48F69}" presName="hierRoot1" presStyleCnt="0"/>
      <dgm:spPr/>
    </dgm:pt>
    <dgm:pt modelId="{57003058-0AEC-461B-A52A-66BEEE2CD836}" type="pres">
      <dgm:prSet presAssocID="{50105F2B-2173-4386-A100-7583A1D48F69}" presName="composite" presStyleCnt="0"/>
      <dgm:spPr/>
    </dgm:pt>
    <dgm:pt modelId="{6B7BCED3-4E34-42C8-BD43-768A827EDC85}" type="pres">
      <dgm:prSet presAssocID="{50105F2B-2173-4386-A100-7583A1D48F69}" presName="background" presStyleLbl="node0" presStyleIdx="0" presStyleCnt="1"/>
      <dgm:spPr>
        <a:solidFill>
          <a:schemeClr val="bg2">
            <a:lumMod val="90000"/>
          </a:schemeClr>
        </a:solidFill>
      </dgm:spPr>
    </dgm:pt>
    <dgm:pt modelId="{A26FD764-0016-482F-84C9-072A649B21A3}" type="pres">
      <dgm:prSet presAssocID="{50105F2B-2173-4386-A100-7583A1D48F69}" presName="text" presStyleLbl="fgAcc0" presStyleIdx="0" presStyleCnt="1">
        <dgm:presLayoutVars>
          <dgm:chPref val="3"/>
        </dgm:presLayoutVars>
      </dgm:prSet>
      <dgm:spPr/>
      <dgm:t>
        <a:bodyPr/>
        <a:lstStyle/>
        <a:p>
          <a:pPr rtl="1"/>
          <a:endParaRPr lang="ar-SA"/>
        </a:p>
      </dgm:t>
    </dgm:pt>
    <dgm:pt modelId="{15684726-A87C-4B6B-A67A-B26E90E282DA}" type="pres">
      <dgm:prSet presAssocID="{50105F2B-2173-4386-A100-7583A1D48F69}" presName="hierChild2" presStyleCnt="0"/>
      <dgm:spPr/>
    </dgm:pt>
  </dgm:ptLst>
  <dgm:cxnLst>
    <dgm:cxn modelId="{729D30DF-6B9F-42E3-B14D-4093D848623E}" srcId="{40A7E69B-0E09-460F-8F72-63C6F6CC203E}" destId="{50105F2B-2173-4386-A100-7583A1D48F69}" srcOrd="0" destOrd="0" parTransId="{C8E98AF3-435F-4156-9505-1C80A6503E62}" sibTransId="{708B5A81-1486-45C7-85FD-359EFA1B4F24}"/>
    <dgm:cxn modelId="{E830D1A2-ED5A-4282-93F0-00C49837F462}" type="presOf" srcId="{40A7E69B-0E09-460F-8F72-63C6F6CC203E}" destId="{3BD8BCAC-FBB9-4345-8718-D9E7DE800F91}" srcOrd="0" destOrd="0" presId="urn:microsoft.com/office/officeart/2005/8/layout/hierarchy1"/>
    <dgm:cxn modelId="{1CE12B2A-CB1C-4656-A2D3-EDEB051C15D2}" type="presOf" srcId="{50105F2B-2173-4386-A100-7583A1D48F69}" destId="{A26FD764-0016-482F-84C9-072A649B21A3}" srcOrd="0" destOrd="0" presId="urn:microsoft.com/office/officeart/2005/8/layout/hierarchy1"/>
    <dgm:cxn modelId="{B26D2790-01F8-4E47-B402-26B3BB7667AB}" type="presParOf" srcId="{3BD8BCAC-FBB9-4345-8718-D9E7DE800F91}" destId="{7669F89F-8936-4ADC-97E1-4D8DAA551282}" srcOrd="0" destOrd="0" presId="urn:microsoft.com/office/officeart/2005/8/layout/hierarchy1"/>
    <dgm:cxn modelId="{B2F00DE2-94B2-4A14-BA45-B46BC66D0979}" type="presParOf" srcId="{7669F89F-8936-4ADC-97E1-4D8DAA551282}" destId="{57003058-0AEC-461B-A52A-66BEEE2CD836}" srcOrd="0" destOrd="0" presId="urn:microsoft.com/office/officeart/2005/8/layout/hierarchy1"/>
    <dgm:cxn modelId="{1987458D-9055-4FE0-B464-0A6945C16F40}" type="presParOf" srcId="{57003058-0AEC-461B-A52A-66BEEE2CD836}" destId="{6B7BCED3-4E34-42C8-BD43-768A827EDC85}" srcOrd="0" destOrd="0" presId="urn:microsoft.com/office/officeart/2005/8/layout/hierarchy1"/>
    <dgm:cxn modelId="{10A34014-A01F-46AF-84E8-6468B8427978}" type="presParOf" srcId="{57003058-0AEC-461B-A52A-66BEEE2CD836}" destId="{A26FD764-0016-482F-84C9-072A649B21A3}" srcOrd="1" destOrd="0" presId="urn:microsoft.com/office/officeart/2005/8/layout/hierarchy1"/>
    <dgm:cxn modelId="{29C69702-14E0-4AFD-A325-9AD1CD0590AD}" type="presParOf" srcId="{7669F89F-8936-4ADC-97E1-4D8DAA551282}" destId="{15684726-A87C-4B6B-A67A-B26E90E282D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0DAE0F36-365F-41E9-B160-E3D08C41EF8B}"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0737F8BA-3AD1-4489-B7CB-B5F56970D0B1}">
      <dgm:prSet custT="1">
        <dgm:style>
          <a:lnRef idx="1">
            <a:schemeClr val="dk1"/>
          </a:lnRef>
          <a:fillRef idx="2">
            <a:schemeClr val="dk1"/>
          </a:fillRef>
          <a:effectRef idx="1">
            <a:schemeClr val="dk1"/>
          </a:effectRef>
          <a:fontRef idx="minor">
            <a:schemeClr val="dk1"/>
          </a:fontRef>
        </dgm:style>
      </dgm:prSet>
      <dgm:spPr/>
      <dgm:t>
        <a:bodyPr/>
        <a:lstStyle/>
        <a:p>
          <a:pPr rtl="1"/>
          <a:r>
            <a:rPr lang="ar-SA" sz="3200" b="1" u="sng" dirty="0" smtClean="0">
              <a:solidFill>
                <a:srgbClr val="FF0000"/>
              </a:solidFill>
            </a:rPr>
            <a:t>التعريف بمؤلف هذا التفسير:</a:t>
          </a:r>
          <a:endParaRPr lang="ar-SA" sz="3200" b="1" u="sng" dirty="0">
            <a:solidFill>
              <a:srgbClr val="FF0000"/>
            </a:solidFill>
          </a:endParaRPr>
        </a:p>
      </dgm:t>
    </dgm:pt>
    <dgm:pt modelId="{D4C646C0-2A85-44E8-A746-41510C1C0336}" type="parTrans" cxnId="{BF60654A-599B-4CC9-87CD-7EF60F25CD3D}">
      <dgm:prSet/>
      <dgm:spPr/>
      <dgm:t>
        <a:bodyPr/>
        <a:lstStyle/>
        <a:p>
          <a:pPr rtl="1"/>
          <a:endParaRPr lang="ar-SA"/>
        </a:p>
      </dgm:t>
    </dgm:pt>
    <dgm:pt modelId="{37126C5D-5625-43FF-AD65-3E225BAD1CAC}" type="sibTrans" cxnId="{BF60654A-599B-4CC9-87CD-7EF60F25CD3D}">
      <dgm:prSet/>
      <dgm:spPr/>
      <dgm:t>
        <a:bodyPr/>
        <a:lstStyle/>
        <a:p>
          <a:pPr rtl="1"/>
          <a:endParaRPr lang="ar-SA"/>
        </a:p>
      </dgm:t>
    </dgm:pt>
    <dgm:pt modelId="{69CDD7A7-D6B5-4D25-991F-50C4F8DFDED8}">
      <dgm:prSet custT="1">
        <dgm:style>
          <a:lnRef idx="1">
            <a:schemeClr val="accent1"/>
          </a:lnRef>
          <a:fillRef idx="2">
            <a:schemeClr val="accent1"/>
          </a:fillRef>
          <a:effectRef idx="1">
            <a:schemeClr val="accent1"/>
          </a:effectRef>
          <a:fontRef idx="minor">
            <a:schemeClr val="dk1"/>
          </a:fontRef>
        </dgm:style>
      </dgm:prSet>
      <dgm:spPr/>
      <dgm:t>
        <a:bodyPr/>
        <a:lstStyle/>
        <a:p>
          <a:pPr rtl="1"/>
          <a:r>
            <a:rPr lang="ar-SA" sz="3200" dirty="0" smtClean="0"/>
            <a:t>مؤلف هذا التفسير، هو الإمام الجليل الحافظ، عماد الدين، أبو الفداء، إسماعيل بن عمرو بن كثير.</a:t>
          </a:r>
          <a:endParaRPr lang="ar-SA" sz="3200" dirty="0"/>
        </a:p>
      </dgm:t>
    </dgm:pt>
    <dgm:pt modelId="{075C9243-87A9-4014-8F18-6801576FE093}" type="parTrans" cxnId="{4E8E5CFE-8C2B-45DB-BBC7-6715C684AF63}">
      <dgm:prSet/>
      <dgm:spPr/>
      <dgm:t>
        <a:bodyPr/>
        <a:lstStyle/>
        <a:p>
          <a:pPr rtl="1"/>
          <a:endParaRPr lang="ar-SA"/>
        </a:p>
      </dgm:t>
    </dgm:pt>
    <dgm:pt modelId="{E9A7BB07-C9DE-4CF9-9E0B-A198BD3B9DD5}" type="sibTrans" cxnId="{4E8E5CFE-8C2B-45DB-BBC7-6715C684AF63}">
      <dgm:prSet/>
      <dgm:spPr/>
      <dgm:t>
        <a:bodyPr/>
        <a:lstStyle/>
        <a:p>
          <a:pPr rtl="1"/>
          <a:endParaRPr lang="ar-SA"/>
        </a:p>
      </dgm:t>
    </dgm:pt>
    <dgm:pt modelId="{DC923A96-BFA5-490A-B0A5-357BBC71BF92}">
      <dgm:prSet custT="1">
        <dgm:style>
          <a:lnRef idx="1">
            <a:schemeClr val="accent3"/>
          </a:lnRef>
          <a:fillRef idx="2">
            <a:schemeClr val="accent3"/>
          </a:fillRef>
          <a:effectRef idx="1">
            <a:schemeClr val="accent3"/>
          </a:effectRef>
          <a:fontRef idx="minor">
            <a:schemeClr val="dk1"/>
          </a:fontRef>
        </dgm:style>
      </dgm:prSet>
      <dgm:spPr/>
      <dgm:t>
        <a:bodyPr/>
        <a:lstStyle/>
        <a:p>
          <a:pPr rtl="1"/>
          <a:r>
            <a:rPr lang="ar-SA" sz="3200" dirty="0" smtClean="0"/>
            <a:t>البصرى ثم </a:t>
          </a:r>
          <a:r>
            <a:rPr lang="ar-SA" sz="3200" dirty="0" err="1" smtClean="0"/>
            <a:t>الدمشقى</a:t>
          </a:r>
          <a:r>
            <a:rPr lang="ar-SA" sz="3200" dirty="0" smtClean="0"/>
            <a:t>، الفقيه </a:t>
          </a:r>
          <a:r>
            <a:rPr lang="ar-SA" sz="3200" dirty="0" err="1" smtClean="0"/>
            <a:t>الشافعى</a:t>
          </a:r>
          <a:r>
            <a:rPr lang="ar-SA" sz="3200" dirty="0" smtClean="0"/>
            <a:t>.</a:t>
          </a:r>
          <a:endParaRPr lang="ar-SA" sz="3200" dirty="0"/>
        </a:p>
      </dgm:t>
    </dgm:pt>
    <dgm:pt modelId="{D1FD42A1-9F4A-4C6A-BC40-388B038D121B}" type="parTrans" cxnId="{7D70F59F-573D-4E9A-878E-9C3700DF3479}">
      <dgm:prSet/>
      <dgm:spPr/>
      <dgm:t>
        <a:bodyPr/>
        <a:lstStyle/>
        <a:p>
          <a:pPr rtl="1"/>
          <a:endParaRPr lang="ar-SA"/>
        </a:p>
      </dgm:t>
    </dgm:pt>
    <dgm:pt modelId="{BA40D47E-5D74-451E-962A-63F2774298FA}" type="sibTrans" cxnId="{7D70F59F-573D-4E9A-878E-9C3700DF3479}">
      <dgm:prSet/>
      <dgm:spPr/>
      <dgm:t>
        <a:bodyPr/>
        <a:lstStyle/>
        <a:p>
          <a:pPr rtl="1"/>
          <a:endParaRPr lang="ar-SA"/>
        </a:p>
      </dgm:t>
    </dgm:pt>
    <dgm:pt modelId="{A0E49F57-4319-440C-8DBF-0F96EDD4A775}" type="pres">
      <dgm:prSet presAssocID="{0DAE0F36-365F-41E9-B160-E3D08C41EF8B}" presName="outerComposite" presStyleCnt="0">
        <dgm:presLayoutVars>
          <dgm:chMax val="5"/>
          <dgm:dir/>
          <dgm:resizeHandles val="exact"/>
        </dgm:presLayoutVars>
      </dgm:prSet>
      <dgm:spPr/>
      <dgm:t>
        <a:bodyPr/>
        <a:lstStyle/>
        <a:p>
          <a:pPr rtl="1"/>
          <a:endParaRPr lang="ar-SA"/>
        </a:p>
      </dgm:t>
    </dgm:pt>
    <dgm:pt modelId="{CA317D7D-71FD-41DC-BE66-A5242D51F379}" type="pres">
      <dgm:prSet presAssocID="{0DAE0F36-365F-41E9-B160-E3D08C41EF8B}" presName="dummyMaxCanvas" presStyleCnt="0">
        <dgm:presLayoutVars/>
      </dgm:prSet>
      <dgm:spPr/>
    </dgm:pt>
    <dgm:pt modelId="{155FCD7B-8F82-478A-92D8-1304615EF2CA}" type="pres">
      <dgm:prSet presAssocID="{0DAE0F36-365F-41E9-B160-E3D08C41EF8B}" presName="ThreeNodes_1" presStyleLbl="node1" presStyleIdx="0" presStyleCnt="3">
        <dgm:presLayoutVars>
          <dgm:bulletEnabled val="1"/>
        </dgm:presLayoutVars>
      </dgm:prSet>
      <dgm:spPr/>
      <dgm:t>
        <a:bodyPr/>
        <a:lstStyle/>
        <a:p>
          <a:pPr rtl="1"/>
          <a:endParaRPr lang="ar-SA"/>
        </a:p>
      </dgm:t>
    </dgm:pt>
    <dgm:pt modelId="{89D379B5-0B11-4BE3-A642-2433E735DB61}" type="pres">
      <dgm:prSet presAssocID="{0DAE0F36-365F-41E9-B160-E3D08C41EF8B}" presName="ThreeNodes_2" presStyleLbl="node1" presStyleIdx="1" presStyleCnt="3">
        <dgm:presLayoutVars>
          <dgm:bulletEnabled val="1"/>
        </dgm:presLayoutVars>
      </dgm:prSet>
      <dgm:spPr/>
      <dgm:t>
        <a:bodyPr/>
        <a:lstStyle/>
        <a:p>
          <a:pPr rtl="1"/>
          <a:endParaRPr lang="ar-SA"/>
        </a:p>
      </dgm:t>
    </dgm:pt>
    <dgm:pt modelId="{8C11514F-5EC3-4AC7-B51F-B4554EF15BD0}" type="pres">
      <dgm:prSet presAssocID="{0DAE0F36-365F-41E9-B160-E3D08C41EF8B}" presName="ThreeNodes_3" presStyleLbl="node1" presStyleIdx="2" presStyleCnt="3">
        <dgm:presLayoutVars>
          <dgm:bulletEnabled val="1"/>
        </dgm:presLayoutVars>
      </dgm:prSet>
      <dgm:spPr/>
      <dgm:t>
        <a:bodyPr/>
        <a:lstStyle/>
        <a:p>
          <a:pPr rtl="1"/>
          <a:endParaRPr lang="ar-SA"/>
        </a:p>
      </dgm:t>
    </dgm:pt>
    <dgm:pt modelId="{7B9850EE-DC14-44EE-A51D-A4A83B995488}" type="pres">
      <dgm:prSet presAssocID="{0DAE0F36-365F-41E9-B160-E3D08C41EF8B}" presName="ThreeConn_1-2" presStyleLbl="fgAccFollowNode1" presStyleIdx="0" presStyleCnt="2">
        <dgm:presLayoutVars>
          <dgm:bulletEnabled val="1"/>
        </dgm:presLayoutVars>
      </dgm:prSet>
      <dgm:spPr/>
      <dgm:t>
        <a:bodyPr/>
        <a:lstStyle/>
        <a:p>
          <a:pPr rtl="1"/>
          <a:endParaRPr lang="ar-SA"/>
        </a:p>
      </dgm:t>
    </dgm:pt>
    <dgm:pt modelId="{031C8996-1E8A-4C5E-BADD-80AE2426DB17}" type="pres">
      <dgm:prSet presAssocID="{0DAE0F36-365F-41E9-B160-E3D08C41EF8B}" presName="ThreeConn_2-3" presStyleLbl="fgAccFollowNode1" presStyleIdx="1" presStyleCnt="2">
        <dgm:presLayoutVars>
          <dgm:bulletEnabled val="1"/>
        </dgm:presLayoutVars>
      </dgm:prSet>
      <dgm:spPr/>
      <dgm:t>
        <a:bodyPr/>
        <a:lstStyle/>
        <a:p>
          <a:pPr rtl="1"/>
          <a:endParaRPr lang="ar-SA"/>
        </a:p>
      </dgm:t>
    </dgm:pt>
    <dgm:pt modelId="{F92D2321-8CE7-425A-B35D-80E861DB7476}" type="pres">
      <dgm:prSet presAssocID="{0DAE0F36-365F-41E9-B160-E3D08C41EF8B}" presName="ThreeNodes_1_text" presStyleLbl="node1" presStyleIdx="2" presStyleCnt="3">
        <dgm:presLayoutVars>
          <dgm:bulletEnabled val="1"/>
        </dgm:presLayoutVars>
      </dgm:prSet>
      <dgm:spPr/>
      <dgm:t>
        <a:bodyPr/>
        <a:lstStyle/>
        <a:p>
          <a:pPr rtl="1"/>
          <a:endParaRPr lang="ar-SA"/>
        </a:p>
      </dgm:t>
    </dgm:pt>
    <dgm:pt modelId="{A192C76C-5C24-4125-954F-8C9492D0C5E5}" type="pres">
      <dgm:prSet presAssocID="{0DAE0F36-365F-41E9-B160-E3D08C41EF8B}" presName="ThreeNodes_2_text" presStyleLbl="node1" presStyleIdx="2" presStyleCnt="3">
        <dgm:presLayoutVars>
          <dgm:bulletEnabled val="1"/>
        </dgm:presLayoutVars>
      </dgm:prSet>
      <dgm:spPr/>
      <dgm:t>
        <a:bodyPr/>
        <a:lstStyle/>
        <a:p>
          <a:pPr rtl="1"/>
          <a:endParaRPr lang="ar-SA"/>
        </a:p>
      </dgm:t>
    </dgm:pt>
    <dgm:pt modelId="{A6D9AF3B-F50D-41C6-B3C1-F373ED97FE94}" type="pres">
      <dgm:prSet presAssocID="{0DAE0F36-365F-41E9-B160-E3D08C41EF8B}" presName="ThreeNodes_3_text" presStyleLbl="node1" presStyleIdx="2" presStyleCnt="3">
        <dgm:presLayoutVars>
          <dgm:bulletEnabled val="1"/>
        </dgm:presLayoutVars>
      </dgm:prSet>
      <dgm:spPr/>
      <dgm:t>
        <a:bodyPr/>
        <a:lstStyle/>
        <a:p>
          <a:pPr rtl="1"/>
          <a:endParaRPr lang="ar-SA"/>
        </a:p>
      </dgm:t>
    </dgm:pt>
  </dgm:ptLst>
  <dgm:cxnLst>
    <dgm:cxn modelId="{4E8E5CFE-8C2B-45DB-BBC7-6715C684AF63}" srcId="{0DAE0F36-365F-41E9-B160-E3D08C41EF8B}" destId="{69CDD7A7-D6B5-4D25-991F-50C4F8DFDED8}" srcOrd="1" destOrd="0" parTransId="{075C9243-87A9-4014-8F18-6801576FE093}" sibTransId="{E9A7BB07-C9DE-4CF9-9E0B-A198BD3B9DD5}"/>
    <dgm:cxn modelId="{97B846F2-D78C-4FA0-9611-7C3A9646C0E8}" type="presOf" srcId="{E9A7BB07-C9DE-4CF9-9E0B-A198BD3B9DD5}" destId="{031C8996-1E8A-4C5E-BADD-80AE2426DB17}" srcOrd="0" destOrd="0" presId="urn:microsoft.com/office/officeart/2005/8/layout/vProcess5"/>
    <dgm:cxn modelId="{8150236F-5466-4A0A-B409-E21C60E5E7DE}" type="presOf" srcId="{69CDD7A7-D6B5-4D25-991F-50C4F8DFDED8}" destId="{89D379B5-0B11-4BE3-A642-2433E735DB61}" srcOrd="0" destOrd="0" presId="urn:microsoft.com/office/officeart/2005/8/layout/vProcess5"/>
    <dgm:cxn modelId="{B9341681-2BC7-4E88-85C9-E3437D92AC5C}" type="presOf" srcId="{0737F8BA-3AD1-4489-B7CB-B5F56970D0B1}" destId="{155FCD7B-8F82-478A-92D8-1304615EF2CA}" srcOrd="0" destOrd="0" presId="urn:microsoft.com/office/officeart/2005/8/layout/vProcess5"/>
    <dgm:cxn modelId="{BF60654A-599B-4CC9-87CD-7EF60F25CD3D}" srcId="{0DAE0F36-365F-41E9-B160-E3D08C41EF8B}" destId="{0737F8BA-3AD1-4489-B7CB-B5F56970D0B1}" srcOrd="0" destOrd="0" parTransId="{D4C646C0-2A85-44E8-A746-41510C1C0336}" sibTransId="{37126C5D-5625-43FF-AD65-3E225BAD1CAC}"/>
    <dgm:cxn modelId="{7D70F59F-573D-4E9A-878E-9C3700DF3479}" srcId="{0DAE0F36-365F-41E9-B160-E3D08C41EF8B}" destId="{DC923A96-BFA5-490A-B0A5-357BBC71BF92}" srcOrd="2" destOrd="0" parTransId="{D1FD42A1-9F4A-4C6A-BC40-388B038D121B}" sibTransId="{BA40D47E-5D74-451E-962A-63F2774298FA}"/>
    <dgm:cxn modelId="{2C40AE78-63D4-4326-9D85-8DE4AF189CD6}" type="presOf" srcId="{37126C5D-5625-43FF-AD65-3E225BAD1CAC}" destId="{7B9850EE-DC14-44EE-A51D-A4A83B995488}" srcOrd="0" destOrd="0" presId="urn:microsoft.com/office/officeart/2005/8/layout/vProcess5"/>
    <dgm:cxn modelId="{B08AF34F-3095-462C-9440-FC4AB58ACEB0}" type="presOf" srcId="{0DAE0F36-365F-41E9-B160-E3D08C41EF8B}" destId="{A0E49F57-4319-440C-8DBF-0F96EDD4A775}" srcOrd="0" destOrd="0" presId="urn:microsoft.com/office/officeart/2005/8/layout/vProcess5"/>
    <dgm:cxn modelId="{6241623D-A1B6-4E31-9F57-F7AAD1694607}" type="presOf" srcId="{DC923A96-BFA5-490A-B0A5-357BBC71BF92}" destId="{A6D9AF3B-F50D-41C6-B3C1-F373ED97FE94}" srcOrd="1" destOrd="0" presId="urn:microsoft.com/office/officeart/2005/8/layout/vProcess5"/>
    <dgm:cxn modelId="{3C61F3E5-DAD4-40B9-8218-317C9234C77B}" type="presOf" srcId="{0737F8BA-3AD1-4489-B7CB-B5F56970D0B1}" destId="{F92D2321-8CE7-425A-B35D-80E861DB7476}" srcOrd="1" destOrd="0" presId="urn:microsoft.com/office/officeart/2005/8/layout/vProcess5"/>
    <dgm:cxn modelId="{09C64C49-60C2-44D4-8547-CE2905307148}" type="presOf" srcId="{DC923A96-BFA5-490A-B0A5-357BBC71BF92}" destId="{8C11514F-5EC3-4AC7-B51F-B4554EF15BD0}" srcOrd="0" destOrd="0" presId="urn:microsoft.com/office/officeart/2005/8/layout/vProcess5"/>
    <dgm:cxn modelId="{CBAA442F-DBD2-4B2E-A164-28432949F6F7}" type="presOf" srcId="{69CDD7A7-D6B5-4D25-991F-50C4F8DFDED8}" destId="{A192C76C-5C24-4125-954F-8C9492D0C5E5}" srcOrd="1" destOrd="0" presId="urn:microsoft.com/office/officeart/2005/8/layout/vProcess5"/>
    <dgm:cxn modelId="{B02304CC-658D-4FB9-ABA9-8792B6F5A962}" type="presParOf" srcId="{A0E49F57-4319-440C-8DBF-0F96EDD4A775}" destId="{CA317D7D-71FD-41DC-BE66-A5242D51F379}" srcOrd="0" destOrd="0" presId="urn:microsoft.com/office/officeart/2005/8/layout/vProcess5"/>
    <dgm:cxn modelId="{D90B5C6A-5AE7-4D95-9929-DAD3BF47349D}" type="presParOf" srcId="{A0E49F57-4319-440C-8DBF-0F96EDD4A775}" destId="{155FCD7B-8F82-478A-92D8-1304615EF2CA}" srcOrd="1" destOrd="0" presId="urn:microsoft.com/office/officeart/2005/8/layout/vProcess5"/>
    <dgm:cxn modelId="{2D3FD372-CDB9-4BA6-9612-C85B6E88B802}" type="presParOf" srcId="{A0E49F57-4319-440C-8DBF-0F96EDD4A775}" destId="{89D379B5-0B11-4BE3-A642-2433E735DB61}" srcOrd="2" destOrd="0" presId="urn:microsoft.com/office/officeart/2005/8/layout/vProcess5"/>
    <dgm:cxn modelId="{3AC169AC-775C-4ACC-B0C0-4F902059B7D5}" type="presParOf" srcId="{A0E49F57-4319-440C-8DBF-0F96EDD4A775}" destId="{8C11514F-5EC3-4AC7-B51F-B4554EF15BD0}" srcOrd="3" destOrd="0" presId="urn:microsoft.com/office/officeart/2005/8/layout/vProcess5"/>
    <dgm:cxn modelId="{F384B7CB-2F6D-43F0-AAE9-8068565625CC}" type="presParOf" srcId="{A0E49F57-4319-440C-8DBF-0F96EDD4A775}" destId="{7B9850EE-DC14-44EE-A51D-A4A83B995488}" srcOrd="4" destOrd="0" presId="urn:microsoft.com/office/officeart/2005/8/layout/vProcess5"/>
    <dgm:cxn modelId="{6DEC6BC8-522D-4272-91A1-B1FC4353FCE1}" type="presParOf" srcId="{A0E49F57-4319-440C-8DBF-0F96EDD4A775}" destId="{031C8996-1E8A-4C5E-BADD-80AE2426DB17}" srcOrd="5" destOrd="0" presId="urn:microsoft.com/office/officeart/2005/8/layout/vProcess5"/>
    <dgm:cxn modelId="{217F714B-5562-4BBA-896A-E06E508F1796}" type="presParOf" srcId="{A0E49F57-4319-440C-8DBF-0F96EDD4A775}" destId="{F92D2321-8CE7-425A-B35D-80E861DB7476}" srcOrd="6" destOrd="0" presId="urn:microsoft.com/office/officeart/2005/8/layout/vProcess5"/>
    <dgm:cxn modelId="{BD85C6E4-80CC-4E72-92E6-BFF8FFBD9521}" type="presParOf" srcId="{A0E49F57-4319-440C-8DBF-0F96EDD4A775}" destId="{A192C76C-5C24-4125-954F-8C9492D0C5E5}" srcOrd="7" destOrd="0" presId="urn:microsoft.com/office/officeart/2005/8/layout/vProcess5"/>
    <dgm:cxn modelId="{E8A52DE9-FF71-473B-9E24-2AEA658EB573}" type="presParOf" srcId="{A0E49F57-4319-440C-8DBF-0F96EDD4A775}" destId="{A6D9AF3B-F50D-41C6-B3C1-F373ED97FE94}"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9FBE777A-9A96-4AD3-A7D1-2D267630BF42}" type="doc">
      <dgm:prSet loTypeId="urn:microsoft.com/office/officeart/2005/8/layout/vList3" loCatId="list" qsTypeId="urn:microsoft.com/office/officeart/2005/8/quickstyle/simple1" qsCatId="simple" csTypeId="urn:microsoft.com/office/officeart/2005/8/colors/colorful4" csCatId="colorful"/>
      <dgm:spPr/>
      <dgm:t>
        <a:bodyPr/>
        <a:lstStyle/>
        <a:p>
          <a:pPr rtl="1"/>
          <a:endParaRPr lang="ar-SA"/>
        </a:p>
      </dgm:t>
    </dgm:pt>
    <dgm:pt modelId="{C583EF10-D8F4-45B9-B646-7446EA22FC73}">
      <dgm:prSet/>
      <dgm:spPr/>
      <dgm:t>
        <a:bodyPr/>
        <a:lstStyle/>
        <a:p>
          <a:pPr rtl="1"/>
          <a:r>
            <a:rPr lang="ar-SA" dirty="0" smtClean="0"/>
            <a:t>كان مولده سن 700 هـ (سبعمائة).</a:t>
          </a:r>
          <a:endParaRPr lang="ar-SA" dirty="0"/>
        </a:p>
      </dgm:t>
    </dgm:pt>
    <dgm:pt modelId="{5F9EDEA6-5ACB-43E4-B63D-333907EFB58F}" type="parTrans" cxnId="{C357A2D4-6F2A-42C8-98CD-E8BA142E58F6}">
      <dgm:prSet/>
      <dgm:spPr/>
      <dgm:t>
        <a:bodyPr/>
        <a:lstStyle/>
        <a:p>
          <a:pPr rtl="1"/>
          <a:endParaRPr lang="ar-SA"/>
        </a:p>
      </dgm:t>
    </dgm:pt>
    <dgm:pt modelId="{B0E1F7BA-8B6D-4EBC-9C64-FF836F1B7051}" type="sibTrans" cxnId="{C357A2D4-6F2A-42C8-98CD-E8BA142E58F6}">
      <dgm:prSet/>
      <dgm:spPr/>
      <dgm:t>
        <a:bodyPr/>
        <a:lstStyle/>
        <a:p>
          <a:pPr rtl="1"/>
          <a:endParaRPr lang="ar-SA"/>
        </a:p>
      </dgm:t>
    </dgm:pt>
    <dgm:pt modelId="{F932CF6F-441F-414A-B1EB-1D1C7B77A0AA}">
      <dgm:prSet/>
      <dgm:spPr/>
      <dgm:t>
        <a:bodyPr/>
        <a:lstStyle/>
        <a:p>
          <a:pPr rtl="1"/>
          <a:r>
            <a:rPr lang="ar-SA" dirty="0" smtClean="0"/>
            <a:t>قَدِم دمشق وله سبع سنين مع أخيه بعد موت أبيه.</a:t>
          </a:r>
          <a:endParaRPr lang="ar-SA" dirty="0"/>
        </a:p>
      </dgm:t>
    </dgm:pt>
    <dgm:pt modelId="{37E4038B-D6EE-45B7-88FC-7E046FAE35F8}" type="parTrans" cxnId="{0150CC6B-59B0-4604-A7F0-E6AA829CC073}">
      <dgm:prSet/>
      <dgm:spPr/>
      <dgm:t>
        <a:bodyPr/>
        <a:lstStyle/>
        <a:p>
          <a:pPr rtl="1"/>
          <a:endParaRPr lang="ar-SA"/>
        </a:p>
      </dgm:t>
    </dgm:pt>
    <dgm:pt modelId="{849B778C-7C0E-410F-9E4C-D9977DDF9ACB}" type="sibTrans" cxnId="{0150CC6B-59B0-4604-A7F0-E6AA829CC073}">
      <dgm:prSet/>
      <dgm:spPr/>
      <dgm:t>
        <a:bodyPr/>
        <a:lstStyle/>
        <a:p>
          <a:pPr rtl="1"/>
          <a:endParaRPr lang="ar-SA"/>
        </a:p>
      </dgm:t>
    </dgm:pt>
    <dgm:pt modelId="{AD391827-A734-424D-8BBF-2A5D43A14EED}">
      <dgm:prSet/>
      <dgm:spPr/>
      <dgm:t>
        <a:bodyPr/>
        <a:lstStyle/>
        <a:p>
          <a:pPr rtl="1"/>
          <a:r>
            <a:rPr lang="ar-SA" dirty="0" smtClean="0"/>
            <a:t>وتوفى </a:t>
          </a:r>
          <a:r>
            <a:rPr lang="ar-SA" dirty="0" err="1" smtClean="0"/>
            <a:t>فى</a:t>
          </a:r>
          <a:r>
            <a:rPr lang="ar-SA" dirty="0" smtClean="0"/>
            <a:t> شعبان سنة 774 هـ (أربع وسبعين </a:t>
          </a:r>
          <a:r>
            <a:rPr lang="ar-SA" dirty="0" err="1" smtClean="0"/>
            <a:t>وسعبمائة</a:t>
          </a:r>
          <a:r>
            <a:rPr lang="ar-SA" dirty="0" smtClean="0"/>
            <a:t> من الهجرة). </a:t>
          </a:r>
          <a:endParaRPr lang="ar-SA" dirty="0"/>
        </a:p>
      </dgm:t>
    </dgm:pt>
    <dgm:pt modelId="{2E8F7FF1-B573-469D-9844-24FF76C22C17}" type="parTrans" cxnId="{B7E99BE7-2CCB-41DD-8569-F9765EAF22A2}">
      <dgm:prSet/>
      <dgm:spPr/>
      <dgm:t>
        <a:bodyPr/>
        <a:lstStyle/>
        <a:p>
          <a:pPr rtl="1"/>
          <a:endParaRPr lang="ar-SA"/>
        </a:p>
      </dgm:t>
    </dgm:pt>
    <dgm:pt modelId="{18BE93D0-8329-416E-BCC3-4E25FE62BC61}" type="sibTrans" cxnId="{B7E99BE7-2CCB-41DD-8569-F9765EAF22A2}">
      <dgm:prSet/>
      <dgm:spPr/>
      <dgm:t>
        <a:bodyPr/>
        <a:lstStyle/>
        <a:p>
          <a:pPr rtl="1"/>
          <a:endParaRPr lang="ar-SA"/>
        </a:p>
      </dgm:t>
    </dgm:pt>
    <dgm:pt modelId="{BADBC662-C4CF-45C4-BADD-0A3362C42280}" type="pres">
      <dgm:prSet presAssocID="{9FBE777A-9A96-4AD3-A7D1-2D267630BF42}" presName="linearFlow" presStyleCnt="0">
        <dgm:presLayoutVars>
          <dgm:dir/>
          <dgm:resizeHandles val="exact"/>
        </dgm:presLayoutVars>
      </dgm:prSet>
      <dgm:spPr/>
      <dgm:t>
        <a:bodyPr/>
        <a:lstStyle/>
        <a:p>
          <a:pPr rtl="1"/>
          <a:endParaRPr lang="ar-SA"/>
        </a:p>
      </dgm:t>
    </dgm:pt>
    <dgm:pt modelId="{09019282-E5EF-41FF-8E88-AC6E94A87063}" type="pres">
      <dgm:prSet presAssocID="{C583EF10-D8F4-45B9-B646-7446EA22FC73}" presName="composite" presStyleCnt="0"/>
      <dgm:spPr/>
    </dgm:pt>
    <dgm:pt modelId="{471A5662-CB5B-4F4B-8D8A-E035D2E5FE91}" type="pres">
      <dgm:prSet presAssocID="{C583EF10-D8F4-45B9-B646-7446EA22FC73}" presName="imgShp" presStyleLbl="fgImgPlace1" presStyleIdx="0" presStyleCnt="3"/>
      <dgm:spPr/>
    </dgm:pt>
    <dgm:pt modelId="{F67D908E-EB29-4CB5-B4CF-02151FD3584D}" type="pres">
      <dgm:prSet presAssocID="{C583EF10-D8F4-45B9-B646-7446EA22FC73}" presName="txShp" presStyleLbl="node1" presStyleIdx="0" presStyleCnt="3">
        <dgm:presLayoutVars>
          <dgm:bulletEnabled val="1"/>
        </dgm:presLayoutVars>
      </dgm:prSet>
      <dgm:spPr/>
      <dgm:t>
        <a:bodyPr/>
        <a:lstStyle/>
        <a:p>
          <a:pPr rtl="1"/>
          <a:endParaRPr lang="ar-SA"/>
        </a:p>
      </dgm:t>
    </dgm:pt>
    <dgm:pt modelId="{3E02E65E-B915-47BF-941C-78847710308F}" type="pres">
      <dgm:prSet presAssocID="{B0E1F7BA-8B6D-4EBC-9C64-FF836F1B7051}" presName="spacing" presStyleCnt="0"/>
      <dgm:spPr/>
    </dgm:pt>
    <dgm:pt modelId="{1B2C7C78-9BA0-4C44-915A-16B9547F7950}" type="pres">
      <dgm:prSet presAssocID="{F932CF6F-441F-414A-B1EB-1D1C7B77A0AA}" presName="composite" presStyleCnt="0"/>
      <dgm:spPr/>
    </dgm:pt>
    <dgm:pt modelId="{27529CFE-8853-4634-BD67-A430F1AF0924}" type="pres">
      <dgm:prSet presAssocID="{F932CF6F-441F-414A-B1EB-1D1C7B77A0AA}" presName="imgShp" presStyleLbl="fgImgPlace1" presStyleIdx="1" presStyleCnt="3"/>
      <dgm:spPr/>
    </dgm:pt>
    <dgm:pt modelId="{7400D060-CC1F-427F-9CDC-341A9FDC4943}" type="pres">
      <dgm:prSet presAssocID="{F932CF6F-441F-414A-B1EB-1D1C7B77A0AA}" presName="txShp" presStyleLbl="node1" presStyleIdx="1" presStyleCnt="3">
        <dgm:presLayoutVars>
          <dgm:bulletEnabled val="1"/>
        </dgm:presLayoutVars>
      </dgm:prSet>
      <dgm:spPr/>
      <dgm:t>
        <a:bodyPr/>
        <a:lstStyle/>
        <a:p>
          <a:pPr rtl="1"/>
          <a:endParaRPr lang="ar-SA"/>
        </a:p>
      </dgm:t>
    </dgm:pt>
    <dgm:pt modelId="{017F4F1F-5146-4961-8573-7198D1B979C1}" type="pres">
      <dgm:prSet presAssocID="{849B778C-7C0E-410F-9E4C-D9977DDF9ACB}" presName="spacing" presStyleCnt="0"/>
      <dgm:spPr/>
    </dgm:pt>
    <dgm:pt modelId="{53402365-1E69-4EBA-B2A3-81CA66E1B877}" type="pres">
      <dgm:prSet presAssocID="{AD391827-A734-424D-8BBF-2A5D43A14EED}" presName="composite" presStyleCnt="0"/>
      <dgm:spPr/>
    </dgm:pt>
    <dgm:pt modelId="{4478BF3C-C281-4A28-BB69-435E44021D46}" type="pres">
      <dgm:prSet presAssocID="{AD391827-A734-424D-8BBF-2A5D43A14EED}" presName="imgShp" presStyleLbl="fgImgPlace1" presStyleIdx="2" presStyleCnt="3"/>
      <dgm:spPr/>
    </dgm:pt>
    <dgm:pt modelId="{24215A95-0924-413A-8CC8-A807BD3B0DDC}" type="pres">
      <dgm:prSet presAssocID="{AD391827-A734-424D-8BBF-2A5D43A14EED}" presName="txShp" presStyleLbl="node1" presStyleIdx="2" presStyleCnt="3">
        <dgm:presLayoutVars>
          <dgm:bulletEnabled val="1"/>
        </dgm:presLayoutVars>
      </dgm:prSet>
      <dgm:spPr/>
      <dgm:t>
        <a:bodyPr/>
        <a:lstStyle/>
        <a:p>
          <a:pPr rtl="1"/>
          <a:endParaRPr lang="ar-SA"/>
        </a:p>
      </dgm:t>
    </dgm:pt>
  </dgm:ptLst>
  <dgm:cxnLst>
    <dgm:cxn modelId="{E19920DF-114F-4992-B2E0-E2BFA1FC15CF}" type="presOf" srcId="{AD391827-A734-424D-8BBF-2A5D43A14EED}" destId="{24215A95-0924-413A-8CC8-A807BD3B0DDC}" srcOrd="0" destOrd="0" presId="urn:microsoft.com/office/officeart/2005/8/layout/vList3"/>
    <dgm:cxn modelId="{C357A2D4-6F2A-42C8-98CD-E8BA142E58F6}" srcId="{9FBE777A-9A96-4AD3-A7D1-2D267630BF42}" destId="{C583EF10-D8F4-45B9-B646-7446EA22FC73}" srcOrd="0" destOrd="0" parTransId="{5F9EDEA6-5ACB-43E4-B63D-333907EFB58F}" sibTransId="{B0E1F7BA-8B6D-4EBC-9C64-FF836F1B7051}"/>
    <dgm:cxn modelId="{0150CC6B-59B0-4604-A7F0-E6AA829CC073}" srcId="{9FBE777A-9A96-4AD3-A7D1-2D267630BF42}" destId="{F932CF6F-441F-414A-B1EB-1D1C7B77A0AA}" srcOrd="1" destOrd="0" parTransId="{37E4038B-D6EE-45B7-88FC-7E046FAE35F8}" sibTransId="{849B778C-7C0E-410F-9E4C-D9977DDF9ACB}"/>
    <dgm:cxn modelId="{AFD13AED-9872-42A7-A924-701522C7DDC6}" type="presOf" srcId="{F932CF6F-441F-414A-B1EB-1D1C7B77A0AA}" destId="{7400D060-CC1F-427F-9CDC-341A9FDC4943}" srcOrd="0" destOrd="0" presId="urn:microsoft.com/office/officeart/2005/8/layout/vList3"/>
    <dgm:cxn modelId="{B7E99BE7-2CCB-41DD-8569-F9765EAF22A2}" srcId="{9FBE777A-9A96-4AD3-A7D1-2D267630BF42}" destId="{AD391827-A734-424D-8BBF-2A5D43A14EED}" srcOrd="2" destOrd="0" parTransId="{2E8F7FF1-B573-469D-9844-24FF76C22C17}" sibTransId="{18BE93D0-8329-416E-BCC3-4E25FE62BC61}"/>
    <dgm:cxn modelId="{2D339CA1-2DB8-41B0-A12E-B13DA3D0D15F}" type="presOf" srcId="{9FBE777A-9A96-4AD3-A7D1-2D267630BF42}" destId="{BADBC662-C4CF-45C4-BADD-0A3362C42280}" srcOrd="0" destOrd="0" presId="urn:microsoft.com/office/officeart/2005/8/layout/vList3"/>
    <dgm:cxn modelId="{FDA7212B-FE7C-44B2-A35D-B7523A94ADDB}" type="presOf" srcId="{C583EF10-D8F4-45B9-B646-7446EA22FC73}" destId="{F67D908E-EB29-4CB5-B4CF-02151FD3584D}" srcOrd="0" destOrd="0" presId="urn:microsoft.com/office/officeart/2005/8/layout/vList3"/>
    <dgm:cxn modelId="{AD5C5364-428E-4C91-9905-BDAF377F7183}" type="presParOf" srcId="{BADBC662-C4CF-45C4-BADD-0A3362C42280}" destId="{09019282-E5EF-41FF-8E88-AC6E94A87063}" srcOrd="0" destOrd="0" presId="urn:microsoft.com/office/officeart/2005/8/layout/vList3"/>
    <dgm:cxn modelId="{F88D95A9-57A6-4A28-BD72-304FDC5A20AE}" type="presParOf" srcId="{09019282-E5EF-41FF-8E88-AC6E94A87063}" destId="{471A5662-CB5B-4F4B-8D8A-E035D2E5FE91}" srcOrd="0" destOrd="0" presId="urn:microsoft.com/office/officeart/2005/8/layout/vList3"/>
    <dgm:cxn modelId="{5B9505DB-0ACC-49A5-8A8E-ADF2BDE58D9A}" type="presParOf" srcId="{09019282-E5EF-41FF-8E88-AC6E94A87063}" destId="{F67D908E-EB29-4CB5-B4CF-02151FD3584D}" srcOrd="1" destOrd="0" presId="urn:microsoft.com/office/officeart/2005/8/layout/vList3"/>
    <dgm:cxn modelId="{4AC0CFD2-43CB-44D4-BB24-8B79D5071681}" type="presParOf" srcId="{BADBC662-C4CF-45C4-BADD-0A3362C42280}" destId="{3E02E65E-B915-47BF-941C-78847710308F}" srcOrd="1" destOrd="0" presId="urn:microsoft.com/office/officeart/2005/8/layout/vList3"/>
    <dgm:cxn modelId="{27A3A68A-46FF-4459-9DC8-5F4E49360776}" type="presParOf" srcId="{BADBC662-C4CF-45C4-BADD-0A3362C42280}" destId="{1B2C7C78-9BA0-4C44-915A-16B9547F7950}" srcOrd="2" destOrd="0" presId="urn:microsoft.com/office/officeart/2005/8/layout/vList3"/>
    <dgm:cxn modelId="{ED72E90F-1DFC-4CFC-88A1-F147A539441D}" type="presParOf" srcId="{1B2C7C78-9BA0-4C44-915A-16B9547F7950}" destId="{27529CFE-8853-4634-BD67-A430F1AF0924}" srcOrd="0" destOrd="0" presId="urn:microsoft.com/office/officeart/2005/8/layout/vList3"/>
    <dgm:cxn modelId="{B1BB071E-B233-4E99-8C43-BC4B168041B5}" type="presParOf" srcId="{1B2C7C78-9BA0-4C44-915A-16B9547F7950}" destId="{7400D060-CC1F-427F-9CDC-341A9FDC4943}" srcOrd="1" destOrd="0" presId="urn:microsoft.com/office/officeart/2005/8/layout/vList3"/>
    <dgm:cxn modelId="{C4EF8A4A-9481-4221-9010-60AEC2B299F5}" type="presParOf" srcId="{BADBC662-C4CF-45C4-BADD-0A3362C42280}" destId="{017F4F1F-5146-4961-8573-7198D1B979C1}" srcOrd="3" destOrd="0" presId="urn:microsoft.com/office/officeart/2005/8/layout/vList3"/>
    <dgm:cxn modelId="{5570BC4F-C8C3-4EC7-B273-17F75C306DA5}" type="presParOf" srcId="{BADBC662-C4CF-45C4-BADD-0A3362C42280}" destId="{53402365-1E69-4EBA-B2A3-81CA66E1B877}" srcOrd="4" destOrd="0" presId="urn:microsoft.com/office/officeart/2005/8/layout/vList3"/>
    <dgm:cxn modelId="{852D5A3B-C250-48D7-8E4E-C94F704409A9}" type="presParOf" srcId="{53402365-1E69-4EBA-B2A3-81CA66E1B877}" destId="{4478BF3C-C281-4A28-BB69-435E44021D46}" srcOrd="0" destOrd="0" presId="urn:microsoft.com/office/officeart/2005/8/layout/vList3"/>
    <dgm:cxn modelId="{99DAB950-240F-488B-A291-3E03804A98AC}" type="presParOf" srcId="{53402365-1E69-4EBA-B2A3-81CA66E1B877}" destId="{24215A95-0924-413A-8CC8-A807BD3B0DD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27AC0B97-A019-42DB-A2F3-5FA3B7E71B72}"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5C01DF39-E012-4489-88A3-9D7388FB475F}">
      <dgm:prSet custT="1"/>
      <dgm:spPr>
        <a:solidFill>
          <a:schemeClr val="bg2">
            <a:lumMod val="50000"/>
          </a:schemeClr>
        </a:solidFill>
      </dgm:spPr>
      <dgm:t>
        <a:bodyPr/>
        <a:lstStyle/>
        <a:p>
          <a:pPr algn="ctr" rtl="1"/>
          <a:r>
            <a:rPr lang="ar-SA" sz="3600" b="1" u="sng" dirty="0" err="1" smtClean="0"/>
            <a:t>شيوخة</a:t>
          </a:r>
          <a:r>
            <a:rPr lang="ar-SA" sz="2400" b="1" dirty="0" smtClean="0"/>
            <a:t>:</a:t>
          </a:r>
          <a:endParaRPr lang="ar-SA" sz="2400" dirty="0"/>
        </a:p>
      </dgm:t>
    </dgm:pt>
    <dgm:pt modelId="{1A6DE1BF-1D99-476D-BC17-CE805C63E119}" type="parTrans" cxnId="{0863B03E-2247-48B0-B579-A6D313BB8EAB}">
      <dgm:prSet/>
      <dgm:spPr/>
      <dgm:t>
        <a:bodyPr/>
        <a:lstStyle/>
        <a:p>
          <a:pPr rtl="1"/>
          <a:endParaRPr lang="ar-SA"/>
        </a:p>
      </dgm:t>
    </dgm:pt>
    <dgm:pt modelId="{36822669-E2E5-4CBF-852F-B143FD116836}" type="sibTrans" cxnId="{0863B03E-2247-48B0-B579-A6D313BB8EAB}">
      <dgm:prSet/>
      <dgm:spPr/>
      <dgm:t>
        <a:bodyPr/>
        <a:lstStyle/>
        <a:p>
          <a:pPr rtl="1"/>
          <a:endParaRPr lang="ar-SA"/>
        </a:p>
      </dgm:t>
    </dgm:pt>
    <dgm:pt modelId="{01E50375-C7DE-442E-81F8-CC0101989E69}">
      <dgm:prSet custT="1">
        <dgm:style>
          <a:lnRef idx="1">
            <a:schemeClr val="dk1"/>
          </a:lnRef>
          <a:fillRef idx="2">
            <a:schemeClr val="dk1"/>
          </a:fillRef>
          <a:effectRef idx="1">
            <a:schemeClr val="dk1"/>
          </a:effectRef>
          <a:fontRef idx="minor">
            <a:schemeClr val="dk1"/>
          </a:fontRef>
        </dgm:style>
      </dgm:prSet>
      <dgm:spPr/>
      <dgm:t>
        <a:bodyPr/>
        <a:lstStyle/>
        <a:p>
          <a:pPr algn="r" rtl="1"/>
          <a:r>
            <a:rPr lang="ar-SA" sz="3200" dirty="0" smtClean="0"/>
            <a:t>سمع من ابن الشجنة، </a:t>
          </a:r>
          <a:r>
            <a:rPr lang="ar-SA" sz="3200" dirty="0" err="1" smtClean="0"/>
            <a:t>والآمدى</a:t>
          </a:r>
          <a:r>
            <a:rPr lang="ar-SA" sz="3200" dirty="0" smtClean="0"/>
            <a:t>، وابن عساكر، وغيرهم.</a:t>
          </a:r>
          <a:endParaRPr lang="ar-SA" sz="3200" dirty="0"/>
        </a:p>
      </dgm:t>
    </dgm:pt>
    <dgm:pt modelId="{039D91E1-8364-4DB7-8F3B-9F3B1E43A71B}" type="parTrans" cxnId="{EC3A8AEA-D3D0-4699-AEA6-5641A04FAB96}">
      <dgm:prSet/>
      <dgm:spPr/>
      <dgm:t>
        <a:bodyPr/>
        <a:lstStyle/>
        <a:p>
          <a:pPr rtl="1"/>
          <a:endParaRPr lang="ar-SA"/>
        </a:p>
      </dgm:t>
    </dgm:pt>
    <dgm:pt modelId="{ED8A140D-0150-4E7F-B752-59B73D710C47}" type="sibTrans" cxnId="{EC3A8AEA-D3D0-4699-AEA6-5641A04FAB96}">
      <dgm:prSet/>
      <dgm:spPr/>
      <dgm:t>
        <a:bodyPr/>
        <a:lstStyle/>
        <a:p>
          <a:pPr rtl="1"/>
          <a:endParaRPr lang="ar-SA"/>
        </a:p>
      </dgm:t>
    </dgm:pt>
    <dgm:pt modelId="{9C1E8750-868C-48E7-977E-6A30ADAFA34A}">
      <dgm:prSet custT="1">
        <dgm:style>
          <a:lnRef idx="1">
            <a:schemeClr val="accent5"/>
          </a:lnRef>
          <a:fillRef idx="2">
            <a:schemeClr val="accent5"/>
          </a:fillRef>
          <a:effectRef idx="1">
            <a:schemeClr val="accent5"/>
          </a:effectRef>
          <a:fontRef idx="minor">
            <a:schemeClr val="dk1"/>
          </a:fontRef>
        </dgm:style>
      </dgm:prSet>
      <dgm:spPr/>
      <dgm:t>
        <a:bodyPr/>
        <a:lstStyle/>
        <a:p>
          <a:pPr algn="r" rtl="1"/>
          <a:r>
            <a:rPr lang="ar-SA" sz="3200" dirty="0" smtClean="0"/>
            <a:t>لازم </a:t>
          </a:r>
          <a:r>
            <a:rPr lang="ar-SA" sz="3200" dirty="0" err="1" smtClean="0"/>
            <a:t>المزى</a:t>
          </a:r>
          <a:r>
            <a:rPr lang="ar-SA" sz="3200" dirty="0" smtClean="0"/>
            <a:t> وقرأ عليه تهذيب الكمال، وصاهره على ابنته. </a:t>
          </a:r>
          <a:endParaRPr lang="ar-SA" sz="3200" dirty="0"/>
        </a:p>
      </dgm:t>
    </dgm:pt>
    <dgm:pt modelId="{D23D5A45-A849-414B-8D99-B1F60EE14346}" type="parTrans" cxnId="{3A968FD0-F082-4312-B8A0-2E2548D54B7C}">
      <dgm:prSet/>
      <dgm:spPr/>
      <dgm:t>
        <a:bodyPr/>
        <a:lstStyle/>
        <a:p>
          <a:pPr rtl="1"/>
          <a:endParaRPr lang="ar-SA"/>
        </a:p>
      </dgm:t>
    </dgm:pt>
    <dgm:pt modelId="{B6F0A16C-2D40-45AA-84FA-407D5C76DFFD}" type="sibTrans" cxnId="{3A968FD0-F082-4312-B8A0-2E2548D54B7C}">
      <dgm:prSet/>
      <dgm:spPr/>
      <dgm:t>
        <a:bodyPr/>
        <a:lstStyle/>
        <a:p>
          <a:pPr rtl="1"/>
          <a:endParaRPr lang="ar-SA"/>
        </a:p>
      </dgm:t>
    </dgm:pt>
    <dgm:pt modelId="{E1650BC3-586A-48BC-A4FF-50453B45634C}">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3200" dirty="0" smtClean="0"/>
            <a:t> وابن تيمية، وفُتِن بحبه، وامتُحِن بسببه ،وكانت له خصوصية بابن تيمية، ومناضلة عنه، قلّده </a:t>
          </a:r>
          <a:r>
            <a:rPr lang="ar-SA" sz="3200" dirty="0" err="1" smtClean="0"/>
            <a:t>فى</a:t>
          </a:r>
          <a:r>
            <a:rPr lang="ar-SA" sz="3200" dirty="0" smtClean="0"/>
            <a:t> كثير من آرائه، وكان يفتى برأيه </a:t>
          </a:r>
          <a:r>
            <a:rPr lang="ar-SA" sz="3200" dirty="0" err="1" smtClean="0"/>
            <a:t>فى</a:t>
          </a:r>
          <a:r>
            <a:rPr lang="ar-SA" sz="3200" dirty="0" smtClean="0"/>
            <a:t> مسألة الطلاق.</a:t>
          </a:r>
          <a:endParaRPr lang="ar-SA" sz="3200" dirty="0"/>
        </a:p>
      </dgm:t>
    </dgm:pt>
    <dgm:pt modelId="{8F52682E-DAE0-4E22-8859-CB932F1BCEC0}" type="parTrans" cxnId="{E823AE14-8D75-4314-A6C7-2A04720437F2}">
      <dgm:prSet/>
      <dgm:spPr/>
      <dgm:t>
        <a:bodyPr/>
        <a:lstStyle/>
        <a:p>
          <a:pPr rtl="1"/>
          <a:endParaRPr lang="ar-SA"/>
        </a:p>
      </dgm:t>
    </dgm:pt>
    <dgm:pt modelId="{094EF185-DF74-4E4D-9181-D8C292C2E106}" type="sibTrans" cxnId="{E823AE14-8D75-4314-A6C7-2A04720437F2}">
      <dgm:prSet/>
      <dgm:spPr/>
      <dgm:t>
        <a:bodyPr/>
        <a:lstStyle/>
        <a:p>
          <a:pPr rtl="1"/>
          <a:endParaRPr lang="ar-SA"/>
        </a:p>
      </dgm:t>
    </dgm:pt>
    <dgm:pt modelId="{A3542262-ADF7-4AA3-A0D1-9BDF2376A938}">
      <dgm:prSet custT="1">
        <dgm:style>
          <a:lnRef idx="1">
            <a:schemeClr val="accent3"/>
          </a:lnRef>
          <a:fillRef idx="2">
            <a:schemeClr val="accent3"/>
          </a:fillRef>
          <a:effectRef idx="1">
            <a:schemeClr val="accent3"/>
          </a:effectRef>
          <a:fontRef idx="minor">
            <a:schemeClr val="dk1"/>
          </a:fontRef>
        </dgm:style>
      </dgm:prSet>
      <dgm:spPr/>
      <dgm:t>
        <a:bodyPr/>
        <a:lstStyle/>
        <a:p>
          <a:pPr rtl="1"/>
          <a:r>
            <a:rPr lang="ar-SA" sz="3200" dirty="0" smtClean="0"/>
            <a:t>وامتُحِن بسبب ذلك وأُوذِى.</a:t>
          </a:r>
          <a:endParaRPr lang="ar-SA" sz="3200" dirty="0"/>
        </a:p>
      </dgm:t>
    </dgm:pt>
    <dgm:pt modelId="{2950286A-79DA-46A2-A7C0-0C0A38C10674}" type="sibTrans" cxnId="{63391E44-D624-43F7-8C47-3BBFB8633582}">
      <dgm:prSet/>
      <dgm:spPr/>
      <dgm:t>
        <a:bodyPr/>
        <a:lstStyle/>
        <a:p>
          <a:pPr rtl="1"/>
          <a:endParaRPr lang="ar-SA"/>
        </a:p>
      </dgm:t>
    </dgm:pt>
    <dgm:pt modelId="{B5FC0A0D-E0A2-49CB-A660-9E513509E565}" type="parTrans" cxnId="{63391E44-D624-43F7-8C47-3BBFB8633582}">
      <dgm:prSet/>
      <dgm:spPr/>
      <dgm:t>
        <a:bodyPr/>
        <a:lstStyle/>
        <a:p>
          <a:pPr rtl="1"/>
          <a:endParaRPr lang="ar-SA"/>
        </a:p>
      </dgm:t>
    </dgm:pt>
    <dgm:pt modelId="{D677D8C1-1C8F-4526-8D56-8FEDEE9D1180}" type="pres">
      <dgm:prSet presAssocID="{27AC0B97-A019-42DB-A2F3-5FA3B7E71B72}" presName="outerComposite" presStyleCnt="0">
        <dgm:presLayoutVars>
          <dgm:chMax val="5"/>
          <dgm:dir/>
          <dgm:resizeHandles val="exact"/>
        </dgm:presLayoutVars>
      </dgm:prSet>
      <dgm:spPr/>
      <dgm:t>
        <a:bodyPr/>
        <a:lstStyle/>
        <a:p>
          <a:pPr rtl="1"/>
          <a:endParaRPr lang="ar-SA"/>
        </a:p>
      </dgm:t>
    </dgm:pt>
    <dgm:pt modelId="{0EB2EE04-DAA5-4254-9844-886242B5F843}" type="pres">
      <dgm:prSet presAssocID="{27AC0B97-A019-42DB-A2F3-5FA3B7E71B72}" presName="dummyMaxCanvas" presStyleCnt="0">
        <dgm:presLayoutVars/>
      </dgm:prSet>
      <dgm:spPr/>
    </dgm:pt>
    <dgm:pt modelId="{689E5B49-ACEC-4A79-B6DD-FEF2C3993A56}" type="pres">
      <dgm:prSet presAssocID="{27AC0B97-A019-42DB-A2F3-5FA3B7E71B72}" presName="FiveNodes_1" presStyleLbl="node1" presStyleIdx="0" presStyleCnt="5" custScaleY="55495" custLinFactNeighborX="163" custLinFactNeighborY="-22252">
        <dgm:presLayoutVars>
          <dgm:bulletEnabled val="1"/>
        </dgm:presLayoutVars>
      </dgm:prSet>
      <dgm:spPr/>
      <dgm:t>
        <a:bodyPr/>
        <a:lstStyle/>
        <a:p>
          <a:pPr rtl="1"/>
          <a:endParaRPr lang="ar-SA"/>
        </a:p>
      </dgm:t>
    </dgm:pt>
    <dgm:pt modelId="{D58D3BD7-9A29-4671-806D-BF48F7096AF9}" type="pres">
      <dgm:prSet presAssocID="{27AC0B97-A019-42DB-A2F3-5FA3B7E71B72}" presName="FiveNodes_2" presStyleLbl="node1" presStyleIdx="1" presStyleCnt="5" custLinFactNeighborX="-1623" custLinFactNeighborY="-50598">
        <dgm:presLayoutVars>
          <dgm:bulletEnabled val="1"/>
        </dgm:presLayoutVars>
      </dgm:prSet>
      <dgm:spPr/>
      <dgm:t>
        <a:bodyPr/>
        <a:lstStyle/>
        <a:p>
          <a:pPr rtl="1"/>
          <a:endParaRPr lang="ar-SA"/>
        </a:p>
      </dgm:t>
    </dgm:pt>
    <dgm:pt modelId="{FFF84382-0E9F-4134-AE97-A9BC7597E8E1}" type="pres">
      <dgm:prSet presAssocID="{27AC0B97-A019-42DB-A2F3-5FA3B7E71B72}" presName="FiveNodes_3" presStyleLbl="node1" presStyleIdx="2" presStyleCnt="5" custScaleY="96907" custLinFactNeighborX="-2272" custLinFactNeighborY="-60548">
        <dgm:presLayoutVars>
          <dgm:bulletEnabled val="1"/>
        </dgm:presLayoutVars>
      </dgm:prSet>
      <dgm:spPr/>
      <dgm:t>
        <a:bodyPr/>
        <a:lstStyle/>
        <a:p>
          <a:pPr rtl="1"/>
          <a:endParaRPr lang="ar-SA"/>
        </a:p>
      </dgm:t>
    </dgm:pt>
    <dgm:pt modelId="{5299DC1B-A026-4EB9-83E2-ADCE824E115F}" type="pres">
      <dgm:prSet presAssocID="{27AC0B97-A019-42DB-A2F3-5FA3B7E71B72}" presName="FiveNodes_4" presStyleLbl="node1" presStyleIdx="3" presStyleCnt="5" custScaleY="220746" custLinFactNeighborX="-649" custLinFactNeighborY="-7032">
        <dgm:presLayoutVars>
          <dgm:bulletEnabled val="1"/>
        </dgm:presLayoutVars>
      </dgm:prSet>
      <dgm:spPr/>
      <dgm:t>
        <a:bodyPr/>
        <a:lstStyle/>
        <a:p>
          <a:pPr rtl="1"/>
          <a:endParaRPr lang="ar-SA"/>
        </a:p>
      </dgm:t>
    </dgm:pt>
    <dgm:pt modelId="{0A34373D-2179-4FCE-BC48-6A5F0B176DC9}" type="pres">
      <dgm:prSet presAssocID="{27AC0B97-A019-42DB-A2F3-5FA3B7E71B72}" presName="FiveNodes_5" presStyleLbl="node1" presStyleIdx="4" presStyleCnt="5" custScaleY="54711" custLinFactNeighborX="-1298" custLinFactNeighborY="21097">
        <dgm:presLayoutVars>
          <dgm:bulletEnabled val="1"/>
        </dgm:presLayoutVars>
      </dgm:prSet>
      <dgm:spPr/>
      <dgm:t>
        <a:bodyPr/>
        <a:lstStyle/>
        <a:p>
          <a:pPr rtl="1"/>
          <a:endParaRPr lang="ar-SA"/>
        </a:p>
      </dgm:t>
    </dgm:pt>
    <dgm:pt modelId="{C11E5964-A5F5-4CEB-9A37-A27D6166B42D}" type="pres">
      <dgm:prSet presAssocID="{27AC0B97-A019-42DB-A2F3-5FA3B7E71B72}" presName="FiveConn_1-2" presStyleLbl="fgAccFollowNode1" presStyleIdx="0" presStyleCnt="4" custScaleX="124720" custLinFactNeighborX="0" custLinFactNeighborY="-69117">
        <dgm:presLayoutVars>
          <dgm:bulletEnabled val="1"/>
        </dgm:presLayoutVars>
      </dgm:prSet>
      <dgm:spPr/>
      <dgm:t>
        <a:bodyPr/>
        <a:lstStyle/>
        <a:p>
          <a:pPr rtl="1"/>
          <a:endParaRPr lang="ar-SA"/>
        </a:p>
      </dgm:t>
    </dgm:pt>
    <dgm:pt modelId="{FD901197-6C5A-49D2-8E1A-7D4435CB2844}" type="pres">
      <dgm:prSet presAssocID="{27AC0B97-A019-42DB-A2F3-5FA3B7E71B72}" presName="FiveConn_2-3" presStyleLbl="fgAccFollowNode1" presStyleIdx="1" presStyleCnt="4" custLinFactNeighborX="8806" custLinFactNeighborY="-38770">
        <dgm:presLayoutVars>
          <dgm:bulletEnabled val="1"/>
        </dgm:presLayoutVars>
      </dgm:prSet>
      <dgm:spPr/>
      <dgm:t>
        <a:bodyPr/>
        <a:lstStyle/>
        <a:p>
          <a:pPr rtl="1"/>
          <a:endParaRPr lang="ar-SA"/>
        </a:p>
      </dgm:t>
    </dgm:pt>
    <dgm:pt modelId="{4DCA5000-A84E-4FAD-8D66-EE9AA89A3124}" type="pres">
      <dgm:prSet presAssocID="{27AC0B97-A019-42DB-A2F3-5FA3B7E71B72}" presName="FiveConn_3-4" presStyleLbl="fgAccFollowNode1" presStyleIdx="2" presStyleCnt="4" custLinFactNeighborX="-19016" custLinFactNeighborY="-70772">
        <dgm:presLayoutVars>
          <dgm:bulletEnabled val="1"/>
        </dgm:presLayoutVars>
      </dgm:prSet>
      <dgm:spPr/>
      <dgm:t>
        <a:bodyPr/>
        <a:lstStyle/>
        <a:p>
          <a:pPr rtl="1"/>
          <a:endParaRPr lang="ar-SA"/>
        </a:p>
      </dgm:t>
    </dgm:pt>
    <dgm:pt modelId="{2CDCCD80-0A24-403E-8453-8CAFAE478C5C}" type="pres">
      <dgm:prSet presAssocID="{27AC0B97-A019-42DB-A2F3-5FA3B7E71B72}" presName="FiveConn_4-5" presStyleLbl="fgAccFollowNode1" presStyleIdx="3" presStyleCnt="4" custLinFactNeighborX="-3561" custLinFactNeighborY="66055">
        <dgm:presLayoutVars>
          <dgm:bulletEnabled val="1"/>
        </dgm:presLayoutVars>
      </dgm:prSet>
      <dgm:spPr/>
      <dgm:t>
        <a:bodyPr/>
        <a:lstStyle/>
        <a:p>
          <a:pPr rtl="1"/>
          <a:endParaRPr lang="ar-SA"/>
        </a:p>
      </dgm:t>
    </dgm:pt>
    <dgm:pt modelId="{2FAC5975-6853-41C1-814D-1A8B212EF664}" type="pres">
      <dgm:prSet presAssocID="{27AC0B97-A019-42DB-A2F3-5FA3B7E71B72}" presName="FiveNodes_1_text" presStyleLbl="node1" presStyleIdx="4" presStyleCnt="5">
        <dgm:presLayoutVars>
          <dgm:bulletEnabled val="1"/>
        </dgm:presLayoutVars>
      </dgm:prSet>
      <dgm:spPr/>
      <dgm:t>
        <a:bodyPr/>
        <a:lstStyle/>
        <a:p>
          <a:pPr rtl="1"/>
          <a:endParaRPr lang="ar-SA"/>
        </a:p>
      </dgm:t>
    </dgm:pt>
    <dgm:pt modelId="{75A86EEB-087F-444C-A332-EFE8BB2F7552}" type="pres">
      <dgm:prSet presAssocID="{27AC0B97-A019-42DB-A2F3-5FA3B7E71B72}" presName="FiveNodes_2_text" presStyleLbl="node1" presStyleIdx="4" presStyleCnt="5">
        <dgm:presLayoutVars>
          <dgm:bulletEnabled val="1"/>
        </dgm:presLayoutVars>
      </dgm:prSet>
      <dgm:spPr/>
      <dgm:t>
        <a:bodyPr/>
        <a:lstStyle/>
        <a:p>
          <a:pPr rtl="1"/>
          <a:endParaRPr lang="ar-SA"/>
        </a:p>
      </dgm:t>
    </dgm:pt>
    <dgm:pt modelId="{13A1B7A4-84DF-4C67-BFA3-5E591C5868FF}" type="pres">
      <dgm:prSet presAssocID="{27AC0B97-A019-42DB-A2F3-5FA3B7E71B72}" presName="FiveNodes_3_text" presStyleLbl="node1" presStyleIdx="4" presStyleCnt="5">
        <dgm:presLayoutVars>
          <dgm:bulletEnabled val="1"/>
        </dgm:presLayoutVars>
      </dgm:prSet>
      <dgm:spPr/>
      <dgm:t>
        <a:bodyPr/>
        <a:lstStyle/>
        <a:p>
          <a:pPr rtl="1"/>
          <a:endParaRPr lang="ar-SA"/>
        </a:p>
      </dgm:t>
    </dgm:pt>
    <dgm:pt modelId="{F418068C-1B6E-4DFB-A4BD-A6A0441CB638}" type="pres">
      <dgm:prSet presAssocID="{27AC0B97-A019-42DB-A2F3-5FA3B7E71B72}" presName="FiveNodes_4_text" presStyleLbl="node1" presStyleIdx="4" presStyleCnt="5">
        <dgm:presLayoutVars>
          <dgm:bulletEnabled val="1"/>
        </dgm:presLayoutVars>
      </dgm:prSet>
      <dgm:spPr/>
      <dgm:t>
        <a:bodyPr/>
        <a:lstStyle/>
        <a:p>
          <a:pPr rtl="1"/>
          <a:endParaRPr lang="ar-SA"/>
        </a:p>
      </dgm:t>
    </dgm:pt>
    <dgm:pt modelId="{934D49A0-FF90-4389-86D6-DEC0BDF42FE0}" type="pres">
      <dgm:prSet presAssocID="{27AC0B97-A019-42DB-A2F3-5FA3B7E71B72}" presName="FiveNodes_5_text" presStyleLbl="node1" presStyleIdx="4" presStyleCnt="5">
        <dgm:presLayoutVars>
          <dgm:bulletEnabled val="1"/>
        </dgm:presLayoutVars>
      </dgm:prSet>
      <dgm:spPr/>
      <dgm:t>
        <a:bodyPr/>
        <a:lstStyle/>
        <a:p>
          <a:pPr rtl="1"/>
          <a:endParaRPr lang="ar-SA"/>
        </a:p>
      </dgm:t>
    </dgm:pt>
  </dgm:ptLst>
  <dgm:cxnLst>
    <dgm:cxn modelId="{006157AE-54F9-4F45-8296-5644AF6CBDCB}" type="presOf" srcId="{9C1E8750-868C-48E7-977E-6A30ADAFA34A}" destId="{FFF84382-0E9F-4134-AE97-A9BC7597E8E1}" srcOrd="0" destOrd="0" presId="urn:microsoft.com/office/officeart/2005/8/layout/vProcess5"/>
    <dgm:cxn modelId="{63391E44-D624-43F7-8C47-3BBFB8633582}" srcId="{27AC0B97-A019-42DB-A2F3-5FA3B7E71B72}" destId="{A3542262-ADF7-4AA3-A0D1-9BDF2376A938}" srcOrd="4" destOrd="0" parTransId="{B5FC0A0D-E0A2-49CB-A660-9E513509E565}" sibTransId="{2950286A-79DA-46A2-A7C0-0C0A38C10674}"/>
    <dgm:cxn modelId="{97F41CCF-8BA9-4DA9-BDE0-A95ECB56B090}" type="presOf" srcId="{A3542262-ADF7-4AA3-A0D1-9BDF2376A938}" destId="{934D49A0-FF90-4389-86D6-DEC0BDF42FE0}" srcOrd="1" destOrd="0" presId="urn:microsoft.com/office/officeart/2005/8/layout/vProcess5"/>
    <dgm:cxn modelId="{69644F85-D414-43C7-8B0B-2407F2A94B52}" type="presOf" srcId="{01E50375-C7DE-442E-81F8-CC0101989E69}" destId="{D58D3BD7-9A29-4671-806D-BF48F7096AF9}" srcOrd="0" destOrd="0" presId="urn:microsoft.com/office/officeart/2005/8/layout/vProcess5"/>
    <dgm:cxn modelId="{7A8C3EA2-6687-4E27-8D0D-48CEE2DE0E24}" type="presOf" srcId="{094EF185-DF74-4E4D-9181-D8C292C2E106}" destId="{2CDCCD80-0A24-403E-8453-8CAFAE478C5C}" srcOrd="0" destOrd="0" presId="urn:microsoft.com/office/officeart/2005/8/layout/vProcess5"/>
    <dgm:cxn modelId="{E44C71FE-C9F5-46E6-A98C-EA14912F3049}" type="presOf" srcId="{E1650BC3-586A-48BC-A4FF-50453B45634C}" destId="{F418068C-1B6E-4DFB-A4BD-A6A0441CB638}" srcOrd="1" destOrd="0" presId="urn:microsoft.com/office/officeart/2005/8/layout/vProcess5"/>
    <dgm:cxn modelId="{F46EC51D-4ADC-454C-AC97-33D5FEE96B6C}" type="presOf" srcId="{5C01DF39-E012-4489-88A3-9D7388FB475F}" destId="{689E5B49-ACEC-4A79-B6DD-FEF2C3993A56}" srcOrd="0" destOrd="0" presId="urn:microsoft.com/office/officeart/2005/8/layout/vProcess5"/>
    <dgm:cxn modelId="{4C25AEDD-254F-44C5-8A85-8275585CBF96}" type="presOf" srcId="{E1650BC3-586A-48BC-A4FF-50453B45634C}" destId="{5299DC1B-A026-4EB9-83E2-ADCE824E115F}" srcOrd="0" destOrd="0" presId="urn:microsoft.com/office/officeart/2005/8/layout/vProcess5"/>
    <dgm:cxn modelId="{3A968FD0-F082-4312-B8A0-2E2548D54B7C}" srcId="{27AC0B97-A019-42DB-A2F3-5FA3B7E71B72}" destId="{9C1E8750-868C-48E7-977E-6A30ADAFA34A}" srcOrd="2" destOrd="0" parTransId="{D23D5A45-A849-414B-8D99-B1F60EE14346}" sibTransId="{B6F0A16C-2D40-45AA-84FA-407D5C76DFFD}"/>
    <dgm:cxn modelId="{E823AE14-8D75-4314-A6C7-2A04720437F2}" srcId="{27AC0B97-A019-42DB-A2F3-5FA3B7E71B72}" destId="{E1650BC3-586A-48BC-A4FF-50453B45634C}" srcOrd="3" destOrd="0" parTransId="{8F52682E-DAE0-4E22-8859-CB932F1BCEC0}" sibTransId="{094EF185-DF74-4E4D-9181-D8C292C2E106}"/>
    <dgm:cxn modelId="{EC3A8AEA-D3D0-4699-AEA6-5641A04FAB96}" srcId="{27AC0B97-A019-42DB-A2F3-5FA3B7E71B72}" destId="{01E50375-C7DE-442E-81F8-CC0101989E69}" srcOrd="1" destOrd="0" parTransId="{039D91E1-8364-4DB7-8F3B-9F3B1E43A71B}" sibTransId="{ED8A140D-0150-4E7F-B752-59B73D710C47}"/>
    <dgm:cxn modelId="{998DD626-2CEB-4D8B-9334-C32CBC5981A8}" type="presOf" srcId="{27AC0B97-A019-42DB-A2F3-5FA3B7E71B72}" destId="{D677D8C1-1C8F-4526-8D56-8FEDEE9D1180}" srcOrd="0" destOrd="0" presId="urn:microsoft.com/office/officeart/2005/8/layout/vProcess5"/>
    <dgm:cxn modelId="{4804FF96-E97A-40B2-AC54-0A827E1B7C1E}" type="presOf" srcId="{01E50375-C7DE-442E-81F8-CC0101989E69}" destId="{75A86EEB-087F-444C-A332-EFE8BB2F7552}" srcOrd="1" destOrd="0" presId="urn:microsoft.com/office/officeart/2005/8/layout/vProcess5"/>
    <dgm:cxn modelId="{713ED017-0D74-438A-AE02-F2171AD7B3A0}" type="presOf" srcId="{ED8A140D-0150-4E7F-B752-59B73D710C47}" destId="{FD901197-6C5A-49D2-8E1A-7D4435CB2844}" srcOrd="0" destOrd="0" presId="urn:microsoft.com/office/officeart/2005/8/layout/vProcess5"/>
    <dgm:cxn modelId="{F7859B6D-2FA9-4C2C-8EB1-E66873320B68}" type="presOf" srcId="{5C01DF39-E012-4489-88A3-9D7388FB475F}" destId="{2FAC5975-6853-41C1-814D-1A8B212EF664}" srcOrd="1" destOrd="0" presId="urn:microsoft.com/office/officeart/2005/8/layout/vProcess5"/>
    <dgm:cxn modelId="{7ABB2BB3-51D9-4711-9A22-70316323D1A6}" type="presOf" srcId="{9C1E8750-868C-48E7-977E-6A30ADAFA34A}" destId="{13A1B7A4-84DF-4C67-BFA3-5E591C5868FF}" srcOrd="1" destOrd="0" presId="urn:microsoft.com/office/officeart/2005/8/layout/vProcess5"/>
    <dgm:cxn modelId="{EC41A38F-4E7D-4E44-B5F3-65C6CDCEA26B}" type="presOf" srcId="{36822669-E2E5-4CBF-852F-B143FD116836}" destId="{C11E5964-A5F5-4CEB-9A37-A27D6166B42D}" srcOrd="0" destOrd="0" presId="urn:microsoft.com/office/officeart/2005/8/layout/vProcess5"/>
    <dgm:cxn modelId="{EBC2E6B9-6E81-4EF7-9584-A5D51298158D}" type="presOf" srcId="{A3542262-ADF7-4AA3-A0D1-9BDF2376A938}" destId="{0A34373D-2179-4FCE-BC48-6A5F0B176DC9}" srcOrd="0" destOrd="0" presId="urn:microsoft.com/office/officeart/2005/8/layout/vProcess5"/>
    <dgm:cxn modelId="{40B7FB6C-330E-48B2-8DF5-09936B9DA7E5}" type="presOf" srcId="{B6F0A16C-2D40-45AA-84FA-407D5C76DFFD}" destId="{4DCA5000-A84E-4FAD-8D66-EE9AA89A3124}" srcOrd="0" destOrd="0" presId="urn:microsoft.com/office/officeart/2005/8/layout/vProcess5"/>
    <dgm:cxn modelId="{0863B03E-2247-48B0-B579-A6D313BB8EAB}" srcId="{27AC0B97-A019-42DB-A2F3-5FA3B7E71B72}" destId="{5C01DF39-E012-4489-88A3-9D7388FB475F}" srcOrd="0" destOrd="0" parTransId="{1A6DE1BF-1D99-476D-BC17-CE805C63E119}" sibTransId="{36822669-E2E5-4CBF-852F-B143FD116836}"/>
    <dgm:cxn modelId="{BDD6F5B6-5763-4715-9B5F-41E366BE3FFF}" type="presParOf" srcId="{D677D8C1-1C8F-4526-8D56-8FEDEE9D1180}" destId="{0EB2EE04-DAA5-4254-9844-886242B5F843}" srcOrd="0" destOrd="0" presId="urn:microsoft.com/office/officeart/2005/8/layout/vProcess5"/>
    <dgm:cxn modelId="{39559B94-CB2B-4441-878C-3BD3B8777A19}" type="presParOf" srcId="{D677D8C1-1C8F-4526-8D56-8FEDEE9D1180}" destId="{689E5B49-ACEC-4A79-B6DD-FEF2C3993A56}" srcOrd="1" destOrd="0" presId="urn:microsoft.com/office/officeart/2005/8/layout/vProcess5"/>
    <dgm:cxn modelId="{09CBCF46-61DA-4BAD-B8FF-8FAB1B0D52D6}" type="presParOf" srcId="{D677D8C1-1C8F-4526-8D56-8FEDEE9D1180}" destId="{D58D3BD7-9A29-4671-806D-BF48F7096AF9}" srcOrd="2" destOrd="0" presId="urn:microsoft.com/office/officeart/2005/8/layout/vProcess5"/>
    <dgm:cxn modelId="{29B17828-5AE2-45EB-A33A-7191EEB65733}" type="presParOf" srcId="{D677D8C1-1C8F-4526-8D56-8FEDEE9D1180}" destId="{FFF84382-0E9F-4134-AE97-A9BC7597E8E1}" srcOrd="3" destOrd="0" presId="urn:microsoft.com/office/officeart/2005/8/layout/vProcess5"/>
    <dgm:cxn modelId="{7AE34EAA-796A-4237-B4D3-43063663CEDB}" type="presParOf" srcId="{D677D8C1-1C8F-4526-8D56-8FEDEE9D1180}" destId="{5299DC1B-A026-4EB9-83E2-ADCE824E115F}" srcOrd="4" destOrd="0" presId="urn:microsoft.com/office/officeart/2005/8/layout/vProcess5"/>
    <dgm:cxn modelId="{BB2FFF76-2EC9-4099-8056-BD57A859DEF3}" type="presParOf" srcId="{D677D8C1-1C8F-4526-8D56-8FEDEE9D1180}" destId="{0A34373D-2179-4FCE-BC48-6A5F0B176DC9}" srcOrd="5" destOrd="0" presId="urn:microsoft.com/office/officeart/2005/8/layout/vProcess5"/>
    <dgm:cxn modelId="{71ACC4A0-1321-45B9-9621-9F19942BCC5D}" type="presParOf" srcId="{D677D8C1-1C8F-4526-8D56-8FEDEE9D1180}" destId="{C11E5964-A5F5-4CEB-9A37-A27D6166B42D}" srcOrd="6" destOrd="0" presId="urn:microsoft.com/office/officeart/2005/8/layout/vProcess5"/>
    <dgm:cxn modelId="{8931CA79-D0D8-476E-BF9F-0F938AB4EB34}" type="presParOf" srcId="{D677D8C1-1C8F-4526-8D56-8FEDEE9D1180}" destId="{FD901197-6C5A-49D2-8E1A-7D4435CB2844}" srcOrd="7" destOrd="0" presId="urn:microsoft.com/office/officeart/2005/8/layout/vProcess5"/>
    <dgm:cxn modelId="{C1C0D9E9-4B88-4CBD-8D62-59DC60B5740B}" type="presParOf" srcId="{D677D8C1-1C8F-4526-8D56-8FEDEE9D1180}" destId="{4DCA5000-A84E-4FAD-8D66-EE9AA89A3124}" srcOrd="8" destOrd="0" presId="urn:microsoft.com/office/officeart/2005/8/layout/vProcess5"/>
    <dgm:cxn modelId="{12FEF052-68C0-4D87-9AFE-B87186CA0F70}" type="presParOf" srcId="{D677D8C1-1C8F-4526-8D56-8FEDEE9D1180}" destId="{2CDCCD80-0A24-403E-8453-8CAFAE478C5C}" srcOrd="9" destOrd="0" presId="urn:microsoft.com/office/officeart/2005/8/layout/vProcess5"/>
    <dgm:cxn modelId="{A57091D4-ECE2-415D-86FF-4B1285ADA531}" type="presParOf" srcId="{D677D8C1-1C8F-4526-8D56-8FEDEE9D1180}" destId="{2FAC5975-6853-41C1-814D-1A8B212EF664}" srcOrd="10" destOrd="0" presId="urn:microsoft.com/office/officeart/2005/8/layout/vProcess5"/>
    <dgm:cxn modelId="{FBE22BFA-F8A9-4061-BB52-4EC830A1DB2E}" type="presParOf" srcId="{D677D8C1-1C8F-4526-8D56-8FEDEE9D1180}" destId="{75A86EEB-087F-444C-A332-EFE8BB2F7552}" srcOrd="11" destOrd="0" presId="urn:microsoft.com/office/officeart/2005/8/layout/vProcess5"/>
    <dgm:cxn modelId="{6CADF048-74C1-4022-B720-50F4FA820D7C}" type="presParOf" srcId="{D677D8C1-1C8F-4526-8D56-8FEDEE9D1180}" destId="{13A1B7A4-84DF-4C67-BFA3-5E591C5868FF}" srcOrd="12" destOrd="0" presId="urn:microsoft.com/office/officeart/2005/8/layout/vProcess5"/>
    <dgm:cxn modelId="{6D796A13-540D-4107-AB71-2613CDEAEDA3}" type="presParOf" srcId="{D677D8C1-1C8F-4526-8D56-8FEDEE9D1180}" destId="{F418068C-1B6E-4DFB-A4BD-A6A0441CB638}" srcOrd="13" destOrd="0" presId="urn:microsoft.com/office/officeart/2005/8/layout/vProcess5"/>
    <dgm:cxn modelId="{F82431AC-9E46-4AFD-9ECD-217AC10FA77B}" type="presParOf" srcId="{D677D8C1-1C8F-4526-8D56-8FEDEE9D1180}" destId="{934D49A0-FF90-4389-86D6-DEC0BDF42FE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20392C05-827C-4CAE-A4CD-8C9A32A7DA2B}"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3DECA2C1-0B29-407C-8CF6-7A9EFB450090}">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200" b="1" u="sng" dirty="0" smtClean="0"/>
            <a:t>مكانته العلمية:</a:t>
          </a:r>
          <a:endParaRPr lang="ar-SA" sz="3200" u="sng" dirty="0"/>
        </a:p>
      </dgm:t>
    </dgm:pt>
    <dgm:pt modelId="{E57297E2-A64F-431B-8CF4-1BDD91B9C920}" type="parTrans" cxnId="{5279325C-42BC-4FD5-9630-90113E544D2A}">
      <dgm:prSet/>
      <dgm:spPr/>
      <dgm:t>
        <a:bodyPr/>
        <a:lstStyle/>
        <a:p>
          <a:pPr rtl="1"/>
          <a:endParaRPr lang="ar-SA"/>
        </a:p>
      </dgm:t>
    </dgm:pt>
    <dgm:pt modelId="{D303D46D-06F1-4B5D-A5E2-CAFCF0717967}" type="sibTrans" cxnId="{5279325C-42BC-4FD5-9630-90113E544D2A}">
      <dgm:prSet/>
      <dgm:spPr/>
      <dgm:t>
        <a:bodyPr/>
        <a:lstStyle/>
        <a:p>
          <a:pPr rtl="1"/>
          <a:endParaRPr lang="ar-SA"/>
        </a:p>
      </dgm:t>
    </dgm:pt>
    <dgm:pt modelId="{83253B7E-7638-40CC-B48C-0FCA0BB2BF67}">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3200" dirty="0" smtClean="0"/>
            <a:t>كان ابن كثير على مبلغ عظيم من العلم، وقد شهد له العلماء بسعة علمه، خصوصاً </a:t>
          </a:r>
          <a:r>
            <a:rPr lang="ar-SA" sz="3200" dirty="0" err="1" smtClean="0"/>
            <a:t>فى</a:t>
          </a:r>
          <a:r>
            <a:rPr lang="ar-SA" sz="3200" dirty="0" smtClean="0"/>
            <a:t> التفسير والحديث والتاريخ. </a:t>
          </a:r>
          <a:endParaRPr lang="ar-SA" sz="3200" dirty="0"/>
        </a:p>
      </dgm:t>
    </dgm:pt>
    <dgm:pt modelId="{57A89999-530B-458E-A9BC-2772D0718FF2}" type="parTrans" cxnId="{E455F0B7-4D12-4FEF-BCD3-91D892E9A088}">
      <dgm:prSet/>
      <dgm:spPr/>
      <dgm:t>
        <a:bodyPr/>
        <a:lstStyle/>
        <a:p>
          <a:pPr rtl="1"/>
          <a:endParaRPr lang="ar-SA"/>
        </a:p>
      </dgm:t>
    </dgm:pt>
    <dgm:pt modelId="{BA6C437C-61F5-44E5-8444-97B38F0BCAC9}" type="sibTrans" cxnId="{E455F0B7-4D12-4FEF-BCD3-91D892E9A088}">
      <dgm:prSet/>
      <dgm:spPr/>
      <dgm:t>
        <a:bodyPr/>
        <a:lstStyle/>
        <a:p>
          <a:pPr rtl="1"/>
          <a:endParaRPr lang="ar-SA"/>
        </a:p>
      </dgm:t>
    </dgm:pt>
    <dgm:pt modelId="{35FDA0DB-6A87-43D4-9039-BE47AE2A868A}">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000" dirty="0" smtClean="0"/>
            <a:t>قال عنه ابن حجر: "اشتغل بالحديث مطالعة </a:t>
          </a:r>
          <a:r>
            <a:rPr lang="ar-SA" sz="3000" dirty="0" err="1" smtClean="0"/>
            <a:t>فى</a:t>
          </a:r>
          <a:r>
            <a:rPr lang="ar-SA" sz="3000" dirty="0" smtClean="0"/>
            <a:t> متونه ورجاله، وجمع التفسير، وشرع </a:t>
          </a:r>
          <a:r>
            <a:rPr lang="ar-SA" sz="3000" dirty="0" err="1" smtClean="0"/>
            <a:t>فى</a:t>
          </a:r>
          <a:r>
            <a:rPr lang="ar-SA" sz="3000" dirty="0" smtClean="0"/>
            <a:t> كتاب كبير </a:t>
          </a:r>
          <a:r>
            <a:rPr lang="ar-SA" sz="3000" dirty="0" err="1" smtClean="0"/>
            <a:t>فى</a:t>
          </a:r>
          <a:r>
            <a:rPr lang="ar-SA" sz="3000" dirty="0" smtClean="0"/>
            <a:t> الأحكام لم يكمل، وجمع التاريخ الذى سمَّاه البداية والنهاية، وعمل طبقات الشافعية، وشرع </a:t>
          </a:r>
          <a:r>
            <a:rPr lang="ar-SA" sz="3000" dirty="0" err="1" smtClean="0"/>
            <a:t>فى</a:t>
          </a:r>
          <a:r>
            <a:rPr lang="ar-SA" sz="3000" dirty="0" smtClean="0"/>
            <a:t> شرح </a:t>
          </a:r>
          <a:r>
            <a:rPr lang="ar-SA" sz="3000" dirty="0" err="1" smtClean="0"/>
            <a:t>البخارى</a:t>
          </a:r>
          <a:r>
            <a:rPr lang="ar-SA" sz="3000" dirty="0" smtClean="0"/>
            <a:t>.</a:t>
          </a:r>
          <a:endParaRPr lang="ar-SA" sz="3000" dirty="0"/>
        </a:p>
      </dgm:t>
    </dgm:pt>
    <dgm:pt modelId="{9E1285F0-FDA4-4534-BDA7-C0732B49175E}" type="parTrans" cxnId="{E99E8484-B80E-479B-9052-88A532636EA5}">
      <dgm:prSet/>
      <dgm:spPr/>
      <dgm:t>
        <a:bodyPr/>
        <a:lstStyle/>
        <a:p>
          <a:pPr rtl="1"/>
          <a:endParaRPr lang="ar-SA"/>
        </a:p>
      </dgm:t>
    </dgm:pt>
    <dgm:pt modelId="{C1338157-9123-4DC2-A995-86F3D19BB74B}" type="sibTrans" cxnId="{E99E8484-B80E-479B-9052-88A532636EA5}">
      <dgm:prSet/>
      <dgm:spPr/>
      <dgm:t>
        <a:bodyPr/>
        <a:lstStyle/>
        <a:p>
          <a:pPr rtl="1"/>
          <a:endParaRPr lang="ar-SA"/>
        </a:p>
      </dgm:t>
    </dgm:pt>
    <dgm:pt modelId="{1B16D77E-533A-4C2D-8FAE-E3B0533E6151}" type="pres">
      <dgm:prSet presAssocID="{20392C05-827C-4CAE-A4CD-8C9A32A7DA2B}" presName="outerComposite" presStyleCnt="0">
        <dgm:presLayoutVars>
          <dgm:chMax val="5"/>
          <dgm:dir/>
          <dgm:resizeHandles val="exact"/>
        </dgm:presLayoutVars>
      </dgm:prSet>
      <dgm:spPr/>
      <dgm:t>
        <a:bodyPr/>
        <a:lstStyle/>
        <a:p>
          <a:pPr rtl="1"/>
          <a:endParaRPr lang="ar-SA"/>
        </a:p>
      </dgm:t>
    </dgm:pt>
    <dgm:pt modelId="{5604C183-D51B-41FA-8CA3-E4EDDE340290}" type="pres">
      <dgm:prSet presAssocID="{20392C05-827C-4CAE-A4CD-8C9A32A7DA2B}" presName="dummyMaxCanvas" presStyleCnt="0">
        <dgm:presLayoutVars/>
      </dgm:prSet>
      <dgm:spPr/>
    </dgm:pt>
    <dgm:pt modelId="{4FA9E1D5-A9A3-4AA2-B9A3-F8FBB17E2962}" type="pres">
      <dgm:prSet presAssocID="{20392C05-827C-4CAE-A4CD-8C9A32A7DA2B}" presName="ThreeNodes_1" presStyleLbl="node1" presStyleIdx="0" presStyleCnt="3" custScaleY="40171" custLinFactNeighborX="148" custLinFactNeighborY="-27350">
        <dgm:presLayoutVars>
          <dgm:bulletEnabled val="1"/>
        </dgm:presLayoutVars>
      </dgm:prSet>
      <dgm:spPr/>
      <dgm:t>
        <a:bodyPr/>
        <a:lstStyle/>
        <a:p>
          <a:pPr rtl="1"/>
          <a:endParaRPr lang="ar-SA"/>
        </a:p>
      </dgm:t>
    </dgm:pt>
    <dgm:pt modelId="{85BA7023-7610-4678-8C49-F26DB11793A5}" type="pres">
      <dgm:prSet presAssocID="{20392C05-827C-4CAE-A4CD-8C9A32A7DA2B}" presName="ThreeNodes_2" presStyleLbl="node1" presStyleIdx="1" presStyleCnt="3" custScaleY="120940" custLinFactNeighborX="-440" custLinFactNeighborY="-45727">
        <dgm:presLayoutVars>
          <dgm:bulletEnabled val="1"/>
        </dgm:presLayoutVars>
      </dgm:prSet>
      <dgm:spPr/>
      <dgm:t>
        <a:bodyPr/>
        <a:lstStyle/>
        <a:p>
          <a:pPr rtl="1"/>
          <a:endParaRPr lang="ar-SA"/>
        </a:p>
      </dgm:t>
    </dgm:pt>
    <dgm:pt modelId="{99248551-FB72-45AE-BF60-2BFF9BD5656D}" type="pres">
      <dgm:prSet presAssocID="{20392C05-827C-4CAE-A4CD-8C9A32A7DA2B}" presName="ThreeNodes_3" presStyleLbl="node1" presStyleIdx="2" presStyleCnt="3" custScaleY="152565" custLinFactNeighborX="-1029" custLinFactNeighborY="-14422">
        <dgm:presLayoutVars>
          <dgm:bulletEnabled val="1"/>
        </dgm:presLayoutVars>
      </dgm:prSet>
      <dgm:spPr/>
      <dgm:t>
        <a:bodyPr/>
        <a:lstStyle/>
        <a:p>
          <a:pPr rtl="1"/>
          <a:endParaRPr lang="ar-SA"/>
        </a:p>
      </dgm:t>
    </dgm:pt>
    <dgm:pt modelId="{820D3E21-C1DA-46C2-A799-CD66148404E2}" type="pres">
      <dgm:prSet presAssocID="{20392C05-827C-4CAE-A4CD-8C9A32A7DA2B}" presName="ThreeConn_1-2" presStyleLbl="fgAccFollowNode1" presStyleIdx="0" presStyleCnt="2" custLinFactNeighborX="1377" custLinFactNeighborY="-57002">
        <dgm:presLayoutVars>
          <dgm:bulletEnabled val="1"/>
        </dgm:presLayoutVars>
      </dgm:prSet>
      <dgm:spPr/>
      <dgm:t>
        <a:bodyPr/>
        <a:lstStyle/>
        <a:p>
          <a:pPr rtl="1"/>
          <a:endParaRPr lang="ar-SA"/>
        </a:p>
      </dgm:t>
    </dgm:pt>
    <dgm:pt modelId="{378B750C-9962-472B-B545-780B36AFBFCA}" type="pres">
      <dgm:prSet presAssocID="{20392C05-827C-4CAE-A4CD-8C9A32A7DA2B}" presName="ThreeConn_2-3" presStyleLbl="fgAccFollowNode1" presStyleIdx="1" presStyleCnt="2" custLinFactNeighborX="4194" custLinFactNeighborY="-38224">
        <dgm:presLayoutVars>
          <dgm:bulletEnabled val="1"/>
        </dgm:presLayoutVars>
      </dgm:prSet>
      <dgm:spPr/>
      <dgm:t>
        <a:bodyPr/>
        <a:lstStyle/>
        <a:p>
          <a:pPr rtl="1"/>
          <a:endParaRPr lang="ar-SA"/>
        </a:p>
      </dgm:t>
    </dgm:pt>
    <dgm:pt modelId="{FF8A3B7B-9EB0-4FC0-82B5-D4F7D5D2DBD7}" type="pres">
      <dgm:prSet presAssocID="{20392C05-827C-4CAE-A4CD-8C9A32A7DA2B}" presName="ThreeNodes_1_text" presStyleLbl="node1" presStyleIdx="2" presStyleCnt="3">
        <dgm:presLayoutVars>
          <dgm:bulletEnabled val="1"/>
        </dgm:presLayoutVars>
      </dgm:prSet>
      <dgm:spPr/>
      <dgm:t>
        <a:bodyPr/>
        <a:lstStyle/>
        <a:p>
          <a:pPr rtl="1"/>
          <a:endParaRPr lang="ar-SA"/>
        </a:p>
      </dgm:t>
    </dgm:pt>
    <dgm:pt modelId="{F0E469F8-E94F-44F0-8A4E-6756428E3089}" type="pres">
      <dgm:prSet presAssocID="{20392C05-827C-4CAE-A4CD-8C9A32A7DA2B}" presName="ThreeNodes_2_text" presStyleLbl="node1" presStyleIdx="2" presStyleCnt="3">
        <dgm:presLayoutVars>
          <dgm:bulletEnabled val="1"/>
        </dgm:presLayoutVars>
      </dgm:prSet>
      <dgm:spPr/>
      <dgm:t>
        <a:bodyPr/>
        <a:lstStyle/>
        <a:p>
          <a:pPr rtl="1"/>
          <a:endParaRPr lang="ar-SA"/>
        </a:p>
      </dgm:t>
    </dgm:pt>
    <dgm:pt modelId="{E0C92624-52E5-4C70-8A07-38306DC7E5B2}" type="pres">
      <dgm:prSet presAssocID="{20392C05-827C-4CAE-A4CD-8C9A32A7DA2B}" presName="ThreeNodes_3_text" presStyleLbl="node1" presStyleIdx="2" presStyleCnt="3">
        <dgm:presLayoutVars>
          <dgm:bulletEnabled val="1"/>
        </dgm:presLayoutVars>
      </dgm:prSet>
      <dgm:spPr/>
      <dgm:t>
        <a:bodyPr/>
        <a:lstStyle/>
        <a:p>
          <a:pPr rtl="1"/>
          <a:endParaRPr lang="ar-SA"/>
        </a:p>
      </dgm:t>
    </dgm:pt>
  </dgm:ptLst>
  <dgm:cxnLst>
    <dgm:cxn modelId="{4CACF924-6721-494B-B2A0-DA97FF95F734}" type="presOf" srcId="{35FDA0DB-6A87-43D4-9039-BE47AE2A868A}" destId="{E0C92624-52E5-4C70-8A07-38306DC7E5B2}" srcOrd="1" destOrd="0" presId="urn:microsoft.com/office/officeart/2005/8/layout/vProcess5"/>
    <dgm:cxn modelId="{32E62C72-2CFD-4AB4-95DE-B7E6B4923321}" type="presOf" srcId="{83253B7E-7638-40CC-B48C-0FCA0BB2BF67}" destId="{F0E469F8-E94F-44F0-8A4E-6756428E3089}" srcOrd="1" destOrd="0" presId="urn:microsoft.com/office/officeart/2005/8/layout/vProcess5"/>
    <dgm:cxn modelId="{AF93253C-A12A-49A1-B963-3B1933A37C72}" type="presOf" srcId="{83253B7E-7638-40CC-B48C-0FCA0BB2BF67}" destId="{85BA7023-7610-4678-8C49-F26DB11793A5}" srcOrd="0" destOrd="0" presId="urn:microsoft.com/office/officeart/2005/8/layout/vProcess5"/>
    <dgm:cxn modelId="{970CF799-74BD-4CD5-ABBE-10EF1A46EE51}" type="presOf" srcId="{35FDA0DB-6A87-43D4-9039-BE47AE2A868A}" destId="{99248551-FB72-45AE-BF60-2BFF9BD5656D}" srcOrd="0" destOrd="0" presId="urn:microsoft.com/office/officeart/2005/8/layout/vProcess5"/>
    <dgm:cxn modelId="{A8CBD8BE-0F82-4C68-843A-2562BE5AB351}" type="presOf" srcId="{D303D46D-06F1-4B5D-A5E2-CAFCF0717967}" destId="{820D3E21-C1DA-46C2-A799-CD66148404E2}" srcOrd="0" destOrd="0" presId="urn:microsoft.com/office/officeart/2005/8/layout/vProcess5"/>
    <dgm:cxn modelId="{D6D532A3-FABC-4464-9EE1-8F47E4969AC3}" type="presOf" srcId="{20392C05-827C-4CAE-A4CD-8C9A32A7DA2B}" destId="{1B16D77E-533A-4C2D-8FAE-E3B0533E6151}" srcOrd="0" destOrd="0" presId="urn:microsoft.com/office/officeart/2005/8/layout/vProcess5"/>
    <dgm:cxn modelId="{5279325C-42BC-4FD5-9630-90113E544D2A}" srcId="{20392C05-827C-4CAE-A4CD-8C9A32A7DA2B}" destId="{3DECA2C1-0B29-407C-8CF6-7A9EFB450090}" srcOrd="0" destOrd="0" parTransId="{E57297E2-A64F-431B-8CF4-1BDD91B9C920}" sibTransId="{D303D46D-06F1-4B5D-A5E2-CAFCF0717967}"/>
    <dgm:cxn modelId="{E455F0B7-4D12-4FEF-BCD3-91D892E9A088}" srcId="{20392C05-827C-4CAE-A4CD-8C9A32A7DA2B}" destId="{83253B7E-7638-40CC-B48C-0FCA0BB2BF67}" srcOrd="1" destOrd="0" parTransId="{57A89999-530B-458E-A9BC-2772D0718FF2}" sibTransId="{BA6C437C-61F5-44E5-8444-97B38F0BCAC9}"/>
    <dgm:cxn modelId="{DCFD50F4-233C-4B8A-BB47-535A6B6DB318}" type="presOf" srcId="{3DECA2C1-0B29-407C-8CF6-7A9EFB450090}" destId="{FF8A3B7B-9EB0-4FC0-82B5-D4F7D5D2DBD7}" srcOrd="1" destOrd="0" presId="urn:microsoft.com/office/officeart/2005/8/layout/vProcess5"/>
    <dgm:cxn modelId="{4B847112-41E1-4A94-B67C-D12E3D84250F}" type="presOf" srcId="{3DECA2C1-0B29-407C-8CF6-7A9EFB450090}" destId="{4FA9E1D5-A9A3-4AA2-B9A3-F8FBB17E2962}" srcOrd="0" destOrd="0" presId="urn:microsoft.com/office/officeart/2005/8/layout/vProcess5"/>
    <dgm:cxn modelId="{E99E8484-B80E-479B-9052-88A532636EA5}" srcId="{20392C05-827C-4CAE-A4CD-8C9A32A7DA2B}" destId="{35FDA0DB-6A87-43D4-9039-BE47AE2A868A}" srcOrd="2" destOrd="0" parTransId="{9E1285F0-FDA4-4534-BDA7-C0732B49175E}" sibTransId="{C1338157-9123-4DC2-A995-86F3D19BB74B}"/>
    <dgm:cxn modelId="{86AE596D-179F-451B-BB8C-9E9955C8C8FE}" type="presOf" srcId="{BA6C437C-61F5-44E5-8444-97B38F0BCAC9}" destId="{378B750C-9962-472B-B545-780B36AFBFCA}" srcOrd="0" destOrd="0" presId="urn:microsoft.com/office/officeart/2005/8/layout/vProcess5"/>
    <dgm:cxn modelId="{E22D0277-0037-4592-8BD3-AE3F55E020D2}" type="presParOf" srcId="{1B16D77E-533A-4C2D-8FAE-E3B0533E6151}" destId="{5604C183-D51B-41FA-8CA3-E4EDDE340290}" srcOrd="0" destOrd="0" presId="urn:microsoft.com/office/officeart/2005/8/layout/vProcess5"/>
    <dgm:cxn modelId="{01F0C6AC-3AA4-43FD-B941-63A8E50732C0}" type="presParOf" srcId="{1B16D77E-533A-4C2D-8FAE-E3B0533E6151}" destId="{4FA9E1D5-A9A3-4AA2-B9A3-F8FBB17E2962}" srcOrd="1" destOrd="0" presId="urn:microsoft.com/office/officeart/2005/8/layout/vProcess5"/>
    <dgm:cxn modelId="{908A4AE3-1546-468A-9F08-D4602DA77D9B}" type="presParOf" srcId="{1B16D77E-533A-4C2D-8FAE-E3B0533E6151}" destId="{85BA7023-7610-4678-8C49-F26DB11793A5}" srcOrd="2" destOrd="0" presId="urn:microsoft.com/office/officeart/2005/8/layout/vProcess5"/>
    <dgm:cxn modelId="{296FD0C9-12C6-42A7-A0C9-C48124A13424}" type="presParOf" srcId="{1B16D77E-533A-4C2D-8FAE-E3B0533E6151}" destId="{99248551-FB72-45AE-BF60-2BFF9BD5656D}" srcOrd="3" destOrd="0" presId="urn:microsoft.com/office/officeart/2005/8/layout/vProcess5"/>
    <dgm:cxn modelId="{0A9594C5-358A-4B43-B703-3E7B62319DFB}" type="presParOf" srcId="{1B16D77E-533A-4C2D-8FAE-E3B0533E6151}" destId="{820D3E21-C1DA-46C2-A799-CD66148404E2}" srcOrd="4" destOrd="0" presId="urn:microsoft.com/office/officeart/2005/8/layout/vProcess5"/>
    <dgm:cxn modelId="{BE8D8E12-F436-49F7-9AF8-67C40FD03FCC}" type="presParOf" srcId="{1B16D77E-533A-4C2D-8FAE-E3B0533E6151}" destId="{378B750C-9962-472B-B545-780B36AFBFCA}" srcOrd="5" destOrd="0" presId="urn:microsoft.com/office/officeart/2005/8/layout/vProcess5"/>
    <dgm:cxn modelId="{93B5BD9D-7D0A-4DC6-A360-3B9C77B9A01F}" type="presParOf" srcId="{1B16D77E-533A-4C2D-8FAE-E3B0533E6151}" destId="{FF8A3B7B-9EB0-4FC0-82B5-D4F7D5D2DBD7}" srcOrd="6" destOrd="0" presId="urn:microsoft.com/office/officeart/2005/8/layout/vProcess5"/>
    <dgm:cxn modelId="{31A6C428-173D-4DD3-B934-5E86F06F7A32}" type="presParOf" srcId="{1B16D77E-533A-4C2D-8FAE-E3B0533E6151}" destId="{F0E469F8-E94F-44F0-8A4E-6756428E3089}" srcOrd="7" destOrd="0" presId="urn:microsoft.com/office/officeart/2005/8/layout/vProcess5"/>
    <dgm:cxn modelId="{27B5E019-D7E6-48EC-9A6F-50CE10866EC8}" type="presParOf" srcId="{1B16D77E-533A-4C2D-8FAE-E3B0533E6151}" destId="{E0C92624-52E5-4C70-8A07-38306DC7E5B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D78AA607-EE04-4C9E-91D9-278EDA97EFE8}" type="doc">
      <dgm:prSet loTypeId="urn:microsoft.com/office/officeart/2005/8/layout/vProcess5" loCatId="process" qsTypeId="urn:microsoft.com/office/officeart/2005/8/quickstyle/simple3" qsCatId="simple" csTypeId="urn:microsoft.com/office/officeart/2005/8/colors/accent1_2" csCatId="accent1" phldr="1"/>
      <dgm:spPr/>
      <dgm:t>
        <a:bodyPr/>
        <a:lstStyle/>
        <a:p>
          <a:pPr rtl="1"/>
          <a:endParaRPr lang="ar-SA"/>
        </a:p>
      </dgm:t>
    </dgm:pt>
    <dgm:pt modelId="{478DE646-20FB-4EB5-80A3-EDF1EFDC4FDD}">
      <dgm:prSet custT="1"/>
      <dgm:spPr/>
      <dgm:t>
        <a:bodyPr/>
        <a:lstStyle/>
        <a:p>
          <a:pPr rtl="1"/>
          <a:r>
            <a:rPr lang="ar-SA" sz="2800" dirty="0" smtClean="0"/>
            <a:t>وقال عنه صاحب شذرات الذهب: "كان كثير الاستحضار، قليل النسيان، جيد الفهم.</a:t>
          </a:r>
          <a:endParaRPr lang="ar-SA" sz="2800" dirty="0"/>
        </a:p>
      </dgm:t>
    </dgm:pt>
    <dgm:pt modelId="{858B0FD2-831C-490C-80BE-B1A1BC1AE0A3}" type="parTrans" cxnId="{C86CF02F-2264-4B88-B560-279A2A36D3C1}">
      <dgm:prSet/>
      <dgm:spPr/>
      <dgm:t>
        <a:bodyPr/>
        <a:lstStyle/>
        <a:p>
          <a:pPr rtl="1"/>
          <a:endParaRPr lang="ar-SA"/>
        </a:p>
      </dgm:t>
    </dgm:pt>
    <dgm:pt modelId="{012E612A-A3A8-4DDF-B3F4-1EB98A85174C}" type="sibTrans" cxnId="{C86CF02F-2264-4B88-B560-279A2A36D3C1}">
      <dgm:prSet/>
      <dgm:spPr/>
      <dgm:t>
        <a:bodyPr/>
        <a:lstStyle/>
        <a:p>
          <a:pPr rtl="1"/>
          <a:endParaRPr lang="ar-SA"/>
        </a:p>
      </dgm:t>
    </dgm:pt>
    <dgm:pt modelId="{E8ACBA28-62D7-419B-ABBB-85235C66FF7C}">
      <dgm:prSet custT="1"/>
      <dgm:spPr/>
      <dgm:t>
        <a:bodyPr/>
        <a:lstStyle/>
        <a:p>
          <a:pPr rtl="1"/>
          <a:r>
            <a:rPr lang="ar-SA" sz="2800" dirty="0" smtClean="0"/>
            <a:t>وقال عنه ابن حبيب : "زعيم أرباب التأويل، سمع وجمع وصنَّف، وأطرب الأسماع بالفتوى وشنَّف، وحدَّث وأفاد.</a:t>
          </a:r>
        </a:p>
        <a:p>
          <a:pPr rtl="1"/>
          <a:r>
            <a:rPr lang="ar-SA" sz="2800" dirty="0" smtClean="0"/>
            <a:t> واشتهر بالضبط والتحرير، وانتهت إليه رياسة العلم </a:t>
          </a:r>
          <a:r>
            <a:rPr lang="ar-SA" sz="2800" dirty="0" err="1" smtClean="0"/>
            <a:t>فى</a:t>
          </a:r>
          <a:r>
            <a:rPr lang="ar-SA" sz="2800" dirty="0" smtClean="0"/>
            <a:t> التاريخ والحديث والتفسير.</a:t>
          </a:r>
          <a:endParaRPr lang="ar-SA" sz="2800" dirty="0"/>
        </a:p>
      </dgm:t>
    </dgm:pt>
    <dgm:pt modelId="{B6717A45-0981-4EC3-BC91-92633AF76A33}" type="parTrans" cxnId="{C9E3F892-5331-4650-ADA7-F9197BD56200}">
      <dgm:prSet/>
      <dgm:spPr/>
      <dgm:t>
        <a:bodyPr/>
        <a:lstStyle/>
        <a:p>
          <a:pPr rtl="1"/>
          <a:endParaRPr lang="ar-SA"/>
        </a:p>
      </dgm:t>
    </dgm:pt>
    <dgm:pt modelId="{39678B0E-8045-4363-977F-B169DB1319E0}" type="sibTrans" cxnId="{C9E3F892-5331-4650-ADA7-F9197BD56200}">
      <dgm:prSet/>
      <dgm:spPr/>
      <dgm:t>
        <a:bodyPr/>
        <a:lstStyle/>
        <a:p>
          <a:pPr rtl="1"/>
          <a:endParaRPr lang="ar-SA"/>
        </a:p>
      </dgm:t>
    </dgm:pt>
    <dgm:pt modelId="{FD8F4032-D190-4FEA-910E-EB875CA7110D}">
      <dgm:prSet custT="1"/>
      <dgm:spPr/>
      <dgm:t>
        <a:bodyPr/>
        <a:lstStyle/>
        <a:p>
          <a:pPr rtl="1"/>
          <a:r>
            <a:rPr lang="ar-SA" sz="2800" dirty="0" smtClean="0"/>
            <a:t>وكان أٌقرانه وشيوخه يعترفون له بذلك.</a:t>
          </a:r>
          <a:endParaRPr lang="ar-SA" sz="2800" dirty="0"/>
        </a:p>
      </dgm:t>
    </dgm:pt>
    <dgm:pt modelId="{25FF32D9-9104-4650-AC5D-A0A4E9D0A3E4}" type="parTrans" cxnId="{3F81BD10-CBF5-4146-BC8C-CF86DF13B6D9}">
      <dgm:prSet/>
      <dgm:spPr/>
      <dgm:t>
        <a:bodyPr/>
        <a:lstStyle/>
        <a:p>
          <a:pPr rtl="1"/>
          <a:endParaRPr lang="ar-SA"/>
        </a:p>
      </dgm:t>
    </dgm:pt>
    <dgm:pt modelId="{C103A5ED-DDDE-4945-A113-E7DD959EFAA6}" type="sibTrans" cxnId="{3F81BD10-CBF5-4146-BC8C-CF86DF13B6D9}">
      <dgm:prSet/>
      <dgm:spPr/>
      <dgm:t>
        <a:bodyPr/>
        <a:lstStyle/>
        <a:p>
          <a:pPr rtl="1"/>
          <a:endParaRPr lang="ar-SA"/>
        </a:p>
      </dgm:t>
    </dgm:pt>
    <dgm:pt modelId="{BE72858B-5E24-4D80-8274-EB3F959E847B}">
      <dgm:prSet custT="1"/>
      <dgm:spPr/>
      <dgm:t>
        <a:bodyPr/>
        <a:lstStyle/>
        <a:p>
          <a:pPr rtl="1"/>
          <a:r>
            <a:rPr lang="ar-SA" sz="2800" dirty="0" smtClean="0"/>
            <a:t>وعلى الجملة.. فعلم ابن كثير يتجلى بوضوح لمن يقرأ تفسيره أو تاريخه.</a:t>
          </a:r>
          <a:endParaRPr lang="ar-SA" sz="2800" dirty="0"/>
        </a:p>
      </dgm:t>
    </dgm:pt>
    <dgm:pt modelId="{79D2F109-570E-4D77-881B-6B9B07A9E3AF}" type="parTrans" cxnId="{AE93890A-9271-4CE1-A812-E397DF13B7CA}">
      <dgm:prSet/>
      <dgm:spPr/>
      <dgm:t>
        <a:bodyPr/>
        <a:lstStyle/>
        <a:p>
          <a:pPr rtl="1"/>
          <a:endParaRPr lang="ar-SA"/>
        </a:p>
      </dgm:t>
    </dgm:pt>
    <dgm:pt modelId="{89EC95B4-DF2B-4CFF-8DBF-EA682B5EB8CA}" type="sibTrans" cxnId="{AE93890A-9271-4CE1-A812-E397DF13B7CA}">
      <dgm:prSet/>
      <dgm:spPr/>
      <dgm:t>
        <a:bodyPr/>
        <a:lstStyle/>
        <a:p>
          <a:pPr rtl="1"/>
          <a:endParaRPr lang="ar-SA"/>
        </a:p>
      </dgm:t>
    </dgm:pt>
    <dgm:pt modelId="{5B486C16-F892-4E9A-B2F2-A7BFF76A1387}" type="pres">
      <dgm:prSet presAssocID="{D78AA607-EE04-4C9E-91D9-278EDA97EFE8}" presName="outerComposite" presStyleCnt="0">
        <dgm:presLayoutVars>
          <dgm:chMax val="5"/>
          <dgm:dir/>
          <dgm:resizeHandles val="exact"/>
        </dgm:presLayoutVars>
      </dgm:prSet>
      <dgm:spPr/>
      <dgm:t>
        <a:bodyPr/>
        <a:lstStyle/>
        <a:p>
          <a:pPr rtl="1"/>
          <a:endParaRPr lang="ar-SA"/>
        </a:p>
      </dgm:t>
    </dgm:pt>
    <dgm:pt modelId="{4D262CFF-3D8D-4527-8DDD-8A58319FF62F}" type="pres">
      <dgm:prSet presAssocID="{D78AA607-EE04-4C9E-91D9-278EDA97EFE8}" presName="dummyMaxCanvas" presStyleCnt="0">
        <dgm:presLayoutVars/>
      </dgm:prSet>
      <dgm:spPr/>
    </dgm:pt>
    <dgm:pt modelId="{A4491405-6319-48F0-9FB8-2ED90B5E4634}" type="pres">
      <dgm:prSet presAssocID="{D78AA607-EE04-4C9E-91D9-278EDA97EFE8}" presName="FourNodes_1" presStyleLbl="node1" presStyleIdx="0" presStyleCnt="4" custScaleY="76689" custLinFactNeighborX="157" custLinFactNeighborY="-12587">
        <dgm:presLayoutVars>
          <dgm:bulletEnabled val="1"/>
        </dgm:presLayoutVars>
      </dgm:prSet>
      <dgm:spPr/>
      <dgm:t>
        <a:bodyPr/>
        <a:lstStyle/>
        <a:p>
          <a:pPr rtl="1"/>
          <a:endParaRPr lang="ar-SA"/>
        </a:p>
      </dgm:t>
    </dgm:pt>
    <dgm:pt modelId="{1C5551D5-348B-48FA-95DB-38DC4ECD54E7}" type="pres">
      <dgm:prSet presAssocID="{D78AA607-EE04-4C9E-91D9-278EDA97EFE8}" presName="FourNodes_2" presStyleLbl="node1" presStyleIdx="1" presStyleCnt="4" custScaleY="181584" custLinFactNeighborX="532" custLinFactNeighborY="10023">
        <dgm:presLayoutVars>
          <dgm:bulletEnabled val="1"/>
        </dgm:presLayoutVars>
      </dgm:prSet>
      <dgm:spPr/>
      <dgm:t>
        <a:bodyPr/>
        <a:lstStyle/>
        <a:p>
          <a:pPr rtl="1"/>
          <a:endParaRPr lang="ar-SA"/>
        </a:p>
      </dgm:t>
    </dgm:pt>
    <dgm:pt modelId="{B05CE90B-B023-44D9-9A0D-CF2D41748BEF}" type="pres">
      <dgm:prSet presAssocID="{D78AA607-EE04-4C9E-91D9-278EDA97EFE8}" presName="FourNodes_3" presStyleLbl="node1" presStyleIdx="2" presStyleCnt="4" custScaleY="65036" custLinFactNeighborX="-62" custLinFactNeighborY="31702">
        <dgm:presLayoutVars>
          <dgm:bulletEnabled val="1"/>
        </dgm:presLayoutVars>
      </dgm:prSet>
      <dgm:spPr/>
      <dgm:t>
        <a:bodyPr/>
        <a:lstStyle/>
        <a:p>
          <a:pPr rtl="1"/>
          <a:endParaRPr lang="ar-SA"/>
        </a:p>
      </dgm:t>
    </dgm:pt>
    <dgm:pt modelId="{149DC429-213C-42CF-8C2F-49CBC0932F66}" type="pres">
      <dgm:prSet presAssocID="{D78AA607-EE04-4C9E-91D9-278EDA97EFE8}" presName="FourNodes_4" presStyleLbl="node1" presStyleIdx="3" presStyleCnt="4" custScaleY="76690">
        <dgm:presLayoutVars>
          <dgm:bulletEnabled val="1"/>
        </dgm:presLayoutVars>
      </dgm:prSet>
      <dgm:spPr/>
      <dgm:t>
        <a:bodyPr/>
        <a:lstStyle/>
        <a:p>
          <a:pPr rtl="1"/>
          <a:endParaRPr lang="ar-SA"/>
        </a:p>
      </dgm:t>
    </dgm:pt>
    <dgm:pt modelId="{EDD6787D-0C57-4609-8709-F5D69B73EDF7}" type="pres">
      <dgm:prSet presAssocID="{D78AA607-EE04-4C9E-91D9-278EDA97EFE8}" presName="FourConn_1-2" presStyleLbl="fgAccFollowNode1" presStyleIdx="0" presStyleCnt="3" custLinFactNeighborX="-1185" custLinFactNeighborY="-55074">
        <dgm:presLayoutVars>
          <dgm:bulletEnabled val="1"/>
        </dgm:presLayoutVars>
      </dgm:prSet>
      <dgm:spPr/>
      <dgm:t>
        <a:bodyPr/>
        <a:lstStyle/>
        <a:p>
          <a:pPr rtl="1"/>
          <a:endParaRPr lang="ar-SA"/>
        </a:p>
      </dgm:t>
    </dgm:pt>
    <dgm:pt modelId="{9E37F267-8696-4235-AA60-894064299113}" type="pres">
      <dgm:prSet presAssocID="{D78AA607-EE04-4C9E-91D9-278EDA97EFE8}" presName="FourConn_2-3" presStyleLbl="fgAccFollowNode1" presStyleIdx="1" presStyleCnt="3" custLinFactNeighborX="-16043" custLinFactNeighborY="76896">
        <dgm:presLayoutVars>
          <dgm:bulletEnabled val="1"/>
        </dgm:presLayoutVars>
      </dgm:prSet>
      <dgm:spPr/>
      <dgm:t>
        <a:bodyPr/>
        <a:lstStyle/>
        <a:p>
          <a:pPr rtl="1"/>
          <a:endParaRPr lang="ar-SA"/>
        </a:p>
      </dgm:t>
    </dgm:pt>
    <dgm:pt modelId="{6255B469-D82E-4B57-8753-B948E2865BC3}" type="pres">
      <dgm:prSet presAssocID="{D78AA607-EE04-4C9E-91D9-278EDA97EFE8}" presName="FourConn_3-4" presStyleLbl="fgAccFollowNode1" presStyleIdx="2" presStyleCnt="3" custLinFactNeighborX="-2980" custLinFactNeighborY="38524">
        <dgm:presLayoutVars>
          <dgm:bulletEnabled val="1"/>
        </dgm:presLayoutVars>
      </dgm:prSet>
      <dgm:spPr/>
      <dgm:t>
        <a:bodyPr/>
        <a:lstStyle/>
        <a:p>
          <a:pPr rtl="1"/>
          <a:endParaRPr lang="ar-SA"/>
        </a:p>
      </dgm:t>
    </dgm:pt>
    <dgm:pt modelId="{86EF307D-FFE8-48E4-8830-B8C7DD15970B}" type="pres">
      <dgm:prSet presAssocID="{D78AA607-EE04-4C9E-91D9-278EDA97EFE8}" presName="FourNodes_1_text" presStyleLbl="node1" presStyleIdx="3" presStyleCnt="4">
        <dgm:presLayoutVars>
          <dgm:bulletEnabled val="1"/>
        </dgm:presLayoutVars>
      </dgm:prSet>
      <dgm:spPr/>
      <dgm:t>
        <a:bodyPr/>
        <a:lstStyle/>
        <a:p>
          <a:pPr rtl="1"/>
          <a:endParaRPr lang="ar-SA"/>
        </a:p>
      </dgm:t>
    </dgm:pt>
    <dgm:pt modelId="{C641B1A7-AF42-401E-B5E7-BB6B9B22EFC6}" type="pres">
      <dgm:prSet presAssocID="{D78AA607-EE04-4C9E-91D9-278EDA97EFE8}" presName="FourNodes_2_text" presStyleLbl="node1" presStyleIdx="3" presStyleCnt="4">
        <dgm:presLayoutVars>
          <dgm:bulletEnabled val="1"/>
        </dgm:presLayoutVars>
      </dgm:prSet>
      <dgm:spPr/>
      <dgm:t>
        <a:bodyPr/>
        <a:lstStyle/>
        <a:p>
          <a:pPr rtl="1"/>
          <a:endParaRPr lang="ar-SA"/>
        </a:p>
      </dgm:t>
    </dgm:pt>
    <dgm:pt modelId="{E264B074-5FD1-4681-8D31-009F1A367D89}" type="pres">
      <dgm:prSet presAssocID="{D78AA607-EE04-4C9E-91D9-278EDA97EFE8}" presName="FourNodes_3_text" presStyleLbl="node1" presStyleIdx="3" presStyleCnt="4">
        <dgm:presLayoutVars>
          <dgm:bulletEnabled val="1"/>
        </dgm:presLayoutVars>
      </dgm:prSet>
      <dgm:spPr/>
      <dgm:t>
        <a:bodyPr/>
        <a:lstStyle/>
        <a:p>
          <a:pPr rtl="1"/>
          <a:endParaRPr lang="ar-SA"/>
        </a:p>
      </dgm:t>
    </dgm:pt>
    <dgm:pt modelId="{6824F320-CAFD-4383-A673-A8FC61CB6C4A}" type="pres">
      <dgm:prSet presAssocID="{D78AA607-EE04-4C9E-91D9-278EDA97EFE8}" presName="FourNodes_4_text" presStyleLbl="node1" presStyleIdx="3" presStyleCnt="4">
        <dgm:presLayoutVars>
          <dgm:bulletEnabled val="1"/>
        </dgm:presLayoutVars>
      </dgm:prSet>
      <dgm:spPr/>
      <dgm:t>
        <a:bodyPr/>
        <a:lstStyle/>
        <a:p>
          <a:pPr rtl="1"/>
          <a:endParaRPr lang="ar-SA"/>
        </a:p>
      </dgm:t>
    </dgm:pt>
  </dgm:ptLst>
  <dgm:cxnLst>
    <dgm:cxn modelId="{15460D01-BD44-40E6-8F1A-3EF2A8A6FA5A}" type="presOf" srcId="{478DE646-20FB-4EB5-80A3-EDF1EFDC4FDD}" destId="{86EF307D-FFE8-48E4-8830-B8C7DD15970B}" srcOrd="1" destOrd="0" presId="urn:microsoft.com/office/officeart/2005/8/layout/vProcess5"/>
    <dgm:cxn modelId="{AE93890A-9271-4CE1-A812-E397DF13B7CA}" srcId="{D78AA607-EE04-4C9E-91D9-278EDA97EFE8}" destId="{BE72858B-5E24-4D80-8274-EB3F959E847B}" srcOrd="3" destOrd="0" parTransId="{79D2F109-570E-4D77-881B-6B9B07A9E3AF}" sibTransId="{89EC95B4-DF2B-4CFF-8DBF-EA682B5EB8CA}"/>
    <dgm:cxn modelId="{39550B12-310D-46F3-8100-2B31EF1E3D50}" type="presOf" srcId="{39678B0E-8045-4363-977F-B169DB1319E0}" destId="{9E37F267-8696-4235-AA60-894064299113}" srcOrd="0" destOrd="0" presId="urn:microsoft.com/office/officeart/2005/8/layout/vProcess5"/>
    <dgm:cxn modelId="{48007F16-64CA-4C23-93B8-0DFBFFF1A555}" type="presOf" srcId="{D78AA607-EE04-4C9E-91D9-278EDA97EFE8}" destId="{5B486C16-F892-4E9A-B2F2-A7BFF76A1387}" srcOrd="0" destOrd="0" presId="urn:microsoft.com/office/officeart/2005/8/layout/vProcess5"/>
    <dgm:cxn modelId="{886FC18D-83EF-4DCA-A807-2B58145B903F}" type="presOf" srcId="{FD8F4032-D190-4FEA-910E-EB875CA7110D}" destId="{E264B074-5FD1-4681-8D31-009F1A367D89}" srcOrd="1" destOrd="0" presId="urn:microsoft.com/office/officeart/2005/8/layout/vProcess5"/>
    <dgm:cxn modelId="{DFC87BA9-1263-4243-BB9F-814BE0AD16BC}" type="presOf" srcId="{012E612A-A3A8-4DDF-B3F4-1EB98A85174C}" destId="{EDD6787D-0C57-4609-8709-F5D69B73EDF7}" srcOrd="0" destOrd="0" presId="urn:microsoft.com/office/officeart/2005/8/layout/vProcess5"/>
    <dgm:cxn modelId="{555AC4A7-5C32-479B-8501-187C934E16AD}" type="presOf" srcId="{FD8F4032-D190-4FEA-910E-EB875CA7110D}" destId="{B05CE90B-B023-44D9-9A0D-CF2D41748BEF}" srcOrd="0" destOrd="0" presId="urn:microsoft.com/office/officeart/2005/8/layout/vProcess5"/>
    <dgm:cxn modelId="{C9E3F892-5331-4650-ADA7-F9197BD56200}" srcId="{D78AA607-EE04-4C9E-91D9-278EDA97EFE8}" destId="{E8ACBA28-62D7-419B-ABBB-85235C66FF7C}" srcOrd="1" destOrd="0" parTransId="{B6717A45-0981-4EC3-BC91-92633AF76A33}" sibTransId="{39678B0E-8045-4363-977F-B169DB1319E0}"/>
    <dgm:cxn modelId="{BFA392FC-BF10-47B1-95E4-A1D1250642BD}" type="presOf" srcId="{C103A5ED-DDDE-4945-A113-E7DD959EFAA6}" destId="{6255B469-D82E-4B57-8753-B948E2865BC3}" srcOrd="0" destOrd="0" presId="urn:microsoft.com/office/officeart/2005/8/layout/vProcess5"/>
    <dgm:cxn modelId="{C86CF02F-2264-4B88-B560-279A2A36D3C1}" srcId="{D78AA607-EE04-4C9E-91D9-278EDA97EFE8}" destId="{478DE646-20FB-4EB5-80A3-EDF1EFDC4FDD}" srcOrd="0" destOrd="0" parTransId="{858B0FD2-831C-490C-80BE-B1A1BC1AE0A3}" sibTransId="{012E612A-A3A8-4DDF-B3F4-1EB98A85174C}"/>
    <dgm:cxn modelId="{D2B5C306-3B51-40E9-B980-37CABF260204}" type="presOf" srcId="{E8ACBA28-62D7-419B-ABBB-85235C66FF7C}" destId="{1C5551D5-348B-48FA-95DB-38DC4ECD54E7}" srcOrd="0" destOrd="0" presId="urn:microsoft.com/office/officeart/2005/8/layout/vProcess5"/>
    <dgm:cxn modelId="{C92F21E8-FCB5-42E9-9228-0DF0E887B330}" type="presOf" srcId="{478DE646-20FB-4EB5-80A3-EDF1EFDC4FDD}" destId="{A4491405-6319-48F0-9FB8-2ED90B5E4634}" srcOrd="0" destOrd="0" presId="urn:microsoft.com/office/officeart/2005/8/layout/vProcess5"/>
    <dgm:cxn modelId="{3F81BD10-CBF5-4146-BC8C-CF86DF13B6D9}" srcId="{D78AA607-EE04-4C9E-91D9-278EDA97EFE8}" destId="{FD8F4032-D190-4FEA-910E-EB875CA7110D}" srcOrd="2" destOrd="0" parTransId="{25FF32D9-9104-4650-AC5D-A0A4E9D0A3E4}" sibTransId="{C103A5ED-DDDE-4945-A113-E7DD959EFAA6}"/>
    <dgm:cxn modelId="{6CAB0085-B653-4D35-95A9-9DE8F8E948F9}" type="presOf" srcId="{BE72858B-5E24-4D80-8274-EB3F959E847B}" destId="{6824F320-CAFD-4383-A673-A8FC61CB6C4A}" srcOrd="1" destOrd="0" presId="urn:microsoft.com/office/officeart/2005/8/layout/vProcess5"/>
    <dgm:cxn modelId="{8E552C96-545A-4CBE-B3D5-C77FC6133FAA}" type="presOf" srcId="{BE72858B-5E24-4D80-8274-EB3F959E847B}" destId="{149DC429-213C-42CF-8C2F-49CBC0932F66}" srcOrd="0" destOrd="0" presId="urn:microsoft.com/office/officeart/2005/8/layout/vProcess5"/>
    <dgm:cxn modelId="{475350B3-94AE-4558-905B-4B6556025F38}" type="presOf" srcId="{E8ACBA28-62D7-419B-ABBB-85235C66FF7C}" destId="{C641B1A7-AF42-401E-B5E7-BB6B9B22EFC6}" srcOrd="1" destOrd="0" presId="urn:microsoft.com/office/officeart/2005/8/layout/vProcess5"/>
    <dgm:cxn modelId="{8F64B76E-F8A4-4E86-9F45-E10C0C06AA9B}" type="presParOf" srcId="{5B486C16-F892-4E9A-B2F2-A7BFF76A1387}" destId="{4D262CFF-3D8D-4527-8DDD-8A58319FF62F}" srcOrd="0" destOrd="0" presId="urn:microsoft.com/office/officeart/2005/8/layout/vProcess5"/>
    <dgm:cxn modelId="{824C049C-F34F-4FFE-891F-9CA28F583235}" type="presParOf" srcId="{5B486C16-F892-4E9A-B2F2-A7BFF76A1387}" destId="{A4491405-6319-48F0-9FB8-2ED90B5E4634}" srcOrd="1" destOrd="0" presId="urn:microsoft.com/office/officeart/2005/8/layout/vProcess5"/>
    <dgm:cxn modelId="{2BA179A9-436F-477F-B9F6-F89DC8471447}" type="presParOf" srcId="{5B486C16-F892-4E9A-B2F2-A7BFF76A1387}" destId="{1C5551D5-348B-48FA-95DB-38DC4ECD54E7}" srcOrd="2" destOrd="0" presId="urn:microsoft.com/office/officeart/2005/8/layout/vProcess5"/>
    <dgm:cxn modelId="{7DF690CD-D1CC-4066-B549-0E5E8A092EA1}" type="presParOf" srcId="{5B486C16-F892-4E9A-B2F2-A7BFF76A1387}" destId="{B05CE90B-B023-44D9-9A0D-CF2D41748BEF}" srcOrd="3" destOrd="0" presId="urn:microsoft.com/office/officeart/2005/8/layout/vProcess5"/>
    <dgm:cxn modelId="{EEF2C9B1-6F98-4DE1-9E5A-2C4FEA0BC78B}" type="presParOf" srcId="{5B486C16-F892-4E9A-B2F2-A7BFF76A1387}" destId="{149DC429-213C-42CF-8C2F-49CBC0932F66}" srcOrd="4" destOrd="0" presId="urn:microsoft.com/office/officeart/2005/8/layout/vProcess5"/>
    <dgm:cxn modelId="{E4689922-E3FE-4FC8-8720-DB441A9E54D8}" type="presParOf" srcId="{5B486C16-F892-4E9A-B2F2-A7BFF76A1387}" destId="{EDD6787D-0C57-4609-8709-F5D69B73EDF7}" srcOrd="5" destOrd="0" presId="urn:microsoft.com/office/officeart/2005/8/layout/vProcess5"/>
    <dgm:cxn modelId="{549CF7ED-622D-4E10-807F-AA7A1895341E}" type="presParOf" srcId="{5B486C16-F892-4E9A-B2F2-A7BFF76A1387}" destId="{9E37F267-8696-4235-AA60-894064299113}" srcOrd="6" destOrd="0" presId="urn:microsoft.com/office/officeart/2005/8/layout/vProcess5"/>
    <dgm:cxn modelId="{A6DC14EC-D189-4096-9CC7-733B2D5604FE}" type="presParOf" srcId="{5B486C16-F892-4E9A-B2F2-A7BFF76A1387}" destId="{6255B469-D82E-4B57-8753-B948E2865BC3}" srcOrd="7" destOrd="0" presId="urn:microsoft.com/office/officeart/2005/8/layout/vProcess5"/>
    <dgm:cxn modelId="{79B8BB79-4350-4302-9678-ABAB6661003A}" type="presParOf" srcId="{5B486C16-F892-4E9A-B2F2-A7BFF76A1387}" destId="{86EF307D-FFE8-48E4-8830-B8C7DD15970B}" srcOrd="8" destOrd="0" presId="urn:microsoft.com/office/officeart/2005/8/layout/vProcess5"/>
    <dgm:cxn modelId="{DFEF3B67-05BD-4014-AEC1-66788E1D4655}" type="presParOf" srcId="{5B486C16-F892-4E9A-B2F2-A7BFF76A1387}" destId="{C641B1A7-AF42-401E-B5E7-BB6B9B22EFC6}" srcOrd="9" destOrd="0" presId="urn:microsoft.com/office/officeart/2005/8/layout/vProcess5"/>
    <dgm:cxn modelId="{C4B12E54-ED9C-4EEA-A2B1-CE7EAF0972C0}" type="presParOf" srcId="{5B486C16-F892-4E9A-B2F2-A7BFF76A1387}" destId="{E264B074-5FD1-4681-8D31-009F1A367D89}" srcOrd="10" destOrd="0" presId="urn:microsoft.com/office/officeart/2005/8/layout/vProcess5"/>
    <dgm:cxn modelId="{F103D2B5-49F3-4AB5-993B-15D0ED740393}" type="presParOf" srcId="{5B486C16-F892-4E9A-B2F2-A7BFF76A1387}" destId="{6824F320-CAFD-4383-A673-A8FC61CB6C4A}"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8CBE9627-424A-4B05-B989-4FE3C3C36AE8}"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B4665F3D-81AC-4437-A626-15F75C86F92E}">
      <dgm:prSet custT="1"/>
      <dgm:spPr>
        <a:solidFill>
          <a:schemeClr val="accent5">
            <a:lumMod val="75000"/>
          </a:schemeClr>
        </a:solidFill>
      </dgm:spPr>
      <dgm:t>
        <a:bodyPr/>
        <a:lstStyle/>
        <a:p>
          <a:pPr rtl="1"/>
          <a:r>
            <a:rPr lang="ar-SA" sz="3200" b="1" u="sng" dirty="0" smtClean="0"/>
            <a:t>التعريف بهذا التفسير وطريقة مؤلفة فيه:</a:t>
          </a:r>
          <a:endParaRPr lang="ar-SA" sz="3200" u="sng" dirty="0"/>
        </a:p>
      </dgm:t>
    </dgm:pt>
    <dgm:pt modelId="{39EE0665-AECD-48C8-AB99-1AC4D0542DBC}" type="parTrans" cxnId="{6F1D56DC-9FC5-4C1D-99F7-B4CEFF89E773}">
      <dgm:prSet/>
      <dgm:spPr/>
      <dgm:t>
        <a:bodyPr/>
        <a:lstStyle/>
        <a:p>
          <a:pPr rtl="1"/>
          <a:endParaRPr lang="ar-SA"/>
        </a:p>
      </dgm:t>
    </dgm:pt>
    <dgm:pt modelId="{5206C230-04D5-480B-93DB-8158FBC99F08}" type="sibTrans" cxnId="{6F1D56DC-9FC5-4C1D-99F7-B4CEFF89E773}">
      <dgm:prSet/>
      <dgm:spPr/>
      <dgm:t>
        <a:bodyPr/>
        <a:lstStyle/>
        <a:p>
          <a:pPr rtl="1"/>
          <a:endParaRPr lang="ar-SA"/>
        </a:p>
      </dgm:t>
    </dgm:pt>
    <dgm:pt modelId="{BF7C4D1C-C04F-475B-BD1C-6762C126EBE0}">
      <dgm:prSet custT="1">
        <dgm:style>
          <a:lnRef idx="1">
            <a:schemeClr val="accent1"/>
          </a:lnRef>
          <a:fillRef idx="2">
            <a:schemeClr val="accent1"/>
          </a:fillRef>
          <a:effectRef idx="1">
            <a:schemeClr val="accent1"/>
          </a:effectRef>
          <a:fontRef idx="minor">
            <a:schemeClr val="dk1"/>
          </a:fontRef>
        </dgm:style>
      </dgm:prSet>
      <dgm:spPr/>
      <dgm:t>
        <a:bodyPr/>
        <a:lstStyle/>
        <a:p>
          <a:pPr rtl="1"/>
          <a:r>
            <a:rPr lang="ar-SA" sz="3200" dirty="0" smtClean="0"/>
            <a:t>تفسير ابن كثير من أشهر ما دُوِّن </a:t>
          </a:r>
          <a:r>
            <a:rPr lang="ar-SA" sz="3200" dirty="0" err="1" smtClean="0"/>
            <a:t>فى</a:t>
          </a:r>
          <a:r>
            <a:rPr lang="ar-SA" sz="3200" dirty="0" smtClean="0"/>
            <a:t> التفسير المأثور.</a:t>
          </a:r>
          <a:endParaRPr lang="ar-SA" sz="3200" dirty="0"/>
        </a:p>
      </dgm:t>
    </dgm:pt>
    <dgm:pt modelId="{6F6591FC-C347-4DE6-9356-D208B0B8E7C7}" type="parTrans" cxnId="{77392314-F2C6-4819-B6EB-0F5CDEF7F7FD}">
      <dgm:prSet/>
      <dgm:spPr/>
      <dgm:t>
        <a:bodyPr/>
        <a:lstStyle/>
        <a:p>
          <a:pPr rtl="1"/>
          <a:endParaRPr lang="ar-SA"/>
        </a:p>
      </dgm:t>
    </dgm:pt>
    <dgm:pt modelId="{6D7A6DCA-E0DE-4CE6-9BEC-2518989963AF}" type="sibTrans" cxnId="{77392314-F2C6-4819-B6EB-0F5CDEF7F7FD}">
      <dgm:prSet/>
      <dgm:spPr/>
      <dgm:t>
        <a:bodyPr/>
        <a:lstStyle/>
        <a:p>
          <a:pPr rtl="1"/>
          <a:endParaRPr lang="ar-SA"/>
        </a:p>
      </dgm:t>
    </dgm:pt>
    <dgm:pt modelId="{B7A4D2D2-FBEA-4B7B-9D10-38E0D144000D}">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200" dirty="0" smtClean="0"/>
            <a:t>ويُعتبر </a:t>
          </a:r>
          <a:r>
            <a:rPr lang="ar-SA" sz="3200" dirty="0" err="1" smtClean="0"/>
            <a:t>فى</a:t>
          </a:r>
          <a:r>
            <a:rPr lang="ar-SA" sz="3200" dirty="0" smtClean="0"/>
            <a:t> هذه الناحية الكتاب </a:t>
          </a:r>
          <a:r>
            <a:rPr lang="ar-SA" sz="3200" dirty="0" err="1" smtClean="0"/>
            <a:t>الثانى</a:t>
          </a:r>
          <a:r>
            <a:rPr lang="ar-SA" sz="3200" dirty="0" smtClean="0"/>
            <a:t> بعد كتاب ابن جرير.</a:t>
          </a:r>
          <a:endParaRPr lang="ar-SA" sz="3200" dirty="0"/>
        </a:p>
      </dgm:t>
    </dgm:pt>
    <dgm:pt modelId="{F666C5A5-67A5-4201-98E4-4280BB46ECC3}" type="parTrans" cxnId="{52D814D8-D59C-4AC2-AAFF-146CDA3AD9DA}">
      <dgm:prSet/>
      <dgm:spPr/>
      <dgm:t>
        <a:bodyPr/>
        <a:lstStyle/>
        <a:p>
          <a:pPr rtl="1"/>
          <a:endParaRPr lang="ar-SA"/>
        </a:p>
      </dgm:t>
    </dgm:pt>
    <dgm:pt modelId="{6F3335D6-953A-4C23-B18B-5DF371BE48B3}" type="sibTrans" cxnId="{52D814D8-D59C-4AC2-AAFF-146CDA3AD9DA}">
      <dgm:prSet/>
      <dgm:spPr/>
      <dgm:t>
        <a:bodyPr/>
        <a:lstStyle/>
        <a:p>
          <a:pPr rtl="1"/>
          <a:endParaRPr lang="ar-SA"/>
        </a:p>
      </dgm:t>
    </dgm:pt>
    <dgm:pt modelId="{E3894334-2816-4C9F-B860-62820074A8E4}">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3200" dirty="0" smtClean="0"/>
            <a:t>وقد طُبِع هذا التفسير مع معالم التنزيل </a:t>
          </a:r>
          <a:r>
            <a:rPr lang="ar-SA" sz="3200" dirty="0" err="1" smtClean="0"/>
            <a:t>للبغوى</a:t>
          </a:r>
          <a:r>
            <a:rPr lang="ar-SA" sz="3200" dirty="0" smtClean="0"/>
            <a:t>.</a:t>
          </a:r>
          <a:endParaRPr lang="ar-SA" sz="3200" dirty="0"/>
        </a:p>
      </dgm:t>
    </dgm:pt>
    <dgm:pt modelId="{6534C1ED-1C3D-4A52-9884-DB7D9AEECA46}" type="parTrans" cxnId="{9556C332-444E-4B92-85B2-AAA39ADE9656}">
      <dgm:prSet/>
      <dgm:spPr/>
      <dgm:t>
        <a:bodyPr/>
        <a:lstStyle/>
        <a:p>
          <a:pPr rtl="1"/>
          <a:endParaRPr lang="ar-SA"/>
        </a:p>
      </dgm:t>
    </dgm:pt>
    <dgm:pt modelId="{2AD3EC11-19FD-44B9-A794-BDD39E81EB5A}" type="sibTrans" cxnId="{9556C332-444E-4B92-85B2-AAA39ADE9656}">
      <dgm:prSet/>
      <dgm:spPr/>
      <dgm:t>
        <a:bodyPr/>
        <a:lstStyle/>
        <a:p>
          <a:pPr rtl="1"/>
          <a:endParaRPr lang="ar-SA"/>
        </a:p>
      </dgm:t>
    </dgm:pt>
    <dgm:pt modelId="{D7493BE0-F234-4C40-8D0A-3B708FF3AE04}">
      <dgm:prSet custT="1">
        <dgm:style>
          <a:lnRef idx="1">
            <a:schemeClr val="accent6"/>
          </a:lnRef>
          <a:fillRef idx="2">
            <a:schemeClr val="accent6"/>
          </a:fillRef>
          <a:effectRef idx="1">
            <a:schemeClr val="accent6"/>
          </a:effectRef>
          <a:fontRef idx="minor">
            <a:schemeClr val="dk1"/>
          </a:fontRef>
        </dgm:style>
      </dgm:prSet>
      <dgm:spPr/>
      <dgm:t>
        <a:bodyPr/>
        <a:lstStyle/>
        <a:p>
          <a:pPr rtl="1"/>
          <a:r>
            <a:rPr lang="ar-SA" sz="3200" dirty="0" smtClean="0"/>
            <a:t>ثم طُبِع مستقلاً </a:t>
          </a:r>
          <a:r>
            <a:rPr lang="ar-SA" sz="3200" dirty="0" err="1" smtClean="0"/>
            <a:t>فى</a:t>
          </a:r>
          <a:r>
            <a:rPr lang="ar-SA" sz="3200" dirty="0" smtClean="0"/>
            <a:t> أربعة أجزاء كبار.</a:t>
          </a:r>
          <a:endParaRPr lang="ar-SA" sz="3200" dirty="0"/>
        </a:p>
      </dgm:t>
    </dgm:pt>
    <dgm:pt modelId="{F7542AAE-7B8B-4C28-A5FC-844BAE1F6851}" type="parTrans" cxnId="{5234A8DB-A27F-468D-A191-30B4B645819F}">
      <dgm:prSet/>
      <dgm:spPr/>
      <dgm:t>
        <a:bodyPr/>
        <a:lstStyle/>
        <a:p>
          <a:pPr rtl="1"/>
          <a:endParaRPr lang="ar-SA"/>
        </a:p>
      </dgm:t>
    </dgm:pt>
    <dgm:pt modelId="{C551B792-1DDA-4074-9683-4E0909E39F01}" type="sibTrans" cxnId="{5234A8DB-A27F-468D-A191-30B4B645819F}">
      <dgm:prSet/>
      <dgm:spPr/>
      <dgm:t>
        <a:bodyPr/>
        <a:lstStyle/>
        <a:p>
          <a:pPr rtl="1"/>
          <a:endParaRPr lang="ar-SA"/>
        </a:p>
      </dgm:t>
    </dgm:pt>
    <dgm:pt modelId="{1A88B768-1B00-4DB8-9F5A-2ACE4C6286B4}" type="pres">
      <dgm:prSet presAssocID="{8CBE9627-424A-4B05-B989-4FE3C3C36AE8}" presName="linear" presStyleCnt="0">
        <dgm:presLayoutVars>
          <dgm:animLvl val="lvl"/>
          <dgm:resizeHandles val="exact"/>
        </dgm:presLayoutVars>
      </dgm:prSet>
      <dgm:spPr/>
      <dgm:t>
        <a:bodyPr/>
        <a:lstStyle/>
        <a:p>
          <a:pPr rtl="1"/>
          <a:endParaRPr lang="ar-SA"/>
        </a:p>
      </dgm:t>
    </dgm:pt>
    <dgm:pt modelId="{650749EA-BAC6-4F84-9F53-C6A067D9BA30}" type="pres">
      <dgm:prSet presAssocID="{B4665F3D-81AC-4437-A626-15F75C86F92E}" presName="parentText" presStyleLbl="node1" presStyleIdx="0" presStyleCnt="5" custLinFactY="-56472" custLinFactNeighborX="705" custLinFactNeighborY="-100000">
        <dgm:presLayoutVars>
          <dgm:chMax val="0"/>
          <dgm:bulletEnabled val="1"/>
        </dgm:presLayoutVars>
      </dgm:prSet>
      <dgm:spPr/>
      <dgm:t>
        <a:bodyPr/>
        <a:lstStyle/>
        <a:p>
          <a:pPr rtl="1"/>
          <a:endParaRPr lang="ar-SA"/>
        </a:p>
      </dgm:t>
    </dgm:pt>
    <dgm:pt modelId="{C0257706-DB30-4074-98D3-353BB36ABB73}" type="pres">
      <dgm:prSet presAssocID="{5206C230-04D5-480B-93DB-8158FBC99F08}" presName="spacer" presStyleCnt="0"/>
      <dgm:spPr/>
    </dgm:pt>
    <dgm:pt modelId="{D11580CB-69B0-4E7F-96A7-FC88739BF2C3}" type="pres">
      <dgm:prSet presAssocID="{BF7C4D1C-C04F-475B-BD1C-6762C126EBE0}" presName="parentText" presStyleLbl="node1" presStyleIdx="1" presStyleCnt="5" custLinFactNeighborX="705" custLinFactNeighborY="-55997">
        <dgm:presLayoutVars>
          <dgm:chMax val="0"/>
          <dgm:bulletEnabled val="1"/>
        </dgm:presLayoutVars>
      </dgm:prSet>
      <dgm:spPr/>
      <dgm:t>
        <a:bodyPr/>
        <a:lstStyle/>
        <a:p>
          <a:pPr rtl="1"/>
          <a:endParaRPr lang="ar-SA"/>
        </a:p>
      </dgm:t>
    </dgm:pt>
    <dgm:pt modelId="{EA76E58B-BF08-4A53-8C3E-802DFB89A421}" type="pres">
      <dgm:prSet presAssocID="{6D7A6DCA-E0DE-4CE6-9BEC-2518989963AF}" presName="spacer" presStyleCnt="0"/>
      <dgm:spPr/>
    </dgm:pt>
    <dgm:pt modelId="{00C51360-A1F7-4AD2-8437-E06B4035DFCF}" type="pres">
      <dgm:prSet presAssocID="{B7A4D2D2-FBEA-4B7B-9D10-38E0D144000D}" presName="parentText" presStyleLbl="node1" presStyleIdx="2" presStyleCnt="5" custLinFactY="-7270" custLinFactNeighborX="705" custLinFactNeighborY="-100000">
        <dgm:presLayoutVars>
          <dgm:chMax val="0"/>
          <dgm:bulletEnabled val="1"/>
        </dgm:presLayoutVars>
      </dgm:prSet>
      <dgm:spPr/>
      <dgm:t>
        <a:bodyPr/>
        <a:lstStyle/>
        <a:p>
          <a:pPr rtl="1"/>
          <a:endParaRPr lang="ar-SA"/>
        </a:p>
      </dgm:t>
    </dgm:pt>
    <dgm:pt modelId="{8C10C78A-50B0-497A-9302-E5D00A792DBF}" type="pres">
      <dgm:prSet presAssocID="{6F3335D6-953A-4C23-B18B-5DF371BE48B3}" presName="spacer" presStyleCnt="0"/>
      <dgm:spPr/>
    </dgm:pt>
    <dgm:pt modelId="{94771FD8-495A-40C6-A233-7A44CA934A1D}" type="pres">
      <dgm:prSet presAssocID="{E3894334-2816-4C9F-B860-62820074A8E4}" presName="parentText" presStyleLbl="node1" presStyleIdx="3" presStyleCnt="5" custLinFactY="-13014" custLinFactNeighborY="-100000">
        <dgm:presLayoutVars>
          <dgm:chMax val="0"/>
          <dgm:bulletEnabled val="1"/>
        </dgm:presLayoutVars>
      </dgm:prSet>
      <dgm:spPr/>
      <dgm:t>
        <a:bodyPr/>
        <a:lstStyle/>
        <a:p>
          <a:pPr rtl="1"/>
          <a:endParaRPr lang="ar-SA"/>
        </a:p>
      </dgm:t>
    </dgm:pt>
    <dgm:pt modelId="{32DA7265-323A-4CB6-A821-BC655E525A17}" type="pres">
      <dgm:prSet presAssocID="{2AD3EC11-19FD-44B9-A794-BDD39E81EB5A}" presName="spacer" presStyleCnt="0"/>
      <dgm:spPr/>
    </dgm:pt>
    <dgm:pt modelId="{840C5AE7-BA0A-49B4-BC26-A33F1CB552F0}" type="pres">
      <dgm:prSet presAssocID="{D7493BE0-F234-4C40-8D0A-3B708FF3AE04}" presName="parentText" presStyleLbl="node1" presStyleIdx="4" presStyleCnt="5" custLinFactY="-3029" custLinFactNeighborX="353" custLinFactNeighborY="-100000">
        <dgm:presLayoutVars>
          <dgm:chMax val="0"/>
          <dgm:bulletEnabled val="1"/>
        </dgm:presLayoutVars>
      </dgm:prSet>
      <dgm:spPr/>
      <dgm:t>
        <a:bodyPr/>
        <a:lstStyle/>
        <a:p>
          <a:pPr rtl="1"/>
          <a:endParaRPr lang="ar-SA"/>
        </a:p>
      </dgm:t>
    </dgm:pt>
  </dgm:ptLst>
  <dgm:cxnLst>
    <dgm:cxn modelId="{77392314-F2C6-4819-B6EB-0F5CDEF7F7FD}" srcId="{8CBE9627-424A-4B05-B989-4FE3C3C36AE8}" destId="{BF7C4D1C-C04F-475B-BD1C-6762C126EBE0}" srcOrd="1" destOrd="0" parTransId="{6F6591FC-C347-4DE6-9356-D208B0B8E7C7}" sibTransId="{6D7A6DCA-E0DE-4CE6-9BEC-2518989963AF}"/>
    <dgm:cxn modelId="{6F1D56DC-9FC5-4C1D-99F7-B4CEFF89E773}" srcId="{8CBE9627-424A-4B05-B989-4FE3C3C36AE8}" destId="{B4665F3D-81AC-4437-A626-15F75C86F92E}" srcOrd="0" destOrd="0" parTransId="{39EE0665-AECD-48C8-AB99-1AC4D0542DBC}" sibTransId="{5206C230-04D5-480B-93DB-8158FBC99F08}"/>
    <dgm:cxn modelId="{5A071D45-360F-4499-94CC-E766E5F7D370}" type="presOf" srcId="{B4665F3D-81AC-4437-A626-15F75C86F92E}" destId="{650749EA-BAC6-4F84-9F53-C6A067D9BA30}" srcOrd="0" destOrd="0" presId="urn:microsoft.com/office/officeart/2005/8/layout/vList2"/>
    <dgm:cxn modelId="{8FCC48B7-14B9-40F0-8CCB-8A216BEBCFB6}" type="presOf" srcId="{8CBE9627-424A-4B05-B989-4FE3C3C36AE8}" destId="{1A88B768-1B00-4DB8-9F5A-2ACE4C6286B4}" srcOrd="0" destOrd="0" presId="urn:microsoft.com/office/officeart/2005/8/layout/vList2"/>
    <dgm:cxn modelId="{CE9E02AF-46EC-43DC-BA24-9319B41BD1DC}" type="presOf" srcId="{B7A4D2D2-FBEA-4B7B-9D10-38E0D144000D}" destId="{00C51360-A1F7-4AD2-8437-E06B4035DFCF}" srcOrd="0" destOrd="0" presId="urn:microsoft.com/office/officeart/2005/8/layout/vList2"/>
    <dgm:cxn modelId="{9556C332-444E-4B92-85B2-AAA39ADE9656}" srcId="{8CBE9627-424A-4B05-B989-4FE3C3C36AE8}" destId="{E3894334-2816-4C9F-B860-62820074A8E4}" srcOrd="3" destOrd="0" parTransId="{6534C1ED-1C3D-4A52-9884-DB7D9AEECA46}" sibTransId="{2AD3EC11-19FD-44B9-A794-BDD39E81EB5A}"/>
    <dgm:cxn modelId="{C9FD76AA-B06C-4A7F-B148-7F9624028AA7}" type="presOf" srcId="{E3894334-2816-4C9F-B860-62820074A8E4}" destId="{94771FD8-495A-40C6-A233-7A44CA934A1D}" srcOrd="0" destOrd="0" presId="urn:microsoft.com/office/officeart/2005/8/layout/vList2"/>
    <dgm:cxn modelId="{8F3533F7-BF08-4D77-AC86-02EB6FFB58DE}" type="presOf" srcId="{BF7C4D1C-C04F-475B-BD1C-6762C126EBE0}" destId="{D11580CB-69B0-4E7F-96A7-FC88739BF2C3}" srcOrd="0" destOrd="0" presId="urn:microsoft.com/office/officeart/2005/8/layout/vList2"/>
    <dgm:cxn modelId="{5234A8DB-A27F-468D-A191-30B4B645819F}" srcId="{8CBE9627-424A-4B05-B989-4FE3C3C36AE8}" destId="{D7493BE0-F234-4C40-8D0A-3B708FF3AE04}" srcOrd="4" destOrd="0" parTransId="{F7542AAE-7B8B-4C28-A5FC-844BAE1F6851}" sibTransId="{C551B792-1DDA-4074-9683-4E0909E39F01}"/>
    <dgm:cxn modelId="{52D814D8-D59C-4AC2-AAFF-146CDA3AD9DA}" srcId="{8CBE9627-424A-4B05-B989-4FE3C3C36AE8}" destId="{B7A4D2D2-FBEA-4B7B-9D10-38E0D144000D}" srcOrd="2" destOrd="0" parTransId="{F666C5A5-67A5-4201-98E4-4280BB46ECC3}" sibTransId="{6F3335D6-953A-4C23-B18B-5DF371BE48B3}"/>
    <dgm:cxn modelId="{B640865A-4271-434A-AD55-DB2B7A79D89F}" type="presOf" srcId="{D7493BE0-F234-4C40-8D0A-3B708FF3AE04}" destId="{840C5AE7-BA0A-49B4-BC26-A33F1CB552F0}" srcOrd="0" destOrd="0" presId="urn:microsoft.com/office/officeart/2005/8/layout/vList2"/>
    <dgm:cxn modelId="{5DFF2DD5-8D59-4028-B66D-38132F0E96D1}" type="presParOf" srcId="{1A88B768-1B00-4DB8-9F5A-2ACE4C6286B4}" destId="{650749EA-BAC6-4F84-9F53-C6A067D9BA30}" srcOrd="0" destOrd="0" presId="urn:microsoft.com/office/officeart/2005/8/layout/vList2"/>
    <dgm:cxn modelId="{128DDF51-D855-42A9-93A2-E0D58C5FE19F}" type="presParOf" srcId="{1A88B768-1B00-4DB8-9F5A-2ACE4C6286B4}" destId="{C0257706-DB30-4074-98D3-353BB36ABB73}" srcOrd="1" destOrd="0" presId="urn:microsoft.com/office/officeart/2005/8/layout/vList2"/>
    <dgm:cxn modelId="{43BB1EEE-49F5-42F8-AF4B-27E008A9647D}" type="presParOf" srcId="{1A88B768-1B00-4DB8-9F5A-2ACE4C6286B4}" destId="{D11580CB-69B0-4E7F-96A7-FC88739BF2C3}" srcOrd="2" destOrd="0" presId="urn:microsoft.com/office/officeart/2005/8/layout/vList2"/>
    <dgm:cxn modelId="{E9958FA6-6448-40CB-A83E-131FB6091590}" type="presParOf" srcId="{1A88B768-1B00-4DB8-9F5A-2ACE4C6286B4}" destId="{EA76E58B-BF08-4A53-8C3E-802DFB89A421}" srcOrd="3" destOrd="0" presId="urn:microsoft.com/office/officeart/2005/8/layout/vList2"/>
    <dgm:cxn modelId="{9876EF00-8570-49AB-9F6E-DC8A9177063E}" type="presParOf" srcId="{1A88B768-1B00-4DB8-9F5A-2ACE4C6286B4}" destId="{00C51360-A1F7-4AD2-8437-E06B4035DFCF}" srcOrd="4" destOrd="0" presId="urn:microsoft.com/office/officeart/2005/8/layout/vList2"/>
    <dgm:cxn modelId="{1F134372-416C-4826-A5BD-1D48F2008E01}" type="presParOf" srcId="{1A88B768-1B00-4DB8-9F5A-2ACE4C6286B4}" destId="{8C10C78A-50B0-497A-9302-E5D00A792DBF}" srcOrd="5" destOrd="0" presId="urn:microsoft.com/office/officeart/2005/8/layout/vList2"/>
    <dgm:cxn modelId="{F2D7C92C-522D-4782-826B-C8DD4B1AAFAD}" type="presParOf" srcId="{1A88B768-1B00-4DB8-9F5A-2ACE4C6286B4}" destId="{94771FD8-495A-40C6-A233-7A44CA934A1D}" srcOrd="6" destOrd="0" presId="urn:microsoft.com/office/officeart/2005/8/layout/vList2"/>
    <dgm:cxn modelId="{4C17E42D-301F-4886-8768-6ABA52122BB0}" type="presParOf" srcId="{1A88B768-1B00-4DB8-9F5A-2ACE4C6286B4}" destId="{32DA7265-323A-4CB6-A821-BC655E525A17}" srcOrd="7" destOrd="0" presId="urn:microsoft.com/office/officeart/2005/8/layout/vList2"/>
    <dgm:cxn modelId="{4B94D790-FA73-4F88-987E-9D27CFE37EAC}" type="presParOf" srcId="{1A88B768-1B00-4DB8-9F5A-2ACE4C6286B4}" destId="{840C5AE7-BA0A-49B4-BC26-A33F1CB552F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B676756B-1667-4D4B-AF91-53F1BC17440D}" type="doc">
      <dgm:prSet loTypeId="urn:microsoft.com/office/officeart/2005/8/layout/hProcess9" loCatId="process" qsTypeId="urn:microsoft.com/office/officeart/2005/8/quickstyle/simple1" qsCatId="simple" csTypeId="urn:microsoft.com/office/officeart/2005/8/colors/colorful4" csCatId="colorful" phldr="1"/>
      <dgm:spPr/>
      <dgm:t>
        <a:bodyPr/>
        <a:lstStyle/>
        <a:p>
          <a:pPr rtl="1"/>
          <a:endParaRPr lang="ar-SA"/>
        </a:p>
      </dgm:t>
    </dgm:pt>
    <dgm:pt modelId="{FB640C04-3325-4803-9E18-888D03D90752}">
      <dgm:prSet custT="1"/>
      <dgm:spPr/>
      <dgm:t>
        <a:bodyPr/>
        <a:lstStyle/>
        <a:p>
          <a:pPr algn="justLow" rtl="1"/>
          <a:r>
            <a:rPr lang="ar-SA" sz="3200" dirty="0" smtClean="0"/>
            <a:t>وقد قدَّم له مؤلفه بمقدمة طويلة هامة، تعرَّض فيها لكثير من الأُمور </a:t>
          </a:r>
          <a:r>
            <a:rPr lang="ar-SA" sz="3200" dirty="0" err="1" smtClean="0"/>
            <a:t>التى</a:t>
          </a:r>
          <a:r>
            <a:rPr lang="ar-SA" sz="3200" dirty="0" smtClean="0"/>
            <a:t> لها تعلق بالقرآن وتفسيره، ولكن أغلب هذه المقدمة مأخوذ بنصه من كلام شيخه ابن تيمية </a:t>
          </a:r>
          <a:r>
            <a:rPr lang="ar-SA" sz="3200" dirty="0" err="1" smtClean="0"/>
            <a:t>فى</a:t>
          </a:r>
          <a:r>
            <a:rPr lang="ar-SA" sz="3200" dirty="0" smtClean="0"/>
            <a:t> مقدمته </a:t>
          </a:r>
          <a:r>
            <a:rPr lang="ar-SA" sz="3200" dirty="0" err="1" smtClean="0"/>
            <a:t>فى</a:t>
          </a:r>
          <a:r>
            <a:rPr lang="ar-SA" sz="3200" dirty="0" smtClean="0"/>
            <a:t> أصول التفسير.</a:t>
          </a:r>
          <a:endParaRPr lang="ar-SA" sz="3200" dirty="0"/>
        </a:p>
      </dgm:t>
    </dgm:pt>
    <dgm:pt modelId="{2AEA3340-BFFC-4348-9A09-E3FD7F827AA8}" type="parTrans" cxnId="{173C662F-EBBE-4F95-B07D-29F46F9527A4}">
      <dgm:prSet/>
      <dgm:spPr/>
      <dgm:t>
        <a:bodyPr/>
        <a:lstStyle/>
        <a:p>
          <a:pPr rtl="1"/>
          <a:endParaRPr lang="ar-SA"/>
        </a:p>
      </dgm:t>
    </dgm:pt>
    <dgm:pt modelId="{5073A2FB-DB55-4A28-A568-68E1F87A8523}" type="sibTrans" cxnId="{173C662F-EBBE-4F95-B07D-29F46F9527A4}">
      <dgm:prSet/>
      <dgm:spPr/>
      <dgm:t>
        <a:bodyPr/>
        <a:lstStyle/>
        <a:p>
          <a:pPr rtl="1"/>
          <a:endParaRPr lang="ar-SA"/>
        </a:p>
      </dgm:t>
    </dgm:pt>
    <dgm:pt modelId="{0A8AE8D8-B825-4DDC-8D6F-1FA022D9BB7B}" type="pres">
      <dgm:prSet presAssocID="{B676756B-1667-4D4B-AF91-53F1BC17440D}" presName="CompostProcess" presStyleCnt="0">
        <dgm:presLayoutVars>
          <dgm:dir/>
          <dgm:resizeHandles val="exact"/>
        </dgm:presLayoutVars>
      </dgm:prSet>
      <dgm:spPr/>
      <dgm:t>
        <a:bodyPr/>
        <a:lstStyle/>
        <a:p>
          <a:pPr rtl="1"/>
          <a:endParaRPr lang="ar-SA"/>
        </a:p>
      </dgm:t>
    </dgm:pt>
    <dgm:pt modelId="{05CF53A2-2A91-4266-9BBD-0012FD06FFC8}" type="pres">
      <dgm:prSet presAssocID="{B676756B-1667-4D4B-AF91-53F1BC17440D}" presName="arrow" presStyleLbl="bgShp" presStyleIdx="0" presStyleCnt="1" custLinFactNeighborX="589" custLinFactNeighborY="-5732"/>
      <dgm:spPr/>
    </dgm:pt>
    <dgm:pt modelId="{4F191839-B53D-4FE6-B124-D41DBBF01F87}" type="pres">
      <dgm:prSet presAssocID="{B676756B-1667-4D4B-AF91-53F1BC17440D}" presName="linearProcess" presStyleCnt="0"/>
      <dgm:spPr/>
    </dgm:pt>
    <dgm:pt modelId="{FE5CD687-726A-426C-87CB-9CB991ABDEA0}" type="pres">
      <dgm:prSet presAssocID="{FB640C04-3325-4803-9E18-888D03D90752}" presName="textNode" presStyleLbl="node1" presStyleIdx="0" presStyleCnt="1" custScaleX="106338" custScaleY="166819" custLinFactNeighborX="-13661" custLinFactNeighborY="3742">
        <dgm:presLayoutVars>
          <dgm:bulletEnabled val="1"/>
        </dgm:presLayoutVars>
      </dgm:prSet>
      <dgm:spPr/>
      <dgm:t>
        <a:bodyPr/>
        <a:lstStyle/>
        <a:p>
          <a:pPr rtl="1"/>
          <a:endParaRPr lang="ar-SA"/>
        </a:p>
      </dgm:t>
    </dgm:pt>
  </dgm:ptLst>
  <dgm:cxnLst>
    <dgm:cxn modelId="{24033989-C1FB-4DDE-BFD0-06764428F4BA}" type="presOf" srcId="{B676756B-1667-4D4B-AF91-53F1BC17440D}" destId="{0A8AE8D8-B825-4DDC-8D6F-1FA022D9BB7B}" srcOrd="0" destOrd="0" presId="urn:microsoft.com/office/officeart/2005/8/layout/hProcess9"/>
    <dgm:cxn modelId="{173C662F-EBBE-4F95-B07D-29F46F9527A4}" srcId="{B676756B-1667-4D4B-AF91-53F1BC17440D}" destId="{FB640C04-3325-4803-9E18-888D03D90752}" srcOrd="0" destOrd="0" parTransId="{2AEA3340-BFFC-4348-9A09-E3FD7F827AA8}" sibTransId="{5073A2FB-DB55-4A28-A568-68E1F87A8523}"/>
    <dgm:cxn modelId="{5E55D121-D594-423E-B6A3-4BE4BC42BD77}" type="presOf" srcId="{FB640C04-3325-4803-9E18-888D03D90752}" destId="{FE5CD687-726A-426C-87CB-9CB991ABDEA0}" srcOrd="0" destOrd="0" presId="urn:microsoft.com/office/officeart/2005/8/layout/hProcess9"/>
    <dgm:cxn modelId="{4E7646B8-2B3B-48D4-9FA7-FF951A30F7B7}" type="presParOf" srcId="{0A8AE8D8-B825-4DDC-8D6F-1FA022D9BB7B}" destId="{05CF53A2-2A91-4266-9BBD-0012FD06FFC8}" srcOrd="0" destOrd="0" presId="urn:microsoft.com/office/officeart/2005/8/layout/hProcess9"/>
    <dgm:cxn modelId="{EAF3212D-D519-4BDD-89A5-C39F2C1AEB77}" type="presParOf" srcId="{0A8AE8D8-B825-4DDC-8D6F-1FA022D9BB7B}" destId="{4F191839-B53D-4FE6-B124-D41DBBF01F87}" srcOrd="1" destOrd="0" presId="urn:microsoft.com/office/officeart/2005/8/layout/hProcess9"/>
    <dgm:cxn modelId="{E39DD66B-01B7-4EC5-9770-D426006F5C70}" type="presParOf" srcId="{4F191839-B53D-4FE6-B124-D41DBBF01F87}" destId="{FE5CD687-726A-426C-87CB-9CB991ABDEA0}"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B2212DF4-392D-409A-A40E-083F43D11253}"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pPr rtl="1"/>
          <a:endParaRPr lang="ar-SA"/>
        </a:p>
      </dgm:t>
    </dgm:pt>
    <dgm:pt modelId="{118EC55B-C87E-4A3B-A0DA-49EB5AA08A67}">
      <dgm:prSet custT="1">
        <dgm:style>
          <a:lnRef idx="2">
            <a:schemeClr val="accent5">
              <a:shade val="50000"/>
            </a:schemeClr>
          </a:lnRef>
          <a:fillRef idx="1">
            <a:schemeClr val="accent5"/>
          </a:fillRef>
          <a:effectRef idx="0">
            <a:schemeClr val="accent5"/>
          </a:effectRef>
          <a:fontRef idx="minor">
            <a:schemeClr val="lt1"/>
          </a:fontRef>
        </dgm:style>
      </dgm:prSet>
      <dgm:spPr/>
      <dgm:t>
        <a:bodyPr/>
        <a:lstStyle/>
        <a:p>
          <a:pPr rtl="1"/>
          <a:r>
            <a:rPr lang="ar-SA" sz="3200" b="1" u="sng" dirty="0" smtClean="0"/>
            <a:t>وطريقته في التفسير:</a:t>
          </a:r>
          <a:endParaRPr lang="ar-SA" sz="3200" b="1" u="sng" dirty="0"/>
        </a:p>
      </dgm:t>
    </dgm:pt>
    <dgm:pt modelId="{E78F77E5-3521-4105-AD27-A107B1C5DD44}" type="parTrans" cxnId="{F6B8C32E-8B04-4648-82B3-2FAD9F3B1E2B}">
      <dgm:prSet/>
      <dgm:spPr/>
      <dgm:t>
        <a:bodyPr/>
        <a:lstStyle/>
        <a:p>
          <a:pPr rtl="1"/>
          <a:endParaRPr lang="ar-SA"/>
        </a:p>
      </dgm:t>
    </dgm:pt>
    <dgm:pt modelId="{95AA6ADB-7B32-4819-A02B-18B2B96A7277}" type="sibTrans" cxnId="{F6B8C32E-8B04-4648-82B3-2FAD9F3B1E2B}">
      <dgm:prSet/>
      <dgm:spPr/>
      <dgm:t>
        <a:bodyPr/>
        <a:lstStyle/>
        <a:p>
          <a:pPr rtl="1"/>
          <a:endParaRPr lang="ar-SA"/>
        </a:p>
      </dgm:t>
    </dgm:pt>
    <dgm:pt modelId="{AABB91DB-44E9-48CA-97D3-073982761061}">
      <dgm:prSet custT="1">
        <dgm:style>
          <a:lnRef idx="1">
            <a:schemeClr val="dk1"/>
          </a:lnRef>
          <a:fillRef idx="2">
            <a:schemeClr val="dk1"/>
          </a:fillRef>
          <a:effectRef idx="1">
            <a:schemeClr val="dk1"/>
          </a:effectRef>
          <a:fontRef idx="minor">
            <a:schemeClr val="dk1"/>
          </a:fontRef>
        </dgm:style>
      </dgm:prSet>
      <dgm:spPr/>
      <dgm:t>
        <a:bodyPr/>
        <a:lstStyle/>
        <a:p>
          <a:pPr algn="r" rtl="1"/>
          <a:r>
            <a:rPr lang="ar-SA" sz="3200" b="0" dirty="0" smtClean="0"/>
            <a:t>يذكر الآية، ثم يُفسِّرها بعبارة سهلة موجزة.</a:t>
          </a:r>
          <a:endParaRPr lang="ar-SA" sz="3200" b="0" dirty="0"/>
        </a:p>
      </dgm:t>
    </dgm:pt>
    <dgm:pt modelId="{D92DC7EE-499A-4F5E-B881-C637A72F28C7}" type="parTrans" cxnId="{83C9EBF9-FDF3-44BE-9C6D-3B2A5A4DA18C}">
      <dgm:prSet/>
      <dgm:spPr/>
      <dgm:t>
        <a:bodyPr/>
        <a:lstStyle/>
        <a:p>
          <a:pPr rtl="1"/>
          <a:endParaRPr lang="ar-SA"/>
        </a:p>
      </dgm:t>
    </dgm:pt>
    <dgm:pt modelId="{2B7B9752-4904-4FA1-8BCC-513AEEC16B45}" type="sibTrans" cxnId="{83C9EBF9-FDF3-44BE-9C6D-3B2A5A4DA18C}">
      <dgm:prSet/>
      <dgm:spPr/>
      <dgm:t>
        <a:bodyPr/>
        <a:lstStyle/>
        <a:p>
          <a:pPr rtl="1"/>
          <a:endParaRPr lang="ar-SA"/>
        </a:p>
      </dgm:t>
    </dgm:pt>
    <dgm:pt modelId="{0BA32879-3955-479C-8C79-A48D2D61DA42}">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3200" b="0" dirty="0" smtClean="0"/>
            <a:t>وإن أمكن توضيح الآية بآية أخرى .</a:t>
          </a:r>
          <a:endParaRPr lang="ar-SA" sz="3200" b="0" dirty="0"/>
        </a:p>
      </dgm:t>
    </dgm:pt>
    <dgm:pt modelId="{A825BD7C-5CEB-4579-A3E6-9BBE3EAF5572}" type="parTrans" cxnId="{1B0EDBA0-DBB6-4584-8AB0-7F8D5F4A9D28}">
      <dgm:prSet/>
      <dgm:spPr/>
      <dgm:t>
        <a:bodyPr/>
        <a:lstStyle/>
        <a:p>
          <a:pPr rtl="1"/>
          <a:endParaRPr lang="ar-SA"/>
        </a:p>
      </dgm:t>
    </dgm:pt>
    <dgm:pt modelId="{6EBC0236-C07D-4A88-93A7-E69C5822DD4A}" type="sibTrans" cxnId="{1B0EDBA0-DBB6-4584-8AB0-7F8D5F4A9D28}">
      <dgm:prSet/>
      <dgm:spPr/>
      <dgm:t>
        <a:bodyPr/>
        <a:lstStyle/>
        <a:p>
          <a:pPr rtl="1"/>
          <a:endParaRPr lang="ar-SA"/>
        </a:p>
      </dgm:t>
    </dgm:pt>
    <dgm:pt modelId="{AED4CC91-ECB2-4A96-8F02-FEECA16C1657}">
      <dgm:prSet custT="1">
        <dgm:style>
          <a:lnRef idx="1">
            <a:schemeClr val="accent3"/>
          </a:lnRef>
          <a:fillRef idx="2">
            <a:schemeClr val="accent3"/>
          </a:fillRef>
          <a:effectRef idx="1">
            <a:schemeClr val="accent3"/>
          </a:effectRef>
          <a:fontRef idx="minor">
            <a:schemeClr val="dk1"/>
          </a:fontRef>
        </dgm:style>
      </dgm:prSet>
      <dgm:spPr/>
      <dgm:t>
        <a:bodyPr/>
        <a:lstStyle/>
        <a:p>
          <a:pPr algn="r" rtl="1"/>
          <a:r>
            <a:rPr lang="ar-SA" sz="3200" b="0" dirty="0" smtClean="0"/>
            <a:t>يشرع </a:t>
          </a:r>
          <a:r>
            <a:rPr lang="ar-SA" sz="3200" b="0" dirty="0" err="1" smtClean="0"/>
            <a:t>فى</a:t>
          </a:r>
          <a:r>
            <a:rPr lang="ar-SA" sz="3200" b="0" dirty="0" smtClean="0"/>
            <a:t> سرد الأحاديث المرفوعة </a:t>
          </a:r>
          <a:r>
            <a:rPr lang="ar-SA" sz="3200" b="0" dirty="0" err="1" smtClean="0"/>
            <a:t>التى</a:t>
          </a:r>
          <a:r>
            <a:rPr lang="ar-SA" sz="3200" b="0" dirty="0" smtClean="0"/>
            <a:t> تتعلق بالآية.</a:t>
          </a:r>
          <a:endParaRPr lang="ar-SA" sz="3200" b="0" dirty="0"/>
        </a:p>
      </dgm:t>
    </dgm:pt>
    <dgm:pt modelId="{EDEA37F1-C560-477D-A11D-610D293876BE}" type="parTrans" cxnId="{042CB04E-3816-471C-9007-4345D8376623}">
      <dgm:prSet/>
      <dgm:spPr/>
      <dgm:t>
        <a:bodyPr/>
        <a:lstStyle/>
        <a:p>
          <a:pPr rtl="1"/>
          <a:endParaRPr lang="ar-SA"/>
        </a:p>
      </dgm:t>
    </dgm:pt>
    <dgm:pt modelId="{BDDB5799-A9E3-4DE5-AE8B-2E6FEFC01EB2}" type="sibTrans" cxnId="{042CB04E-3816-471C-9007-4345D8376623}">
      <dgm:prSet/>
      <dgm:spPr/>
      <dgm:t>
        <a:bodyPr/>
        <a:lstStyle/>
        <a:p>
          <a:pPr rtl="1"/>
          <a:endParaRPr lang="ar-SA"/>
        </a:p>
      </dgm:t>
    </dgm:pt>
    <dgm:pt modelId="{739901F7-ACEC-4D65-90DE-2AE79DC84379}">
      <dgm:prSet custT="1">
        <dgm:style>
          <a:lnRef idx="1">
            <a:schemeClr val="accent5"/>
          </a:lnRef>
          <a:fillRef idx="2">
            <a:schemeClr val="accent5"/>
          </a:fillRef>
          <a:effectRef idx="1">
            <a:schemeClr val="accent5"/>
          </a:effectRef>
          <a:fontRef idx="minor">
            <a:schemeClr val="dk1"/>
          </a:fontRef>
        </dgm:style>
      </dgm:prSet>
      <dgm:spPr/>
      <dgm:t>
        <a:bodyPr/>
        <a:lstStyle/>
        <a:p>
          <a:pPr algn="r" rtl="1"/>
          <a:r>
            <a:rPr lang="ar-SA" sz="3200" b="0" dirty="0" smtClean="0"/>
            <a:t>ويبين ما يُحتَج به وما لا يُحتَج به منها.</a:t>
          </a:r>
          <a:endParaRPr lang="ar-SA" sz="3200" b="0" dirty="0"/>
        </a:p>
      </dgm:t>
    </dgm:pt>
    <dgm:pt modelId="{A76A48CB-D2C7-449E-875C-EDFD6BE9CC5A}" type="parTrans" cxnId="{3B34F710-3607-405E-BF06-C2527963050B}">
      <dgm:prSet/>
      <dgm:spPr/>
      <dgm:t>
        <a:bodyPr/>
        <a:lstStyle/>
        <a:p>
          <a:pPr rtl="1"/>
          <a:endParaRPr lang="ar-SA"/>
        </a:p>
      </dgm:t>
    </dgm:pt>
    <dgm:pt modelId="{409BA548-51EF-43D1-AE09-376650327F48}" type="sibTrans" cxnId="{3B34F710-3607-405E-BF06-C2527963050B}">
      <dgm:prSet/>
      <dgm:spPr/>
      <dgm:t>
        <a:bodyPr/>
        <a:lstStyle/>
        <a:p>
          <a:pPr rtl="1"/>
          <a:endParaRPr lang="ar-SA"/>
        </a:p>
      </dgm:t>
    </dgm:pt>
    <dgm:pt modelId="{0C0DCD9F-CADC-41BF-B343-5150A2B87DD1}">
      <dgm:prSet custT="1">
        <dgm:style>
          <a:lnRef idx="1">
            <a:schemeClr val="dk1"/>
          </a:lnRef>
          <a:fillRef idx="2">
            <a:schemeClr val="dk1"/>
          </a:fillRef>
          <a:effectRef idx="1">
            <a:schemeClr val="dk1"/>
          </a:effectRef>
          <a:fontRef idx="minor">
            <a:schemeClr val="dk1"/>
          </a:fontRef>
        </dgm:style>
      </dgm:prSet>
      <dgm:spPr/>
      <dgm:t>
        <a:bodyPr/>
        <a:lstStyle/>
        <a:p>
          <a:pPr algn="r" rtl="1"/>
          <a:r>
            <a:rPr lang="ar-SA" sz="3200" b="0" dirty="0" smtClean="0"/>
            <a:t>ثم يردف هذا بأقوال الصحابة والتابعين ومَن يليهم من علماء السَلَف. </a:t>
          </a:r>
          <a:endParaRPr lang="ar-SA" sz="3200" b="0" dirty="0"/>
        </a:p>
      </dgm:t>
    </dgm:pt>
    <dgm:pt modelId="{B28CF6C9-DD73-4935-B5DA-A984D5A68D2C}" type="parTrans" cxnId="{6EF8AA11-8D8E-4814-A785-DCAA52AF5986}">
      <dgm:prSet/>
      <dgm:spPr/>
      <dgm:t>
        <a:bodyPr/>
        <a:lstStyle/>
        <a:p>
          <a:pPr rtl="1"/>
          <a:endParaRPr lang="ar-SA"/>
        </a:p>
      </dgm:t>
    </dgm:pt>
    <dgm:pt modelId="{C649E574-97B2-4ECA-B263-69796B0E25CC}" type="sibTrans" cxnId="{6EF8AA11-8D8E-4814-A785-DCAA52AF5986}">
      <dgm:prSet/>
      <dgm:spPr/>
      <dgm:t>
        <a:bodyPr/>
        <a:lstStyle/>
        <a:p>
          <a:pPr rtl="1"/>
          <a:endParaRPr lang="ar-SA"/>
        </a:p>
      </dgm:t>
    </dgm:pt>
    <dgm:pt modelId="{DCB33CFD-2CA4-4147-9E4B-8BED05B032A1}" type="pres">
      <dgm:prSet presAssocID="{B2212DF4-392D-409A-A40E-083F43D11253}" presName="Name0" presStyleCnt="0">
        <dgm:presLayoutVars>
          <dgm:dir/>
          <dgm:animLvl val="lvl"/>
          <dgm:resizeHandles val="exact"/>
        </dgm:presLayoutVars>
      </dgm:prSet>
      <dgm:spPr/>
      <dgm:t>
        <a:bodyPr/>
        <a:lstStyle/>
        <a:p>
          <a:pPr rtl="1"/>
          <a:endParaRPr lang="ar-SA"/>
        </a:p>
      </dgm:t>
    </dgm:pt>
    <dgm:pt modelId="{E74F12A3-2405-4FFE-9ADE-15BA93FCE9D2}" type="pres">
      <dgm:prSet presAssocID="{0C0DCD9F-CADC-41BF-B343-5150A2B87DD1}" presName="boxAndChildren" presStyleCnt="0"/>
      <dgm:spPr/>
    </dgm:pt>
    <dgm:pt modelId="{FC07844D-2F97-4227-BA73-98A01E64BACF}" type="pres">
      <dgm:prSet presAssocID="{0C0DCD9F-CADC-41BF-B343-5150A2B87DD1}" presName="parentTextBox" presStyleLbl="node1" presStyleIdx="0" presStyleCnt="6" custScaleY="151681" custLinFactNeighborX="-749" custLinFactNeighborY="-21201"/>
      <dgm:spPr/>
      <dgm:t>
        <a:bodyPr/>
        <a:lstStyle/>
        <a:p>
          <a:pPr rtl="1"/>
          <a:endParaRPr lang="ar-SA"/>
        </a:p>
      </dgm:t>
    </dgm:pt>
    <dgm:pt modelId="{59C27039-F664-4298-BA89-955BC9B6B1C1}" type="pres">
      <dgm:prSet presAssocID="{409BA548-51EF-43D1-AE09-376650327F48}" presName="sp" presStyleCnt="0"/>
      <dgm:spPr/>
    </dgm:pt>
    <dgm:pt modelId="{6965EA98-8FE3-448D-8D14-5A6E73F834F9}" type="pres">
      <dgm:prSet presAssocID="{739901F7-ACEC-4D65-90DE-2AE79DC84379}" presName="arrowAndChildren" presStyleCnt="0"/>
      <dgm:spPr/>
    </dgm:pt>
    <dgm:pt modelId="{AD298BC1-E6DC-417C-B5FE-666ECA6DD9C0}" type="pres">
      <dgm:prSet presAssocID="{739901F7-ACEC-4D65-90DE-2AE79DC84379}" presName="parentTextArrow" presStyleLbl="node1" presStyleIdx="1" presStyleCnt="6"/>
      <dgm:spPr/>
      <dgm:t>
        <a:bodyPr/>
        <a:lstStyle/>
        <a:p>
          <a:pPr rtl="1"/>
          <a:endParaRPr lang="ar-SA"/>
        </a:p>
      </dgm:t>
    </dgm:pt>
    <dgm:pt modelId="{FD11127F-D189-402B-A888-45221A3B0A81}" type="pres">
      <dgm:prSet presAssocID="{BDDB5799-A9E3-4DE5-AE8B-2E6FEFC01EB2}" presName="sp" presStyleCnt="0"/>
      <dgm:spPr/>
    </dgm:pt>
    <dgm:pt modelId="{E7EAC7D6-4D78-4F8F-B279-457CA5638D9D}" type="pres">
      <dgm:prSet presAssocID="{AED4CC91-ECB2-4A96-8F02-FEECA16C1657}" presName="arrowAndChildren" presStyleCnt="0"/>
      <dgm:spPr/>
    </dgm:pt>
    <dgm:pt modelId="{BBB24FCF-4C2D-41AD-BBDB-EC922D94A2E4}" type="pres">
      <dgm:prSet presAssocID="{AED4CC91-ECB2-4A96-8F02-FEECA16C1657}" presName="parentTextArrow" presStyleLbl="node1" presStyleIdx="2" presStyleCnt="6"/>
      <dgm:spPr/>
      <dgm:t>
        <a:bodyPr/>
        <a:lstStyle/>
        <a:p>
          <a:pPr rtl="1"/>
          <a:endParaRPr lang="ar-SA"/>
        </a:p>
      </dgm:t>
    </dgm:pt>
    <dgm:pt modelId="{098EDA49-AC1C-479D-B1DC-6F02759C9778}" type="pres">
      <dgm:prSet presAssocID="{6EBC0236-C07D-4A88-93A7-E69C5822DD4A}" presName="sp" presStyleCnt="0"/>
      <dgm:spPr/>
    </dgm:pt>
    <dgm:pt modelId="{752F3A46-0883-4942-AEE0-3C045E9E2964}" type="pres">
      <dgm:prSet presAssocID="{0BA32879-3955-479C-8C79-A48D2D61DA42}" presName="arrowAndChildren" presStyleCnt="0"/>
      <dgm:spPr/>
    </dgm:pt>
    <dgm:pt modelId="{4E201A15-FF1B-4334-9E4E-3F8889ADA0A8}" type="pres">
      <dgm:prSet presAssocID="{0BA32879-3955-479C-8C79-A48D2D61DA42}" presName="parentTextArrow" presStyleLbl="node1" presStyleIdx="3" presStyleCnt="6"/>
      <dgm:spPr/>
      <dgm:t>
        <a:bodyPr/>
        <a:lstStyle/>
        <a:p>
          <a:pPr rtl="1"/>
          <a:endParaRPr lang="ar-SA"/>
        </a:p>
      </dgm:t>
    </dgm:pt>
    <dgm:pt modelId="{21EDE1D6-F425-4FC6-8C37-882E53C03667}" type="pres">
      <dgm:prSet presAssocID="{2B7B9752-4904-4FA1-8BCC-513AEEC16B45}" presName="sp" presStyleCnt="0"/>
      <dgm:spPr/>
    </dgm:pt>
    <dgm:pt modelId="{D915F7CD-F175-40E3-A8A9-F9F8EBB511E4}" type="pres">
      <dgm:prSet presAssocID="{AABB91DB-44E9-48CA-97D3-073982761061}" presName="arrowAndChildren" presStyleCnt="0"/>
      <dgm:spPr/>
    </dgm:pt>
    <dgm:pt modelId="{F9A5FCED-C15E-44D2-9F5A-BEF6DB58155F}" type="pres">
      <dgm:prSet presAssocID="{AABB91DB-44E9-48CA-97D3-073982761061}" presName="parentTextArrow" presStyleLbl="node1" presStyleIdx="4" presStyleCnt="6"/>
      <dgm:spPr/>
      <dgm:t>
        <a:bodyPr/>
        <a:lstStyle/>
        <a:p>
          <a:pPr rtl="1"/>
          <a:endParaRPr lang="ar-SA"/>
        </a:p>
      </dgm:t>
    </dgm:pt>
    <dgm:pt modelId="{696F0E45-2AF3-41A2-8A46-EC84059AF960}" type="pres">
      <dgm:prSet presAssocID="{95AA6ADB-7B32-4819-A02B-18B2B96A7277}" presName="sp" presStyleCnt="0"/>
      <dgm:spPr/>
    </dgm:pt>
    <dgm:pt modelId="{F8916AE3-DB0C-4EE1-B8D1-FD00EA388605}" type="pres">
      <dgm:prSet presAssocID="{118EC55B-C87E-4A3B-A0DA-49EB5AA08A67}" presName="arrowAndChildren" presStyleCnt="0"/>
      <dgm:spPr/>
    </dgm:pt>
    <dgm:pt modelId="{B0FF817F-B7E9-45F4-A71E-8A38566A55D3}" type="pres">
      <dgm:prSet presAssocID="{118EC55B-C87E-4A3B-A0DA-49EB5AA08A67}" presName="parentTextArrow" presStyleLbl="node1" presStyleIdx="5" presStyleCnt="6"/>
      <dgm:spPr/>
      <dgm:t>
        <a:bodyPr/>
        <a:lstStyle/>
        <a:p>
          <a:pPr rtl="1"/>
          <a:endParaRPr lang="ar-SA"/>
        </a:p>
      </dgm:t>
    </dgm:pt>
  </dgm:ptLst>
  <dgm:cxnLst>
    <dgm:cxn modelId="{6EF8AA11-8D8E-4814-A785-DCAA52AF5986}" srcId="{B2212DF4-392D-409A-A40E-083F43D11253}" destId="{0C0DCD9F-CADC-41BF-B343-5150A2B87DD1}" srcOrd="5" destOrd="0" parTransId="{B28CF6C9-DD73-4935-B5DA-A984D5A68D2C}" sibTransId="{C649E574-97B2-4ECA-B263-69796B0E25CC}"/>
    <dgm:cxn modelId="{F5762948-9FA6-4976-8CEB-1D2ABA62EB05}" type="presOf" srcId="{AED4CC91-ECB2-4A96-8F02-FEECA16C1657}" destId="{BBB24FCF-4C2D-41AD-BBDB-EC922D94A2E4}" srcOrd="0" destOrd="0" presId="urn:microsoft.com/office/officeart/2005/8/layout/process4"/>
    <dgm:cxn modelId="{83C9EBF9-FDF3-44BE-9C6D-3B2A5A4DA18C}" srcId="{B2212DF4-392D-409A-A40E-083F43D11253}" destId="{AABB91DB-44E9-48CA-97D3-073982761061}" srcOrd="1" destOrd="0" parTransId="{D92DC7EE-499A-4F5E-B881-C637A72F28C7}" sibTransId="{2B7B9752-4904-4FA1-8BCC-513AEEC16B45}"/>
    <dgm:cxn modelId="{D9DB2E3C-34A2-4DD6-84CA-53FBC4BE19AC}" type="presOf" srcId="{739901F7-ACEC-4D65-90DE-2AE79DC84379}" destId="{AD298BC1-E6DC-417C-B5FE-666ECA6DD9C0}" srcOrd="0" destOrd="0" presId="urn:microsoft.com/office/officeart/2005/8/layout/process4"/>
    <dgm:cxn modelId="{F6B8C32E-8B04-4648-82B3-2FAD9F3B1E2B}" srcId="{B2212DF4-392D-409A-A40E-083F43D11253}" destId="{118EC55B-C87E-4A3B-A0DA-49EB5AA08A67}" srcOrd="0" destOrd="0" parTransId="{E78F77E5-3521-4105-AD27-A107B1C5DD44}" sibTransId="{95AA6ADB-7B32-4819-A02B-18B2B96A7277}"/>
    <dgm:cxn modelId="{C06246BA-E93F-48FA-B1DA-95B6E715C64D}" type="presOf" srcId="{0C0DCD9F-CADC-41BF-B343-5150A2B87DD1}" destId="{FC07844D-2F97-4227-BA73-98A01E64BACF}" srcOrd="0" destOrd="0" presId="urn:microsoft.com/office/officeart/2005/8/layout/process4"/>
    <dgm:cxn modelId="{669EE76D-9BD1-42CC-A923-4419EB4C3E0E}" type="presOf" srcId="{AABB91DB-44E9-48CA-97D3-073982761061}" destId="{F9A5FCED-C15E-44D2-9F5A-BEF6DB58155F}" srcOrd="0" destOrd="0" presId="urn:microsoft.com/office/officeart/2005/8/layout/process4"/>
    <dgm:cxn modelId="{1439C32B-09F8-439A-92A7-3215700BDC6D}" type="presOf" srcId="{118EC55B-C87E-4A3B-A0DA-49EB5AA08A67}" destId="{B0FF817F-B7E9-45F4-A71E-8A38566A55D3}" srcOrd="0" destOrd="0" presId="urn:microsoft.com/office/officeart/2005/8/layout/process4"/>
    <dgm:cxn modelId="{657DB70A-2BBA-4A8B-AFCD-F32C0BDF1F09}" type="presOf" srcId="{B2212DF4-392D-409A-A40E-083F43D11253}" destId="{DCB33CFD-2CA4-4147-9E4B-8BED05B032A1}" srcOrd="0" destOrd="0" presId="urn:microsoft.com/office/officeart/2005/8/layout/process4"/>
    <dgm:cxn modelId="{3B34F710-3607-405E-BF06-C2527963050B}" srcId="{B2212DF4-392D-409A-A40E-083F43D11253}" destId="{739901F7-ACEC-4D65-90DE-2AE79DC84379}" srcOrd="4" destOrd="0" parTransId="{A76A48CB-D2C7-449E-875C-EDFD6BE9CC5A}" sibTransId="{409BA548-51EF-43D1-AE09-376650327F48}"/>
    <dgm:cxn modelId="{2BD01696-D0EB-4E79-B099-B0F0B841B3C4}" type="presOf" srcId="{0BA32879-3955-479C-8C79-A48D2D61DA42}" destId="{4E201A15-FF1B-4334-9E4E-3F8889ADA0A8}" srcOrd="0" destOrd="0" presId="urn:microsoft.com/office/officeart/2005/8/layout/process4"/>
    <dgm:cxn modelId="{1B0EDBA0-DBB6-4584-8AB0-7F8D5F4A9D28}" srcId="{B2212DF4-392D-409A-A40E-083F43D11253}" destId="{0BA32879-3955-479C-8C79-A48D2D61DA42}" srcOrd="2" destOrd="0" parTransId="{A825BD7C-5CEB-4579-A3E6-9BBE3EAF5572}" sibTransId="{6EBC0236-C07D-4A88-93A7-E69C5822DD4A}"/>
    <dgm:cxn modelId="{042CB04E-3816-471C-9007-4345D8376623}" srcId="{B2212DF4-392D-409A-A40E-083F43D11253}" destId="{AED4CC91-ECB2-4A96-8F02-FEECA16C1657}" srcOrd="3" destOrd="0" parTransId="{EDEA37F1-C560-477D-A11D-610D293876BE}" sibTransId="{BDDB5799-A9E3-4DE5-AE8B-2E6FEFC01EB2}"/>
    <dgm:cxn modelId="{B59A4AA0-8777-4ACB-80E7-CF83AF45A4EC}" type="presParOf" srcId="{DCB33CFD-2CA4-4147-9E4B-8BED05B032A1}" destId="{E74F12A3-2405-4FFE-9ADE-15BA93FCE9D2}" srcOrd="0" destOrd="0" presId="urn:microsoft.com/office/officeart/2005/8/layout/process4"/>
    <dgm:cxn modelId="{C1E4A643-94A1-4505-A74C-B7E945C06D01}" type="presParOf" srcId="{E74F12A3-2405-4FFE-9ADE-15BA93FCE9D2}" destId="{FC07844D-2F97-4227-BA73-98A01E64BACF}" srcOrd="0" destOrd="0" presId="urn:microsoft.com/office/officeart/2005/8/layout/process4"/>
    <dgm:cxn modelId="{E3294F6C-422C-4CA8-875A-4B1EE66073F7}" type="presParOf" srcId="{DCB33CFD-2CA4-4147-9E4B-8BED05B032A1}" destId="{59C27039-F664-4298-BA89-955BC9B6B1C1}" srcOrd="1" destOrd="0" presId="urn:microsoft.com/office/officeart/2005/8/layout/process4"/>
    <dgm:cxn modelId="{1EB5420D-9497-4C8F-AC17-B94D1034E4E1}" type="presParOf" srcId="{DCB33CFD-2CA4-4147-9E4B-8BED05B032A1}" destId="{6965EA98-8FE3-448D-8D14-5A6E73F834F9}" srcOrd="2" destOrd="0" presId="urn:microsoft.com/office/officeart/2005/8/layout/process4"/>
    <dgm:cxn modelId="{07E8DA85-8AA3-4F3A-8EBA-0A6569D1B434}" type="presParOf" srcId="{6965EA98-8FE3-448D-8D14-5A6E73F834F9}" destId="{AD298BC1-E6DC-417C-B5FE-666ECA6DD9C0}" srcOrd="0" destOrd="0" presId="urn:microsoft.com/office/officeart/2005/8/layout/process4"/>
    <dgm:cxn modelId="{B0F1CBFE-C102-485F-976D-12287954DC61}" type="presParOf" srcId="{DCB33CFD-2CA4-4147-9E4B-8BED05B032A1}" destId="{FD11127F-D189-402B-A888-45221A3B0A81}" srcOrd="3" destOrd="0" presId="urn:microsoft.com/office/officeart/2005/8/layout/process4"/>
    <dgm:cxn modelId="{789DA475-6909-4A84-9BA6-F17F71D0BEDA}" type="presParOf" srcId="{DCB33CFD-2CA4-4147-9E4B-8BED05B032A1}" destId="{E7EAC7D6-4D78-4F8F-B279-457CA5638D9D}" srcOrd="4" destOrd="0" presId="urn:microsoft.com/office/officeart/2005/8/layout/process4"/>
    <dgm:cxn modelId="{2CB79E8A-4C7E-41DA-949E-9C893B614909}" type="presParOf" srcId="{E7EAC7D6-4D78-4F8F-B279-457CA5638D9D}" destId="{BBB24FCF-4C2D-41AD-BBDB-EC922D94A2E4}" srcOrd="0" destOrd="0" presId="urn:microsoft.com/office/officeart/2005/8/layout/process4"/>
    <dgm:cxn modelId="{15AE82E6-10BD-462C-81EE-46AFAB2367D4}" type="presParOf" srcId="{DCB33CFD-2CA4-4147-9E4B-8BED05B032A1}" destId="{098EDA49-AC1C-479D-B1DC-6F02759C9778}" srcOrd="5" destOrd="0" presId="urn:microsoft.com/office/officeart/2005/8/layout/process4"/>
    <dgm:cxn modelId="{1B59D034-34EE-4BF2-8B1E-2A13FA3D70AE}" type="presParOf" srcId="{DCB33CFD-2CA4-4147-9E4B-8BED05B032A1}" destId="{752F3A46-0883-4942-AEE0-3C045E9E2964}" srcOrd="6" destOrd="0" presId="urn:microsoft.com/office/officeart/2005/8/layout/process4"/>
    <dgm:cxn modelId="{6438D657-5D77-470A-9BFF-C50D07337EE6}" type="presParOf" srcId="{752F3A46-0883-4942-AEE0-3C045E9E2964}" destId="{4E201A15-FF1B-4334-9E4E-3F8889ADA0A8}" srcOrd="0" destOrd="0" presId="urn:microsoft.com/office/officeart/2005/8/layout/process4"/>
    <dgm:cxn modelId="{C71E4C18-F387-4498-8A43-6CDE3DC7037E}" type="presParOf" srcId="{DCB33CFD-2CA4-4147-9E4B-8BED05B032A1}" destId="{21EDE1D6-F425-4FC6-8C37-882E53C03667}" srcOrd="7" destOrd="0" presId="urn:microsoft.com/office/officeart/2005/8/layout/process4"/>
    <dgm:cxn modelId="{6D9DB09E-3F6B-4005-AC9D-62CB21A682C4}" type="presParOf" srcId="{DCB33CFD-2CA4-4147-9E4B-8BED05B032A1}" destId="{D915F7CD-F175-40E3-A8A9-F9F8EBB511E4}" srcOrd="8" destOrd="0" presId="urn:microsoft.com/office/officeart/2005/8/layout/process4"/>
    <dgm:cxn modelId="{73478424-64A3-44B7-8113-27A8BC265E27}" type="presParOf" srcId="{D915F7CD-F175-40E3-A8A9-F9F8EBB511E4}" destId="{F9A5FCED-C15E-44D2-9F5A-BEF6DB58155F}" srcOrd="0" destOrd="0" presId="urn:microsoft.com/office/officeart/2005/8/layout/process4"/>
    <dgm:cxn modelId="{968986A0-48AE-454F-9EB6-AB24A7E01534}" type="presParOf" srcId="{DCB33CFD-2CA4-4147-9E4B-8BED05B032A1}" destId="{696F0E45-2AF3-41A2-8A46-EC84059AF960}" srcOrd="9" destOrd="0" presId="urn:microsoft.com/office/officeart/2005/8/layout/process4"/>
    <dgm:cxn modelId="{E23F6D09-942C-4DE5-92F0-3D83B91C0F9D}" type="presParOf" srcId="{DCB33CFD-2CA4-4147-9E4B-8BED05B032A1}" destId="{F8916AE3-DB0C-4EE1-B8D1-FD00EA388605}" srcOrd="10" destOrd="0" presId="urn:microsoft.com/office/officeart/2005/8/layout/process4"/>
    <dgm:cxn modelId="{4AE7AAF1-3CB1-4A33-A468-B424F61D8B13}" type="presParOf" srcId="{F8916AE3-DB0C-4EE1-B8D1-FD00EA388605}" destId="{B0FF817F-B7E9-45F4-A71E-8A38566A55D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66D57044-9093-47EE-8103-BFF6E82E7573}" type="doc">
      <dgm:prSet loTypeId="urn:microsoft.com/office/officeart/2005/8/layout/vList2" loCatId="list" qsTypeId="urn:microsoft.com/office/officeart/2005/8/quickstyle/simple1" qsCatId="simple" csTypeId="urn:microsoft.com/office/officeart/2005/8/colors/colorful4" csCatId="colorful" phldr="1"/>
      <dgm:spPr/>
      <dgm:t>
        <a:bodyPr/>
        <a:lstStyle/>
        <a:p>
          <a:pPr rtl="1"/>
          <a:endParaRPr lang="ar-SA"/>
        </a:p>
      </dgm:t>
    </dgm:pt>
    <dgm:pt modelId="{BF556F8C-90CE-4C85-80CB-A94EEF28F530}">
      <dgm:prSet custT="1"/>
      <dgm:spPr/>
      <dgm:t>
        <a:bodyPr/>
        <a:lstStyle/>
        <a:p>
          <a:pPr algn="justLow" rtl="1"/>
          <a:r>
            <a:rPr lang="ar-SA" sz="3200" dirty="0" smtClean="0"/>
            <a:t>ونجد ابن كثير يُرَجِّح بعض الأقوال على بعض، ويُضَعِّف بعض الروايات، ويُصحِّح بعضاً آخر منها، ويُعَدِّل بعض الرواة ويُجَرِّح بعضاً آخر. وهذا يرجع إلى ما كان عليه من المعرفة بفنون الحديث وأحوال الرجال.</a:t>
          </a:r>
          <a:endParaRPr lang="ar-SA" sz="3200" dirty="0"/>
        </a:p>
      </dgm:t>
    </dgm:pt>
    <dgm:pt modelId="{780595AB-05D9-4678-AFAA-14FC7CE990D1}" type="parTrans" cxnId="{D63D3939-F3D4-40E5-B165-E9E01E43BC01}">
      <dgm:prSet/>
      <dgm:spPr/>
      <dgm:t>
        <a:bodyPr/>
        <a:lstStyle/>
        <a:p>
          <a:pPr rtl="1"/>
          <a:endParaRPr lang="ar-SA"/>
        </a:p>
      </dgm:t>
    </dgm:pt>
    <dgm:pt modelId="{6B646CBA-0094-43F5-9785-06CE6420793B}" type="sibTrans" cxnId="{D63D3939-F3D4-40E5-B165-E9E01E43BC01}">
      <dgm:prSet/>
      <dgm:spPr/>
      <dgm:t>
        <a:bodyPr/>
        <a:lstStyle/>
        <a:p>
          <a:pPr rtl="1"/>
          <a:endParaRPr lang="ar-SA"/>
        </a:p>
      </dgm:t>
    </dgm:pt>
    <dgm:pt modelId="{D2100130-0F5F-467B-9102-D2257012019C}">
      <dgm:prSet custT="1"/>
      <dgm:spPr/>
      <dgm:t>
        <a:bodyPr/>
        <a:lstStyle/>
        <a:p>
          <a:pPr algn="justLow" rtl="1"/>
          <a:r>
            <a:rPr lang="ar-SA" sz="3200" dirty="0" smtClean="0"/>
            <a:t>وكثيراً ما نجد ابن كثير ينقل من تفسير ابن جرير، وابن أبى حاتم، وتفسير ابن عطية، وغيرهم ممن تقدَّمه.</a:t>
          </a:r>
          <a:endParaRPr lang="ar-SA" sz="3200" dirty="0"/>
        </a:p>
      </dgm:t>
    </dgm:pt>
    <dgm:pt modelId="{86F7487C-CE2B-4F19-B167-5932996B188C}" type="parTrans" cxnId="{FFB69348-57A0-4A21-BA2B-043A6747A344}">
      <dgm:prSet/>
      <dgm:spPr/>
      <dgm:t>
        <a:bodyPr/>
        <a:lstStyle/>
        <a:p>
          <a:pPr rtl="1"/>
          <a:endParaRPr lang="ar-SA"/>
        </a:p>
      </dgm:t>
    </dgm:pt>
    <dgm:pt modelId="{E10928E4-EFAA-4AC4-A65D-7283B763D49A}" type="sibTrans" cxnId="{FFB69348-57A0-4A21-BA2B-043A6747A344}">
      <dgm:prSet/>
      <dgm:spPr/>
      <dgm:t>
        <a:bodyPr/>
        <a:lstStyle/>
        <a:p>
          <a:pPr rtl="1"/>
          <a:endParaRPr lang="ar-SA"/>
        </a:p>
      </dgm:t>
    </dgm:pt>
    <dgm:pt modelId="{7B4E51AD-013C-4A97-A82F-054D3D57E1D1}">
      <dgm:prSet custT="1"/>
      <dgm:spPr/>
      <dgm:t>
        <a:bodyPr/>
        <a:lstStyle/>
        <a:p>
          <a:pPr algn="justLow" rtl="1"/>
          <a:r>
            <a:rPr lang="ar-SA" sz="3200" dirty="0" smtClean="0"/>
            <a:t>ومما يمتاز به ابن كثير، أنه يُنَبِّه إلى ما </a:t>
          </a:r>
          <a:r>
            <a:rPr lang="ar-SA" sz="3200" dirty="0" err="1" smtClean="0"/>
            <a:t>فى</a:t>
          </a:r>
          <a:r>
            <a:rPr lang="ar-SA" sz="3200" dirty="0" smtClean="0"/>
            <a:t> التفسير المأثور من منكرات الإسرائيليات، ويُحَذِّر منها .</a:t>
          </a:r>
          <a:endParaRPr lang="ar-SA" sz="3200" dirty="0"/>
        </a:p>
      </dgm:t>
    </dgm:pt>
    <dgm:pt modelId="{1D5EF6F6-8F34-424C-8E4E-0318A38F6A30}" type="parTrans" cxnId="{16AB3665-0A89-48FC-83A5-DF0DE0540E97}">
      <dgm:prSet/>
      <dgm:spPr/>
      <dgm:t>
        <a:bodyPr/>
        <a:lstStyle/>
        <a:p>
          <a:pPr rtl="1"/>
          <a:endParaRPr lang="ar-SA"/>
        </a:p>
      </dgm:t>
    </dgm:pt>
    <dgm:pt modelId="{75F483BF-C55C-4AD5-BDCE-1A76C3C3024E}" type="sibTrans" cxnId="{16AB3665-0A89-48FC-83A5-DF0DE0540E97}">
      <dgm:prSet/>
      <dgm:spPr/>
      <dgm:t>
        <a:bodyPr/>
        <a:lstStyle/>
        <a:p>
          <a:pPr rtl="1"/>
          <a:endParaRPr lang="ar-SA"/>
        </a:p>
      </dgm:t>
    </dgm:pt>
    <dgm:pt modelId="{688AAE8F-0542-4C68-83F8-10AF965A1AC4}" type="pres">
      <dgm:prSet presAssocID="{66D57044-9093-47EE-8103-BFF6E82E7573}" presName="linear" presStyleCnt="0">
        <dgm:presLayoutVars>
          <dgm:animLvl val="lvl"/>
          <dgm:resizeHandles val="exact"/>
        </dgm:presLayoutVars>
      </dgm:prSet>
      <dgm:spPr/>
      <dgm:t>
        <a:bodyPr/>
        <a:lstStyle/>
        <a:p>
          <a:pPr rtl="1"/>
          <a:endParaRPr lang="ar-SA"/>
        </a:p>
      </dgm:t>
    </dgm:pt>
    <dgm:pt modelId="{A2E2FDBC-030C-497C-91FD-5E33F4555BC9}" type="pres">
      <dgm:prSet presAssocID="{BF556F8C-90CE-4C85-80CB-A94EEF28F530}" presName="parentText" presStyleLbl="node1" presStyleIdx="0" presStyleCnt="3" custScaleY="125127" custLinFactY="-7704" custLinFactNeighborX="1001" custLinFactNeighborY="-100000">
        <dgm:presLayoutVars>
          <dgm:chMax val="0"/>
          <dgm:bulletEnabled val="1"/>
        </dgm:presLayoutVars>
      </dgm:prSet>
      <dgm:spPr/>
      <dgm:t>
        <a:bodyPr/>
        <a:lstStyle/>
        <a:p>
          <a:pPr rtl="1"/>
          <a:endParaRPr lang="ar-SA"/>
        </a:p>
      </dgm:t>
    </dgm:pt>
    <dgm:pt modelId="{43FA3A97-1A86-46FB-96F5-B225ECAF05D1}" type="pres">
      <dgm:prSet presAssocID="{6B646CBA-0094-43F5-9785-06CE6420793B}" presName="spacer" presStyleCnt="0"/>
      <dgm:spPr/>
    </dgm:pt>
    <dgm:pt modelId="{5500F4E6-6BF5-4A9A-AC95-FE0C9AFA5C1D}" type="pres">
      <dgm:prSet presAssocID="{D2100130-0F5F-467B-9102-D2257012019C}" presName="parentText" presStyleLbl="node1" presStyleIdx="1" presStyleCnt="3" custScaleY="89079" custLinFactY="251" custLinFactNeighborX="126" custLinFactNeighborY="100000">
        <dgm:presLayoutVars>
          <dgm:chMax val="0"/>
          <dgm:bulletEnabled val="1"/>
        </dgm:presLayoutVars>
      </dgm:prSet>
      <dgm:spPr/>
      <dgm:t>
        <a:bodyPr/>
        <a:lstStyle/>
        <a:p>
          <a:pPr rtl="1"/>
          <a:endParaRPr lang="ar-SA"/>
        </a:p>
      </dgm:t>
    </dgm:pt>
    <dgm:pt modelId="{AAB7FD06-200A-4718-AB6E-E97D69F45AC7}" type="pres">
      <dgm:prSet presAssocID="{E10928E4-EFAA-4AC4-A65D-7283B763D49A}" presName="spacer" presStyleCnt="0"/>
      <dgm:spPr/>
    </dgm:pt>
    <dgm:pt modelId="{FBE08CE9-3227-44F9-99BD-9DD9E840E6DA}" type="pres">
      <dgm:prSet presAssocID="{7B4E51AD-013C-4A97-A82F-054D3D57E1D1}" presName="parentText" presStyleLbl="node1" presStyleIdx="2" presStyleCnt="3" custScaleY="82185" custLinFactY="16591" custLinFactNeighborX="-749" custLinFactNeighborY="100000">
        <dgm:presLayoutVars>
          <dgm:chMax val="0"/>
          <dgm:bulletEnabled val="1"/>
        </dgm:presLayoutVars>
      </dgm:prSet>
      <dgm:spPr/>
      <dgm:t>
        <a:bodyPr/>
        <a:lstStyle/>
        <a:p>
          <a:pPr rtl="1"/>
          <a:endParaRPr lang="ar-SA"/>
        </a:p>
      </dgm:t>
    </dgm:pt>
  </dgm:ptLst>
  <dgm:cxnLst>
    <dgm:cxn modelId="{34EAC64A-AE73-4D86-9771-06E67AC4E956}" type="presOf" srcId="{BF556F8C-90CE-4C85-80CB-A94EEF28F530}" destId="{A2E2FDBC-030C-497C-91FD-5E33F4555BC9}" srcOrd="0" destOrd="0" presId="urn:microsoft.com/office/officeart/2005/8/layout/vList2"/>
    <dgm:cxn modelId="{08583FDE-E733-4290-B060-E93B4610D38B}" type="presOf" srcId="{7B4E51AD-013C-4A97-A82F-054D3D57E1D1}" destId="{FBE08CE9-3227-44F9-99BD-9DD9E840E6DA}" srcOrd="0" destOrd="0" presId="urn:microsoft.com/office/officeart/2005/8/layout/vList2"/>
    <dgm:cxn modelId="{D63D3939-F3D4-40E5-B165-E9E01E43BC01}" srcId="{66D57044-9093-47EE-8103-BFF6E82E7573}" destId="{BF556F8C-90CE-4C85-80CB-A94EEF28F530}" srcOrd="0" destOrd="0" parTransId="{780595AB-05D9-4678-AFAA-14FC7CE990D1}" sibTransId="{6B646CBA-0094-43F5-9785-06CE6420793B}"/>
    <dgm:cxn modelId="{BB2710DA-B088-4A73-B989-FE1067B6E596}" type="presOf" srcId="{D2100130-0F5F-467B-9102-D2257012019C}" destId="{5500F4E6-6BF5-4A9A-AC95-FE0C9AFA5C1D}" srcOrd="0" destOrd="0" presId="urn:microsoft.com/office/officeart/2005/8/layout/vList2"/>
    <dgm:cxn modelId="{7A7CB4C2-A8B7-4CB4-B1CF-1586A7139DCB}" type="presOf" srcId="{66D57044-9093-47EE-8103-BFF6E82E7573}" destId="{688AAE8F-0542-4C68-83F8-10AF965A1AC4}" srcOrd="0" destOrd="0" presId="urn:microsoft.com/office/officeart/2005/8/layout/vList2"/>
    <dgm:cxn modelId="{16AB3665-0A89-48FC-83A5-DF0DE0540E97}" srcId="{66D57044-9093-47EE-8103-BFF6E82E7573}" destId="{7B4E51AD-013C-4A97-A82F-054D3D57E1D1}" srcOrd="2" destOrd="0" parTransId="{1D5EF6F6-8F34-424C-8E4E-0318A38F6A30}" sibTransId="{75F483BF-C55C-4AD5-BDCE-1A76C3C3024E}"/>
    <dgm:cxn modelId="{FFB69348-57A0-4A21-BA2B-043A6747A344}" srcId="{66D57044-9093-47EE-8103-BFF6E82E7573}" destId="{D2100130-0F5F-467B-9102-D2257012019C}" srcOrd="1" destOrd="0" parTransId="{86F7487C-CE2B-4F19-B167-5932996B188C}" sibTransId="{E10928E4-EFAA-4AC4-A65D-7283B763D49A}"/>
    <dgm:cxn modelId="{31476254-E538-481F-B51F-ABEF49C71294}" type="presParOf" srcId="{688AAE8F-0542-4C68-83F8-10AF965A1AC4}" destId="{A2E2FDBC-030C-497C-91FD-5E33F4555BC9}" srcOrd="0" destOrd="0" presId="urn:microsoft.com/office/officeart/2005/8/layout/vList2"/>
    <dgm:cxn modelId="{C001E537-A2F9-4E99-8FD6-9177B4B9CFE9}" type="presParOf" srcId="{688AAE8F-0542-4C68-83F8-10AF965A1AC4}" destId="{43FA3A97-1A86-46FB-96F5-B225ECAF05D1}" srcOrd="1" destOrd="0" presId="urn:microsoft.com/office/officeart/2005/8/layout/vList2"/>
    <dgm:cxn modelId="{5456C638-7628-4DC0-9452-AF33F3AAA4AF}" type="presParOf" srcId="{688AAE8F-0542-4C68-83F8-10AF965A1AC4}" destId="{5500F4E6-6BF5-4A9A-AC95-FE0C9AFA5C1D}" srcOrd="2" destOrd="0" presId="urn:microsoft.com/office/officeart/2005/8/layout/vList2"/>
    <dgm:cxn modelId="{633B4C5A-E278-4FCC-A93A-849E9768D5AF}" type="presParOf" srcId="{688AAE8F-0542-4C68-83F8-10AF965A1AC4}" destId="{AAB7FD06-200A-4718-AB6E-E97D69F45AC7}" srcOrd="3" destOrd="0" presId="urn:microsoft.com/office/officeart/2005/8/layout/vList2"/>
    <dgm:cxn modelId="{16F78B11-095C-46BC-B0C6-DF6A3204E198}" type="presParOf" srcId="{688AAE8F-0542-4C68-83F8-10AF965A1AC4}" destId="{FBE08CE9-3227-44F9-99BD-9DD9E840E6D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8F257A0A-ECB3-4625-A425-AD113D3399F2}" type="doc">
      <dgm:prSet loTypeId="urn:microsoft.com/office/officeart/2005/8/layout/vList2" loCatId="list" qsTypeId="urn:microsoft.com/office/officeart/2005/8/quickstyle/simple3" qsCatId="simple" csTypeId="urn:microsoft.com/office/officeart/2005/8/colors/accent1_2" csCatId="accent1"/>
      <dgm:spPr/>
      <dgm:t>
        <a:bodyPr/>
        <a:lstStyle/>
        <a:p>
          <a:pPr rtl="1"/>
          <a:endParaRPr lang="ar-SA"/>
        </a:p>
      </dgm:t>
    </dgm:pt>
    <dgm:pt modelId="{5C556012-105A-4AB4-9BA3-F61644BE3106}">
      <dgm:prSet custT="1"/>
      <dgm:spPr/>
      <dgm:t>
        <a:bodyPr/>
        <a:lstStyle/>
        <a:p>
          <a:pPr algn="justLow" rtl="1"/>
          <a:r>
            <a:rPr lang="ar-SA" sz="3200" dirty="0" smtClean="0"/>
            <a:t>فمثلاً عند تفسيره لقوله تعالى </a:t>
          </a:r>
          <a:r>
            <a:rPr lang="ar-SA" sz="3200" dirty="0" err="1" smtClean="0"/>
            <a:t>فى</a:t>
          </a:r>
          <a:r>
            <a:rPr lang="ar-SA" sz="3200" dirty="0" smtClean="0"/>
            <a:t> الآية [67] وما بعدها من سورة البقرة: {إِنَّ اللَّهَ يَأْمُرُكُمْ أَنْ تَذْبَحُواْ بَقَرَةً...} نراه يقص لنا قصة طويلة وغريبة عن طلبهم للبقرة المخصوصة، وعن وجودهم لها عند رجل من بنى إسرائيل كان من أَبَرِّ الناس بأبيه.. إلخ، </a:t>
          </a:r>
          <a:endParaRPr lang="ar-SA" sz="3200" dirty="0"/>
        </a:p>
      </dgm:t>
    </dgm:pt>
    <dgm:pt modelId="{A4A6555B-60DE-47F0-B71F-7ADF3037A0B0}" type="parTrans" cxnId="{38DCC6A8-06CC-495C-B9CB-49963EDCE7B4}">
      <dgm:prSet/>
      <dgm:spPr/>
      <dgm:t>
        <a:bodyPr/>
        <a:lstStyle/>
        <a:p>
          <a:pPr rtl="1"/>
          <a:endParaRPr lang="ar-SA"/>
        </a:p>
      </dgm:t>
    </dgm:pt>
    <dgm:pt modelId="{E2BDA15B-70D1-45BF-AAEF-4165D2ECC3E3}" type="sibTrans" cxnId="{38DCC6A8-06CC-495C-B9CB-49963EDCE7B4}">
      <dgm:prSet/>
      <dgm:spPr/>
      <dgm:t>
        <a:bodyPr/>
        <a:lstStyle/>
        <a:p>
          <a:pPr rtl="1"/>
          <a:endParaRPr lang="ar-SA"/>
        </a:p>
      </dgm:t>
    </dgm:pt>
    <dgm:pt modelId="{F3D380D6-0D0E-4144-8E6E-1E12359681FC}">
      <dgm:prSet custT="1"/>
      <dgm:spPr/>
      <dgm:t>
        <a:bodyPr/>
        <a:lstStyle/>
        <a:p>
          <a:pPr algn="justLow" rtl="1"/>
          <a:r>
            <a:rPr lang="ar-SA" sz="3200" dirty="0" smtClean="0"/>
            <a:t>ثم بعد أن يفرغ من هذا كله يقول ما نصه: "وهذه السياقات عن عبيدة وأبى العالية والسدىّ وغيرهم، فيها اختلاف، والظاهر أنها مأخوذة من كتب بنى إسرائيل، وهى مما يجوز نقلها ولكن لا تُصَدَّق ولا تُكَذَّب، فلهذا لا يُعتمد عليها إلا ما وافق الحق عندنا، والله أعلم".</a:t>
          </a:r>
          <a:endParaRPr lang="ar-SA" sz="3200" dirty="0"/>
        </a:p>
      </dgm:t>
    </dgm:pt>
    <dgm:pt modelId="{1AD4DA54-C68E-4E15-AE4B-A202CCE5495E}" type="parTrans" cxnId="{47D3DD11-18A0-4449-A6B1-EB9F39F72A47}">
      <dgm:prSet/>
      <dgm:spPr/>
      <dgm:t>
        <a:bodyPr/>
        <a:lstStyle/>
        <a:p>
          <a:pPr rtl="1"/>
          <a:endParaRPr lang="ar-SA"/>
        </a:p>
      </dgm:t>
    </dgm:pt>
    <dgm:pt modelId="{A8667A05-14C6-459C-8299-FE864CB02CC4}" type="sibTrans" cxnId="{47D3DD11-18A0-4449-A6B1-EB9F39F72A47}">
      <dgm:prSet/>
      <dgm:spPr/>
      <dgm:t>
        <a:bodyPr/>
        <a:lstStyle/>
        <a:p>
          <a:pPr rtl="1"/>
          <a:endParaRPr lang="ar-SA"/>
        </a:p>
      </dgm:t>
    </dgm:pt>
    <dgm:pt modelId="{2DBD06AA-5330-4511-BE2A-627A475722E2}" type="pres">
      <dgm:prSet presAssocID="{8F257A0A-ECB3-4625-A425-AD113D3399F2}" presName="linear" presStyleCnt="0">
        <dgm:presLayoutVars>
          <dgm:animLvl val="lvl"/>
          <dgm:resizeHandles val="exact"/>
        </dgm:presLayoutVars>
      </dgm:prSet>
      <dgm:spPr/>
      <dgm:t>
        <a:bodyPr/>
        <a:lstStyle/>
        <a:p>
          <a:pPr rtl="1"/>
          <a:endParaRPr lang="ar-SA"/>
        </a:p>
      </dgm:t>
    </dgm:pt>
    <dgm:pt modelId="{F2410E6C-8361-4F06-BF6F-84625DBCB76D}" type="pres">
      <dgm:prSet presAssocID="{5C556012-105A-4AB4-9BA3-F61644BE3106}" presName="parentText" presStyleLbl="node1" presStyleIdx="0" presStyleCnt="2">
        <dgm:presLayoutVars>
          <dgm:chMax val="0"/>
          <dgm:bulletEnabled val="1"/>
        </dgm:presLayoutVars>
      </dgm:prSet>
      <dgm:spPr/>
      <dgm:t>
        <a:bodyPr/>
        <a:lstStyle/>
        <a:p>
          <a:pPr rtl="1"/>
          <a:endParaRPr lang="ar-SA"/>
        </a:p>
      </dgm:t>
    </dgm:pt>
    <dgm:pt modelId="{CA744D60-94A8-41F9-8592-66183B912602}" type="pres">
      <dgm:prSet presAssocID="{E2BDA15B-70D1-45BF-AAEF-4165D2ECC3E3}" presName="spacer" presStyleCnt="0"/>
      <dgm:spPr/>
    </dgm:pt>
    <dgm:pt modelId="{E0225CDD-711B-4E68-8014-2628C2C886CD}" type="pres">
      <dgm:prSet presAssocID="{F3D380D6-0D0E-4144-8E6E-1E12359681FC}" presName="parentText" presStyleLbl="node1" presStyleIdx="1" presStyleCnt="2">
        <dgm:presLayoutVars>
          <dgm:chMax val="0"/>
          <dgm:bulletEnabled val="1"/>
        </dgm:presLayoutVars>
      </dgm:prSet>
      <dgm:spPr/>
      <dgm:t>
        <a:bodyPr/>
        <a:lstStyle/>
        <a:p>
          <a:pPr rtl="1"/>
          <a:endParaRPr lang="ar-SA"/>
        </a:p>
      </dgm:t>
    </dgm:pt>
  </dgm:ptLst>
  <dgm:cxnLst>
    <dgm:cxn modelId="{38DCC6A8-06CC-495C-B9CB-49963EDCE7B4}" srcId="{8F257A0A-ECB3-4625-A425-AD113D3399F2}" destId="{5C556012-105A-4AB4-9BA3-F61644BE3106}" srcOrd="0" destOrd="0" parTransId="{A4A6555B-60DE-47F0-B71F-7ADF3037A0B0}" sibTransId="{E2BDA15B-70D1-45BF-AAEF-4165D2ECC3E3}"/>
    <dgm:cxn modelId="{CD072A4B-E5A5-4ED2-903C-DC65E540FE63}" type="presOf" srcId="{5C556012-105A-4AB4-9BA3-F61644BE3106}" destId="{F2410E6C-8361-4F06-BF6F-84625DBCB76D}" srcOrd="0" destOrd="0" presId="urn:microsoft.com/office/officeart/2005/8/layout/vList2"/>
    <dgm:cxn modelId="{47D3DD11-18A0-4449-A6B1-EB9F39F72A47}" srcId="{8F257A0A-ECB3-4625-A425-AD113D3399F2}" destId="{F3D380D6-0D0E-4144-8E6E-1E12359681FC}" srcOrd="1" destOrd="0" parTransId="{1AD4DA54-C68E-4E15-AE4B-A202CCE5495E}" sibTransId="{A8667A05-14C6-459C-8299-FE864CB02CC4}"/>
    <dgm:cxn modelId="{6892D449-F895-4964-A9D3-7F168A475D43}" type="presOf" srcId="{F3D380D6-0D0E-4144-8E6E-1E12359681FC}" destId="{E0225CDD-711B-4E68-8014-2628C2C886CD}" srcOrd="0" destOrd="0" presId="urn:microsoft.com/office/officeart/2005/8/layout/vList2"/>
    <dgm:cxn modelId="{0F779A20-B40F-43A6-B440-B8152B15238B}" type="presOf" srcId="{8F257A0A-ECB3-4625-A425-AD113D3399F2}" destId="{2DBD06AA-5330-4511-BE2A-627A475722E2}" srcOrd="0" destOrd="0" presId="urn:microsoft.com/office/officeart/2005/8/layout/vList2"/>
    <dgm:cxn modelId="{76E52FC8-22A1-4F32-BFB5-E665BC418156}" type="presParOf" srcId="{2DBD06AA-5330-4511-BE2A-627A475722E2}" destId="{F2410E6C-8361-4F06-BF6F-84625DBCB76D}" srcOrd="0" destOrd="0" presId="urn:microsoft.com/office/officeart/2005/8/layout/vList2"/>
    <dgm:cxn modelId="{D66C90E2-4547-457B-9CA1-E4E2AAB6745A}" type="presParOf" srcId="{2DBD06AA-5330-4511-BE2A-627A475722E2}" destId="{CA744D60-94A8-41F9-8592-66183B912602}" srcOrd="1" destOrd="0" presId="urn:microsoft.com/office/officeart/2005/8/layout/vList2"/>
    <dgm:cxn modelId="{5999994B-3256-499D-9189-418D1A3B87B4}" type="presParOf" srcId="{2DBD06AA-5330-4511-BE2A-627A475722E2}" destId="{E0225CDD-711B-4E68-8014-2628C2C886C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0F501717-F41C-4677-87AB-C391219DBDC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9BFA7669-0F3F-4467-8E48-D317C60AA14E}">
      <dgm:prSet custT="1"/>
      <dgm:spPr/>
      <dgm:t>
        <a:bodyPr/>
        <a:lstStyle/>
        <a:p>
          <a:pPr rtl="1"/>
          <a:r>
            <a:rPr lang="ar-SA" sz="3600" b="1" u="sng" dirty="0" smtClean="0"/>
            <a:t>موفقه من آيات الأحكام:</a:t>
          </a:r>
          <a:endParaRPr lang="ar-SA" sz="3600" u="sng" dirty="0"/>
        </a:p>
      </dgm:t>
    </dgm:pt>
    <dgm:pt modelId="{7E582780-198D-43EC-ADF7-09500B6AEADD}" type="parTrans" cxnId="{45EBEAB6-2566-43B8-B062-80D7711C3DA9}">
      <dgm:prSet/>
      <dgm:spPr/>
      <dgm:t>
        <a:bodyPr/>
        <a:lstStyle/>
        <a:p>
          <a:pPr rtl="1"/>
          <a:endParaRPr lang="ar-SA"/>
        </a:p>
      </dgm:t>
    </dgm:pt>
    <dgm:pt modelId="{6696A090-6927-4F11-9B55-7D5F85B8D51E}" type="sibTrans" cxnId="{45EBEAB6-2566-43B8-B062-80D7711C3DA9}">
      <dgm:prSet/>
      <dgm:spPr/>
      <dgm:t>
        <a:bodyPr/>
        <a:lstStyle/>
        <a:p>
          <a:pPr rtl="1"/>
          <a:endParaRPr lang="ar-SA"/>
        </a:p>
      </dgm:t>
    </dgm:pt>
    <dgm:pt modelId="{60F50B10-B492-4A3B-AD7F-8CEFE126B45B}">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3000" dirty="0" smtClean="0"/>
            <a:t>كذلك  نجد ابن كثير شديد الاهتمام بآيات الاحكام مثلا في قوله تعالى: { شَهْرُ رَمَضَانَ الَّذِي أُنْزِلَ فِيهِ الْقُرْآَنُ هُدًى لِلنَّاسِ وَبَيِّنَاتٍ مِنَ الْهُدَى وَالْفُرْقَانِ فَمَنْ شَهِدَ مِنْكُمُ الشَّهْرَ فَلْيَصُمْهُ وَمَنْ كَانَ مَرِيضًا أَوْ عَلَى سَفَرٍ فَعِدَّةٌ مِنْ أَيَّامٍ أُخَرَ يُرِيدُ اللَّهُ بِكُمُ الْيُسْرَ وَلَا يُرِيدُ بِكُمُ الْعُسْرَ وَلِتُكْمِلُوا الْعِدَّةَ وَلِتُكَبِّرُوا اللَّهَ عَلَى مَا هَدَاكُمْ وَلَعَلَّكُمْ تَشْكُرُونَ (185)} البقرة (158).. الآية.</a:t>
          </a:r>
          <a:endParaRPr lang="ar-SA" sz="3000" dirty="0"/>
        </a:p>
      </dgm:t>
    </dgm:pt>
    <dgm:pt modelId="{DCF35BA8-2577-46D9-A664-7681ED1AE070}" type="parTrans" cxnId="{93B67D10-C467-4D97-B387-4C12C885A1CA}">
      <dgm:prSet/>
      <dgm:spPr/>
      <dgm:t>
        <a:bodyPr/>
        <a:lstStyle/>
        <a:p>
          <a:pPr rtl="1"/>
          <a:endParaRPr lang="ar-SA"/>
        </a:p>
      </dgm:t>
    </dgm:pt>
    <dgm:pt modelId="{15F62BC4-3AFF-45E9-AFB2-FF0064D7BF99}" type="sibTrans" cxnId="{93B67D10-C467-4D97-B387-4C12C885A1CA}">
      <dgm:prSet/>
      <dgm:spPr/>
      <dgm:t>
        <a:bodyPr/>
        <a:lstStyle/>
        <a:p>
          <a:pPr rtl="1"/>
          <a:endParaRPr lang="ar-SA"/>
        </a:p>
      </dgm:t>
    </dgm:pt>
    <dgm:pt modelId="{B6CC519E-248E-4FFE-8E4C-5F9E304452AD}" type="pres">
      <dgm:prSet presAssocID="{0F501717-F41C-4677-87AB-C391219DBDC8}" presName="outerComposite" presStyleCnt="0">
        <dgm:presLayoutVars>
          <dgm:chMax val="5"/>
          <dgm:dir/>
          <dgm:resizeHandles val="exact"/>
        </dgm:presLayoutVars>
      </dgm:prSet>
      <dgm:spPr/>
      <dgm:t>
        <a:bodyPr/>
        <a:lstStyle/>
        <a:p>
          <a:pPr rtl="1"/>
          <a:endParaRPr lang="ar-SA"/>
        </a:p>
      </dgm:t>
    </dgm:pt>
    <dgm:pt modelId="{F0971698-6760-4ECB-A435-E12BA0A62E7E}" type="pres">
      <dgm:prSet presAssocID="{0F501717-F41C-4677-87AB-C391219DBDC8}" presName="dummyMaxCanvas" presStyleCnt="0">
        <dgm:presLayoutVars/>
      </dgm:prSet>
      <dgm:spPr/>
    </dgm:pt>
    <dgm:pt modelId="{C00C2A42-983E-41ED-8537-5F3D65D969D6}" type="pres">
      <dgm:prSet presAssocID="{0F501717-F41C-4677-87AB-C391219DBDC8}" presName="TwoNodes_1" presStyleLbl="node1" presStyleIdx="0" presStyleCnt="2" custScaleY="25711" custLinFactNeighborX="4560" custLinFactNeighborY="-16091">
        <dgm:presLayoutVars>
          <dgm:bulletEnabled val="1"/>
        </dgm:presLayoutVars>
      </dgm:prSet>
      <dgm:spPr/>
      <dgm:t>
        <a:bodyPr/>
        <a:lstStyle/>
        <a:p>
          <a:pPr rtl="1"/>
          <a:endParaRPr lang="ar-SA"/>
        </a:p>
      </dgm:t>
    </dgm:pt>
    <dgm:pt modelId="{D88C79EF-3D59-49E6-B290-EA36A4176B71}" type="pres">
      <dgm:prSet presAssocID="{0F501717-F41C-4677-87AB-C391219DBDC8}" presName="TwoNodes_2" presStyleLbl="node1" presStyleIdx="1" presStyleCnt="2" custScaleX="117647" custScaleY="184215" custLinFactNeighborX="-1176" custLinFactNeighborY="-18657">
        <dgm:presLayoutVars>
          <dgm:bulletEnabled val="1"/>
        </dgm:presLayoutVars>
      </dgm:prSet>
      <dgm:spPr/>
      <dgm:t>
        <a:bodyPr/>
        <a:lstStyle/>
        <a:p>
          <a:pPr rtl="1"/>
          <a:endParaRPr lang="ar-SA"/>
        </a:p>
      </dgm:t>
    </dgm:pt>
    <dgm:pt modelId="{20A7856A-273B-4842-81EE-95815F20C746}" type="pres">
      <dgm:prSet presAssocID="{0F501717-F41C-4677-87AB-C391219DBDC8}" presName="TwoConn_1-2" presStyleLbl="fgAccFollowNode1" presStyleIdx="0" presStyleCnt="1" custScaleY="100000" custLinFactNeighborX="12466" custLinFactNeighborY="-84110">
        <dgm:presLayoutVars>
          <dgm:bulletEnabled val="1"/>
        </dgm:presLayoutVars>
      </dgm:prSet>
      <dgm:spPr/>
      <dgm:t>
        <a:bodyPr/>
        <a:lstStyle/>
        <a:p>
          <a:pPr rtl="1"/>
          <a:endParaRPr lang="ar-SA"/>
        </a:p>
      </dgm:t>
    </dgm:pt>
    <dgm:pt modelId="{31EF768A-65E3-49A9-8936-72A8A8F7CF55}" type="pres">
      <dgm:prSet presAssocID="{0F501717-F41C-4677-87AB-C391219DBDC8}" presName="TwoNodes_1_text" presStyleLbl="node1" presStyleIdx="1" presStyleCnt="2">
        <dgm:presLayoutVars>
          <dgm:bulletEnabled val="1"/>
        </dgm:presLayoutVars>
      </dgm:prSet>
      <dgm:spPr/>
      <dgm:t>
        <a:bodyPr/>
        <a:lstStyle/>
        <a:p>
          <a:pPr rtl="1"/>
          <a:endParaRPr lang="ar-SA"/>
        </a:p>
      </dgm:t>
    </dgm:pt>
    <dgm:pt modelId="{1BFCBED7-C640-4D52-8F15-7DBA99FE5E75}" type="pres">
      <dgm:prSet presAssocID="{0F501717-F41C-4677-87AB-C391219DBDC8}" presName="TwoNodes_2_text" presStyleLbl="node1" presStyleIdx="1" presStyleCnt="2">
        <dgm:presLayoutVars>
          <dgm:bulletEnabled val="1"/>
        </dgm:presLayoutVars>
      </dgm:prSet>
      <dgm:spPr/>
      <dgm:t>
        <a:bodyPr/>
        <a:lstStyle/>
        <a:p>
          <a:pPr rtl="1"/>
          <a:endParaRPr lang="ar-SA"/>
        </a:p>
      </dgm:t>
    </dgm:pt>
  </dgm:ptLst>
  <dgm:cxnLst>
    <dgm:cxn modelId="{45EBEAB6-2566-43B8-B062-80D7711C3DA9}" srcId="{0F501717-F41C-4677-87AB-C391219DBDC8}" destId="{9BFA7669-0F3F-4467-8E48-D317C60AA14E}" srcOrd="0" destOrd="0" parTransId="{7E582780-198D-43EC-ADF7-09500B6AEADD}" sibTransId="{6696A090-6927-4F11-9B55-7D5F85B8D51E}"/>
    <dgm:cxn modelId="{93B67D10-C467-4D97-B387-4C12C885A1CA}" srcId="{0F501717-F41C-4677-87AB-C391219DBDC8}" destId="{60F50B10-B492-4A3B-AD7F-8CEFE126B45B}" srcOrd="1" destOrd="0" parTransId="{DCF35BA8-2577-46D9-A664-7681ED1AE070}" sibTransId="{15F62BC4-3AFF-45E9-AFB2-FF0064D7BF99}"/>
    <dgm:cxn modelId="{2ACCF80E-D2EA-435B-82F3-3C7EDEF81BDC}" type="presOf" srcId="{6696A090-6927-4F11-9B55-7D5F85B8D51E}" destId="{20A7856A-273B-4842-81EE-95815F20C746}" srcOrd="0" destOrd="0" presId="urn:microsoft.com/office/officeart/2005/8/layout/vProcess5"/>
    <dgm:cxn modelId="{2DB1D430-F078-45C0-8BD6-5929CC21B871}" type="presOf" srcId="{60F50B10-B492-4A3B-AD7F-8CEFE126B45B}" destId="{1BFCBED7-C640-4D52-8F15-7DBA99FE5E75}" srcOrd="1" destOrd="0" presId="urn:microsoft.com/office/officeart/2005/8/layout/vProcess5"/>
    <dgm:cxn modelId="{E8318EAE-C392-49CC-96B3-DCE6B54B4578}" type="presOf" srcId="{0F501717-F41C-4677-87AB-C391219DBDC8}" destId="{B6CC519E-248E-4FFE-8E4C-5F9E304452AD}" srcOrd="0" destOrd="0" presId="urn:microsoft.com/office/officeart/2005/8/layout/vProcess5"/>
    <dgm:cxn modelId="{E38B1AE4-0EE7-4675-98C2-2546B9043A45}" type="presOf" srcId="{9BFA7669-0F3F-4467-8E48-D317C60AA14E}" destId="{C00C2A42-983E-41ED-8537-5F3D65D969D6}" srcOrd="0" destOrd="0" presId="urn:microsoft.com/office/officeart/2005/8/layout/vProcess5"/>
    <dgm:cxn modelId="{A229243A-9591-472C-9B22-BB805E2DF9C7}" type="presOf" srcId="{60F50B10-B492-4A3B-AD7F-8CEFE126B45B}" destId="{D88C79EF-3D59-49E6-B290-EA36A4176B71}" srcOrd="0" destOrd="0" presId="urn:microsoft.com/office/officeart/2005/8/layout/vProcess5"/>
    <dgm:cxn modelId="{1351D410-8621-416C-9048-890D0EF287D4}" type="presOf" srcId="{9BFA7669-0F3F-4467-8E48-D317C60AA14E}" destId="{31EF768A-65E3-49A9-8936-72A8A8F7CF55}" srcOrd="1" destOrd="0" presId="urn:microsoft.com/office/officeart/2005/8/layout/vProcess5"/>
    <dgm:cxn modelId="{C4AC7DF7-8C60-445C-9251-7E9467431801}" type="presParOf" srcId="{B6CC519E-248E-4FFE-8E4C-5F9E304452AD}" destId="{F0971698-6760-4ECB-A435-E12BA0A62E7E}" srcOrd="0" destOrd="0" presId="urn:microsoft.com/office/officeart/2005/8/layout/vProcess5"/>
    <dgm:cxn modelId="{485E4484-E0BB-41C6-82E7-948EB7C5A560}" type="presParOf" srcId="{B6CC519E-248E-4FFE-8E4C-5F9E304452AD}" destId="{C00C2A42-983E-41ED-8537-5F3D65D969D6}" srcOrd="1" destOrd="0" presId="urn:microsoft.com/office/officeart/2005/8/layout/vProcess5"/>
    <dgm:cxn modelId="{0634651E-3050-4F44-828B-7783D9BDD053}" type="presParOf" srcId="{B6CC519E-248E-4FFE-8E4C-5F9E304452AD}" destId="{D88C79EF-3D59-49E6-B290-EA36A4176B71}" srcOrd="2" destOrd="0" presId="urn:microsoft.com/office/officeart/2005/8/layout/vProcess5"/>
    <dgm:cxn modelId="{004375EE-D247-4108-941A-79E20ADAF2B4}" type="presParOf" srcId="{B6CC519E-248E-4FFE-8E4C-5F9E304452AD}" destId="{20A7856A-273B-4842-81EE-95815F20C746}" srcOrd="3" destOrd="0" presId="urn:microsoft.com/office/officeart/2005/8/layout/vProcess5"/>
    <dgm:cxn modelId="{38BB3598-A37D-44E3-8A33-F3E1BE329695}" type="presParOf" srcId="{B6CC519E-248E-4FFE-8E4C-5F9E304452AD}" destId="{31EF768A-65E3-49A9-8936-72A8A8F7CF55}" srcOrd="4" destOrd="0" presId="urn:microsoft.com/office/officeart/2005/8/layout/vProcess5"/>
    <dgm:cxn modelId="{F2062CDB-54BB-4DFB-ACD0-CE1145D70BD7}" type="presParOf" srcId="{B6CC519E-248E-4FFE-8E4C-5F9E304452AD}" destId="{1BFCBED7-C640-4D52-8F15-7DBA99FE5E75}"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73E61342-6221-4E37-85F0-AEE56AAE57BF}" type="doc">
      <dgm:prSet loTypeId="urn:microsoft.com/office/officeart/2005/8/layout/vProcess5" loCatId="process" qsTypeId="urn:microsoft.com/office/officeart/2005/8/quickstyle/simple3" qsCatId="simple" csTypeId="urn:microsoft.com/office/officeart/2005/8/colors/colorful2" csCatId="colorful"/>
      <dgm:spPr/>
      <dgm:t>
        <a:bodyPr/>
        <a:lstStyle/>
        <a:p>
          <a:pPr rtl="1"/>
          <a:endParaRPr lang="ar-SA"/>
        </a:p>
      </dgm:t>
    </dgm:pt>
    <dgm:pt modelId="{E2D9BA8A-3451-4BFC-8B95-0153810CCC1C}">
      <dgm:prSet/>
      <dgm:spPr/>
      <dgm:t>
        <a:bodyPr/>
        <a:lstStyle/>
        <a:p>
          <a:pPr algn="justLow" rtl="1"/>
          <a:r>
            <a:rPr lang="ar-SA" dirty="0" smtClean="0"/>
            <a:t>نجده يبدأ بذكر فضل شهر رمضان، وأنه الشهر الي أنزل فيه القرآن.</a:t>
          </a:r>
          <a:r>
            <a:rPr lang="ar-SA" b="1" dirty="0" smtClean="0"/>
            <a:t> </a:t>
          </a:r>
          <a:endParaRPr lang="ar-SA" dirty="0"/>
        </a:p>
      </dgm:t>
    </dgm:pt>
    <dgm:pt modelId="{8267D12C-3EE1-413A-873D-9B981AAA9C43}" type="parTrans" cxnId="{CF2AC073-D9CE-4394-A964-C68434FFA679}">
      <dgm:prSet/>
      <dgm:spPr/>
      <dgm:t>
        <a:bodyPr/>
        <a:lstStyle/>
        <a:p>
          <a:pPr rtl="1"/>
          <a:endParaRPr lang="ar-SA"/>
        </a:p>
      </dgm:t>
    </dgm:pt>
    <dgm:pt modelId="{1371B95B-87E3-4E7A-8A4D-0DFA75B90B74}" type="sibTrans" cxnId="{CF2AC073-D9CE-4394-A964-C68434FFA679}">
      <dgm:prSet/>
      <dgm:spPr/>
      <dgm:t>
        <a:bodyPr/>
        <a:lstStyle/>
        <a:p>
          <a:pPr rtl="1"/>
          <a:endParaRPr lang="ar-SA"/>
        </a:p>
      </dgm:t>
    </dgm:pt>
    <dgm:pt modelId="{BFE2703E-DCC1-4E35-B76C-6A3CAC823F25}">
      <dgm:prSet/>
      <dgm:spPr/>
      <dgm:t>
        <a:bodyPr/>
        <a:lstStyle/>
        <a:p>
          <a:pPr algn="justLow" rtl="1"/>
          <a:r>
            <a:rPr lang="ar-SA" dirty="0" smtClean="0"/>
            <a:t>ثمّ يذكر أربع مسائل فقهية  في هذه الآية.</a:t>
          </a:r>
          <a:endParaRPr lang="ar-SA" dirty="0"/>
        </a:p>
      </dgm:t>
    </dgm:pt>
    <dgm:pt modelId="{CD5ED4B3-FAF6-4960-A98F-9C3B411E067B}" type="parTrans" cxnId="{64CB6CF4-D94D-4458-89D8-27B82E768C1E}">
      <dgm:prSet/>
      <dgm:spPr/>
      <dgm:t>
        <a:bodyPr/>
        <a:lstStyle/>
        <a:p>
          <a:pPr rtl="1"/>
          <a:endParaRPr lang="ar-SA"/>
        </a:p>
      </dgm:t>
    </dgm:pt>
    <dgm:pt modelId="{FBF3307B-01D0-46EC-A89E-579C631C4382}" type="sibTrans" cxnId="{64CB6CF4-D94D-4458-89D8-27B82E768C1E}">
      <dgm:prSet/>
      <dgm:spPr/>
      <dgm:t>
        <a:bodyPr/>
        <a:lstStyle/>
        <a:p>
          <a:pPr rtl="1"/>
          <a:endParaRPr lang="ar-SA"/>
        </a:p>
      </dgm:t>
    </dgm:pt>
    <dgm:pt modelId="{9206E645-8F0B-44D4-9582-96576A3AD93E}">
      <dgm:prSet/>
      <dgm:spPr/>
      <dgm:t>
        <a:bodyPr/>
        <a:lstStyle/>
        <a:p>
          <a:pPr algn="justLow" rtl="1"/>
          <a:r>
            <a:rPr lang="ar-SA" smtClean="0"/>
            <a:t>وهو في مناقشاته الفقهية هذه يوجه القوال ويرجح بعضها على بعض.  </a:t>
          </a:r>
          <a:endParaRPr lang="ar-SA"/>
        </a:p>
      </dgm:t>
    </dgm:pt>
    <dgm:pt modelId="{0FB9B76B-366D-4980-824B-73A53F1C2931}" type="parTrans" cxnId="{C0819FD0-A8BD-478E-A8E9-BD8578132A0F}">
      <dgm:prSet/>
      <dgm:spPr/>
      <dgm:t>
        <a:bodyPr/>
        <a:lstStyle/>
        <a:p>
          <a:pPr rtl="1"/>
          <a:endParaRPr lang="ar-SA"/>
        </a:p>
      </dgm:t>
    </dgm:pt>
    <dgm:pt modelId="{D07545EC-905A-4F3E-9131-3027DB807BFF}" type="sibTrans" cxnId="{C0819FD0-A8BD-478E-A8E9-BD8578132A0F}">
      <dgm:prSet/>
      <dgm:spPr/>
      <dgm:t>
        <a:bodyPr/>
        <a:lstStyle/>
        <a:p>
          <a:pPr rtl="1"/>
          <a:endParaRPr lang="ar-SA"/>
        </a:p>
      </dgm:t>
    </dgm:pt>
    <dgm:pt modelId="{5C3BFE97-FAFF-4E05-8E49-1FA1B7FBADA6}" type="pres">
      <dgm:prSet presAssocID="{73E61342-6221-4E37-85F0-AEE56AAE57BF}" presName="outerComposite" presStyleCnt="0">
        <dgm:presLayoutVars>
          <dgm:chMax val="5"/>
          <dgm:dir/>
          <dgm:resizeHandles val="exact"/>
        </dgm:presLayoutVars>
      </dgm:prSet>
      <dgm:spPr/>
      <dgm:t>
        <a:bodyPr/>
        <a:lstStyle/>
        <a:p>
          <a:pPr rtl="1"/>
          <a:endParaRPr lang="ar-SA"/>
        </a:p>
      </dgm:t>
    </dgm:pt>
    <dgm:pt modelId="{3148C908-8C85-49A9-AEAA-D5D2A042207A}" type="pres">
      <dgm:prSet presAssocID="{73E61342-6221-4E37-85F0-AEE56AAE57BF}" presName="dummyMaxCanvas" presStyleCnt="0">
        <dgm:presLayoutVars/>
      </dgm:prSet>
      <dgm:spPr/>
    </dgm:pt>
    <dgm:pt modelId="{A0D236D6-6E56-49B7-A37F-8FC9247C6B52}" type="pres">
      <dgm:prSet presAssocID="{73E61342-6221-4E37-85F0-AEE56AAE57BF}" presName="ThreeNodes_1" presStyleLbl="node1" presStyleIdx="0" presStyleCnt="3">
        <dgm:presLayoutVars>
          <dgm:bulletEnabled val="1"/>
        </dgm:presLayoutVars>
      </dgm:prSet>
      <dgm:spPr/>
      <dgm:t>
        <a:bodyPr/>
        <a:lstStyle/>
        <a:p>
          <a:pPr rtl="1"/>
          <a:endParaRPr lang="ar-SA"/>
        </a:p>
      </dgm:t>
    </dgm:pt>
    <dgm:pt modelId="{DF93DB3A-5786-4E4B-BC85-42673F7B0186}" type="pres">
      <dgm:prSet presAssocID="{73E61342-6221-4E37-85F0-AEE56AAE57BF}" presName="ThreeNodes_2" presStyleLbl="node1" presStyleIdx="1" presStyleCnt="3">
        <dgm:presLayoutVars>
          <dgm:bulletEnabled val="1"/>
        </dgm:presLayoutVars>
      </dgm:prSet>
      <dgm:spPr/>
      <dgm:t>
        <a:bodyPr/>
        <a:lstStyle/>
        <a:p>
          <a:pPr rtl="1"/>
          <a:endParaRPr lang="ar-SA"/>
        </a:p>
      </dgm:t>
    </dgm:pt>
    <dgm:pt modelId="{1F87DA48-35CC-4FB8-AF2F-49D0935DA953}" type="pres">
      <dgm:prSet presAssocID="{73E61342-6221-4E37-85F0-AEE56AAE57BF}" presName="ThreeNodes_3" presStyleLbl="node1" presStyleIdx="2" presStyleCnt="3">
        <dgm:presLayoutVars>
          <dgm:bulletEnabled val="1"/>
        </dgm:presLayoutVars>
      </dgm:prSet>
      <dgm:spPr/>
      <dgm:t>
        <a:bodyPr/>
        <a:lstStyle/>
        <a:p>
          <a:pPr rtl="1"/>
          <a:endParaRPr lang="ar-SA"/>
        </a:p>
      </dgm:t>
    </dgm:pt>
    <dgm:pt modelId="{765E7A38-1FFA-4408-AC10-84198A642C03}" type="pres">
      <dgm:prSet presAssocID="{73E61342-6221-4E37-85F0-AEE56AAE57BF}" presName="ThreeConn_1-2" presStyleLbl="fgAccFollowNode1" presStyleIdx="0" presStyleCnt="2">
        <dgm:presLayoutVars>
          <dgm:bulletEnabled val="1"/>
        </dgm:presLayoutVars>
      </dgm:prSet>
      <dgm:spPr/>
      <dgm:t>
        <a:bodyPr/>
        <a:lstStyle/>
        <a:p>
          <a:pPr rtl="1"/>
          <a:endParaRPr lang="ar-SA"/>
        </a:p>
      </dgm:t>
    </dgm:pt>
    <dgm:pt modelId="{EBB159CF-E0CD-4170-82B9-A0F58B7924A4}" type="pres">
      <dgm:prSet presAssocID="{73E61342-6221-4E37-85F0-AEE56AAE57BF}" presName="ThreeConn_2-3" presStyleLbl="fgAccFollowNode1" presStyleIdx="1" presStyleCnt="2">
        <dgm:presLayoutVars>
          <dgm:bulletEnabled val="1"/>
        </dgm:presLayoutVars>
      </dgm:prSet>
      <dgm:spPr/>
      <dgm:t>
        <a:bodyPr/>
        <a:lstStyle/>
        <a:p>
          <a:pPr rtl="1"/>
          <a:endParaRPr lang="ar-SA"/>
        </a:p>
      </dgm:t>
    </dgm:pt>
    <dgm:pt modelId="{682DEA14-1BA4-431E-94F1-C0451EEBB351}" type="pres">
      <dgm:prSet presAssocID="{73E61342-6221-4E37-85F0-AEE56AAE57BF}" presName="ThreeNodes_1_text" presStyleLbl="node1" presStyleIdx="2" presStyleCnt="3">
        <dgm:presLayoutVars>
          <dgm:bulletEnabled val="1"/>
        </dgm:presLayoutVars>
      </dgm:prSet>
      <dgm:spPr/>
      <dgm:t>
        <a:bodyPr/>
        <a:lstStyle/>
        <a:p>
          <a:pPr rtl="1"/>
          <a:endParaRPr lang="ar-SA"/>
        </a:p>
      </dgm:t>
    </dgm:pt>
    <dgm:pt modelId="{586AD606-58A4-487D-8FF3-330B9B663377}" type="pres">
      <dgm:prSet presAssocID="{73E61342-6221-4E37-85F0-AEE56AAE57BF}" presName="ThreeNodes_2_text" presStyleLbl="node1" presStyleIdx="2" presStyleCnt="3">
        <dgm:presLayoutVars>
          <dgm:bulletEnabled val="1"/>
        </dgm:presLayoutVars>
      </dgm:prSet>
      <dgm:spPr/>
      <dgm:t>
        <a:bodyPr/>
        <a:lstStyle/>
        <a:p>
          <a:pPr rtl="1"/>
          <a:endParaRPr lang="ar-SA"/>
        </a:p>
      </dgm:t>
    </dgm:pt>
    <dgm:pt modelId="{02B91C5D-0B5E-49AB-9B1E-63836F6EDE47}" type="pres">
      <dgm:prSet presAssocID="{73E61342-6221-4E37-85F0-AEE56AAE57BF}" presName="ThreeNodes_3_text" presStyleLbl="node1" presStyleIdx="2" presStyleCnt="3">
        <dgm:presLayoutVars>
          <dgm:bulletEnabled val="1"/>
        </dgm:presLayoutVars>
      </dgm:prSet>
      <dgm:spPr/>
      <dgm:t>
        <a:bodyPr/>
        <a:lstStyle/>
        <a:p>
          <a:pPr rtl="1"/>
          <a:endParaRPr lang="ar-SA"/>
        </a:p>
      </dgm:t>
    </dgm:pt>
  </dgm:ptLst>
  <dgm:cxnLst>
    <dgm:cxn modelId="{29C39B49-F402-4AD8-B20A-72FEDDFD79BF}" type="presOf" srcId="{1371B95B-87E3-4E7A-8A4D-0DFA75B90B74}" destId="{765E7A38-1FFA-4408-AC10-84198A642C03}" srcOrd="0" destOrd="0" presId="urn:microsoft.com/office/officeart/2005/8/layout/vProcess5"/>
    <dgm:cxn modelId="{CF2AC073-D9CE-4394-A964-C68434FFA679}" srcId="{73E61342-6221-4E37-85F0-AEE56AAE57BF}" destId="{E2D9BA8A-3451-4BFC-8B95-0153810CCC1C}" srcOrd="0" destOrd="0" parTransId="{8267D12C-3EE1-413A-873D-9B981AAA9C43}" sibTransId="{1371B95B-87E3-4E7A-8A4D-0DFA75B90B74}"/>
    <dgm:cxn modelId="{B1EE04B2-1C9C-46D0-99F2-C5103571A810}" type="presOf" srcId="{BFE2703E-DCC1-4E35-B76C-6A3CAC823F25}" destId="{586AD606-58A4-487D-8FF3-330B9B663377}" srcOrd="1" destOrd="0" presId="urn:microsoft.com/office/officeart/2005/8/layout/vProcess5"/>
    <dgm:cxn modelId="{F6390AE9-EDF8-4205-8019-E16831C9994D}" type="presOf" srcId="{9206E645-8F0B-44D4-9582-96576A3AD93E}" destId="{02B91C5D-0B5E-49AB-9B1E-63836F6EDE47}" srcOrd="1" destOrd="0" presId="urn:microsoft.com/office/officeart/2005/8/layout/vProcess5"/>
    <dgm:cxn modelId="{309961F8-1196-458B-BD49-660AD3A168C3}" type="presOf" srcId="{E2D9BA8A-3451-4BFC-8B95-0153810CCC1C}" destId="{682DEA14-1BA4-431E-94F1-C0451EEBB351}" srcOrd="1" destOrd="0" presId="urn:microsoft.com/office/officeart/2005/8/layout/vProcess5"/>
    <dgm:cxn modelId="{3E5E3AB4-B457-4165-8CDB-9C8FADAF60CA}" type="presOf" srcId="{BFE2703E-DCC1-4E35-B76C-6A3CAC823F25}" destId="{DF93DB3A-5786-4E4B-BC85-42673F7B0186}" srcOrd="0" destOrd="0" presId="urn:microsoft.com/office/officeart/2005/8/layout/vProcess5"/>
    <dgm:cxn modelId="{C0819FD0-A8BD-478E-A8E9-BD8578132A0F}" srcId="{73E61342-6221-4E37-85F0-AEE56AAE57BF}" destId="{9206E645-8F0B-44D4-9582-96576A3AD93E}" srcOrd="2" destOrd="0" parTransId="{0FB9B76B-366D-4980-824B-73A53F1C2931}" sibTransId="{D07545EC-905A-4F3E-9131-3027DB807BFF}"/>
    <dgm:cxn modelId="{A9964089-C9D5-45E5-BF03-2CA7F488102F}" type="presOf" srcId="{73E61342-6221-4E37-85F0-AEE56AAE57BF}" destId="{5C3BFE97-FAFF-4E05-8E49-1FA1B7FBADA6}" srcOrd="0" destOrd="0" presId="urn:microsoft.com/office/officeart/2005/8/layout/vProcess5"/>
    <dgm:cxn modelId="{993271FA-CF10-408C-864A-D9B999020112}" type="presOf" srcId="{FBF3307B-01D0-46EC-A89E-579C631C4382}" destId="{EBB159CF-E0CD-4170-82B9-A0F58B7924A4}" srcOrd="0" destOrd="0" presId="urn:microsoft.com/office/officeart/2005/8/layout/vProcess5"/>
    <dgm:cxn modelId="{EAAC8641-E394-453D-86F4-770FEF3D875D}" type="presOf" srcId="{9206E645-8F0B-44D4-9582-96576A3AD93E}" destId="{1F87DA48-35CC-4FB8-AF2F-49D0935DA953}" srcOrd="0" destOrd="0" presId="urn:microsoft.com/office/officeart/2005/8/layout/vProcess5"/>
    <dgm:cxn modelId="{A44D8ED2-BAC6-445B-87F1-3BFB8DBC2671}" type="presOf" srcId="{E2D9BA8A-3451-4BFC-8B95-0153810CCC1C}" destId="{A0D236D6-6E56-49B7-A37F-8FC9247C6B52}" srcOrd="0" destOrd="0" presId="urn:microsoft.com/office/officeart/2005/8/layout/vProcess5"/>
    <dgm:cxn modelId="{64CB6CF4-D94D-4458-89D8-27B82E768C1E}" srcId="{73E61342-6221-4E37-85F0-AEE56AAE57BF}" destId="{BFE2703E-DCC1-4E35-B76C-6A3CAC823F25}" srcOrd="1" destOrd="0" parTransId="{CD5ED4B3-FAF6-4960-A98F-9C3B411E067B}" sibTransId="{FBF3307B-01D0-46EC-A89E-579C631C4382}"/>
    <dgm:cxn modelId="{3D813F7B-8F97-4016-8907-EAE2FF2923A0}" type="presParOf" srcId="{5C3BFE97-FAFF-4E05-8E49-1FA1B7FBADA6}" destId="{3148C908-8C85-49A9-AEAA-D5D2A042207A}" srcOrd="0" destOrd="0" presId="urn:microsoft.com/office/officeart/2005/8/layout/vProcess5"/>
    <dgm:cxn modelId="{AD530B91-AB24-4279-8B5F-63BA176C0F18}" type="presParOf" srcId="{5C3BFE97-FAFF-4E05-8E49-1FA1B7FBADA6}" destId="{A0D236D6-6E56-49B7-A37F-8FC9247C6B52}" srcOrd="1" destOrd="0" presId="urn:microsoft.com/office/officeart/2005/8/layout/vProcess5"/>
    <dgm:cxn modelId="{1CBF67A0-12FE-4B0C-A414-F9488D7FB785}" type="presParOf" srcId="{5C3BFE97-FAFF-4E05-8E49-1FA1B7FBADA6}" destId="{DF93DB3A-5786-4E4B-BC85-42673F7B0186}" srcOrd="2" destOrd="0" presId="urn:microsoft.com/office/officeart/2005/8/layout/vProcess5"/>
    <dgm:cxn modelId="{170C81E6-9496-4E6D-A207-D138D9DA0F59}" type="presParOf" srcId="{5C3BFE97-FAFF-4E05-8E49-1FA1B7FBADA6}" destId="{1F87DA48-35CC-4FB8-AF2F-49D0935DA953}" srcOrd="3" destOrd="0" presId="urn:microsoft.com/office/officeart/2005/8/layout/vProcess5"/>
    <dgm:cxn modelId="{1BD5878F-71E4-4BB9-8D4E-CF3DD1D03E1B}" type="presParOf" srcId="{5C3BFE97-FAFF-4E05-8E49-1FA1B7FBADA6}" destId="{765E7A38-1FFA-4408-AC10-84198A642C03}" srcOrd="4" destOrd="0" presId="urn:microsoft.com/office/officeart/2005/8/layout/vProcess5"/>
    <dgm:cxn modelId="{8EE67712-02FF-4DD0-ADD7-79F90EB585D3}" type="presParOf" srcId="{5C3BFE97-FAFF-4E05-8E49-1FA1B7FBADA6}" destId="{EBB159CF-E0CD-4170-82B9-A0F58B7924A4}" srcOrd="5" destOrd="0" presId="urn:microsoft.com/office/officeart/2005/8/layout/vProcess5"/>
    <dgm:cxn modelId="{77D3C9D7-6D42-442A-9BAE-0AEF11B41FC3}" type="presParOf" srcId="{5C3BFE97-FAFF-4E05-8E49-1FA1B7FBADA6}" destId="{682DEA14-1BA4-431E-94F1-C0451EEBB351}" srcOrd="6" destOrd="0" presId="urn:microsoft.com/office/officeart/2005/8/layout/vProcess5"/>
    <dgm:cxn modelId="{25353E41-60D6-4641-889C-4C85DEE4E014}" type="presParOf" srcId="{5C3BFE97-FAFF-4E05-8E49-1FA1B7FBADA6}" destId="{586AD606-58A4-487D-8FF3-330B9B663377}" srcOrd="7" destOrd="0" presId="urn:microsoft.com/office/officeart/2005/8/layout/vProcess5"/>
    <dgm:cxn modelId="{3A1F5F93-B212-4514-968C-9A9D76D587CC}" type="presParOf" srcId="{5C3BFE97-FAFF-4E05-8E49-1FA1B7FBADA6}" destId="{02B91C5D-0B5E-49AB-9B1E-63836F6EDE4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63BBC861-CBF9-49F6-8C0A-EC1B696FE29C}" type="doc">
      <dgm:prSet loTypeId="urn:microsoft.com/office/officeart/2005/8/layout/vList6" loCatId="process" qsTypeId="urn:microsoft.com/office/officeart/2005/8/quickstyle/simple4" qsCatId="simple" csTypeId="urn:microsoft.com/office/officeart/2005/8/colors/colorful1" csCatId="colorful" phldr="1"/>
      <dgm:spPr/>
      <dgm:t>
        <a:bodyPr/>
        <a:lstStyle/>
        <a:p>
          <a:pPr rtl="1"/>
          <a:endParaRPr lang="ar-SA"/>
        </a:p>
      </dgm:t>
    </dgm:pt>
    <dgm:pt modelId="{E540998B-C549-4D2B-A2C7-A579C5EF58FA}">
      <dgm:prSet/>
      <dgm:spPr/>
      <dgm:t>
        <a:bodyPr/>
        <a:lstStyle/>
        <a:p>
          <a:pPr algn="justLow" rtl="1"/>
          <a:r>
            <a:rPr lang="ar-SA" dirty="0" smtClean="0"/>
            <a:t>وممال يوضح اهتمام ابن كثير بالجوانب الفقهية قوله تعالى:{فَإِنْ طَلَّقَهَا فَلاَ تَحِلُّ لَهُ مِن بَعْدُ حَتَّى تَنْكِحَ زَوْجاً غَيْرَهُ}.. الآية.</a:t>
          </a:r>
          <a:endParaRPr lang="ar-SA" dirty="0"/>
        </a:p>
      </dgm:t>
    </dgm:pt>
    <dgm:pt modelId="{B51C338A-29DE-439A-AF87-9E4C8A365942}" type="parTrans" cxnId="{0E13AF7D-CADF-42BF-B5EA-E3DCF0B734EB}">
      <dgm:prSet/>
      <dgm:spPr/>
      <dgm:t>
        <a:bodyPr/>
        <a:lstStyle/>
        <a:p>
          <a:pPr rtl="1"/>
          <a:endParaRPr lang="ar-SA"/>
        </a:p>
      </dgm:t>
    </dgm:pt>
    <dgm:pt modelId="{9BADFA0B-9DAE-4C80-A97F-2C26340AE25F}" type="sibTrans" cxnId="{0E13AF7D-CADF-42BF-B5EA-E3DCF0B734EB}">
      <dgm:prSet/>
      <dgm:spPr/>
      <dgm:t>
        <a:bodyPr/>
        <a:lstStyle/>
        <a:p>
          <a:pPr rtl="1"/>
          <a:endParaRPr lang="ar-SA"/>
        </a:p>
      </dgm:t>
    </dgm:pt>
    <dgm:pt modelId="{72E33ED3-483D-426F-B33F-E632FDF12A92}">
      <dgm:prSet/>
      <dgm:spPr/>
      <dgm:t>
        <a:bodyPr/>
        <a:lstStyle/>
        <a:p>
          <a:pPr algn="justLow" rtl="1"/>
          <a:r>
            <a:rPr lang="ar-SA" dirty="0" smtClean="0"/>
            <a:t>فإنه قد تعرَّض لما يُشترط </a:t>
          </a:r>
          <a:r>
            <a:rPr lang="ar-SA" dirty="0" err="1" smtClean="0"/>
            <a:t>فى</a:t>
          </a:r>
          <a:r>
            <a:rPr lang="ar-SA" dirty="0" smtClean="0"/>
            <a:t> نكاح الزوج المحلِّل، وذكر أقوال العلماء وأدلَّتهم.</a:t>
          </a:r>
          <a:endParaRPr lang="ar-SA" dirty="0"/>
        </a:p>
      </dgm:t>
    </dgm:pt>
    <dgm:pt modelId="{11731D6E-20AF-4E0F-ADEB-722C8AE4D1AE}" type="parTrans" cxnId="{E6393C55-A0F8-4297-908D-60CF23078229}">
      <dgm:prSet/>
      <dgm:spPr/>
      <dgm:t>
        <a:bodyPr/>
        <a:lstStyle/>
        <a:p>
          <a:pPr rtl="1"/>
          <a:endParaRPr lang="ar-SA"/>
        </a:p>
      </dgm:t>
    </dgm:pt>
    <dgm:pt modelId="{6AEF7902-CEAE-4AAF-A287-7EE5536A8C99}" type="sibTrans" cxnId="{E6393C55-A0F8-4297-908D-60CF23078229}">
      <dgm:prSet/>
      <dgm:spPr/>
      <dgm:t>
        <a:bodyPr/>
        <a:lstStyle/>
        <a:p>
          <a:pPr rtl="1"/>
          <a:endParaRPr lang="ar-SA"/>
        </a:p>
      </dgm:t>
    </dgm:pt>
    <dgm:pt modelId="{8AE4198D-60C5-4173-9E4A-CF5D716F81A7}" type="pres">
      <dgm:prSet presAssocID="{63BBC861-CBF9-49F6-8C0A-EC1B696FE29C}" presName="Name0" presStyleCnt="0">
        <dgm:presLayoutVars>
          <dgm:dir/>
          <dgm:animLvl val="lvl"/>
          <dgm:resizeHandles/>
        </dgm:presLayoutVars>
      </dgm:prSet>
      <dgm:spPr/>
      <dgm:t>
        <a:bodyPr/>
        <a:lstStyle/>
        <a:p>
          <a:pPr rtl="1"/>
          <a:endParaRPr lang="ar-SA"/>
        </a:p>
      </dgm:t>
    </dgm:pt>
    <dgm:pt modelId="{D011C50B-9E2F-450E-B7B3-0D78DED9E84E}" type="pres">
      <dgm:prSet presAssocID="{E540998B-C549-4D2B-A2C7-A579C5EF58FA}" presName="linNode" presStyleCnt="0"/>
      <dgm:spPr/>
    </dgm:pt>
    <dgm:pt modelId="{501C1D35-3753-4AEA-B249-3F1DFD4F6E76}" type="pres">
      <dgm:prSet presAssocID="{E540998B-C549-4D2B-A2C7-A579C5EF58FA}" presName="parentShp" presStyleLbl="node1" presStyleIdx="0" presStyleCnt="2" custScaleX="233124">
        <dgm:presLayoutVars>
          <dgm:bulletEnabled val="1"/>
        </dgm:presLayoutVars>
      </dgm:prSet>
      <dgm:spPr/>
      <dgm:t>
        <a:bodyPr/>
        <a:lstStyle/>
        <a:p>
          <a:pPr rtl="1"/>
          <a:endParaRPr lang="ar-SA"/>
        </a:p>
      </dgm:t>
    </dgm:pt>
    <dgm:pt modelId="{637145E1-D9CB-4344-917E-7059C62B514F}" type="pres">
      <dgm:prSet presAssocID="{E540998B-C549-4D2B-A2C7-A579C5EF58FA}" presName="childShp" presStyleLbl="bgAccFollowNode1" presStyleIdx="0" presStyleCnt="2">
        <dgm:presLayoutVars>
          <dgm:bulletEnabled val="1"/>
        </dgm:presLayoutVars>
      </dgm:prSet>
      <dgm:spPr/>
    </dgm:pt>
    <dgm:pt modelId="{10F62153-AA2E-41AF-92DC-F08C8A4F1311}" type="pres">
      <dgm:prSet presAssocID="{9BADFA0B-9DAE-4C80-A97F-2C26340AE25F}" presName="spacing" presStyleCnt="0"/>
      <dgm:spPr/>
    </dgm:pt>
    <dgm:pt modelId="{F8254075-591C-4F49-B836-B7A3C710E3D3}" type="pres">
      <dgm:prSet presAssocID="{72E33ED3-483D-426F-B33F-E632FDF12A92}" presName="linNode" presStyleCnt="0"/>
      <dgm:spPr/>
    </dgm:pt>
    <dgm:pt modelId="{7A8214D0-3C81-4A7F-B112-6EA63F1D5B63}" type="pres">
      <dgm:prSet presAssocID="{72E33ED3-483D-426F-B33F-E632FDF12A92}" presName="parentShp" presStyleLbl="node1" presStyleIdx="1" presStyleCnt="2" custScaleX="206874">
        <dgm:presLayoutVars>
          <dgm:bulletEnabled val="1"/>
        </dgm:presLayoutVars>
      </dgm:prSet>
      <dgm:spPr/>
      <dgm:t>
        <a:bodyPr/>
        <a:lstStyle/>
        <a:p>
          <a:pPr rtl="1"/>
          <a:endParaRPr lang="ar-SA"/>
        </a:p>
      </dgm:t>
    </dgm:pt>
    <dgm:pt modelId="{56749759-1251-4760-A14A-6155787F55B9}" type="pres">
      <dgm:prSet presAssocID="{72E33ED3-483D-426F-B33F-E632FDF12A92}" presName="childShp" presStyleLbl="bgAccFollowNode1" presStyleIdx="1" presStyleCnt="2">
        <dgm:presLayoutVars>
          <dgm:bulletEnabled val="1"/>
        </dgm:presLayoutVars>
      </dgm:prSet>
      <dgm:spPr/>
    </dgm:pt>
  </dgm:ptLst>
  <dgm:cxnLst>
    <dgm:cxn modelId="{6F4DA110-7FE7-46EF-A8E5-9B23A54D178C}" type="presOf" srcId="{63BBC861-CBF9-49F6-8C0A-EC1B696FE29C}" destId="{8AE4198D-60C5-4173-9E4A-CF5D716F81A7}" srcOrd="0" destOrd="0" presId="urn:microsoft.com/office/officeart/2005/8/layout/vList6"/>
    <dgm:cxn modelId="{0F9D9F81-19E5-4689-8F4F-24C370EABB5E}" type="presOf" srcId="{72E33ED3-483D-426F-B33F-E632FDF12A92}" destId="{7A8214D0-3C81-4A7F-B112-6EA63F1D5B63}" srcOrd="0" destOrd="0" presId="urn:microsoft.com/office/officeart/2005/8/layout/vList6"/>
    <dgm:cxn modelId="{55ED0D81-F948-4CF9-A1CA-F983916E3BAA}" type="presOf" srcId="{E540998B-C549-4D2B-A2C7-A579C5EF58FA}" destId="{501C1D35-3753-4AEA-B249-3F1DFD4F6E76}" srcOrd="0" destOrd="0" presId="urn:microsoft.com/office/officeart/2005/8/layout/vList6"/>
    <dgm:cxn modelId="{E6393C55-A0F8-4297-908D-60CF23078229}" srcId="{63BBC861-CBF9-49F6-8C0A-EC1B696FE29C}" destId="{72E33ED3-483D-426F-B33F-E632FDF12A92}" srcOrd="1" destOrd="0" parTransId="{11731D6E-20AF-4E0F-ADEB-722C8AE4D1AE}" sibTransId="{6AEF7902-CEAE-4AAF-A287-7EE5536A8C99}"/>
    <dgm:cxn modelId="{0E13AF7D-CADF-42BF-B5EA-E3DCF0B734EB}" srcId="{63BBC861-CBF9-49F6-8C0A-EC1B696FE29C}" destId="{E540998B-C549-4D2B-A2C7-A579C5EF58FA}" srcOrd="0" destOrd="0" parTransId="{B51C338A-29DE-439A-AF87-9E4C8A365942}" sibTransId="{9BADFA0B-9DAE-4C80-A97F-2C26340AE25F}"/>
    <dgm:cxn modelId="{F65B9092-90D6-4F7A-998E-D13F85087C71}" type="presParOf" srcId="{8AE4198D-60C5-4173-9E4A-CF5D716F81A7}" destId="{D011C50B-9E2F-450E-B7B3-0D78DED9E84E}" srcOrd="0" destOrd="0" presId="urn:microsoft.com/office/officeart/2005/8/layout/vList6"/>
    <dgm:cxn modelId="{6B55DD63-EE2B-4B19-AE3F-AAA68A5BDDE9}" type="presParOf" srcId="{D011C50B-9E2F-450E-B7B3-0D78DED9E84E}" destId="{501C1D35-3753-4AEA-B249-3F1DFD4F6E76}" srcOrd="0" destOrd="0" presId="urn:microsoft.com/office/officeart/2005/8/layout/vList6"/>
    <dgm:cxn modelId="{C81A4000-9A8D-4F25-934D-2C8A1A6E7432}" type="presParOf" srcId="{D011C50B-9E2F-450E-B7B3-0D78DED9E84E}" destId="{637145E1-D9CB-4344-917E-7059C62B514F}" srcOrd="1" destOrd="0" presId="urn:microsoft.com/office/officeart/2005/8/layout/vList6"/>
    <dgm:cxn modelId="{3D46B1F3-1983-4351-8D02-E39985311533}" type="presParOf" srcId="{8AE4198D-60C5-4173-9E4A-CF5D716F81A7}" destId="{10F62153-AA2E-41AF-92DC-F08C8A4F1311}" srcOrd="1" destOrd="0" presId="urn:microsoft.com/office/officeart/2005/8/layout/vList6"/>
    <dgm:cxn modelId="{A8E94B8D-A67F-45F9-8FC5-A62D0CADD6BA}" type="presParOf" srcId="{8AE4198D-60C5-4173-9E4A-CF5D716F81A7}" destId="{F8254075-591C-4F49-B836-B7A3C710E3D3}" srcOrd="2" destOrd="0" presId="urn:microsoft.com/office/officeart/2005/8/layout/vList6"/>
    <dgm:cxn modelId="{EEBA5075-EF6D-4B54-B096-A01292528F0E}" type="presParOf" srcId="{F8254075-591C-4F49-B836-B7A3C710E3D3}" destId="{7A8214D0-3C81-4A7F-B112-6EA63F1D5B63}" srcOrd="0" destOrd="0" presId="urn:microsoft.com/office/officeart/2005/8/layout/vList6"/>
    <dgm:cxn modelId="{130A1A77-3C3D-47F9-B366-83FF7D227B64}" type="presParOf" srcId="{F8254075-591C-4F49-B836-B7A3C710E3D3}" destId="{56749759-1251-4760-A14A-6155787F55B9}"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68681981-8807-4FE2-9784-3F7EA209564F}" type="doc">
      <dgm:prSet loTypeId="urn:microsoft.com/office/officeart/2005/8/layout/hList7" loCatId="list" qsTypeId="urn:microsoft.com/office/officeart/2005/8/quickstyle/simple1" qsCatId="simple" csTypeId="urn:microsoft.com/office/officeart/2005/8/colors/accent1_2" csCatId="accent1" phldr="1"/>
      <dgm:spPr/>
      <dgm:t>
        <a:bodyPr/>
        <a:lstStyle/>
        <a:p>
          <a:pPr rtl="1"/>
          <a:endParaRPr lang="ar-SA"/>
        </a:p>
      </dgm:t>
    </dgm:pt>
    <dgm:pt modelId="{62B7283C-A554-49E2-A120-F5DE6313741C}">
      <dgm:prSet>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dirty="0" smtClean="0"/>
            <a:t>وبالجملة فإنّ تفسير بن كثير يعتبر من أجل التفاسير واعظمها ، ولا يستغنى عنه الدارسين وطلاب العلم في كل زمان ومكان ، وكل من يطلع عليه يدرك قيمته العلمية .</a:t>
          </a:r>
          <a:endParaRPr lang="ar-SA" dirty="0"/>
        </a:p>
      </dgm:t>
    </dgm:pt>
    <dgm:pt modelId="{98B84F6D-E7C4-4A25-A12B-5A4BCB32E4FD}" type="parTrans" cxnId="{8DD91D96-FE14-4C89-9871-91EB9415D599}">
      <dgm:prSet/>
      <dgm:spPr/>
      <dgm:t>
        <a:bodyPr/>
        <a:lstStyle/>
        <a:p>
          <a:pPr rtl="1"/>
          <a:endParaRPr lang="ar-SA"/>
        </a:p>
      </dgm:t>
    </dgm:pt>
    <dgm:pt modelId="{7BA67EBB-6AB0-48C6-B606-18E1426FBC30}" type="sibTrans" cxnId="{8DD91D96-FE14-4C89-9871-91EB9415D599}">
      <dgm:prSet/>
      <dgm:spPr/>
      <dgm:t>
        <a:bodyPr/>
        <a:lstStyle/>
        <a:p>
          <a:pPr rtl="1"/>
          <a:endParaRPr lang="ar-SA"/>
        </a:p>
      </dgm:t>
    </dgm:pt>
    <dgm:pt modelId="{1037BC28-AFFB-44DC-9A19-AA2692CA1930}" type="pres">
      <dgm:prSet presAssocID="{68681981-8807-4FE2-9784-3F7EA209564F}" presName="Name0" presStyleCnt="0">
        <dgm:presLayoutVars>
          <dgm:dir/>
          <dgm:resizeHandles val="exact"/>
        </dgm:presLayoutVars>
      </dgm:prSet>
      <dgm:spPr/>
      <dgm:t>
        <a:bodyPr/>
        <a:lstStyle/>
        <a:p>
          <a:pPr rtl="1"/>
          <a:endParaRPr lang="ar-SA"/>
        </a:p>
      </dgm:t>
    </dgm:pt>
    <dgm:pt modelId="{C4ADAC97-D49C-47F4-97C8-50C186931905}" type="pres">
      <dgm:prSet presAssocID="{68681981-8807-4FE2-9784-3F7EA209564F}" presName="fgShape" presStyleLbl="fgShp" presStyleIdx="0" presStyleCnt="1"/>
      <dgm:spPr/>
    </dgm:pt>
    <dgm:pt modelId="{232347F7-18C7-4490-B2EA-3E084BBF4F60}" type="pres">
      <dgm:prSet presAssocID="{68681981-8807-4FE2-9784-3F7EA209564F}" presName="linComp" presStyleCnt="0"/>
      <dgm:spPr/>
    </dgm:pt>
    <dgm:pt modelId="{7C5D33F3-3882-4EBC-8BD7-FF216E980E3A}" type="pres">
      <dgm:prSet presAssocID="{62B7283C-A554-49E2-A120-F5DE6313741C}" presName="compNode" presStyleCnt="0"/>
      <dgm:spPr/>
    </dgm:pt>
    <dgm:pt modelId="{BE01B718-B595-4D8F-9471-37A9815C8F45}" type="pres">
      <dgm:prSet presAssocID="{62B7283C-A554-49E2-A120-F5DE6313741C}" presName="bkgdShape" presStyleLbl="node1" presStyleIdx="0" presStyleCnt="1"/>
      <dgm:spPr/>
      <dgm:t>
        <a:bodyPr/>
        <a:lstStyle/>
        <a:p>
          <a:pPr rtl="1"/>
          <a:endParaRPr lang="ar-SA"/>
        </a:p>
      </dgm:t>
    </dgm:pt>
    <dgm:pt modelId="{94B73228-FEEE-41A0-8E8C-B43322DB22F0}" type="pres">
      <dgm:prSet presAssocID="{62B7283C-A554-49E2-A120-F5DE6313741C}" presName="nodeTx" presStyleLbl="node1" presStyleIdx="0" presStyleCnt="1">
        <dgm:presLayoutVars>
          <dgm:bulletEnabled val="1"/>
        </dgm:presLayoutVars>
      </dgm:prSet>
      <dgm:spPr/>
      <dgm:t>
        <a:bodyPr/>
        <a:lstStyle/>
        <a:p>
          <a:pPr rtl="1"/>
          <a:endParaRPr lang="ar-SA"/>
        </a:p>
      </dgm:t>
    </dgm:pt>
    <dgm:pt modelId="{1C19FD99-BEF2-4A87-978F-A90CB9643784}" type="pres">
      <dgm:prSet presAssocID="{62B7283C-A554-49E2-A120-F5DE6313741C}" presName="invisiNode" presStyleLbl="node1" presStyleIdx="0" presStyleCnt="1"/>
      <dgm:spPr/>
    </dgm:pt>
    <dgm:pt modelId="{9CC12AF8-24A4-4537-AF62-7B47E7294A21}" type="pres">
      <dgm:prSet presAssocID="{62B7283C-A554-49E2-A120-F5DE6313741C}" presName="imagNode" presStyleLbl="fgImgPlace1" presStyleIdx="0" presStyleCnt="1"/>
      <dgm:spPr/>
    </dgm:pt>
  </dgm:ptLst>
  <dgm:cxnLst>
    <dgm:cxn modelId="{8DD91D96-FE14-4C89-9871-91EB9415D599}" srcId="{68681981-8807-4FE2-9784-3F7EA209564F}" destId="{62B7283C-A554-49E2-A120-F5DE6313741C}" srcOrd="0" destOrd="0" parTransId="{98B84F6D-E7C4-4A25-A12B-5A4BCB32E4FD}" sibTransId="{7BA67EBB-6AB0-48C6-B606-18E1426FBC30}"/>
    <dgm:cxn modelId="{B2568709-0FDA-45ED-BD1E-0FD26B483D9B}" type="presOf" srcId="{68681981-8807-4FE2-9784-3F7EA209564F}" destId="{1037BC28-AFFB-44DC-9A19-AA2692CA1930}" srcOrd="0" destOrd="0" presId="urn:microsoft.com/office/officeart/2005/8/layout/hList7"/>
    <dgm:cxn modelId="{4B4841FD-D3D7-4CD1-B8C8-2603CE03BB79}" type="presOf" srcId="{62B7283C-A554-49E2-A120-F5DE6313741C}" destId="{BE01B718-B595-4D8F-9471-37A9815C8F45}" srcOrd="0" destOrd="0" presId="urn:microsoft.com/office/officeart/2005/8/layout/hList7"/>
    <dgm:cxn modelId="{D5AB56CD-017E-469D-ACF6-6746D6EA8AB8}" type="presOf" srcId="{62B7283C-A554-49E2-A120-F5DE6313741C}" destId="{94B73228-FEEE-41A0-8E8C-B43322DB22F0}" srcOrd="1" destOrd="0" presId="urn:microsoft.com/office/officeart/2005/8/layout/hList7"/>
    <dgm:cxn modelId="{65A4B332-66F1-4AA9-8B0E-AD9392ED121B}" type="presParOf" srcId="{1037BC28-AFFB-44DC-9A19-AA2692CA1930}" destId="{C4ADAC97-D49C-47F4-97C8-50C186931905}" srcOrd="0" destOrd="0" presId="urn:microsoft.com/office/officeart/2005/8/layout/hList7"/>
    <dgm:cxn modelId="{EEA001EB-F8F6-418E-80F1-BC3A9A5997A9}" type="presParOf" srcId="{1037BC28-AFFB-44DC-9A19-AA2692CA1930}" destId="{232347F7-18C7-4490-B2EA-3E084BBF4F60}" srcOrd="1" destOrd="0" presId="urn:microsoft.com/office/officeart/2005/8/layout/hList7"/>
    <dgm:cxn modelId="{61C87041-2D4A-46C7-A103-EFEDB891129A}" type="presParOf" srcId="{232347F7-18C7-4490-B2EA-3E084BBF4F60}" destId="{7C5D33F3-3882-4EBC-8BD7-FF216E980E3A}" srcOrd="0" destOrd="0" presId="urn:microsoft.com/office/officeart/2005/8/layout/hList7"/>
    <dgm:cxn modelId="{ABF3A2B4-C575-4485-A01F-9995068B1EF9}" type="presParOf" srcId="{7C5D33F3-3882-4EBC-8BD7-FF216E980E3A}" destId="{BE01B718-B595-4D8F-9471-37A9815C8F45}" srcOrd="0" destOrd="0" presId="urn:microsoft.com/office/officeart/2005/8/layout/hList7"/>
    <dgm:cxn modelId="{87318CEA-9B9D-47B7-BEC7-25C716FF206B}" type="presParOf" srcId="{7C5D33F3-3882-4EBC-8BD7-FF216E980E3A}" destId="{94B73228-FEEE-41A0-8E8C-B43322DB22F0}" srcOrd="1" destOrd="0" presId="urn:microsoft.com/office/officeart/2005/8/layout/hList7"/>
    <dgm:cxn modelId="{B5C67685-B425-465F-ACB4-30020A523038}" type="presParOf" srcId="{7C5D33F3-3882-4EBC-8BD7-FF216E980E3A}" destId="{1C19FD99-BEF2-4A87-978F-A90CB9643784}" srcOrd="2" destOrd="0" presId="urn:microsoft.com/office/officeart/2005/8/layout/hList7"/>
    <dgm:cxn modelId="{1293C8EB-0D58-4C44-B8D2-BE66E56FA893}" type="presParOf" srcId="{7C5D33F3-3882-4EBC-8BD7-FF216E980E3A}" destId="{9CC12AF8-24A4-4537-AF62-7B47E7294A2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1209D48D-E88A-4569-A6C6-186A4C3267AB}"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pPr rtl="1"/>
          <a:endParaRPr lang="ar-SA"/>
        </a:p>
      </dgm:t>
    </dgm:pt>
    <dgm:pt modelId="{1526DBCC-318A-49CB-89BD-3D7B8631993F}">
      <dgm:prSet/>
      <dgm:spPr/>
      <dgm:t>
        <a:bodyPr/>
        <a:lstStyle/>
        <a:p>
          <a:pPr algn="justLow" rtl="1"/>
          <a:r>
            <a:rPr lang="ar-SA" u="sng" dirty="0" smtClean="0"/>
            <a:t>للمناقشة:</a:t>
          </a:r>
          <a:endParaRPr lang="ar-SA" u="sng" dirty="0"/>
        </a:p>
      </dgm:t>
    </dgm:pt>
    <dgm:pt modelId="{0DF19206-BA4B-4653-9711-423804816EA9}" type="parTrans" cxnId="{C63BCD78-BBE6-49C8-AD5D-FFD592A348D1}">
      <dgm:prSet/>
      <dgm:spPr/>
      <dgm:t>
        <a:bodyPr/>
        <a:lstStyle/>
        <a:p>
          <a:pPr rtl="1"/>
          <a:endParaRPr lang="ar-SA"/>
        </a:p>
      </dgm:t>
    </dgm:pt>
    <dgm:pt modelId="{CE2E0A74-B274-4A5E-9810-4EBAB2C8FD8F}" type="sibTrans" cxnId="{C63BCD78-BBE6-49C8-AD5D-FFD592A348D1}">
      <dgm:prSet/>
      <dgm:spPr/>
      <dgm:t>
        <a:bodyPr/>
        <a:lstStyle/>
        <a:p>
          <a:pPr rtl="1"/>
          <a:endParaRPr lang="ar-SA"/>
        </a:p>
      </dgm:t>
    </dgm:pt>
    <dgm:pt modelId="{7511E958-3A05-4267-9917-D18DD95DA2DC}" type="pres">
      <dgm:prSet presAssocID="{1209D48D-E88A-4569-A6C6-186A4C3267AB}" presName="Name0" presStyleCnt="0">
        <dgm:presLayoutVars>
          <dgm:chPref val="3"/>
          <dgm:dir/>
          <dgm:animLvl val="lvl"/>
          <dgm:resizeHandles/>
        </dgm:presLayoutVars>
      </dgm:prSet>
      <dgm:spPr/>
      <dgm:t>
        <a:bodyPr/>
        <a:lstStyle/>
        <a:p>
          <a:pPr rtl="1"/>
          <a:endParaRPr lang="ar-SA"/>
        </a:p>
      </dgm:t>
    </dgm:pt>
    <dgm:pt modelId="{FAEB32DF-B96B-4FE4-B272-D6982E516EFD}" type="pres">
      <dgm:prSet presAssocID="{1526DBCC-318A-49CB-89BD-3D7B8631993F}" presName="horFlow" presStyleCnt="0"/>
      <dgm:spPr/>
    </dgm:pt>
    <dgm:pt modelId="{0C66CE02-450A-4758-BD2D-73370FDD933E}" type="pres">
      <dgm:prSet presAssocID="{1526DBCC-318A-49CB-89BD-3D7B8631993F}" presName="bigChev" presStyleLbl="node1" presStyleIdx="0" presStyleCnt="1" custLinFactNeighborX="18877" custLinFactNeighborY="-231"/>
      <dgm:spPr/>
      <dgm:t>
        <a:bodyPr/>
        <a:lstStyle/>
        <a:p>
          <a:pPr rtl="1"/>
          <a:endParaRPr lang="ar-SA"/>
        </a:p>
      </dgm:t>
    </dgm:pt>
  </dgm:ptLst>
  <dgm:cxnLst>
    <dgm:cxn modelId="{C63BCD78-BBE6-49C8-AD5D-FFD592A348D1}" srcId="{1209D48D-E88A-4569-A6C6-186A4C3267AB}" destId="{1526DBCC-318A-49CB-89BD-3D7B8631993F}" srcOrd="0" destOrd="0" parTransId="{0DF19206-BA4B-4653-9711-423804816EA9}" sibTransId="{CE2E0A74-B274-4A5E-9810-4EBAB2C8FD8F}"/>
    <dgm:cxn modelId="{BBA13CC1-3336-4E4E-A7D3-06FF42219C62}" type="presOf" srcId="{1209D48D-E88A-4569-A6C6-186A4C3267AB}" destId="{7511E958-3A05-4267-9917-D18DD95DA2DC}" srcOrd="0" destOrd="0" presId="urn:microsoft.com/office/officeart/2005/8/layout/lProcess3"/>
    <dgm:cxn modelId="{3C195AB3-A0FD-4D6F-977A-0CE9B8E3BB0C}" type="presOf" srcId="{1526DBCC-318A-49CB-89BD-3D7B8631993F}" destId="{0C66CE02-450A-4758-BD2D-73370FDD933E}" srcOrd="0" destOrd="0" presId="urn:microsoft.com/office/officeart/2005/8/layout/lProcess3"/>
    <dgm:cxn modelId="{8AFBC42B-AC26-467A-B253-8198D562D7AE}" type="presParOf" srcId="{7511E958-3A05-4267-9917-D18DD95DA2DC}" destId="{FAEB32DF-B96B-4FE4-B272-D6982E516EFD}" srcOrd="0" destOrd="0" presId="urn:microsoft.com/office/officeart/2005/8/layout/lProcess3"/>
    <dgm:cxn modelId="{4D0E75A4-BAE5-49B8-8881-FAF8B4072A55}" type="presParOf" srcId="{FAEB32DF-B96B-4FE4-B272-D6982E516EFD}" destId="{0C66CE02-450A-4758-BD2D-73370FDD933E}"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BB70EE3F-B557-43CA-94B1-DA62F2EBC38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A1B1E85B-588A-48C2-9A9F-755DEB27EA1F}">
      <dgm:prSet>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t>2- قارني بين تفسير ابن جرير الطبري وتفسير ابن كثير في:</a:t>
          </a:r>
          <a:endParaRPr lang="ar-SA" dirty="0"/>
        </a:p>
      </dgm:t>
    </dgm:pt>
    <dgm:pt modelId="{EB82E9CC-79C2-4B41-AB30-07398F30CDD2}" type="parTrans" cxnId="{CE4D3B53-EBDB-4C81-96DD-ED77BBFD4598}">
      <dgm:prSet/>
      <dgm:spPr/>
      <dgm:t>
        <a:bodyPr/>
        <a:lstStyle/>
        <a:p>
          <a:pPr rtl="1"/>
          <a:endParaRPr lang="ar-SA"/>
        </a:p>
      </dgm:t>
    </dgm:pt>
    <dgm:pt modelId="{BE2A6B07-0848-45E1-BCEF-49ADA94CDD48}" type="sibTrans" cxnId="{CE4D3B53-EBDB-4C81-96DD-ED77BBFD4598}">
      <dgm:prSet/>
      <dgm:spPr/>
      <dgm:t>
        <a:bodyPr/>
        <a:lstStyle/>
        <a:p>
          <a:pPr rtl="1"/>
          <a:endParaRPr lang="ar-SA"/>
        </a:p>
      </dgm:t>
    </dgm:pt>
    <dgm:pt modelId="{A55200A8-38E0-4916-B519-1B10564A2AFE}">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200" dirty="0" smtClean="0"/>
            <a:t>الإسرائيليات.</a:t>
          </a:r>
          <a:endParaRPr lang="ar-SA" sz="3200" dirty="0"/>
        </a:p>
      </dgm:t>
    </dgm:pt>
    <dgm:pt modelId="{E1E2C4EC-C4FB-40AF-BA69-466DD8E80171}" type="parTrans" cxnId="{4E823470-9354-4405-B2F7-B5D910A2C3D4}">
      <dgm:prSet/>
      <dgm:spPr/>
      <dgm:t>
        <a:bodyPr/>
        <a:lstStyle/>
        <a:p>
          <a:pPr rtl="1"/>
          <a:endParaRPr lang="ar-SA"/>
        </a:p>
      </dgm:t>
    </dgm:pt>
    <dgm:pt modelId="{35C7F357-5DCB-4890-8EBA-C90CAEEA3A5F}" type="sibTrans" cxnId="{4E823470-9354-4405-B2F7-B5D910A2C3D4}">
      <dgm:prSet/>
      <dgm:spPr/>
      <dgm:t>
        <a:bodyPr/>
        <a:lstStyle/>
        <a:p>
          <a:pPr rtl="1"/>
          <a:endParaRPr lang="ar-SA"/>
        </a:p>
      </dgm:t>
    </dgm:pt>
    <dgm:pt modelId="{C171FB66-5CB0-4DFE-9713-8C7EA4F05A99}">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200" dirty="0" smtClean="0"/>
            <a:t>ذكر الإسناد.</a:t>
          </a:r>
          <a:endParaRPr lang="ar-SA" sz="3200" dirty="0"/>
        </a:p>
      </dgm:t>
    </dgm:pt>
    <dgm:pt modelId="{2D51239C-982F-4293-BF74-EE76AA2CB741}" type="parTrans" cxnId="{053CE9F8-5694-41C8-96B3-0467F5D1FB4E}">
      <dgm:prSet/>
      <dgm:spPr/>
      <dgm:t>
        <a:bodyPr/>
        <a:lstStyle/>
        <a:p>
          <a:pPr rtl="1"/>
          <a:endParaRPr lang="ar-SA"/>
        </a:p>
      </dgm:t>
    </dgm:pt>
    <dgm:pt modelId="{D532C6D8-17C5-45C3-B024-68C2EC38528E}" type="sibTrans" cxnId="{053CE9F8-5694-41C8-96B3-0467F5D1FB4E}">
      <dgm:prSet/>
      <dgm:spPr/>
      <dgm:t>
        <a:bodyPr/>
        <a:lstStyle/>
        <a:p>
          <a:pPr rtl="1"/>
          <a:endParaRPr lang="ar-SA"/>
        </a:p>
      </dgm:t>
    </dgm:pt>
    <dgm:pt modelId="{F85884C8-53D5-4E9A-B7F3-66E382E0CA91}">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200" dirty="0" smtClean="0"/>
            <a:t>الاستشهاد بالآيات القرآنية على المعنى.</a:t>
          </a:r>
          <a:endParaRPr lang="ar-SA" sz="3200" dirty="0"/>
        </a:p>
      </dgm:t>
    </dgm:pt>
    <dgm:pt modelId="{AEA3AE52-2E58-44D2-A234-7B2B64BDC91B}" type="parTrans" cxnId="{7E222F47-A9EF-4230-9A70-1FE25B67F78C}">
      <dgm:prSet/>
      <dgm:spPr/>
      <dgm:t>
        <a:bodyPr/>
        <a:lstStyle/>
        <a:p>
          <a:pPr rtl="1"/>
          <a:endParaRPr lang="ar-SA"/>
        </a:p>
      </dgm:t>
    </dgm:pt>
    <dgm:pt modelId="{217A3FFC-63D1-491A-8C3A-737A31C44417}" type="sibTrans" cxnId="{7E222F47-A9EF-4230-9A70-1FE25B67F78C}">
      <dgm:prSet/>
      <dgm:spPr/>
      <dgm:t>
        <a:bodyPr/>
        <a:lstStyle/>
        <a:p>
          <a:pPr rtl="1"/>
          <a:endParaRPr lang="ar-SA"/>
        </a:p>
      </dgm:t>
    </dgm:pt>
    <dgm:pt modelId="{EF8BAAD6-D477-4E3F-B3B0-14FED4F74D9A}" type="pres">
      <dgm:prSet presAssocID="{BB70EE3F-B557-43CA-94B1-DA62F2EBC389}" presName="hierChild1" presStyleCnt="0">
        <dgm:presLayoutVars>
          <dgm:orgChart val="1"/>
          <dgm:chPref val="1"/>
          <dgm:dir/>
          <dgm:animOne val="branch"/>
          <dgm:animLvl val="lvl"/>
          <dgm:resizeHandles/>
        </dgm:presLayoutVars>
      </dgm:prSet>
      <dgm:spPr/>
      <dgm:t>
        <a:bodyPr/>
        <a:lstStyle/>
        <a:p>
          <a:pPr rtl="1"/>
          <a:endParaRPr lang="ar-SA"/>
        </a:p>
      </dgm:t>
    </dgm:pt>
    <dgm:pt modelId="{0A084F31-111C-4417-802E-11E36C8DAD20}" type="pres">
      <dgm:prSet presAssocID="{A1B1E85B-588A-48C2-9A9F-755DEB27EA1F}" presName="hierRoot1" presStyleCnt="0">
        <dgm:presLayoutVars>
          <dgm:hierBranch val="init"/>
        </dgm:presLayoutVars>
      </dgm:prSet>
      <dgm:spPr/>
    </dgm:pt>
    <dgm:pt modelId="{9FEE6394-EFC4-4D2F-9C8C-168BF1496FF9}" type="pres">
      <dgm:prSet presAssocID="{A1B1E85B-588A-48C2-9A9F-755DEB27EA1F}" presName="rootComposite1" presStyleCnt="0"/>
      <dgm:spPr/>
    </dgm:pt>
    <dgm:pt modelId="{6DE4BEFA-3A9E-4EA9-ACE8-ED6AAC5DA01D}" type="pres">
      <dgm:prSet presAssocID="{A1B1E85B-588A-48C2-9A9F-755DEB27EA1F}" presName="rootText1" presStyleLbl="node0" presStyleIdx="0" presStyleCnt="1" custScaleX="221472" custLinFactNeighborX="0" custLinFactNeighborY="-40792">
        <dgm:presLayoutVars>
          <dgm:chPref val="3"/>
        </dgm:presLayoutVars>
      </dgm:prSet>
      <dgm:spPr/>
      <dgm:t>
        <a:bodyPr/>
        <a:lstStyle/>
        <a:p>
          <a:pPr rtl="1"/>
          <a:endParaRPr lang="ar-SA"/>
        </a:p>
      </dgm:t>
    </dgm:pt>
    <dgm:pt modelId="{757BA727-BE67-497E-8A7A-ABA1A17A8F0D}" type="pres">
      <dgm:prSet presAssocID="{A1B1E85B-588A-48C2-9A9F-755DEB27EA1F}" presName="rootConnector1" presStyleLbl="node1" presStyleIdx="0" presStyleCnt="0"/>
      <dgm:spPr/>
      <dgm:t>
        <a:bodyPr/>
        <a:lstStyle/>
        <a:p>
          <a:pPr rtl="1"/>
          <a:endParaRPr lang="ar-SA"/>
        </a:p>
      </dgm:t>
    </dgm:pt>
    <dgm:pt modelId="{48B245F7-9F61-4D00-89A6-47679008A6EE}" type="pres">
      <dgm:prSet presAssocID="{A1B1E85B-588A-48C2-9A9F-755DEB27EA1F}" presName="hierChild2" presStyleCnt="0"/>
      <dgm:spPr/>
    </dgm:pt>
    <dgm:pt modelId="{B8195330-AE63-4847-8A66-A726C85BF740}" type="pres">
      <dgm:prSet presAssocID="{E1E2C4EC-C4FB-40AF-BA69-466DD8E80171}" presName="Name37" presStyleLbl="parChTrans1D2" presStyleIdx="0" presStyleCnt="3"/>
      <dgm:spPr/>
      <dgm:t>
        <a:bodyPr/>
        <a:lstStyle/>
        <a:p>
          <a:pPr rtl="1"/>
          <a:endParaRPr lang="ar-SA"/>
        </a:p>
      </dgm:t>
    </dgm:pt>
    <dgm:pt modelId="{89057829-9322-4CA5-8CB9-8E6924C8D6A6}" type="pres">
      <dgm:prSet presAssocID="{A55200A8-38E0-4916-B519-1B10564A2AFE}" presName="hierRoot2" presStyleCnt="0">
        <dgm:presLayoutVars>
          <dgm:hierBranch val="init"/>
        </dgm:presLayoutVars>
      </dgm:prSet>
      <dgm:spPr/>
    </dgm:pt>
    <dgm:pt modelId="{B5B6ED29-A3F0-451D-8E66-463725333D70}" type="pres">
      <dgm:prSet presAssocID="{A55200A8-38E0-4916-B519-1B10564A2AFE}" presName="rootComposite" presStyleCnt="0"/>
      <dgm:spPr/>
    </dgm:pt>
    <dgm:pt modelId="{0409D814-028B-4FF1-87D2-9AB70BA74CBE}" type="pres">
      <dgm:prSet presAssocID="{A55200A8-38E0-4916-B519-1B10564A2AFE}" presName="rootText" presStyleLbl="node2" presStyleIdx="0" presStyleCnt="3" custScaleX="122286" custScaleY="158252">
        <dgm:presLayoutVars>
          <dgm:chPref val="3"/>
        </dgm:presLayoutVars>
      </dgm:prSet>
      <dgm:spPr/>
      <dgm:t>
        <a:bodyPr/>
        <a:lstStyle/>
        <a:p>
          <a:pPr rtl="1"/>
          <a:endParaRPr lang="ar-SA"/>
        </a:p>
      </dgm:t>
    </dgm:pt>
    <dgm:pt modelId="{26BB545C-216C-41D8-825C-85A732873459}" type="pres">
      <dgm:prSet presAssocID="{A55200A8-38E0-4916-B519-1B10564A2AFE}" presName="rootConnector" presStyleLbl="node2" presStyleIdx="0" presStyleCnt="3"/>
      <dgm:spPr/>
      <dgm:t>
        <a:bodyPr/>
        <a:lstStyle/>
        <a:p>
          <a:pPr rtl="1"/>
          <a:endParaRPr lang="ar-SA"/>
        </a:p>
      </dgm:t>
    </dgm:pt>
    <dgm:pt modelId="{4151ABE6-C328-4813-8049-9FBECC313579}" type="pres">
      <dgm:prSet presAssocID="{A55200A8-38E0-4916-B519-1B10564A2AFE}" presName="hierChild4" presStyleCnt="0"/>
      <dgm:spPr/>
    </dgm:pt>
    <dgm:pt modelId="{6662D18E-E199-4266-A48D-9284EF018799}" type="pres">
      <dgm:prSet presAssocID="{A55200A8-38E0-4916-B519-1B10564A2AFE}" presName="hierChild5" presStyleCnt="0"/>
      <dgm:spPr/>
    </dgm:pt>
    <dgm:pt modelId="{9142BE18-CED8-4529-AE95-3346EC5D6380}" type="pres">
      <dgm:prSet presAssocID="{2D51239C-982F-4293-BF74-EE76AA2CB741}" presName="Name37" presStyleLbl="parChTrans1D2" presStyleIdx="1" presStyleCnt="3"/>
      <dgm:spPr/>
      <dgm:t>
        <a:bodyPr/>
        <a:lstStyle/>
        <a:p>
          <a:pPr rtl="1"/>
          <a:endParaRPr lang="ar-SA"/>
        </a:p>
      </dgm:t>
    </dgm:pt>
    <dgm:pt modelId="{56D6B2CE-FCB5-4075-8DBB-C9302AA835B9}" type="pres">
      <dgm:prSet presAssocID="{C171FB66-5CB0-4DFE-9713-8C7EA4F05A99}" presName="hierRoot2" presStyleCnt="0">
        <dgm:presLayoutVars>
          <dgm:hierBranch val="init"/>
        </dgm:presLayoutVars>
      </dgm:prSet>
      <dgm:spPr/>
    </dgm:pt>
    <dgm:pt modelId="{9E0827CC-DC5F-4F95-9E87-FC4E35778B8C}" type="pres">
      <dgm:prSet presAssocID="{C171FB66-5CB0-4DFE-9713-8C7EA4F05A99}" presName="rootComposite" presStyleCnt="0"/>
      <dgm:spPr/>
    </dgm:pt>
    <dgm:pt modelId="{C49C2FC9-B76A-48EA-BDF6-E5A24669803F}" type="pres">
      <dgm:prSet presAssocID="{C171FB66-5CB0-4DFE-9713-8C7EA4F05A99}" presName="rootText" presStyleLbl="node2" presStyleIdx="1" presStyleCnt="3" custScaleX="122286" custScaleY="158252">
        <dgm:presLayoutVars>
          <dgm:chPref val="3"/>
        </dgm:presLayoutVars>
      </dgm:prSet>
      <dgm:spPr/>
      <dgm:t>
        <a:bodyPr/>
        <a:lstStyle/>
        <a:p>
          <a:pPr rtl="1"/>
          <a:endParaRPr lang="ar-SA"/>
        </a:p>
      </dgm:t>
    </dgm:pt>
    <dgm:pt modelId="{6597128F-8495-484C-B145-B965AFC42E41}" type="pres">
      <dgm:prSet presAssocID="{C171FB66-5CB0-4DFE-9713-8C7EA4F05A99}" presName="rootConnector" presStyleLbl="node2" presStyleIdx="1" presStyleCnt="3"/>
      <dgm:spPr/>
      <dgm:t>
        <a:bodyPr/>
        <a:lstStyle/>
        <a:p>
          <a:pPr rtl="1"/>
          <a:endParaRPr lang="ar-SA"/>
        </a:p>
      </dgm:t>
    </dgm:pt>
    <dgm:pt modelId="{95F7FCBD-9B01-4C24-8B53-611B4D6EECA6}" type="pres">
      <dgm:prSet presAssocID="{C171FB66-5CB0-4DFE-9713-8C7EA4F05A99}" presName="hierChild4" presStyleCnt="0"/>
      <dgm:spPr/>
    </dgm:pt>
    <dgm:pt modelId="{2B454B1C-A4DE-4AA6-9417-4DD54AE3C37A}" type="pres">
      <dgm:prSet presAssocID="{C171FB66-5CB0-4DFE-9713-8C7EA4F05A99}" presName="hierChild5" presStyleCnt="0"/>
      <dgm:spPr/>
    </dgm:pt>
    <dgm:pt modelId="{90D0765F-BD69-4F62-9CDD-78EA5D76485A}" type="pres">
      <dgm:prSet presAssocID="{AEA3AE52-2E58-44D2-A234-7B2B64BDC91B}" presName="Name37" presStyleLbl="parChTrans1D2" presStyleIdx="2" presStyleCnt="3"/>
      <dgm:spPr/>
      <dgm:t>
        <a:bodyPr/>
        <a:lstStyle/>
        <a:p>
          <a:pPr rtl="1"/>
          <a:endParaRPr lang="ar-SA"/>
        </a:p>
      </dgm:t>
    </dgm:pt>
    <dgm:pt modelId="{9A22606E-3862-4008-82E9-EAAC53D69434}" type="pres">
      <dgm:prSet presAssocID="{F85884C8-53D5-4E9A-B7F3-66E382E0CA91}" presName="hierRoot2" presStyleCnt="0">
        <dgm:presLayoutVars>
          <dgm:hierBranch val="init"/>
        </dgm:presLayoutVars>
      </dgm:prSet>
      <dgm:spPr/>
    </dgm:pt>
    <dgm:pt modelId="{AEC687E2-172D-4A0C-905B-44EACE8FA778}" type="pres">
      <dgm:prSet presAssocID="{F85884C8-53D5-4E9A-B7F3-66E382E0CA91}" presName="rootComposite" presStyleCnt="0"/>
      <dgm:spPr/>
    </dgm:pt>
    <dgm:pt modelId="{9F475837-5AAE-4ED1-BEF5-40BB93EE54EC}" type="pres">
      <dgm:prSet presAssocID="{F85884C8-53D5-4E9A-B7F3-66E382E0CA91}" presName="rootText" presStyleLbl="node2" presStyleIdx="2" presStyleCnt="3" custScaleX="122286" custScaleY="158252">
        <dgm:presLayoutVars>
          <dgm:chPref val="3"/>
        </dgm:presLayoutVars>
      </dgm:prSet>
      <dgm:spPr/>
      <dgm:t>
        <a:bodyPr/>
        <a:lstStyle/>
        <a:p>
          <a:pPr rtl="1"/>
          <a:endParaRPr lang="ar-SA"/>
        </a:p>
      </dgm:t>
    </dgm:pt>
    <dgm:pt modelId="{9E64BF45-9EB4-49EF-9BCE-8510A2D536A2}" type="pres">
      <dgm:prSet presAssocID="{F85884C8-53D5-4E9A-B7F3-66E382E0CA91}" presName="rootConnector" presStyleLbl="node2" presStyleIdx="2" presStyleCnt="3"/>
      <dgm:spPr/>
      <dgm:t>
        <a:bodyPr/>
        <a:lstStyle/>
        <a:p>
          <a:pPr rtl="1"/>
          <a:endParaRPr lang="ar-SA"/>
        </a:p>
      </dgm:t>
    </dgm:pt>
    <dgm:pt modelId="{DB0A6CAC-BE1A-42A5-A692-4560C3F58AE4}" type="pres">
      <dgm:prSet presAssocID="{F85884C8-53D5-4E9A-B7F3-66E382E0CA91}" presName="hierChild4" presStyleCnt="0"/>
      <dgm:spPr/>
    </dgm:pt>
    <dgm:pt modelId="{D59FF5BE-6FC2-4DF9-BE96-C615E17DB424}" type="pres">
      <dgm:prSet presAssocID="{F85884C8-53D5-4E9A-B7F3-66E382E0CA91}" presName="hierChild5" presStyleCnt="0"/>
      <dgm:spPr/>
    </dgm:pt>
    <dgm:pt modelId="{45E5990A-F26F-4A33-B5FC-9B3497DF66D2}" type="pres">
      <dgm:prSet presAssocID="{A1B1E85B-588A-48C2-9A9F-755DEB27EA1F}" presName="hierChild3" presStyleCnt="0"/>
      <dgm:spPr/>
    </dgm:pt>
  </dgm:ptLst>
  <dgm:cxnLst>
    <dgm:cxn modelId="{053CE9F8-5694-41C8-96B3-0467F5D1FB4E}" srcId="{A1B1E85B-588A-48C2-9A9F-755DEB27EA1F}" destId="{C171FB66-5CB0-4DFE-9713-8C7EA4F05A99}" srcOrd="1" destOrd="0" parTransId="{2D51239C-982F-4293-BF74-EE76AA2CB741}" sibTransId="{D532C6D8-17C5-45C3-B024-68C2EC38528E}"/>
    <dgm:cxn modelId="{4E823470-9354-4405-B2F7-B5D910A2C3D4}" srcId="{A1B1E85B-588A-48C2-9A9F-755DEB27EA1F}" destId="{A55200A8-38E0-4916-B519-1B10564A2AFE}" srcOrd="0" destOrd="0" parTransId="{E1E2C4EC-C4FB-40AF-BA69-466DD8E80171}" sibTransId="{35C7F357-5DCB-4890-8EBA-C90CAEEA3A5F}"/>
    <dgm:cxn modelId="{7E222F47-A9EF-4230-9A70-1FE25B67F78C}" srcId="{A1B1E85B-588A-48C2-9A9F-755DEB27EA1F}" destId="{F85884C8-53D5-4E9A-B7F3-66E382E0CA91}" srcOrd="2" destOrd="0" parTransId="{AEA3AE52-2E58-44D2-A234-7B2B64BDC91B}" sibTransId="{217A3FFC-63D1-491A-8C3A-737A31C44417}"/>
    <dgm:cxn modelId="{7B9D3822-3A85-4A43-9CAF-14C8C597AF8F}" type="presOf" srcId="{2D51239C-982F-4293-BF74-EE76AA2CB741}" destId="{9142BE18-CED8-4529-AE95-3346EC5D6380}" srcOrd="0" destOrd="0" presId="urn:microsoft.com/office/officeart/2005/8/layout/orgChart1"/>
    <dgm:cxn modelId="{8FE926BC-CBD4-4831-98A9-9851370E28F5}" type="presOf" srcId="{E1E2C4EC-C4FB-40AF-BA69-466DD8E80171}" destId="{B8195330-AE63-4847-8A66-A726C85BF740}" srcOrd="0" destOrd="0" presId="urn:microsoft.com/office/officeart/2005/8/layout/orgChart1"/>
    <dgm:cxn modelId="{B8E2F6F0-A400-48BF-B8C8-D0138325AB55}" type="presOf" srcId="{AEA3AE52-2E58-44D2-A234-7B2B64BDC91B}" destId="{90D0765F-BD69-4F62-9CDD-78EA5D76485A}" srcOrd="0" destOrd="0" presId="urn:microsoft.com/office/officeart/2005/8/layout/orgChart1"/>
    <dgm:cxn modelId="{09748020-650F-4AE7-ACA6-2E591D79263A}" type="presOf" srcId="{F85884C8-53D5-4E9A-B7F3-66E382E0CA91}" destId="{9F475837-5AAE-4ED1-BEF5-40BB93EE54EC}" srcOrd="0" destOrd="0" presId="urn:microsoft.com/office/officeart/2005/8/layout/orgChart1"/>
    <dgm:cxn modelId="{2D1C6E19-7085-4222-93A4-2B96E3FCDF4C}" type="presOf" srcId="{A1B1E85B-588A-48C2-9A9F-755DEB27EA1F}" destId="{6DE4BEFA-3A9E-4EA9-ACE8-ED6AAC5DA01D}" srcOrd="0" destOrd="0" presId="urn:microsoft.com/office/officeart/2005/8/layout/orgChart1"/>
    <dgm:cxn modelId="{65B5385E-4157-44AF-8381-29ABE8AE9D4F}" type="presOf" srcId="{BB70EE3F-B557-43CA-94B1-DA62F2EBC389}" destId="{EF8BAAD6-D477-4E3F-B3B0-14FED4F74D9A}" srcOrd="0" destOrd="0" presId="urn:microsoft.com/office/officeart/2005/8/layout/orgChart1"/>
    <dgm:cxn modelId="{880A20ED-2C9A-469A-AAED-8DA39742CF38}" type="presOf" srcId="{C171FB66-5CB0-4DFE-9713-8C7EA4F05A99}" destId="{C49C2FC9-B76A-48EA-BDF6-E5A24669803F}" srcOrd="0" destOrd="0" presId="urn:microsoft.com/office/officeart/2005/8/layout/orgChart1"/>
    <dgm:cxn modelId="{CE4D3B53-EBDB-4C81-96DD-ED77BBFD4598}" srcId="{BB70EE3F-B557-43CA-94B1-DA62F2EBC389}" destId="{A1B1E85B-588A-48C2-9A9F-755DEB27EA1F}" srcOrd="0" destOrd="0" parTransId="{EB82E9CC-79C2-4B41-AB30-07398F30CDD2}" sibTransId="{BE2A6B07-0848-45E1-BCEF-49ADA94CDD48}"/>
    <dgm:cxn modelId="{B653E573-808F-41FC-B246-8FD4112684A7}" type="presOf" srcId="{F85884C8-53D5-4E9A-B7F3-66E382E0CA91}" destId="{9E64BF45-9EB4-49EF-9BCE-8510A2D536A2}" srcOrd="1" destOrd="0" presId="urn:microsoft.com/office/officeart/2005/8/layout/orgChart1"/>
    <dgm:cxn modelId="{8C26CE18-0252-4AED-A44D-28E8815358B5}" type="presOf" srcId="{A1B1E85B-588A-48C2-9A9F-755DEB27EA1F}" destId="{757BA727-BE67-497E-8A7A-ABA1A17A8F0D}" srcOrd="1" destOrd="0" presId="urn:microsoft.com/office/officeart/2005/8/layout/orgChart1"/>
    <dgm:cxn modelId="{DC4E281E-805B-4C8C-9A9B-0730DEB5A912}" type="presOf" srcId="{A55200A8-38E0-4916-B519-1B10564A2AFE}" destId="{26BB545C-216C-41D8-825C-85A732873459}" srcOrd="1" destOrd="0" presId="urn:microsoft.com/office/officeart/2005/8/layout/orgChart1"/>
    <dgm:cxn modelId="{29A4B38D-64A4-49BF-BF79-69A9032CAA08}" type="presOf" srcId="{A55200A8-38E0-4916-B519-1B10564A2AFE}" destId="{0409D814-028B-4FF1-87D2-9AB70BA74CBE}" srcOrd="0" destOrd="0" presId="urn:microsoft.com/office/officeart/2005/8/layout/orgChart1"/>
    <dgm:cxn modelId="{2EEC239D-CDF1-4B12-8B1F-1F042FA23C7E}" type="presOf" srcId="{C171FB66-5CB0-4DFE-9713-8C7EA4F05A99}" destId="{6597128F-8495-484C-B145-B965AFC42E41}" srcOrd="1" destOrd="0" presId="urn:microsoft.com/office/officeart/2005/8/layout/orgChart1"/>
    <dgm:cxn modelId="{E2BC4E4B-BAB5-4131-B4E3-928F25F9AC2F}" type="presParOf" srcId="{EF8BAAD6-D477-4E3F-B3B0-14FED4F74D9A}" destId="{0A084F31-111C-4417-802E-11E36C8DAD20}" srcOrd="0" destOrd="0" presId="urn:microsoft.com/office/officeart/2005/8/layout/orgChart1"/>
    <dgm:cxn modelId="{7FC19AC3-9C3B-4280-84CD-5CAF52522EC7}" type="presParOf" srcId="{0A084F31-111C-4417-802E-11E36C8DAD20}" destId="{9FEE6394-EFC4-4D2F-9C8C-168BF1496FF9}" srcOrd="0" destOrd="0" presId="urn:microsoft.com/office/officeart/2005/8/layout/orgChart1"/>
    <dgm:cxn modelId="{4D62377F-4016-4F64-AF6B-D0ADDBD43E89}" type="presParOf" srcId="{9FEE6394-EFC4-4D2F-9C8C-168BF1496FF9}" destId="{6DE4BEFA-3A9E-4EA9-ACE8-ED6AAC5DA01D}" srcOrd="0" destOrd="0" presId="urn:microsoft.com/office/officeart/2005/8/layout/orgChart1"/>
    <dgm:cxn modelId="{9A2850DA-6638-45C0-A7F1-A0C39B82A4A7}" type="presParOf" srcId="{9FEE6394-EFC4-4D2F-9C8C-168BF1496FF9}" destId="{757BA727-BE67-497E-8A7A-ABA1A17A8F0D}" srcOrd="1" destOrd="0" presId="urn:microsoft.com/office/officeart/2005/8/layout/orgChart1"/>
    <dgm:cxn modelId="{DAC91C9B-0327-4569-93E4-C2BB21A25162}" type="presParOf" srcId="{0A084F31-111C-4417-802E-11E36C8DAD20}" destId="{48B245F7-9F61-4D00-89A6-47679008A6EE}" srcOrd="1" destOrd="0" presId="urn:microsoft.com/office/officeart/2005/8/layout/orgChart1"/>
    <dgm:cxn modelId="{D6BE5399-2472-44C9-AB78-5C90ABDB4967}" type="presParOf" srcId="{48B245F7-9F61-4D00-89A6-47679008A6EE}" destId="{B8195330-AE63-4847-8A66-A726C85BF740}" srcOrd="0" destOrd="0" presId="urn:microsoft.com/office/officeart/2005/8/layout/orgChart1"/>
    <dgm:cxn modelId="{B29007FC-0265-40DF-8A09-0D2A83C6D08E}" type="presParOf" srcId="{48B245F7-9F61-4D00-89A6-47679008A6EE}" destId="{89057829-9322-4CA5-8CB9-8E6924C8D6A6}" srcOrd="1" destOrd="0" presId="urn:microsoft.com/office/officeart/2005/8/layout/orgChart1"/>
    <dgm:cxn modelId="{50126A45-D0CE-456E-AF4F-6BFE09AD9BAB}" type="presParOf" srcId="{89057829-9322-4CA5-8CB9-8E6924C8D6A6}" destId="{B5B6ED29-A3F0-451D-8E66-463725333D70}" srcOrd="0" destOrd="0" presId="urn:microsoft.com/office/officeart/2005/8/layout/orgChart1"/>
    <dgm:cxn modelId="{0359F4E0-E3F9-47A8-88FE-4BF25FA1DACF}" type="presParOf" srcId="{B5B6ED29-A3F0-451D-8E66-463725333D70}" destId="{0409D814-028B-4FF1-87D2-9AB70BA74CBE}" srcOrd="0" destOrd="0" presId="urn:microsoft.com/office/officeart/2005/8/layout/orgChart1"/>
    <dgm:cxn modelId="{86B5CEFF-F274-44DB-9512-88B472E7DE50}" type="presParOf" srcId="{B5B6ED29-A3F0-451D-8E66-463725333D70}" destId="{26BB545C-216C-41D8-825C-85A732873459}" srcOrd="1" destOrd="0" presId="urn:microsoft.com/office/officeart/2005/8/layout/orgChart1"/>
    <dgm:cxn modelId="{D3BE4D9F-AE5D-444A-8936-EE6D9F566B77}" type="presParOf" srcId="{89057829-9322-4CA5-8CB9-8E6924C8D6A6}" destId="{4151ABE6-C328-4813-8049-9FBECC313579}" srcOrd="1" destOrd="0" presId="urn:microsoft.com/office/officeart/2005/8/layout/orgChart1"/>
    <dgm:cxn modelId="{B4F24B92-56AA-4FCB-8B52-DA3502C8BD52}" type="presParOf" srcId="{89057829-9322-4CA5-8CB9-8E6924C8D6A6}" destId="{6662D18E-E199-4266-A48D-9284EF018799}" srcOrd="2" destOrd="0" presId="urn:microsoft.com/office/officeart/2005/8/layout/orgChart1"/>
    <dgm:cxn modelId="{F15D856A-8E70-468F-A6B5-EBA0943D3129}" type="presParOf" srcId="{48B245F7-9F61-4D00-89A6-47679008A6EE}" destId="{9142BE18-CED8-4529-AE95-3346EC5D6380}" srcOrd="2" destOrd="0" presId="urn:microsoft.com/office/officeart/2005/8/layout/orgChart1"/>
    <dgm:cxn modelId="{9803FC3B-B081-48D7-B58C-9837AD9080C0}" type="presParOf" srcId="{48B245F7-9F61-4D00-89A6-47679008A6EE}" destId="{56D6B2CE-FCB5-4075-8DBB-C9302AA835B9}" srcOrd="3" destOrd="0" presId="urn:microsoft.com/office/officeart/2005/8/layout/orgChart1"/>
    <dgm:cxn modelId="{D6E03087-874D-493A-99F1-07B816D0D66A}" type="presParOf" srcId="{56D6B2CE-FCB5-4075-8DBB-C9302AA835B9}" destId="{9E0827CC-DC5F-4F95-9E87-FC4E35778B8C}" srcOrd="0" destOrd="0" presId="urn:microsoft.com/office/officeart/2005/8/layout/orgChart1"/>
    <dgm:cxn modelId="{D12D7824-05ED-4A19-A913-E8AF1F8D27B2}" type="presParOf" srcId="{9E0827CC-DC5F-4F95-9E87-FC4E35778B8C}" destId="{C49C2FC9-B76A-48EA-BDF6-E5A24669803F}" srcOrd="0" destOrd="0" presId="urn:microsoft.com/office/officeart/2005/8/layout/orgChart1"/>
    <dgm:cxn modelId="{AD4D615D-BB99-4A21-BF4D-C76128625B69}" type="presParOf" srcId="{9E0827CC-DC5F-4F95-9E87-FC4E35778B8C}" destId="{6597128F-8495-484C-B145-B965AFC42E41}" srcOrd="1" destOrd="0" presId="urn:microsoft.com/office/officeart/2005/8/layout/orgChart1"/>
    <dgm:cxn modelId="{2CB29905-6298-40F1-886E-9E71AC1D06AC}" type="presParOf" srcId="{56D6B2CE-FCB5-4075-8DBB-C9302AA835B9}" destId="{95F7FCBD-9B01-4C24-8B53-611B4D6EECA6}" srcOrd="1" destOrd="0" presId="urn:microsoft.com/office/officeart/2005/8/layout/orgChart1"/>
    <dgm:cxn modelId="{8514BC9A-BD4D-4D62-A55E-C119EA0ED316}" type="presParOf" srcId="{56D6B2CE-FCB5-4075-8DBB-C9302AA835B9}" destId="{2B454B1C-A4DE-4AA6-9417-4DD54AE3C37A}" srcOrd="2" destOrd="0" presId="urn:microsoft.com/office/officeart/2005/8/layout/orgChart1"/>
    <dgm:cxn modelId="{A9C0F307-8006-487F-8C88-0654C8412A8D}" type="presParOf" srcId="{48B245F7-9F61-4D00-89A6-47679008A6EE}" destId="{90D0765F-BD69-4F62-9CDD-78EA5D76485A}" srcOrd="4" destOrd="0" presId="urn:microsoft.com/office/officeart/2005/8/layout/orgChart1"/>
    <dgm:cxn modelId="{2F12BB7E-5BEC-4D0F-ADAF-7BEFB56AB990}" type="presParOf" srcId="{48B245F7-9F61-4D00-89A6-47679008A6EE}" destId="{9A22606E-3862-4008-82E9-EAAC53D69434}" srcOrd="5" destOrd="0" presId="urn:microsoft.com/office/officeart/2005/8/layout/orgChart1"/>
    <dgm:cxn modelId="{0A4B2CEE-C164-447B-8774-54C24FF7382C}" type="presParOf" srcId="{9A22606E-3862-4008-82E9-EAAC53D69434}" destId="{AEC687E2-172D-4A0C-905B-44EACE8FA778}" srcOrd="0" destOrd="0" presId="urn:microsoft.com/office/officeart/2005/8/layout/orgChart1"/>
    <dgm:cxn modelId="{BC2117DB-CFF2-41A0-A307-314E34928706}" type="presParOf" srcId="{AEC687E2-172D-4A0C-905B-44EACE8FA778}" destId="{9F475837-5AAE-4ED1-BEF5-40BB93EE54EC}" srcOrd="0" destOrd="0" presId="urn:microsoft.com/office/officeart/2005/8/layout/orgChart1"/>
    <dgm:cxn modelId="{223109A4-0682-4865-A15C-94D29AC67691}" type="presParOf" srcId="{AEC687E2-172D-4A0C-905B-44EACE8FA778}" destId="{9E64BF45-9EB4-49EF-9BCE-8510A2D536A2}" srcOrd="1" destOrd="0" presId="urn:microsoft.com/office/officeart/2005/8/layout/orgChart1"/>
    <dgm:cxn modelId="{E77DFB2A-2892-408D-8B76-F679866F6870}" type="presParOf" srcId="{9A22606E-3862-4008-82E9-EAAC53D69434}" destId="{DB0A6CAC-BE1A-42A5-A692-4560C3F58AE4}" srcOrd="1" destOrd="0" presId="urn:microsoft.com/office/officeart/2005/8/layout/orgChart1"/>
    <dgm:cxn modelId="{3BDD90A8-5067-4982-B180-B1135B3C5B0C}" type="presParOf" srcId="{9A22606E-3862-4008-82E9-EAAC53D69434}" destId="{D59FF5BE-6FC2-4DF9-BE96-C615E17DB424}" srcOrd="2" destOrd="0" presId="urn:microsoft.com/office/officeart/2005/8/layout/orgChart1"/>
    <dgm:cxn modelId="{518C2963-CE97-4A59-A59C-C6253174EEA6}" type="presParOf" srcId="{0A084F31-111C-4417-802E-11E36C8DAD20}" destId="{45E5990A-F26F-4A33-B5FC-9B3497DF66D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F0F9E-5EF7-49F2-AEF3-88E4413F3C57}">
      <dsp:nvSpPr>
        <dsp:cNvPr id="0" name=""/>
        <dsp:cNvSpPr/>
      </dsp:nvSpPr>
      <dsp:spPr>
        <a:xfrm>
          <a:off x="8009" y="8"/>
          <a:ext cx="8200901" cy="167081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9550" tIns="104775" rIns="209550" bIns="104775" numCol="1" spcCol="1270" anchor="ctr" anchorCtr="0">
          <a:noAutofit/>
        </a:bodyPr>
        <a:lstStyle/>
        <a:p>
          <a:pPr lvl="0" algn="ctr" defTabSz="2444750" rtl="1">
            <a:lnSpc>
              <a:spcPct val="90000"/>
            </a:lnSpc>
            <a:spcBef>
              <a:spcPct val="0"/>
            </a:spcBef>
            <a:spcAft>
              <a:spcPct val="35000"/>
            </a:spcAft>
          </a:pPr>
          <a:r>
            <a:rPr lang="ar-SA" sz="5500" kern="1200" dirty="0" smtClean="0">
              <a:solidFill>
                <a:srgbClr val="339933"/>
              </a:solidFill>
            </a:rPr>
            <a:t>الحمد لله الذي علّم بالقلم </a:t>
          </a:r>
          <a:endParaRPr lang="ar-SA" sz="5500" kern="1200" dirty="0">
            <a:solidFill>
              <a:srgbClr val="339933"/>
            </a:solidFill>
          </a:endParaRPr>
        </a:p>
      </dsp:txBody>
      <dsp:txXfrm>
        <a:off x="89571" y="81570"/>
        <a:ext cx="8037777" cy="1507686"/>
      </dsp:txXfrm>
    </dsp:sp>
    <dsp:sp modelId="{966C9373-18F7-4A36-8769-C3555F16B740}">
      <dsp:nvSpPr>
        <dsp:cNvPr id="0" name=""/>
        <dsp:cNvSpPr/>
      </dsp:nvSpPr>
      <dsp:spPr>
        <a:xfrm>
          <a:off x="0" y="1800206"/>
          <a:ext cx="8200901" cy="1670810"/>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09550" tIns="104775" rIns="209550" bIns="104775" numCol="1" spcCol="1270" anchor="ctr" anchorCtr="0">
          <a:noAutofit/>
        </a:bodyPr>
        <a:lstStyle/>
        <a:p>
          <a:pPr lvl="0" algn="ctr" defTabSz="2444750" rtl="1">
            <a:lnSpc>
              <a:spcPct val="90000"/>
            </a:lnSpc>
            <a:spcBef>
              <a:spcPct val="0"/>
            </a:spcBef>
            <a:spcAft>
              <a:spcPct val="35000"/>
            </a:spcAft>
          </a:pPr>
          <a:r>
            <a:rPr lang="ar-SA" sz="5500" kern="1200" dirty="0" smtClean="0">
              <a:solidFill>
                <a:srgbClr val="3333CC"/>
              </a:solidFill>
            </a:rPr>
            <a:t>علّم الإنسان ما لم يعلم</a:t>
          </a:r>
          <a:endParaRPr lang="ar-SA" sz="5500" kern="1200" dirty="0">
            <a:solidFill>
              <a:srgbClr val="3333CC"/>
            </a:solidFill>
          </a:endParaRPr>
        </a:p>
      </dsp:txBody>
      <dsp:txXfrm>
        <a:off x="81562" y="1881768"/>
        <a:ext cx="8037777" cy="1507686"/>
      </dsp:txXfrm>
    </dsp:sp>
    <dsp:sp modelId="{CDD4BC77-37B5-4F28-B335-592F6CBA5DAE}">
      <dsp:nvSpPr>
        <dsp:cNvPr id="0" name=""/>
        <dsp:cNvSpPr/>
      </dsp:nvSpPr>
      <dsp:spPr>
        <a:xfrm>
          <a:off x="4004" y="3511233"/>
          <a:ext cx="8200901" cy="1670810"/>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09550" tIns="104775" rIns="209550" bIns="104775" numCol="1" spcCol="1270" anchor="ctr" anchorCtr="0">
          <a:noAutofit/>
        </a:bodyPr>
        <a:lstStyle/>
        <a:p>
          <a:pPr lvl="0" algn="ctr" defTabSz="2444750" rtl="1">
            <a:lnSpc>
              <a:spcPct val="90000"/>
            </a:lnSpc>
            <a:spcBef>
              <a:spcPct val="0"/>
            </a:spcBef>
            <a:spcAft>
              <a:spcPct val="35000"/>
            </a:spcAft>
          </a:pPr>
          <a:r>
            <a:rPr lang="ar-SA" sz="5500" kern="1200" dirty="0" smtClean="0">
              <a:solidFill>
                <a:schemeClr val="bg2">
                  <a:lumMod val="25000"/>
                </a:schemeClr>
              </a:solidFill>
            </a:rPr>
            <a:t>والصلاة والسلام على النبي الأكرم</a:t>
          </a:r>
          <a:endParaRPr lang="ar-SA" sz="5500" kern="1200" dirty="0">
            <a:solidFill>
              <a:schemeClr val="bg2">
                <a:lumMod val="25000"/>
              </a:schemeClr>
            </a:solidFill>
          </a:endParaRPr>
        </a:p>
      </dsp:txBody>
      <dsp:txXfrm>
        <a:off x="85566" y="3592795"/>
        <a:ext cx="8037777" cy="15076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18CA5-3A62-4DFF-B7A9-206ED0669C5D}">
      <dsp:nvSpPr>
        <dsp:cNvPr id="0" name=""/>
        <dsp:cNvSpPr/>
      </dsp:nvSpPr>
      <dsp:spPr>
        <a:xfrm>
          <a:off x="-576061" y="720086"/>
          <a:ext cx="3958669" cy="4032434"/>
        </a:xfrm>
        <a:prstGeom prst="ellipse">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r" defTabSz="2133600" rtl="1">
            <a:lnSpc>
              <a:spcPct val="90000"/>
            </a:lnSpc>
            <a:spcBef>
              <a:spcPct val="0"/>
            </a:spcBef>
            <a:spcAft>
              <a:spcPct val="35000"/>
            </a:spcAft>
          </a:pPr>
          <a:r>
            <a:rPr lang="ar-SA" sz="4800" kern="1200" dirty="0" smtClean="0"/>
            <a:t>مناهج المفسرين</a:t>
          </a:r>
          <a:endParaRPr lang="ar-SA" sz="4800" kern="1200" dirty="0"/>
        </a:p>
      </dsp:txBody>
      <dsp:txXfrm>
        <a:off x="3673" y="1310622"/>
        <a:ext cx="2799201" cy="2851362"/>
      </dsp:txXfrm>
    </dsp:sp>
    <dsp:sp modelId="{82C0525D-F2C1-4786-83B9-25B75CD7B57C}">
      <dsp:nvSpPr>
        <dsp:cNvPr id="0" name=""/>
        <dsp:cNvSpPr/>
      </dsp:nvSpPr>
      <dsp:spPr>
        <a:xfrm>
          <a:off x="2831644" y="567915"/>
          <a:ext cx="1281023" cy="807566"/>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600200" rtl="1">
            <a:lnSpc>
              <a:spcPct val="90000"/>
            </a:lnSpc>
            <a:spcBef>
              <a:spcPct val="0"/>
            </a:spcBef>
            <a:spcAft>
              <a:spcPct val="35000"/>
            </a:spcAft>
          </a:pPr>
          <a:endParaRPr lang="ar-SA" sz="3600" kern="1200"/>
        </a:p>
      </dsp:txBody>
      <dsp:txXfrm>
        <a:off x="2831644" y="729428"/>
        <a:ext cx="1038753" cy="484540"/>
      </dsp:txXfrm>
    </dsp:sp>
    <dsp:sp modelId="{09E66299-9213-4AB4-AEAD-755AB2A38632}">
      <dsp:nvSpPr>
        <dsp:cNvPr id="0" name=""/>
        <dsp:cNvSpPr/>
      </dsp:nvSpPr>
      <dsp:spPr>
        <a:xfrm>
          <a:off x="3634214" y="720086"/>
          <a:ext cx="3958669" cy="4032434"/>
        </a:xfrm>
        <a:prstGeom prst="ellips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r" defTabSz="2133600" rtl="1">
            <a:lnSpc>
              <a:spcPct val="90000"/>
            </a:lnSpc>
            <a:spcBef>
              <a:spcPct val="0"/>
            </a:spcBef>
            <a:spcAft>
              <a:spcPct val="35000"/>
            </a:spcAft>
          </a:pPr>
          <a:r>
            <a:rPr lang="ar-SA" sz="4800" kern="1200" dirty="0" smtClean="0"/>
            <a:t>المحاضرة الحادية عشر</a:t>
          </a:r>
          <a:endParaRPr lang="ar-SA" sz="4800" kern="1200" dirty="0"/>
        </a:p>
      </dsp:txBody>
      <dsp:txXfrm>
        <a:off x="4213948" y="1310622"/>
        <a:ext cx="2799201" cy="2851362"/>
      </dsp:txXfrm>
    </dsp:sp>
    <dsp:sp modelId="{A3285C76-30F9-4097-B450-9CE24CD15EE9}">
      <dsp:nvSpPr>
        <dsp:cNvPr id="0" name=""/>
        <dsp:cNvSpPr/>
      </dsp:nvSpPr>
      <dsp:spPr>
        <a:xfrm rot="10800000">
          <a:off x="2904155" y="4112604"/>
          <a:ext cx="1281023" cy="776608"/>
        </a:xfrm>
        <a:prstGeom prst="rightArrow">
          <a:avLst>
            <a:gd name="adj1" fmla="val 60000"/>
            <a:gd name="adj2" fmla="val 5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555750" rtl="1">
            <a:lnSpc>
              <a:spcPct val="90000"/>
            </a:lnSpc>
            <a:spcBef>
              <a:spcPct val="0"/>
            </a:spcBef>
            <a:spcAft>
              <a:spcPct val="35000"/>
            </a:spcAft>
          </a:pPr>
          <a:endParaRPr lang="ar-SA" sz="3500" kern="1200"/>
        </a:p>
      </dsp:txBody>
      <dsp:txXfrm rot="10800000">
        <a:off x="3137137" y="4267926"/>
        <a:ext cx="1048041" cy="4659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32D5D2-6EA8-4B0D-B2BB-3136F102A574}">
      <dsp:nvSpPr>
        <dsp:cNvPr id="0" name=""/>
        <dsp:cNvSpPr/>
      </dsp:nvSpPr>
      <dsp:spPr>
        <a:xfrm>
          <a:off x="0" y="0"/>
          <a:ext cx="8229600" cy="4857405"/>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2928" tIns="312928" rIns="312928" bIns="312928" numCol="1" spcCol="1270" anchor="ctr" anchorCtr="0">
          <a:noAutofit/>
        </a:bodyPr>
        <a:lstStyle/>
        <a:p>
          <a:pPr lvl="0" algn="ctr" defTabSz="1955800" rtl="1">
            <a:lnSpc>
              <a:spcPct val="90000"/>
            </a:lnSpc>
            <a:spcBef>
              <a:spcPct val="0"/>
            </a:spcBef>
            <a:spcAft>
              <a:spcPct val="35000"/>
            </a:spcAft>
          </a:pPr>
          <a:r>
            <a:rPr lang="ar-SA" sz="4400" kern="1200" dirty="0" smtClean="0"/>
            <a:t>مراجعة لمسابق ذكره في المحاضرة السابقة</a:t>
          </a:r>
          <a:endParaRPr lang="ar-SA" sz="4400" kern="1200" dirty="0"/>
        </a:p>
      </dsp:txBody>
      <dsp:txXfrm>
        <a:off x="0" y="1942962"/>
        <a:ext cx="8229600" cy="1942962"/>
      </dsp:txXfrm>
    </dsp:sp>
    <dsp:sp modelId="{9C455C4A-0375-4366-8D11-0AB924C023F8}">
      <dsp:nvSpPr>
        <dsp:cNvPr id="0" name=""/>
        <dsp:cNvSpPr/>
      </dsp:nvSpPr>
      <dsp:spPr>
        <a:xfrm>
          <a:off x="3306042" y="291444"/>
          <a:ext cx="1617515" cy="1617515"/>
        </a:xfrm>
        <a:prstGeom prst="ellipse">
          <a:avLst/>
        </a:prstGeom>
        <a:solidFill>
          <a:schemeClr val="accent4">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A7C905C9-0FB4-450F-AFD2-45FB675F8569}">
      <dsp:nvSpPr>
        <dsp:cNvPr id="0" name=""/>
        <dsp:cNvSpPr/>
      </dsp:nvSpPr>
      <dsp:spPr>
        <a:xfrm>
          <a:off x="329183" y="3885924"/>
          <a:ext cx="7571232" cy="728610"/>
        </a:xfrm>
        <a:prstGeom prst="leftRightArrow">
          <a:avLst/>
        </a:prstGeom>
        <a:gradFill rotWithShape="0">
          <a:gsLst>
            <a:gs pos="0">
              <a:schemeClr val="accent4">
                <a:tint val="60000"/>
                <a:hueOff val="0"/>
                <a:satOff val="0"/>
                <a:lumOff val="0"/>
                <a:alphaOff val="0"/>
                <a:tint val="50000"/>
                <a:satMod val="300000"/>
              </a:schemeClr>
            </a:gs>
            <a:gs pos="35000">
              <a:schemeClr val="accent4">
                <a:tint val="60000"/>
                <a:hueOff val="0"/>
                <a:satOff val="0"/>
                <a:lumOff val="0"/>
                <a:alphaOff val="0"/>
                <a:tint val="37000"/>
                <a:satMod val="300000"/>
              </a:schemeClr>
            </a:gs>
            <a:gs pos="100000">
              <a:schemeClr val="accent4">
                <a:tint val="6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701486" y="3316"/>
          <a:ext cx="5661391" cy="832599"/>
        </a:xfrm>
        <a:prstGeom prst="roundRect">
          <a:avLst>
            <a:gd name="adj" fmla="val 10000"/>
          </a:avLst>
        </a:prstGeom>
        <a:gradFill flip="none" rotWithShape="0">
          <a:gsLst>
            <a:gs pos="0">
              <a:srgbClr val="FF66FF">
                <a:tint val="66000"/>
                <a:satMod val="160000"/>
              </a:srgbClr>
            </a:gs>
            <a:gs pos="50000">
              <a:srgbClr val="FF66FF">
                <a:tint val="44500"/>
                <a:satMod val="160000"/>
              </a:srgbClr>
            </a:gs>
            <a:gs pos="100000">
              <a:srgbClr val="FF66FF">
                <a:tint val="23500"/>
                <a:satMod val="160000"/>
              </a:srgbClr>
            </a:gs>
          </a:gsLst>
          <a:path path="circle">
            <a:fillToRect l="100000" t="100000"/>
          </a:path>
          <a:tileRect r="-100000" b="-100000"/>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1915" tIns="54610" rIns="81915" bIns="54610" numCol="1" spcCol="1270" anchor="ctr" anchorCtr="0">
          <a:noAutofit/>
        </a:bodyPr>
        <a:lstStyle/>
        <a:p>
          <a:pPr lvl="0" algn="ctr" defTabSz="1911350" rtl="1">
            <a:lnSpc>
              <a:spcPct val="90000"/>
            </a:lnSpc>
            <a:spcBef>
              <a:spcPct val="0"/>
            </a:spcBef>
            <a:spcAft>
              <a:spcPct val="35000"/>
            </a:spcAft>
          </a:pPr>
          <a:r>
            <a:rPr lang="ar-SA" sz="4300" u="sng" kern="1200" dirty="0" smtClean="0"/>
            <a:t> موضوعات المحاضرة السابقة:</a:t>
          </a:r>
          <a:endParaRPr lang="ar-SA" sz="4300" kern="1200" dirty="0"/>
        </a:p>
      </dsp:txBody>
      <dsp:txXfrm>
        <a:off x="725872" y="27702"/>
        <a:ext cx="5612619" cy="783827"/>
      </dsp:txXfrm>
    </dsp:sp>
    <dsp:sp modelId="{2FA0D95E-CA67-4927-8097-2CE7F6F57EF2}">
      <dsp:nvSpPr>
        <dsp:cNvPr id="0" name=""/>
        <dsp:cNvSpPr/>
      </dsp:nvSpPr>
      <dsp:spPr>
        <a:xfrm>
          <a:off x="1267625" y="835916"/>
          <a:ext cx="622744" cy="409398"/>
        </a:xfrm>
        <a:custGeom>
          <a:avLst/>
          <a:gdLst/>
          <a:ahLst/>
          <a:cxnLst/>
          <a:rect l="0" t="0" r="0" b="0"/>
          <a:pathLst>
            <a:path>
              <a:moveTo>
                <a:pt x="0" y="0"/>
              </a:moveTo>
              <a:lnTo>
                <a:pt x="0" y="409398"/>
              </a:lnTo>
              <a:lnTo>
                <a:pt x="622744" y="409398"/>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1890370" y="957675"/>
          <a:ext cx="3751151" cy="575279"/>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50800" rIns="76200" bIns="50800" numCol="1" spcCol="1270" anchor="ctr" anchorCtr="0">
          <a:noAutofit/>
        </a:bodyPr>
        <a:lstStyle/>
        <a:p>
          <a:pPr lvl="0" algn="justLow" defTabSz="1778000" rtl="1">
            <a:lnSpc>
              <a:spcPct val="90000"/>
            </a:lnSpc>
            <a:spcBef>
              <a:spcPct val="0"/>
            </a:spcBef>
            <a:spcAft>
              <a:spcPct val="35000"/>
            </a:spcAft>
          </a:pPr>
          <a:r>
            <a:rPr lang="ar-SA" sz="4000" kern="1200" dirty="0" smtClean="0"/>
            <a:t>حذف الإسناد:</a:t>
          </a:r>
          <a:endParaRPr lang="ar-SA" sz="4000" kern="1200" dirty="0"/>
        </a:p>
      </dsp:txBody>
      <dsp:txXfrm>
        <a:off x="1907219" y="974524"/>
        <a:ext cx="3717453" cy="541581"/>
      </dsp:txXfrm>
    </dsp:sp>
    <dsp:sp modelId="{1EC8711C-98D5-428D-99AD-5EDA641DEFD5}">
      <dsp:nvSpPr>
        <dsp:cNvPr id="0" name=""/>
        <dsp:cNvSpPr/>
      </dsp:nvSpPr>
      <dsp:spPr>
        <a:xfrm>
          <a:off x="1267625" y="835916"/>
          <a:ext cx="566139" cy="2577508"/>
        </a:xfrm>
        <a:custGeom>
          <a:avLst/>
          <a:gdLst/>
          <a:ahLst/>
          <a:cxnLst/>
          <a:rect l="0" t="0" r="0" b="0"/>
          <a:pathLst>
            <a:path>
              <a:moveTo>
                <a:pt x="0" y="0"/>
              </a:moveTo>
              <a:lnTo>
                <a:pt x="0" y="2577508"/>
              </a:lnTo>
              <a:lnTo>
                <a:pt x="566139" y="2577508"/>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1833764" y="1972761"/>
          <a:ext cx="5694348" cy="2881326"/>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45720" rIns="68580" bIns="45720" numCol="1" spcCol="1270" anchor="ctr" anchorCtr="0">
          <a:noAutofit/>
        </a:bodyPr>
        <a:lstStyle/>
        <a:p>
          <a:pPr lvl="0" algn="justLow" defTabSz="1600200" rtl="1">
            <a:lnSpc>
              <a:spcPct val="90000"/>
            </a:lnSpc>
            <a:spcBef>
              <a:spcPct val="0"/>
            </a:spcBef>
            <a:spcAft>
              <a:spcPct val="35000"/>
            </a:spcAft>
          </a:pPr>
          <a:endParaRPr lang="ar-SA" sz="3600" kern="1200" dirty="0" smtClean="0"/>
        </a:p>
        <a:p>
          <a:pPr lvl="0" algn="justLow" defTabSz="1600200" rtl="1">
            <a:lnSpc>
              <a:spcPct val="90000"/>
            </a:lnSpc>
            <a:spcBef>
              <a:spcPct val="0"/>
            </a:spcBef>
            <a:spcAft>
              <a:spcPct val="35000"/>
            </a:spcAft>
          </a:pPr>
          <a:r>
            <a:rPr lang="ar-SA" sz="3600" kern="1200" dirty="0" smtClean="0"/>
            <a:t>تعريف الإسناد:</a:t>
          </a:r>
        </a:p>
        <a:p>
          <a:pPr lvl="0" algn="justLow" defTabSz="1600200" rtl="1">
            <a:lnSpc>
              <a:spcPct val="90000"/>
            </a:lnSpc>
            <a:spcBef>
              <a:spcPct val="0"/>
            </a:spcBef>
            <a:spcAft>
              <a:spcPct val="35000"/>
            </a:spcAft>
          </a:pPr>
          <a:r>
            <a:rPr lang="ar-SA" sz="3600" kern="1200" dirty="0" smtClean="0"/>
            <a:t>الإسناد في عهد:</a:t>
          </a:r>
        </a:p>
        <a:p>
          <a:pPr lvl="0" algn="justLow" defTabSz="1600200" rtl="1">
            <a:lnSpc>
              <a:spcPct val="90000"/>
            </a:lnSpc>
            <a:spcBef>
              <a:spcPct val="0"/>
            </a:spcBef>
            <a:spcAft>
              <a:spcPct val="35000"/>
            </a:spcAft>
          </a:pPr>
          <a:r>
            <a:rPr lang="ar-SA" sz="3600" kern="1200" dirty="0" smtClean="0"/>
            <a:t> الصحابة-التابعين</a:t>
          </a:r>
        </a:p>
        <a:p>
          <a:pPr lvl="0" algn="justLow" defTabSz="1600200" rtl="1">
            <a:lnSpc>
              <a:spcPct val="90000"/>
            </a:lnSpc>
            <a:spcBef>
              <a:spcPct val="0"/>
            </a:spcBef>
            <a:spcAft>
              <a:spcPct val="35000"/>
            </a:spcAft>
          </a:pPr>
          <a:r>
            <a:rPr lang="ar-SA" sz="3600" kern="1200" dirty="0" smtClean="0"/>
            <a:t> </a:t>
          </a:r>
          <a:endParaRPr lang="ar-SA" sz="3600" kern="1200" dirty="0"/>
        </a:p>
      </dsp:txBody>
      <dsp:txXfrm>
        <a:off x="1918155" y="2057152"/>
        <a:ext cx="5525566" cy="27125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514398" y="788"/>
          <a:ext cx="7200803" cy="1428526"/>
        </a:xfrm>
        <a:prstGeom prst="roundRect">
          <a:avLst>
            <a:gd name="adj" fmla="val 10000"/>
          </a:avLst>
        </a:prstGeom>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3345" tIns="62230" rIns="93345" bIns="62230" numCol="1" spcCol="1270" anchor="ctr" anchorCtr="0">
          <a:noAutofit/>
        </a:bodyPr>
        <a:lstStyle/>
        <a:p>
          <a:pPr lvl="0" algn="ctr" defTabSz="2178050" rtl="1">
            <a:lnSpc>
              <a:spcPct val="90000"/>
            </a:lnSpc>
            <a:spcBef>
              <a:spcPct val="0"/>
            </a:spcBef>
            <a:spcAft>
              <a:spcPct val="35000"/>
            </a:spcAft>
          </a:pPr>
          <a:r>
            <a:rPr lang="ar-SA" sz="4900" u="sng" kern="1200" dirty="0" smtClean="0"/>
            <a:t>تابع موضوعات المحاضرة السابقة:</a:t>
          </a:r>
          <a:endParaRPr lang="ar-SA" sz="4900" kern="1200" dirty="0"/>
        </a:p>
      </dsp:txBody>
      <dsp:txXfrm>
        <a:off x="556238" y="42628"/>
        <a:ext cx="7117123" cy="1344846"/>
      </dsp:txXfrm>
    </dsp:sp>
    <dsp:sp modelId="{2FA0D95E-CA67-4927-8097-2CE7F6F57EF2}">
      <dsp:nvSpPr>
        <dsp:cNvPr id="0" name=""/>
        <dsp:cNvSpPr/>
      </dsp:nvSpPr>
      <dsp:spPr>
        <a:xfrm>
          <a:off x="1234478" y="1429315"/>
          <a:ext cx="720080" cy="1071395"/>
        </a:xfrm>
        <a:custGeom>
          <a:avLst/>
          <a:gdLst/>
          <a:ahLst/>
          <a:cxnLst/>
          <a:rect l="0" t="0" r="0" b="0"/>
          <a:pathLst>
            <a:path>
              <a:moveTo>
                <a:pt x="0" y="0"/>
              </a:moveTo>
              <a:lnTo>
                <a:pt x="0" y="1071395"/>
              </a:lnTo>
              <a:lnTo>
                <a:pt x="720080" y="10713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1954558" y="1786447"/>
          <a:ext cx="4771142" cy="1428526"/>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50800" rIns="76200" bIns="50800" numCol="1" spcCol="1270" anchor="ctr" anchorCtr="0">
          <a:noAutofit/>
        </a:bodyPr>
        <a:lstStyle/>
        <a:p>
          <a:pPr lvl="0" algn="justLow" defTabSz="1778000" rtl="1">
            <a:lnSpc>
              <a:spcPct val="90000"/>
            </a:lnSpc>
            <a:spcBef>
              <a:spcPct val="0"/>
            </a:spcBef>
            <a:spcAft>
              <a:spcPct val="35000"/>
            </a:spcAft>
          </a:pPr>
          <a:r>
            <a:rPr lang="ar-SA" sz="4000" kern="1200" dirty="0" smtClean="0"/>
            <a:t>أشهر ما دون في التفسير </a:t>
          </a:r>
          <a:r>
            <a:rPr lang="ar-SA" sz="4000" kern="1200" dirty="0" err="1" smtClean="0"/>
            <a:t>التفسير</a:t>
          </a:r>
          <a:r>
            <a:rPr lang="ar-SA" sz="4000" kern="1200" dirty="0" smtClean="0"/>
            <a:t> المأثور</a:t>
          </a:r>
          <a:endParaRPr lang="ar-SA" sz="4000" kern="1200" dirty="0"/>
        </a:p>
      </dsp:txBody>
      <dsp:txXfrm>
        <a:off x="1996398" y="1828287"/>
        <a:ext cx="4687462" cy="1344846"/>
      </dsp:txXfrm>
    </dsp:sp>
    <dsp:sp modelId="{1EC8711C-98D5-428D-99AD-5EDA641DEFD5}">
      <dsp:nvSpPr>
        <dsp:cNvPr id="0" name=""/>
        <dsp:cNvSpPr/>
      </dsp:nvSpPr>
      <dsp:spPr>
        <a:xfrm>
          <a:off x="1234478" y="1429315"/>
          <a:ext cx="720080" cy="2857053"/>
        </a:xfrm>
        <a:custGeom>
          <a:avLst/>
          <a:gdLst/>
          <a:ahLst/>
          <a:cxnLst/>
          <a:rect l="0" t="0" r="0" b="0"/>
          <a:pathLst>
            <a:path>
              <a:moveTo>
                <a:pt x="0" y="0"/>
              </a:moveTo>
              <a:lnTo>
                <a:pt x="0" y="2857053"/>
              </a:lnTo>
              <a:lnTo>
                <a:pt x="720080" y="285705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1954558" y="3572105"/>
          <a:ext cx="4771142" cy="1428526"/>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50800" rIns="76200" bIns="50800" numCol="1" spcCol="1270" anchor="ctr" anchorCtr="0">
          <a:noAutofit/>
        </a:bodyPr>
        <a:lstStyle/>
        <a:p>
          <a:pPr lvl="0" algn="justLow" defTabSz="1778000" rtl="1">
            <a:lnSpc>
              <a:spcPct val="90000"/>
            </a:lnSpc>
            <a:spcBef>
              <a:spcPct val="0"/>
            </a:spcBef>
            <a:spcAft>
              <a:spcPct val="35000"/>
            </a:spcAft>
          </a:pPr>
          <a:r>
            <a:rPr lang="ar-SA" sz="4000" kern="1200" dirty="0" smtClean="0"/>
            <a:t>تفسير جامع البيان</a:t>
          </a:r>
          <a:endParaRPr lang="ar-SA" sz="4000" kern="1200" dirty="0"/>
        </a:p>
      </dsp:txBody>
      <dsp:txXfrm>
        <a:off x="1996398" y="3613945"/>
        <a:ext cx="4687462" cy="13448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6DC83-8838-4E62-9B67-20913B99F3BD}">
      <dsp:nvSpPr>
        <dsp:cNvPr id="0" name=""/>
        <dsp:cNvSpPr/>
      </dsp:nvSpPr>
      <dsp:spPr>
        <a:xfrm>
          <a:off x="772203" y="-39703"/>
          <a:ext cx="6104691" cy="3876479"/>
        </a:xfrm>
        <a:prstGeom prst="roundRect">
          <a:avLst>
            <a:gd name="adj" fmla="val 10000"/>
          </a:avLst>
        </a:prstGeom>
        <a:solidFill>
          <a:schemeClr val="accent5"/>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sp>
    <dsp:sp modelId="{76807906-B6AB-476E-97E2-65A7F29DEC27}">
      <dsp:nvSpPr>
        <dsp:cNvPr id="0" name=""/>
        <dsp:cNvSpPr/>
      </dsp:nvSpPr>
      <dsp:spPr>
        <a:xfrm>
          <a:off x="1450502" y="604680"/>
          <a:ext cx="6104691" cy="3876479"/>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304800" tIns="304800" rIns="304800" bIns="304800" numCol="1" spcCol="1270" anchor="ctr" anchorCtr="0">
          <a:noAutofit/>
        </a:bodyPr>
        <a:lstStyle/>
        <a:p>
          <a:pPr lvl="0" algn="ctr" defTabSz="3556000" rtl="1">
            <a:lnSpc>
              <a:spcPct val="90000"/>
            </a:lnSpc>
            <a:spcBef>
              <a:spcPct val="0"/>
            </a:spcBef>
            <a:spcAft>
              <a:spcPct val="35000"/>
            </a:spcAft>
          </a:pPr>
          <a:r>
            <a:rPr lang="ar-SA" sz="8000" kern="1200" dirty="0" smtClean="0">
              <a:solidFill>
                <a:schemeClr val="tx1"/>
              </a:solidFill>
              <a:cs typeface="Kufi Outline Shaded" pitchFamily="82" charset="-78"/>
            </a:rPr>
            <a:t>محاضرة اليوم</a:t>
          </a:r>
          <a:endParaRPr lang="ar-SA" sz="8000" kern="1200" dirty="0">
            <a:solidFill>
              <a:schemeClr val="tx1"/>
            </a:solidFill>
            <a:cs typeface="Kufi Outline Shaded" pitchFamily="82" charset="-78"/>
          </a:endParaRPr>
        </a:p>
      </dsp:txBody>
      <dsp:txXfrm>
        <a:off x="1564040" y="718218"/>
        <a:ext cx="5877615" cy="36494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593E3-E979-4C72-9A2F-5427FCB997B7}">
      <dsp:nvSpPr>
        <dsp:cNvPr id="0" name=""/>
        <dsp:cNvSpPr/>
      </dsp:nvSpPr>
      <dsp:spPr>
        <a:xfrm>
          <a:off x="0" y="0"/>
          <a:ext cx="8229600" cy="1108288"/>
        </a:xfrm>
        <a:prstGeom prst="roundRect">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u="sng" kern="1200" dirty="0" smtClean="0"/>
            <a:t>موقفه من القراءات:</a:t>
          </a:r>
          <a:endParaRPr lang="ar-SA" sz="2800" u="sng" kern="1200" dirty="0"/>
        </a:p>
      </dsp:txBody>
      <dsp:txXfrm>
        <a:off x="54102" y="54102"/>
        <a:ext cx="8121396" cy="1000084"/>
      </dsp:txXfrm>
    </dsp:sp>
    <dsp:sp modelId="{A0DD5124-09F3-4B01-AA35-97CBFACCE254}">
      <dsp:nvSpPr>
        <dsp:cNvPr id="0" name=""/>
        <dsp:cNvSpPr/>
      </dsp:nvSpPr>
      <dsp:spPr>
        <a:xfrm>
          <a:off x="0" y="1119639"/>
          <a:ext cx="8229600" cy="1585692"/>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كذلك نجد ابن جرير يعنى بذكر القراءات وينزلها على </a:t>
          </a:r>
          <a:r>
            <a:rPr lang="ar-SA" sz="2800" kern="1200" dirty="0" err="1" smtClean="0"/>
            <a:t>المعانى</a:t>
          </a:r>
          <a:r>
            <a:rPr lang="ar-SA" sz="2800" kern="1200" dirty="0" smtClean="0"/>
            <a:t> المختلفة.</a:t>
          </a:r>
          <a:endParaRPr lang="ar-SA" sz="2800" kern="1200" dirty="0"/>
        </a:p>
      </dsp:txBody>
      <dsp:txXfrm>
        <a:off x="77407" y="1197046"/>
        <a:ext cx="8074786" cy="1430878"/>
      </dsp:txXfrm>
    </dsp:sp>
    <dsp:sp modelId="{4A4F05F7-EB8A-46D4-99E3-F181982DA8C6}">
      <dsp:nvSpPr>
        <dsp:cNvPr id="0" name=""/>
        <dsp:cNvSpPr/>
      </dsp:nvSpPr>
      <dsp:spPr>
        <a:xfrm>
          <a:off x="0" y="2719686"/>
          <a:ext cx="8229600" cy="1585692"/>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فمثلاً عند قوله تعالى </a:t>
          </a:r>
          <a:r>
            <a:rPr lang="ar-SA" sz="2800" kern="1200" dirty="0" err="1" smtClean="0"/>
            <a:t>فى</a:t>
          </a:r>
          <a:r>
            <a:rPr lang="ar-SA" sz="2800" kern="1200" dirty="0" smtClean="0"/>
            <a:t> الآية [81] من سورة الأنبياء: {وَلِسُلَيْمَانَ الرِّيحَ عَاصِفَةً}.. يذكر أن عامة قُرَّاء الأمصار قرأوا "الريحَ" بالنصب على أنها مفعول لـ "سخَّرنا" المحذوف. وأن عبد الرحمن الأعرج قرأ "الريحُ" بالرفع على أنها مبتدأ .</a:t>
          </a:r>
          <a:endParaRPr lang="ar-SA" sz="2800" kern="1200" dirty="0"/>
        </a:p>
      </dsp:txBody>
      <dsp:txXfrm>
        <a:off x="77407" y="2797093"/>
        <a:ext cx="8074786" cy="1430878"/>
      </dsp:txXfrm>
    </dsp:sp>
    <dsp:sp modelId="{5931C6B5-9B31-41F5-A7E7-4913F4220A79}">
      <dsp:nvSpPr>
        <dsp:cNvPr id="0" name=""/>
        <dsp:cNvSpPr/>
      </dsp:nvSpPr>
      <dsp:spPr>
        <a:xfrm>
          <a:off x="0" y="4317501"/>
          <a:ext cx="8229600" cy="1585692"/>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kern="1200" dirty="0" smtClean="0"/>
            <a:t>ثم يقول: والقراءة </a:t>
          </a:r>
          <a:r>
            <a:rPr lang="ar-SA" sz="2800" kern="1200" dirty="0" err="1" smtClean="0"/>
            <a:t>التى</a:t>
          </a:r>
          <a:r>
            <a:rPr lang="ar-SA" sz="2800" kern="1200" dirty="0" smtClean="0"/>
            <a:t> لا أستجيز القراءة بغيرها </a:t>
          </a:r>
          <a:r>
            <a:rPr lang="ar-SA" sz="2800" kern="1200" dirty="0" err="1" smtClean="0"/>
            <a:t>فى</a:t>
          </a:r>
          <a:r>
            <a:rPr lang="ar-SA" sz="2800" kern="1200" dirty="0" smtClean="0"/>
            <a:t> ذلك ما عليه قُرَّاء الأمصار لإجماع الحُجَّة من القُرّاء عليه.</a:t>
          </a:r>
          <a:endParaRPr lang="ar-SA" sz="2800" kern="1200" dirty="0"/>
        </a:p>
      </dsp:txBody>
      <dsp:txXfrm>
        <a:off x="77407" y="4394908"/>
        <a:ext cx="8074786" cy="14308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936173-23D9-4745-BEE7-796E925F194E}">
      <dsp:nvSpPr>
        <dsp:cNvPr id="0" name=""/>
        <dsp:cNvSpPr/>
      </dsp:nvSpPr>
      <dsp:spPr>
        <a:xfrm>
          <a:off x="0" y="0"/>
          <a:ext cx="8229600" cy="2951073"/>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وعندما يأتي إلى قوله تعالى:(لَا يُؤَاخِذُكُمُ اللَّهُ بِاللَّغْوِ فِي أَيْمَانِكُمْ وَلَكِنْ يُؤَاخِذُكُمْ بِمَا عَقَّدْتُمُ الْأَيْمَانَ فَكَفَّارَتُهُ إِطْعَامُ عَشَرَةِ مَسَاكِينَ مِنْ أَوْسَطِ مَا تُطْعِمُونَ أَهْلِيكُمْ أَوْ كِسْوَتُهُمْ أَوْ تَحْرِيرُ رَقَبَةٍ فَمَنْ لَمْ يَجِدْ </a:t>
          </a:r>
          <a:r>
            <a:rPr lang="ar-SA" sz="3200" u="sng" kern="1200" dirty="0" smtClean="0"/>
            <a:t>فَصِيَامُ ثَلَاثَةِ أَيَّامٍ </a:t>
          </a:r>
          <a:r>
            <a:rPr lang="ar-SA" sz="3200" kern="1200" dirty="0" smtClean="0"/>
            <a:t>ذَلِكَ كَفَّارَةُ أَيْمَانِكُمْ إِذَا حَلَفْتُمْ وَاحْفَظُوا أَيْمَانَكُمْ كَذَلِكَ يُبَيِّنُ اللَّهُ لَكُمْ آَيَاتِهِ لَعَلَّكُمْ تَشْكُرُونَ) (المائدة: 89)</a:t>
          </a:r>
          <a:endParaRPr lang="ar-SA" sz="3200" kern="1200" dirty="0"/>
        </a:p>
      </dsp:txBody>
      <dsp:txXfrm>
        <a:off x="144060" y="144060"/>
        <a:ext cx="7941480" cy="2662953"/>
      </dsp:txXfrm>
    </dsp:sp>
    <dsp:sp modelId="{37819EF9-8633-41CF-A62A-C8C846CA8DDE}">
      <dsp:nvSpPr>
        <dsp:cNvPr id="0" name=""/>
        <dsp:cNvSpPr/>
      </dsp:nvSpPr>
      <dsp:spPr>
        <a:xfrm>
          <a:off x="0" y="3164968"/>
          <a:ext cx="8229600" cy="2091615"/>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نجده – بعد أن يذكر أنواع الكفارات في الحنث في اليمين - يتعرض للقراءة الشاذة :(فصيام ثلاثة أيام متتابعات) ثم يتعقبها بالرفض لشذوذها.</a:t>
          </a:r>
          <a:endParaRPr lang="ar-SA" sz="3200" kern="1200" dirty="0"/>
        </a:p>
      </dsp:txBody>
      <dsp:txXfrm>
        <a:off x="102104" y="3267072"/>
        <a:ext cx="8025392" cy="188740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1E276-230B-4704-810F-3C051005BC12}">
      <dsp:nvSpPr>
        <dsp:cNvPr id="0" name=""/>
        <dsp:cNvSpPr/>
      </dsp:nvSpPr>
      <dsp:spPr>
        <a:xfrm>
          <a:off x="0" y="156981"/>
          <a:ext cx="8229600" cy="42120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err="1" smtClean="0"/>
            <a:t>يقول:فأما</a:t>
          </a:r>
          <a:r>
            <a:rPr lang="ar-SA" sz="3600" kern="1200" dirty="0" smtClean="0"/>
            <a:t> ما روى عن أبيّ وابن مسعود من قراءتهما:( فصيام ثلاثة أيام متتابعات )، فذلك خلاف ما في مصاحفنا. </a:t>
          </a:r>
          <a:r>
            <a:rPr lang="ar-SA" sz="3600" kern="1200" dirty="0" err="1" smtClean="0"/>
            <a:t>وغيرجائز</a:t>
          </a:r>
          <a:r>
            <a:rPr lang="ar-SA" sz="3600" kern="1200" dirty="0" smtClean="0"/>
            <a:t> لنا أن نشهد لشيء ليس في مصاحفنا من الكلام أنه من كتاب الله. </a:t>
          </a:r>
        </a:p>
        <a:p>
          <a:pPr lvl="0" algn="justLow" defTabSz="1600200" rtl="1">
            <a:lnSpc>
              <a:spcPct val="90000"/>
            </a:lnSpc>
            <a:spcBef>
              <a:spcPct val="0"/>
            </a:spcBef>
            <a:spcAft>
              <a:spcPct val="35000"/>
            </a:spcAft>
          </a:pPr>
          <a:r>
            <a:rPr lang="ar-SA" sz="3600" kern="1200" dirty="0" smtClean="0"/>
            <a:t> غيرَ أني أختار للصائم في كفَّارة اليمين أن يُتَابع بين الأيام الثلاثة، ولا يفرِّق. لأنه لا خلاف بين الجميع أنه إذا فعل ذلك فقد أجزأ ذلك عنه من كفارته.</a:t>
          </a:r>
          <a:endParaRPr lang="ar-SA" sz="3600" kern="1200" dirty="0"/>
        </a:p>
      </dsp:txBody>
      <dsp:txXfrm>
        <a:off x="205613" y="362594"/>
        <a:ext cx="7818374" cy="38007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4138EB-09B0-4670-8D44-43E8AB94060F}">
      <dsp:nvSpPr>
        <dsp:cNvPr id="0" name=""/>
        <dsp:cNvSpPr/>
      </dsp:nvSpPr>
      <dsp:spPr>
        <a:xfrm>
          <a:off x="0" y="356878"/>
          <a:ext cx="8229600" cy="112122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14300" tIns="114300" rIns="114300" bIns="114300" numCol="1" spcCol="1270" anchor="ctr" anchorCtr="0">
          <a:noAutofit/>
        </a:bodyPr>
        <a:lstStyle/>
        <a:p>
          <a:pPr lvl="0" algn="r" defTabSz="1333500" rtl="1">
            <a:lnSpc>
              <a:spcPct val="90000"/>
            </a:lnSpc>
            <a:spcBef>
              <a:spcPct val="0"/>
            </a:spcBef>
            <a:spcAft>
              <a:spcPct val="35000"/>
            </a:spcAft>
          </a:pPr>
          <a:r>
            <a:rPr lang="ar-SA" sz="3000" kern="1200" dirty="0" smtClean="0"/>
            <a:t>ثم يقول: والقراءة </a:t>
          </a:r>
          <a:r>
            <a:rPr lang="ar-SA" sz="3000" kern="1200" dirty="0" err="1" smtClean="0"/>
            <a:t>التى</a:t>
          </a:r>
          <a:r>
            <a:rPr lang="ar-SA" sz="3000" kern="1200" dirty="0" smtClean="0"/>
            <a:t> لا أستجيز القراءة بغيرها </a:t>
          </a:r>
          <a:r>
            <a:rPr lang="ar-SA" sz="3000" kern="1200" dirty="0" err="1" smtClean="0"/>
            <a:t>فى</a:t>
          </a:r>
          <a:r>
            <a:rPr lang="ar-SA" sz="3000" kern="1200" dirty="0" smtClean="0"/>
            <a:t> ذلك ما عليه قُرَّاء الأمصار لإجماع الحُجَّة من القُرّاء عليه.</a:t>
          </a:r>
          <a:endParaRPr lang="ar-SA" sz="3000" kern="1200" dirty="0"/>
        </a:p>
      </dsp:txBody>
      <dsp:txXfrm>
        <a:off x="54734" y="411612"/>
        <a:ext cx="8120132" cy="1011759"/>
      </dsp:txXfrm>
    </dsp:sp>
    <dsp:sp modelId="{E604EB6A-19D4-473B-9F12-72063EBAEF77}">
      <dsp:nvSpPr>
        <dsp:cNvPr id="0" name=""/>
        <dsp:cNvSpPr/>
      </dsp:nvSpPr>
      <dsp:spPr>
        <a:xfrm>
          <a:off x="0" y="1955112"/>
          <a:ext cx="8229600" cy="246875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ولقد يرجع السبب </a:t>
          </a:r>
          <a:r>
            <a:rPr lang="ar-SA" sz="3000" kern="1200" dirty="0" err="1" smtClean="0"/>
            <a:t>فى</a:t>
          </a:r>
          <a:r>
            <a:rPr lang="ar-SA" sz="3000" kern="1200" dirty="0" smtClean="0"/>
            <a:t> عناية ابن جرير بالقراءات أنه كان من علماء القراءات المشهورين،  إنه ألَّف فيها مؤلِّفاً خاصاً </a:t>
          </a:r>
          <a:r>
            <a:rPr lang="ar-SA" sz="3000" kern="1200" dirty="0" err="1" smtClean="0"/>
            <a:t>فى</a:t>
          </a:r>
          <a:r>
            <a:rPr lang="ar-SA" sz="3000" kern="1200" dirty="0" smtClean="0"/>
            <a:t> ثمانية عشر مجلداً، وإن كان هذا الكتاب قد ضاع </a:t>
          </a:r>
          <a:r>
            <a:rPr lang="ar-SA" sz="3000" kern="1200" dirty="0" err="1" smtClean="0"/>
            <a:t>بمرورالزمن</a:t>
          </a:r>
          <a:r>
            <a:rPr lang="ar-SA" sz="3000" kern="1200" dirty="0" smtClean="0"/>
            <a:t> ولم يصل إلى أيدينا، شأن الكثير من مؤلفاته.</a:t>
          </a:r>
          <a:endParaRPr lang="ar-SA" sz="3000" kern="1200" dirty="0"/>
        </a:p>
      </dsp:txBody>
      <dsp:txXfrm>
        <a:off x="120514" y="2075626"/>
        <a:ext cx="7988572" cy="222772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E866A-F7A2-4EB5-9EA3-797FE5D1A5EC}">
      <dsp:nvSpPr>
        <dsp:cNvPr id="0" name=""/>
        <dsp:cNvSpPr/>
      </dsp:nvSpPr>
      <dsp:spPr>
        <a:xfrm>
          <a:off x="0" y="71416"/>
          <a:ext cx="8229600" cy="834784"/>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b="1" u="sng" kern="1200" dirty="0" smtClean="0"/>
            <a:t>موقفه من الإسرائيليات:</a:t>
          </a:r>
          <a:endParaRPr lang="ar-SA" sz="3600" u="sng" kern="1200" dirty="0"/>
        </a:p>
      </dsp:txBody>
      <dsp:txXfrm>
        <a:off x="40751" y="112167"/>
        <a:ext cx="8148098" cy="753282"/>
      </dsp:txXfrm>
    </dsp:sp>
    <dsp:sp modelId="{12AC00C9-72EB-44B3-84AA-A3B138DD30D2}">
      <dsp:nvSpPr>
        <dsp:cNvPr id="0" name=""/>
        <dsp:cNvSpPr/>
      </dsp:nvSpPr>
      <dsp:spPr>
        <a:xfrm>
          <a:off x="0" y="1130181"/>
          <a:ext cx="8229600" cy="1684800"/>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ثم إننا نجد ابن جرير </a:t>
          </a:r>
          <a:r>
            <a:rPr lang="ar-SA" sz="3200" kern="1200" dirty="0" err="1" smtClean="0"/>
            <a:t>يأتى</a:t>
          </a:r>
          <a:r>
            <a:rPr lang="ar-SA" sz="3200" kern="1200" dirty="0" smtClean="0"/>
            <a:t> </a:t>
          </a:r>
          <a:r>
            <a:rPr lang="ar-SA" sz="3200" kern="1200" dirty="0" err="1" smtClean="0"/>
            <a:t>فى</a:t>
          </a:r>
          <a:r>
            <a:rPr lang="ar-SA" sz="3200" kern="1200" dirty="0" smtClean="0"/>
            <a:t> تفسيره بأخبار مأخوذة من القصص </a:t>
          </a:r>
          <a:r>
            <a:rPr lang="ar-SA" sz="3200" kern="1200" dirty="0" err="1" smtClean="0"/>
            <a:t>الإسرائيلى</a:t>
          </a:r>
          <a:r>
            <a:rPr lang="ar-SA" sz="3200" kern="1200" dirty="0" smtClean="0"/>
            <a:t>، يرويها بإسناده إلى </a:t>
          </a:r>
          <a:r>
            <a:rPr lang="ar-SA" sz="3200" u="sng" kern="1200" dirty="0" smtClean="0"/>
            <a:t>كعب الأحبار</a:t>
          </a:r>
          <a:r>
            <a:rPr lang="ar-SA" sz="3200" kern="1200" dirty="0" smtClean="0"/>
            <a:t>، </a:t>
          </a:r>
          <a:r>
            <a:rPr lang="ar-SA" sz="3200" u="sng" kern="1200" dirty="0" smtClean="0"/>
            <a:t>ووهب بن منبِّه</a:t>
          </a:r>
          <a:r>
            <a:rPr lang="ar-SA" sz="3200" kern="1200" dirty="0" smtClean="0"/>
            <a:t>، </a:t>
          </a:r>
          <a:r>
            <a:rPr lang="ar-SA" sz="3200" u="sng" kern="1200" dirty="0" smtClean="0"/>
            <a:t>وابن جريج، والسدى</a:t>
          </a:r>
          <a:r>
            <a:rPr lang="ar-SA" sz="3200" kern="1200" dirty="0" smtClean="0"/>
            <a:t>، وغيرهم.</a:t>
          </a:r>
          <a:endParaRPr lang="ar-SA" sz="3200" kern="1200" dirty="0"/>
        </a:p>
      </dsp:txBody>
      <dsp:txXfrm>
        <a:off x="82245" y="1212426"/>
        <a:ext cx="8065110" cy="1520310"/>
      </dsp:txXfrm>
    </dsp:sp>
    <dsp:sp modelId="{2ADDF0F1-5D63-43AB-9136-242895AA8A52}">
      <dsp:nvSpPr>
        <dsp:cNvPr id="0" name=""/>
        <dsp:cNvSpPr/>
      </dsp:nvSpPr>
      <dsp:spPr>
        <a:xfrm>
          <a:off x="0" y="3263312"/>
          <a:ext cx="8229600" cy="1834208"/>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ونلاحظ أن ابن جرير قد أسرف في ذكر الروايات الإسرائيلية ، والكتاب </a:t>
          </a:r>
          <a:r>
            <a:rPr lang="ar-SA" sz="3200" kern="1200" dirty="0" err="1" smtClean="0"/>
            <a:t>مليئ</a:t>
          </a:r>
          <a:r>
            <a:rPr lang="ar-SA" sz="3200" kern="1200" dirty="0" smtClean="0"/>
            <a:t> بالقصص الإسرائيلي والقصص الغريب، الذي يكاد لا يمت إلى التفسير بصلة. </a:t>
          </a:r>
          <a:endParaRPr lang="ar-SA" sz="3200" kern="1200" dirty="0"/>
        </a:p>
      </dsp:txBody>
      <dsp:txXfrm>
        <a:off x="89539" y="3352851"/>
        <a:ext cx="8050522" cy="165513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7B823-D33B-4D2C-8D97-1F661501C54C}">
      <dsp:nvSpPr>
        <dsp:cNvPr id="0" name=""/>
        <dsp:cNvSpPr/>
      </dsp:nvSpPr>
      <dsp:spPr>
        <a:xfrm>
          <a:off x="0" y="0"/>
          <a:ext cx="8229600" cy="452596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47650" tIns="247650" rIns="247650" bIns="247650" numCol="1" spcCol="1270" anchor="ctr" anchorCtr="0">
          <a:noAutofit/>
        </a:bodyPr>
        <a:lstStyle/>
        <a:p>
          <a:pPr lvl="0" algn="justLow" defTabSz="2889250" rtl="1">
            <a:lnSpc>
              <a:spcPct val="90000"/>
            </a:lnSpc>
            <a:spcBef>
              <a:spcPct val="0"/>
            </a:spcBef>
            <a:spcAft>
              <a:spcPct val="35000"/>
            </a:spcAft>
          </a:pPr>
          <a:r>
            <a:rPr lang="ar-SA" sz="6500" kern="1200" dirty="0" smtClean="0"/>
            <a:t>لكن ابن جرير قد ذكرها </a:t>
          </a:r>
          <a:r>
            <a:rPr lang="ar-SA" sz="6500" u="sng" kern="1200" dirty="0" smtClean="0">
              <a:solidFill>
                <a:srgbClr val="FF0000"/>
              </a:solidFill>
            </a:rPr>
            <a:t>مسندة</a:t>
          </a:r>
          <a:r>
            <a:rPr lang="ar-SA" sz="6500" kern="1200" dirty="0" smtClean="0"/>
            <a:t> ،الأمر الذي قلل من خطورتها.</a:t>
          </a:r>
          <a:endParaRPr lang="ar-SA" sz="6500" kern="1200" dirty="0"/>
        </a:p>
      </dsp:txBody>
      <dsp:txXfrm>
        <a:off x="2098516" y="0"/>
        <a:ext cx="6131083" cy="4525963"/>
      </dsp:txXfrm>
    </dsp:sp>
    <dsp:sp modelId="{F62E87C7-5FFC-48E8-8674-5FD59BD9B835}">
      <dsp:nvSpPr>
        <dsp:cNvPr id="0" name=""/>
        <dsp:cNvSpPr/>
      </dsp:nvSpPr>
      <dsp:spPr>
        <a:xfrm>
          <a:off x="452596" y="452596"/>
          <a:ext cx="1645920" cy="3620770"/>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091C2-FDAB-47C9-B5FF-670705F14AD0}">
      <dsp:nvSpPr>
        <dsp:cNvPr id="0" name=""/>
        <dsp:cNvSpPr/>
      </dsp:nvSpPr>
      <dsp:spPr>
        <a:xfrm rot="10800000">
          <a:off x="-1" y="1167"/>
          <a:ext cx="8229603" cy="1968071"/>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867865" tIns="140970" rIns="263144" bIns="140970" numCol="1" spcCol="1270" anchor="ctr" anchorCtr="0">
          <a:noAutofit/>
        </a:bodyPr>
        <a:lstStyle/>
        <a:p>
          <a:pPr lvl="0" algn="justLow" defTabSz="1644650" rtl="1">
            <a:lnSpc>
              <a:spcPct val="90000"/>
            </a:lnSpc>
            <a:spcBef>
              <a:spcPct val="0"/>
            </a:spcBef>
            <a:spcAft>
              <a:spcPct val="35000"/>
            </a:spcAft>
          </a:pPr>
          <a:r>
            <a:rPr lang="ar-SA" sz="3700" kern="1200" dirty="0" smtClean="0"/>
            <a:t>ولعل كثرة الإسرائيليات عند ابن جرير تراجع إلى ما تأثَّر به من الروايات التاريخية </a:t>
          </a:r>
          <a:r>
            <a:rPr lang="ar-SA" sz="3700" kern="1200" dirty="0" err="1" smtClean="0"/>
            <a:t>التى</a:t>
          </a:r>
          <a:r>
            <a:rPr lang="ar-SA" sz="3700" kern="1200" dirty="0" smtClean="0"/>
            <a:t> عالجها </a:t>
          </a:r>
          <a:r>
            <a:rPr lang="ar-SA" sz="3700" kern="1200" dirty="0" err="1" smtClean="0"/>
            <a:t>فى</a:t>
          </a:r>
          <a:r>
            <a:rPr lang="ar-SA" sz="3700" kern="1200" dirty="0" smtClean="0"/>
            <a:t> بحوثه التاريخية الواسعة.</a:t>
          </a:r>
          <a:endParaRPr lang="ar-SA" sz="3700" kern="1200" dirty="0"/>
        </a:p>
      </dsp:txBody>
      <dsp:txXfrm rot="10800000">
        <a:off x="492017" y="1167"/>
        <a:ext cx="7737585" cy="1968071"/>
      </dsp:txXfrm>
    </dsp:sp>
    <dsp:sp modelId="{E28ACAD9-9A08-49F7-BEC7-6F2E41D2AD87}">
      <dsp:nvSpPr>
        <dsp:cNvPr id="0" name=""/>
        <dsp:cNvSpPr/>
      </dsp:nvSpPr>
      <dsp:spPr>
        <a:xfrm>
          <a:off x="370382" y="0"/>
          <a:ext cx="1008184" cy="1968071"/>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333F5E-D195-4189-809C-0FFD90285803}">
      <dsp:nvSpPr>
        <dsp:cNvPr id="0" name=""/>
        <dsp:cNvSpPr/>
      </dsp:nvSpPr>
      <dsp:spPr>
        <a:xfrm rot="10800000">
          <a:off x="-1" y="2556723"/>
          <a:ext cx="8229603" cy="1968071"/>
        </a:xfrm>
        <a:prstGeom prst="homePlat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67865" tIns="140970" rIns="263144" bIns="140970" numCol="1" spcCol="1270" anchor="ctr" anchorCtr="0">
          <a:noAutofit/>
        </a:bodyPr>
        <a:lstStyle/>
        <a:p>
          <a:pPr lvl="0" algn="r" defTabSz="1644650" rtl="1">
            <a:lnSpc>
              <a:spcPct val="90000"/>
            </a:lnSpc>
            <a:spcBef>
              <a:spcPct val="0"/>
            </a:spcBef>
            <a:spcAft>
              <a:spcPct val="35000"/>
            </a:spcAft>
          </a:pPr>
          <a:r>
            <a:rPr lang="ar-SA" sz="3700" kern="1200" dirty="0" smtClean="0"/>
            <a:t>وكان يتعقب كثيراً من هذه الروايات بالنقد. </a:t>
          </a:r>
          <a:endParaRPr lang="ar-SA" sz="3700" kern="1200" dirty="0"/>
        </a:p>
      </dsp:txBody>
      <dsp:txXfrm rot="10800000">
        <a:off x="492017" y="2556723"/>
        <a:ext cx="7737585" cy="1968071"/>
      </dsp:txXfrm>
    </dsp:sp>
    <dsp:sp modelId="{222464BF-CA9A-4832-B9EE-15148093CBB7}">
      <dsp:nvSpPr>
        <dsp:cNvPr id="0" name=""/>
        <dsp:cNvSpPr/>
      </dsp:nvSpPr>
      <dsp:spPr>
        <a:xfrm>
          <a:off x="442393" y="2548870"/>
          <a:ext cx="1008184" cy="1968071"/>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541B2B-B81C-43E9-8C1E-736728550937}">
      <dsp:nvSpPr>
        <dsp:cNvPr id="0" name=""/>
        <dsp:cNvSpPr/>
      </dsp:nvSpPr>
      <dsp:spPr>
        <a:xfrm>
          <a:off x="0" y="205581"/>
          <a:ext cx="8229600" cy="411480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66040" rIns="99060" bIns="66040" numCol="1" spcCol="1270" anchor="ctr" anchorCtr="0">
          <a:noAutofit/>
        </a:bodyPr>
        <a:lstStyle/>
        <a:p>
          <a:pPr lvl="0" algn="justLow" defTabSz="2311400" rtl="1">
            <a:lnSpc>
              <a:spcPct val="90000"/>
            </a:lnSpc>
            <a:spcBef>
              <a:spcPct val="0"/>
            </a:spcBef>
            <a:spcAft>
              <a:spcPct val="35000"/>
            </a:spcAft>
          </a:pPr>
          <a:r>
            <a:rPr lang="ar-SA" sz="5200" kern="1200" dirty="0" smtClean="0"/>
            <a:t>وابن جرير وإن ام يتعقب هذه الروايات بالنقد قد ذكر لنا السند بتمامه </a:t>
          </a:r>
          <a:r>
            <a:rPr lang="ar-SA" sz="5200" kern="1200" dirty="0" err="1" smtClean="0"/>
            <a:t>فى</a:t>
          </a:r>
          <a:r>
            <a:rPr lang="ar-SA" sz="5200" kern="1200" dirty="0" smtClean="0"/>
            <a:t> كل رواية يرويها، وبذلك يكون قد خرج من العهدة، وعلينا نحن أن ننظر </a:t>
          </a:r>
          <a:r>
            <a:rPr lang="ar-SA" sz="5200" kern="1200" dirty="0" err="1" smtClean="0"/>
            <a:t>فى</a:t>
          </a:r>
          <a:r>
            <a:rPr lang="ar-SA" sz="5200" kern="1200" dirty="0" smtClean="0"/>
            <a:t> السند ونتفقد الروايات.</a:t>
          </a:r>
          <a:endParaRPr lang="ar-SA" sz="5200" kern="1200" dirty="0"/>
        </a:p>
      </dsp:txBody>
      <dsp:txXfrm>
        <a:off x="120518" y="326099"/>
        <a:ext cx="7988564" cy="387376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465B3D-73EA-4044-B983-62C8F5DDA4ED}">
      <dsp:nvSpPr>
        <dsp:cNvPr id="0" name=""/>
        <dsp:cNvSpPr/>
      </dsp:nvSpPr>
      <dsp:spPr>
        <a:xfrm>
          <a:off x="0" y="0"/>
          <a:ext cx="8229600" cy="943464"/>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u="sng" kern="1200" dirty="0" smtClean="0"/>
            <a:t>انصرافه عما لا فائدة فيه:</a:t>
          </a:r>
          <a:endParaRPr lang="ar-SA" sz="3200" u="sng" kern="1200" dirty="0"/>
        </a:p>
      </dsp:txBody>
      <dsp:txXfrm>
        <a:off x="46056" y="46056"/>
        <a:ext cx="8137488" cy="851352"/>
      </dsp:txXfrm>
    </dsp:sp>
    <dsp:sp modelId="{5545B982-A93B-4816-9FC7-0D45AD0F400B}">
      <dsp:nvSpPr>
        <dsp:cNvPr id="0" name=""/>
        <dsp:cNvSpPr/>
      </dsp:nvSpPr>
      <dsp:spPr>
        <a:xfrm>
          <a:off x="0" y="915629"/>
          <a:ext cx="8229600" cy="235818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وهي الأمور التي لا يحصل بتحصيلها علم ، </a:t>
          </a:r>
          <a:r>
            <a:rPr lang="ar-SA" sz="3200" kern="1200" dirty="0" err="1" smtClean="0"/>
            <a:t>ولايفوت</a:t>
          </a:r>
          <a:r>
            <a:rPr lang="ar-SA" sz="3200" kern="1200" dirty="0" smtClean="0"/>
            <a:t> بفوتها فائدة ، أي هي أمور العلم بها لا يفيد والجهل بها لا يضر.</a:t>
          </a:r>
          <a:endParaRPr lang="ar-SA" sz="3200" kern="1200" dirty="0"/>
        </a:p>
      </dsp:txBody>
      <dsp:txXfrm>
        <a:off x="115117" y="1030746"/>
        <a:ext cx="7999366" cy="2127955"/>
      </dsp:txXfrm>
    </dsp:sp>
    <dsp:sp modelId="{3DA2411D-79D6-44DA-87C2-DB69483F2B1E}">
      <dsp:nvSpPr>
        <dsp:cNvPr id="0" name=""/>
        <dsp:cNvSpPr/>
      </dsp:nvSpPr>
      <dsp:spPr>
        <a:xfrm>
          <a:off x="0" y="3329955"/>
          <a:ext cx="8229600" cy="2358189"/>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أ- مثال ذلك ماء في تفسير قوله تعالى:(إِذْ قَالَ الْحَوَارِيُّونَ يَا عِيسَى ابْنَ مَرْيَمَ هَلْ يَسْتَطِيعُ رَبُّكَ أَنْ يُنَزِّلَ عَلَيْنَا مَائِدَةً مِنَ السَّمَاءِ قَالَ اتَّقُوا اللَّهَ إِنْ كُنْتُمْ مُؤْمِنِينَ (112) قَالُوا نُرِيدُ أَنْ نَأْكُلَ مِنْهَا وَتَطْمَئِنَّ قُلُوبُنَا وَنَعْلَمَ أَنْ قَدْ صَدَقْتَنَا وَنَكُونَ عَلَيْهَا مِنَ الشَّاهِدِينَ (113)  </a:t>
          </a:r>
          <a:endParaRPr lang="ar-SA" sz="3000" kern="1200" dirty="0"/>
        </a:p>
      </dsp:txBody>
      <dsp:txXfrm>
        <a:off x="115117" y="3445072"/>
        <a:ext cx="7999366" cy="212795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B58066-5879-4EED-BE42-438D00942927}">
      <dsp:nvSpPr>
        <dsp:cNvPr id="0" name=""/>
        <dsp:cNvSpPr/>
      </dsp:nvSpPr>
      <dsp:spPr>
        <a:xfrm>
          <a:off x="0" y="479314"/>
          <a:ext cx="8229600" cy="4114800"/>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89535" tIns="59690" rIns="89535" bIns="59690" numCol="1" spcCol="1270" anchor="ctr" anchorCtr="0">
          <a:noAutofit/>
        </a:bodyPr>
        <a:lstStyle/>
        <a:p>
          <a:pPr lvl="0" algn="justLow" defTabSz="2089150" rtl="1">
            <a:lnSpc>
              <a:spcPct val="90000"/>
            </a:lnSpc>
            <a:spcBef>
              <a:spcPct val="0"/>
            </a:spcBef>
            <a:spcAft>
              <a:spcPct val="35000"/>
            </a:spcAft>
          </a:pPr>
          <a:r>
            <a:rPr lang="ar-SA" sz="4700" kern="1200" dirty="0" smtClean="0"/>
            <a:t>قَالَ عِيسَى ابْنُ مَرْيَمَ اللَّهُمَّ رَبَّنَا أَنْزِلْ عَلَيْنَا مَائِدَةً مِنَ السَّمَاءِ تَكُونُ لَنَا عِيدًا لِأَوَّلِنَا وَآَخِرِنَا وَآَيَةً مِنْكَ وَارْزُقْنَا وَأَنْتَ خَيْرُ الرَّازِقِينَ(114) قَالَ اللَّهُ إِنِّي مُنَزِّلُهَا عَلَيْكُمْ فَمَنْ يَكْفُرْ بَعْدُ مِنْكُمْ فَإِنِّي أُعَذِّبُهُ عَذَابًا لَا أُعَذِّبُهُ أَحَدًا مِنَ الْعَالَمِينَ (115)</a:t>
          </a:r>
          <a:endParaRPr lang="ar-SA" sz="4700" kern="1200" dirty="0"/>
        </a:p>
      </dsp:txBody>
      <dsp:txXfrm>
        <a:off x="120518" y="599832"/>
        <a:ext cx="7988564" cy="387376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B55611-387D-4FBE-958F-58C046A1244E}">
      <dsp:nvSpPr>
        <dsp:cNvPr id="0" name=""/>
        <dsp:cNvSpPr/>
      </dsp:nvSpPr>
      <dsp:spPr>
        <a:xfrm rot="10800000">
          <a:off x="-1" y="316626"/>
          <a:ext cx="8229603" cy="3892709"/>
        </a:xfrm>
        <a:prstGeom prst="homePlate">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4536"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يعرض لذكر ما ورد من الروايات </a:t>
          </a:r>
          <a:r>
            <a:rPr lang="ar-SA" sz="3200" kern="1200" dirty="0" err="1" smtClean="0"/>
            <a:t>فى</a:t>
          </a:r>
          <a:r>
            <a:rPr lang="ar-SA" sz="3200" kern="1200" dirty="0" smtClean="0"/>
            <a:t> نوع الطعام الذى نزلت به مائدة السماء.. ثم يُعقِّب على هذا بقوله: "وأما الصواب من القول فيما كان على المائدة فأن يقال: كان عليها مأكول، وجائز أن يكون سمكاً وخبزاً، وجائز أن يكون ثمراً من الجنة، </a:t>
          </a:r>
          <a:r>
            <a:rPr lang="ar-SA" sz="3200" u="sng" kern="1200" dirty="0" smtClean="0">
              <a:solidFill>
                <a:srgbClr val="FF0000"/>
              </a:solidFill>
            </a:rPr>
            <a:t>وغير نافع العلم به، ولا ضار الجهل به، إذا أقرَّ تالي الآية بظاهر ما احتمله التنزيل".</a:t>
          </a:r>
          <a:endParaRPr lang="ar-SA" sz="3200" u="sng" kern="1200" dirty="0">
            <a:solidFill>
              <a:srgbClr val="FF0000"/>
            </a:solidFill>
          </a:endParaRPr>
        </a:p>
      </dsp:txBody>
      <dsp:txXfrm rot="10800000">
        <a:off x="973176" y="316626"/>
        <a:ext cx="7256426" cy="3892709"/>
      </dsp:txXfrm>
    </dsp:sp>
    <dsp:sp modelId="{A5139EC4-1EDE-40AA-B5E4-7B9DF604E0B5}">
      <dsp:nvSpPr>
        <dsp:cNvPr id="0" name=""/>
        <dsp:cNvSpPr/>
      </dsp:nvSpPr>
      <dsp:spPr>
        <a:xfrm>
          <a:off x="370384" y="1396750"/>
          <a:ext cx="1707453" cy="1723923"/>
        </a:xfrm>
        <a:prstGeom prst="ellipse">
          <a:avLst/>
        </a:prstGeom>
        <a:solidFill>
          <a:schemeClr val="bg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F1042-129F-4B5A-9D33-F7E0F230F942}">
      <dsp:nvSpPr>
        <dsp:cNvPr id="0" name=""/>
        <dsp:cNvSpPr/>
      </dsp:nvSpPr>
      <dsp:spPr>
        <a:xfrm>
          <a:off x="0" y="9514"/>
          <a:ext cx="8229600" cy="505439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وما يقال في هذا يقال في عدد الدراهم التي باع بها القوم يوسف ، قال تعالى:{و</a:t>
          </a:r>
          <a:r>
            <a:rPr lang="ar-SA" sz="3600" u="sng" kern="1200" dirty="0" smtClean="0"/>
            <a:t>َشَرَوْهُ</a:t>
          </a:r>
          <a:r>
            <a:rPr lang="ar-SA" sz="3600" kern="1200" dirty="0" smtClean="0"/>
            <a:t> بِثَمَنٍ بَخْسٍ دَرَاهِمَ مَعْدُودَةٍ وَكَانُواْ فِيهِ مِنَ الزَّاهِدِينَ}.. يعرض لمحاولات قدماء المفسِّرين </a:t>
          </a:r>
          <a:r>
            <a:rPr lang="ar-SA" sz="3600" kern="1200" dirty="0" err="1" smtClean="0"/>
            <a:t>فى</a:t>
          </a:r>
          <a:r>
            <a:rPr lang="ar-SA" sz="3600" kern="1200" dirty="0" smtClean="0"/>
            <a:t> تحديد عدد الدراهم، هل </a:t>
          </a:r>
          <a:r>
            <a:rPr lang="ar-SA" sz="3600" kern="1200" dirty="0" err="1" smtClean="0"/>
            <a:t>هى</a:t>
          </a:r>
          <a:r>
            <a:rPr lang="ar-SA" sz="3600" kern="1200" dirty="0" smtClean="0"/>
            <a:t> عشرون؟ أو اثنان وعشرون؟ أو أربعون؟.. إلى آخر ما ذكره من الروايات.. ثم يُعقَّب على ذلك كله بأنه ضرب من التكلف والتعسف، وأنه تكليف ما كلفنا به ، والإيمان بظاهر التنزيل فرض، وما عداه فموضوع عنا تكلف علمه"</a:t>
          </a:r>
          <a:endParaRPr lang="ar-SA" sz="3600" kern="1200" dirty="0"/>
        </a:p>
      </dsp:txBody>
      <dsp:txXfrm>
        <a:off x="246735" y="256249"/>
        <a:ext cx="7736130" cy="456092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3F0861-E796-46F9-8954-ED5645F84CFF}">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0C5AAC-A3B6-48FD-8FB1-5674F7564127}">
      <dsp:nvSpPr>
        <dsp:cNvPr id="0" name=""/>
        <dsp:cNvSpPr/>
      </dsp:nvSpPr>
      <dsp:spPr>
        <a:xfrm>
          <a:off x="5117" y="608932"/>
          <a:ext cx="8219365" cy="3308098"/>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ثم يقول بعد أن يفرغ من هذا كله: "وأَوْلى هذه الأقوال عندنا بتأويل قوله "التنور" قول من قال: التنور: الذى يُختبز فيه، لأن ذلك هو المعروف من كلام العرب، وكلام الله لا يُوَّجه إلا إلى الأغلب الأشهر من معانيه عند العرب.</a:t>
          </a:r>
        </a:p>
        <a:p>
          <a:pPr lvl="0" algn="justLow" defTabSz="1333500" rtl="1">
            <a:lnSpc>
              <a:spcPct val="90000"/>
            </a:lnSpc>
            <a:spcBef>
              <a:spcPct val="0"/>
            </a:spcBef>
            <a:spcAft>
              <a:spcPct val="35000"/>
            </a:spcAft>
          </a:pPr>
          <a:r>
            <a:rPr lang="ar-SA" sz="3000" kern="1200" dirty="0" smtClean="0"/>
            <a:t>    خلاصة الأمر أن الطبري يستعمل المألوف من كلام العرب وسيلة للترجيح.</a:t>
          </a:r>
          <a:endParaRPr lang="ar-SA" sz="3000" kern="1200" dirty="0"/>
        </a:p>
      </dsp:txBody>
      <dsp:txXfrm>
        <a:off x="166605" y="770420"/>
        <a:ext cx="7896389" cy="298512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58EE3-5B22-4D88-A3A0-81F17D2D98CE}">
      <dsp:nvSpPr>
        <dsp:cNvPr id="0" name=""/>
        <dsp:cNvSpPr/>
      </dsp:nvSpPr>
      <dsp:spPr>
        <a:xfrm>
          <a:off x="0" y="0"/>
          <a:ext cx="8229600" cy="9307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u="sng" kern="1200" dirty="0" smtClean="0"/>
            <a:t>رجوعه إلى الشعر القديم:</a:t>
          </a:r>
          <a:endParaRPr lang="ar-SA" sz="3200" u="sng" kern="1200" dirty="0"/>
        </a:p>
      </dsp:txBody>
      <dsp:txXfrm>
        <a:off x="45435" y="45435"/>
        <a:ext cx="8138730" cy="839871"/>
      </dsp:txXfrm>
    </dsp:sp>
    <dsp:sp modelId="{6D540C6F-A85F-4DAE-AF4C-1C4D947C6407}">
      <dsp:nvSpPr>
        <dsp:cNvPr id="0" name=""/>
        <dsp:cNvSpPr/>
      </dsp:nvSpPr>
      <dsp:spPr>
        <a:xfrm>
          <a:off x="0" y="942886"/>
          <a:ext cx="8229600" cy="2949751"/>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كذلك نجد ابن جرير يرجع إلى شواهد من الشعر القديم بشكل واسع، متبعاً </a:t>
          </a:r>
          <a:r>
            <a:rPr lang="ar-SA" sz="3200" kern="1200" dirty="0" err="1" smtClean="0"/>
            <a:t>فى</a:t>
          </a:r>
          <a:r>
            <a:rPr lang="ar-SA" sz="3200" kern="1200" dirty="0" smtClean="0"/>
            <a:t> هذا ما أثاره ابن عباس </a:t>
          </a:r>
          <a:r>
            <a:rPr lang="ar-SA" sz="3200" kern="1200" dirty="0" err="1" smtClean="0"/>
            <a:t>فى</a:t>
          </a:r>
          <a:r>
            <a:rPr lang="ar-SA" sz="3200" kern="1200" dirty="0" smtClean="0"/>
            <a:t> ذلك، فمثلاً عند تفسيره لقوله تعالى </a:t>
          </a:r>
          <a:r>
            <a:rPr lang="ar-SA" sz="3200" kern="1200" dirty="0" err="1" smtClean="0"/>
            <a:t>فى</a:t>
          </a:r>
          <a:r>
            <a:rPr lang="ar-SA" sz="3200" kern="1200" dirty="0" smtClean="0"/>
            <a:t> الآية [22] من سورة البقرة: {...فَلاَ تَجْعَلُواْ للَّهِ أَندَاداً}.. يقول ما نصه: قال أبو جعفر: والأنداد جمع ند، والند: العدل والمثل، كما قال حسان ابن ثابت:</a:t>
          </a:r>
          <a:endParaRPr lang="ar-SA" sz="3200" kern="1200" dirty="0"/>
        </a:p>
      </dsp:txBody>
      <dsp:txXfrm>
        <a:off x="143995" y="1086881"/>
        <a:ext cx="7941610" cy="2661761"/>
      </dsp:txXfrm>
    </dsp:sp>
    <dsp:sp modelId="{4775F1B3-5787-4AB3-9AB8-AA655A3717D5}">
      <dsp:nvSpPr>
        <dsp:cNvPr id="0" name=""/>
        <dsp:cNvSpPr/>
      </dsp:nvSpPr>
      <dsp:spPr>
        <a:xfrm>
          <a:off x="0" y="3904783"/>
          <a:ext cx="8229600" cy="1423808"/>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*أتهجوهُ وليستَ له بندٍ * فَشَرُّكُمَا لِخَيرِكُما الفِدَاءُ*</a:t>
          </a:r>
          <a:endParaRPr lang="ar-SA" sz="3200" kern="1200" dirty="0"/>
        </a:p>
      </dsp:txBody>
      <dsp:txXfrm>
        <a:off x="69505" y="3974288"/>
        <a:ext cx="8090590" cy="128479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9D7BB-F8A6-4247-9594-C1C6A7354BAD}">
      <dsp:nvSpPr>
        <dsp:cNvPr id="0" name=""/>
        <dsp:cNvSpPr/>
      </dsp:nvSpPr>
      <dsp:spPr>
        <a:xfrm>
          <a:off x="0" y="0"/>
          <a:ext cx="8229600" cy="1259335"/>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وفي قوله تعالى :(َيَا أَيُّهَا الَّذِينَ آَمَنُوا اتَّقُوا اللَّهَ وَابْتَغُوا إِلَيْهِ الْوَسِيلَةَ وَجَاهِدُوا فِي سَبِيلِهِ لَعَلَّكُمْ تُفْلِحُونَ (35)</a:t>
          </a:r>
          <a:endParaRPr lang="ar-SA" sz="3200" kern="1200" dirty="0"/>
        </a:p>
      </dsp:txBody>
      <dsp:txXfrm>
        <a:off x="61476" y="61476"/>
        <a:ext cx="8106648" cy="1136383"/>
      </dsp:txXfrm>
    </dsp:sp>
    <dsp:sp modelId="{180D04B9-AF5F-42F5-84FD-22DEA4EA4E5B}">
      <dsp:nvSpPr>
        <dsp:cNvPr id="0" name=""/>
        <dsp:cNvSpPr/>
      </dsp:nvSpPr>
      <dsp:spPr>
        <a:xfrm>
          <a:off x="0" y="1368152"/>
          <a:ext cx="8229600" cy="979439"/>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نجده يفسر الوسيلة بأنها القربة.</a:t>
          </a:r>
          <a:endParaRPr lang="ar-SA" sz="3200" kern="1200" dirty="0"/>
        </a:p>
      </dsp:txBody>
      <dsp:txXfrm>
        <a:off x="47812" y="1415964"/>
        <a:ext cx="8133976" cy="883815"/>
      </dsp:txXfrm>
    </dsp:sp>
    <dsp:sp modelId="{2337446A-8572-41C2-BA7A-425E4A673D5D}">
      <dsp:nvSpPr>
        <dsp:cNvPr id="0" name=""/>
        <dsp:cNvSpPr/>
      </dsp:nvSpPr>
      <dsp:spPr>
        <a:xfrm>
          <a:off x="0" y="2400267"/>
          <a:ext cx="8229600" cy="1259335"/>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وابتغوا إليه الوسيلة"، يقول: واطلبوا القربة إليه بالعمل بما يرضيه.</a:t>
          </a:r>
          <a:endParaRPr lang="ar-SA" sz="3200" kern="1200" dirty="0"/>
        </a:p>
      </dsp:txBody>
      <dsp:txXfrm>
        <a:off x="61476" y="2461743"/>
        <a:ext cx="8106648" cy="1136383"/>
      </dsp:txXfrm>
    </dsp:sp>
    <dsp:sp modelId="{A00F997A-EE18-42C0-ACA9-5A60ECE125C0}">
      <dsp:nvSpPr>
        <dsp:cNvPr id="0" name=""/>
        <dsp:cNvSpPr/>
      </dsp:nvSpPr>
      <dsp:spPr>
        <a:xfrm>
          <a:off x="0" y="3672408"/>
          <a:ext cx="8229600" cy="915650"/>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ويستشهد بقول عنترة:</a:t>
          </a:r>
          <a:endParaRPr lang="ar-SA" sz="3200" kern="1200" dirty="0"/>
        </a:p>
      </dsp:txBody>
      <dsp:txXfrm>
        <a:off x="44698" y="3717106"/>
        <a:ext cx="8140204" cy="826254"/>
      </dsp:txXfrm>
    </dsp:sp>
    <dsp:sp modelId="{3006DD3F-37ED-41DB-A6D0-38DC6D300457}">
      <dsp:nvSpPr>
        <dsp:cNvPr id="0" name=""/>
        <dsp:cNvSpPr/>
      </dsp:nvSpPr>
      <dsp:spPr>
        <a:xfrm>
          <a:off x="0" y="4713493"/>
          <a:ext cx="8229600" cy="951885"/>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إنَّ الرِّجَالَ لَهُمْ إِلَيْكِ وَسِيلَةٌ... إِنْ يَأْخُذُوكِ، تكَحَّلِي وتَخَضَّبي  </a:t>
          </a:r>
          <a:endParaRPr lang="ar-SA" sz="3200" kern="1200" dirty="0"/>
        </a:p>
      </dsp:txBody>
      <dsp:txXfrm>
        <a:off x="46467" y="4759960"/>
        <a:ext cx="8136666" cy="85895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CF45A0-799B-4993-9B2D-238D3BB56B66}">
      <dsp:nvSpPr>
        <dsp:cNvPr id="0" name=""/>
        <dsp:cNvSpPr/>
      </dsp:nvSpPr>
      <dsp:spPr>
        <a:xfrm rot="10800000">
          <a:off x="-1" y="665"/>
          <a:ext cx="8229603" cy="494858"/>
        </a:xfrm>
        <a:prstGeom prst="homePlate">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219934" tIns="121920" rIns="227584" bIns="121920" numCol="1" spcCol="1270" anchor="ctr" anchorCtr="0">
          <a:noAutofit/>
        </a:bodyPr>
        <a:lstStyle/>
        <a:p>
          <a:pPr lvl="0" algn="ctr" defTabSz="1422400" rtl="1">
            <a:lnSpc>
              <a:spcPct val="90000"/>
            </a:lnSpc>
            <a:spcBef>
              <a:spcPct val="0"/>
            </a:spcBef>
            <a:spcAft>
              <a:spcPct val="35000"/>
            </a:spcAft>
          </a:pPr>
          <a:r>
            <a:rPr lang="ar-SA" sz="3200" b="1" u="sng" kern="1200" dirty="0" smtClean="0"/>
            <a:t>اهتمامه بالمذاهب النحوية:</a:t>
          </a:r>
          <a:endParaRPr lang="ar-SA" sz="3200" u="sng" kern="1200" dirty="0"/>
        </a:p>
      </dsp:txBody>
      <dsp:txXfrm rot="10800000">
        <a:off x="123713" y="665"/>
        <a:ext cx="8105889" cy="494858"/>
      </dsp:txXfrm>
    </dsp:sp>
    <dsp:sp modelId="{C09D7576-0D81-46B2-907C-E41ADF8DB31A}">
      <dsp:nvSpPr>
        <dsp:cNvPr id="0" name=""/>
        <dsp:cNvSpPr/>
      </dsp:nvSpPr>
      <dsp:spPr>
        <a:xfrm>
          <a:off x="103269" y="67780"/>
          <a:ext cx="379443" cy="35788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08D399-0594-48B0-9BF9-556F0A8C8BEA}">
      <dsp:nvSpPr>
        <dsp:cNvPr id="0" name=""/>
        <dsp:cNvSpPr/>
      </dsp:nvSpPr>
      <dsp:spPr>
        <a:xfrm rot="10800000">
          <a:off x="-1" y="576864"/>
          <a:ext cx="8229603" cy="1002330"/>
        </a:xfrm>
        <a:prstGeom prst="homePlate">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19934"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قال تعالى: {مَّثَلُ الَّذِينَ كَفَرُواْ بِرَبِّهِمْ أَعْمَالُهُمْ كَرَمَادٍ اشْتَدَّتْ بِهِ الرِّيحُ فِي يَوْمٍ عَاصِفٍ}</a:t>
          </a:r>
          <a:endParaRPr lang="ar-SA" sz="3200" kern="1200" dirty="0"/>
        </a:p>
      </dsp:txBody>
      <dsp:txXfrm rot="10800000">
        <a:off x="250581" y="576864"/>
        <a:ext cx="7979021" cy="1002330"/>
      </dsp:txXfrm>
    </dsp:sp>
    <dsp:sp modelId="{064065D9-AE3E-49B2-9A32-D076627DAD8B}">
      <dsp:nvSpPr>
        <dsp:cNvPr id="0" name=""/>
        <dsp:cNvSpPr/>
      </dsp:nvSpPr>
      <dsp:spPr>
        <a:xfrm>
          <a:off x="72299" y="796001"/>
          <a:ext cx="498748" cy="49874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3D8F7E-6D8C-44C4-913E-176E85AE00CD}">
      <dsp:nvSpPr>
        <dsp:cNvPr id="0" name=""/>
        <dsp:cNvSpPr/>
      </dsp:nvSpPr>
      <dsp:spPr>
        <a:xfrm rot="10800000">
          <a:off x="-1" y="1737186"/>
          <a:ext cx="8229603" cy="1345663"/>
        </a:xfrm>
        <a:prstGeom prst="homePlat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19934"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يقول ما نصه: "اختلف أهل العربية </a:t>
          </a:r>
          <a:r>
            <a:rPr lang="ar-SA" sz="3200" kern="1200" dirty="0" err="1" smtClean="0"/>
            <a:t>فى</a:t>
          </a:r>
          <a:r>
            <a:rPr lang="ar-SA" sz="3200" kern="1200" dirty="0" smtClean="0"/>
            <a:t> رفع "مثل" فقال بعض نحويي البصرة: إنما هو كأنه قال: ومما نَقُصُّ عليكم مَثَل الذين كفروا، ثم أقبل يُفسِّره كما قال: مثل الجنة.</a:t>
          </a:r>
          <a:endParaRPr lang="ar-SA" sz="3200" kern="1200" dirty="0"/>
        </a:p>
      </dsp:txBody>
      <dsp:txXfrm rot="10800000">
        <a:off x="336415" y="1737186"/>
        <a:ext cx="7893187" cy="1345663"/>
      </dsp:txXfrm>
    </dsp:sp>
    <dsp:sp modelId="{536D100C-D9D3-4E7E-AE96-5503959D3BD0}">
      <dsp:nvSpPr>
        <dsp:cNvPr id="0" name=""/>
        <dsp:cNvSpPr/>
      </dsp:nvSpPr>
      <dsp:spPr>
        <a:xfrm>
          <a:off x="137611" y="2167507"/>
          <a:ext cx="498748" cy="49874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318025-6325-4ACD-8448-BBB5C3782FD4}">
      <dsp:nvSpPr>
        <dsp:cNvPr id="0" name=""/>
        <dsp:cNvSpPr/>
      </dsp:nvSpPr>
      <dsp:spPr>
        <a:xfrm rot="10800000">
          <a:off x="-1" y="3290538"/>
          <a:ext cx="8229603" cy="1610853"/>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19934"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وقال بعض نحويي الكوفيين: إنما المَثَل للأعمال، ولكن العرب تُقَدِّم الأسماء لأنها أعرف، ثم تأتى بالخبر الذى تُخْبر عنه مع صاحبه.</a:t>
          </a:r>
          <a:endParaRPr lang="ar-SA" sz="3200" kern="1200" dirty="0"/>
        </a:p>
      </dsp:txBody>
      <dsp:txXfrm rot="10800000">
        <a:off x="402712" y="3290538"/>
        <a:ext cx="7826890" cy="1610853"/>
      </dsp:txXfrm>
    </dsp:sp>
    <dsp:sp modelId="{1A2C3C26-53DC-4D21-ADAA-28800B7FCFBC}">
      <dsp:nvSpPr>
        <dsp:cNvPr id="0" name=""/>
        <dsp:cNvSpPr/>
      </dsp:nvSpPr>
      <dsp:spPr>
        <a:xfrm>
          <a:off x="72299" y="3859712"/>
          <a:ext cx="498748" cy="49874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5DAA5C-A346-4378-B226-C98C6515EBEA}">
      <dsp:nvSpPr>
        <dsp:cNvPr id="0" name=""/>
        <dsp:cNvSpPr/>
      </dsp:nvSpPr>
      <dsp:spPr>
        <a:xfrm rot="10800000">
          <a:off x="-1" y="5050272"/>
          <a:ext cx="8229603" cy="565306"/>
        </a:xfrm>
        <a:prstGeom prst="homePlat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19934"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ومعنى الكلام: مَثَلُ أعمال الذين كفروا بربهم كرماد.. إلخ".</a:t>
          </a:r>
          <a:endParaRPr lang="ar-SA" sz="3200" kern="1200" dirty="0"/>
        </a:p>
      </dsp:txBody>
      <dsp:txXfrm rot="10800000">
        <a:off x="141325" y="5050272"/>
        <a:ext cx="8088277" cy="565306"/>
      </dsp:txXfrm>
    </dsp:sp>
    <dsp:sp modelId="{BBA987FA-9872-4866-86CC-96735A9ADCC6}">
      <dsp:nvSpPr>
        <dsp:cNvPr id="0" name=""/>
        <dsp:cNvSpPr/>
      </dsp:nvSpPr>
      <dsp:spPr>
        <a:xfrm>
          <a:off x="72299" y="5094753"/>
          <a:ext cx="498748" cy="49874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16B7AF-9C42-4B31-BA80-27A16D420919}">
      <dsp:nvSpPr>
        <dsp:cNvPr id="0" name=""/>
        <dsp:cNvSpPr/>
      </dsp:nvSpPr>
      <dsp:spPr>
        <a:xfrm>
          <a:off x="0" y="288031"/>
          <a:ext cx="8229600" cy="148429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u="sng" kern="1200" dirty="0" smtClean="0"/>
            <a:t>معالجته للأحكام الفقهية:</a:t>
          </a:r>
          <a:endParaRPr lang="ar-SA" sz="3200" u="sng" kern="1200" dirty="0"/>
        </a:p>
      </dsp:txBody>
      <dsp:txXfrm>
        <a:off x="72457" y="360488"/>
        <a:ext cx="8084686" cy="1339376"/>
      </dsp:txXfrm>
    </dsp:sp>
    <dsp:sp modelId="{80B883CB-5229-4103-A29D-776E857E49EF}">
      <dsp:nvSpPr>
        <dsp:cNvPr id="0" name=""/>
        <dsp:cNvSpPr/>
      </dsp:nvSpPr>
      <dsp:spPr>
        <a:xfrm>
          <a:off x="0" y="2181453"/>
          <a:ext cx="8229600" cy="252314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كذلك الطبري يولي المسائل الفقهية اهتماما كبيرا نجده يعالج فيه أقوال العلماء ومذاهبهم، ويخلص من ذلك كله </a:t>
          </a:r>
          <a:r>
            <a:rPr lang="ar-SA" sz="3200" kern="1200" dirty="0" err="1" smtClean="0"/>
            <a:t>برأى</a:t>
          </a:r>
          <a:r>
            <a:rPr lang="ar-SA" sz="3200" kern="1200" dirty="0" smtClean="0"/>
            <a:t> يختاره لنفسه، ويرجحه بالأدلة العلمية القيمة، فمثلاً عندما يتعرض لقوله تعالى: {وَالْخَيْلَ وَالْبِغَالَ وَالْحَمِيرَ لِتَرْكَبُوهَا وَزِينَةً وَيَخْلُقُ مَا لاَ تَعْلَمُونَ} النحل:8</a:t>
          </a:r>
          <a:endParaRPr lang="ar-SA" sz="3200" kern="1200" dirty="0"/>
        </a:p>
      </dsp:txBody>
      <dsp:txXfrm>
        <a:off x="123170" y="2304623"/>
        <a:ext cx="7983260" cy="227680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029C2-D010-4E46-AFA6-C4CC69E2CEA6}">
      <dsp:nvSpPr>
        <dsp:cNvPr id="0" name=""/>
        <dsp:cNvSpPr/>
      </dsp:nvSpPr>
      <dsp:spPr>
        <a:xfrm>
          <a:off x="0" y="0"/>
          <a:ext cx="4525963" cy="4525963"/>
        </a:xfrm>
        <a:prstGeom prst="pie">
          <a:avLst>
            <a:gd name="adj1" fmla="val 5400000"/>
            <a:gd name="adj2" fmla="val 1620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269A717-B670-4B9B-953F-67A1A50BC96C}">
      <dsp:nvSpPr>
        <dsp:cNvPr id="0" name=""/>
        <dsp:cNvSpPr/>
      </dsp:nvSpPr>
      <dsp:spPr>
        <a:xfrm>
          <a:off x="2262981" y="0"/>
          <a:ext cx="5966618" cy="4525963"/>
        </a:xfrm>
        <a:prstGeom prst="rect">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justLow" defTabSz="1511300" rtl="1">
            <a:lnSpc>
              <a:spcPct val="90000"/>
            </a:lnSpc>
            <a:spcBef>
              <a:spcPct val="0"/>
            </a:spcBef>
            <a:spcAft>
              <a:spcPct val="35000"/>
            </a:spcAft>
          </a:pPr>
          <a:r>
            <a:rPr lang="ar-SA" sz="3400" kern="1200" dirty="0" smtClean="0"/>
            <a:t>نجده يعرض لأقوال العلماء في حكم </a:t>
          </a:r>
          <a:r>
            <a:rPr lang="ar-SA" sz="3400" u="sng" kern="1200" dirty="0" smtClean="0"/>
            <a:t>أكل لحوم الخيل والبغال والحمير</a:t>
          </a:r>
          <a:r>
            <a:rPr lang="ar-SA" sz="3400" kern="1200" dirty="0" smtClean="0"/>
            <a:t>، ويذكر قول كل قائل بسنده... وأخيراً يختار قول مَنْ قال: إن الآية لا تدل على حُرْمة شيء من ذلك.</a:t>
          </a:r>
        </a:p>
        <a:p>
          <a:pPr lvl="0" algn="justLow" defTabSz="1511300" rtl="1">
            <a:lnSpc>
              <a:spcPct val="90000"/>
            </a:lnSpc>
            <a:spcBef>
              <a:spcPct val="0"/>
            </a:spcBef>
            <a:spcAft>
              <a:spcPct val="35000"/>
            </a:spcAft>
          </a:pPr>
          <a:r>
            <a:rPr lang="ar-SA" sz="3400" kern="1200" dirty="0" smtClean="0"/>
            <a:t>لذلك يقول الإمام </a:t>
          </a:r>
          <a:r>
            <a:rPr lang="ar-SA" sz="3400" kern="1200" dirty="0" err="1" smtClean="0"/>
            <a:t>البغوي</a:t>
          </a:r>
          <a:r>
            <a:rPr lang="ar-SA" sz="3400" kern="1200" dirty="0" smtClean="0"/>
            <a:t> – في معالم التنزيل-:ليس المراد من الآية بيان التحليل والتحريم بل المراد منه تعريف الله عباده نعمه وتنبيههم على كمال قدرته وحكمته. </a:t>
          </a:r>
          <a:endParaRPr lang="ar-SA" sz="3400" kern="1200" dirty="0"/>
        </a:p>
      </dsp:txBody>
      <dsp:txXfrm>
        <a:off x="2262981" y="0"/>
        <a:ext cx="5966618" cy="4525963"/>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AE56-E2FB-4CD5-BA50-CA238D60B1FD}">
      <dsp:nvSpPr>
        <dsp:cNvPr id="0" name=""/>
        <dsp:cNvSpPr/>
      </dsp:nvSpPr>
      <dsp:spPr>
        <a:xfrm>
          <a:off x="0" y="264211"/>
          <a:ext cx="8229600" cy="153124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justLow" defTabSz="1466850" rtl="1">
            <a:lnSpc>
              <a:spcPct val="90000"/>
            </a:lnSpc>
            <a:spcBef>
              <a:spcPct val="0"/>
            </a:spcBef>
            <a:spcAft>
              <a:spcPct val="35000"/>
            </a:spcAft>
          </a:pPr>
          <a:r>
            <a:rPr lang="ar-SA" sz="3300" b="1" u="sng" kern="1200" dirty="0" smtClean="0"/>
            <a:t>خوضه </a:t>
          </a:r>
          <a:r>
            <a:rPr lang="ar-SA" sz="3300" b="1" u="sng" kern="1200" dirty="0" err="1" smtClean="0"/>
            <a:t>فى</a:t>
          </a:r>
          <a:r>
            <a:rPr lang="ar-SA" sz="3300" b="1" u="sng" kern="1200" dirty="0" smtClean="0"/>
            <a:t> مسائل الكلام:</a:t>
          </a:r>
          <a:endParaRPr lang="ar-SA" sz="3300" u="sng" kern="1200" dirty="0"/>
        </a:p>
      </dsp:txBody>
      <dsp:txXfrm>
        <a:off x="74749" y="338960"/>
        <a:ext cx="8080102" cy="1381743"/>
      </dsp:txXfrm>
    </dsp:sp>
    <dsp:sp modelId="{A9D9A706-B388-4DC6-9E10-2D173EA0CB43}">
      <dsp:nvSpPr>
        <dsp:cNvPr id="0" name=""/>
        <dsp:cNvSpPr/>
      </dsp:nvSpPr>
      <dsp:spPr>
        <a:xfrm>
          <a:off x="0" y="1890493"/>
          <a:ext cx="8229600" cy="270270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justLow" defTabSz="1466850" rtl="1">
            <a:lnSpc>
              <a:spcPct val="90000"/>
            </a:lnSpc>
            <a:spcBef>
              <a:spcPct val="0"/>
            </a:spcBef>
            <a:spcAft>
              <a:spcPct val="35000"/>
            </a:spcAft>
          </a:pPr>
          <a:r>
            <a:rPr lang="ar-SA" sz="3300" kern="1200" dirty="0" smtClean="0"/>
            <a:t>لا يفوتنا أن نذكر ما يختص بالمسائل الكلامية عند الطبري إذ أنه كان يتعرض لبعض </a:t>
          </a:r>
          <a:r>
            <a:rPr lang="ar-SA" sz="3300" kern="1200" dirty="0" err="1" smtClean="0"/>
            <a:t>النواحى</a:t>
          </a:r>
          <a:r>
            <a:rPr lang="ar-SA" sz="3300" kern="1200" dirty="0" smtClean="0"/>
            <a:t> الكلامية في كثير من آيات القرآن، وهو </a:t>
          </a:r>
          <a:r>
            <a:rPr lang="ar-SA" sz="3300" kern="1200" dirty="0" err="1" smtClean="0"/>
            <a:t>فى</a:t>
          </a:r>
          <a:r>
            <a:rPr lang="ar-SA" sz="3300" kern="1200" dirty="0" smtClean="0"/>
            <a:t> جدله </a:t>
          </a:r>
          <a:r>
            <a:rPr lang="ar-SA" sz="3300" kern="1200" dirty="0" err="1" smtClean="0"/>
            <a:t>الكلامى</a:t>
          </a:r>
          <a:r>
            <a:rPr lang="ar-SA" sz="3300" kern="1200" dirty="0" smtClean="0"/>
            <a:t> ومناقشته لهذه  المسائل يتبع منهج أهل السُّنَّة والجماعة </a:t>
          </a:r>
          <a:r>
            <a:rPr lang="ar-SA" sz="3300" kern="1200" dirty="0" err="1" smtClean="0"/>
            <a:t>فى</a:t>
          </a:r>
          <a:r>
            <a:rPr lang="ar-SA" sz="3300" kern="1200" dirty="0" smtClean="0"/>
            <a:t> آرائهم، ويظهر ذلك جلياً </a:t>
          </a:r>
          <a:r>
            <a:rPr lang="ar-SA" sz="3300" kern="1200" dirty="0" err="1" smtClean="0"/>
            <a:t>فى</a:t>
          </a:r>
          <a:r>
            <a:rPr lang="ar-SA" sz="3300" kern="1200" dirty="0" smtClean="0"/>
            <a:t> رده على القدرية </a:t>
          </a:r>
          <a:r>
            <a:rPr lang="ar-SA" sz="3300" kern="1200" dirty="0" err="1" smtClean="0"/>
            <a:t>فى</a:t>
          </a:r>
          <a:r>
            <a:rPr lang="ar-SA" sz="3300" kern="1200" dirty="0" smtClean="0"/>
            <a:t> مسألة الاختيار.</a:t>
          </a:r>
          <a:endParaRPr lang="ar-SA" sz="3300" kern="1200" dirty="0"/>
        </a:p>
      </dsp:txBody>
      <dsp:txXfrm>
        <a:off x="131935" y="2022428"/>
        <a:ext cx="7965730" cy="243883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CB37A0-E609-425A-9290-4E5AACA25547}">
      <dsp:nvSpPr>
        <dsp:cNvPr id="0" name=""/>
        <dsp:cNvSpPr/>
      </dsp:nvSpPr>
      <dsp:spPr>
        <a:xfrm>
          <a:off x="-5816594" y="-836588"/>
          <a:ext cx="6926267" cy="6926267"/>
        </a:xfrm>
        <a:prstGeom prst="blockArc">
          <a:avLst>
            <a:gd name="adj1" fmla="val 18900000"/>
            <a:gd name="adj2" fmla="val 2700000"/>
            <a:gd name="adj3" fmla="val 312"/>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FF4B26-CCE2-4ACF-BBE1-8A78C6BD4F35}">
      <dsp:nvSpPr>
        <dsp:cNvPr id="0" name=""/>
        <dsp:cNvSpPr/>
      </dsp:nvSpPr>
      <dsp:spPr>
        <a:xfrm>
          <a:off x="730415" y="0"/>
          <a:ext cx="7444406" cy="2054017"/>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816838" tIns="81280" rIns="81280" bIns="81280" numCol="1" spcCol="1270" anchor="ctr" anchorCtr="0">
          <a:noAutofit/>
        </a:bodyPr>
        <a:lstStyle/>
        <a:p>
          <a:pPr lvl="0" algn="justLow" defTabSz="1422400" rtl="1">
            <a:lnSpc>
              <a:spcPct val="90000"/>
            </a:lnSpc>
            <a:spcBef>
              <a:spcPct val="0"/>
            </a:spcBef>
            <a:spcAft>
              <a:spcPct val="35000"/>
            </a:spcAft>
          </a:pPr>
          <a:r>
            <a:rPr lang="ar-SA" sz="3200" kern="1200" dirty="0" smtClean="0"/>
            <a:t>وكثيراً ما نجد ابن جرير يتصدى للرد على المعتزلة </a:t>
          </a:r>
          <a:r>
            <a:rPr lang="ar-SA" sz="3200" kern="1200" dirty="0" err="1" smtClean="0"/>
            <a:t>فى</a:t>
          </a:r>
          <a:r>
            <a:rPr lang="ar-SA" sz="3200" kern="1200" dirty="0" smtClean="0"/>
            <a:t> كثير من آرائهم </a:t>
          </a:r>
          <a:r>
            <a:rPr lang="ar-SA" sz="3200" kern="1200" dirty="0" err="1" smtClean="0"/>
            <a:t>الاعقتادية</a:t>
          </a:r>
          <a:r>
            <a:rPr lang="ar-SA" sz="3200" kern="1200" dirty="0" smtClean="0"/>
            <a:t> ، خاصة تفسيرهم </a:t>
          </a:r>
          <a:r>
            <a:rPr lang="ar-SA" sz="3200" u="sng" kern="1200" dirty="0" err="1" smtClean="0"/>
            <a:t>العقلى</a:t>
          </a:r>
          <a:r>
            <a:rPr lang="ar-SA" sz="3200" u="sng" kern="1200" dirty="0" smtClean="0"/>
            <a:t> </a:t>
          </a:r>
          <a:r>
            <a:rPr lang="ar-SA" sz="3200" u="sng" kern="1200" dirty="0" err="1" smtClean="0"/>
            <a:t>التنزيهى</a:t>
          </a:r>
          <a:r>
            <a:rPr lang="ar-SA" sz="3200" u="sng" kern="1200" dirty="0" smtClean="0"/>
            <a:t>  للآيات </a:t>
          </a:r>
          <a:r>
            <a:rPr lang="ar-SA" sz="3200" u="sng" kern="1200" dirty="0" err="1" smtClean="0"/>
            <a:t>التى</a:t>
          </a:r>
          <a:r>
            <a:rPr lang="ar-SA" sz="3200" u="sng" kern="1200" dirty="0" smtClean="0"/>
            <a:t> تثبت رؤية الله عند أهل السُّنَّة.</a:t>
          </a:r>
          <a:endParaRPr lang="ar-SA" sz="3200" u="sng" kern="1200" dirty="0"/>
        </a:p>
      </dsp:txBody>
      <dsp:txXfrm>
        <a:off x="730415" y="0"/>
        <a:ext cx="7444406" cy="2054017"/>
      </dsp:txXfrm>
    </dsp:sp>
    <dsp:sp modelId="{F7245197-1994-4217-9EA6-B376C583D7EB}">
      <dsp:nvSpPr>
        <dsp:cNvPr id="0" name=""/>
        <dsp:cNvSpPr/>
      </dsp:nvSpPr>
      <dsp:spPr>
        <a:xfrm>
          <a:off x="82352" y="0"/>
          <a:ext cx="1286359" cy="202180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4E5974-EBD0-4F20-B376-63F79A4E1FA9}">
      <dsp:nvSpPr>
        <dsp:cNvPr id="0" name=""/>
        <dsp:cNvSpPr/>
      </dsp:nvSpPr>
      <dsp:spPr>
        <a:xfrm>
          <a:off x="946429" y="2160244"/>
          <a:ext cx="7070333" cy="1786001"/>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816838" tIns="81280" rIns="81280" bIns="81280" numCol="1" spcCol="1270" anchor="ctr" anchorCtr="0">
          <a:noAutofit/>
        </a:bodyPr>
        <a:lstStyle/>
        <a:p>
          <a:pPr lvl="0" algn="justLow" defTabSz="1422400" rtl="1">
            <a:lnSpc>
              <a:spcPct val="90000"/>
            </a:lnSpc>
            <a:spcBef>
              <a:spcPct val="0"/>
            </a:spcBef>
            <a:spcAft>
              <a:spcPct val="35000"/>
            </a:spcAft>
          </a:pPr>
          <a:r>
            <a:rPr lang="ar-SA" sz="3200" kern="1200" dirty="0" smtClean="0"/>
            <a:t>كما نراه يذهب إلى ما ذهب إليه السلَف من عدم صرف </a:t>
          </a:r>
          <a:r>
            <a:rPr lang="ar-SA" sz="3200" u="sng" kern="1200" dirty="0" smtClean="0"/>
            <a:t>آيات الصفات عن ظاهرها</a:t>
          </a:r>
          <a:r>
            <a:rPr lang="ar-SA" sz="3200" kern="1200" dirty="0" smtClean="0"/>
            <a:t>، مع المعارضة لفكرة التجسيم والتشبيه.</a:t>
          </a:r>
          <a:endParaRPr lang="ar-SA" sz="3200" kern="1200" dirty="0"/>
        </a:p>
      </dsp:txBody>
      <dsp:txXfrm>
        <a:off x="946429" y="2160244"/>
        <a:ext cx="7070333" cy="1786001"/>
      </dsp:txXfrm>
    </dsp:sp>
    <dsp:sp modelId="{2CBBF43C-AE67-405F-9548-4C703FFE0519}">
      <dsp:nvSpPr>
        <dsp:cNvPr id="0" name=""/>
        <dsp:cNvSpPr/>
      </dsp:nvSpPr>
      <dsp:spPr>
        <a:xfrm>
          <a:off x="566570" y="2160239"/>
          <a:ext cx="1171963" cy="18106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034DCC-A0C5-480F-B077-504A0F55E579}">
      <dsp:nvSpPr>
        <dsp:cNvPr id="0" name=""/>
        <dsp:cNvSpPr/>
      </dsp:nvSpPr>
      <dsp:spPr>
        <a:xfrm>
          <a:off x="658428" y="4104458"/>
          <a:ext cx="7444406" cy="741045"/>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816838" tIns="81280" rIns="81280" bIns="81280" numCol="1" spcCol="1270" anchor="ctr" anchorCtr="0">
          <a:noAutofit/>
        </a:bodyPr>
        <a:lstStyle/>
        <a:p>
          <a:pPr lvl="0" algn="r" defTabSz="1422400" rtl="1">
            <a:lnSpc>
              <a:spcPct val="90000"/>
            </a:lnSpc>
            <a:spcBef>
              <a:spcPct val="0"/>
            </a:spcBef>
            <a:spcAft>
              <a:spcPct val="35000"/>
            </a:spcAft>
          </a:pPr>
          <a:r>
            <a:rPr lang="ar-SA" sz="3200" kern="1200" dirty="0" smtClean="0"/>
            <a:t>ولا يقول بالتأويل.</a:t>
          </a:r>
          <a:endParaRPr lang="ar-SA" sz="3200" kern="1200" dirty="0"/>
        </a:p>
      </dsp:txBody>
      <dsp:txXfrm>
        <a:off x="658428" y="4104458"/>
        <a:ext cx="7444406" cy="741045"/>
      </dsp:txXfrm>
    </dsp:sp>
    <dsp:sp modelId="{E0570F3E-C91A-4D55-861B-48CBC39191E9}">
      <dsp:nvSpPr>
        <dsp:cNvPr id="0" name=""/>
        <dsp:cNvSpPr/>
      </dsp:nvSpPr>
      <dsp:spPr>
        <a:xfrm>
          <a:off x="442385" y="4104455"/>
          <a:ext cx="620655" cy="828698"/>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7AAE07-6310-4531-BF2A-FC9C4EF1A2C2}">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864FA410-DD98-44DE-9BA7-9C843EA12D85}">
      <dsp:nvSpPr>
        <dsp:cNvPr id="0" name=""/>
        <dsp:cNvSpPr/>
      </dsp:nvSpPr>
      <dsp:spPr>
        <a:xfrm>
          <a:off x="270033" y="1357788"/>
          <a:ext cx="7689532" cy="1810385"/>
        </a:xfrm>
        <a:prstGeom prst="roundRect">
          <a:avLst/>
        </a:prstGeom>
        <a:gradFill rotWithShape="0">
          <a:gsLst>
            <a:gs pos="0">
              <a:schemeClr val="accent1">
                <a:shade val="80000"/>
                <a:hueOff val="0"/>
                <a:satOff val="0"/>
                <a:lumOff val="0"/>
                <a:alphaOff val="0"/>
                <a:tint val="50000"/>
                <a:satMod val="300000"/>
              </a:schemeClr>
            </a:gs>
            <a:gs pos="35000">
              <a:schemeClr val="accent1">
                <a:shade val="80000"/>
                <a:hueOff val="0"/>
                <a:satOff val="0"/>
                <a:lumOff val="0"/>
                <a:alphaOff val="0"/>
                <a:tint val="37000"/>
                <a:satMod val="300000"/>
              </a:schemeClr>
            </a:gs>
            <a:gs pos="100000">
              <a:schemeClr val="accent1">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ctr" defTabSz="2889250" rtl="1">
            <a:lnSpc>
              <a:spcPct val="90000"/>
            </a:lnSpc>
            <a:spcBef>
              <a:spcPct val="0"/>
            </a:spcBef>
            <a:spcAft>
              <a:spcPct val="35000"/>
            </a:spcAft>
          </a:pPr>
          <a:r>
            <a:rPr lang="ar-SA" sz="6500" b="1" kern="1200" dirty="0" smtClean="0"/>
            <a:t>2- معالم التنزيل (</a:t>
          </a:r>
          <a:r>
            <a:rPr lang="ar-SA" sz="6500" b="1" kern="1200" dirty="0" err="1" smtClean="0"/>
            <a:t>للبغوي</a:t>
          </a:r>
          <a:r>
            <a:rPr lang="ar-SA" sz="6500" b="1" kern="1200" dirty="0" smtClean="0"/>
            <a:t>)</a:t>
          </a:r>
          <a:endParaRPr lang="ar-SA" sz="6500" kern="1200" dirty="0"/>
        </a:p>
      </dsp:txBody>
      <dsp:txXfrm>
        <a:off x="358409" y="1446164"/>
        <a:ext cx="7512780" cy="163363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8F5319-A16E-4D64-9BF8-E8D6A80ED69B}">
      <dsp:nvSpPr>
        <dsp:cNvPr id="0" name=""/>
        <dsp:cNvSpPr/>
      </dsp:nvSpPr>
      <dsp:spPr>
        <a:xfrm>
          <a:off x="0" y="28388"/>
          <a:ext cx="8229600" cy="692640"/>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u="sng" kern="1200" dirty="0" smtClean="0"/>
            <a:t>التعريف بمؤلف هذا التفسير:</a:t>
          </a:r>
          <a:endParaRPr lang="ar-SA" sz="2800" b="1" u="sng" kern="1200" dirty="0"/>
        </a:p>
      </dsp:txBody>
      <dsp:txXfrm>
        <a:off x="33812" y="62200"/>
        <a:ext cx="8161976" cy="625016"/>
      </dsp:txXfrm>
    </dsp:sp>
    <dsp:sp modelId="{1144AC22-B878-4A6A-9620-2806EBB833AC}">
      <dsp:nvSpPr>
        <dsp:cNvPr id="0" name=""/>
        <dsp:cNvSpPr/>
      </dsp:nvSpPr>
      <dsp:spPr>
        <a:xfrm>
          <a:off x="0" y="827588"/>
          <a:ext cx="8229600" cy="692640"/>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kern="1200" dirty="0" smtClean="0"/>
            <a:t>هو أبو محمد، الحسين بن مسعود بن محمد المعروف بالفرَّاء </a:t>
          </a:r>
          <a:r>
            <a:rPr lang="ar-SA" sz="2800" kern="1200" dirty="0" err="1" smtClean="0"/>
            <a:t>البغوى</a:t>
          </a:r>
          <a:r>
            <a:rPr lang="ar-SA" sz="2800" kern="1200" dirty="0" smtClean="0"/>
            <a:t>.</a:t>
          </a:r>
          <a:endParaRPr lang="ar-SA" sz="2800" kern="1200" dirty="0"/>
        </a:p>
      </dsp:txBody>
      <dsp:txXfrm>
        <a:off x="33812" y="861400"/>
        <a:ext cx="8161976" cy="625016"/>
      </dsp:txXfrm>
    </dsp:sp>
    <dsp:sp modelId="{65914284-9F36-4C6A-B2DF-148C9A6E6535}">
      <dsp:nvSpPr>
        <dsp:cNvPr id="0" name=""/>
        <dsp:cNvSpPr/>
      </dsp:nvSpPr>
      <dsp:spPr>
        <a:xfrm>
          <a:off x="0" y="1626788"/>
          <a:ext cx="8229600" cy="692640"/>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kern="1200" dirty="0" err="1" smtClean="0"/>
            <a:t>شافعى</a:t>
          </a:r>
          <a:r>
            <a:rPr lang="ar-SA" sz="2800" kern="1200" dirty="0" smtClean="0"/>
            <a:t> المذهب.</a:t>
          </a:r>
          <a:endParaRPr lang="ar-SA" sz="2800" kern="1200" dirty="0"/>
        </a:p>
      </dsp:txBody>
      <dsp:txXfrm>
        <a:off x="33812" y="1660600"/>
        <a:ext cx="8161976" cy="625016"/>
      </dsp:txXfrm>
    </dsp:sp>
    <dsp:sp modelId="{DDC45419-F379-4184-9135-91A503D52805}">
      <dsp:nvSpPr>
        <dsp:cNvPr id="0" name=""/>
        <dsp:cNvSpPr/>
      </dsp:nvSpPr>
      <dsp:spPr>
        <a:xfrm>
          <a:off x="0" y="2425988"/>
          <a:ext cx="8229600" cy="692640"/>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kern="1200" dirty="0" smtClean="0"/>
            <a:t>وكان تقياً ورعاً، زاهداً، قانعاً، إذا ألقى الدرس لا يلقيه إلا على طهارة.</a:t>
          </a:r>
          <a:endParaRPr lang="ar-SA" sz="2800" kern="1200" dirty="0"/>
        </a:p>
      </dsp:txBody>
      <dsp:txXfrm>
        <a:off x="33812" y="2459800"/>
        <a:ext cx="8161976" cy="625016"/>
      </dsp:txXfrm>
    </dsp:sp>
    <dsp:sp modelId="{98A59039-4A89-42F6-9643-1D4E2CC65A79}">
      <dsp:nvSpPr>
        <dsp:cNvPr id="0" name=""/>
        <dsp:cNvSpPr/>
      </dsp:nvSpPr>
      <dsp:spPr>
        <a:xfrm>
          <a:off x="0" y="3225188"/>
          <a:ext cx="8229600" cy="692640"/>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kern="1200" dirty="0" smtClean="0"/>
            <a:t>وإذا أكل لا يأكل إلا الخبز وحده.</a:t>
          </a:r>
          <a:endParaRPr lang="ar-SA" sz="2800" kern="1200" dirty="0"/>
        </a:p>
      </dsp:txBody>
      <dsp:txXfrm>
        <a:off x="33812" y="3259000"/>
        <a:ext cx="8161976" cy="625016"/>
      </dsp:txXfrm>
    </dsp:sp>
    <dsp:sp modelId="{7B1A1C88-B715-4816-ABED-822045B6F7D4}">
      <dsp:nvSpPr>
        <dsp:cNvPr id="0" name=""/>
        <dsp:cNvSpPr/>
      </dsp:nvSpPr>
      <dsp:spPr>
        <a:xfrm>
          <a:off x="0" y="4024388"/>
          <a:ext cx="8229600" cy="692640"/>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kern="1200" dirty="0" smtClean="0"/>
            <a:t> توفى رحمه الله </a:t>
          </a:r>
          <a:r>
            <a:rPr lang="ar-SA" sz="2800" kern="1200" dirty="0" err="1" smtClean="0"/>
            <a:t>فى</a:t>
          </a:r>
          <a:r>
            <a:rPr lang="ar-SA" sz="2800" kern="1200" dirty="0" smtClean="0"/>
            <a:t> شوَّال سنة 510 هـ (عشر وخمسمائة من الهجرة) </a:t>
          </a:r>
          <a:endParaRPr lang="ar-SA" sz="2800" kern="1200" dirty="0"/>
        </a:p>
      </dsp:txBody>
      <dsp:txXfrm>
        <a:off x="33812" y="4058200"/>
        <a:ext cx="8161976" cy="625016"/>
      </dsp:txXfrm>
    </dsp:sp>
    <dsp:sp modelId="{0CF79874-215D-4ECB-A735-4556AF046A2E}">
      <dsp:nvSpPr>
        <dsp:cNvPr id="0" name=""/>
        <dsp:cNvSpPr/>
      </dsp:nvSpPr>
      <dsp:spPr>
        <a:xfrm>
          <a:off x="0" y="4823587"/>
          <a:ext cx="8229600" cy="692640"/>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kern="1200" dirty="0" smtClean="0"/>
            <a:t>عن عمر جاوز الثمانين.</a:t>
          </a:r>
          <a:endParaRPr lang="ar-SA" sz="2800" kern="1200" dirty="0"/>
        </a:p>
      </dsp:txBody>
      <dsp:txXfrm>
        <a:off x="33812" y="4857399"/>
        <a:ext cx="8161976" cy="625016"/>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DC3E9-B8A4-430F-BDE1-6E830C749C1D}">
      <dsp:nvSpPr>
        <dsp:cNvPr id="0" name=""/>
        <dsp:cNvSpPr/>
      </dsp:nvSpPr>
      <dsp:spPr>
        <a:xfrm>
          <a:off x="0" y="231419"/>
          <a:ext cx="4937760" cy="4937760"/>
        </a:xfrm>
        <a:prstGeom prst="pie">
          <a:avLst>
            <a:gd name="adj1" fmla="val 5400000"/>
            <a:gd name="adj2" fmla="val 1620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sp>
    <dsp:sp modelId="{C6FAA3A0-2695-43C0-B778-6A4958F1E4D8}">
      <dsp:nvSpPr>
        <dsp:cNvPr id="0" name=""/>
        <dsp:cNvSpPr/>
      </dsp:nvSpPr>
      <dsp:spPr>
        <a:xfrm>
          <a:off x="2468880" y="231420"/>
          <a:ext cx="5760719" cy="4937760"/>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52400" tIns="152400" rIns="152400" bIns="152400" numCol="1" spcCol="1270" anchor="ctr" anchorCtr="0">
          <a:noAutofit/>
        </a:bodyPr>
        <a:lstStyle/>
        <a:p>
          <a:pPr lvl="0" algn="r" defTabSz="1778000" rtl="1">
            <a:lnSpc>
              <a:spcPct val="90000"/>
            </a:lnSpc>
            <a:spcBef>
              <a:spcPct val="0"/>
            </a:spcBef>
            <a:spcAft>
              <a:spcPct val="35000"/>
            </a:spcAft>
          </a:pPr>
          <a:r>
            <a:rPr lang="ar-SA" sz="4000" b="1" u="sng" kern="1200" dirty="0" smtClean="0"/>
            <a:t>مبلغة من العلم:</a:t>
          </a:r>
          <a:endParaRPr lang="ar-SA" sz="4000" u="sng" kern="1200" dirty="0"/>
        </a:p>
      </dsp:txBody>
      <dsp:txXfrm>
        <a:off x="2468880" y="231420"/>
        <a:ext cx="5760719" cy="1049273"/>
      </dsp:txXfrm>
    </dsp:sp>
    <dsp:sp modelId="{9728FADD-6280-4A61-A487-5FA4FB7BAA41}">
      <dsp:nvSpPr>
        <dsp:cNvPr id="0" name=""/>
        <dsp:cNvSpPr/>
      </dsp:nvSpPr>
      <dsp:spPr>
        <a:xfrm>
          <a:off x="658423" y="1152145"/>
          <a:ext cx="3641598" cy="3641598"/>
        </a:xfrm>
        <a:prstGeom prst="pie">
          <a:avLst>
            <a:gd name="adj1" fmla="val 5400000"/>
            <a:gd name="adj2" fmla="val 1620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sp>
    <dsp:sp modelId="{B6866E05-34E0-47F7-A8FC-73CEAB6F848D}">
      <dsp:nvSpPr>
        <dsp:cNvPr id="0" name=""/>
        <dsp:cNvSpPr/>
      </dsp:nvSpPr>
      <dsp:spPr>
        <a:xfrm>
          <a:off x="2468880" y="1184610"/>
          <a:ext cx="5760719" cy="3833765"/>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كان </a:t>
          </a:r>
          <a:r>
            <a:rPr lang="ar-SA" sz="2800" kern="1200" dirty="0" err="1" smtClean="0"/>
            <a:t>البغوى</a:t>
          </a:r>
          <a:r>
            <a:rPr lang="ar-SA" sz="2800" kern="1200" dirty="0" smtClean="0"/>
            <a:t> إماما </a:t>
          </a:r>
          <a:r>
            <a:rPr lang="ar-SA" sz="2800" kern="1200" dirty="0" err="1" smtClean="0"/>
            <a:t>فى</a:t>
          </a:r>
          <a:r>
            <a:rPr lang="ar-SA" sz="2800" kern="1200" dirty="0" smtClean="0"/>
            <a:t> التفسير، إماماً </a:t>
          </a:r>
          <a:r>
            <a:rPr lang="ar-SA" sz="2800" kern="1200" dirty="0" err="1" smtClean="0"/>
            <a:t>فى</a:t>
          </a:r>
          <a:r>
            <a:rPr lang="ar-SA" sz="2800" kern="1200" dirty="0" smtClean="0"/>
            <a:t> الحديث، إماماً </a:t>
          </a:r>
          <a:r>
            <a:rPr lang="ar-SA" sz="2800" kern="1200" dirty="0" err="1" smtClean="0"/>
            <a:t>فى</a:t>
          </a:r>
          <a:r>
            <a:rPr lang="ar-SA" sz="2800" kern="1200" dirty="0" smtClean="0"/>
            <a:t> الفقه، وعَدَّه التاج </a:t>
          </a:r>
          <a:r>
            <a:rPr lang="ar-SA" sz="2800" kern="1200" dirty="0" err="1" smtClean="0"/>
            <a:t>السبكى</a:t>
          </a:r>
          <a:r>
            <a:rPr lang="ar-SA" sz="2800" kern="1200" dirty="0" smtClean="0"/>
            <a:t> من علماء الشافعية الأعلام.</a:t>
          </a:r>
          <a:endParaRPr lang="ar-SA" sz="2800" kern="1200" dirty="0"/>
        </a:p>
      </dsp:txBody>
      <dsp:txXfrm>
        <a:off x="2468880" y="1184610"/>
        <a:ext cx="5760719" cy="1104644"/>
      </dsp:txXfrm>
    </dsp:sp>
    <dsp:sp modelId="{85743320-3E60-468E-8AC3-9DECB8D06ED5}">
      <dsp:nvSpPr>
        <dsp:cNvPr id="0" name=""/>
        <dsp:cNvSpPr/>
      </dsp:nvSpPr>
      <dsp:spPr>
        <a:xfrm>
          <a:off x="1296162" y="2329968"/>
          <a:ext cx="2345436" cy="2345436"/>
        </a:xfrm>
        <a:prstGeom prst="pie">
          <a:avLst>
            <a:gd name="adj1" fmla="val 5400000"/>
            <a:gd name="adj2" fmla="val 1620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sp>
    <dsp:sp modelId="{7BEB635F-7B31-4851-988F-3BFFF7DC800A}">
      <dsp:nvSpPr>
        <dsp:cNvPr id="0" name=""/>
        <dsp:cNvSpPr/>
      </dsp:nvSpPr>
      <dsp:spPr>
        <a:xfrm>
          <a:off x="2458625" y="2304262"/>
          <a:ext cx="5760719" cy="2345436"/>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من تصانيفه: "معالم التنزيل </a:t>
          </a:r>
          <a:r>
            <a:rPr lang="ar-SA" sz="3000" kern="1200" dirty="0" err="1" smtClean="0"/>
            <a:t>فى</a:t>
          </a:r>
          <a:r>
            <a:rPr lang="ar-SA" sz="3000" kern="1200" dirty="0" smtClean="0"/>
            <a:t> التفسير.</a:t>
          </a:r>
          <a:endParaRPr lang="ar-SA" sz="3000" kern="1200" dirty="0"/>
        </a:p>
      </dsp:txBody>
      <dsp:txXfrm>
        <a:off x="2458625" y="2304262"/>
        <a:ext cx="5760719" cy="1049274"/>
      </dsp:txXfrm>
    </dsp:sp>
    <dsp:sp modelId="{A8597E0F-FF7D-449B-ADF5-3B80B708EEF4}">
      <dsp:nvSpPr>
        <dsp:cNvPr id="0" name=""/>
        <dsp:cNvSpPr/>
      </dsp:nvSpPr>
      <dsp:spPr>
        <a:xfrm>
          <a:off x="1944243" y="3379242"/>
          <a:ext cx="1049274" cy="1049274"/>
        </a:xfrm>
        <a:prstGeom prst="pie">
          <a:avLst>
            <a:gd name="adj1" fmla="val 5400000"/>
            <a:gd name="adj2" fmla="val 1620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sp>
    <dsp:sp modelId="{DFA3A7C0-C920-4B03-8FCA-488722BCE907}">
      <dsp:nvSpPr>
        <dsp:cNvPr id="0" name=""/>
        <dsp:cNvSpPr/>
      </dsp:nvSpPr>
      <dsp:spPr>
        <a:xfrm>
          <a:off x="2468880" y="3366147"/>
          <a:ext cx="5760719" cy="1075463"/>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وشرح السُّنَّة </a:t>
          </a:r>
          <a:r>
            <a:rPr lang="ar-SA" sz="2800" kern="1200" dirty="0" err="1" smtClean="0"/>
            <a:t>فى</a:t>
          </a:r>
          <a:r>
            <a:rPr lang="ar-SA" sz="2800" kern="1200" dirty="0" smtClean="0"/>
            <a:t> الحديث، والمصابيح </a:t>
          </a:r>
          <a:r>
            <a:rPr lang="ar-SA" sz="2800" kern="1200" dirty="0" err="1" smtClean="0"/>
            <a:t>فى</a:t>
          </a:r>
          <a:r>
            <a:rPr lang="ar-SA" sz="2800" kern="1200" dirty="0" smtClean="0"/>
            <a:t> الحديث أيضاً، والجمع بين الصحيحين، والتهذيب </a:t>
          </a:r>
          <a:r>
            <a:rPr lang="ar-SA" sz="2800" kern="1200" dirty="0" err="1" smtClean="0"/>
            <a:t>فى</a:t>
          </a:r>
          <a:r>
            <a:rPr lang="ar-SA" sz="2800" kern="1200" dirty="0" smtClean="0"/>
            <a:t> الفقه، وغير ذلك.</a:t>
          </a:r>
          <a:endParaRPr lang="ar-SA" sz="2800" kern="1200" dirty="0"/>
        </a:p>
      </dsp:txBody>
      <dsp:txXfrm>
        <a:off x="2468880" y="3366147"/>
        <a:ext cx="5760719" cy="107546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EAEA26-EEE3-4303-AFB8-E18A872527D8}">
      <dsp:nvSpPr>
        <dsp:cNvPr id="0" name=""/>
        <dsp:cNvSpPr/>
      </dsp:nvSpPr>
      <dsp:spPr>
        <a:xfrm>
          <a:off x="0" y="4547786"/>
          <a:ext cx="8229600" cy="99494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27584" tIns="227584" rIns="227584" bIns="227584" numCol="1" spcCol="1270" anchor="ctr" anchorCtr="0">
          <a:noAutofit/>
        </a:bodyPr>
        <a:lstStyle/>
        <a:p>
          <a:pPr lvl="0" algn="justLow" defTabSz="1422400" rtl="1">
            <a:lnSpc>
              <a:spcPct val="90000"/>
            </a:lnSpc>
            <a:spcBef>
              <a:spcPct val="0"/>
            </a:spcBef>
            <a:spcAft>
              <a:spcPct val="35000"/>
            </a:spcAft>
          </a:pPr>
          <a:r>
            <a:rPr lang="ar-SA" sz="3200" b="1" kern="1200" dirty="0" smtClean="0"/>
            <a:t>تتلخص طريقته في الآتي:</a:t>
          </a:r>
        </a:p>
        <a:p>
          <a:pPr lvl="0" algn="justLow" defTabSz="1422400" rtl="1">
            <a:lnSpc>
              <a:spcPct val="90000"/>
            </a:lnSpc>
            <a:spcBef>
              <a:spcPct val="0"/>
            </a:spcBef>
            <a:spcAft>
              <a:spcPct val="35000"/>
            </a:spcAft>
          </a:pPr>
          <a:r>
            <a:rPr lang="ar-SA" sz="3200" kern="1200" dirty="0" smtClean="0"/>
            <a:t>يتعرض لتفسير الآية بلفظ سهل موجز.</a:t>
          </a:r>
          <a:endParaRPr lang="ar-SA" sz="3200" kern="1200" dirty="0"/>
        </a:p>
      </dsp:txBody>
      <dsp:txXfrm>
        <a:off x="0" y="4547786"/>
        <a:ext cx="8229600" cy="994944"/>
      </dsp:txXfrm>
    </dsp:sp>
    <dsp:sp modelId="{899BB2AA-40B0-4ACF-9C8C-E5E84A66F456}">
      <dsp:nvSpPr>
        <dsp:cNvPr id="0" name=""/>
        <dsp:cNvSpPr/>
      </dsp:nvSpPr>
      <dsp:spPr>
        <a:xfrm rot="10800000">
          <a:off x="0" y="3032485"/>
          <a:ext cx="8229600" cy="1530224"/>
        </a:xfrm>
        <a:prstGeom prst="upArrowCallou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27584" tIns="227584" rIns="227584" bIns="227584" numCol="1" spcCol="1270" anchor="ctr" anchorCtr="0">
          <a:noAutofit/>
        </a:bodyPr>
        <a:lstStyle/>
        <a:p>
          <a:pPr lvl="0" algn="justLow" defTabSz="1422400" rtl="1">
            <a:lnSpc>
              <a:spcPct val="90000"/>
            </a:lnSpc>
            <a:spcBef>
              <a:spcPct val="0"/>
            </a:spcBef>
            <a:spcAft>
              <a:spcPct val="35000"/>
            </a:spcAft>
          </a:pPr>
          <a:r>
            <a:rPr lang="ar-SA" sz="3200" kern="1200" dirty="0" smtClean="0"/>
            <a:t>طُبِع هذا التفسير </a:t>
          </a:r>
          <a:r>
            <a:rPr lang="ar-SA" sz="3200" kern="1200" dirty="0" err="1" smtClean="0"/>
            <a:t>فى</a:t>
          </a:r>
          <a:r>
            <a:rPr lang="ar-SA" sz="3200" kern="1200" dirty="0" smtClean="0"/>
            <a:t> نسخة واحدة مع تفسير ابن كثير </a:t>
          </a:r>
          <a:r>
            <a:rPr lang="ar-SA" sz="3200" kern="1200" dirty="0" err="1" smtClean="0"/>
            <a:t>القرشى</a:t>
          </a:r>
          <a:r>
            <a:rPr lang="ar-SA" sz="3200" kern="1200" dirty="0" smtClean="0"/>
            <a:t> </a:t>
          </a:r>
          <a:r>
            <a:rPr lang="ar-SA" sz="3200" kern="1200" dirty="0" err="1" smtClean="0"/>
            <a:t>الدمشقى</a:t>
          </a:r>
          <a:r>
            <a:rPr lang="ar-SA" sz="3200" kern="1200" dirty="0" smtClean="0"/>
            <a:t>، كما طُبِعَ مع تفسير الخازن.</a:t>
          </a:r>
          <a:endParaRPr lang="ar-SA" sz="3200" kern="1200" dirty="0"/>
        </a:p>
      </dsp:txBody>
      <dsp:txXfrm rot="10800000">
        <a:off x="0" y="3032485"/>
        <a:ext cx="8229600" cy="994294"/>
      </dsp:txXfrm>
    </dsp:sp>
    <dsp:sp modelId="{DB6A7B08-6906-4869-9B60-0A021B14640A}">
      <dsp:nvSpPr>
        <dsp:cNvPr id="0" name=""/>
        <dsp:cNvSpPr/>
      </dsp:nvSpPr>
      <dsp:spPr>
        <a:xfrm rot="10800000">
          <a:off x="0" y="1517185"/>
          <a:ext cx="8229600" cy="1530224"/>
        </a:xfrm>
        <a:prstGeom prst="upArrowCallou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27584" tIns="227584" rIns="227584" bIns="227584" numCol="1" spcCol="1270" anchor="ctr" anchorCtr="0">
          <a:noAutofit/>
        </a:bodyPr>
        <a:lstStyle/>
        <a:p>
          <a:pPr lvl="0" algn="justLow" defTabSz="1422400" rtl="1">
            <a:lnSpc>
              <a:spcPct val="90000"/>
            </a:lnSpc>
            <a:spcBef>
              <a:spcPct val="0"/>
            </a:spcBef>
            <a:spcAft>
              <a:spcPct val="35000"/>
            </a:spcAft>
          </a:pPr>
          <a:r>
            <a:rPr lang="ar-SA" sz="3200" kern="1200" dirty="0" smtClean="0"/>
            <a:t>هذا التفسير مختصر من تفسير </a:t>
          </a:r>
          <a:r>
            <a:rPr lang="ar-SA" sz="3200" kern="1200" dirty="0" err="1" smtClean="0"/>
            <a:t>الثعلبى</a:t>
          </a:r>
          <a:r>
            <a:rPr lang="ar-SA" sz="3200" kern="1200" dirty="0" smtClean="0"/>
            <a:t>، لكن </a:t>
          </a:r>
          <a:r>
            <a:rPr lang="ar-SA" sz="3200" kern="1200" dirty="0" err="1" smtClean="0"/>
            <a:t>البغوي</a:t>
          </a:r>
          <a:r>
            <a:rPr lang="ar-SA" sz="3200" kern="1200" dirty="0" smtClean="0"/>
            <a:t> صان تفسيره عن الأحاديث الموضوعة والآراء المبتدعة".</a:t>
          </a:r>
          <a:endParaRPr lang="ar-SA" sz="3200" kern="1200" dirty="0"/>
        </a:p>
      </dsp:txBody>
      <dsp:txXfrm rot="10800000">
        <a:off x="0" y="1517185"/>
        <a:ext cx="8229600" cy="994294"/>
      </dsp:txXfrm>
    </dsp:sp>
    <dsp:sp modelId="{38BF1BC3-34A7-4E56-AB91-787344F8FB0E}">
      <dsp:nvSpPr>
        <dsp:cNvPr id="0" name=""/>
        <dsp:cNvSpPr/>
      </dsp:nvSpPr>
      <dsp:spPr>
        <a:xfrm rot="10800000">
          <a:off x="0" y="1884"/>
          <a:ext cx="8229600" cy="1530224"/>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1">
            <a:lnSpc>
              <a:spcPct val="90000"/>
            </a:lnSpc>
            <a:spcBef>
              <a:spcPct val="0"/>
            </a:spcBef>
            <a:spcAft>
              <a:spcPct val="35000"/>
            </a:spcAft>
          </a:pPr>
          <a:r>
            <a:rPr lang="ar-SA" sz="3200" b="1" u="sng" kern="1200" dirty="0" smtClean="0"/>
            <a:t>التعريف بمعالم التنزيل وطريقة مؤلفه فيه:</a:t>
          </a:r>
          <a:endParaRPr lang="ar-SA" sz="3200" u="sng" kern="1200" dirty="0"/>
        </a:p>
      </dsp:txBody>
      <dsp:txXfrm rot="10800000">
        <a:off x="0" y="1884"/>
        <a:ext cx="8229600" cy="994294"/>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03DAA0-39C4-4B2B-8CB8-7C77ED02226C}">
      <dsp:nvSpPr>
        <dsp:cNvPr id="0" name=""/>
        <dsp:cNvSpPr/>
      </dsp:nvSpPr>
      <dsp:spPr>
        <a:xfrm>
          <a:off x="0" y="3692522"/>
          <a:ext cx="8229600" cy="177966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7584" tIns="227584" rIns="227584" bIns="227584" numCol="1" spcCol="1270" anchor="ctr" anchorCtr="0">
          <a:noAutofit/>
        </a:bodyPr>
        <a:lstStyle/>
        <a:p>
          <a:pPr lvl="0" algn="r" defTabSz="1422400" rtl="1">
            <a:lnSpc>
              <a:spcPct val="90000"/>
            </a:lnSpc>
            <a:spcBef>
              <a:spcPct val="0"/>
            </a:spcBef>
            <a:spcAft>
              <a:spcPct val="35000"/>
            </a:spcAft>
          </a:pPr>
          <a:r>
            <a:rPr lang="ar-SA" sz="3200" kern="1200" dirty="0" smtClean="0"/>
            <a:t>ثم إنه إذا روى عمن ذكر أسانيده إليهم بإسناد آخر غير الذى ذكره </a:t>
          </a:r>
          <a:r>
            <a:rPr lang="ar-SA" sz="3200" kern="1200" dirty="0" err="1" smtClean="0"/>
            <a:t>فى</a:t>
          </a:r>
          <a:r>
            <a:rPr lang="ar-SA" sz="3200" kern="1200" dirty="0" smtClean="0"/>
            <a:t> مقدمة تفسيره فإنه يذكره عند الرواية.</a:t>
          </a:r>
          <a:endParaRPr lang="ar-SA" sz="3200" kern="1200" dirty="0"/>
        </a:p>
      </dsp:txBody>
      <dsp:txXfrm>
        <a:off x="0" y="3692522"/>
        <a:ext cx="8229600" cy="1779666"/>
      </dsp:txXfrm>
    </dsp:sp>
    <dsp:sp modelId="{367F1D60-A5A4-4307-9392-01D6D1BF89E5}">
      <dsp:nvSpPr>
        <dsp:cNvPr id="0" name=""/>
        <dsp:cNvSpPr/>
      </dsp:nvSpPr>
      <dsp:spPr>
        <a:xfrm rot="10800000">
          <a:off x="0" y="419"/>
          <a:ext cx="8229600" cy="3718797"/>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7584" tIns="227584" rIns="227584" bIns="227584" numCol="1" spcCol="1270" anchor="ctr" anchorCtr="0">
          <a:noAutofit/>
        </a:bodyPr>
        <a:lstStyle/>
        <a:p>
          <a:pPr lvl="0" algn="justLow" defTabSz="1422400" rtl="1">
            <a:lnSpc>
              <a:spcPct val="90000"/>
            </a:lnSpc>
            <a:spcBef>
              <a:spcPct val="0"/>
            </a:spcBef>
            <a:spcAft>
              <a:spcPct val="35000"/>
            </a:spcAft>
          </a:pPr>
          <a:r>
            <a:rPr lang="ar-SA" sz="3200" kern="1200" dirty="0" smtClean="0"/>
            <a:t>وينقل ما جاء عن السَلَف </a:t>
          </a:r>
          <a:r>
            <a:rPr lang="ar-SA" sz="3200" kern="1200" dirty="0" err="1" smtClean="0"/>
            <a:t>فى</a:t>
          </a:r>
          <a:r>
            <a:rPr lang="ar-SA" sz="3200" kern="1200" dirty="0" smtClean="0"/>
            <a:t> تفسيرها، وذلك بدون أن يذكر السند، يكتفى </a:t>
          </a:r>
          <a:r>
            <a:rPr lang="ar-SA" sz="3200" kern="1200" dirty="0" err="1" smtClean="0"/>
            <a:t>فى</a:t>
          </a:r>
          <a:r>
            <a:rPr lang="ar-SA" sz="3200" kern="1200" dirty="0" smtClean="0"/>
            <a:t> ذلك بأن يقول مثلاً: قال ابن عباس كذا وكذا، وقال مجاهد كذا وكذا، وقال عطاء كذا وكذا.</a:t>
          </a:r>
        </a:p>
        <a:p>
          <a:pPr lvl="0" algn="justLow" defTabSz="1422400" rtl="1">
            <a:lnSpc>
              <a:spcPct val="90000"/>
            </a:lnSpc>
            <a:spcBef>
              <a:spcPct val="0"/>
            </a:spcBef>
            <a:spcAft>
              <a:spcPct val="35000"/>
            </a:spcAft>
          </a:pPr>
          <a:r>
            <a:rPr lang="ar-SA" sz="3200" kern="1200" dirty="0" smtClean="0"/>
            <a:t>والسر </a:t>
          </a:r>
          <a:r>
            <a:rPr lang="ar-SA" sz="3200" kern="1200" dirty="0" err="1" smtClean="0"/>
            <a:t>فى</a:t>
          </a:r>
          <a:r>
            <a:rPr lang="ar-SA" sz="3200" kern="1200" dirty="0" smtClean="0"/>
            <a:t> هذا هو أنه ذكر </a:t>
          </a:r>
          <a:r>
            <a:rPr lang="ar-SA" sz="3200" kern="1200" dirty="0" err="1" smtClean="0"/>
            <a:t>فى</a:t>
          </a:r>
          <a:r>
            <a:rPr lang="ar-SA" sz="3200" kern="1200" dirty="0" smtClean="0"/>
            <a:t> مقدمة تفسيره إسناده إلى كل مَن يروى عنه. </a:t>
          </a:r>
          <a:endParaRPr lang="ar-SA" sz="3200" kern="1200" dirty="0"/>
        </a:p>
      </dsp:txBody>
      <dsp:txXfrm rot="10800000">
        <a:off x="0" y="419"/>
        <a:ext cx="8229600" cy="2416363"/>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AFC88-1C93-44DA-AD96-97B4D4D4D0EB}">
      <dsp:nvSpPr>
        <dsp:cNvPr id="0" name=""/>
        <dsp:cNvSpPr/>
      </dsp:nvSpPr>
      <dsp:spPr>
        <a:xfrm>
          <a:off x="0" y="0"/>
          <a:ext cx="6995160" cy="1565233"/>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b="0" kern="1200" dirty="0" smtClean="0"/>
            <a:t>كما يذكر إسناده إذا روى عن غير ممَنْ ذكر أسانيده إليهم مِنَ الصحابة والتابعين.</a:t>
          </a:r>
          <a:endParaRPr lang="ar-SA" sz="3200" b="0" kern="1200" dirty="0"/>
        </a:p>
      </dsp:txBody>
      <dsp:txXfrm>
        <a:off x="45844" y="45844"/>
        <a:ext cx="5306151" cy="1473545"/>
      </dsp:txXfrm>
    </dsp:sp>
    <dsp:sp modelId="{9E201C11-8626-4786-A347-26EC4840D60C}">
      <dsp:nvSpPr>
        <dsp:cNvPr id="0" name=""/>
        <dsp:cNvSpPr/>
      </dsp:nvSpPr>
      <dsp:spPr>
        <a:xfrm>
          <a:off x="617219" y="1826105"/>
          <a:ext cx="6995160" cy="1565233"/>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b="0" kern="1200" dirty="0" smtClean="0"/>
            <a:t>كما أنه - بحكم اتقانه لعلم الحديث كان يتحرَّى الصحة فيما يسنده إلى الرسول صلى الله عليه وسلم.</a:t>
          </a:r>
          <a:endParaRPr lang="ar-SA" sz="3200" b="0" kern="1200" dirty="0"/>
        </a:p>
      </dsp:txBody>
      <dsp:txXfrm>
        <a:off x="663063" y="1871949"/>
        <a:ext cx="5268850" cy="1473545"/>
      </dsp:txXfrm>
    </dsp:sp>
    <dsp:sp modelId="{F5DE2EDE-F546-4AC6-AD8D-20AD07D5A678}">
      <dsp:nvSpPr>
        <dsp:cNvPr id="0" name=""/>
        <dsp:cNvSpPr/>
      </dsp:nvSpPr>
      <dsp:spPr>
        <a:xfrm>
          <a:off x="1234439" y="3652211"/>
          <a:ext cx="6995160" cy="1565233"/>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b="0" kern="1200" dirty="0" smtClean="0"/>
            <a:t>ويعرض عن المناكير وما لا تعلق له بالتفسير، وقد أوضح هذا </a:t>
          </a:r>
          <a:r>
            <a:rPr lang="ar-SA" sz="3200" b="0" kern="1200" dirty="0" err="1" smtClean="0"/>
            <a:t>فى</a:t>
          </a:r>
          <a:r>
            <a:rPr lang="ar-SA" sz="3200" b="0" kern="1200" dirty="0" smtClean="0"/>
            <a:t> مقدمة كتابه .</a:t>
          </a:r>
          <a:endParaRPr lang="ar-SA" sz="3200" b="0" kern="1200" dirty="0"/>
        </a:p>
      </dsp:txBody>
      <dsp:txXfrm>
        <a:off x="1280283" y="3698055"/>
        <a:ext cx="5268850" cy="1473545"/>
      </dsp:txXfrm>
    </dsp:sp>
    <dsp:sp modelId="{9E2A241C-192C-492A-8181-1CA360D38A77}">
      <dsp:nvSpPr>
        <dsp:cNvPr id="0" name=""/>
        <dsp:cNvSpPr/>
      </dsp:nvSpPr>
      <dsp:spPr>
        <a:xfrm>
          <a:off x="5977758" y="1186968"/>
          <a:ext cx="1017401" cy="1017401"/>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206673" y="1186968"/>
        <a:ext cx="559571" cy="765594"/>
      </dsp:txXfrm>
    </dsp:sp>
    <dsp:sp modelId="{8A40AD09-8751-454F-8722-95AEA76D57B9}">
      <dsp:nvSpPr>
        <dsp:cNvPr id="0" name=""/>
        <dsp:cNvSpPr/>
      </dsp:nvSpPr>
      <dsp:spPr>
        <a:xfrm>
          <a:off x="6594978" y="3002639"/>
          <a:ext cx="1017401" cy="1017401"/>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823893" y="3002639"/>
        <a:ext cx="559571" cy="765594"/>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D310F-5323-4D32-8B73-63A8EAC98D64}">
      <dsp:nvSpPr>
        <dsp:cNvPr id="0" name=""/>
        <dsp:cNvSpPr/>
      </dsp:nvSpPr>
      <dsp:spPr>
        <a:xfrm>
          <a:off x="0" y="0"/>
          <a:ext cx="6995160" cy="221823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كما أنه يتعرض للقراءات، ولكن بدون إسراف ومثال لذلك قوله تعالى:( لَيْسَ عَلَيْكُمْ جُنَاحٌ أَنْ تَبْتَغُوا فَضْلا مِنْ رَبِّكُمْ) البقرة (198) </a:t>
          </a:r>
          <a:endParaRPr lang="ar-SA" sz="3200" kern="1200" dirty="0"/>
        </a:p>
      </dsp:txBody>
      <dsp:txXfrm>
        <a:off x="64970" y="64970"/>
        <a:ext cx="4702440" cy="2088295"/>
      </dsp:txXfrm>
    </dsp:sp>
    <dsp:sp modelId="{3BAC0CB8-A0FB-402E-A799-F3FD9853C5EC}">
      <dsp:nvSpPr>
        <dsp:cNvPr id="0" name=""/>
        <dsp:cNvSpPr/>
      </dsp:nvSpPr>
      <dsp:spPr>
        <a:xfrm>
          <a:off x="1234439" y="2711177"/>
          <a:ext cx="6995160" cy="2218235"/>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يقول:(لَيْسَ عَلَيْكُمْ جُنَاحٌ أَنْ تَبْتَغُوا فَضْلا مِنْ رَبِّكُمْ ) في مواسم الحج، قرأ ابن عباس كذا.</a:t>
          </a:r>
          <a:endParaRPr lang="ar-SA" sz="3200" kern="1200" dirty="0"/>
        </a:p>
      </dsp:txBody>
      <dsp:txXfrm>
        <a:off x="1299409" y="2776147"/>
        <a:ext cx="4188926" cy="2088295"/>
      </dsp:txXfrm>
    </dsp:sp>
    <dsp:sp modelId="{E88BCEF4-579D-49AA-912D-03260B9D1E83}">
      <dsp:nvSpPr>
        <dsp:cNvPr id="0" name=""/>
        <dsp:cNvSpPr/>
      </dsp:nvSpPr>
      <dsp:spPr>
        <a:xfrm>
          <a:off x="5553306" y="1743779"/>
          <a:ext cx="1441853" cy="1441853"/>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5877723" y="1743779"/>
        <a:ext cx="793019" cy="108499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B1333-1AD0-423B-B541-7321A061ED9A}">
      <dsp:nvSpPr>
        <dsp:cNvPr id="0" name=""/>
        <dsp:cNvSpPr/>
      </dsp:nvSpPr>
      <dsp:spPr>
        <a:xfrm>
          <a:off x="-61679" y="0"/>
          <a:ext cx="6995160" cy="249507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 وَالسَّارِقُ وَالسَّارِقَةُ فَاقْطَعُوا أَيْدِيَهُمَا } أراد به أيمانهما، وكذلك هو في مصحف عبد الله بن مسعود رضي الله عنه.</a:t>
          </a:r>
          <a:endParaRPr lang="ar-SA" sz="3200" kern="1200" dirty="0"/>
        </a:p>
      </dsp:txBody>
      <dsp:txXfrm>
        <a:off x="11399" y="73078"/>
        <a:ext cx="4416303" cy="2348921"/>
      </dsp:txXfrm>
    </dsp:sp>
    <dsp:sp modelId="{261D80AC-AB9E-4B41-9AAB-8BDFA6607E09}">
      <dsp:nvSpPr>
        <dsp:cNvPr id="0" name=""/>
        <dsp:cNvSpPr/>
      </dsp:nvSpPr>
      <dsp:spPr>
        <a:xfrm>
          <a:off x="308613" y="3049538"/>
          <a:ext cx="8229595" cy="249507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ونراه يقف عند آيات الأحكام مبينا جوانبها، كما في قوله تعالى:(أَيُّهَا الَّذِينَ آَمَنُوا إِذَا قُمْتُمْ إِلَى الصَّلَاةِ فَاغْسِلُوا وُجُوهَكُمْ وَأَيْدِيَكُمْ إِلَى الْمَرَافِقِ وَامْسَحُوا بِرُءُوسِكُمْ وَأَرْجُلَكُمْ إِلَى الْكَعْبَيْنِ)</a:t>
          </a:r>
          <a:endParaRPr lang="ar-SA" sz="3200" kern="1200" dirty="0"/>
        </a:p>
      </dsp:txBody>
      <dsp:txXfrm>
        <a:off x="381691" y="3122616"/>
        <a:ext cx="4723159" cy="2348921"/>
      </dsp:txXfrm>
    </dsp:sp>
    <dsp:sp modelId="{B4FCBC6F-F992-4C46-9E8D-4C2C0E84B9B3}">
      <dsp:nvSpPr>
        <dsp:cNvPr id="0" name=""/>
        <dsp:cNvSpPr/>
      </dsp:nvSpPr>
      <dsp:spPr>
        <a:xfrm>
          <a:off x="5195970" y="1961407"/>
          <a:ext cx="1359360" cy="1621800"/>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5501826" y="1961407"/>
        <a:ext cx="747648" cy="128535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C6456-13FF-45BA-9E5A-1020F3C45CA0}">
      <dsp:nvSpPr>
        <dsp:cNvPr id="0" name=""/>
        <dsp:cNvSpPr/>
      </dsp:nvSpPr>
      <dsp:spPr>
        <a:xfrm>
          <a:off x="0" y="1821"/>
          <a:ext cx="8229600" cy="3175018"/>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نجده يدخل في مناقشات فقهية طويلة يخلص من خلالها إلى لأنّه لا يجب الوضوء لكل صلاة ، يقول:</a:t>
          </a:r>
        </a:p>
        <a:p>
          <a:pPr lvl="0" algn="justLow" defTabSz="1422400" rtl="1">
            <a:lnSpc>
              <a:spcPct val="90000"/>
            </a:lnSpc>
            <a:spcBef>
              <a:spcPct val="0"/>
            </a:spcBef>
            <a:spcAft>
              <a:spcPct val="35000"/>
            </a:spcAft>
          </a:pPr>
          <a:r>
            <a:rPr lang="ar-SA" sz="3200" kern="1200" dirty="0" smtClean="0"/>
            <a:t>وظاهر الآية يقتضي وجوب الوضوء عند كل مرة يريد القيام إلى الصلاة، لكن أعلمنا ببيان السنة وفعل النبي </a:t>
          </a:r>
          <a:r>
            <a:rPr lang="ar-SA" sz="3200" kern="1200" dirty="0" smtClean="0">
              <a:sym typeface="AGA Arabesque"/>
            </a:rPr>
            <a:t></a:t>
          </a:r>
          <a:r>
            <a:rPr lang="ar-SA" sz="3200" kern="1200" dirty="0" smtClean="0"/>
            <a:t> أن المراد من الآية: "إذا قمتم إلى الصلاة" وأنتم على غير طُهر، قال النبي</a:t>
          </a:r>
          <a:r>
            <a:rPr lang="ar-SA" sz="3200" kern="1200" dirty="0" smtClean="0">
              <a:sym typeface="AGA Arabesque"/>
            </a:rPr>
            <a:t></a:t>
          </a:r>
          <a:r>
            <a:rPr lang="ar-SA" sz="3200" kern="1200" dirty="0" smtClean="0"/>
            <a:t> : "لا يقبل الله صلاة أحدكم إذا أحدث حتى يتوضأ"  .</a:t>
          </a:r>
          <a:endParaRPr lang="ar-SA" sz="3200" kern="1200" dirty="0"/>
        </a:p>
      </dsp:txBody>
      <dsp:txXfrm>
        <a:off x="154992" y="156813"/>
        <a:ext cx="7919616" cy="2865034"/>
      </dsp:txXfrm>
    </dsp:sp>
    <dsp:sp modelId="{D97DDBC7-430D-4149-9374-4944C74988A4}">
      <dsp:nvSpPr>
        <dsp:cNvPr id="0" name=""/>
        <dsp:cNvSpPr/>
      </dsp:nvSpPr>
      <dsp:spPr>
        <a:xfrm>
          <a:off x="0" y="3185629"/>
          <a:ext cx="8229600" cy="2285156"/>
        </a:xfrm>
        <a:prstGeom prst="roundRect">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وقد جمع النبي </a:t>
          </a:r>
          <a:r>
            <a:rPr lang="ar-SA" sz="3200" kern="1200" dirty="0" smtClean="0">
              <a:sym typeface="AGA Arabesque"/>
            </a:rPr>
            <a:t></a:t>
          </a:r>
          <a:r>
            <a:rPr lang="ar-SA" sz="3200" kern="1200" dirty="0" smtClean="0"/>
            <a:t> يوم الخندق بين أربع صلوات بوضوء واحد، وأنّه </a:t>
          </a:r>
          <a:r>
            <a:rPr lang="ar-SA" sz="3200" kern="1200" dirty="0" smtClean="0">
              <a:sym typeface="AGA Arabesque"/>
            </a:rPr>
            <a:t></a:t>
          </a:r>
          <a:r>
            <a:rPr lang="ar-SA" sz="3200" kern="1200" dirty="0" smtClean="0"/>
            <a:t> صلى يوم فتح مكة الصلوات بوضوء واحد.</a:t>
          </a:r>
          <a:endParaRPr lang="ar-SA" sz="3200" kern="1200" dirty="0"/>
        </a:p>
      </dsp:txBody>
      <dsp:txXfrm>
        <a:off x="111552" y="3297181"/>
        <a:ext cx="8006496" cy="2062052"/>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45D81-E51C-46C2-B7F7-1D1E1B976712}">
      <dsp:nvSpPr>
        <dsp:cNvPr id="0" name=""/>
        <dsp:cNvSpPr/>
      </dsp:nvSpPr>
      <dsp:spPr>
        <a:xfrm>
          <a:off x="2382029" y="1393"/>
          <a:ext cx="3465541" cy="1623417"/>
        </a:xfrm>
        <a:prstGeom prst="ellips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50800" tIns="50800" rIns="50800" bIns="50800" numCol="1" spcCol="1270" anchor="ctr" anchorCtr="0">
          <a:noAutofit/>
        </a:bodyPr>
        <a:lstStyle/>
        <a:p>
          <a:pPr lvl="0" algn="ctr" defTabSz="1778000" rtl="1">
            <a:lnSpc>
              <a:spcPct val="90000"/>
            </a:lnSpc>
            <a:spcBef>
              <a:spcPct val="0"/>
            </a:spcBef>
            <a:spcAft>
              <a:spcPct val="35000"/>
            </a:spcAft>
          </a:pPr>
          <a:r>
            <a:rPr lang="ar-SA" sz="4000" kern="1200" dirty="0" smtClean="0"/>
            <a:t>موقفه من :</a:t>
          </a:r>
          <a:endParaRPr lang="ar-SA" sz="4000" kern="1200" dirty="0"/>
        </a:p>
      </dsp:txBody>
      <dsp:txXfrm>
        <a:off x="2889546" y="239137"/>
        <a:ext cx="2450507" cy="1147929"/>
      </dsp:txXfrm>
    </dsp:sp>
    <dsp:sp modelId="{C8F21EC3-2B8F-4906-A515-B69A55A0DA89}">
      <dsp:nvSpPr>
        <dsp:cNvPr id="0" name=""/>
        <dsp:cNvSpPr/>
      </dsp:nvSpPr>
      <dsp:spPr>
        <a:xfrm rot="2556994">
          <a:off x="4939004" y="1398347"/>
          <a:ext cx="219246" cy="5479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rtl="1">
            <a:lnSpc>
              <a:spcPct val="90000"/>
            </a:lnSpc>
            <a:spcBef>
              <a:spcPct val="0"/>
            </a:spcBef>
            <a:spcAft>
              <a:spcPct val="35000"/>
            </a:spcAft>
          </a:pPr>
          <a:endParaRPr lang="ar-SA" sz="2500" kern="1200"/>
        </a:p>
      </dsp:txBody>
      <dsp:txXfrm>
        <a:off x="4947689" y="1485661"/>
        <a:ext cx="153472" cy="328741"/>
      </dsp:txXfrm>
    </dsp:sp>
    <dsp:sp modelId="{8040A192-834D-4B26-936B-D2494D811AFC}">
      <dsp:nvSpPr>
        <dsp:cNvPr id="0" name=""/>
        <dsp:cNvSpPr/>
      </dsp:nvSpPr>
      <dsp:spPr>
        <a:xfrm>
          <a:off x="4258816" y="1728189"/>
          <a:ext cx="3465541" cy="1623417"/>
        </a:xfrm>
        <a:prstGeom prst="ellips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9530" tIns="49530" rIns="49530" bIns="49530" numCol="1" spcCol="1270" anchor="ctr" anchorCtr="0">
          <a:noAutofit/>
        </a:bodyPr>
        <a:lstStyle/>
        <a:p>
          <a:pPr lvl="0" algn="ctr" defTabSz="1733550" rtl="1">
            <a:lnSpc>
              <a:spcPct val="90000"/>
            </a:lnSpc>
            <a:spcBef>
              <a:spcPct val="0"/>
            </a:spcBef>
            <a:spcAft>
              <a:spcPct val="35000"/>
            </a:spcAft>
          </a:pPr>
          <a:r>
            <a:rPr lang="ar-SA" sz="3900" kern="1200" dirty="0" smtClean="0"/>
            <a:t>الإعراب وعلوم اللغة</a:t>
          </a:r>
          <a:endParaRPr lang="ar-SA" sz="3900" kern="1200" dirty="0"/>
        </a:p>
      </dsp:txBody>
      <dsp:txXfrm>
        <a:off x="4766333" y="1965933"/>
        <a:ext cx="2450507" cy="1147929"/>
      </dsp:txXfrm>
    </dsp:sp>
    <dsp:sp modelId="{9C2A6A9D-64D5-4B75-801D-028DABDD4AC9}">
      <dsp:nvSpPr>
        <dsp:cNvPr id="0" name=""/>
        <dsp:cNvSpPr/>
      </dsp:nvSpPr>
      <dsp:spPr>
        <a:xfrm rot="8249333">
          <a:off x="4949912" y="3122038"/>
          <a:ext cx="215556" cy="5479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rtl="1">
            <a:lnSpc>
              <a:spcPct val="90000"/>
            </a:lnSpc>
            <a:spcBef>
              <a:spcPct val="0"/>
            </a:spcBef>
            <a:spcAft>
              <a:spcPct val="35000"/>
            </a:spcAft>
          </a:pPr>
          <a:endParaRPr lang="ar-SA" sz="2500" kern="1200"/>
        </a:p>
      </dsp:txBody>
      <dsp:txXfrm rot="10800000">
        <a:off x="5006080" y="3209770"/>
        <a:ext cx="150889" cy="328741"/>
      </dsp:txXfrm>
    </dsp:sp>
    <dsp:sp modelId="{74F7F7C3-12E3-441D-906A-2FC74030B1F6}">
      <dsp:nvSpPr>
        <dsp:cNvPr id="0" name=""/>
        <dsp:cNvSpPr/>
      </dsp:nvSpPr>
      <dsp:spPr>
        <a:xfrm>
          <a:off x="2382029" y="3448618"/>
          <a:ext cx="3465541" cy="1623417"/>
        </a:xfrm>
        <a:prstGeom prst="ellips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9530" tIns="49530" rIns="49530" bIns="49530" numCol="1" spcCol="1270" anchor="ctr" anchorCtr="0">
          <a:noAutofit/>
        </a:bodyPr>
        <a:lstStyle/>
        <a:p>
          <a:pPr lvl="0" algn="ctr" defTabSz="1733550" rtl="1">
            <a:lnSpc>
              <a:spcPct val="90000"/>
            </a:lnSpc>
            <a:spcBef>
              <a:spcPct val="0"/>
            </a:spcBef>
            <a:spcAft>
              <a:spcPct val="35000"/>
            </a:spcAft>
          </a:pPr>
          <a:r>
            <a:rPr lang="ar-SA" sz="3900" kern="1200" dirty="0" smtClean="0"/>
            <a:t>الإسرائيليات</a:t>
          </a:r>
          <a:endParaRPr lang="ar-SA" sz="3900" kern="1200" dirty="0"/>
        </a:p>
      </dsp:txBody>
      <dsp:txXfrm>
        <a:off x="2889546" y="3686362"/>
        <a:ext cx="2450507" cy="1147929"/>
      </dsp:txXfrm>
    </dsp:sp>
    <dsp:sp modelId="{176284AB-E694-420B-AAD4-87A1F048FEC7}">
      <dsp:nvSpPr>
        <dsp:cNvPr id="0" name=""/>
        <dsp:cNvSpPr/>
      </dsp:nvSpPr>
      <dsp:spPr>
        <a:xfrm rot="13008054">
          <a:off x="2819470" y="3131326"/>
          <a:ext cx="304796" cy="5479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rtl="1">
            <a:lnSpc>
              <a:spcPct val="90000"/>
            </a:lnSpc>
            <a:spcBef>
              <a:spcPct val="0"/>
            </a:spcBef>
            <a:spcAft>
              <a:spcPct val="35000"/>
            </a:spcAft>
          </a:pPr>
          <a:endParaRPr lang="ar-SA" sz="2500" kern="1200"/>
        </a:p>
      </dsp:txBody>
      <dsp:txXfrm rot="10800000">
        <a:off x="2901798" y="3268295"/>
        <a:ext cx="213357" cy="328741"/>
      </dsp:txXfrm>
    </dsp:sp>
    <dsp:sp modelId="{9B148018-DA6E-4DB0-B881-A91FDFAC33A1}">
      <dsp:nvSpPr>
        <dsp:cNvPr id="0" name=""/>
        <dsp:cNvSpPr/>
      </dsp:nvSpPr>
      <dsp:spPr>
        <a:xfrm>
          <a:off x="82353" y="1728184"/>
          <a:ext cx="3465541" cy="1623417"/>
        </a:xfrm>
        <a:prstGeom prst="ellips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9530" tIns="49530" rIns="49530" bIns="49530" numCol="1" spcCol="1270" anchor="ctr" anchorCtr="0">
          <a:noAutofit/>
        </a:bodyPr>
        <a:lstStyle/>
        <a:p>
          <a:pPr lvl="0" algn="ctr" defTabSz="1733550" rtl="1">
            <a:lnSpc>
              <a:spcPct val="90000"/>
            </a:lnSpc>
            <a:spcBef>
              <a:spcPct val="0"/>
            </a:spcBef>
            <a:spcAft>
              <a:spcPct val="35000"/>
            </a:spcAft>
          </a:pPr>
          <a:r>
            <a:rPr lang="ar-SA" sz="3900" kern="1200" dirty="0" smtClean="0"/>
            <a:t>مسائل الخلاف بين السلف</a:t>
          </a:r>
          <a:endParaRPr lang="ar-SA" sz="3900" kern="1200" dirty="0"/>
        </a:p>
      </dsp:txBody>
      <dsp:txXfrm>
        <a:off x="589870" y="1965928"/>
        <a:ext cx="2450507" cy="1147929"/>
      </dsp:txXfrm>
    </dsp:sp>
    <dsp:sp modelId="{EAF2761D-1852-4BC4-B959-3BF94A353D24}">
      <dsp:nvSpPr>
        <dsp:cNvPr id="0" name=""/>
        <dsp:cNvSpPr/>
      </dsp:nvSpPr>
      <dsp:spPr>
        <a:xfrm rot="19385861">
          <a:off x="2803766" y="1407787"/>
          <a:ext cx="308430" cy="5479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rtl="1">
            <a:lnSpc>
              <a:spcPct val="90000"/>
            </a:lnSpc>
            <a:spcBef>
              <a:spcPct val="0"/>
            </a:spcBef>
            <a:spcAft>
              <a:spcPct val="35000"/>
            </a:spcAft>
          </a:pPr>
          <a:endParaRPr lang="ar-SA" sz="2500" kern="1200"/>
        </a:p>
      </dsp:txBody>
      <dsp:txXfrm>
        <a:off x="2813035" y="1545148"/>
        <a:ext cx="215901" cy="328741"/>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3AE4A-E7C8-4D99-9E37-B7D174A589F1}">
      <dsp:nvSpPr>
        <dsp:cNvPr id="0" name=""/>
        <dsp:cNvSpPr/>
      </dsp:nvSpPr>
      <dsp:spPr>
        <a:xfrm>
          <a:off x="4114800" y="1872170"/>
          <a:ext cx="2251813" cy="781621"/>
        </a:xfrm>
        <a:custGeom>
          <a:avLst/>
          <a:gdLst/>
          <a:ahLst/>
          <a:cxnLst/>
          <a:rect l="0" t="0" r="0" b="0"/>
          <a:pathLst>
            <a:path>
              <a:moveTo>
                <a:pt x="0" y="0"/>
              </a:moveTo>
              <a:lnTo>
                <a:pt x="0" y="390810"/>
              </a:lnTo>
              <a:lnTo>
                <a:pt x="2251813" y="390810"/>
              </a:lnTo>
              <a:lnTo>
                <a:pt x="2251813" y="7816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335FB5-AEFD-405E-AAD8-6C17DA0ED7E3}">
      <dsp:nvSpPr>
        <dsp:cNvPr id="0" name=""/>
        <dsp:cNvSpPr/>
      </dsp:nvSpPr>
      <dsp:spPr>
        <a:xfrm>
          <a:off x="1862986" y="1872170"/>
          <a:ext cx="2251813" cy="781621"/>
        </a:xfrm>
        <a:custGeom>
          <a:avLst/>
          <a:gdLst/>
          <a:ahLst/>
          <a:cxnLst/>
          <a:rect l="0" t="0" r="0" b="0"/>
          <a:pathLst>
            <a:path>
              <a:moveTo>
                <a:pt x="2251813" y="0"/>
              </a:moveTo>
              <a:lnTo>
                <a:pt x="2251813" y="390810"/>
              </a:lnTo>
              <a:lnTo>
                <a:pt x="0" y="390810"/>
              </a:lnTo>
              <a:lnTo>
                <a:pt x="0" y="7816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644CA3-BF71-4CD4-812E-6EDE00BD72F9}">
      <dsp:nvSpPr>
        <dsp:cNvPr id="0" name=""/>
        <dsp:cNvSpPr/>
      </dsp:nvSpPr>
      <dsp:spPr>
        <a:xfrm>
          <a:off x="2253797" y="11168"/>
          <a:ext cx="3722005" cy="1861002"/>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35560" tIns="35560" rIns="35560" bIns="35560" numCol="1" spcCol="1270" anchor="ctr" anchorCtr="0">
          <a:noAutofit/>
        </a:bodyPr>
        <a:lstStyle/>
        <a:p>
          <a:pPr lvl="0" algn="ctr" defTabSz="2489200" rtl="1">
            <a:lnSpc>
              <a:spcPct val="90000"/>
            </a:lnSpc>
            <a:spcBef>
              <a:spcPct val="0"/>
            </a:spcBef>
            <a:spcAft>
              <a:spcPct val="35000"/>
            </a:spcAft>
          </a:pPr>
          <a:r>
            <a:rPr lang="ar-SA" sz="5600" kern="1200" dirty="0" smtClean="0"/>
            <a:t>ثناء العلماء على هذا الكتاب:</a:t>
          </a:r>
          <a:endParaRPr lang="ar-SA" sz="5600" kern="1200" dirty="0"/>
        </a:p>
      </dsp:txBody>
      <dsp:txXfrm>
        <a:off x="2253797" y="11168"/>
        <a:ext cx="3722005" cy="1861002"/>
      </dsp:txXfrm>
    </dsp:sp>
    <dsp:sp modelId="{D547BED4-5617-43EA-8072-275CF14679FC}">
      <dsp:nvSpPr>
        <dsp:cNvPr id="0" name=""/>
        <dsp:cNvSpPr/>
      </dsp:nvSpPr>
      <dsp:spPr>
        <a:xfrm>
          <a:off x="1984" y="2653792"/>
          <a:ext cx="3722005" cy="1861002"/>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5560" tIns="35560" rIns="35560" bIns="35560" numCol="1" spcCol="1270" anchor="ctr" anchorCtr="0">
          <a:noAutofit/>
        </a:bodyPr>
        <a:lstStyle/>
        <a:p>
          <a:pPr lvl="0" algn="ctr" defTabSz="2489200" rtl="1">
            <a:lnSpc>
              <a:spcPct val="90000"/>
            </a:lnSpc>
            <a:spcBef>
              <a:spcPct val="0"/>
            </a:spcBef>
            <a:spcAft>
              <a:spcPct val="35000"/>
            </a:spcAft>
          </a:pPr>
          <a:r>
            <a:rPr lang="ar-SA" sz="5600" kern="1200" dirty="0" smtClean="0"/>
            <a:t>الخازن:</a:t>
          </a:r>
          <a:endParaRPr lang="ar-SA" sz="5600" kern="1200" dirty="0"/>
        </a:p>
      </dsp:txBody>
      <dsp:txXfrm>
        <a:off x="1984" y="2653792"/>
        <a:ext cx="3722005" cy="1861002"/>
      </dsp:txXfrm>
    </dsp:sp>
    <dsp:sp modelId="{D7F218DE-C140-446A-BD1E-976F7C30FBFD}">
      <dsp:nvSpPr>
        <dsp:cNvPr id="0" name=""/>
        <dsp:cNvSpPr/>
      </dsp:nvSpPr>
      <dsp:spPr>
        <a:xfrm>
          <a:off x="4505610" y="2653792"/>
          <a:ext cx="3722005" cy="186100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35560" tIns="35560" rIns="35560" bIns="35560" numCol="1" spcCol="1270" anchor="ctr" anchorCtr="0">
          <a:noAutofit/>
        </a:bodyPr>
        <a:lstStyle/>
        <a:p>
          <a:pPr lvl="0" algn="ctr" defTabSz="2489200" rtl="1">
            <a:lnSpc>
              <a:spcPct val="90000"/>
            </a:lnSpc>
            <a:spcBef>
              <a:spcPct val="0"/>
            </a:spcBef>
            <a:spcAft>
              <a:spcPct val="35000"/>
            </a:spcAft>
          </a:pPr>
          <a:r>
            <a:rPr lang="ar-SA" sz="5600" kern="1200" dirty="0" smtClean="0"/>
            <a:t>ابن تيمية:</a:t>
          </a:r>
          <a:endParaRPr lang="ar-SA" sz="5600" kern="1200" dirty="0"/>
        </a:p>
      </dsp:txBody>
      <dsp:txXfrm>
        <a:off x="4505610" y="2653792"/>
        <a:ext cx="3722005" cy="1861002"/>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7BCED3-4E34-42C8-BD43-768A827EDC85}">
      <dsp:nvSpPr>
        <dsp:cNvPr id="0" name=""/>
        <dsp:cNvSpPr/>
      </dsp:nvSpPr>
      <dsp:spPr>
        <a:xfrm>
          <a:off x="723304" y="2549"/>
          <a:ext cx="6104691" cy="3876479"/>
        </a:xfrm>
        <a:prstGeom prst="roundRect">
          <a:avLst>
            <a:gd name="adj" fmla="val 10000"/>
          </a:avLst>
        </a:prstGeom>
        <a:solidFill>
          <a:schemeClr val="bg2">
            <a:lumMod val="9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6FD764-0016-482F-84C9-072A649B21A3}">
      <dsp:nvSpPr>
        <dsp:cNvPr id="0" name=""/>
        <dsp:cNvSpPr/>
      </dsp:nvSpPr>
      <dsp:spPr>
        <a:xfrm>
          <a:off x="1401603" y="646933"/>
          <a:ext cx="6104691" cy="3876479"/>
        </a:xfrm>
        <a:prstGeom prst="roundRect">
          <a:avLst>
            <a:gd name="adj" fmla="val 10000"/>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lvl="0" algn="ctr" defTabSz="2400300" rtl="1">
            <a:lnSpc>
              <a:spcPct val="90000"/>
            </a:lnSpc>
            <a:spcBef>
              <a:spcPct val="0"/>
            </a:spcBef>
            <a:spcAft>
              <a:spcPct val="35000"/>
            </a:spcAft>
          </a:pPr>
          <a:r>
            <a:rPr lang="ar-SA" sz="5400" b="1" kern="1200" dirty="0" smtClean="0"/>
            <a:t>3- تفسير القرآن العظيم (لابن كثير)</a:t>
          </a:r>
          <a:endParaRPr lang="ar-SA" sz="5400" kern="1200" dirty="0"/>
        </a:p>
      </dsp:txBody>
      <dsp:txXfrm>
        <a:off x="1515141" y="760471"/>
        <a:ext cx="5877615" cy="3649403"/>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FCD7B-8F82-478A-92D8-1304615EF2CA}">
      <dsp:nvSpPr>
        <dsp:cNvPr id="0" name=""/>
        <dsp:cNvSpPr/>
      </dsp:nvSpPr>
      <dsp:spPr>
        <a:xfrm>
          <a:off x="0" y="0"/>
          <a:ext cx="6995160" cy="164178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u="sng" kern="1200" dirty="0" smtClean="0">
              <a:solidFill>
                <a:srgbClr val="FF0000"/>
              </a:solidFill>
            </a:rPr>
            <a:t>التعريف بمؤلف هذا التفسير:</a:t>
          </a:r>
          <a:endParaRPr lang="ar-SA" sz="3200" b="1" u="sng" kern="1200" dirty="0">
            <a:solidFill>
              <a:srgbClr val="FF0000"/>
            </a:solidFill>
          </a:endParaRPr>
        </a:p>
      </dsp:txBody>
      <dsp:txXfrm>
        <a:off x="48086" y="48086"/>
        <a:ext cx="5223549" cy="1545610"/>
      </dsp:txXfrm>
    </dsp:sp>
    <dsp:sp modelId="{89D379B5-0B11-4BE3-A642-2433E735DB61}">
      <dsp:nvSpPr>
        <dsp:cNvPr id="0" name=""/>
        <dsp:cNvSpPr/>
      </dsp:nvSpPr>
      <dsp:spPr>
        <a:xfrm>
          <a:off x="617219" y="1915412"/>
          <a:ext cx="6995160" cy="1641782"/>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مؤلف هذا التفسير، هو الإمام الجليل الحافظ، عماد الدين، أبو الفداء، إسماعيل بن عمرو بن كثير.</a:t>
          </a:r>
          <a:endParaRPr lang="ar-SA" sz="3200" kern="1200" dirty="0"/>
        </a:p>
      </dsp:txBody>
      <dsp:txXfrm>
        <a:off x="665305" y="1963498"/>
        <a:ext cx="5214609" cy="1545610"/>
      </dsp:txXfrm>
    </dsp:sp>
    <dsp:sp modelId="{8C11514F-5EC3-4AC7-B51F-B4554EF15BD0}">
      <dsp:nvSpPr>
        <dsp:cNvPr id="0" name=""/>
        <dsp:cNvSpPr/>
      </dsp:nvSpPr>
      <dsp:spPr>
        <a:xfrm>
          <a:off x="1234439" y="3830825"/>
          <a:ext cx="6995160" cy="1641782"/>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البصرى ثم </a:t>
          </a:r>
          <a:r>
            <a:rPr lang="ar-SA" sz="3200" kern="1200" dirty="0" err="1" smtClean="0"/>
            <a:t>الدمشقى</a:t>
          </a:r>
          <a:r>
            <a:rPr lang="ar-SA" sz="3200" kern="1200" dirty="0" smtClean="0"/>
            <a:t>، الفقيه </a:t>
          </a:r>
          <a:r>
            <a:rPr lang="ar-SA" sz="3200" kern="1200" dirty="0" err="1" smtClean="0"/>
            <a:t>الشافعى</a:t>
          </a:r>
          <a:r>
            <a:rPr lang="ar-SA" sz="3200" kern="1200" dirty="0" smtClean="0"/>
            <a:t>.</a:t>
          </a:r>
          <a:endParaRPr lang="ar-SA" sz="3200" kern="1200" dirty="0"/>
        </a:p>
      </dsp:txBody>
      <dsp:txXfrm>
        <a:off x="1282525" y="3878911"/>
        <a:ext cx="5214609" cy="1545610"/>
      </dsp:txXfrm>
    </dsp:sp>
    <dsp:sp modelId="{7B9850EE-DC14-44EE-A51D-A4A83B995488}">
      <dsp:nvSpPr>
        <dsp:cNvPr id="0" name=""/>
        <dsp:cNvSpPr/>
      </dsp:nvSpPr>
      <dsp:spPr>
        <a:xfrm>
          <a:off x="5928001" y="1245018"/>
          <a:ext cx="1067158" cy="106715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168112" y="1245018"/>
        <a:ext cx="586936" cy="803036"/>
      </dsp:txXfrm>
    </dsp:sp>
    <dsp:sp modelId="{031C8996-1E8A-4C5E-BADD-80AE2426DB17}">
      <dsp:nvSpPr>
        <dsp:cNvPr id="0" name=""/>
        <dsp:cNvSpPr/>
      </dsp:nvSpPr>
      <dsp:spPr>
        <a:xfrm>
          <a:off x="6545221" y="3149485"/>
          <a:ext cx="1067158" cy="106715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785332" y="3149485"/>
        <a:ext cx="586936" cy="803036"/>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D908E-EB29-4CB5-B4CF-02151FD3584D}">
      <dsp:nvSpPr>
        <dsp:cNvPr id="0" name=""/>
        <dsp:cNvSpPr/>
      </dsp:nvSpPr>
      <dsp:spPr>
        <a:xfrm rot="10800000">
          <a:off x="1692784" y="1710"/>
          <a:ext cx="5472684" cy="1257304"/>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114300" rIns="213360" bIns="114300" numCol="1" spcCol="1270" anchor="ctr" anchorCtr="0">
          <a:noAutofit/>
        </a:bodyPr>
        <a:lstStyle/>
        <a:p>
          <a:pPr lvl="0" algn="ctr" defTabSz="1333500" rtl="1">
            <a:lnSpc>
              <a:spcPct val="90000"/>
            </a:lnSpc>
            <a:spcBef>
              <a:spcPct val="0"/>
            </a:spcBef>
            <a:spcAft>
              <a:spcPct val="35000"/>
            </a:spcAft>
          </a:pPr>
          <a:r>
            <a:rPr lang="ar-SA" sz="3000" kern="1200" dirty="0" smtClean="0"/>
            <a:t>كان مولده سن 700 هـ (سبعمائة).</a:t>
          </a:r>
          <a:endParaRPr lang="ar-SA" sz="3000" kern="1200" dirty="0"/>
        </a:p>
      </dsp:txBody>
      <dsp:txXfrm rot="10800000">
        <a:off x="2007110" y="1710"/>
        <a:ext cx="5158358" cy="1257304"/>
      </dsp:txXfrm>
    </dsp:sp>
    <dsp:sp modelId="{471A5662-CB5B-4F4B-8D8A-E035D2E5FE91}">
      <dsp:nvSpPr>
        <dsp:cNvPr id="0" name=""/>
        <dsp:cNvSpPr/>
      </dsp:nvSpPr>
      <dsp:spPr>
        <a:xfrm>
          <a:off x="1064131" y="1710"/>
          <a:ext cx="1257304" cy="1257304"/>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00D060-CC1F-427F-9CDC-341A9FDC4943}">
      <dsp:nvSpPr>
        <dsp:cNvPr id="0" name=""/>
        <dsp:cNvSpPr/>
      </dsp:nvSpPr>
      <dsp:spPr>
        <a:xfrm rot="10800000">
          <a:off x="1692784" y="1634329"/>
          <a:ext cx="5472684" cy="1257304"/>
        </a:xfrm>
        <a:prstGeom prst="homePlat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114300" rIns="213360" bIns="114300" numCol="1" spcCol="1270" anchor="ctr" anchorCtr="0">
          <a:noAutofit/>
        </a:bodyPr>
        <a:lstStyle/>
        <a:p>
          <a:pPr lvl="0" algn="ctr" defTabSz="1333500" rtl="1">
            <a:lnSpc>
              <a:spcPct val="90000"/>
            </a:lnSpc>
            <a:spcBef>
              <a:spcPct val="0"/>
            </a:spcBef>
            <a:spcAft>
              <a:spcPct val="35000"/>
            </a:spcAft>
          </a:pPr>
          <a:r>
            <a:rPr lang="ar-SA" sz="3000" kern="1200" dirty="0" smtClean="0"/>
            <a:t>قَدِم دمشق وله سبع سنين مع أخيه بعد موت أبيه.</a:t>
          </a:r>
          <a:endParaRPr lang="ar-SA" sz="3000" kern="1200" dirty="0"/>
        </a:p>
      </dsp:txBody>
      <dsp:txXfrm rot="10800000">
        <a:off x="2007110" y="1634329"/>
        <a:ext cx="5158358" cy="1257304"/>
      </dsp:txXfrm>
    </dsp:sp>
    <dsp:sp modelId="{27529CFE-8853-4634-BD67-A430F1AF0924}">
      <dsp:nvSpPr>
        <dsp:cNvPr id="0" name=""/>
        <dsp:cNvSpPr/>
      </dsp:nvSpPr>
      <dsp:spPr>
        <a:xfrm>
          <a:off x="1064131" y="1634329"/>
          <a:ext cx="1257304" cy="1257304"/>
        </a:xfrm>
        <a:prstGeom prst="ellipse">
          <a:avLst/>
        </a:prstGeom>
        <a:solidFill>
          <a:schemeClr val="accent4">
            <a:tint val="50000"/>
            <a:hueOff val="-1990639"/>
            <a:satOff val="11305"/>
            <a:lumOff val="8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215A95-0924-413A-8CC8-A807BD3B0DDC}">
      <dsp:nvSpPr>
        <dsp:cNvPr id="0" name=""/>
        <dsp:cNvSpPr/>
      </dsp:nvSpPr>
      <dsp:spPr>
        <a:xfrm rot="10800000">
          <a:off x="1692784" y="3266948"/>
          <a:ext cx="5472684" cy="1257304"/>
        </a:xfrm>
        <a:prstGeom prst="homePlat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114300" rIns="213360" bIns="114300" numCol="1" spcCol="1270" anchor="ctr" anchorCtr="0">
          <a:noAutofit/>
        </a:bodyPr>
        <a:lstStyle/>
        <a:p>
          <a:pPr lvl="0" algn="ctr" defTabSz="1333500" rtl="1">
            <a:lnSpc>
              <a:spcPct val="90000"/>
            </a:lnSpc>
            <a:spcBef>
              <a:spcPct val="0"/>
            </a:spcBef>
            <a:spcAft>
              <a:spcPct val="35000"/>
            </a:spcAft>
          </a:pPr>
          <a:r>
            <a:rPr lang="ar-SA" sz="3000" kern="1200" dirty="0" smtClean="0"/>
            <a:t>وتوفى </a:t>
          </a:r>
          <a:r>
            <a:rPr lang="ar-SA" sz="3000" kern="1200" dirty="0" err="1" smtClean="0"/>
            <a:t>فى</a:t>
          </a:r>
          <a:r>
            <a:rPr lang="ar-SA" sz="3000" kern="1200" dirty="0" smtClean="0"/>
            <a:t> شعبان سنة 774 هـ (أربع وسبعين </a:t>
          </a:r>
          <a:r>
            <a:rPr lang="ar-SA" sz="3000" kern="1200" dirty="0" err="1" smtClean="0"/>
            <a:t>وسعبمائة</a:t>
          </a:r>
          <a:r>
            <a:rPr lang="ar-SA" sz="3000" kern="1200" dirty="0" smtClean="0"/>
            <a:t> من الهجرة). </a:t>
          </a:r>
          <a:endParaRPr lang="ar-SA" sz="3000" kern="1200" dirty="0"/>
        </a:p>
      </dsp:txBody>
      <dsp:txXfrm rot="10800000">
        <a:off x="2007110" y="3266948"/>
        <a:ext cx="5158358" cy="1257304"/>
      </dsp:txXfrm>
    </dsp:sp>
    <dsp:sp modelId="{4478BF3C-C281-4A28-BB69-435E44021D46}">
      <dsp:nvSpPr>
        <dsp:cNvPr id="0" name=""/>
        <dsp:cNvSpPr/>
      </dsp:nvSpPr>
      <dsp:spPr>
        <a:xfrm>
          <a:off x="1064131" y="3266948"/>
          <a:ext cx="1257304" cy="1257304"/>
        </a:xfrm>
        <a:prstGeom prst="ellipse">
          <a:avLst/>
        </a:prstGeom>
        <a:solidFill>
          <a:schemeClr val="accent4">
            <a:tint val="50000"/>
            <a:hueOff val="-3981279"/>
            <a:satOff val="22610"/>
            <a:lumOff val="17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E5B49-ACEC-4A79-B6DD-FEF2C3993A56}">
      <dsp:nvSpPr>
        <dsp:cNvPr id="0" name=""/>
        <dsp:cNvSpPr/>
      </dsp:nvSpPr>
      <dsp:spPr>
        <a:xfrm>
          <a:off x="10328" y="5"/>
          <a:ext cx="6336792" cy="568243"/>
        </a:xfrm>
        <a:prstGeom prst="roundRect">
          <a:avLst>
            <a:gd name="adj" fmla="val 10000"/>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u="sng" kern="1200" dirty="0" err="1" smtClean="0"/>
            <a:t>شيوخة</a:t>
          </a:r>
          <a:r>
            <a:rPr lang="ar-SA" sz="2400" b="1" kern="1200" dirty="0" smtClean="0"/>
            <a:t>:</a:t>
          </a:r>
          <a:endParaRPr lang="ar-SA" sz="2400" kern="1200" dirty="0"/>
        </a:p>
      </dsp:txBody>
      <dsp:txXfrm>
        <a:off x="26971" y="16648"/>
        <a:ext cx="5138758" cy="534957"/>
      </dsp:txXfrm>
    </dsp:sp>
    <dsp:sp modelId="{D58D3BD7-9A29-4671-806D-BF48F7096AF9}">
      <dsp:nvSpPr>
        <dsp:cNvPr id="0" name=""/>
        <dsp:cNvSpPr/>
      </dsp:nvSpPr>
      <dsp:spPr>
        <a:xfrm>
          <a:off x="370355" y="648069"/>
          <a:ext cx="6336792" cy="1023953"/>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سمع من ابن الشجنة، </a:t>
          </a:r>
          <a:r>
            <a:rPr lang="ar-SA" sz="3200" kern="1200" dirty="0" err="1" smtClean="0"/>
            <a:t>والآمدى</a:t>
          </a:r>
          <a:r>
            <a:rPr lang="ar-SA" sz="3200" kern="1200" dirty="0" smtClean="0"/>
            <a:t>، وابن عساكر، وغيرهم.</a:t>
          </a:r>
          <a:endParaRPr lang="ar-SA" sz="3200" kern="1200" dirty="0"/>
        </a:p>
      </dsp:txBody>
      <dsp:txXfrm>
        <a:off x="400346" y="678060"/>
        <a:ext cx="5138038" cy="963971"/>
      </dsp:txXfrm>
    </dsp:sp>
    <dsp:sp modelId="{FFF84382-0E9F-4134-AE97-A9BC7597E8E1}">
      <dsp:nvSpPr>
        <dsp:cNvPr id="0" name=""/>
        <dsp:cNvSpPr/>
      </dsp:nvSpPr>
      <dsp:spPr>
        <a:xfrm>
          <a:off x="802432" y="1728191"/>
          <a:ext cx="6336792" cy="992282"/>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لازم </a:t>
          </a:r>
          <a:r>
            <a:rPr lang="ar-SA" sz="3200" kern="1200" dirty="0" err="1" smtClean="0"/>
            <a:t>المزى</a:t>
          </a:r>
          <a:r>
            <a:rPr lang="ar-SA" sz="3200" kern="1200" dirty="0" smtClean="0"/>
            <a:t> وقرأ عليه تهذيب الكمال، وصاهره على ابنته. </a:t>
          </a:r>
          <a:endParaRPr lang="ar-SA" sz="3200" kern="1200" dirty="0"/>
        </a:p>
      </dsp:txBody>
      <dsp:txXfrm>
        <a:off x="831495" y="1757254"/>
        <a:ext cx="5139894" cy="934156"/>
      </dsp:txXfrm>
    </dsp:sp>
    <dsp:sp modelId="{5299DC1B-A026-4EB9-83E2-ADCE824E115F}">
      <dsp:nvSpPr>
        <dsp:cNvPr id="0" name=""/>
        <dsp:cNvSpPr/>
      </dsp:nvSpPr>
      <dsp:spPr>
        <a:xfrm>
          <a:off x="1378480" y="2808312"/>
          <a:ext cx="6336792" cy="2260336"/>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 وابن تيمية، وفُتِن بحبه، وامتُحِن بسببه ،وكانت له خصوصية بابن تيمية، ومناضلة عنه، قلّده </a:t>
          </a:r>
          <a:r>
            <a:rPr lang="ar-SA" sz="3200" kern="1200" dirty="0" err="1" smtClean="0"/>
            <a:t>فى</a:t>
          </a:r>
          <a:r>
            <a:rPr lang="ar-SA" sz="3200" kern="1200" dirty="0" smtClean="0"/>
            <a:t> كثير من آرائه، وكان يفتى برأيه </a:t>
          </a:r>
          <a:r>
            <a:rPr lang="ar-SA" sz="3200" kern="1200" dirty="0" err="1" smtClean="0"/>
            <a:t>فى</a:t>
          </a:r>
          <a:r>
            <a:rPr lang="ar-SA" sz="3200" kern="1200" dirty="0" smtClean="0"/>
            <a:t> مسألة الطلاق.</a:t>
          </a:r>
          <a:endParaRPr lang="ar-SA" sz="3200" kern="1200" dirty="0"/>
        </a:p>
      </dsp:txBody>
      <dsp:txXfrm>
        <a:off x="1444683" y="2874515"/>
        <a:ext cx="5065614" cy="2127930"/>
      </dsp:txXfrm>
    </dsp:sp>
    <dsp:sp modelId="{0A34373D-2179-4FCE-BC48-6A5F0B176DC9}">
      <dsp:nvSpPr>
        <dsp:cNvPr id="0" name=""/>
        <dsp:cNvSpPr/>
      </dsp:nvSpPr>
      <dsp:spPr>
        <a:xfrm>
          <a:off x="1810556" y="5112570"/>
          <a:ext cx="6336792" cy="560215"/>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وامتُحِن بسبب ذلك وأُوذِى.</a:t>
          </a:r>
          <a:endParaRPr lang="ar-SA" sz="3200" kern="1200" dirty="0"/>
        </a:p>
      </dsp:txBody>
      <dsp:txXfrm>
        <a:off x="1826964" y="5128978"/>
        <a:ext cx="5165204" cy="527399"/>
      </dsp:txXfrm>
    </dsp:sp>
    <dsp:sp modelId="{C11E5964-A5F5-4CEB-9A37-A27D6166B42D}">
      <dsp:nvSpPr>
        <dsp:cNvPr id="0" name=""/>
        <dsp:cNvSpPr/>
      </dsp:nvSpPr>
      <dsp:spPr>
        <a:xfrm>
          <a:off x="5588957" y="288033"/>
          <a:ext cx="830098" cy="66556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rtl="1">
            <a:lnSpc>
              <a:spcPct val="90000"/>
            </a:lnSpc>
            <a:spcBef>
              <a:spcPct val="0"/>
            </a:spcBef>
            <a:spcAft>
              <a:spcPct val="35000"/>
            </a:spcAft>
          </a:pPr>
          <a:endParaRPr lang="ar-SA" sz="3100" kern="1200"/>
        </a:p>
      </dsp:txBody>
      <dsp:txXfrm>
        <a:off x="5775729" y="288033"/>
        <a:ext cx="456554" cy="500841"/>
      </dsp:txXfrm>
    </dsp:sp>
    <dsp:sp modelId="{FD901197-6C5A-49D2-8E1A-7D4435CB2844}">
      <dsp:nvSpPr>
        <dsp:cNvPr id="0" name=""/>
        <dsp:cNvSpPr/>
      </dsp:nvSpPr>
      <dsp:spPr>
        <a:xfrm>
          <a:off x="6203034" y="1656183"/>
          <a:ext cx="665569" cy="66556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rtl="1">
            <a:lnSpc>
              <a:spcPct val="90000"/>
            </a:lnSpc>
            <a:spcBef>
              <a:spcPct val="0"/>
            </a:spcBef>
            <a:spcAft>
              <a:spcPct val="35000"/>
            </a:spcAft>
          </a:pPr>
          <a:endParaRPr lang="ar-SA" sz="3100" kern="1200"/>
        </a:p>
      </dsp:txBody>
      <dsp:txXfrm>
        <a:off x="6352787" y="1656183"/>
        <a:ext cx="366063" cy="500841"/>
      </dsp:txXfrm>
    </dsp:sp>
    <dsp:sp modelId="{4DCA5000-A84E-4FAD-8D66-EE9AA89A3124}">
      <dsp:nvSpPr>
        <dsp:cNvPr id="0" name=""/>
        <dsp:cNvSpPr/>
      </dsp:nvSpPr>
      <dsp:spPr>
        <a:xfrm>
          <a:off x="6491061" y="2592291"/>
          <a:ext cx="665569" cy="66556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rtl="1">
            <a:lnSpc>
              <a:spcPct val="90000"/>
            </a:lnSpc>
            <a:spcBef>
              <a:spcPct val="0"/>
            </a:spcBef>
            <a:spcAft>
              <a:spcPct val="35000"/>
            </a:spcAft>
          </a:pPr>
          <a:endParaRPr lang="ar-SA" sz="3100" kern="1200"/>
        </a:p>
      </dsp:txBody>
      <dsp:txXfrm>
        <a:off x="6640814" y="2592291"/>
        <a:ext cx="366063" cy="500841"/>
      </dsp:txXfrm>
    </dsp:sp>
    <dsp:sp modelId="{2CDCCD80-0A24-403E-8453-8CAFAE478C5C}">
      <dsp:nvSpPr>
        <dsp:cNvPr id="0" name=""/>
        <dsp:cNvSpPr/>
      </dsp:nvSpPr>
      <dsp:spPr>
        <a:xfrm>
          <a:off x="7067127" y="4680517"/>
          <a:ext cx="665569" cy="66556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rtl="1">
            <a:lnSpc>
              <a:spcPct val="90000"/>
            </a:lnSpc>
            <a:spcBef>
              <a:spcPct val="0"/>
            </a:spcBef>
            <a:spcAft>
              <a:spcPct val="35000"/>
            </a:spcAft>
          </a:pPr>
          <a:endParaRPr lang="ar-SA" sz="3100" kern="1200"/>
        </a:p>
      </dsp:txBody>
      <dsp:txXfrm>
        <a:off x="7216880" y="4680517"/>
        <a:ext cx="366063" cy="500841"/>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9E1D5-A9A3-4AA2-B9A3-F8FBB17E2962}">
      <dsp:nvSpPr>
        <dsp:cNvPr id="0" name=""/>
        <dsp:cNvSpPr/>
      </dsp:nvSpPr>
      <dsp:spPr>
        <a:xfrm>
          <a:off x="10352" y="0"/>
          <a:ext cx="6995160" cy="676876"/>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u="sng" kern="1200" dirty="0" smtClean="0"/>
            <a:t>مكانته العلمية:</a:t>
          </a:r>
          <a:endParaRPr lang="ar-SA" sz="3200" u="sng" kern="1200" dirty="0"/>
        </a:p>
      </dsp:txBody>
      <dsp:txXfrm>
        <a:off x="30177" y="19825"/>
        <a:ext cx="5235980" cy="637226"/>
      </dsp:txXfrm>
    </dsp:sp>
    <dsp:sp modelId="{85BA7023-7610-4678-8C49-F26DB11793A5}">
      <dsp:nvSpPr>
        <dsp:cNvPr id="0" name=""/>
        <dsp:cNvSpPr/>
      </dsp:nvSpPr>
      <dsp:spPr>
        <a:xfrm>
          <a:off x="586441" y="797477"/>
          <a:ext cx="6995160" cy="2037823"/>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كان ابن كثير على مبلغ عظيم من العلم، وقد شهد له العلماء بسعة علمه، خصوصاً </a:t>
          </a:r>
          <a:r>
            <a:rPr lang="ar-SA" sz="3200" kern="1200" dirty="0" err="1" smtClean="0"/>
            <a:t>فى</a:t>
          </a:r>
          <a:r>
            <a:rPr lang="ar-SA" sz="3200" kern="1200" dirty="0" smtClean="0"/>
            <a:t> التفسير والحديث والتاريخ. </a:t>
          </a:r>
          <a:endParaRPr lang="ar-SA" sz="3200" kern="1200" dirty="0"/>
        </a:p>
      </dsp:txBody>
      <dsp:txXfrm>
        <a:off x="646127" y="857163"/>
        <a:ext cx="5163326" cy="1918451"/>
      </dsp:txXfrm>
    </dsp:sp>
    <dsp:sp modelId="{99248551-FB72-45AE-BF60-2BFF9BD5656D}">
      <dsp:nvSpPr>
        <dsp:cNvPr id="0" name=""/>
        <dsp:cNvSpPr/>
      </dsp:nvSpPr>
      <dsp:spPr>
        <a:xfrm>
          <a:off x="1162459" y="3024342"/>
          <a:ext cx="6995160" cy="2570700"/>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قال عنه ابن حجر: "اشتغل بالحديث مطالعة </a:t>
          </a:r>
          <a:r>
            <a:rPr lang="ar-SA" sz="3000" kern="1200" dirty="0" err="1" smtClean="0"/>
            <a:t>فى</a:t>
          </a:r>
          <a:r>
            <a:rPr lang="ar-SA" sz="3000" kern="1200" dirty="0" smtClean="0"/>
            <a:t> متونه ورجاله، وجمع التفسير، وشرع </a:t>
          </a:r>
          <a:r>
            <a:rPr lang="ar-SA" sz="3000" kern="1200" dirty="0" err="1" smtClean="0"/>
            <a:t>فى</a:t>
          </a:r>
          <a:r>
            <a:rPr lang="ar-SA" sz="3000" kern="1200" dirty="0" smtClean="0"/>
            <a:t> كتاب كبير </a:t>
          </a:r>
          <a:r>
            <a:rPr lang="ar-SA" sz="3000" kern="1200" dirty="0" err="1" smtClean="0"/>
            <a:t>فى</a:t>
          </a:r>
          <a:r>
            <a:rPr lang="ar-SA" sz="3000" kern="1200" dirty="0" smtClean="0"/>
            <a:t> الأحكام لم يكمل، وجمع التاريخ الذى سمَّاه البداية والنهاية، وعمل طبقات الشافعية، وشرع </a:t>
          </a:r>
          <a:r>
            <a:rPr lang="ar-SA" sz="3000" kern="1200" dirty="0" err="1" smtClean="0"/>
            <a:t>فى</a:t>
          </a:r>
          <a:r>
            <a:rPr lang="ar-SA" sz="3000" kern="1200" dirty="0" smtClean="0"/>
            <a:t> شرح </a:t>
          </a:r>
          <a:r>
            <a:rPr lang="ar-SA" sz="3000" kern="1200" dirty="0" err="1" smtClean="0"/>
            <a:t>البخارى</a:t>
          </a:r>
          <a:r>
            <a:rPr lang="ar-SA" sz="3000" kern="1200" dirty="0" smtClean="0"/>
            <a:t>.</a:t>
          </a:r>
          <a:endParaRPr lang="ar-SA" sz="3000" kern="1200" dirty="0"/>
        </a:p>
      </dsp:txBody>
      <dsp:txXfrm>
        <a:off x="1237752" y="3099635"/>
        <a:ext cx="5132112" cy="2420114"/>
      </dsp:txXfrm>
    </dsp:sp>
    <dsp:sp modelId="{820D3E21-C1DA-46C2-A799-CD66148404E2}">
      <dsp:nvSpPr>
        <dsp:cNvPr id="0" name=""/>
        <dsp:cNvSpPr/>
      </dsp:nvSpPr>
      <dsp:spPr>
        <a:xfrm>
          <a:off x="5914999" y="432043"/>
          <a:ext cx="1095241" cy="109524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161428" y="432043"/>
        <a:ext cx="602383" cy="824169"/>
      </dsp:txXfrm>
    </dsp:sp>
    <dsp:sp modelId="{378B750C-9962-472B-B545-780B36AFBFCA}">
      <dsp:nvSpPr>
        <dsp:cNvPr id="0" name=""/>
        <dsp:cNvSpPr/>
      </dsp:nvSpPr>
      <dsp:spPr>
        <a:xfrm>
          <a:off x="6563072" y="2592293"/>
          <a:ext cx="1095241" cy="109524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809501" y="2592293"/>
        <a:ext cx="602383" cy="824169"/>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91405-6319-48F0-9FB8-2ED90B5E4634}">
      <dsp:nvSpPr>
        <dsp:cNvPr id="0" name=""/>
        <dsp:cNvSpPr/>
      </dsp:nvSpPr>
      <dsp:spPr>
        <a:xfrm>
          <a:off x="10336" y="0"/>
          <a:ext cx="6583680" cy="94761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وقال عنه صاحب شذرات الذهب: "كان كثير الاستحضار، قليل النسيان، جيد الفهم.</a:t>
          </a:r>
          <a:endParaRPr lang="ar-SA" sz="2800" kern="1200" dirty="0"/>
        </a:p>
      </dsp:txBody>
      <dsp:txXfrm>
        <a:off x="38091" y="27755"/>
        <a:ext cx="5162768" cy="892103"/>
      </dsp:txXfrm>
    </dsp:sp>
    <dsp:sp modelId="{1C5551D5-348B-48FA-95DB-38DC4ECD54E7}">
      <dsp:nvSpPr>
        <dsp:cNvPr id="0" name=""/>
        <dsp:cNvSpPr/>
      </dsp:nvSpPr>
      <dsp:spPr>
        <a:xfrm>
          <a:off x="586408" y="1080122"/>
          <a:ext cx="6583680" cy="224375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وقال عنه ابن حبيب : "زعيم أرباب التأويل، سمع وجمع وصنَّف، وأطرب الأسماع بالفتوى وشنَّف، وحدَّث وأفاد.</a:t>
          </a:r>
        </a:p>
        <a:p>
          <a:pPr lvl="0" algn="ctr" defTabSz="1244600" rtl="1">
            <a:lnSpc>
              <a:spcPct val="90000"/>
            </a:lnSpc>
            <a:spcBef>
              <a:spcPct val="0"/>
            </a:spcBef>
            <a:spcAft>
              <a:spcPct val="35000"/>
            </a:spcAft>
          </a:pPr>
          <a:r>
            <a:rPr lang="ar-SA" sz="2800" kern="1200" dirty="0" smtClean="0"/>
            <a:t> واشتهر بالضبط والتحرير، وانتهت إليه رياسة العلم </a:t>
          </a:r>
          <a:r>
            <a:rPr lang="ar-SA" sz="2800" kern="1200" dirty="0" err="1" smtClean="0"/>
            <a:t>فى</a:t>
          </a:r>
          <a:r>
            <a:rPr lang="ar-SA" sz="2800" kern="1200" dirty="0" smtClean="0"/>
            <a:t> التاريخ والحديث والتفسير.</a:t>
          </a:r>
          <a:endParaRPr lang="ar-SA" sz="2800" kern="1200" dirty="0"/>
        </a:p>
      </dsp:txBody>
      <dsp:txXfrm>
        <a:off x="652125" y="1145839"/>
        <a:ext cx="5097685" cy="2112321"/>
      </dsp:txXfrm>
    </dsp:sp>
    <dsp:sp modelId="{B05CE90B-B023-44D9-9A0D-CF2D41748BEF}">
      <dsp:nvSpPr>
        <dsp:cNvPr id="0" name=""/>
        <dsp:cNvSpPr/>
      </dsp:nvSpPr>
      <dsp:spPr>
        <a:xfrm>
          <a:off x="1090454" y="3528390"/>
          <a:ext cx="6583680" cy="803622"/>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وكان أٌقرانه وشيوخه يعترفون له بذلك.</a:t>
          </a:r>
          <a:endParaRPr lang="ar-SA" sz="2800" kern="1200" dirty="0"/>
        </a:p>
      </dsp:txBody>
      <dsp:txXfrm>
        <a:off x="1113991" y="3551927"/>
        <a:ext cx="5190275" cy="756548"/>
      </dsp:txXfrm>
    </dsp:sp>
    <dsp:sp modelId="{149DC429-213C-42CF-8C2F-49CBC0932F66}">
      <dsp:nvSpPr>
        <dsp:cNvPr id="0" name=""/>
        <dsp:cNvSpPr/>
      </dsp:nvSpPr>
      <dsp:spPr>
        <a:xfrm>
          <a:off x="1645920" y="4524982"/>
          <a:ext cx="6583680" cy="94762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وعلى الجملة.. فعلم ابن كثير يتجلى بوضوح لمن يقرأ تفسيره أو تاريخه.</a:t>
          </a:r>
          <a:endParaRPr lang="ar-SA" sz="2800" kern="1200" dirty="0"/>
        </a:p>
      </dsp:txBody>
      <dsp:txXfrm>
        <a:off x="1673675" y="4552737"/>
        <a:ext cx="5173609" cy="892115"/>
      </dsp:txXfrm>
    </dsp:sp>
    <dsp:sp modelId="{EDD6787D-0C57-4609-8709-F5D69B73EDF7}">
      <dsp:nvSpPr>
        <dsp:cNvPr id="0" name=""/>
        <dsp:cNvSpPr/>
      </dsp:nvSpPr>
      <dsp:spPr>
        <a:xfrm>
          <a:off x="5770985" y="504059"/>
          <a:ext cx="803177" cy="80317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5951700" y="504059"/>
        <a:ext cx="441747" cy="604391"/>
      </dsp:txXfrm>
    </dsp:sp>
    <dsp:sp modelId="{9E37F267-8696-4235-AA60-894064299113}">
      <dsp:nvSpPr>
        <dsp:cNvPr id="0" name=""/>
        <dsp:cNvSpPr/>
      </dsp:nvSpPr>
      <dsp:spPr>
        <a:xfrm>
          <a:off x="6203032" y="3024334"/>
          <a:ext cx="803177" cy="80317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383747" y="3024334"/>
        <a:ext cx="441747" cy="604391"/>
      </dsp:txXfrm>
    </dsp:sp>
    <dsp:sp modelId="{6255B469-D82E-4B57-8753-B948E2865BC3}">
      <dsp:nvSpPr>
        <dsp:cNvPr id="0" name=""/>
        <dsp:cNvSpPr/>
      </dsp:nvSpPr>
      <dsp:spPr>
        <a:xfrm>
          <a:off x="6851104" y="4176461"/>
          <a:ext cx="803177" cy="80317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7031819" y="4176461"/>
        <a:ext cx="441747" cy="604391"/>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0749EA-BAC6-4F84-9F53-C6A067D9BA30}">
      <dsp:nvSpPr>
        <dsp:cNvPr id="0" name=""/>
        <dsp:cNvSpPr/>
      </dsp:nvSpPr>
      <dsp:spPr>
        <a:xfrm>
          <a:off x="0" y="0"/>
          <a:ext cx="8229600" cy="973440"/>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u="sng" kern="1200" dirty="0" smtClean="0"/>
            <a:t>التعريف بهذا التفسير وطريقة مؤلفة فيه:</a:t>
          </a:r>
          <a:endParaRPr lang="ar-SA" sz="3200" u="sng" kern="1200" dirty="0"/>
        </a:p>
      </dsp:txBody>
      <dsp:txXfrm>
        <a:off x="47519" y="47519"/>
        <a:ext cx="8134562" cy="878402"/>
      </dsp:txXfrm>
    </dsp:sp>
    <dsp:sp modelId="{D11580CB-69B0-4E7F-96A7-FC88739BF2C3}">
      <dsp:nvSpPr>
        <dsp:cNvPr id="0" name=""/>
        <dsp:cNvSpPr/>
      </dsp:nvSpPr>
      <dsp:spPr>
        <a:xfrm>
          <a:off x="0" y="1042522"/>
          <a:ext cx="8229600" cy="97344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تفسير ابن كثير من أشهر ما دُوِّن </a:t>
          </a:r>
          <a:r>
            <a:rPr lang="ar-SA" sz="3200" kern="1200" dirty="0" err="1" smtClean="0"/>
            <a:t>فى</a:t>
          </a:r>
          <a:r>
            <a:rPr lang="ar-SA" sz="3200" kern="1200" dirty="0" smtClean="0"/>
            <a:t> التفسير المأثور.</a:t>
          </a:r>
          <a:endParaRPr lang="ar-SA" sz="3200" kern="1200" dirty="0"/>
        </a:p>
      </dsp:txBody>
      <dsp:txXfrm>
        <a:off x="47519" y="1090041"/>
        <a:ext cx="8134562" cy="878402"/>
      </dsp:txXfrm>
    </dsp:sp>
    <dsp:sp modelId="{00C51360-A1F7-4AD2-8437-E06B4035DFCF}">
      <dsp:nvSpPr>
        <dsp:cNvPr id="0" name=""/>
        <dsp:cNvSpPr/>
      </dsp:nvSpPr>
      <dsp:spPr>
        <a:xfrm>
          <a:off x="0" y="2029054"/>
          <a:ext cx="8229600" cy="97344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ويُعتبر </a:t>
          </a:r>
          <a:r>
            <a:rPr lang="ar-SA" sz="3200" kern="1200" dirty="0" err="1" smtClean="0"/>
            <a:t>فى</a:t>
          </a:r>
          <a:r>
            <a:rPr lang="ar-SA" sz="3200" kern="1200" dirty="0" smtClean="0"/>
            <a:t> هذه الناحية الكتاب </a:t>
          </a:r>
          <a:r>
            <a:rPr lang="ar-SA" sz="3200" kern="1200" dirty="0" err="1" smtClean="0"/>
            <a:t>الثانى</a:t>
          </a:r>
          <a:r>
            <a:rPr lang="ar-SA" sz="3200" kern="1200" dirty="0" smtClean="0"/>
            <a:t> بعد كتاب ابن جرير.</a:t>
          </a:r>
          <a:endParaRPr lang="ar-SA" sz="3200" kern="1200" dirty="0"/>
        </a:p>
      </dsp:txBody>
      <dsp:txXfrm>
        <a:off x="47519" y="2076573"/>
        <a:ext cx="8134562" cy="878402"/>
      </dsp:txXfrm>
    </dsp:sp>
    <dsp:sp modelId="{94771FD8-495A-40C6-A233-7A44CA934A1D}">
      <dsp:nvSpPr>
        <dsp:cNvPr id="0" name=""/>
        <dsp:cNvSpPr/>
      </dsp:nvSpPr>
      <dsp:spPr>
        <a:xfrm>
          <a:off x="0" y="3096340"/>
          <a:ext cx="8229600" cy="973440"/>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وقد طُبِع هذا التفسير مع معالم التنزيل </a:t>
          </a:r>
          <a:r>
            <a:rPr lang="ar-SA" sz="3200" kern="1200" dirty="0" err="1" smtClean="0"/>
            <a:t>للبغوى</a:t>
          </a:r>
          <a:r>
            <a:rPr lang="ar-SA" sz="3200" kern="1200" dirty="0" smtClean="0"/>
            <a:t>.</a:t>
          </a:r>
          <a:endParaRPr lang="ar-SA" sz="3200" kern="1200" dirty="0"/>
        </a:p>
      </dsp:txBody>
      <dsp:txXfrm>
        <a:off x="47519" y="3143859"/>
        <a:ext cx="8134562" cy="878402"/>
      </dsp:txXfrm>
    </dsp:sp>
    <dsp:sp modelId="{840C5AE7-BA0A-49B4-BC26-A33F1CB552F0}">
      <dsp:nvSpPr>
        <dsp:cNvPr id="0" name=""/>
        <dsp:cNvSpPr/>
      </dsp:nvSpPr>
      <dsp:spPr>
        <a:xfrm>
          <a:off x="0" y="4316738"/>
          <a:ext cx="8229600" cy="973440"/>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ثم طُبِع مستقلاً </a:t>
          </a:r>
          <a:r>
            <a:rPr lang="ar-SA" sz="3200" kern="1200" dirty="0" err="1" smtClean="0"/>
            <a:t>فى</a:t>
          </a:r>
          <a:r>
            <a:rPr lang="ar-SA" sz="3200" kern="1200" dirty="0" smtClean="0"/>
            <a:t> أربعة أجزاء كبار.</a:t>
          </a:r>
          <a:endParaRPr lang="ar-SA" sz="3200" kern="1200" dirty="0"/>
        </a:p>
      </dsp:txBody>
      <dsp:txXfrm>
        <a:off x="47519" y="4364257"/>
        <a:ext cx="8134562" cy="878402"/>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F53A2-2A91-4266-9BBD-0012FD06FFC8}">
      <dsp:nvSpPr>
        <dsp:cNvPr id="0" name=""/>
        <dsp:cNvSpPr/>
      </dsp:nvSpPr>
      <dsp:spPr>
        <a:xfrm>
          <a:off x="658421" y="0"/>
          <a:ext cx="6995160" cy="4525963"/>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5CD687-726A-426C-87CB-9CB991ABDEA0}">
      <dsp:nvSpPr>
        <dsp:cNvPr id="0" name=""/>
        <dsp:cNvSpPr/>
      </dsp:nvSpPr>
      <dsp:spPr>
        <a:xfrm>
          <a:off x="299284" y="820692"/>
          <a:ext cx="6071139" cy="302006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وقد قدَّم له مؤلفه بمقدمة طويلة هامة، تعرَّض فيها لكثير من الأُمور </a:t>
          </a:r>
          <a:r>
            <a:rPr lang="ar-SA" sz="3200" kern="1200" dirty="0" err="1" smtClean="0"/>
            <a:t>التى</a:t>
          </a:r>
          <a:r>
            <a:rPr lang="ar-SA" sz="3200" kern="1200" dirty="0" smtClean="0"/>
            <a:t> لها تعلق بالقرآن وتفسيره، ولكن أغلب هذه المقدمة مأخوذ بنصه من كلام شيخه ابن تيمية </a:t>
          </a:r>
          <a:r>
            <a:rPr lang="ar-SA" sz="3200" kern="1200" dirty="0" err="1" smtClean="0"/>
            <a:t>فى</a:t>
          </a:r>
          <a:r>
            <a:rPr lang="ar-SA" sz="3200" kern="1200" dirty="0" smtClean="0"/>
            <a:t> مقدمته </a:t>
          </a:r>
          <a:r>
            <a:rPr lang="ar-SA" sz="3200" kern="1200" dirty="0" err="1" smtClean="0"/>
            <a:t>فى</a:t>
          </a:r>
          <a:r>
            <a:rPr lang="ar-SA" sz="3200" kern="1200" dirty="0" smtClean="0"/>
            <a:t> أصول التفسير.</a:t>
          </a:r>
          <a:endParaRPr lang="ar-SA" sz="3200" kern="1200" dirty="0"/>
        </a:p>
      </dsp:txBody>
      <dsp:txXfrm>
        <a:off x="446711" y="968119"/>
        <a:ext cx="5776285" cy="2725212"/>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07844D-2F97-4227-BA73-98A01E64BACF}">
      <dsp:nvSpPr>
        <dsp:cNvPr id="0" name=""/>
        <dsp:cNvSpPr/>
      </dsp:nvSpPr>
      <dsp:spPr>
        <a:xfrm>
          <a:off x="0" y="4553130"/>
          <a:ext cx="8229600" cy="93284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27584" tIns="227584" rIns="227584" bIns="227584" numCol="1" spcCol="1270" anchor="ctr" anchorCtr="0">
          <a:noAutofit/>
        </a:bodyPr>
        <a:lstStyle/>
        <a:p>
          <a:pPr lvl="0" algn="r" defTabSz="1422400" rtl="1">
            <a:lnSpc>
              <a:spcPct val="90000"/>
            </a:lnSpc>
            <a:spcBef>
              <a:spcPct val="0"/>
            </a:spcBef>
            <a:spcAft>
              <a:spcPct val="35000"/>
            </a:spcAft>
          </a:pPr>
          <a:r>
            <a:rPr lang="ar-SA" sz="3200" b="0" kern="1200" dirty="0" smtClean="0"/>
            <a:t>ثم يردف هذا بأقوال الصحابة والتابعين ومَن يليهم من علماء السَلَف. </a:t>
          </a:r>
          <a:endParaRPr lang="ar-SA" sz="3200" b="0" kern="1200" dirty="0"/>
        </a:p>
      </dsp:txBody>
      <dsp:txXfrm>
        <a:off x="0" y="4553130"/>
        <a:ext cx="8229600" cy="932844"/>
      </dsp:txXfrm>
    </dsp:sp>
    <dsp:sp modelId="{AD298BC1-E6DC-417C-B5FE-666ECA6DD9C0}">
      <dsp:nvSpPr>
        <dsp:cNvPr id="0" name=""/>
        <dsp:cNvSpPr/>
      </dsp:nvSpPr>
      <dsp:spPr>
        <a:xfrm rot="10800000">
          <a:off x="0" y="3746866"/>
          <a:ext cx="8229600" cy="945875"/>
        </a:xfrm>
        <a:prstGeom prst="upArrowCallou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27584" tIns="227584" rIns="227584" bIns="227584" numCol="1" spcCol="1270" anchor="ctr" anchorCtr="0">
          <a:noAutofit/>
        </a:bodyPr>
        <a:lstStyle/>
        <a:p>
          <a:pPr lvl="0" algn="r" defTabSz="1422400" rtl="1">
            <a:lnSpc>
              <a:spcPct val="90000"/>
            </a:lnSpc>
            <a:spcBef>
              <a:spcPct val="0"/>
            </a:spcBef>
            <a:spcAft>
              <a:spcPct val="35000"/>
            </a:spcAft>
          </a:pPr>
          <a:r>
            <a:rPr lang="ar-SA" sz="3200" b="0" kern="1200" dirty="0" smtClean="0"/>
            <a:t>ويبين ما يُحتَج به وما لا يُحتَج به منها.</a:t>
          </a:r>
          <a:endParaRPr lang="ar-SA" sz="3200" b="0" kern="1200" dirty="0"/>
        </a:p>
      </dsp:txBody>
      <dsp:txXfrm rot="10800000">
        <a:off x="0" y="3746866"/>
        <a:ext cx="8229600" cy="614601"/>
      </dsp:txXfrm>
    </dsp:sp>
    <dsp:sp modelId="{BBB24FCF-4C2D-41AD-BBDB-EC922D94A2E4}">
      <dsp:nvSpPr>
        <dsp:cNvPr id="0" name=""/>
        <dsp:cNvSpPr/>
      </dsp:nvSpPr>
      <dsp:spPr>
        <a:xfrm rot="10800000">
          <a:off x="0" y="2810215"/>
          <a:ext cx="8229600" cy="945875"/>
        </a:xfrm>
        <a:prstGeom prst="upArrowCallou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227584" tIns="227584" rIns="227584" bIns="227584" numCol="1" spcCol="1270" anchor="ctr" anchorCtr="0">
          <a:noAutofit/>
        </a:bodyPr>
        <a:lstStyle/>
        <a:p>
          <a:pPr lvl="0" algn="r" defTabSz="1422400" rtl="1">
            <a:lnSpc>
              <a:spcPct val="90000"/>
            </a:lnSpc>
            <a:spcBef>
              <a:spcPct val="0"/>
            </a:spcBef>
            <a:spcAft>
              <a:spcPct val="35000"/>
            </a:spcAft>
          </a:pPr>
          <a:r>
            <a:rPr lang="ar-SA" sz="3200" b="0" kern="1200" dirty="0" smtClean="0"/>
            <a:t>يشرع </a:t>
          </a:r>
          <a:r>
            <a:rPr lang="ar-SA" sz="3200" b="0" kern="1200" dirty="0" err="1" smtClean="0"/>
            <a:t>فى</a:t>
          </a:r>
          <a:r>
            <a:rPr lang="ar-SA" sz="3200" b="0" kern="1200" dirty="0" smtClean="0"/>
            <a:t> سرد الأحاديث المرفوعة </a:t>
          </a:r>
          <a:r>
            <a:rPr lang="ar-SA" sz="3200" b="0" kern="1200" dirty="0" err="1" smtClean="0"/>
            <a:t>التى</a:t>
          </a:r>
          <a:r>
            <a:rPr lang="ar-SA" sz="3200" b="0" kern="1200" dirty="0" smtClean="0"/>
            <a:t> تتعلق بالآية.</a:t>
          </a:r>
          <a:endParaRPr lang="ar-SA" sz="3200" b="0" kern="1200" dirty="0"/>
        </a:p>
      </dsp:txBody>
      <dsp:txXfrm rot="10800000">
        <a:off x="0" y="2810215"/>
        <a:ext cx="8229600" cy="614601"/>
      </dsp:txXfrm>
    </dsp:sp>
    <dsp:sp modelId="{4E201A15-FF1B-4334-9E4E-3F8889ADA0A8}">
      <dsp:nvSpPr>
        <dsp:cNvPr id="0" name=""/>
        <dsp:cNvSpPr/>
      </dsp:nvSpPr>
      <dsp:spPr>
        <a:xfrm rot="10800000">
          <a:off x="0" y="1873564"/>
          <a:ext cx="8229600" cy="945875"/>
        </a:xfrm>
        <a:prstGeom prst="upArrowCallou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7584" tIns="227584" rIns="227584" bIns="227584" numCol="1" spcCol="1270" anchor="ctr" anchorCtr="0">
          <a:noAutofit/>
        </a:bodyPr>
        <a:lstStyle/>
        <a:p>
          <a:pPr lvl="0" algn="r" defTabSz="1422400" rtl="1">
            <a:lnSpc>
              <a:spcPct val="90000"/>
            </a:lnSpc>
            <a:spcBef>
              <a:spcPct val="0"/>
            </a:spcBef>
            <a:spcAft>
              <a:spcPct val="35000"/>
            </a:spcAft>
          </a:pPr>
          <a:r>
            <a:rPr lang="ar-SA" sz="3200" b="0" kern="1200" dirty="0" smtClean="0"/>
            <a:t>وإن أمكن توضيح الآية بآية أخرى .</a:t>
          </a:r>
          <a:endParaRPr lang="ar-SA" sz="3200" b="0" kern="1200" dirty="0"/>
        </a:p>
      </dsp:txBody>
      <dsp:txXfrm rot="10800000">
        <a:off x="0" y="1873564"/>
        <a:ext cx="8229600" cy="614601"/>
      </dsp:txXfrm>
    </dsp:sp>
    <dsp:sp modelId="{F9A5FCED-C15E-44D2-9F5A-BEF6DB58155F}">
      <dsp:nvSpPr>
        <dsp:cNvPr id="0" name=""/>
        <dsp:cNvSpPr/>
      </dsp:nvSpPr>
      <dsp:spPr>
        <a:xfrm rot="10800000">
          <a:off x="0" y="936913"/>
          <a:ext cx="8229600" cy="945875"/>
        </a:xfrm>
        <a:prstGeom prst="upArrowCallou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27584" tIns="227584" rIns="227584" bIns="227584" numCol="1" spcCol="1270" anchor="ctr" anchorCtr="0">
          <a:noAutofit/>
        </a:bodyPr>
        <a:lstStyle/>
        <a:p>
          <a:pPr lvl="0" algn="r" defTabSz="1422400" rtl="1">
            <a:lnSpc>
              <a:spcPct val="90000"/>
            </a:lnSpc>
            <a:spcBef>
              <a:spcPct val="0"/>
            </a:spcBef>
            <a:spcAft>
              <a:spcPct val="35000"/>
            </a:spcAft>
          </a:pPr>
          <a:r>
            <a:rPr lang="ar-SA" sz="3200" b="0" kern="1200" dirty="0" smtClean="0"/>
            <a:t>يذكر الآية، ثم يُفسِّرها بعبارة سهلة موجزة.</a:t>
          </a:r>
          <a:endParaRPr lang="ar-SA" sz="3200" b="0" kern="1200" dirty="0"/>
        </a:p>
      </dsp:txBody>
      <dsp:txXfrm rot="10800000">
        <a:off x="0" y="936913"/>
        <a:ext cx="8229600" cy="614601"/>
      </dsp:txXfrm>
    </dsp:sp>
    <dsp:sp modelId="{B0FF817F-B7E9-45F4-A71E-8A38566A55D3}">
      <dsp:nvSpPr>
        <dsp:cNvPr id="0" name=""/>
        <dsp:cNvSpPr/>
      </dsp:nvSpPr>
      <dsp:spPr>
        <a:xfrm rot="10800000">
          <a:off x="0" y="262"/>
          <a:ext cx="8229600" cy="945875"/>
        </a:xfrm>
        <a:prstGeom prst="upArrowCallout">
          <a:avLst/>
        </a:prstGeom>
        <a:solidFill>
          <a:schemeClr val="accent5"/>
        </a:solidFill>
        <a:ln w="25400" cap="flat"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227584" tIns="227584" rIns="227584" bIns="227584" numCol="1" spcCol="1270" anchor="ctr" anchorCtr="0">
          <a:noAutofit/>
        </a:bodyPr>
        <a:lstStyle/>
        <a:p>
          <a:pPr lvl="0" algn="ctr" defTabSz="1422400" rtl="1">
            <a:lnSpc>
              <a:spcPct val="90000"/>
            </a:lnSpc>
            <a:spcBef>
              <a:spcPct val="0"/>
            </a:spcBef>
            <a:spcAft>
              <a:spcPct val="35000"/>
            </a:spcAft>
          </a:pPr>
          <a:r>
            <a:rPr lang="ar-SA" sz="3200" b="1" u="sng" kern="1200" dirty="0" smtClean="0"/>
            <a:t>وطريقته في التفسير:</a:t>
          </a:r>
          <a:endParaRPr lang="ar-SA" sz="3200" b="1" u="sng" kern="1200" dirty="0"/>
        </a:p>
      </dsp:txBody>
      <dsp:txXfrm rot="10800000">
        <a:off x="0" y="262"/>
        <a:ext cx="8229600" cy="614601"/>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2FDBC-030C-497C-91FD-5E33F4555BC9}">
      <dsp:nvSpPr>
        <dsp:cNvPr id="0" name=""/>
        <dsp:cNvSpPr/>
      </dsp:nvSpPr>
      <dsp:spPr>
        <a:xfrm>
          <a:off x="0" y="0"/>
          <a:ext cx="8229600" cy="242122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ونجد ابن كثير يُرَجِّح بعض الأقوال على بعض، ويُضَعِّف بعض الروايات، ويُصحِّح بعضاً آخر منها، ويُعَدِّل بعض الرواة ويُجَرِّح بعضاً آخر. وهذا يرجع إلى ما كان عليه من المعرفة بفنون الحديث وأحوال الرجال.</a:t>
          </a:r>
          <a:endParaRPr lang="ar-SA" sz="3200" kern="1200" dirty="0"/>
        </a:p>
      </dsp:txBody>
      <dsp:txXfrm>
        <a:off x="118195" y="118195"/>
        <a:ext cx="7993210" cy="2184839"/>
      </dsp:txXfrm>
    </dsp:sp>
    <dsp:sp modelId="{5500F4E6-6BF5-4A9A-AC95-FE0C9AFA5C1D}">
      <dsp:nvSpPr>
        <dsp:cNvPr id="0" name=""/>
        <dsp:cNvSpPr/>
      </dsp:nvSpPr>
      <dsp:spPr>
        <a:xfrm>
          <a:off x="0" y="2448273"/>
          <a:ext cx="8229600" cy="1723694"/>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وكثيراً ما نجد ابن كثير ينقل من تفسير ابن جرير، وابن أبى حاتم، وتفسير ابن عطية، وغيرهم ممن تقدَّمه.</a:t>
          </a:r>
          <a:endParaRPr lang="ar-SA" sz="3200" kern="1200" dirty="0"/>
        </a:p>
      </dsp:txBody>
      <dsp:txXfrm>
        <a:off x="84144" y="2532417"/>
        <a:ext cx="8061312" cy="1555406"/>
      </dsp:txXfrm>
    </dsp:sp>
    <dsp:sp modelId="{FBE08CE9-3227-44F9-99BD-9DD9E840E6DA}">
      <dsp:nvSpPr>
        <dsp:cNvPr id="0" name=""/>
        <dsp:cNvSpPr/>
      </dsp:nvSpPr>
      <dsp:spPr>
        <a:xfrm>
          <a:off x="0" y="4170345"/>
          <a:ext cx="8229600" cy="1590294"/>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ومما يمتاز به ابن كثير، أنه يُنَبِّه إلى ما </a:t>
          </a:r>
          <a:r>
            <a:rPr lang="ar-SA" sz="3200" kern="1200" dirty="0" err="1" smtClean="0"/>
            <a:t>فى</a:t>
          </a:r>
          <a:r>
            <a:rPr lang="ar-SA" sz="3200" kern="1200" dirty="0" smtClean="0"/>
            <a:t> التفسير المأثور من منكرات الإسرائيليات، ويُحَذِّر منها .</a:t>
          </a:r>
          <a:endParaRPr lang="ar-SA" sz="3200" kern="1200" dirty="0"/>
        </a:p>
      </dsp:txBody>
      <dsp:txXfrm>
        <a:off x="77632" y="4247977"/>
        <a:ext cx="8074336" cy="1435030"/>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410E6C-8361-4F06-BF6F-84625DBCB76D}">
      <dsp:nvSpPr>
        <dsp:cNvPr id="0" name=""/>
        <dsp:cNvSpPr/>
      </dsp:nvSpPr>
      <dsp:spPr>
        <a:xfrm>
          <a:off x="0" y="35584"/>
          <a:ext cx="8229600" cy="26114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فمثلاً عند تفسيره لقوله تعالى </a:t>
          </a:r>
          <a:r>
            <a:rPr lang="ar-SA" sz="3200" kern="1200" dirty="0" err="1" smtClean="0"/>
            <a:t>فى</a:t>
          </a:r>
          <a:r>
            <a:rPr lang="ar-SA" sz="3200" kern="1200" dirty="0" smtClean="0"/>
            <a:t> الآية [67] وما بعدها من سورة البقرة: {إِنَّ اللَّهَ يَأْمُرُكُمْ أَنْ تَذْبَحُواْ بَقَرَةً...} نراه يقص لنا قصة طويلة وغريبة عن طلبهم للبقرة المخصوصة، وعن وجودهم لها عند رجل من بنى إسرائيل كان من أَبَرِّ الناس بأبيه.. إلخ، </a:t>
          </a:r>
          <a:endParaRPr lang="ar-SA" sz="3200" kern="1200" dirty="0"/>
        </a:p>
      </dsp:txBody>
      <dsp:txXfrm>
        <a:off x="127480" y="163064"/>
        <a:ext cx="7974640" cy="2356479"/>
      </dsp:txXfrm>
    </dsp:sp>
    <dsp:sp modelId="{E0225CDD-711B-4E68-8014-2628C2C886CD}">
      <dsp:nvSpPr>
        <dsp:cNvPr id="0" name=""/>
        <dsp:cNvSpPr/>
      </dsp:nvSpPr>
      <dsp:spPr>
        <a:xfrm>
          <a:off x="0" y="2825584"/>
          <a:ext cx="8229600" cy="261143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ثم بعد أن يفرغ من هذا كله يقول ما نصه: "وهذه السياقات عن عبيدة وأبى العالية والسدىّ وغيرهم، فيها اختلاف، والظاهر أنها مأخوذة من كتب بنى إسرائيل، وهى مما يجوز نقلها ولكن لا تُصَدَّق ولا تُكَذَّب، فلهذا لا يُعتمد عليها إلا ما وافق الحق عندنا، والله أعلم".</a:t>
          </a:r>
          <a:endParaRPr lang="ar-SA" sz="3200" kern="1200" dirty="0"/>
        </a:p>
      </dsp:txBody>
      <dsp:txXfrm>
        <a:off x="127480" y="2953064"/>
        <a:ext cx="7974640" cy="2356479"/>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C2A42-983E-41ED-8537-5F3D65D969D6}">
      <dsp:nvSpPr>
        <dsp:cNvPr id="0" name=""/>
        <dsp:cNvSpPr/>
      </dsp:nvSpPr>
      <dsp:spPr>
        <a:xfrm>
          <a:off x="10370" y="0"/>
          <a:ext cx="6995160" cy="6415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u="sng" kern="1200" dirty="0" smtClean="0"/>
            <a:t>موفقه من آيات الأحكام:</a:t>
          </a:r>
          <a:endParaRPr lang="ar-SA" sz="3600" u="sng" kern="1200" dirty="0"/>
        </a:p>
      </dsp:txBody>
      <dsp:txXfrm>
        <a:off x="29159" y="18789"/>
        <a:ext cx="4524881" cy="603931"/>
      </dsp:txXfrm>
    </dsp:sp>
    <dsp:sp modelId="{D88C79EF-3D59-49E6-B290-EA36A4176B71}">
      <dsp:nvSpPr>
        <dsp:cNvPr id="0" name=""/>
        <dsp:cNvSpPr/>
      </dsp:nvSpPr>
      <dsp:spPr>
        <a:xfrm>
          <a:off x="226350" y="1008110"/>
          <a:ext cx="8229595" cy="4596306"/>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كذلك  نجد ابن كثير شديد الاهتمام بآيات الاحكام مثلا في قوله تعالى: { شَهْرُ رَمَضَانَ الَّذِي أُنْزِلَ فِيهِ الْقُرْآَنُ هُدًى لِلنَّاسِ وَبَيِّنَاتٍ مِنَ الْهُدَى وَالْفُرْقَانِ فَمَنْ شَهِدَ مِنْكُمُ الشَّهْرَ فَلْيَصُمْهُ وَمَنْ كَانَ مَرِيضًا أَوْ عَلَى سَفَرٍ فَعِدَّةٌ مِنْ أَيَّامٍ أُخَرَ يُرِيدُ اللَّهُ بِكُمُ الْيُسْرَ وَلَا يُرِيدُ بِكُمُ الْعُسْرَ وَلِتُكْمِلُوا الْعِدَّةَ وَلِتُكَبِّرُوا اللَّهَ عَلَى مَا هَدَاكُمْ وَلَعَلَّكُمْ تَشْكُرُونَ (185)} البقرة (158).. الآية.</a:t>
          </a:r>
          <a:endParaRPr lang="ar-SA" sz="3000" kern="1200" dirty="0"/>
        </a:p>
      </dsp:txBody>
      <dsp:txXfrm>
        <a:off x="360971" y="1142731"/>
        <a:ext cx="4600073" cy="4327064"/>
      </dsp:txXfrm>
    </dsp:sp>
    <dsp:sp modelId="{20A7856A-273B-4842-81EE-95815F20C746}">
      <dsp:nvSpPr>
        <dsp:cNvPr id="0" name=""/>
        <dsp:cNvSpPr/>
      </dsp:nvSpPr>
      <dsp:spPr>
        <a:xfrm>
          <a:off x="5266924" y="72004"/>
          <a:ext cx="1621800" cy="162180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5631829" y="72004"/>
        <a:ext cx="891990" cy="1220405"/>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236D6-6E56-49B7-A37F-8FC9247C6B52}">
      <dsp:nvSpPr>
        <dsp:cNvPr id="0" name=""/>
        <dsp:cNvSpPr/>
      </dsp:nvSpPr>
      <dsp:spPr>
        <a:xfrm>
          <a:off x="0" y="0"/>
          <a:ext cx="6995160" cy="1435619"/>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نجده يبدأ بذكر فضل شهر رمضان، وأنه الشهر الي أنزل فيه القرآن.</a:t>
          </a:r>
          <a:r>
            <a:rPr lang="ar-SA" sz="3600" b="1" kern="1200" dirty="0" smtClean="0"/>
            <a:t> </a:t>
          </a:r>
          <a:endParaRPr lang="ar-SA" sz="3600" kern="1200" dirty="0"/>
        </a:p>
      </dsp:txBody>
      <dsp:txXfrm>
        <a:off x="42048" y="42048"/>
        <a:ext cx="5446014" cy="1351523"/>
      </dsp:txXfrm>
    </dsp:sp>
    <dsp:sp modelId="{DF93DB3A-5786-4E4B-BC85-42673F7B0186}">
      <dsp:nvSpPr>
        <dsp:cNvPr id="0" name=""/>
        <dsp:cNvSpPr/>
      </dsp:nvSpPr>
      <dsp:spPr>
        <a:xfrm>
          <a:off x="617219" y="1674888"/>
          <a:ext cx="6995160" cy="1435619"/>
        </a:xfrm>
        <a:prstGeom prst="roundRect">
          <a:avLst>
            <a:gd name="adj" fmla="val 10000"/>
          </a:avLst>
        </a:prstGeom>
        <a:gradFill rotWithShape="0">
          <a:gsLst>
            <a:gs pos="0">
              <a:schemeClr val="accent2">
                <a:hueOff val="2340759"/>
                <a:satOff val="-2919"/>
                <a:lumOff val="686"/>
                <a:alphaOff val="0"/>
                <a:tint val="50000"/>
                <a:satMod val="300000"/>
              </a:schemeClr>
            </a:gs>
            <a:gs pos="35000">
              <a:schemeClr val="accent2">
                <a:hueOff val="2340759"/>
                <a:satOff val="-2919"/>
                <a:lumOff val="686"/>
                <a:alphaOff val="0"/>
                <a:tint val="37000"/>
                <a:satMod val="300000"/>
              </a:schemeClr>
            </a:gs>
            <a:gs pos="100000">
              <a:schemeClr val="accent2">
                <a:hueOff val="2340759"/>
                <a:satOff val="-2919"/>
                <a:lumOff val="68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ثمّ يذكر أربع مسائل فقهية  في هذه الآية.</a:t>
          </a:r>
          <a:endParaRPr lang="ar-SA" sz="3600" kern="1200" dirty="0"/>
        </a:p>
      </dsp:txBody>
      <dsp:txXfrm>
        <a:off x="659267" y="1716936"/>
        <a:ext cx="5360691" cy="1351523"/>
      </dsp:txXfrm>
    </dsp:sp>
    <dsp:sp modelId="{1F87DA48-35CC-4FB8-AF2F-49D0935DA953}">
      <dsp:nvSpPr>
        <dsp:cNvPr id="0" name=""/>
        <dsp:cNvSpPr/>
      </dsp:nvSpPr>
      <dsp:spPr>
        <a:xfrm>
          <a:off x="1234439" y="3349777"/>
          <a:ext cx="6995160" cy="1435619"/>
        </a:xfrm>
        <a:prstGeom prst="roundRect">
          <a:avLst>
            <a:gd name="adj" fmla="val 10000"/>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smtClean="0"/>
            <a:t>وهو في مناقشاته الفقهية هذه يوجه القوال ويرجح بعضها على بعض.  </a:t>
          </a:r>
          <a:endParaRPr lang="ar-SA" sz="3600" kern="1200"/>
        </a:p>
      </dsp:txBody>
      <dsp:txXfrm>
        <a:off x="1276487" y="3391825"/>
        <a:ext cx="5360691" cy="1351523"/>
      </dsp:txXfrm>
    </dsp:sp>
    <dsp:sp modelId="{765E7A38-1FFA-4408-AC10-84198A642C03}">
      <dsp:nvSpPr>
        <dsp:cNvPr id="0" name=""/>
        <dsp:cNvSpPr/>
      </dsp:nvSpPr>
      <dsp:spPr>
        <a:xfrm>
          <a:off x="6062007" y="1088677"/>
          <a:ext cx="933152" cy="933152"/>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271966" y="1088677"/>
        <a:ext cx="513234" cy="702197"/>
      </dsp:txXfrm>
    </dsp:sp>
    <dsp:sp modelId="{EBB159CF-E0CD-4170-82B9-A0F58B7924A4}">
      <dsp:nvSpPr>
        <dsp:cNvPr id="0" name=""/>
        <dsp:cNvSpPr/>
      </dsp:nvSpPr>
      <dsp:spPr>
        <a:xfrm>
          <a:off x="6679227" y="2753995"/>
          <a:ext cx="933152" cy="933152"/>
        </a:xfrm>
        <a:prstGeom prst="downArrow">
          <a:avLst>
            <a:gd name="adj1" fmla="val 55000"/>
            <a:gd name="adj2" fmla="val 45000"/>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889186" y="2753995"/>
        <a:ext cx="513234" cy="702197"/>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7145E1-D9CB-4344-917E-7059C62B514F}">
      <dsp:nvSpPr>
        <dsp:cNvPr id="0" name=""/>
        <dsp:cNvSpPr/>
      </dsp:nvSpPr>
      <dsp:spPr>
        <a:xfrm>
          <a:off x="5007307" y="552"/>
          <a:ext cx="3221116" cy="2154694"/>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01C1D35-3753-4AEA-B249-3F1DFD4F6E76}">
      <dsp:nvSpPr>
        <dsp:cNvPr id="0" name=""/>
        <dsp:cNvSpPr/>
      </dsp:nvSpPr>
      <dsp:spPr>
        <a:xfrm>
          <a:off x="1176" y="552"/>
          <a:ext cx="5006131" cy="2154694"/>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64770" rIns="129540" bIns="64770" numCol="1" spcCol="1270" anchor="ctr" anchorCtr="0">
          <a:noAutofit/>
        </a:bodyPr>
        <a:lstStyle/>
        <a:p>
          <a:pPr lvl="0" algn="justLow" defTabSz="1511300" rtl="1">
            <a:lnSpc>
              <a:spcPct val="90000"/>
            </a:lnSpc>
            <a:spcBef>
              <a:spcPct val="0"/>
            </a:spcBef>
            <a:spcAft>
              <a:spcPct val="35000"/>
            </a:spcAft>
          </a:pPr>
          <a:r>
            <a:rPr lang="ar-SA" sz="3400" kern="1200" dirty="0" smtClean="0"/>
            <a:t>وممال يوضح اهتمام ابن كثير بالجوانب الفقهية قوله تعالى:{فَإِنْ طَلَّقَهَا فَلاَ تَحِلُّ لَهُ مِن بَعْدُ حَتَّى تَنْكِحَ زَوْجاً غَيْرَهُ}.. الآية.</a:t>
          </a:r>
          <a:endParaRPr lang="ar-SA" sz="3400" kern="1200" dirty="0"/>
        </a:p>
      </dsp:txBody>
      <dsp:txXfrm>
        <a:off x="106359" y="105735"/>
        <a:ext cx="4795765" cy="1944328"/>
      </dsp:txXfrm>
    </dsp:sp>
    <dsp:sp modelId="{56749759-1251-4760-A14A-6155787F55B9}">
      <dsp:nvSpPr>
        <dsp:cNvPr id="0" name=""/>
        <dsp:cNvSpPr/>
      </dsp:nvSpPr>
      <dsp:spPr>
        <a:xfrm>
          <a:off x="4770253" y="2370716"/>
          <a:ext cx="3457396" cy="2154694"/>
        </a:xfrm>
        <a:prstGeom prst="rightArrow">
          <a:avLst>
            <a:gd name="adj1" fmla="val 75000"/>
            <a:gd name="adj2" fmla="val 5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A8214D0-3C81-4A7F-B112-6EA63F1D5B63}">
      <dsp:nvSpPr>
        <dsp:cNvPr id="0" name=""/>
        <dsp:cNvSpPr/>
      </dsp:nvSpPr>
      <dsp:spPr>
        <a:xfrm>
          <a:off x="1950" y="2370716"/>
          <a:ext cx="4768302" cy="215469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64770" rIns="129540" bIns="64770" numCol="1" spcCol="1270" anchor="ctr" anchorCtr="0">
          <a:noAutofit/>
        </a:bodyPr>
        <a:lstStyle/>
        <a:p>
          <a:pPr lvl="0" algn="justLow" defTabSz="1511300" rtl="1">
            <a:lnSpc>
              <a:spcPct val="90000"/>
            </a:lnSpc>
            <a:spcBef>
              <a:spcPct val="0"/>
            </a:spcBef>
            <a:spcAft>
              <a:spcPct val="35000"/>
            </a:spcAft>
          </a:pPr>
          <a:r>
            <a:rPr lang="ar-SA" sz="3400" kern="1200" dirty="0" smtClean="0"/>
            <a:t>فإنه قد تعرَّض لما يُشترط </a:t>
          </a:r>
          <a:r>
            <a:rPr lang="ar-SA" sz="3400" kern="1200" dirty="0" err="1" smtClean="0"/>
            <a:t>فى</a:t>
          </a:r>
          <a:r>
            <a:rPr lang="ar-SA" sz="3400" kern="1200" dirty="0" smtClean="0"/>
            <a:t> نكاح الزوج المحلِّل، وذكر أقوال العلماء وأدلَّتهم.</a:t>
          </a:r>
          <a:endParaRPr lang="ar-SA" sz="3400" kern="1200" dirty="0"/>
        </a:p>
      </dsp:txBody>
      <dsp:txXfrm>
        <a:off x="107133" y="2475899"/>
        <a:ext cx="4557936" cy="1944328"/>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1B718-B595-4D8F-9471-37A9815C8F45}">
      <dsp:nvSpPr>
        <dsp:cNvPr id="0" name=""/>
        <dsp:cNvSpPr/>
      </dsp:nvSpPr>
      <dsp:spPr>
        <a:xfrm>
          <a:off x="0" y="0"/>
          <a:ext cx="8229600" cy="4525963"/>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34696" tIns="234696" rIns="234696" bIns="234696" numCol="1" spcCol="1270" anchor="ctr" anchorCtr="0">
          <a:noAutofit/>
        </a:bodyPr>
        <a:lstStyle/>
        <a:p>
          <a:pPr lvl="0" algn="justLow" defTabSz="1466850" rtl="1">
            <a:lnSpc>
              <a:spcPct val="90000"/>
            </a:lnSpc>
            <a:spcBef>
              <a:spcPct val="0"/>
            </a:spcBef>
            <a:spcAft>
              <a:spcPct val="35000"/>
            </a:spcAft>
          </a:pPr>
          <a:r>
            <a:rPr lang="ar-SA" sz="3300" kern="1200" dirty="0" smtClean="0"/>
            <a:t>وبالجملة فإنّ تفسير بن كثير يعتبر من أجل التفاسير واعظمها ، ولا يستغنى عنه الدارسين وطلاب العلم في كل زمان ومكان ، وكل من يطلع عليه يدرك قيمته العلمية .</a:t>
          </a:r>
          <a:endParaRPr lang="ar-SA" sz="3300" kern="1200" dirty="0"/>
        </a:p>
      </dsp:txBody>
      <dsp:txXfrm>
        <a:off x="0" y="1810385"/>
        <a:ext cx="8229600" cy="1810385"/>
      </dsp:txXfrm>
    </dsp:sp>
    <dsp:sp modelId="{9CC12AF8-24A4-4537-AF62-7B47E7294A21}">
      <dsp:nvSpPr>
        <dsp:cNvPr id="0" name=""/>
        <dsp:cNvSpPr/>
      </dsp:nvSpPr>
      <dsp:spPr>
        <a:xfrm>
          <a:off x="3361227" y="271557"/>
          <a:ext cx="1507145" cy="150714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ADAC97-D49C-47F4-97C8-50C186931905}">
      <dsp:nvSpPr>
        <dsp:cNvPr id="0" name=""/>
        <dsp:cNvSpPr/>
      </dsp:nvSpPr>
      <dsp:spPr>
        <a:xfrm>
          <a:off x="329183" y="3620770"/>
          <a:ext cx="7571232" cy="678894"/>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6CE02-450A-4758-BD2D-73370FDD933E}">
      <dsp:nvSpPr>
        <dsp:cNvPr id="0" name=""/>
        <dsp:cNvSpPr/>
      </dsp:nvSpPr>
      <dsp:spPr>
        <a:xfrm>
          <a:off x="0" y="811182"/>
          <a:ext cx="8229600" cy="3291840"/>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41275" rIns="0" bIns="41275" numCol="1" spcCol="1270" anchor="ctr" anchorCtr="0">
          <a:noAutofit/>
        </a:bodyPr>
        <a:lstStyle/>
        <a:p>
          <a:pPr lvl="0" algn="justLow" defTabSz="2889250" rtl="1">
            <a:lnSpc>
              <a:spcPct val="90000"/>
            </a:lnSpc>
            <a:spcBef>
              <a:spcPct val="0"/>
            </a:spcBef>
            <a:spcAft>
              <a:spcPct val="35000"/>
            </a:spcAft>
          </a:pPr>
          <a:r>
            <a:rPr lang="ar-SA" sz="6500" u="sng" kern="1200" dirty="0" smtClean="0"/>
            <a:t>للمناقشة:</a:t>
          </a:r>
          <a:endParaRPr lang="ar-SA" sz="6500" u="sng" kern="1200" dirty="0"/>
        </a:p>
      </dsp:txBody>
      <dsp:txXfrm>
        <a:off x="1645920" y="811182"/>
        <a:ext cx="4937760" cy="3291840"/>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0765F-BD69-4F62-9CDD-78EA5D76485A}">
      <dsp:nvSpPr>
        <dsp:cNvPr id="0" name=""/>
        <dsp:cNvSpPr/>
      </dsp:nvSpPr>
      <dsp:spPr>
        <a:xfrm>
          <a:off x="4114800" y="1348486"/>
          <a:ext cx="2882471" cy="832759"/>
        </a:xfrm>
        <a:custGeom>
          <a:avLst/>
          <a:gdLst/>
          <a:ahLst/>
          <a:cxnLst/>
          <a:rect l="0" t="0" r="0" b="0"/>
          <a:pathLst>
            <a:path>
              <a:moveTo>
                <a:pt x="0" y="0"/>
              </a:moveTo>
              <a:lnTo>
                <a:pt x="0" y="621532"/>
              </a:lnTo>
              <a:lnTo>
                <a:pt x="2882471" y="621532"/>
              </a:lnTo>
              <a:lnTo>
                <a:pt x="2882471" y="8327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42BE18-CED8-4529-AE95-3346EC5D6380}">
      <dsp:nvSpPr>
        <dsp:cNvPr id="0" name=""/>
        <dsp:cNvSpPr/>
      </dsp:nvSpPr>
      <dsp:spPr>
        <a:xfrm>
          <a:off x="4069080" y="1348486"/>
          <a:ext cx="91440" cy="832759"/>
        </a:xfrm>
        <a:custGeom>
          <a:avLst/>
          <a:gdLst/>
          <a:ahLst/>
          <a:cxnLst/>
          <a:rect l="0" t="0" r="0" b="0"/>
          <a:pathLst>
            <a:path>
              <a:moveTo>
                <a:pt x="45720" y="0"/>
              </a:moveTo>
              <a:lnTo>
                <a:pt x="45720" y="8327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195330-AE63-4847-8A66-A726C85BF740}">
      <dsp:nvSpPr>
        <dsp:cNvPr id="0" name=""/>
        <dsp:cNvSpPr/>
      </dsp:nvSpPr>
      <dsp:spPr>
        <a:xfrm>
          <a:off x="1232328" y="1348486"/>
          <a:ext cx="2882471" cy="832759"/>
        </a:xfrm>
        <a:custGeom>
          <a:avLst/>
          <a:gdLst/>
          <a:ahLst/>
          <a:cxnLst/>
          <a:rect l="0" t="0" r="0" b="0"/>
          <a:pathLst>
            <a:path>
              <a:moveTo>
                <a:pt x="2882471" y="0"/>
              </a:moveTo>
              <a:lnTo>
                <a:pt x="2882471" y="621532"/>
              </a:lnTo>
              <a:lnTo>
                <a:pt x="0" y="621532"/>
              </a:lnTo>
              <a:lnTo>
                <a:pt x="0" y="8327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E4BEFA-3A9E-4EA9-ACE8-ED6AAC5DA01D}">
      <dsp:nvSpPr>
        <dsp:cNvPr id="0" name=""/>
        <dsp:cNvSpPr/>
      </dsp:nvSpPr>
      <dsp:spPr>
        <a:xfrm>
          <a:off x="1887133" y="342641"/>
          <a:ext cx="4455332" cy="1005845"/>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smtClean="0"/>
            <a:t>2- قارني بين تفسير ابن جرير الطبري وتفسير ابن كثير في:</a:t>
          </a:r>
          <a:endParaRPr lang="ar-SA" sz="3600" kern="1200" dirty="0"/>
        </a:p>
      </dsp:txBody>
      <dsp:txXfrm>
        <a:off x="1887133" y="342641"/>
        <a:ext cx="4455332" cy="1005845"/>
      </dsp:txXfrm>
    </dsp:sp>
    <dsp:sp modelId="{0409D814-028B-4FF1-87D2-9AB70BA74CBE}">
      <dsp:nvSpPr>
        <dsp:cNvPr id="0" name=""/>
        <dsp:cNvSpPr/>
      </dsp:nvSpPr>
      <dsp:spPr>
        <a:xfrm>
          <a:off x="2319" y="2181246"/>
          <a:ext cx="2460016" cy="1591770"/>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الإسرائيليات.</a:t>
          </a:r>
          <a:endParaRPr lang="ar-SA" sz="3200" kern="1200" dirty="0"/>
        </a:p>
      </dsp:txBody>
      <dsp:txXfrm>
        <a:off x="2319" y="2181246"/>
        <a:ext cx="2460016" cy="1591770"/>
      </dsp:txXfrm>
    </dsp:sp>
    <dsp:sp modelId="{C49C2FC9-B76A-48EA-BDF6-E5A24669803F}">
      <dsp:nvSpPr>
        <dsp:cNvPr id="0" name=""/>
        <dsp:cNvSpPr/>
      </dsp:nvSpPr>
      <dsp:spPr>
        <a:xfrm>
          <a:off x="2884791" y="2181246"/>
          <a:ext cx="2460016" cy="1591770"/>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ذكر الإسناد.</a:t>
          </a:r>
          <a:endParaRPr lang="ar-SA" sz="3200" kern="1200" dirty="0"/>
        </a:p>
      </dsp:txBody>
      <dsp:txXfrm>
        <a:off x="2884791" y="2181246"/>
        <a:ext cx="2460016" cy="1591770"/>
      </dsp:txXfrm>
    </dsp:sp>
    <dsp:sp modelId="{9F475837-5AAE-4ED1-BEF5-40BB93EE54EC}">
      <dsp:nvSpPr>
        <dsp:cNvPr id="0" name=""/>
        <dsp:cNvSpPr/>
      </dsp:nvSpPr>
      <dsp:spPr>
        <a:xfrm>
          <a:off x="5767263" y="2181246"/>
          <a:ext cx="2460016" cy="1591770"/>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الاستشهاد بالآيات القرآنية على المعنى.</a:t>
          </a:r>
          <a:endParaRPr lang="ar-SA" sz="3200" kern="1200" dirty="0"/>
        </a:p>
      </dsp:txBody>
      <dsp:txXfrm>
        <a:off x="5767263" y="2181246"/>
        <a:ext cx="2460016" cy="159177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7533242-FE45-46C1-8EF0-F0AF0A032ACF}" type="datetimeFigureOut">
              <a:rPr lang="ar-SA" smtClean="0"/>
              <a:t>27/06/36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1B2B2AF-0609-40A3-B096-6A08900992EB}" type="slidenum">
              <a:rPr lang="ar-SA" smtClean="0"/>
              <a:t>‹#›</a:t>
            </a:fld>
            <a:endParaRPr lang="ar-SA"/>
          </a:p>
        </p:txBody>
      </p:sp>
    </p:spTree>
    <p:extLst>
      <p:ext uri="{BB962C8B-B14F-4D97-AF65-F5344CB8AC3E}">
        <p14:creationId xmlns:p14="http://schemas.microsoft.com/office/powerpoint/2010/main" val="424636714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1" y="2130427"/>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1"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62B9AA7-9D17-4197-B5FA-637864E576B9}" type="datetime1">
              <a:rPr lang="ar-SA" smtClean="0">
                <a:solidFill>
                  <a:prstClr val="black">
                    <a:tint val="75000"/>
                  </a:prstClr>
                </a:solidFill>
              </a:rPr>
              <a:pPr/>
              <a:t>27/06/36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2513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74CD2C0-E147-4B1F-B5CF-101A21E1F213}" type="datetime1">
              <a:rPr lang="ar-SA" smtClean="0">
                <a:solidFill>
                  <a:prstClr val="black">
                    <a:tint val="75000"/>
                  </a:prstClr>
                </a:solidFill>
              </a:rPr>
              <a:pPr/>
              <a:t>27/06/36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4677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4" y="4406902"/>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4"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1983D59-648E-41E3-88FA-1AFBEB499C0A}" type="datetime1">
              <a:rPr lang="ar-SA" smtClean="0">
                <a:solidFill>
                  <a:prstClr val="black">
                    <a:tint val="75000"/>
                  </a:prstClr>
                </a:solidFill>
              </a:rPr>
              <a:pPr/>
              <a:t>27/06/36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4442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188640"/>
            <a:ext cx="8229600" cy="1228998"/>
          </a:xfrm>
        </p:spPr>
        <p:txBody>
          <a:bodyPr/>
          <a:lstStyle/>
          <a:p>
            <a:r>
              <a:rPr lang="ar-SA" dirty="0" smtClean="0"/>
              <a:t>انقر لتحرير نمط العنوان الرئيسي</a:t>
            </a:r>
            <a:endParaRPr lang="ar-SA" dirty="0"/>
          </a:p>
        </p:txBody>
      </p:sp>
      <p:sp>
        <p:nvSpPr>
          <p:cNvPr id="3" name="عنصر نائب للمحتوى 2"/>
          <p:cNvSpPr>
            <a:spLocks noGrp="1"/>
          </p:cNvSpPr>
          <p:nvPr>
            <p:ph sz="half" idx="1"/>
          </p:nvPr>
        </p:nvSpPr>
        <p:spPr>
          <a:xfrm>
            <a:off x="465139" y="1600202"/>
            <a:ext cx="4103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721225" y="1600202"/>
            <a:ext cx="41036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ACF2166-C2AF-46E1-85C6-9B8962BAB947}" type="datetime1">
              <a:rPr lang="ar-SA" smtClean="0">
                <a:solidFill>
                  <a:prstClr val="black">
                    <a:tint val="75000"/>
                  </a:prstClr>
                </a:solidFill>
              </a:rPr>
              <a:pPr/>
              <a:t>27/06/36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16568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6E5806A-2C94-4991-9CB3-245EB0D47F3F}" type="datetime1">
              <a:rPr lang="ar-SA" smtClean="0">
                <a:solidFill>
                  <a:prstClr val="black">
                    <a:tint val="75000"/>
                  </a:prstClr>
                </a:solidFill>
              </a:rPr>
              <a:pPr/>
              <a:t>27/06/36</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62819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DE9AE89-E4DB-4AE5-B888-1B46D6262C2D}" type="datetime1">
              <a:rPr lang="ar-SA" smtClean="0">
                <a:solidFill>
                  <a:prstClr val="black">
                    <a:tint val="75000"/>
                  </a:prstClr>
                </a:solidFill>
              </a:rPr>
              <a:pPr/>
              <a:t>27/06/36</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72714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D54E6B6-82BA-4C1F-90CC-0328288265EC}" type="datetime1">
              <a:rPr lang="ar-SA" smtClean="0">
                <a:solidFill>
                  <a:prstClr val="black">
                    <a:tint val="75000"/>
                  </a:prstClr>
                </a:solidFill>
              </a:rPr>
              <a:pPr/>
              <a:t>27/06/36</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29590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04DFDE6-127F-4521-8DF5-67C055630274}" type="datetime1">
              <a:rPr lang="ar-SA" smtClean="0">
                <a:solidFill>
                  <a:prstClr val="black">
                    <a:tint val="75000"/>
                  </a:prstClr>
                </a:solidFill>
              </a:rPr>
              <a:pPr/>
              <a:t>27/06/36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67609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53A829-C650-4CF1-BB13-A24F57C99524}" type="datetime1">
              <a:rPr lang="ar-SA" smtClean="0">
                <a:solidFill>
                  <a:prstClr val="black">
                    <a:tint val="75000"/>
                  </a:prstClr>
                </a:solidFill>
              </a:rPr>
              <a:pPr/>
              <a:t>27/06/36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8609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C99E4CF-C551-4BCB-8F7E-3433F4DD742E}" type="datetime1">
              <a:rPr lang="ar-SA" smtClean="0">
                <a:solidFill>
                  <a:prstClr val="black">
                    <a:tint val="75000"/>
                  </a:prstClr>
                </a:solidFill>
              </a:rPr>
              <a:pPr/>
              <a:t>27/06/36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96365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35763" y="274640"/>
            <a:ext cx="208915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65139" y="274640"/>
            <a:ext cx="6118225"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4570007-EF25-4468-89E7-DC2455756A6E}" type="datetime1">
              <a:rPr lang="ar-SA" smtClean="0">
                <a:solidFill>
                  <a:prstClr val="black">
                    <a:tint val="75000"/>
                  </a:prstClr>
                </a:solidFill>
              </a:rPr>
              <a:pPr/>
              <a:t>27/06/36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7923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1" y="274638"/>
            <a:ext cx="8229600" cy="1143000"/>
          </a:xfrm>
          <a:prstGeom prst="rect">
            <a:avLst/>
          </a:prstGeom>
        </p:spPr>
        <p:txBody>
          <a:bodyPr vert="horz" lIns="91440" tIns="45720" rIns="91440" bIns="45720" rtlCol="1" anchor="ctr">
            <a:normAutofit/>
          </a:bodyPr>
          <a:lstStyle/>
          <a:p>
            <a:r>
              <a:rPr lang="ar-SA" dirty="0" smtClean="0"/>
              <a:t>انقر لتحرير نمط العنوان الرئيسي</a:t>
            </a:r>
            <a:endParaRPr lang="ar-SA" dirty="0"/>
          </a:p>
        </p:txBody>
      </p:sp>
      <p:sp>
        <p:nvSpPr>
          <p:cNvPr id="3" name="عنصر نائب للنص 2"/>
          <p:cNvSpPr>
            <a:spLocks noGrp="1"/>
          </p:cNvSpPr>
          <p:nvPr>
            <p:ph type="body" idx="1"/>
          </p:nvPr>
        </p:nvSpPr>
        <p:spPr>
          <a:xfrm>
            <a:off x="457201" y="1600202"/>
            <a:ext cx="8229600" cy="4525963"/>
          </a:xfrm>
          <a:prstGeom prst="rect">
            <a:avLst/>
          </a:prstGeom>
        </p:spPr>
        <p:txBody>
          <a:bodyPr vert="horz" lIns="91440" tIns="45720" rIns="91440" bIns="45720" rtlCol="1">
            <a:normAutofit/>
          </a:bodyPr>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ar-SA" dirty="0"/>
          </a:p>
        </p:txBody>
      </p:sp>
      <p:sp>
        <p:nvSpPr>
          <p:cNvPr id="4" name="عنصر نائب للتاريخ 3"/>
          <p:cNvSpPr>
            <a:spLocks noGrp="1"/>
          </p:cNvSpPr>
          <p:nvPr>
            <p:ph type="dt" sz="half" idx="2"/>
          </p:nvPr>
        </p:nvSpPr>
        <p:spPr>
          <a:xfrm>
            <a:off x="6553200" y="6356352"/>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166EE73-5EAC-423C-BF0F-1C6BBAAEDC5B}" type="datetime1">
              <a:rPr lang="ar-SA" smtClean="0">
                <a:solidFill>
                  <a:prstClr val="black">
                    <a:tint val="75000"/>
                  </a:prstClr>
                </a:solidFill>
              </a:rPr>
              <a:pPr/>
              <a:t>27/06/36</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1" y="6356352"/>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2"/>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
        <p:nvSpPr>
          <p:cNvPr id="7" name="مستطيل مستدير الزوايا 6"/>
          <p:cNvSpPr/>
          <p:nvPr userDrawn="1"/>
        </p:nvSpPr>
        <p:spPr>
          <a:xfrm>
            <a:off x="1806837" y="192088"/>
            <a:ext cx="6875967" cy="4286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580" dirty="0">
                <a:solidFill>
                  <a:prstClr val="white"/>
                </a:solidFill>
              </a:rPr>
              <a:t>مناهج المفسرين                                                                           د/ محمود المبارك</a:t>
            </a:r>
          </a:p>
        </p:txBody>
      </p:sp>
      <p:pic>
        <p:nvPicPr>
          <p:cNvPr id="8" name="صورة 7"/>
          <p:cNvPicPr/>
          <p:nvPr userDrawn="1"/>
        </p:nvPicPr>
        <p:blipFill>
          <a:blip r:embed="rId13" cstate="print"/>
          <a:stretch>
            <a:fillRect/>
          </a:stretch>
        </p:blipFill>
        <p:spPr bwMode="auto">
          <a:xfrm>
            <a:off x="44862" y="-85700"/>
            <a:ext cx="1630147" cy="1412776"/>
          </a:xfrm>
          <a:prstGeom prst="rect">
            <a:avLst/>
          </a:prstGeom>
          <a:noFill/>
          <a:ln>
            <a:noFill/>
          </a:ln>
        </p:spPr>
      </p:pic>
    </p:spTree>
    <p:extLst>
      <p:ext uri="{BB962C8B-B14F-4D97-AF65-F5344CB8AC3E}">
        <p14:creationId xmlns:p14="http://schemas.microsoft.com/office/powerpoint/2010/main" val="390197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2.xml"/><Relationship Id="rId2" Type="http://schemas.openxmlformats.org/officeDocument/2006/relationships/diagramData" Target="../diagrams/data52.xml"/><Relationship Id="rId1" Type="http://schemas.openxmlformats.org/officeDocument/2006/relationships/slideLayout" Target="../slideLayouts/slideLayout2.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2.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2.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رسم تخطيطي 5"/>
          <p:cNvGraphicFramePr/>
          <p:nvPr>
            <p:extLst>
              <p:ext uri="{D42A27DB-BD31-4B8C-83A1-F6EECF244321}">
                <p14:modId xmlns:p14="http://schemas.microsoft.com/office/powerpoint/2010/main" val="2113531512"/>
              </p:ext>
            </p:extLst>
          </p:nvPr>
        </p:nvGraphicFramePr>
        <p:xfrm>
          <a:off x="467544" y="908720"/>
          <a:ext cx="8208911"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dirty="0" smtClean="0">
                <a:solidFill>
                  <a:prstClr val="black">
                    <a:tint val="75000"/>
                  </a:prstClr>
                </a:solidFill>
              </a:rPr>
              <a:t>العام الدراسي34/ 1435هـ</a:t>
            </a:r>
            <a:endParaRPr lang="ar-SA" dirty="0">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a:t>
            </a:fld>
            <a:endParaRPr lang="ar-SA">
              <a:solidFill>
                <a:prstClr val="black">
                  <a:tint val="75000"/>
                </a:prstClr>
              </a:solidFill>
            </a:endParaRPr>
          </a:p>
        </p:txBody>
      </p:sp>
    </p:spTree>
    <p:extLst>
      <p:ext uri="{BB962C8B-B14F-4D97-AF65-F5344CB8AC3E}">
        <p14:creationId xmlns:p14="http://schemas.microsoft.com/office/powerpoint/2010/main" val="265223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extLst>
              <p:ext uri="{D42A27DB-BD31-4B8C-83A1-F6EECF244321}">
                <p14:modId xmlns:p14="http://schemas.microsoft.com/office/powerpoint/2010/main" val="2859553587"/>
              </p:ext>
            </p:extLst>
          </p:nvPr>
        </p:nvGraphicFramePr>
        <p:xfrm>
          <a:off x="1371600" y="764704"/>
          <a:ext cx="7016823"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a:t>
            </a:fld>
            <a:endParaRPr lang="ar-SA">
              <a:solidFill>
                <a:prstClr val="black">
                  <a:tint val="75000"/>
                </a:prstClr>
              </a:solidFill>
            </a:endParaRPr>
          </a:p>
        </p:txBody>
      </p:sp>
    </p:spTree>
    <p:extLst>
      <p:ext uri="{BB962C8B-B14F-4D97-AF65-F5344CB8AC3E}">
        <p14:creationId xmlns:p14="http://schemas.microsoft.com/office/powerpoint/2010/main" val="4227773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52774905"/>
              </p:ext>
            </p:extLst>
          </p:nvPr>
        </p:nvGraphicFramePr>
        <p:xfrm>
          <a:off x="457201" y="1268760"/>
          <a:ext cx="8229600" cy="4857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a:t>
            </a:fld>
            <a:endParaRPr lang="ar-SA">
              <a:solidFill>
                <a:prstClr val="black">
                  <a:tint val="75000"/>
                </a:prstClr>
              </a:solidFill>
            </a:endParaRPr>
          </a:p>
        </p:txBody>
      </p:sp>
    </p:spTree>
    <p:extLst>
      <p:ext uri="{BB962C8B-B14F-4D97-AF65-F5344CB8AC3E}">
        <p14:creationId xmlns:p14="http://schemas.microsoft.com/office/powerpoint/2010/main" val="4290786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1660158783"/>
              </p:ext>
            </p:extLst>
          </p:nvPr>
        </p:nvGraphicFramePr>
        <p:xfrm>
          <a:off x="457201" y="1268760"/>
          <a:ext cx="8229600" cy="4857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4</a:t>
            </a:fld>
            <a:endParaRPr lang="ar-SA">
              <a:solidFill>
                <a:prstClr val="black">
                  <a:tint val="75000"/>
                </a:prstClr>
              </a:solidFill>
            </a:endParaRPr>
          </a:p>
        </p:txBody>
      </p:sp>
    </p:spTree>
    <p:extLst>
      <p:ext uri="{BB962C8B-B14F-4D97-AF65-F5344CB8AC3E}">
        <p14:creationId xmlns:p14="http://schemas.microsoft.com/office/powerpoint/2010/main" val="1938535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1007920531"/>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5</a:t>
            </a:fld>
            <a:endParaRPr lang="ar-SA">
              <a:solidFill>
                <a:prstClr val="black">
                  <a:tint val="75000"/>
                </a:prstClr>
              </a:solidFill>
            </a:endParaRPr>
          </a:p>
        </p:txBody>
      </p:sp>
    </p:spTree>
    <p:extLst>
      <p:ext uri="{BB962C8B-B14F-4D97-AF65-F5344CB8AC3E}">
        <p14:creationId xmlns:p14="http://schemas.microsoft.com/office/powerpoint/2010/main" val="19385359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2621970883"/>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6</a:t>
            </a:fld>
            <a:endParaRPr lang="ar-SA">
              <a:solidFill>
                <a:prstClr val="black">
                  <a:tint val="75000"/>
                </a:prstClr>
              </a:solidFill>
            </a:endParaRPr>
          </a:p>
        </p:txBody>
      </p:sp>
    </p:spTree>
    <p:extLst>
      <p:ext uri="{BB962C8B-B14F-4D97-AF65-F5344CB8AC3E}">
        <p14:creationId xmlns:p14="http://schemas.microsoft.com/office/powerpoint/2010/main" val="16784938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215196406"/>
              </p:ext>
            </p:extLst>
          </p:nvPr>
        </p:nvGraphicFramePr>
        <p:xfrm>
          <a:off x="457201" y="692696"/>
          <a:ext cx="8229600"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7</a:t>
            </a:fld>
            <a:endParaRPr lang="ar-SA">
              <a:solidFill>
                <a:prstClr val="black">
                  <a:tint val="75000"/>
                </a:prstClr>
              </a:solidFill>
            </a:endParaRPr>
          </a:p>
        </p:txBody>
      </p:sp>
    </p:spTree>
    <p:extLst>
      <p:ext uri="{BB962C8B-B14F-4D97-AF65-F5344CB8AC3E}">
        <p14:creationId xmlns:p14="http://schemas.microsoft.com/office/powerpoint/2010/main" val="1952034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335127014"/>
              </p:ext>
            </p:extLst>
          </p:nvPr>
        </p:nvGraphicFramePr>
        <p:xfrm>
          <a:off x="457201" y="1052736"/>
          <a:ext cx="8229600"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8</a:t>
            </a:fld>
            <a:endParaRPr lang="ar-SA">
              <a:solidFill>
                <a:prstClr val="black">
                  <a:tint val="75000"/>
                </a:prstClr>
              </a:solidFill>
            </a:endParaRPr>
          </a:p>
        </p:txBody>
      </p:sp>
    </p:spTree>
    <p:extLst>
      <p:ext uri="{BB962C8B-B14F-4D97-AF65-F5344CB8AC3E}">
        <p14:creationId xmlns:p14="http://schemas.microsoft.com/office/powerpoint/2010/main" val="2604681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976237685"/>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9</a:t>
            </a:fld>
            <a:endParaRPr lang="ar-SA">
              <a:solidFill>
                <a:prstClr val="black">
                  <a:tint val="75000"/>
                </a:prstClr>
              </a:solidFill>
            </a:endParaRPr>
          </a:p>
        </p:txBody>
      </p:sp>
    </p:spTree>
    <p:extLst>
      <p:ext uri="{BB962C8B-B14F-4D97-AF65-F5344CB8AC3E}">
        <p14:creationId xmlns:p14="http://schemas.microsoft.com/office/powerpoint/2010/main" val="754044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240312298"/>
              </p:ext>
            </p:extLst>
          </p:nvPr>
        </p:nvGraphicFramePr>
        <p:xfrm>
          <a:off x="457201" y="1052736"/>
          <a:ext cx="8229600" cy="507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10</a:t>
            </a:fld>
            <a:endParaRPr lang="ar-SA">
              <a:solidFill>
                <a:prstClr val="black">
                  <a:tint val="75000"/>
                </a:prstClr>
              </a:solidFill>
            </a:endParaRPr>
          </a:p>
        </p:txBody>
      </p:sp>
    </p:spTree>
    <p:extLst>
      <p:ext uri="{BB962C8B-B14F-4D97-AF65-F5344CB8AC3E}">
        <p14:creationId xmlns:p14="http://schemas.microsoft.com/office/powerpoint/2010/main" val="19753632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099421562"/>
              </p:ext>
            </p:extLst>
          </p:nvPr>
        </p:nvGraphicFramePr>
        <p:xfrm>
          <a:off x="457201" y="908720"/>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11</a:t>
            </a:fld>
            <a:endParaRPr lang="ar-SA">
              <a:solidFill>
                <a:prstClr val="black">
                  <a:tint val="75000"/>
                </a:prstClr>
              </a:solidFill>
            </a:endParaRPr>
          </a:p>
        </p:txBody>
      </p:sp>
    </p:spTree>
    <p:extLst>
      <p:ext uri="{BB962C8B-B14F-4D97-AF65-F5344CB8AC3E}">
        <p14:creationId xmlns:p14="http://schemas.microsoft.com/office/powerpoint/2010/main" val="762139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409052449"/>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12</a:t>
            </a:fld>
            <a:endParaRPr lang="ar-SA">
              <a:solidFill>
                <a:prstClr val="black">
                  <a:tint val="75000"/>
                </a:prstClr>
              </a:solidFill>
            </a:endParaRPr>
          </a:p>
        </p:txBody>
      </p:sp>
    </p:spTree>
    <p:extLst>
      <p:ext uri="{BB962C8B-B14F-4D97-AF65-F5344CB8AC3E}">
        <p14:creationId xmlns:p14="http://schemas.microsoft.com/office/powerpoint/2010/main" val="3417772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245680486"/>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13</a:t>
            </a:fld>
            <a:endParaRPr lang="ar-SA">
              <a:solidFill>
                <a:prstClr val="black">
                  <a:tint val="75000"/>
                </a:prstClr>
              </a:solidFill>
            </a:endParaRPr>
          </a:p>
        </p:txBody>
      </p:sp>
    </p:spTree>
    <p:extLst>
      <p:ext uri="{BB962C8B-B14F-4D97-AF65-F5344CB8AC3E}">
        <p14:creationId xmlns:p14="http://schemas.microsoft.com/office/powerpoint/2010/main" val="36502966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995029828"/>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14</a:t>
            </a:fld>
            <a:endParaRPr lang="ar-SA">
              <a:solidFill>
                <a:prstClr val="black">
                  <a:tint val="75000"/>
                </a:prstClr>
              </a:solidFill>
            </a:endParaRPr>
          </a:p>
        </p:txBody>
      </p:sp>
    </p:spTree>
    <p:extLst>
      <p:ext uri="{BB962C8B-B14F-4D97-AF65-F5344CB8AC3E}">
        <p14:creationId xmlns:p14="http://schemas.microsoft.com/office/powerpoint/2010/main" val="34812359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537056746"/>
              </p:ext>
            </p:extLst>
          </p:nvPr>
        </p:nvGraphicFramePr>
        <p:xfrm>
          <a:off x="457201" y="836712"/>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15</a:t>
            </a:fld>
            <a:endParaRPr lang="ar-SA">
              <a:solidFill>
                <a:prstClr val="black">
                  <a:tint val="75000"/>
                </a:prstClr>
              </a:solidFill>
            </a:endParaRPr>
          </a:p>
        </p:txBody>
      </p:sp>
    </p:spTree>
    <p:extLst>
      <p:ext uri="{BB962C8B-B14F-4D97-AF65-F5344CB8AC3E}">
        <p14:creationId xmlns:p14="http://schemas.microsoft.com/office/powerpoint/2010/main" val="3610416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794178621"/>
              </p:ext>
            </p:extLst>
          </p:nvPr>
        </p:nvGraphicFramePr>
        <p:xfrm>
          <a:off x="457201" y="1052736"/>
          <a:ext cx="8229600" cy="507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16</a:t>
            </a:fld>
            <a:endParaRPr lang="ar-SA">
              <a:solidFill>
                <a:prstClr val="black">
                  <a:tint val="75000"/>
                </a:prstClr>
              </a:solidFill>
            </a:endParaRPr>
          </a:p>
        </p:txBody>
      </p:sp>
    </p:spTree>
    <p:extLst>
      <p:ext uri="{BB962C8B-B14F-4D97-AF65-F5344CB8AC3E}">
        <p14:creationId xmlns:p14="http://schemas.microsoft.com/office/powerpoint/2010/main" val="40793662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678254990"/>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17</a:t>
            </a:fld>
            <a:endParaRPr lang="ar-SA">
              <a:solidFill>
                <a:prstClr val="black">
                  <a:tint val="75000"/>
                </a:prstClr>
              </a:solidFill>
            </a:endParaRPr>
          </a:p>
        </p:txBody>
      </p:sp>
    </p:spTree>
    <p:extLst>
      <p:ext uri="{BB962C8B-B14F-4D97-AF65-F5344CB8AC3E}">
        <p14:creationId xmlns:p14="http://schemas.microsoft.com/office/powerpoint/2010/main" val="626805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068061365"/>
              </p:ext>
            </p:extLst>
          </p:nvPr>
        </p:nvGraphicFramePr>
        <p:xfrm>
          <a:off x="457201" y="1052736"/>
          <a:ext cx="8229600" cy="507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18</a:t>
            </a:fld>
            <a:endParaRPr lang="ar-SA">
              <a:solidFill>
                <a:prstClr val="black">
                  <a:tint val="75000"/>
                </a:prstClr>
              </a:solidFill>
            </a:endParaRPr>
          </a:p>
        </p:txBody>
      </p:sp>
    </p:spTree>
    <p:extLst>
      <p:ext uri="{BB962C8B-B14F-4D97-AF65-F5344CB8AC3E}">
        <p14:creationId xmlns:p14="http://schemas.microsoft.com/office/powerpoint/2010/main" val="17657522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1" y="1124744"/>
            <a:ext cx="8229600" cy="5001421"/>
          </a:xfrm>
        </p:spPr>
        <p:style>
          <a:lnRef idx="1">
            <a:schemeClr val="accent2"/>
          </a:lnRef>
          <a:fillRef idx="2">
            <a:schemeClr val="accent2"/>
          </a:fillRef>
          <a:effectRef idx="1">
            <a:schemeClr val="accent2"/>
          </a:effectRef>
          <a:fontRef idx="minor">
            <a:schemeClr val="dk1"/>
          </a:fontRef>
        </p:style>
        <p:txBody>
          <a:bodyPr>
            <a:normAutofit/>
          </a:bodyPr>
          <a:lstStyle/>
          <a:p>
            <a:r>
              <a:rPr lang="ar-SA" b="1" u="sng" dirty="0"/>
              <a:t>احتكامه إلى المعروف من كلام العرب</a:t>
            </a:r>
            <a:r>
              <a:rPr lang="ar-SA" b="1" u="sng" dirty="0" smtClean="0"/>
              <a:t>:</a:t>
            </a:r>
          </a:p>
          <a:p>
            <a:pPr marL="0" indent="0" algn="justLow">
              <a:buNone/>
            </a:pPr>
            <a:r>
              <a:rPr lang="ar-SA" dirty="0" smtClean="0"/>
              <a:t>المعروف من كلام العرب يعني الأشهر </a:t>
            </a:r>
            <a:r>
              <a:rPr lang="ar-SA" dirty="0" err="1" smtClean="0"/>
              <a:t>والأفشى</a:t>
            </a:r>
            <a:r>
              <a:rPr lang="ar-SA" dirty="0" smtClean="0"/>
              <a:t> .</a:t>
            </a:r>
          </a:p>
          <a:p>
            <a:pPr marL="0" indent="0" algn="justLow">
              <a:buNone/>
            </a:pPr>
            <a:r>
              <a:rPr lang="ar-SA" dirty="0" smtClean="0"/>
              <a:t>قال تعالى:(حَتَّى </a:t>
            </a:r>
            <a:r>
              <a:rPr lang="ar-SA" dirty="0"/>
              <a:t>إِذَا جَاءَ أَمْرُنَا وَفَارَ </a:t>
            </a:r>
            <a:r>
              <a:rPr lang="ar-SA" u="sng" dirty="0"/>
              <a:t>التَّنُّور</a:t>
            </a:r>
            <a:r>
              <a:rPr lang="ar-SA" dirty="0"/>
              <a:t>ُ قُلْنَا احْمِلْ فِيهَا مِنْ كُلٍّ زَوْجَيْنِ اثْنَيْنِ وَأَهْلَكَ إِلَّا مَنْ سَبَقَ عَلَيْهِ الْقَوْلُ وَمَنْ آَمَنَ وَمَا آَمَنَ مَعَهُ إِلَّا قَلِيلٌ (40</a:t>
            </a:r>
            <a:r>
              <a:rPr lang="ar-SA" dirty="0" smtClean="0"/>
              <a:t>).</a:t>
            </a:r>
          </a:p>
          <a:p>
            <a:pPr marL="0" indent="0" algn="justLow">
              <a:buNone/>
            </a:pPr>
            <a:r>
              <a:rPr lang="ar-SA" dirty="0" smtClean="0"/>
              <a:t>نراه </a:t>
            </a:r>
            <a:r>
              <a:rPr lang="ar-SA" dirty="0"/>
              <a:t>يعرض لذكر الروايات عن السَلَف </a:t>
            </a:r>
            <a:r>
              <a:rPr lang="ar-SA" dirty="0" err="1"/>
              <a:t>فى</a:t>
            </a:r>
            <a:r>
              <a:rPr lang="ar-SA" dirty="0"/>
              <a:t> معنى لفظ "</a:t>
            </a:r>
            <a:r>
              <a:rPr lang="ar-SA" dirty="0" smtClean="0"/>
              <a:t>التنور»</a:t>
            </a:r>
          </a:p>
          <a:p>
            <a:pPr marL="0" indent="0" algn="justLow">
              <a:buNone/>
            </a:pPr>
            <a:r>
              <a:rPr lang="ar-SA" dirty="0" smtClean="0"/>
              <a:t>بأنه :</a:t>
            </a:r>
            <a:r>
              <a:rPr lang="ar-SA" u="sng" dirty="0" smtClean="0"/>
              <a:t>وجه </a:t>
            </a:r>
            <a:r>
              <a:rPr lang="ar-SA" u="sng" dirty="0"/>
              <a:t>الأرض</a:t>
            </a:r>
            <a:r>
              <a:rPr lang="ar-SA" dirty="0"/>
              <a:t>، </a:t>
            </a:r>
            <a:r>
              <a:rPr lang="ar-SA" u="sng" dirty="0" smtClean="0"/>
              <a:t>وتنوير </a:t>
            </a:r>
            <a:r>
              <a:rPr lang="ar-SA" u="sng" dirty="0"/>
              <a:t>الصبح</a:t>
            </a:r>
            <a:r>
              <a:rPr lang="ar-SA" dirty="0"/>
              <a:t>، </a:t>
            </a:r>
            <a:r>
              <a:rPr lang="ar-SA" u="sng" dirty="0" smtClean="0"/>
              <a:t>وأعلى </a:t>
            </a:r>
            <a:r>
              <a:rPr lang="ar-SA" u="sng" dirty="0"/>
              <a:t>الأرض وأشرفها، </a:t>
            </a:r>
            <a:r>
              <a:rPr lang="ar-SA" u="sng" dirty="0" smtClean="0"/>
              <a:t>وما يُختبز فيه.</a:t>
            </a:r>
          </a:p>
        </p:txBody>
      </p:sp>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19</a:t>
            </a:fld>
            <a:endParaRPr lang="ar-SA">
              <a:solidFill>
                <a:prstClr val="black">
                  <a:tint val="75000"/>
                </a:prstClr>
              </a:solidFill>
            </a:endParaRPr>
          </a:p>
        </p:txBody>
      </p:sp>
    </p:spTree>
    <p:extLst>
      <p:ext uri="{BB962C8B-B14F-4D97-AF65-F5344CB8AC3E}">
        <p14:creationId xmlns:p14="http://schemas.microsoft.com/office/powerpoint/2010/main" val="5541768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952049620"/>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20</a:t>
            </a:fld>
            <a:endParaRPr lang="ar-SA">
              <a:solidFill>
                <a:prstClr val="black">
                  <a:tint val="75000"/>
                </a:prstClr>
              </a:solidFill>
            </a:endParaRPr>
          </a:p>
        </p:txBody>
      </p:sp>
    </p:spTree>
    <p:extLst>
      <p:ext uri="{BB962C8B-B14F-4D97-AF65-F5344CB8AC3E}">
        <p14:creationId xmlns:p14="http://schemas.microsoft.com/office/powerpoint/2010/main" val="3469630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471520224"/>
              </p:ext>
            </p:extLst>
          </p:nvPr>
        </p:nvGraphicFramePr>
        <p:xfrm>
          <a:off x="457201" y="908720"/>
          <a:ext cx="82296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21</a:t>
            </a:fld>
            <a:endParaRPr lang="ar-SA">
              <a:solidFill>
                <a:prstClr val="black">
                  <a:tint val="75000"/>
                </a:prstClr>
              </a:solidFill>
            </a:endParaRPr>
          </a:p>
        </p:txBody>
      </p:sp>
    </p:spTree>
    <p:extLst>
      <p:ext uri="{BB962C8B-B14F-4D97-AF65-F5344CB8AC3E}">
        <p14:creationId xmlns:p14="http://schemas.microsoft.com/office/powerpoint/2010/main" val="1751902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17886606"/>
              </p:ext>
            </p:extLst>
          </p:nvPr>
        </p:nvGraphicFramePr>
        <p:xfrm>
          <a:off x="457201" y="692696"/>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22</a:t>
            </a:fld>
            <a:endParaRPr lang="ar-SA">
              <a:solidFill>
                <a:prstClr val="black">
                  <a:tint val="75000"/>
                </a:prstClr>
              </a:solidFill>
            </a:endParaRPr>
          </a:p>
        </p:txBody>
      </p:sp>
    </p:spTree>
    <p:extLst>
      <p:ext uri="{BB962C8B-B14F-4D97-AF65-F5344CB8AC3E}">
        <p14:creationId xmlns:p14="http://schemas.microsoft.com/office/powerpoint/2010/main" val="10054540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218736014"/>
              </p:ext>
            </p:extLst>
          </p:nvPr>
        </p:nvGraphicFramePr>
        <p:xfrm>
          <a:off x="457201" y="692696"/>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23</a:t>
            </a:fld>
            <a:endParaRPr lang="ar-SA">
              <a:solidFill>
                <a:prstClr val="black">
                  <a:tint val="75000"/>
                </a:prstClr>
              </a:solidFill>
            </a:endParaRPr>
          </a:p>
        </p:txBody>
      </p:sp>
    </p:spTree>
    <p:extLst>
      <p:ext uri="{BB962C8B-B14F-4D97-AF65-F5344CB8AC3E}">
        <p14:creationId xmlns:p14="http://schemas.microsoft.com/office/powerpoint/2010/main" val="17486000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078452404"/>
              </p:ext>
            </p:extLst>
          </p:nvPr>
        </p:nvGraphicFramePr>
        <p:xfrm>
          <a:off x="457201" y="908720"/>
          <a:ext cx="8229600" cy="5217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24</a:t>
            </a:fld>
            <a:endParaRPr lang="ar-SA">
              <a:solidFill>
                <a:prstClr val="black">
                  <a:tint val="75000"/>
                </a:prstClr>
              </a:solidFill>
            </a:endParaRPr>
          </a:p>
        </p:txBody>
      </p:sp>
    </p:spTree>
    <p:extLst>
      <p:ext uri="{BB962C8B-B14F-4D97-AF65-F5344CB8AC3E}">
        <p14:creationId xmlns:p14="http://schemas.microsoft.com/office/powerpoint/2010/main" val="29934014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007208909"/>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25</a:t>
            </a:fld>
            <a:endParaRPr lang="ar-SA">
              <a:solidFill>
                <a:prstClr val="black">
                  <a:tint val="75000"/>
                </a:prstClr>
              </a:solidFill>
            </a:endParaRPr>
          </a:p>
        </p:txBody>
      </p:sp>
    </p:spTree>
    <p:extLst>
      <p:ext uri="{BB962C8B-B14F-4D97-AF65-F5344CB8AC3E}">
        <p14:creationId xmlns:p14="http://schemas.microsoft.com/office/powerpoint/2010/main" val="3243006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437607694"/>
              </p:ext>
            </p:extLst>
          </p:nvPr>
        </p:nvGraphicFramePr>
        <p:xfrm>
          <a:off x="457201" y="1268760"/>
          <a:ext cx="8229600" cy="4857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26</a:t>
            </a:fld>
            <a:endParaRPr lang="ar-SA">
              <a:solidFill>
                <a:prstClr val="black">
                  <a:tint val="75000"/>
                </a:prstClr>
              </a:solidFill>
            </a:endParaRPr>
          </a:p>
        </p:txBody>
      </p:sp>
    </p:spTree>
    <p:extLst>
      <p:ext uri="{BB962C8B-B14F-4D97-AF65-F5344CB8AC3E}">
        <p14:creationId xmlns:p14="http://schemas.microsoft.com/office/powerpoint/2010/main" val="5472699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639968649"/>
              </p:ext>
            </p:extLst>
          </p:nvPr>
        </p:nvGraphicFramePr>
        <p:xfrm>
          <a:off x="457201" y="980728"/>
          <a:ext cx="8229600" cy="5145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27</a:t>
            </a:fld>
            <a:endParaRPr lang="ar-SA">
              <a:solidFill>
                <a:prstClr val="black">
                  <a:tint val="75000"/>
                </a:prstClr>
              </a:solidFill>
            </a:endParaRPr>
          </a:p>
        </p:txBody>
      </p:sp>
    </p:spTree>
    <p:extLst>
      <p:ext uri="{BB962C8B-B14F-4D97-AF65-F5344CB8AC3E}">
        <p14:creationId xmlns:p14="http://schemas.microsoft.com/office/powerpoint/2010/main" val="21770082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405924400"/>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28</a:t>
            </a:fld>
            <a:endParaRPr lang="ar-SA">
              <a:solidFill>
                <a:prstClr val="black">
                  <a:tint val="75000"/>
                </a:prstClr>
              </a:solidFill>
            </a:endParaRPr>
          </a:p>
        </p:txBody>
      </p:sp>
    </p:spTree>
    <p:extLst>
      <p:ext uri="{BB962C8B-B14F-4D97-AF65-F5344CB8AC3E}">
        <p14:creationId xmlns:p14="http://schemas.microsoft.com/office/powerpoint/2010/main" val="16811998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932762440"/>
              </p:ext>
            </p:extLst>
          </p:nvPr>
        </p:nvGraphicFramePr>
        <p:xfrm>
          <a:off x="457201" y="836712"/>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29</a:t>
            </a:fld>
            <a:endParaRPr lang="ar-SA">
              <a:solidFill>
                <a:prstClr val="black">
                  <a:tint val="75000"/>
                </a:prstClr>
              </a:solidFill>
            </a:endParaRPr>
          </a:p>
        </p:txBody>
      </p:sp>
    </p:spTree>
    <p:extLst>
      <p:ext uri="{BB962C8B-B14F-4D97-AF65-F5344CB8AC3E}">
        <p14:creationId xmlns:p14="http://schemas.microsoft.com/office/powerpoint/2010/main" val="11911580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549764981"/>
              </p:ext>
            </p:extLst>
          </p:nvPr>
        </p:nvGraphicFramePr>
        <p:xfrm>
          <a:off x="457201" y="980728"/>
          <a:ext cx="82296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30</a:t>
            </a:fld>
            <a:endParaRPr lang="ar-SA">
              <a:solidFill>
                <a:prstClr val="black">
                  <a:tint val="75000"/>
                </a:prstClr>
              </a:solidFill>
            </a:endParaRPr>
          </a:p>
        </p:txBody>
      </p:sp>
    </p:spTree>
    <p:extLst>
      <p:ext uri="{BB962C8B-B14F-4D97-AF65-F5344CB8AC3E}">
        <p14:creationId xmlns:p14="http://schemas.microsoft.com/office/powerpoint/2010/main" val="29772591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4207952852"/>
              </p:ext>
            </p:extLst>
          </p:nvPr>
        </p:nvGraphicFramePr>
        <p:xfrm>
          <a:off x="457201" y="764704"/>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31</a:t>
            </a:fld>
            <a:endParaRPr lang="ar-SA">
              <a:solidFill>
                <a:prstClr val="black">
                  <a:tint val="75000"/>
                </a:prstClr>
              </a:solidFill>
            </a:endParaRPr>
          </a:p>
        </p:txBody>
      </p:sp>
    </p:spTree>
    <p:extLst>
      <p:ext uri="{BB962C8B-B14F-4D97-AF65-F5344CB8AC3E}">
        <p14:creationId xmlns:p14="http://schemas.microsoft.com/office/powerpoint/2010/main" val="9618059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176180563"/>
              </p:ext>
            </p:extLst>
          </p:nvPr>
        </p:nvGraphicFramePr>
        <p:xfrm>
          <a:off x="457201" y="1052736"/>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32</a:t>
            </a:fld>
            <a:endParaRPr lang="ar-SA">
              <a:solidFill>
                <a:prstClr val="black">
                  <a:tint val="75000"/>
                </a:prstClr>
              </a:solidFill>
            </a:endParaRPr>
          </a:p>
        </p:txBody>
      </p:sp>
    </p:spTree>
    <p:extLst>
      <p:ext uri="{BB962C8B-B14F-4D97-AF65-F5344CB8AC3E}">
        <p14:creationId xmlns:p14="http://schemas.microsoft.com/office/powerpoint/2010/main" val="23849924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1268326104"/>
              </p:ext>
            </p:extLst>
          </p:nvPr>
        </p:nvGraphicFramePr>
        <p:xfrm>
          <a:off x="457201" y="908720"/>
          <a:ext cx="8229600" cy="5217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33</a:t>
            </a:fld>
            <a:endParaRPr lang="ar-SA">
              <a:solidFill>
                <a:prstClr val="black">
                  <a:tint val="75000"/>
                </a:prstClr>
              </a:solidFill>
            </a:endParaRPr>
          </a:p>
        </p:txBody>
      </p:sp>
    </p:spTree>
    <p:extLst>
      <p:ext uri="{BB962C8B-B14F-4D97-AF65-F5344CB8AC3E}">
        <p14:creationId xmlns:p14="http://schemas.microsoft.com/office/powerpoint/2010/main" val="35782066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676666544"/>
              </p:ext>
            </p:extLst>
          </p:nvPr>
        </p:nvGraphicFramePr>
        <p:xfrm>
          <a:off x="457201" y="1196752"/>
          <a:ext cx="8229600" cy="4929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34</a:t>
            </a:fld>
            <a:endParaRPr lang="ar-SA">
              <a:solidFill>
                <a:prstClr val="black">
                  <a:tint val="75000"/>
                </a:prstClr>
              </a:solidFill>
            </a:endParaRPr>
          </a:p>
        </p:txBody>
      </p:sp>
    </p:spTree>
    <p:extLst>
      <p:ext uri="{BB962C8B-B14F-4D97-AF65-F5344CB8AC3E}">
        <p14:creationId xmlns:p14="http://schemas.microsoft.com/office/powerpoint/2010/main" val="22911831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190995484"/>
              </p:ext>
            </p:extLst>
          </p:nvPr>
        </p:nvGraphicFramePr>
        <p:xfrm>
          <a:off x="457201" y="836712"/>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35</a:t>
            </a:fld>
            <a:endParaRPr lang="ar-SA">
              <a:solidFill>
                <a:prstClr val="black">
                  <a:tint val="75000"/>
                </a:prstClr>
              </a:solidFill>
            </a:endParaRPr>
          </a:p>
        </p:txBody>
      </p:sp>
    </p:spTree>
    <p:extLst>
      <p:ext uri="{BB962C8B-B14F-4D97-AF65-F5344CB8AC3E}">
        <p14:creationId xmlns:p14="http://schemas.microsoft.com/office/powerpoint/2010/main" val="10814395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75088918"/>
              </p:ext>
            </p:extLst>
          </p:nvPr>
        </p:nvGraphicFramePr>
        <p:xfrm>
          <a:off x="457201" y="908720"/>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36</a:t>
            </a:fld>
            <a:endParaRPr lang="ar-SA">
              <a:solidFill>
                <a:prstClr val="black">
                  <a:tint val="75000"/>
                </a:prstClr>
              </a:solidFill>
            </a:endParaRPr>
          </a:p>
        </p:txBody>
      </p:sp>
    </p:spTree>
    <p:extLst>
      <p:ext uri="{BB962C8B-B14F-4D97-AF65-F5344CB8AC3E}">
        <p14:creationId xmlns:p14="http://schemas.microsoft.com/office/powerpoint/2010/main" val="24525628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712385168"/>
              </p:ext>
            </p:extLst>
          </p:nvPr>
        </p:nvGraphicFramePr>
        <p:xfrm>
          <a:off x="457201" y="1052736"/>
          <a:ext cx="8229600" cy="507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37</a:t>
            </a:fld>
            <a:endParaRPr lang="ar-SA">
              <a:solidFill>
                <a:prstClr val="black">
                  <a:tint val="75000"/>
                </a:prstClr>
              </a:solidFill>
            </a:endParaRPr>
          </a:p>
        </p:txBody>
      </p:sp>
    </p:spTree>
    <p:extLst>
      <p:ext uri="{BB962C8B-B14F-4D97-AF65-F5344CB8AC3E}">
        <p14:creationId xmlns:p14="http://schemas.microsoft.com/office/powerpoint/2010/main" val="3128103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659797439"/>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38</a:t>
            </a:fld>
            <a:endParaRPr lang="ar-SA">
              <a:solidFill>
                <a:prstClr val="black">
                  <a:tint val="75000"/>
                </a:prstClr>
              </a:solidFill>
            </a:endParaRPr>
          </a:p>
        </p:txBody>
      </p:sp>
    </p:spTree>
    <p:extLst>
      <p:ext uri="{BB962C8B-B14F-4D97-AF65-F5344CB8AC3E}">
        <p14:creationId xmlns:p14="http://schemas.microsoft.com/office/powerpoint/2010/main" val="30908148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4482804"/>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39</a:t>
            </a:fld>
            <a:endParaRPr lang="ar-SA">
              <a:solidFill>
                <a:prstClr val="black">
                  <a:tint val="75000"/>
                </a:prstClr>
              </a:solidFill>
            </a:endParaRPr>
          </a:p>
        </p:txBody>
      </p:sp>
    </p:spTree>
    <p:extLst>
      <p:ext uri="{BB962C8B-B14F-4D97-AF65-F5344CB8AC3E}">
        <p14:creationId xmlns:p14="http://schemas.microsoft.com/office/powerpoint/2010/main" val="30222820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182768096"/>
              </p:ext>
            </p:extLst>
          </p:nvPr>
        </p:nvGraphicFramePr>
        <p:xfrm>
          <a:off x="457201" y="836712"/>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40</a:t>
            </a:fld>
            <a:endParaRPr lang="ar-SA">
              <a:solidFill>
                <a:prstClr val="black">
                  <a:tint val="75000"/>
                </a:prstClr>
              </a:solidFill>
            </a:endParaRPr>
          </a:p>
        </p:txBody>
      </p:sp>
    </p:spTree>
    <p:extLst>
      <p:ext uri="{BB962C8B-B14F-4D97-AF65-F5344CB8AC3E}">
        <p14:creationId xmlns:p14="http://schemas.microsoft.com/office/powerpoint/2010/main" val="24296806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013289548"/>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41</a:t>
            </a:fld>
            <a:endParaRPr lang="ar-SA">
              <a:solidFill>
                <a:prstClr val="black">
                  <a:tint val="75000"/>
                </a:prstClr>
              </a:solidFill>
            </a:endParaRPr>
          </a:p>
        </p:txBody>
      </p:sp>
    </p:spTree>
    <p:extLst>
      <p:ext uri="{BB962C8B-B14F-4D97-AF65-F5344CB8AC3E}">
        <p14:creationId xmlns:p14="http://schemas.microsoft.com/office/powerpoint/2010/main" val="16527073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275116595"/>
              </p:ext>
            </p:extLst>
          </p:nvPr>
        </p:nvGraphicFramePr>
        <p:xfrm>
          <a:off x="457201" y="692696"/>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42</a:t>
            </a:fld>
            <a:endParaRPr lang="ar-SA">
              <a:solidFill>
                <a:prstClr val="black">
                  <a:tint val="75000"/>
                </a:prstClr>
              </a:solidFill>
            </a:endParaRPr>
          </a:p>
        </p:txBody>
      </p:sp>
    </p:spTree>
    <p:extLst>
      <p:ext uri="{BB962C8B-B14F-4D97-AF65-F5344CB8AC3E}">
        <p14:creationId xmlns:p14="http://schemas.microsoft.com/office/powerpoint/2010/main" val="5282898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121508848"/>
              </p:ext>
            </p:extLst>
          </p:nvPr>
        </p:nvGraphicFramePr>
        <p:xfrm>
          <a:off x="457201" y="836712"/>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43</a:t>
            </a:fld>
            <a:endParaRPr lang="ar-SA">
              <a:solidFill>
                <a:prstClr val="black">
                  <a:tint val="75000"/>
                </a:prstClr>
              </a:solidFill>
            </a:endParaRPr>
          </a:p>
        </p:txBody>
      </p:sp>
    </p:spTree>
    <p:extLst>
      <p:ext uri="{BB962C8B-B14F-4D97-AF65-F5344CB8AC3E}">
        <p14:creationId xmlns:p14="http://schemas.microsoft.com/office/powerpoint/2010/main" val="33616081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141350300"/>
              </p:ext>
            </p:extLst>
          </p:nvPr>
        </p:nvGraphicFramePr>
        <p:xfrm>
          <a:off x="457201" y="836712"/>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44</a:t>
            </a:fld>
            <a:endParaRPr lang="ar-SA">
              <a:solidFill>
                <a:prstClr val="black">
                  <a:tint val="75000"/>
                </a:prstClr>
              </a:solidFill>
            </a:endParaRPr>
          </a:p>
        </p:txBody>
      </p:sp>
    </p:spTree>
    <p:extLst>
      <p:ext uri="{BB962C8B-B14F-4D97-AF65-F5344CB8AC3E}">
        <p14:creationId xmlns:p14="http://schemas.microsoft.com/office/powerpoint/2010/main" val="20738420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816504058"/>
              </p:ext>
            </p:extLst>
          </p:nvPr>
        </p:nvGraphicFramePr>
        <p:xfrm>
          <a:off x="539552" y="836712"/>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45</a:t>
            </a:fld>
            <a:endParaRPr lang="ar-SA">
              <a:solidFill>
                <a:prstClr val="black">
                  <a:tint val="75000"/>
                </a:prstClr>
              </a:solidFill>
            </a:endParaRPr>
          </a:p>
        </p:txBody>
      </p:sp>
    </p:spTree>
    <p:extLst>
      <p:ext uri="{BB962C8B-B14F-4D97-AF65-F5344CB8AC3E}">
        <p14:creationId xmlns:p14="http://schemas.microsoft.com/office/powerpoint/2010/main" val="13268875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40146793"/>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46</a:t>
            </a:fld>
            <a:endParaRPr lang="ar-SA">
              <a:solidFill>
                <a:prstClr val="black">
                  <a:tint val="75000"/>
                </a:prstClr>
              </a:solidFill>
            </a:endParaRPr>
          </a:p>
        </p:txBody>
      </p:sp>
    </p:spTree>
    <p:extLst>
      <p:ext uri="{BB962C8B-B14F-4D97-AF65-F5344CB8AC3E}">
        <p14:creationId xmlns:p14="http://schemas.microsoft.com/office/powerpoint/2010/main" val="23860194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860542081"/>
              </p:ext>
            </p:extLst>
          </p:nvPr>
        </p:nvGraphicFramePr>
        <p:xfrm>
          <a:off x="457201" y="836712"/>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47</a:t>
            </a:fld>
            <a:endParaRPr lang="ar-SA">
              <a:solidFill>
                <a:prstClr val="black">
                  <a:tint val="75000"/>
                </a:prstClr>
              </a:solidFill>
            </a:endParaRPr>
          </a:p>
        </p:txBody>
      </p:sp>
    </p:spTree>
    <p:extLst>
      <p:ext uri="{BB962C8B-B14F-4D97-AF65-F5344CB8AC3E}">
        <p14:creationId xmlns:p14="http://schemas.microsoft.com/office/powerpoint/2010/main" val="36760424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033966667"/>
              </p:ext>
            </p:extLst>
          </p:nvPr>
        </p:nvGraphicFramePr>
        <p:xfrm>
          <a:off x="457201" y="764704"/>
          <a:ext cx="8229600"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48</a:t>
            </a:fld>
            <a:endParaRPr lang="ar-SA">
              <a:solidFill>
                <a:prstClr val="black">
                  <a:tint val="75000"/>
                </a:prstClr>
              </a:solidFill>
            </a:endParaRPr>
          </a:p>
        </p:txBody>
      </p:sp>
    </p:spTree>
    <p:extLst>
      <p:ext uri="{BB962C8B-B14F-4D97-AF65-F5344CB8AC3E}">
        <p14:creationId xmlns:p14="http://schemas.microsoft.com/office/powerpoint/2010/main" val="20963271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949218758"/>
              </p:ext>
            </p:extLst>
          </p:nvPr>
        </p:nvGraphicFramePr>
        <p:xfrm>
          <a:off x="457201" y="836712"/>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49</a:t>
            </a:fld>
            <a:endParaRPr lang="ar-SA">
              <a:solidFill>
                <a:prstClr val="black">
                  <a:tint val="75000"/>
                </a:prstClr>
              </a:solidFill>
            </a:endParaRPr>
          </a:p>
        </p:txBody>
      </p:sp>
    </p:spTree>
    <p:extLst>
      <p:ext uri="{BB962C8B-B14F-4D97-AF65-F5344CB8AC3E}">
        <p14:creationId xmlns:p14="http://schemas.microsoft.com/office/powerpoint/2010/main" val="19847292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810638035"/>
              </p:ext>
            </p:extLst>
          </p:nvPr>
        </p:nvGraphicFramePr>
        <p:xfrm>
          <a:off x="457201" y="908720"/>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50</a:t>
            </a:fld>
            <a:endParaRPr lang="ar-SA">
              <a:solidFill>
                <a:prstClr val="black">
                  <a:tint val="75000"/>
                </a:prstClr>
              </a:solidFill>
            </a:endParaRPr>
          </a:p>
        </p:txBody>
      </p:sp>
    </p:spTree>
    <p:extLst>
      <p:ext uri="{BB962C8B-B14F-4D97-AF65-F5344CB8AC3E}">
        <p14:creationId xmlns:p14="http://schemas.microsoft.com/office/powerpoint/2010/main" val="912638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320769370"/>
              </p:ext>
            </p:extLst>
          </p:nvPr>
        </p:nvGraphicFramePr>
        <p:xfrm>
          <a:off x="457201" y="1340768"/>
          <a:ext cx="8229600" cy="4785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51</a:t>
            </a:fld>
            <a:endParaRPr lang="ar-SA">
              <a:solidFill>
                <a:prstClr val="black">
                  <a:tint val="75000"/>
                </a:prstClr>
              </a:solidFill>
            </a:endParaRPr>
          </a:p>
        </p:txBody>
      </p:sp>
    </p:spTree>
    <p:extLst>
      <p:ext uri="{BB962C8B-B14F-4D97-AF65-F5344CB8AC3E}">
        <p14:creationId xmlns:p14="http://schemas.microsoft.com/office/powerpoint/2010/main" val="39511108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770866591"/>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52</a:t>
            </a:fld>
            <a:endParaRPr lang="ar-SA">
              <a:solidFill>
                <a:prstClr val="black">
                  <a:tint val="75000"/>
                </a:prstClr>
              </a:solidFill>
            </a:endParaRPr>
          </a:p>
        </p:txBody>
      </p:sp>
    </p:spTree>
    <p:extLst>
      <p:ext uri="{BB962C8B-B14F-4D97-AF65-F5344CB8AC3E}">
        <p14:creationId xmlns:p14="http://schemas.microsoft.com/office/powerpoint/2010/main" val="32250503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171025344"/>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53</a:t>
            </a:fld>
            <a:endParaRPr lang="ar-SA">
              <a:solidFill>
                <a:prstClr val="black">
                  <a:tint val="75000"/>
                </a:prstClr>
              </a:solidFill>
            </a:endParaRPr>
          </a:p>
        </p:txBody>
      </p:sp>
    </p:spTree>
    <p:extLst>
      <p:ext uri="{BB962C8B-B14F-4D97-AF65-F5344CB8AC3E}">
        <p14:creationId xmlns:p14="http://schemas.microsoft.com/office/powerpoint/2010/main" val="112648183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050618644"/>
              </p:ext>
            </p:extLst>
          </p:nvPr>
        </p:nvGraphicFramePr>
        <p:xfrm>
          <a:off x="457201" y="1196752"/>
          <a:ext cx="8229600" cy="4929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54</a:t>
            </a:fld>
            <a:endParaRPr lang="ar-SA">
              <a:solidFill>
                <a:prstClr val="black">
                  <a:tint val="75000"/>
                </a:prstClr>
              </a:solidFill>
            </a:endParaRPr>
          </a:p>
        </p:txBody>
      </p:sp>
    </p:spTree>
    <p:extLst>
      <p:ext uri="{BB962C8B-B14F-4D97-AF65-F5344CB8AC3E}">
        <p14:creationId xmlns:p14="http://schemas.microsoft.com/office/powerpoint/2010/main" val="41184487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53088043"/>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55</a:t>
            </a:fld>
            <a:endParaRPr lang="ar-SA">
              <a:solidFill>
                <a:prstClr val="black">
                  <a:tint val="75000"/>
                </a:prstClr>
              </a:solidFill>
            </a:endParaRPr>
          </a:p>
        </p:txBody>
      </p:sp>
    </p:spTree>
    <p:extLst>
      <p:ext uri="{BB962C8B-B14F-4D97-AF65-F5344CB8AC3E}">
        <p14:creationId xmlns:p14="http://schemas.microsoft.com/office/powerpoint/2010/main" val="3508039705"/>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3499</TotalTime>
  <Words>2756</Words>
  <Application>Microsoft Office PowerPoint</Application>
  <PresentationFormat>عرض على الشاشة (3:4)‏</PresentationFormat>
  <Paragraphs>215</Paragraphs>
  <Slides>55</Slides>
  <Notes>0</Notes>
  <HiddenSlides>0</HiddenSlides>
  <MMClips>0</MMClips>
  <ScaleCrop>false</ScaleCrop>
  <HeadingPairs>
    <vt:vector size="4" baseType="variant">
      <vt:variant>
        <vt:lpstr>نسق</vt:lpstr>
      </vt:variant>
      <vt:variant>
        <vt:i4>1</vt:i4>
      </vt:variant>
      <vt:variant>
        <vt:lpstr>عناوين الشرائح</vt:lpstr>
      </vt:variant>
      <vt:variant>
        <vt:i4>55</vt:i4>
      </vt:variant>
    </vt:vector>
  </HeadingPairs>
  <TitlesOfParts>
    <vt:vector size="56"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229</cp:revision>
  <dcterms:created xsi:type="dcterms:W3CDTF">2014-03-24T04:45:09Z</dcterms:created>
  <dcterms:modified xsi:type="dcterms:W3CDTF">2015-04-16T08:39:44Z</dcterms:modified>
</cp:coreProperties>
</file>