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notesSlides/notesSlide2.xml" ContentType="application/vnd.openxmlformats-officedocument.presentationml.notesSlide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32"/>
  </p:notesMasterIdLst>
  <p:sldIdLst>
    <p:sldId id="351" r:id="rId2"/>
    <p:sldId id="311" r:id="rId3"/>
    <p:sldId id="261" r:id="rId4"/>
    <p:sldId id="260" r:id="rId5"/>
    <p:sldId id="262" r:id="rId6"/>
    <p:sldId id="263" r:id="rId7"/>
    <p:sldId id="334" r:id="rId8"/>
    <p:sldId id="316" r:id="rId9"/>
    <p:sldId id="315" r:id="rId10"/>
    <p:sldId id="317" r:id="rId11"/>
    <p:sldId id="312" r:id="rId12"/>
    <p:sldId id="318" r:id="rId13"/>
    <p:sldId id="341" r:id="rId14"/>
    <p:sldId id="342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335" r:id="rId24"/>
    <p:sldId id="327" r:id="rId25"/>
    <p:sldId id="328" r:id="rId26"/>
    <p:sldId id="329" r:id="rId27"/>
    <p:sldId id="346" r:id="rId28"/>
    <p:sldId id="331" r:id="rId29"/>
    <p:sldId id="332" r:id="rId30"/>
    <p:sldId id="333" r:id="rId3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71F977"/>
    <a:srgbClr val="7364A8"/>
    <a:srgbClr val="476BD1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147" autoAdjust="0"/>
    <p:restoredTop sz="94660"/>
  </p:normalViewPr>
  <p:slideViewPr>
    <p:cSldViewPr>
      <p:cViewPr varScale="1">
        <p:scale>
          <a:sx n="63" d="100"/>
          <a:sy n="63" d="100"/>
        </p:scale>
        <p:origin x="-193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703C80-DE16-4245-84CA-FB25B1E33E48}" type="doc">
      <dgm:prSet loTypeId="urn:microsoft.com/office/officeart/2005/8/layout/cycle2" loCatId="cycle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pPr rtl="1"/>
          <a:endParaRPr lang="ar-SA"/>
        </a:p>
      </dgm:t>
    </dgm:pt>
    <dgm:pt modelId="{7FCDCA1C-79E9-4127-A48F-B9FDBF28431A}">
      <dgm:prSet/>
      <dgm:spPr/>
      <dgm:t>
        <a:bodyPr/>
        <a:lstStyle/>
        <a:p>
          <a:pPr algn="r" rtl="1"/>
          <a:r>
            <a:rPr lang="ar-SA" dirty="0" smtClean="0"/>
            <a:t>مناهج المفسرين</a:t>
          </a:r>
          <a:endParaRPr lang="ar-SA" dirty="0"/>
        </a:p>
      </dgm:t>
    </dgm:pt>
    <dgm:pt modelId="{2DFC77ED-A271-47D4-AB6D-94875D8A6185}" type="parTrans" cxnId="{51EE2B45-867D-4FBC-8000-85846ABC24FC}">
      <dgm:prSet/>
      <dgm:spPr/>
      <dgm:t>
        <a:bodyPr/>
        <a:lstStyle/>
        <a:p>
          <a:pPr rtl="1"/>
          <a:endParaRPr lang="ar-SA"/>
        </a:p>
      </dgm:t>
    </dgm:pt>
    <dgm:pt modelId="{188589FA-2020-4C4C-823F-E8B8AB470527}" type="sibTrans" cxnId="{51EE2B45-867D-4FBC-8000-85846ABC24FC}">
      <dgm:prSet/>
      <dgm:spPr/>
      <dgm:t>
        <a:bodyPr/>
        <a:lstStyle/>
        <a:p>
          <a:pPr rtl="1"/>
          <a:endParaRPr lang="ar-SA"/>
        </a:p>
      </dgm:t>
    </dgm:pt>
    <dgm:pt modelId="{53227AB9-EA65-4AB6-89E2-0E84277A686B}">
      <dgm:prSet/>
      <dgm:spPr/>
      <dgm:t>
        <a:bodyPr/>
        <a:lstStyle/>
        <a:p>
          <a:pPr algn="r" rtl="1"/>
          <a:r>
            <a:rPr lang="ar-SA" dirty="0" smtClean="0"/>
            <a:t>المحاضرة العاشرة</a:t>
          </a:r>
          <a:endParaRPr lang="ar-SA" dirty="0"/>
        </a:p>
      </dgm:t>
    </dgm:pt>
    <dgm:pt modelId="{7EC17D84-83A3-4D52-8DF2-921B0858B662}" type="parTrans" cxnId="{36282E52-0FD7-496F-B2B8-5C9A3A0EB5D1}">
      <dgm:prSet/>
      <dgm:spPr/>
      <dgm:t>
        <a:bodyPr/>
        <a:lstStyle/>
        <a:p>
          <a:pPr rtl="1"/>
          <a:endParaRPr lang="ar-SA"/>
        </a:p>
      </dgm:t>
    </dgm:pt>
    <dgm:pt modelId="{61268B47-7173-4B34-A917-F96C98785CF6}" type="sibTrans" cxnId="{36282E52-0FD7-496F-B2B8-5C9A3A0EB5D1}">
      <dgm:prSet/>
      <dgm:spPr/>
      <dgm:t>
        <a:bodyPr/>
        <a:lstStyle/>
        <a:p>
          <a:pPr rtl="1"/>
          <a:endParaRPr lang="ar-SA"/>
        </a:p>
      </dgm:t>
    </dgm:pt>
    <dgm:pt modelId="{FC3B5AD5-60D3-4351-9D0D-B8CBA7E54EB7}" type="pres">
      <dgm:prSet presAssocID="{C9703C80-DE16-4245-84CA-FB25B1E33E4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17918CA5-3A62-4DFF-B7A9-206ED0669C5D}" type="pres">
      <dgm:prSet presAssocID="{7FCDCA1C-79E9-4127-A48F-B9FDBF28431A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2C0525D-F2C1-4786-83B9-25B75CD7B57C}" type="pres">
      <dgm:prSet presAssocID="{188589FA-2020-4C4C-823F-E8B8AB470527}" presName="sibTrans" presStyleLbl="sibTrans2D1" presStyleIdx="0" presStyleCnt="2" custScaleY="85377"/>
      <dgm:spPr/>
      <dgm:t>
        <a:bodyPr/>
        <a:lstStyle/>
        <a:p>
          <a:pPr rtl="1"/>
          <a:endParaRPr lang="ar-SA"/>
        </a:p>
      </dgm:t>
    </dgm:pt>
    <dgm:pt modelId="{09BDA709-CBD9-4F19-BE8A-03ECFE2468CA}" type="pres">
      <dgm:prSet presAssocID="{188589FA-2020-4C4C-823F-E8B8AB470527}" presName="connectorText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09E66299-9213-4AB4-AEAD-755AB2A38632}" type="pres">
      <dgm:prSet presAssocID="{53227AB9-EA65-4AB6-89E2-0E84277A686B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3285C76-30F9-4097-B450-9CE24CD15EE9}" type="pres">
      <dgm:prSet presAssocID="{61268B47-7173-4B34-A917-F96C98785CF6}" presName="sibTrans" presStyleLbl="sibTrans2D1" presStyleIdx="1" presStyleCnt="2" custScaleY="82104"/>
      <dgm:spPr/>
      <dgm:t>
        <a:bodyPr/>
        <a:lstStyle/>
        <a:p>
          <a:pPr rtl="1"/>
          <a:endParaRPr lang="ar-SA"/>
        </a:p>
      </dgm:t>
    </dgm:pt>
    <dgm:pt modelId="{151DE87D-969A-4D8D-9C17-9BC37997B72C}" type="pres">
      <dgm:prSet presAssocID="{61268B47-7173-4B34-A917-F96C98785CF6}" presName="connectorText" presStyleLbl="sibTrans2D1" presStyleIdx="1" presStyleCnt="2"/>
      <dgm:spPr/>
      <dgm:t>
        <a:bodyPr/>
        <a:lstStyle/>
        <a:p>
          <a:pPr rtl="1"/>
          <a:endParaRPr lang="ar-SA"/>
        </a:p>
      </dgm:t>
    </dgm:pt>
  </dgm:ptLst>
  <dgm:cxnLst>
    <dgm:cxn modelId="{51EE2B45-867D-4FBC-8000-85846ABC24FC}" srcId="{C9703C80-DE16-4245-84CA-FB25B1E33E48}" destId="{7FCDCA1C-79E9-4127-A48F-B9FDBF28431A}" srcOrd="0" destOrd="0" parTransId="{2DFC77ED-A271-47D4-AB6D-94875D8A6185}" sibTransId="{188589FA-2020-4C4C-823F-E8B8AB470527}"/>
    <dgm:cxn modelId="{CBEFB9AE-90D9-4E64-9334-E154704C57B7}" type="presOf" srcId="{61268B47-7173-4B34-A917-F96C98785CF6}" destId="{151DE87D-969A-4D8D-9C17-9BC37997B72C}" srcOrd="1" destOrd="0" presId="urn:microsoft.com/office/officeart/2005/8/layout/cycle2"/>
    <dgm:cxn modelId="{3A3416B5-0078-4E3F-92AD-B036A54FB171}" type="presOf" srcId="{C9703C80-DE16-4245-84CA-FB25B1E33E48}" destId="{FC3B5AD5-60D3-4351-9D0D-B8CBA7E54EB7}" srcOrd="0" destOrd="0" presId="urn:microsoft.com/office/officeart/2005/8/layout/cycle2"/>
    <dgm:cxn modelId="{A8826E0E-1C5A-4B57-9ECC-6703562BE097}" type="presOf" srcId="{7FCDCA1C-79E9-4127-A48F-B9FDBF28431A}" destId="{17918CA5-3A62-4DFF-B7A9-206ED0669C5D}" srcOrd="0" destOrd="0" presId="urn:microsoft.com/office/officeart/2005/8/layout/cycle2"/>
    <dgm:cxn modelId="{8AE5C8D7-D310-423C-9657-F60BA0DB8866}" type="presOf" srcId="{188589FA-2020-4C4C-823F-E8B8AB470527}" destId="{82C0525D-F2C1-4786-83B9-25B75CD7B57C}" srcOrd="0" destOrd="0" presId="urn:microsoft.com/office/officeart/2005/8/layout/cycle2"/>
    <dgm:cxn modelId="{E7E10F19-B5AA-4C2C-89E9-912B9151571E}" type="presOf" srcId="{53227AB9-EA65-4AB6-89E2-0E84277A686B}" destId="{09E66299-9213-4AB4-AEAD-755AB2A38632}" srcOrd="0" destOrd="0" presId="urn:microsoft.com/office/officeart/2005/8/layout/cycle2"/>
    <dgm:cxn modelId="{36282E52-0FD7-496F-B2B8-5C9A3A0EB5D1}" srcId="{C9703C80-DE16-4245-84CA-FB25B1E33E48}" destId="{53227AB9-EA65-4AB6-89E2-0E84277A686B}" srcOrd="1" destOrd="0" parTransId="{7EC17D84-83A3-4D52-8DF2-921B0858B662}" sibTransId="{61268B47-7173-4B34-A917-F96C98785CF6}"/>
    <dgm:cxn modelId="{FAF83586-2C5A-4B2E-A52C-0DB9A3FEE9EF}" type="presOf" srcId="{188589FA-2020-4C4C-823F-E8B8AB470527}" destId="{09BDA709-CBD9-4F19-BE8A-03ECFE2468CA}" srcOrd="1" destOrd="0" presId="urn:microsoft.com/office/officeart/2005/8/layout/cycle2"/>
    <dgm:cxn modelId="{DD2FB354-2D13-4B0D-A39F-2D8174C96F5E}" type="presOf" srcId="{61268B47-7173-4B34-A917-F96C98785CF6}" destId="{A3285C76-30F9-4097-B450-9CE24CD15EE9}" srcOrd="0" destOrd="0" presId="urn:microsoft.com/office/officeart/2005/8/layout/cycle2"/>
    <dgm:cxn modelId="{61CAB517-568F-4DA4-A134-9DE5E362A7F0}" type="presParOf" srcId="{FC3B5AD5-60D3-4351-9D0D-B8CBA7E54EB7}" destId="{17918CA5-3A62-4DFF-B7A9-206ED0669C5D}" srcOrd="0" destOrd="0" presId="urn:microsoft.com/office/officeart/2005/8/layout/cycle2"/>
    <dgm:cxn modelId="{41C2843F-A5EC-42A5-ADFC-E5D7F876C3E9}" type="presParOf" srcId="{FC3B5AD5-60D3-4351-9D0D-B8CBA7E54EB7}" destId="{82C0525D-F2C1-4786-83B9-25B75CD7B57C}" srcOrd="1" destOrd="0" presId="urn:microsoft.com/office/officeart/2005/8/layout/cycle2"/>
    <dgm:cxn modelId="{CEEB55E2-EC4B-4CE3-B565-C83584614C05}" type="presParOf" srcId="{82C0525D-F2C1-4786-83B9-25B75CD7B57C}" destId="{09BDA709-CBD9-4F19-BE8A-03ECFE2468CA}" srcOrd="0" destOrd="0" presId="urn:microsoft.com/office/officeart/2005/8/layout/cycle2"/>
    <dgm:cxn modelId="{9BA73321-D8DE-49FC-A10A-C22EEC566947}" type="presParOf" srcId="{FC3B5AD5-60D3-4351-9D0D-B8CBA7E54EB7}" destId="{09E66299-9213-4AB4-AEAD-755AB2A38632}" srcOrd="2" destOrd="0" presId="urn:microsoft.com/office/officeart/2005/8/layout/cycle2"/>
    <dgm:cxn modelId="{4DA18E9C-826C-4147-A664-2D730DA73B8C}" type="presParOf" srcId="{FC3B5AD5-60D3-4351-9D0D-B8CBA7E54EB7}" destId="{A3285C76-30F9-4097-B450-9CE24CD15EE9}" srcOrd="3" destOrd="0" presId="urn:microsoft.com/office/officeart/2005/8/layout/cycle2"/>
    <dgm:cxn modelId="{4E076AC7-0E93-4359-A2C2-D3F4582BF678}" type="presParOf" srcId="{A3285C76-30F9-4097-B450-9CE24CD15EE9}" destId="{151DE87D-969A-4D8D-9C17-9BC37997B72C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84BD40-526E-40E4-8F82-E39BB8D3B0FD}" type="doc">
      <dgm:prSet loTypeId="urn:microsoft.com/office/officeart/2005/8/layout/hList7" loCatId="list" qsTypeId="urn:microsoft.com/office/officeart/2005/8/quickstyle/simple3" qsCatId="simple" csTypeId="urn:microsoft.com/office/officeart/2005/8/colors/accent4_2" csCatId="accent4" phldr="1"/>
      <dgm:spPr/>
      <dgm:t>
        <a:bodyPr/>
        <a:lstStyle/>
        <a:p>
          <a:pPr rtl="1"/>
          <a:endParaRPr lang="ar-SA"/>
        </a:p>
      </dgm:t>
    </dgm:pt>
    <dgm:pt modelId="{9D106CD5-8E0D-470A-9EA4-68BAFC95718A}">
      <dgm:prSet custT="1"/>
      <dgm:spPr/>
      <dgm:t>
        <a:bodyPr/>
        <a:lstStyle/>
        <a:p>
          <a:pPr rtl="1"/>
          <a:r>
            <a:rPr lang="ar-SA" sz="4400" dirty="0" smtClean="0"/>
            <a:t>مراجعة لمسابق ذكره في المحاضرة السابقة</a:t>
          </a:r>
          <a:endParaRPr lang="ar-SA" sz="4400" dirty="0"/>
        </a:p>
      </dgm:t>
    </dgm:pt>
    <dgm:pt modelId="{7D9FBB5B-CB8E-491E-ADCB-95D4834D1EFA}" type="parTrans" cxnId="{A90DE3CA-F8E2-4D95-97DE-0EBD0187F0E5}">
      <dgm:prSet/>
      <dgm:spPr/>
      <dgm:t>
        <a:bodyPr/>
        <a:lstStyle/>
        <a:p>
          <a:pPr rtl="1"/>
          <a:endParaRPr lang="ar-SA"/>
        </a:p>
      </dgm:t>
    </dgm:pt>
    <dgm:pt modelId="{7494B476-29BA-4DC5-878A-0BEFA0F6E97D}" type="sibTrans" cxnId="{A90DE3CA-F8E2-4D95-97DE-0EBD0187F0E5}">
      <dgm:prSet/>
      <dgm:spPr/>
      <dgm:t>
        <a:bodyPr/>
        <a:lstStyle/>
        <a:p>
          <a:pPr rtl="1"/>
          <a:endParaRPr lang="ar-SA"/>
        </a:p>
      </dgm:t>
    </dgm:pt>
    <dgm:pt modelId="{1FBBC8CE-FE82-45A3-BBA6-C79BD9C8CC25}" type="pres">
      <dgm:prSet presAssocID="{2484BD40-526E-40E4-8F82-E39BB8D3B0F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A7C905C9-0FB4-450F-AFD2-45FB675F8569}" type="pres">
      <dgm:prSet presAssocID="{2484BD40-526E-40E4-8F82-E39BB8D3B0FD}" presName="fgShape" presStyleLbl="fgShp" presStyleIdx="0" presStyleCnt="1"/>
      <dgm:spPr/>
    </dgm:pt>
    <dgm:pt modelId="{0CD1B030-DFEB-40EE-B4A8-73C407F9DC7D}" type="pres">
      <dgm:prSet presAssocID="{2484BD40-526E-40E4-8F82-E39BB8D3B0FD}" presName="linComp" presStyleCnt="0"/>
      <dgm:spPr/>
    </dgm:pt>
    <dgm:pt modelId="{296D101C-B7B4-4ECC-A302-93EBD7B3BEF0}" type="pres">
      <dgm:prSet presAssocID="{9D106CD5-8E0D-470A-9EA4-68BAFC95718A}" presName="compNode" presStyleCnt="0"/>
      <dgm:spPr/>
    </dgm:pt>
    <dgm:pt modelId="{0932D5D2-6EA8-4B0D-B2BB-3136F102A574}" type="pres">
      <dgm:prSet presAssocID="{9D106CD5-8E0D-470A-9EA4-68BAFC95718A}" presName="bkgdShape" presStyleLbl="node1" presStyleIdx="0" presStyleCnt="1" custLinFactNeighborX="-749" custLinFactNeighborY="-2965"/>
      <dgm:spPr/>
      <dgm:t>
        <a:bodyPr/>
        <a:lstStyle/>
        <a:p>
          <a:pPr rtl="1"/>
          <a:endParaRPr lang="ar-SA"/>
        </a:p>
      </dgm:t>
    </dgm:pt>
    <dgm:pt modelId="{4AE3B919-B562-4519-B2A9-6B652AB7981D}" type="pres">
      <dgm:prSet presAssocID="{9D106CD5-8E0D-470A-9EA4-68BAFC95718A}" presName="nodeTx" presStyleLbl="node1" presStyleIdx="0" presStyleCnt="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6DEE616-537E-422F-B0F0-D5D437A8E315}" type="pres">
      <dgm:prSet presAssocID="{9D106CD5-8E0D-470A-9EA4-68BAFC95718A}" presName="invisiNode" presStyleLbl="node1" presStyleIdx="0" presStyleCnt="1"/>
      <dgm:spPr/>
    </dgm:pt>
    <dgm:pt modelId="{9C455C4A-0375-4366-8D11-0AB924C023F8}" type="pres">
      <dgm:prSet presAssocID="{9D106CD5-8E0D-470A-9EA4-68BAFC95718A}" presName="imagNode" presStyleLbl="fgImgPlace1" presStyleIdx="0" presStyleCnt="1"/>
      <dgm:spPr/>
    </dgm:pt>
  </dgm:ptLst>
  <dgm:cxnLst>
    <dgm:cxn modelId="{DD9BBDC1-E453-4B4C-BE88-1B28A501F75B}" type="presOf" srcId="{2484BD40-526E-40E4-8F82-E39BB8D3B0FD}" destId="{1FBBC8CE-FE82-45A3-BBA6-C79BD9C8CC25}" srcOrd="0" destOrd="0" presId="urn:microsoft.com/office/officeart/2005/8/layout/hList7"/>
    <dgm:cxn modelId="{0C0D15D3-261F-49D5-AB01-02B5A5B8AC97}" type="presOf" srcId="{9D106CD5-8E0D-470A-9EA4-68BAFC95718A}" destId="{4AE3B919-B562-4519-B2A9-6B652AB7981D}" srcOrd="1" destOrd="0" presId="urn:microsoft.com/office/officeart/2005/8/layout/hList7"/>
    <dgm:cxn modelId="{940A11A6-57AA-446B-BBB5-DF5BACA2D6E7}" type="presOf" srcId="{9D106CD5-8E0D-470A-9EA4-68BAFC95718A}" destId="{0932D5D2-6EA8-4B0D-B2BB-3136F102A574}" srcOrd="0" destOrd="0" presId="urn:microsoft.com/office/officeart/2005/8/layout/hList7"/>
    <dgm:cxn modelId="{A90DE3CA-F8E2-4D95-97DE-0EBD0187F0E5}" srcId="{2484BD40-526E-40E4-8F82-E39BB8D3B0FD}" destId="{9D106CD5-8E0D-470A-9EA4-68BAFC95718A}" srcOrd="0" destOrd="0" parTransId="{7D9FBB5B-CB8E-491E-ADCB-95D4834D1EFA}" sibTransId="{7494B476-29BA-4DC5-878A-0BEFA0F6E97D}"/>
    <dgm:cxn modelId="{F38DF543-ED78-46BF-A3DB-DB9DB5E9F738}" type="presParOf" srcId="{1FBBC8CE-FE82-45A3-BBA6-C79BD9C8CC25}" destId="{A7C905C9-0FB4-450F-AFD2-45FB675F8569}" srcOrd="0" destOrd="0" presId="urn:microsoft.com/office/officeart/2005/8/layout/hList7"/>
    <dgm:cxn modelId="{577E84D6-9FCD-4817-849C-80B7FA8909AE}" type="presParOf" srcId="{1FBBC8CE-FE82-45A3-BBA6-C79BD9C8CC25}" destId="{0CD1B030-DFEB-40EE-B4A8-73C407F9DC7D}" srcOrd="1" destOrd="0" presId="urn:microsoft.com/office/officeart/2005/8/layout/hList7"/>
    <dgm:cxn modelId="{73C5692B-3FFA-4AF3-AB86-B18BDA9955D3}" type="presParOf" srcId="{0CD1B030-DFEB-40EE-B4A8-73C407F9DC7D}" destId="{296D101C-B7B4-4ECC-A302-93EBD7B3BEF0}" srcOrd="0" destOrd="0" presId="urn:microsoft.com/office/officeart/2005/8/layout/hList7"/>
    <dgm:cxn modelId="{6D8AFBC5-8737-4940-96CF-408C8E4A0E65}" type="presParOf" srcId="{296D101C-B7B4-4ECC-A302-93EBD7B3BEF0}" destId="{0932D5D2-6EA8-4B0D-B2BB-3136F102A574}" srcOrd="0" destOrd="0" presId="urn:microsoft.com/office/officeart/2005/8/layout/hList7"/>
    <dgm:cxn modelId="{F94D46AA-2115-4E37-9933-F071B5455B46}" type="presParOf" srcId="{296D101C-B7B4-4ECC-A302-93EBD7B3BEF0}" destId="{4AE3B919-B562-4519-B2A9-6B652AB7981D}" srcOrd="1" destOrd="0" presId="urn:microsoft.com/office/officeart/2005/8/layout/hList7"/>
    <dgm:cxn modelId="{49E5E8DB-168A-437F-8C8F-296977D0EDCC}" type="presParOf" srcId="{296D101C-B7B4-4ECC-A302-93EBD7B3BEF0}" destId="{26DEE616-537E-422F-B0F0-D5D437A8E315}" srcOrd="2" destOrd="0" presId="urn:microsoft.com/office/officeart/2005/8/layout/hList7"/>
    <dgm:cxn modelId="{2DB54165-AC68-436E-9A52-CB68C73FADB3}" type="presParOf" srcId="{296D101C-B7B4-4ECC-A302-93EBD7B3BEF0}" destId="{9C455C4A-0375-4366-8D11-0AB924C023F8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79E5F9B-12A8-441D-98F8-F7D9CA4CC87F}" type="doc">
      <dgm:prSet loTypeId="urn:microsoft.com/office/officeart/2005/8/layout/hierarchy3" loCatId="hierarchy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pPr rtl="1"/>
          <a:endParaRPr lang="ar-SA"/>
        </a:p>
      </dgm:t>
    </dgm:pt>
    <dgm:pt modelId="{568185F3-1BB6-4961-B260-D1A510D54C0E}">
      <dgm:prSet/>
      <dgm:spPr>
        <a:gradFill flip="none" rotWithShape="0">
          <a:gsLst>
            <a:gs pos="0">
              <a:srgbClr val="FF66FF">
                <a:tint val="66000"/>
                <a:satMod val="160000"/>
              </a:srgbClr>
            </a:gs>
            <a:gs pos="50000">
              <a:srgbClr val="FF66FF">
                <a:tint val="44500"/>
                <a:satMod val="160000"/>
              </a:srgbClr>
            </a:gs>
            <a:gs pos="100000">
              <a:srgbClr val="FF66FF">
                <a:tint val="23500"/>
                <a:satMod val="160000"/>
              </a:srgbClr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pPr rtl="1"/>
          <a:r>
            <a:rPr lang="ar-SA" u="sng" dirty="0" smtClean="0"/>
            <a:t> موضوعات المحاضرة السابقة:</a:t>
          </a:r>
          <a:endParaRPr lang="ar-SA" dirty="0"/>
        </a:p>
      </dgm:t>
    </dgm:pt>
    <dgm:pt modelId="{B6B233CA-CE0F-4798-8184-E34DBC3EFDD8}" type="parTrans" cxnId="{EA8A068A-43C8-4685-8827-2B28FB6BB444}">
      <dgm:prSet/>
      <dgm:spPr/>
      <dgm:t>
        <a:bodyPr/>
        <a:lstStyle/>
        <a:p>
          <a:pPr rtl="1"/>
          <a:endParaRPr lang="ar-SA"/>
        </a:p>
      </dgm:t>
    </dgm:pt>
    <dgm:pt modelId="{44ADDF11-8D63-4892-B5FC-845139B60558}" type="sibTrans" cxnId="{EA8A068A-43C8-4685-8827-2B28FB6BB444}">
      <dgm:prSet/>
      <dgm:spPr/>
      <dgm:t>
        <a:bodyPr/>
        <a:lstStyle/>
        <a:p>
          <a:pPr rtl="1"/>
          <a:endParaRPr lang="ar-SA"/>
        </a:p>
      </dgm:t>
    </dgm:pt>
    <dgm:pt modelId="{DAF4AD4F-E1FC-4638-99A6-EE38339B04F4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justLow" rtl="1"/>
          <a:r>
            <a:rPr lang="ar-SA" sz="3600" dirty="0" smtClean="0"/>
            <a:t>-مفهومها.</a:t>
          </a:r>
        </a:p>
        <a:p>
          <a:pPr algn="justLow" rtl="1"/>
          <a:r>
            <a:rPr lang="ar-SA" sz="3600" dirty="0" smtClean="0"/>
            <a:t>-الصلة بينها وبين القرآن.</a:t>
          </a:r>
          <a:endParaRPr lang="ar-SA" sz="3600" dirty="0"/>
        </a:p>
      </dgm:t>
    </dgm:pt>
    <dgm:pt modelId="{B41A6122-D48B-429C-867F-0747FC3F935B}" type="parTrans" cxnId="{572658F6-14B6-435B-BB70-6860BAFAC105}">
      <dgm:prSet/>
      <dgm:spPr/>
      <dgm:t>
        <a:bodyPr/>
        <a:lstStyle/>
        <a:p>
          <a:pPr rtl="1"/>
          <a:endParaRPr lang="ar-SA"/>
        </a:p>
      </dgm:t>
    </dgm:pt>
    <dgm:pt modelId="{A6251F8D-1106-476E-9F71-216C3C402CFE}" type="sibTrans" cxnId="{572658F6-14B6-435B-BB70-6860BAFAC105}">
      <dgm:prSet/>
      <dgm:spPr/>
      <dgm:t>
        <a:bodyPr/>
        <a:lstStyle/>
        <a:p>
          <a:pPr rtl="1"/>
          <a:endParaRPr lang="ar-SA"/>
        </a:p>
      </dgm:t>
    </dgm:pt>
    <dgm:pt modelId="{8BA1D75C-0A0C-43CB-A098-7D9D13FDD6C1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justLow" rtl="1"/>
          <a:r>
            <a:rPr lang="ar-SA" sz="4000" dirty="0" smtClean="0"/>
            <a:t>الاسرائيليات:</a:t>
          </a:r>
          <a:endParaRPr lang="ar-SA" sz="4000" dirty="0"/>
        </a:p>
      </dgm:t>
    </dgm:pt>
    <dgm:pt modelId="{FE37E951-D9A2-4484-865C-D561C7DC5353}" type="sibTrans" cxnId="{9B0F7CEC-6C6C-4C57-A752-09F62E4CAE07}">
      <dgm:prSet/>
      <dgm:spPr/>
      <dgm:t>
        <a:bodyPr/>
        <a:lstStyle/>
        <a:p>
          <a:pPr rtl="1"/>
          <a:endParaRPr lang="ar-SA"/>
        </a:p>
      </dgm:t>
    </dgm:pt>
    <dgm:pt modelId="{C41D8DEE-E8C8-47FB-BB2F-108938BEEB76}" type="parTrans" cxnId="{9B0F7CEC-6C6C-4C57-A752-09F62E4CAE07}">
      <dgm:prSet/>
      <dgm:spPr/>
      <dgm:t>
        <a:bodyPr/>
        <a:lstStyle/>
        <a:p>
          <a:pPr rtl="1"/>
          <a:endParaRPr lang="ar-SA"/>
        </a:p>
      </dgm:t>
    </dgm:pt>
    <dgm:pt modelId="{9639F1A1-015D-42A4-9291-037F24C9EFA4}" type="pres">
      <dgm:prSet presAssocID="{079E5F9B-12A8-441D-98F8-F7D9CA4CC87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0C4E431D-290C-4EAB-8A70-76BF60E2B496}" type="pres">
      <dgm:prSet presAssocID="{568185F3-1BB6-4961-B260-D1A510D54C0E}" presName="root" presStyleCnt="0"/>
      <dgm:spPr/>
    </dgm:pt>
    <dgm:pt modelId="{4D99272E-C094-4A47-9729-3C74AD965C2F}" type="pres">
      <dgm:prSet presAssocID="{568185F3-1BB6-4961-B260-D1A510D54C0E}" presName="rootComposite" presStyleCnt="0"/>
      <dgm:spPr/>
    </dgm:pt>
    <dgm:pt modelId="{7D3773D4-8756-4257-902A-23BED56FA97B}" type="pres">
      <dgm:prSet presAssocID="{568185F3-1BB6-4961-B260-D1A510D54C0E}" presName="rootText" presStyleLbl="node1" presStyleIdx="0" presStyleCnt="1" custScaleX="252036"/>
      <dgm:spPr/>
      <dgm:t>
        <a:bodyPr/>
        <a:lstStyle/>
        <a:p>
          <a:pPr rtl="1"/>
          <a:endParaRPr lang="ar-SA"/>
        </a:p>
      </dgm:t>
    </dgm:pt>
    <dgm:pt modelId="{4867425E-D696-4015-8256-B2EB55803B61}" type="pres">
      <dgm:prSet presAssocID="{568185F3-1BB6-4961-B260-D1A510D54C0E}" presName="rootConnector" presStyleLbl="node1" presStyleIdx="0" presStyleCnt="1"/>
      <dgm:spPr/>
      <dgm:t>
        <a:bodyPr/>
        <a:lstStyle/>
        <a:p>
          <a:pPr rtl="1"/>
          <a:endParaRPr lang="ar-SA"/>
        </a:p>
      </dgm:t>
    </dgm:pt>
    <dgm:pt modelId="{071DBB28-E2DC-4B40-8908-1229B892625A}" type="pres">
      <dgm:prSet presAssocID="{568185F3-1BB6-4961-B260-D1A510D54C0E}" presName="childShape" presStyleCnt="0"/>
      <dgm:spPr/>
    </dgm:pt>
    <dgm:pt modelId="{2FA0D95E-CA67-4927-8097-2CE7F6F57EF2}" type="pres">
      <dgm:prSet presAssocID="{C41D8DEE-E8C8-47FB-BB2F-108938BEEB76}" presName="Name13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E16728A7-D877-4051-8E16-B7FC989B8662}" type="pres">
      <dgm:prSet presAssocID="{8BA1D75C-0A0C-43CB-A098-7D9D13FDD6C1}" presName="childText" presStyleLbl="bgAcc1" presStyleIdx="0" presStyleCnt="2" custScaleX="20874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EC8711C-98D5-428D-99AD-5EDA641DEFD5}" type="pres">
      <dgm:prSet presAssocID="{B41A6122-D48B-429C-867F-0747FC3F935B}" presName="Name13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4A435EF5-2BDE-42F2-A6B7-5DAB4111CEBB}" type="pres">
      <dgm:prSet presAssocID="{DAF4AD4F-E1FC-4638-99A6-EE38339B04F4}" presName="childText" presStyleLbl="bgAcc1" presStyleIdx="1" presStyleCnt="2" custScaleX="20874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72EDDF48-8D55-454D-9590-9CB6F0663F14}" type="presOf" srcId="{079E5F9B-12A8-441D-98F8-F7D9CA4CC87F}" destId="{9639F1A1-015D-42A4-9291-037F24C9EFA4}" srcOrd="0" destOrd="0" presId="urn:microsoft.com/office/officeart/2005/8/layout/hierarchy3"/>
    <dgm:cxn modelId="{C462D2BA-1AE3-4E72-8929-0D708971FCE9}" type="presOf" srcId="{B41A6122-D48B-429C-867F-0747FC3F935B}" destId="{1EC8711C-98D5-428D-99AD-5EDA641DEFD5}" srcOrd="0" destOrd="0" presId="urn:microsoft.com/office/officeart/2005/8/layout/hierarchy3"/>
    <dgm:cxn modelId="{EA8A068A-43C8-4685-8827-2B28FB6BB444}" srcId="{079E5F9B-12A8-441D-98F8-F7D9CA4CC87F}" destId="{568185F3-1BB6-4961-B260-D1A510D54C0E}" srcOrd="0" destOrd="0" parTransId="{B6B233CA-CE0F-4798-8184-E34DBC3EFDD8}" sibTransId="{44ADDF11-8D63-4892-B5FC-845139B60558}"/>
    <dgm:cxn modelId="{9B0F7CEC-6C6C-4C57-A752-09F62E4CAE07}" srcId="{568185F3-1BB6-4961-B260-D1A510D54C0E}" destId="{8BA1D75C-0A0C-43CB-A098-7D9D13FDD6C1}" srcOrd="0" destOrd="0" parTransId="{C41D8DEE-E8C8-47FB-BB2F-108938BEEB76}" sibTransId="{FE37E951-D9A2-4484-865C-D561C7DC5353}"/>
    <dgm:cxn modelId="{705BD755-209D-4573-B8A4-737F5DE42A7D}" type="presOf" srcId="{DAF4AD4F-E1FC-4638-99A6-EE38339B04F4}" destId="{4A435EF5-2BDE-42F2-A6B7-5DAB4111CEBB}" srcOrd="0" destOrd="0" presId="urn:microsoft.com/office/officeart/2005/8/layout/hierarchy3"/>
    <dgm:cxn modelId="{3C420D64-7855-4F8C-8CD8-19F12D06A2E0}" type="presOf" srcId="{8BA1D75C-0A0C-43CB-A098-7D9D13FDD6C1}" destId="{E16728A7-D877-4051-8E16-B7FC989B8662}" srcOrd="0" destOrd="0" presId="urn:microsoft.com/office/officeart/2005/8/layout/hierarchy3"/>
    <dgm:cxn modelId="{F6BA9F1C-B253-4C76-8013-74F268AD279B}" type="presOf" srcId="{C41D8DEE-E8C8-47FB-BB2F-108938BEEB76}" destId="{2FA0D95E-CA67-4927-8097-2CE7F6F57EF2}" srcOrd="0" destOrd="0" presId="urn:microsoft.com/office/officeart/2005/8/layout/hierarchy3"/>
    <dgm:cxn modelId="{C82FDF01-AB29-48B1-9B50-A5700715F83F}" type="presOf" srcId="{568185F3-1BB6-4961-B260-D1A510D54C0E}" destId="{4867425E-D696-4015-8256-B2EB55803B61}" srcOrd="1" destOrd="0" presId="urn:microsoft.com/office/officeart/2005/8/layout/hierarchy3"/>
    <dgm:cxn modelId="{082005C9-1BAF-4C1E-BBBA-981509083179}" type="presOf" srcId="{568185F3-1BB6-4961-B260-D1A510D54C0E}" destId="{7D3773D4-8756-4257-902A-23BED56FA97B}" srcOrd="0" destOrd="0" presId="urn:microsoft.com/office/officeart/2005/8/layout/hierarchy3"/>
    <dgm:cxn modelId="{572658F6-14B6-435B-BB70-6860BAFAC105}" srcId="{568185F3-1BB6-4961-B260-D1A510D54C0E}" destId="{DAF4AD4F-E1FC-4638-99A6-EE38339B04F4}" srcOrd="1" destOrd="0" parTransId="{B41A6122-D48B-429C-867F-0747FC3F935B}" sibTransId="{A6251F8D-1106-476E-9F71-216C3C402CFE}"/>
    <dgm:cxn modelId="{F70FC50D-7E62-4642-ADD8-902E8770DF4E}" type="presParOf" srcId="{9639F1A1-015D-42A4-9291-037F24C9EFA4}" destId="{0C4E431D-290C-4EAB-8A70-76BF60E2B496}" srcOrd="0" destOrd="0" presId="urn:microsoft.com/office/officeart/2005/8/layout/hierarchy3"/>
    <dgm:cxn modelId="{36207503-6B05-4189-8A15-F889AF2B670B}" type="presParOf" srcId="{0C4E431D-290C-4EAB-8A70-76BF60E2B496}" destId="{4D99272E-C094-4A47-9729-3C74AD965C2F}" srcOrd="0" destOrd="0" presId="urn:microsoft.com/office/officeart/2005/8/layout/hierarchy3"/>
    <dgm:cxn modelId="{EB2AFCC2-64CE-4F94-AB60-6532C560C8C9}" type="presParOf" srcId="{4D99272E-C094-4A47-9729-3C74AD965C2F}" destId="{7D3773D4-8756-4257-902A-23BED56FA97B}" srcOrd="0" destOrd="0" presId="urn:microsoft.com/office/officeart/2005/8/layout/hierarchy3"/>
    <dgm:cxn modelId="{64CDF507-FD34-4DD2-A54B-190B5B471F01}" type="presParOf" srcId="{4D99272E-C094-4A47-9729-3C74AD965C2F}" destId="{4867425E-D696-4015-8256-B2EB55803B61}" srcOrd="1" destOrd="0" presId="urn:microsoft.com/office/officeart/2005/8/layout/hierarchy3"/>
    <dgm:cxn modelId="{FF9D92F8-DB6F-4832-A464-891E5769BB94}" type="presParOf" srcId="{0C4E431D-290C-4EAB-8A70-76BF60E2B496}" destId="{071DBB28-E2DC-4B40-8908-1229B892625A}" srcOrd="1" destOrd="0" presId="urn:microsoft.com/office/officeart/2005/8/layout/hierarchy3"/>
    <dgm:cxn modelId="{9F971513-1D2B-46DD-ACDB-ED84105E338F}" type="presParOf" srcId="{071DBB28-E2DC-4B40-8908-1229B892625A}" destId="{2FA0D95E-CA67-4927-8097-2CE7F6F57EF2}" srcOrd="0" destOrd="0" presId="urn:microsoft.com/office/officeart/2005/8/layout/hierarchy3"/>
    <dgm:cxn modelId="{2BBD9BD2-2C0A-4887-B3A1-F2B254905920}" type="presParOf" srcId="{071DBB28-E2DC-4B40-8908-1229B892625A}" destId="{E16728A7-D877-4051-8E16-B7FC989B8662}" srcOrd="1" destOrd="0" presId="urn:microsoft.com/office/officeart/2005/8/layout/hierarchy3"/>
    <dgm:cxn modelId="{2A2E99E0-1014-4CAB-8C85-13309A09C386}" type="presParOf" srcId="{071DBB28-E2DC-4B40-8908-1229B892625A}" destId="{1EC8711C-98D5-428D-99AD-5EDA641DEFD5}" srcOrd="2" destOrd="0" presId="urn:microsoft.com/office/officeart/2005/8/layout/hierarchy3"/>
    <dgm:cxn modelId="{94BFCEFF-316C-40C3-A8FB-4951FEF5C7CF}" type="presParOf" srcId="{071DBB28-E2DC-4B40-8908-1229B892625A}" destId="{4A435EF5-2BDE-42F2-A6B7-5DAB4111CEBB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79E5F9B-12A8-441D-98F8-F7D9CA4CC87F}" type="doc">
      <dgm:prSet loTypeId="urn:microsoft.com/office/officeart/2005/8/layout/hierarchy3" loCatId="hierarchy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pPr rtl="1"/>
          <a:endParaRPr lang="ar-SA"/>
        </a:p>
      </dgm:t>
    </dgm:pt>
    <dgm:pt modelId="{568185F3-1BB6-4961-B260-D1A510D54C0E}">
      <dgm:prSet/>
      <dgm:spPr>
        <a:gradFill flip="none"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8100000" scaled="1"/>
          <a:tileRect/>
        </a:gradFill>
      </dgm:spPr>
      <dgm:t>
        <a:bodyPr/>
        <a:lstStyle/>
        <a:p>
          <a:pPr rtl="1"/>
          <a:r>
            <a:rPr lang="ar-SA" u="sng" dirty="0" smtClean="0"/>
            <a:t>تابع موضوعات المحاضرة السابقة:</a:t>
          </a:r>
          <a:endParaRPr lang="ar-SA" dirty="0"/>
        </a:p>
      </dgm:t>
    </dgm:pt>
    <dgm:pt modelId="{B6B233CA-CE0F-4798-8184-E34DBC3EFDD8}" type="parTrans" cxnId="{EA8A068A-43C8-4685-8827-2B28FB6BB444}">
      <dgm:prSet/>
      <dgm:spPr/>
      <dgm:t>
        <a:bodyPr/>
        <a:lstStyle/>
        <a:p>
          <a:pPr rtl="1"/>
          <a:endParaRPr lang="ar-SA"/>
        </a:p>
      </dgm:t>
    </dgm:pt>
    <dgm:pt modelId="{44ADDF11-8D63-4892-B5FC-845139B60558}" type="sibTrans" cxnId="{EA8A068A-43C8-4685-8827-2B28FB6BB444}">
      <dgm:prSet/>
      <dgm:spPr/>
      <dgm:t>
        <a:bodyPr/>
        <a:lstStyle/>
        <a:p>
          <a:pPr rtl="1"/>
          <a:endParaRPr lang="ar-SA"/>
        </a:p>
      </dgm:t>
    </dgm:pt>
    <dgm:pt modelId="{DAF4AD4F-E1FC-4638-99A6-EE38339B04F4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justLow" rtl="1"/>
          <a:r>
            <a:rPr lang="ar-SA" sz="4000" dirty="0" smtClean="0"/>
            <a:t>قيمة ما يروى من الإسرائيليات.</a:t>
          </a:r>
          <a:endParaRPr lang="ar-SA" sz="4000" dirty="0"/>
        </a:p>
      </dgm:t>
    </dgm:pt>
    <dgm:pt modelId="{B41A6122-D48B-429C-867F-0747FC3F935B}" type="parTrans" cxnId="{572658F6-14B6-435B-BB70-6860BAFAC105}">
      <dgm:prSet/>
      <dgm:spPr/>
      <dgm:t>
        <a:bodyPr/>
        <a:lstStyle/>
        <a:p>
          <a:pPr rtl="1"/>
          <a:endParaRPr lang="ar-SA"/>
        </a:p>
      </dgm:t>
    </dgm:pt>
    <dgm:pt modelId="{A6251F8D-1106-476E-9F71-216C3C402CFE}" type="sibTrans" cxnId="{572658F6-14B6-435B-BB70-6860BAFAC105}">
      <dgm:prSet/>
      <dgm:spPr/>
      <dgm:t>
        <a:bodyPr/>
        <a:lstStyle/>
        <a:p>
          <a:pPr rtl="1"/>
          <a:endParaRPr lang="ar-SA"/>
        </a:p>
      </dgm:t>
    </dgm:pt>
    <dgm:pt modelId="{8BA1D75C-0A0C-43CB-A098-7D9D13FDD6C1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justLow" rtl="1"/>
          <a:r>
            <a:rPr lang="ar-SA" sz="4000" dirty="0" smtClean="0"/>
            <a:t>أثر الإسرائيليات في التفسير</a:t>
          </a:r>
          <a:endParaRPr lang="ar-SA" sz="4000" dirty="0"/>
        </a:p>
      </dgm:t>
    </dgm:pt>
    <dgm:pt modelId="{FE37E951-D9A2-4484-865C-D561C7DC5353}" type="sibTrans" cxnId="{9B0F7CEC-6C6C-4C57-A752-09F62E4CAE07}">
      <dgm:prSet/>
      <dgm:spPr/>
      <dgm:t>
        <a:bodyPr/>
        <a:lstStyle/>
        <a:p>
          <a:pPr rtl="1"/>
          <a:endParaRPr lang="ar-SA"/>
        </a:p>
      </dgm:t>
    </dgm:pt>
    <dgm:pt modelId="{C41D8DEE-E8C8-47FB-BB2F-108938BEEB76}" type="parTrans" cxnId="{9B0F7CEC-6C6C-4C57-A752-09F62E4CAE07}">
      <dgm:prSet/>
      <dgm:spPr/>
      <dgm:t>
        <a:bodyPr/>
        <a:lstStyle/>
        <a:p>
          <a:pPr rtl="1"/>
          <a:endParaRPr lang="ar-SA"/>
        </a:p>
      </dgm:t>
    </dgm:pt>
    <dgm:pt modelId="{9639F1A1-015D-42A4-9291-037F24C9EFA4}" type="pres">
      <dgm:prSet presAssocID="{079E5F9B-12A8-441D-98F8-F7D9CA4CC87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0C4E431D-290C-4EAB-8A70-76BF60E2B496}" type="pres">
      <dgm:prSet presAssocID="{568185F3-1BB6-4961-B260-D1A510D54C0E}" presName="root" presStyleCnt="0"/>
      <dgm:spPr/>
    </dgm:pt>
    <dgm:pt modelId="{4D99272E-C094-4A47-9729-3C74AD965C2F}" type="pres">
      <dgm:prSet presAssocID="{568185F3-1BB6-4961-B260-D1A510D54C0E}" presName="rootComposite" presStyleCnt="0"/>
      <dgm:spPr/>
    </dgm:pt>
    <dgm:pt modelId="{7D3773D4-8756-4257-902A-23BED56FA97B}" type="pres">
      <dgm:prSet presAssocID="{568185F3-1BB6-4961-B260-D1A510D54C0E}" presName="rootText" presStyleLbl="node1" presStyleIdx="0" presStyleCnt="1" custScaleX="252036"/>
      <dgm:spPr/>
      <dgm:t>
        <a:bodyPr/>
        <a:lstStyle/>
        <a:p>
          <a:pPr rtl="1"/>
          <a:endParaRPr lang="ar-SA"/>
        </a:p>
      </dgm:t>
    </dgm:pt>
    <dgm:pt modelId="{4867425E-D696-4015-8256-B2EB55803B61}" type="pres">
      <dgm:prSet presAssocID="{568185F3-1BB6-4961-B260-D1A510D54C0E}" presName="rootConnector" presStyleLbl="node1" presStyleIdx="0" presStyleCnt="1"/>
      <dgm:spPr/>
      <dgm:t>
        <a:bodyPr/>
        <a:lstStyle/>
        <a:p>
          <a:pPr rtl="1"/>
          <a:endParaRPr lang="ar-SA"/>
        </a:p>
      </dgm:t>
    </dgm:pt>
    <dgm:pt modelId="{071DBB28-E2DC-4B40-8908-1229B892625A}" type="pres">
      <dgm:prSet presAssocID="{568185F3-1BB6-4961-B260-D1A510D54C0E}" presName="childShape" presStyleCnt="0"/>
      <dgm:spPr/>
    </dgm:pt>
    <dgm:pt modelId="{2FA0D95E-CA67-4927-8097-2CE7F6F57EF2}" type="pres">
      <dgm:prSet presAssocID="{C41D8DEE-E8C8-47FB-BB2F-108938BEEB76}" presName="Name13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E16728A7-D877-4051-8E16-B7FC989B8662}" type="pres">
      <dgm:prSet presAssocID="{8BA1D75C-0A0C-43CB-A098-7D9D13FDD6C1}" presName="childText" presStyleLbl="bgAcc1" presStyleIdx="0" presStyleCnt="2" custScaleX="20874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EC8711C-98D5-428D-99AD-5EDA641DEFD5}" type="pres">
      <dgm:prSet presAssocID="{B41A6122-D48B-429C-867F-0747FC3F935B}" presName="Name13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4A435EF5-2BDE-42F2-A6B7-5DAB4111CEBB}" type="pres">
      <dgm:prSet presAssocID="{DAF4AD4F-E1FC-4638-99A6-EE38339B04F4}" presName="childText" presStyleLbl="bgAcc1" presStyleIdx="1" presStyleCnt="2" custScaleX="20874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EA8A068A-43C8-4685-8827-2B28FB6BB444}" srcId="{079E5F9B-12A8-441D-98F8-F7D9CA4CC87F}" destId="{568185F3-1BB6-4961-B260-D1A510D54C0E}" srcOrd="0" destOrd="0" parTransId="{B6B233CA-CE0F-4798-8184-E34DBC3EFDD8}" sibTransId="{44ADDF11-8D63-4892-B5FC-845139B60558}"/>
    <dgm:cxn modelId="{572658F6-14B6-435B-BB70-6860BAFAC105}" srcId="{568185F3-1BB6-4961-B260-D1A510D54C0E}" destId="{DAF4AD4F-E1FC-4638-99A6-EE38339B04F4}" srcOrd="1" destOrd="0" parTransId="{B41A6122-D48B-429C-867F-0747FC3F935B}" sibTransId="{A6251F8D-1106-476E-9F71-216C3C402CFE}"/>
    <dgm:cxn modelId="{92278E61-A5F3-4028-B6C6-027FB3564EBC}" type="presOf" srcId="{B41A6122-D48B-429C-867F-0747FC3F935B}" destId="{1EC8711C-98D5-428D-99AD-5EDA641DEFD5}" srcOrd="0" destOrd="0" presId="urn:microsoft.com/office/officeart/2005/8/layout/hierarchy3"/>
    <dgm:cxn modelId="{A98435EE-7920-42B2-9518-9A8B00960DBB}" type="presOf" srcId="{079E5F9B-12A8-441D-98F8-F7D9CA4CC87F}" destId="{9639F1A1-015D-42A4-9291-037F24C9EFA4}" srcOrd="0" destOrd="0" presId="urn:microsoft.com/office/officeart/2005/8/layout/hierarchy3"/>
    <dgm:cxn modelId="{DB0C27FE-B0C0-466F-9A7C-0182F5DABC9D}" type="presOf" srcId="{DAF4AD4F-E1FC-4638-99A6-EE38339B04F4}" destId="{4A435EF5-2BDE-42F2-A6B7-5DAB4111CEBB}" srcOrd="0" destOrd="0" presId="urn:microsoft.com/office/officeart/2005/8/layout/hierarchy3"/>
    <dgm:cxn modelId="{54C91A6C-B83C-4138-955F-659E857B4919}" type="presOf" srcId="{568185F3-1BB6-4961-B260-D1A510D54C0E}" destId="{4867425E-D696-4015-8256-B2EB55803B61}" srcOrd="1" destOrd="0" presId="urn:microsoft.com/office/officeart/2005/8/layout/hierarchy3"/>
    <dgm:cxn modelId="{D51867FA-96A9-44B8-8896-F12BFE79E374}" type="presOf" srcId="{8BA1D75C-0A0C-43CB-A098-7D9D13FDD6C1}" destId="{E16728A7-D877-4051-8E16-B7FC989B8662}" srcOrd="0" destOrd="0" presId="urn:microsoft.com/office/officeart/2005/8/layout/hierarchy3"/>
    <dgm:cxn modelId="{36CA5A4C-550D-4576-BAEB-B2B0F1458CA5}" type="presOf" srcId="{568185F3-1BB6-4961-B260-D1A510D54C0E}" destId="{7D3773D4-8756-4257-902A-23BED56FA97B}" srcOrd="0" destOrd="0" presId="urn:microsoft.com/office/officeart/2005/8/layout/hierarchy3"/>
    <dgm:cxn modelId="{9B0F7CEC-6C6C-4C57-A752-09F62E4CAE07}" srcId="{568185F3-1BB6-4961-B260-D1A510D54C0E}" destId="{8BA1D75C-0A0C-43CB-A098-7D9D13FDD6C1}" srcOrd="0" destOrd="0" parTransId="{C41D8DEE-E8C8-47FB-BB2F-108938BEEB76}" sibTransId="{FE37E951-D9A2-4484-865C-D561C7DC5353}"/>
    <dgm:cxn modelId="{A8E5B66F-56D3-4BFA-9251-C0B98A6EA168}" type="presOf" srcId="{C41D8DEE-E8C8-47FB-BB2F-108938BEEB76}" destId="{2FA0D95E-CA67-4927-8097-2CE7F6F57EF2}" srcOrd="0" destOrd="0" presId="urn:microsoft.com/office/officeart/2005/8/layout/hierarchy3"/>
    <dgm:cxn modelId="{3C6B254C-B5C1-4FD7-9FC1-35B49E502724}" type="presParOf" srcId="{9639F1A1-015D-42A4-9291-037F24C9EFA4}" destId="{0C4E431D-290C-4EAB-8A70-76BF60E2B496}" srcOrd="0" destOrd="0" presId="urn:microsoft.com/office/officeart/2005/8/layout/hierarchy3"/>
    <dgm:cxn modelId="{EF93F713-25E0-421D-8FCB-700A8FCEBDCC}" type="presParOf" srcId="{0C4E431D-290C-4EAB-8A70-76BF60E2B496}" destId="{4D99272E-C094-4A47-9729-3C74AD965C2F}" srcOrd="0" destOrd="0" presId="urn:microsoft.com/office/officeart/2005/8/layout/hierarchy3"/>
    <dgm:cxn modelId="{9C2FC259-01C6-4428-A186-4DAD2963E14D}" type="presParOf" srcId="{4D99272E-C094-4A47-9729-3C74AD965C2F}" destId="{7D3773D4-8756-4257-902A-23BED56FA97B}" srcOrd="0" destOrd="0" presId="urn:microsoft.com/office/officeart/2005/8/layout/hierarchy3"/>
    <dgm:cxn modelId="{B2AFB49E-7E82-48E3-9F3C-2088E2D43B1D}" type="presParOf" srcId="{4D99272E-C094-4A47-9729-3C74AD965C2F}" destId="{4867425E-D696-4015-8256-B2EB55803B61}" srcOrd="1" destOrd="0" presId="urn:microsoft.com/office/officeart/2005/8/layout/hierarchy3"/>
    <dgm:cxn modelId="{6F2F414A-FD52-411F-B8EB-2EF3CBB814A0}" type="presParOf" srcId="{0C4E431D-290C-4EAB-8A70-76BF60E2B496}" destId="{071DBB28-E2DC-4B40-8908-1229B892625A}" srcOrd="1" destOrd="0" presId="urn:microsoft.com/office/officeart/2005/8/layout/hierarchy3"/>
    <dgm:cxn modelId="{89B4944B-433A-4F9C-B1C3-B0CBA51288AE}" type="presParOf" srcId="{071DBB28-E2DC-4B40-8908-1229B892625A}" destId="{2FA0D95E-CA67-4927-8097-2CE7F6F57EF2}" srcOrd="0" destOrd="0" presId="urn:microsoft.com/office/officeart/2005/8/layout/hierarchy3"/>
    <dgm:cxn modelId="{300CF285-C22C-41F5-BDE6-347600DF41F2}" type="presParOf" srcId="{071DBB28-E2DC-4B40-8908-1229B892625A}" destId="{E16728A7-D877-4051-8E16-B7FC989B8662}" srcOrd="1" destOrd="0" presId="urn:microsoft.com/office/officeart/2005/8/layout/hierarchy3"/>
    <dgm:cxn modelId="{2F68D12C-9450-46AA-A11B-E3077F95A909}" type="presParOf" srcId="{071DBB28-E2DC-4B40-8908-1229B892625A}" destId="{1EC8711C-98D5-428D-99AD-5EDA641DEFD5}" srcOrd="2" destOrd="0" presId="urn:microsoft.com/office/officeart/2005/8/layout/hierarchy3"/>
    <dgm:cxn modelId="{9168A58F-F803-438A-BE2E-96B83A716EE1}" type="presParOf" srcId="{071DBB28-E2DC-4B40-8908-1229B892625A}" destId="{4A435EF5-2BDE-42F2-A6B7-5DAB4111CEBB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79E5F9B-12A8-441D-98F8-F7D9CA4CC87F}" type="doc">
      <dgm:prSet loTypeId="urn:microsoft.com/office/officeart/2005/8/layout/hierarchy3" loCatId="hierarchy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pPr rtl="1"/>
          <a:endParaRPr lang="ar-SA"/>
        </a:p>
      </dgm:t>
    </dgm:pt>
    <dgm:pt modelId="{568185F3-1BB6-4961-B260-D1A510D54C0E}">
      <dgm:prSet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rtl="1"/>
          <a:r>
            <a:rPr lang="ar-SA" b="0" u="sng" dirty="0" smtClean="0"/>
            <a:t>تابع موضوعات المحاضرة السابقة:</a:t>
          </a:r>
          <a:endParaRPr lang="ar-SA" b="0" dirty="0"/>
        </a:p>
      </dgm:t>
    </dgm:pt>
    <dgm:pt modelId="{B6B233CA-CE0F-4798-8184-E34DBC3EFDD8}" type="parTrans" cxnId="{EA8A068A-43C8-4685-8827-2B28FB6BB444}">
      <dgm:prSet/>
      <dgm:spPr/>
      <dgm:t>
        <a:bodyPr/>
        <a:lstStyle/>
        <a:p>
          <a:pPr rtl="1"/>
          <a:endParaRPr lang="ar-SA"/>
        </a:p>
      </dgm:t>
    </dgm:pt>
    <dgm:pt modelId="{44ADDF11-8D63-4892-B5FC-845139B60558}" type="sibTrans" cxnId="{EA8A068A-43C8-4685-8827-2B28FB6BB444}">
      <dgm:prSet/>
      <dgm:spPr/>
      <dgm:t>
        <a:bodyPr/>
        <a:lstStyle/>
        <a:p>
          <a:pPr rtl="1"/>
          <a:endParaRPr lang="ar-SA"/>
        </a:p>
      </dgm:t>
    </dgm:pt>
    <dgm:pt modelId="{DAF4AD4F-E1FC-4638-99A6-EE38339B04F4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algn="justLow" rtl="1"/>
          <a:r>
            <a:rPr lang="ar-SA" sz="3600" dirty="0" smtClean="0"/>
            <a:t>عبد الله بن سلام- كعب الحبار- وهب بن منبه</a:t>
          </a:r>
          <a:endParaRPr lang="ar-SA" sz="3600" dirty="0"/>
        </a:p>
      </dgm:t>
    </dgm:pt>
    <dgm:pt modelId="{B41A6122-D48B-429C-867F-0747FC3F935B}" type="parTrans" cxnId="{572658F6-14B6-435B-BB70-6860BAFAC105}">
      <dgm:prSet/>
      <dgm:spPr/>
      <dgm:t>
        <a:bodyPr/>
        <a:lstStyle/>
        <a:p>
          <a:pPr rtl="1"/>
          <a:endParaRPr lang="ar-SA"/>
        </a:p>
      </dgm:t>
    </dgm:pt>
    <dgm:pt modelId="{A6251F8D-1106-476E-9F71-216C3C402CFE}" type="sibTrans" cxnId="{572658F6-14B6-435B-BB70-6860BAFAC105}">
      <dgm:prSet/>
      <dgm:spPr/>
      <dgm:t>
        <a:bodyPr/>
        <a:lstStyle/>
        <a:p>
          <a:pPr rtl="1"/>
          <a:endParaRPr lang="ar-SA"/>
        </a:p>
      </dgm:t>
    </dgm:pt>
    <dgm:pt modelId="{8BA1D75C-0A0C-43CB-A098-7D9D13FDD6C1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algn="justLow" rtl="1"/>
          <a:r>
            <a:rPr lang="ar-SA" sz="4000" dirty="0" smtClean="0"/>
            <a:t>أقطاب الروايات الإسرائيلية:</a:t>
          </a:r>
          <a:endParaRPr lang="ar-SA" sz="4000" dirty="0"/>
        </a:p>
      </dgm:t>
    </dgm:pt>
    <dgm:pt modelId="{FE37E951-D9A2-4484-865C-D561C7DC5353}" type="sibTrans" cxnId="{9B0F7CEC-6C6C-4C57-A752-09F62E4CAE07}">
      <dgm:prSet/>
      <dgm:spPr/>
      <dgm:t>
        <a:bodyPr/>
        <a:lstStyle/>
        <a:p>
          <a:pPr rtl="1"/>
          <a:endParaRPr lang="ar-SA"/>
        </a:p>
      </dgm:t>
    </dgm:pt>
    <dgm:pt modelId="{C41D8DEE-E8C8-47FB-BB2F-108938BEEB76}" type="parTrans" cxnId="{9B0F7CEC-6C6C-4C57-A752-09F62E4CAE07}">
      <dgm:prSet/>
      <dgm:spPr/>
      <dgm:t>
        <a:bodyPr/>
        <a:lstStyle/>
        <a:p>
          <a:pPr rtl="1"/>
          <a:endParaRPr lang="ar-SA"/>
        </a:p>
      </dgm:t>
    </dgm:pt>
    <dgm:pt modelId="{9639F1A1-015D-42A4-9291-037F24C9EFA4}" type="pres">
      <dgm:prSet presAssocID="{079E5F9B-12A8-441D-98F8-F7D9CA4CC87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0C4E431D-290C-4EAB-8A70-76BF60E2B496}" type="pres">
      <dgm:prSet presAssocID="{568185F3-1BB6-4961-B260-D1A510D54C0E}" presName="root" presStyleCnt="0"/>
      <dgm:spPr/>
    </dgm:pt>
    <dgm:pt modelId="{4D99272E-C094-4A47-9729-3C74AD965C2F}" type="pres">
      <dgm:prSet presAssocID="{568185F3-1BB6-4961-B260-D1A510D54C0E}" presName="rootComposite" presStyleCnt="0"/>
      <dgm:spPr/>
    </dgm:pt>
    <dgm:pt modelId="{7D3773D4-8756-4257-902A-23BED56FA97B}" type="pres">
      <dgm:prSet presAssocID="{568185F3-1BB6-4961-B260-D1A510D54C0E}" presName="rootText" presStyleLbl="node1" presStyleIdx="0" presStyleCnt="1" custScaleX="252036" custLinFactNeighborX="16398" custLinFactNeighborY="4517"/>
      <dgm:spPr/>
      <dgm:t>
        <a:bodyPr/>
        <a:lstStyle/>
        <a:p>
          <a:pPr rtl="1"/>
          <a:endParaRPr lang="ar-SA"/>
        </a:p>
      </dgm:t>
    </dgm:pt>
    <dgm:pt modelId="{4867425E-D696-4015-8256-B2EB55803B61}" type="pres">
      <dgm:prSet presAssocID="{568185F3-1BB6-4961-B260-D1A510D54C0E}" presName="rootConnector" presStyleLbl="node1" presStyleIdx="0" presStyleCnt="1"/>
      <dgm:spPr/>
      <dgm:t>
        <a:bodyPr/>
        <a:lstStyle/>
        <a:p>
          <a:pPr rtl="1"/>
          <a:endParaRPr lang="ar-SA"/>
        </a:p>
      </dgm:t>
    </dgm:pt>
    <dgm:pt modelId="{071DBB28-E2DC-4B40-8908-1229B892625A}" type="pres">
      <dgm:prSet presAssocID="{568185F3-1BB6-4961-B260-D1A510D54C0E}" presName="childShape" presStyleCnt="0"/>
      <dgm:spPr/>
    </dgm:pt>
    <dgm:pt modelId="{2FA0D95E-CA67-4927-8097-2CE7F6F57EF2}" type="pres">
      <dgm:prSet presAssocID="{C41D8DEE-E8C8-47FB-BB2F-108938BEEB76}" presName="Name13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E16728A7-D877-4051-8E16-B7FC989B8662}" type="pres">
      <dgm:prSet presAssocID="{8BA1D75C-0A0C-43CB-A098-7D9D13FDD6C1}" presName="childText" presStyleLbl="bgAcc1" presStyleIdx="0" presStyleCnt="2" custScaleX="36344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EC8711C-98D5-428D-99AD-5EDA641DEFD5}" type="pres">
      <dgm:prSet presAssocID="{B41A6122-D48B-429C-867F-0747FC3F935B}" presName="Name13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4A435EF5-2BDE-42F2-A6B7-5DAB4111CEBB}" type="pres">
      <dgm:prSet presAssocID="{DAF4AD4F-E1FC-4638-99A6-EE38339B04F4}" presName="childText" presStyleLbl="bgAcc1" presStyleIdx="1" presStyleCnt="2" custScaleX="36344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DF072FD4-8C72-48BC-91AA-EACE2EEC2F5A}" type="presOf" srcId="{568185F3-1BB6-4961-B260-D1A510D54C0E}" destId="{7D3773D4-8756-4257-902A-23BED56FA97B}" srcOrd="0" destOrd="0" presId="urn:microsoft.com/office/officeart/2005/8/layout/hierarchy3"/>
    <dgm:cxn modelId="{EA8A068A-43C8-4685-8827-2B28FB6BB444}" srcId="{079E5F9B-12A8-441D-98F8-F7D9CA4CC87F}" destId="{568185F3-1BB6-4961-B260-D1A510D54C0E}" srcOrd="0" destOrd="0" parTransId="{B6B233CA-CE0F-4798-8184-E34DBC3EFDD8}" sibTransId="{44ADDF11-8D63-4892-B5FC-845139B60558}"/>
    <dgm:cxn modelId="{572658F6-14B6-435B-BB70-6860BAFAC105}" srcId="{568185F3-1BB6-4961-B260-D1A510D54C0E}" destId="{DAF4AD4F-E1FC-4638-99A6-EE38339B04F4}" srcOrd="1" destOrd="0" parTransId="{B41A6122-D48B-429C-867F-0747FC3F935B}" sibTransId="{A6251F8D-1106-476E-9F71-216C3C402CFE}"/>
    <dgm:cxn modelId="{B8AA72F7-379B-4A01-A927-51B5DC1C33D4}" type="presOf" srcId="{C41D8DEE-E8C8-47FB-BB2F-108938BEEB76}" destId="{2FA0D95E-CA67-4927-8097-2CE7F6F57EF2}" srcOrd="0" destOrd="0" presId="urn:microsoft.com/office/officeart/2005/8/layout/hierarchy3"/>
    <dgm:cxn modelId="{5E52AE1C-E8D2-42A0-BC6B-C9A42306DBB8}" type="presOf" srcId="{B41A6122-D48B-429C-867F-0747FC3F935B}" destId="{1EC8711C-98D5-428D-99AD-5EDA641DEFD5}" srcOrd="0" destOrd="0" presId="urn:microsoft.com/office/officeart/2005/8/layout/hierarchy3"/>
    <dgm:cxn modelId="{9B0F7CEC-6C6C-4C57-A752-09F62E4CAE07}" srcId="{568185F3-1BB6-4961-B260-D1A510D54C0E}" destId="{8BA1D75C-0A0C-43CB-A098-7D9D13FDD6C1}" srcOrd="0" destOrd="0" parTransId="{C41D8DEE-E8C8-47FB-BB2F-108938BEEB76}" sibTransId="{FE37E951-D9A2-4484-865C-D561C7DC5353}"/>
    <dgm:cxn modelId="{BD00809E-0444-46E1-9B29-E9B5508B8687}" type="presOf" srcId="{079E5F9B-12A8-441D-98F8-F7D9CA4CC87F}" destId="{9639F1A1-015D-42A4-9291-037F24C9EFA4}" srcOrd="0" destOrd="0" presId="urn:microsoft.com/office/officeart/2005/8/layout/hierarchy3"/>
    <dgm:cxn modelId="{A3823C87-EF09-4536-B773-0F869C7C7E5B}" type="presOf" srcId="{8BA1D75C-0A0C-43CB-A098-7D9D13FDD6C1}" destId="{E16728A7-D877-4051-8E16-B7FC989B8662}" srcOrd="0" destOrd="0" presId="urn:microsoft.com/office/officeart/2005/8/layout/hierarchy3"/>
    <dgm:cxn modelId="{568D3F8B-FBFD-4A9A-94B6-9A1FDD2A54B5}" type="presOf" srcId="{DAF4AD4F-E1FC-4638-99A6-EE38339B04F4}" destId="{4A435EF5-2BDE-42F2-A6B7-5DAB4111CEBB}" srcOrd="0" destOrd="0" presId="urn:microsoft.com/office/officeart/2005/8/layout/hierarchy3"/>
    <dgm:cxn modelId="{D987D1C5-D89E-4422-AE46-CBE1DD155E30}" type="presOf" srcId="{568185F3-1BB6-4961-B260-D1A510D54C0E}" destId="{4867425E-D696-4015-8256-B2EB55803B61}" srcOrd="1" destOrd="0" presId="urn:microsoft.com/office/officeart/2005/8/layout/hierarchy3"/>
    <dgm:cxn modelId="{867E9943-970A-46AF-9905-07FC903B604C}" type="presParOf" srcId="{9639F1A1-015D-42A4-9291-037F24C9EFA4}" destId="{0C4E431D-290C-4EAB-8A70-76BF60E2B496}" srcOrd="0" destOrd="0" presId="urn:microsoft.com/office/officeart/2005/8/layout/hierarchy3"/>
    <dgm:cxn modelId="{899AE8F0-6AAC-4AE2-8DDC-E2B3669BEFF7}" type="presParOf" srcId="{0C4E431D-290C-4EAB-8A70-76BF60E2B496}" destId="{4D99272E-C094-4A47-9729-3C74AD965C2F}" srcOrd="0" destOrd="0" presId="urn:microsoft.com/office/officeart/2005/8/layout/hierarchy3"/>
    <dgm:cxn modelId="{79AF4E02-15CD-46B1-B0B4-F30B37DD811C}" type="presParOf" srcId="{4D99272E-C094-4A47-9729-3C74AD965C2F}" destId="{7D3773D4-8756-4257-902A-23BED56FA97B}" srcOrd="0" destOrd="0" presId="urn:microsoft.com/office/officeart/2005/8/layout/hierarchy3"/>
    <dgm:cxn modelId="{7AE64665-CA7C-4A84-99F8-787CC0298719}" type="presParOf" srcId="{4D99272E-C094-4A47-9729-3C74AD965C2F}" destId="{4867425E-D696-4015-8256-B2EB55803B61}" srcOrd="1" destOrd="0" presId="urn:microsoft.com/office/officeart/2005/8/layout/hierarchy3"/>
    <dgm:cxn modelId="{3BB9BCB3-DB1B-4E08-8D92-4DE299B52C85}" type="presParOf" srcId="{0C4E431D-290C-4EAB-8A70-76BF60E2B496}" destId="{071DBB28-E2DC-4B40-8908-1229B892625A}" srcOrd="1" destOrd="0" presId="urn:microsoft.com/office/officeart/2005/8/layout/hierarchy3"/>
    <dgm:cxn modelId="{DCCFA156-94E6-4B51-A027-FFD17B7B03CC}" type="presParOf" srcId="{071DBB28-E2DC-4B40-8908-1229B892625A}" destId="{2FA0D95E-CA67-4927-8097-2CE7F6F57EF2}" srcOrd="0" destOrd="0" presId="urn:microsoft.com/office/officeart/2005/8/layout/hierarchy3"/>
    <dgm:cxn modelId="{BE1C6F63-5714-46F3-8E00-52283A88A0D2}" type="presParOf" srcId="{071DBB28-E2DC-4B40-8908-1229B892625A}" destId="{E16728A7-D877-4051-8E16-B7FC989B8662}" srcOrd="1" destOrd="0" presId="urn:microsoft.com/office/officeart/2005/8/layout/hierarchy3"/>
    <dgm:cxn modelId="{5DB3ED49-B20A-4874-B552-5A807D53F41E}" type="presParOf" srcId="{071DBB28-E2DC-4B40-8908-1229B892625A}" destId="{1EC8711C-98D5-428D-99AD-5EDA641DEFD5}" srcOrd="2" destOrd="0" presId="urn:microsoft.com/office/officeart/2005/8/layout/hierarchy3"/>
    <dgm:cxn modelId="{3FDCD054-EB18-4C43-AEC8-3B79ED716EB4}" type="presParOf" srcId="{071DBB28-E2DC-4B40-8908-1229B892625A}" destId="{4A435EF5-2BDE-42F2-A6B7-5DAB4111CEBB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7611DA4-B405-410C-B372-4720DF5C3CC2}" type="doc">
      <dgm:prSet loTypeId="urn:microsoft.com/office/officeart/2005/8/layout/hierarchy1" loCatId="hierarchy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pPr rtl="1"/>
          <a:endParaRPr lang="ar-SA"/>
        </a:p>
      </dgm:t>
    </dgm:pt>
    <dgm:pt modelId="{748E4E2B-757D-4827-9C10-99736FDA06D9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bg2">
            <a:lumMod val="75000"/>
          </a:schemeClr>
        </a:solidFill>
      </dgm:spPr>
      <dgm:t>
        <a:bodyPr/>
        <a:lstStyle/>
        <a:p>
          <a:pPr rtl="1"/>
          <a:r>
            <a:rPr lang="ar-SA" sz="8000" dirty="0" smtClean="0">
              <a:cs typeface="Kufi Outline Shaded" pitchFamily="82" charset="-78"/>
            </a:rPr>
            <a:t>محاضرة اليوم</a:t>
          </a:r>
          <a:endParaRPr lang="ar-SA" sz="8000" dirty="0">
            <a:cs typeface="Kufi Outline Shaded" pitchFamily="82" charset="-78"/>
          </a:endParaRPr>
        </a:p>
      </dgm:t>
    </dgm:pt>
    <dgm:pt modelId="{1611EC94-F7B9-42D3-9348-0F7959DE23C3}" type="parTrans" cxnId="{73E02330-6D88-4DBA-9E3F-90F7B5B933EC}">
      <dgm:prSet/>
      <dgm:spPr/>
      <dgm:t>
        <a:bodyPr/>
        <a:lstStyle/>
        <a:p>
          <a:pPr rtl="1"/>
          <a:endParaRPr lang="ar-SA"/>
        </a:p>
      </dgm:t>
    </dgm:pt>
    <dgm:pt modelId="{E55AF199-0277-4236-9C59-E14E29001B9B}" type="sibTrans" cxnId="{73E02330-6D88-4DBA-9E3F-90F7B5B933EC}">
      <dgm:prSet/>
      <dgm:spPr/>
      <dgm:t>
        <a:bodyPr/>
        <a:lstStyle/>
        <a:p>
          <a:pPr rtl="1"/>
          <a:endParaRPr lang="ar-SA"/>
        </a:p>
      </dgm:t>
    </dgm:pt>
    <dgm:pt modelId="{CB496DF1-BC10-4CE0-A131-CCDD7EEAD1D5}" type="pres">
      <dgm:prSet presAssocID="{47611DA4-B405-410C-B372-4720DF5C3CC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C420B460-D580-41B5-9BC0-F25390DDD8BB}" type="pres">
      <dgm:prSet presAssocID="{748E4E2B-757D-4827-9C10-99736FDA06D9}" presName="hierRoot1" presStyleCnt="0"/>
      <dgm:spPr/>
    </dgm:pt>
    <dgm:pt modelId="{B8FA1B11-9CB7-4234-A0F2-20688212FC5C}" type="pres">
      <dgm:prSet presAssocID="{748E4E2B-757D-4827-9C10-99736FDA06D9}" presName="composite" presStyleCnt="0"/>
      <dgm:spPr/>
    </dgm:pt>
    <dgm:pt modelId="{2D76DC83-8838-4E62-9B67-20913B99F3BD}" type="pres">
      <dgm:prSet presAssocID="{748E4E2B-757D-4827-9C10-99736FDA06D9}" presName="background" presStyleLbl="node0" presStyleIdx="0" presStyleCn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solidFill>
          <a:schemeClr val="bg2">
            <a:lumMod val="50000"/>
          </a:schemeClr>
        </a:solidFill>
      </dgm:spPr>
      <dgm:t>
        <a:bodyPr/>
        <a:lstStyle/>
        <a:p>
          <a:pPr rtl="1"/>
          <a:endParaRPr lang="ar-SA"/>
        </a:p>
      </dgm:t>
    </dgm:pt>
    <dgm:pt modelId="{76807906-B6AB-476E-97E2-65A7F29DEC27}" type="pres">
      <dgm:prSet presAssocID="{748E4E2B-757D-4827-9C10-99736FDA06D9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CEA0006-C757-439F-8224-467639FC7EF1}" type="pres">
      <dgm:prSet presAssocID="{748E4E2B-757D-4827-9C10-99736FDA06D9}" presName="hierChild2" presStyleCnt="0"/>
      <dgm:spPr/>
    </dgm:pt>
  </dgm:ptLst>
  <dgm:cxnLst>
    <dgm:cxn modelId="{8A0F2B50-C33A-472E-9646-2AD69F53C030}" type="presOf" srcId="{47611DA4-B405-410C-B372-4720DF5C3CC2}" destId="{CB496DF1-BC10-4CE0-A131-CCDD7EEAD1D5}" srcOrd="0" destOrd="0" presId="urn:microsoft.com/office/officeart/2005/8/layout/hierarchy1"/>
    <dgm:cxn modelId="{73E02330-6D88-4DBA-9E3F-90F7B5B933EC}" srcId="{47611DA4-B405-410C-B372-4720DF5C3CC2}" destId="{748E4E2B-757D-4827-9C10-99736FDA06D9}" srcOrd="0" destOrd="0" parTransId="{1611EC94-F7B9-42D3-9348-0F7959DE23C3}" sibTransId="{E55AF199-0277-4236-9C59-E14E29001B9B}"/>
    <dgm:cxn modelId="{586C53FA-549E-48C7-8D63-9F36CB325257}" type="presOf" srcId="{748E4E2B-757D-4827-9C10-99736FDA06D9}" destId="{76807906-B6AB-476E-97E2-65A7F29DEC27}" srcOrd="0" destOrd="0" presId="urn:microsoft.com/office/officeart/2005/8/layout/hierarchy1"/>
    <dgm:cxn modelId="{01A8D4FF-3D97-46FC-9A8A-F77A77E9BF16}" type="presParOf" srcId="{CB496DF1-BC10-4CE0-A131-CCDD7EEAD1D5}" destId="{C420B460-D580-41B5-9BC0-F25390DDD8BB}" srcOrd="0" destOrd="0" presId="urn:microsoft.com/office/officeart/2005/8/layout/hierarchy1"/>
    <dgm:cxn modelId="{A9B00C6B-7011-47AA-B2EF-8097575044D8}" type="presParOf" srcId="{C420B460-D580-41B5-9BC0-F25390DDD8BB}" destId="{B8FA1B11-9CB7-4234-A0F2-20688212FC5C}" srcOrd="0" destOrd="0" presId="urn:microsoft.com/office/officeart/2005/8/layout/hierarchy1"/>
    <dgm:cxn modelId="{98329DDA-7852-478E-88A8-3D384425A187}" type="presParOf" srcId="{B8FA1B11-9CB7-4234-A0F2-20688212FC5C}" destId="{2D76DC83-8838-4E62-9B67-20913B99F3BD}" srcOrd="0" destOrd="0" presId="urn:microsoft.com/office/officeart/2005/8/layout/hierarchy1"/>
    <dgm:cxn modelId="{EF18C2D9-9DAD-4502-8F09-48A36A147A5D}" type="presParOf" srcId="{B8FA1B11-9CB7-4234-A0F2-20688212FC5C}" destId="{76807906-B6AB-476E-97E2-65A7F29DEC27}" srcOrd="1" destOrd="0" presId="urn:microsoft.com/office/officeart/2005/8/layout/hierarchy1"/>
    <dgm:cxn modelId="{B7594A88-F93E-4E84-9769-EA400FB0A8A4}" type="presParOf" srcId="{C420B460-D580-41B5-9BC0-F25390DDD8BB}" destId="{8CEA0006-C757-439F-8224-467639FC7EF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03AE3F8-ABFE-4EB2-A73A-E9729C8E291B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0D5D125F-E4B0-4EFE-829D-4F6BF8897D32}">
      <dgm:prSet custT="1"/>
      <dgm:spPr>
        <a:solidFill>
          <a:schemeClr val="bg2">
            <a:lumMod val="50000"/>
          </a:schemeClr>
        </a:solidFill>
      </dgm:spPr>
      <dgm:t>
        <a:bodyPr/>
        <a:lstStyle/>
        <a:p>
          <a:pPr algn="justLow" rtl="1"/>
          <a:r>
            <a:rPr lang="ar-SA" sz="3200" b="1" dirty="0" smtClean="0"/>
            <a:t>* أشهر ما دون في كتب التفسير بالمأثور.</a:t>
          </a:r>
        </a:p>
        <a:p>
          <a:pPr algn="justLow" rtl="1"/>
          <a:r>
            <a:rPr lang="ar-SA" sz="3200" b="1" dirty="0" smtClean="0"/>
            <a:t>* كتاب جامع البيان للطبري.</a:t>
          </a:r>
        </a:p>
        <a:p>
          <a:pPr algn="justLow" rtl="1"/>
          <a:r>
            <a:rPr lang="ar-SA" sz="3200" b="1" dirty="0" smtClean="0"/>
            <a:t>* تفسير القرآن العظيم لابن كثير.</a:t>
          </a:r>
          <a:endParaRPr lang="ar-SA" sz="3200" b="1" dirty="0"/>
        </a:p>
      </dgm:t>
    </dgm:pt>
    <dgm:pt modelId="{52F90297-5125-4543-B69C-5F3F28D74F46}" type="parTrans" cxnId="{79C8C490-9CAC-48A6-9FFC-BEEABF5B4246}">
      <dgm:prSet/>
      <dgm:spPr/>
      <dgm:t>
        <a:bodyPr/>
        <a:lstStyle/>
        <a:p>
          <a:pPr rtl="1"/>
          <a:endParaRPr lang="ar-SA"/>
        </a:p>
      </dgm:t>
    </dgm:pt>
    <dgm:pt modelId="{04027854-26B1-40C3-BA80-2C2CD3616E6D}" type="sibTrans" cxnId="{79C8C490-9CAC-48A6-9FFC-BEEABF5B4246}">
      <dgm:prSet/>
      <dgm:spPr/>
      <dgm:t>
        <a:bodyPr/>
        <a:lstStyle/>
        <a:p>
          <a:pPr rtl="1"/>
          <a:endParaRPr lang="ar-SA"/>
        </a:p>
      </dgm:t>
    </dgm:pt>
    <dgm:pt modelId="{A6B0632B-3A9E-4DC2-8014-0E97793889BE}" type="pres">
      <dgm:prSet presAssocID="{503AE3F8-ABFE-4EB2-A73A-E9729C8E291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2C9BD364-62C6-4D58-9735-FF5E7DE333CA}" type="pres">
      <dgm:prSet presAssocID="{0D5D125F-E4B0-4EFE-829D-4F6BF8897D32}" presName="node" presStyleLbl="node1" presStyleIdx="0" presStyleCnt="1" custScaleX="16463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79C8C490-9CAC-48A6-9FFC-BEEABF5B4246}" srcId="{503AE3F8-ABFE-4EB2-A73A-E9729C8E291B}" destId="{0D5D125F-E4B0-4EFE-829D-4F6BF8897D32}" srcOrd="0" destOrd="0" parTransId="{52F90297-5125-4543-B69C-5F3F28D74F46}" sibTransId="{04027854-26B1-40C3-BA80-2C2CD3616E6D}"/>
    <dgm:cxn modelId="{A3E334DC-B6F3-47E5-B587-86E266BDA109}" type="presOf" srcId="{0D5D125F-E4B0-4EFE-829D-4F6BF8897D32}" destId="{2C9BD364-62C6-4D58-9735-FF5E7DE333CA}" srcOrd="0" destOrd="0" presId="urn:microsoft.com/office/officeart/2005/8/layout/cycle2"/>
    <dgm:cxn modelId="{9007377A-76E8-400C-91FA-1CDBA1FB58C9}" type="presOf" srcId="{503AE3F8-ABFE-4EB2-A73A-E9729C8E291B}" destId="{A6B0632B-3A9E-4DC2-8014-0E97793889BE}" srcOrd="0" destOrd="0" presId="urn:microsoft.com/office/officeart/2005/8/layout/cycle2"/>
    <dgm:cxn modelId="{C94F7D6D-E044-4688-B9D5-165FB1A80EE6}" type="presParOf" srcId="{A6B0632B-3A9E-4DC2-8014-0E97793889BE}" destId="{2C9BD364-62C6-4D58-9735-FF5E7DE333CA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0DD688A-06F3-46F8-9D74-13661B3D97C4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53662D93-BD73-4069-937A-736EBE92E832}">
      <dgm:prSet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b="1" dirty="0" smtClean="0"/>
            <a:t>1-جامع البيان </a:t>
          </a:r>
          <a:r>
            <a:rPr lang="ar-SA" b="1" dirty="0" err="1" smtClean="0"/>
            <a:t>فى</a:t>
          </a:r>
          <a:r>
            <a:rPr lang="ar-SA" b="1" dirty="0" smtClean="0"/>
            <a:t> تفسير القرآن :</a:t>
          </a:r>
        </a:p>
        <a:p>
          <a:pPr rtl="1"/>
          <a:r>
            <a:rPr lang="ar-SA" b="1" dirty="0" smtClean="0"/>
            <a:t> لابن جرير </a:t>
          </a:r>
          <a:r>
            <a:rPr lang="ar-SA" b="1" dirty="0" err="1" smtClean="0"/>
            <a:t>الطبرى</a:t>
          </a:r>
          <a:endParaRPr lang="ar-SA" dirty="0"/>
        </a:p>
      </dgm:t>
    </dgm:pt>
    <dgm:pt modelId="{40D06544-D67E-4BF1-B491-E554B4CB08FC}" type="parTrans" cxnId="{38507F63-28B0-4820-9E89-D91CCCCD40A9}">
      <dgm:prSet/>
      <dgm:spPr/>
      <dgm:t>
        <a:bodyPr/>
        <a:lstStyle/>
        <a:p>
          <a:pPr rtl="1"/>
          <a:endParaRPr lang="ar-SA"/>
        </a:p>
      </dgm:t>
    </dgm:pt>
    <dgm:pt modelId="{9BA3C369-9ABB-428E-BFD2-6B54BA5CD3BC}" type="sibTrans" cxnId="{38507F63-28B0-4820-9E89-D91CCCCD40A9}">
      <dgm:prSet/>
      <dgm:spPr/>
      <dgm:t>
        <a:bodyPr/>
        <a:lstStyle/>
        <a:p>
          <a:pPr rtl="1"/>
          <a:endParaRPr lang="ar-SA"/>
        </a:p>
      </dgm:t>
    </dgm:pt>
    <dgm:pt modelId="{B4C93102-2B61-4E74-B81A-0C408AF7D7C8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1"/>
          <a:r>
            <a:rPr lang="ar-SA" b="1" dirty="0" smtClean="0"/>
            <a:t>2 - بحر العلوم :</a:t>
          </a:r>
        </a:p>
        <a:p>
          <a:pPr algn="ctr" rtl="1"/>
          <a:r>
            <a:rPr lang="ar-SA" b="1" dirty="0" smtClean="0"/>
            <a:t>لأبى الليث </a:t>
          </a:r>
          <a:r>
            <a:rPr lang="ar-SA" b="1" dirty="0" err="1" smtClean="0"/>
            <a:t>السمرقندى</a:t>
          </a:r>
          <a:endParaRPr lang="ar-SA" dirty="0"/>
        </a:p>
      </dgm:t>
    </dgm:pt>
    <dgm:pt modelId="{F77BFC94-19DA-4B82-A00C-84508DF96B66}" type="parTrans" cxnId="{597991CA-ADF0-4A2B-A47F-A0006C072FFF}">
      <dgm:prSet/>
      <dgm:spPr/>
      <dgm:t>
        <a:bodyPr/>
        <a:lstStyle/>
        <a:p>
          <a:pPr rtl="1"/>
          <a:endParaRPr lang="ar-SA"/>
        </a:p>
      </dgm:t>
    </dgm:pt>
    <dgm:pt modelId="{38B54759-DEFB-4898-B5C0-7FE550660D86}" type="sibTrans" cxnId="{597991CA-ADF0-4A2B-A47F-A0006C072FFF}">
      <dgm:prSet/>
      <dgm:spPr/>
      <dgm:t>
        <a:bodyPr/>
        <a:lstStyle/>
        <a:p>
          <a:pPr rtl="1"/>
          <a:endParaRPr lang="ar-SA"/>
        </a:p>
      </dgm:t>
    </dgm:pt>
    <dgm:pt modelId="{99F1197A-FB26-43A8-87D5-0D051F7AC91F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b="1" dirty="0" smtClean="0"/>
            <a:t>3 - الكشف والبيان عن تفسير القرآن :</a:t>
          </a:r>
        </a:p>
        <a:p>
          <a:pPr rtl="1"/>
          <a:r>
            <a:rPr lang="ar-SA" b="1" dirty="0" smtClean="0"/>
            <a:t>لأبى إسحاق </a:t>
          </a:r>
          <a:r>
            <a:rPr lang="ar-SA" b="1" dirty="0" err="1" smtClean="0"/>
            <a:t>الثعلبى</a:t>
          </a:r>
          <a:endParaRPr lang="ar-SA" dirty="0"/>
        </a:p>
      </dgm:t>
    </dgm:pt>
    <dgm:pt modelId="{1BEFF256-5F06-492C-A4F1-E81BE5E46982}" type="parTrans" cxnId="{93C7BB05-DACD-4AAD-914B-EC2D73F8CBA7}">
      <dgm:prSet/>
      <dgm:spPr/>
      <dgm:t>
        <a:bodyPr/>
        <a:lstStyle/>
        <a:p>
          <a:pPr rtl="1"/>
          <a:endParaRPr lang="ar-SA"/>
        </a:p>
      </dgm:t>
    </dgm:pt>
    <dgm:pt modelId="{F60AD6FB-2933-412F-8CC8-D1CC62D41802}" type="sibTrans" cxnId="{93C7BB05-DACD-4AAD-914B-EC2D73F8CBA7}">
      <dgm:prSet/>
      <dgm:spPr/>
      <dgm:t>
        <a:bodyPr/>
        <a:lstStyle/>
        <a:p>
          <a:pPr rtl="1"/>
          <a:endParaRPr lang="ar-SA"/>
        </a:p>
      </dgm:t>
    </dgm:pt>
    <dgm:pt modelId="{59B7F2AE-8764-4D7A-B643-64204AA2047B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b="1" dirty="0" smtClean="0"/>
            <a:t>4 - معالم التنزيل :</a:t>
          </a:r>
        </a:p>
        <a:p>
          <a:pPr rtl="1"/>
          <a:r>
            <a:rPr lang="ar-SA" b="1" dirty="0" smtClean="0"/>
            <a:t>لأبى محمد الحسين </a:t>
          </a:r>
          <a:r>
            <a:rPr lang="ar-SA" b="1" dirty="0" err="1" smtClean="0"/>
            <a:t>البغووى</a:t>
          </a:r>
          <a:endParaRPr lang="ar-SA" dirty="0"/>
        </a:p>
      </dgm:t>
    </dgm:pt>
    <dgm:pt modelId="{693B65DA-06F7-41BF-B492-EDDAC3509D7C}" type="parTrans" cxnId="{00793FFD-2217-4F5B-A265-A66598D9DDA3}">
      <dgm:prSet/>
      <dgm:spPr/>
      <dgm:t>
        <a:bodyPr/>
        <a:lstStyle/>
        <a:p>
          <a:pPr rtl="1"/>
          <a:endParaRPr lang="ar-SA"/>
        </a:p>
      </dgm:t>
    </dgm:pt>
    <dgm:pt modelId="{63884190-B93A-4118-B05B-EBB60524F9E9}" type="sibTrans" cxnId="{00793FFD-2217-4F5B-A265-A66598D9DDA3}">
      <dgm:prSet/>
      <dgm:spPr/>
      <dgm:t>
        <a:bodyPr/>
        <a:lstStyle/>
        <a:p>
          <a:pPr rtl="1"/>
          <a:endParaRPr lang="ar-SA"/>
        </a:p>
      </dgm:t>
    </dgm:pt>
    <dgm:pt modelId="{A43B4226-6EB9-4221-8E7D-2A656DB7057E}" type="pres">
      <dgm:prSet presAssocID="{20DD688A-06F3-46F8-9D74-13661B3D97C4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2F68EEDE-B9DB-4671-8613-20879ECB40B2}" type="pres">
      <dgm:prSet presAssocID="{53662D93-BD73-4069-937A-736EBE92E832}" presName="horFlow" presStyleCnt="0"/>
      <dgm:spPr/>
    </dgm:pt>
    <dgm:pt modelId="{F0A6ABFE-4BBA-4867-8E2F-7F71DB55BB89}" type="pres">
      <dgm:prSet presAssocID="{53662D93-BD73-4069-937A-736EBE92E832}" presName="bigChev" presStyleLbl="node1" presStyleIdx="0" presStyleCnt="4" custScaleX="321507" custLinFactNeighborX="-2409" custLinFactNeighborY="-5657"/>
      <dgm:spPr/>
      <dgm:t>
        <a:bodyPr/>
        <a:lstStyle/>
        <a:p>
          <a:pPr rtl="1"/>
          <a:endParaRPr lang="ar-SA"/>
        </a:p>
      </dgm:t>
    </dgm:pt>
    <dgm:pt modelId="{2A3FC61E-80CB-43A5-8B8B-60E341980501}" type="pres">
      <dgm:prSet presAssocID="{53662D93-BD73-4069-937A-736EBE92E832}" presName="vSp" presStyleCnt="0"/>
      <dgm:spPr/>
    </dgm:pt>
    <dgm:pt modelId="{F68DEF06-79AE-42BB-BCF9-97A9F0698D21}" type="pres">
      <dgm:prSet presAssocID="{B4C93102-2B61-4E74-B81A-0C408AF7D7C8}" presName="horFlow" presStyleCnt="0"/>
      <dgm:spPr/>
    </dgm:pt>
    <dgm:pt modelId="{A9DD702A-3F8D-4A93-9044-48188CD8DA25}" type="pres">
      <dgm:prSet presAssocID="{B4C93102-2B61-4E74-B81A-0C408AF7D7C8}" presName="bigChev" presStyleLbl="node1" presStyleIdx="1" presStyleCnt="4" custScaleX="321507" custLinFactNeighborX="-2409" custLinFactNeighborY="-7131"/>
      <dgm:spPr/>
      <dgm:t>
        <a:bodyPr/>
        <a:lstStyle/>
        <a:p>
          <a:pPr rtl="1"/>
          <a:endParaRPr lang="ar-SA"/>
        </a:p>
      </dgm:t>
    </dgm:pt>
    <dgm:pt modelId="{23DAF177-DC71-4189-BC7A-D11951F17439}" type="pres">
      <dgm:prSet presAssocID="{B4C93102-2B61-4E74-B81A-0C408AF7D7C8}" presName="vSp" presStyleCnt="0"/>
      <dgm:spPr/>
    </dgm:pt>
    <dgm:pt modelId="{78E08647-279C-45F0-AF84-23CA650BDB6F}" type="pres">
      <dgm:prSet presAssocID="{99F1197A-FB26-43A8-87D5-0D051F7AC91F}" presName="horFlow" presStyleCnt="0"/>
      <dgm:spPr/>
    </dgm:pt>
    <dgm:pt modelId="{61CA5A06-5AE7-4D32-AC10-C3160AE98ECB}" type="pres">
      <dgm:prSet presAssocID="{99F1197A-FB26-43A8-87D5-0D051F7AC91F}" presName="bigChev" presStyleLbl="node1" presStyleIdx="2" presStyleCnt="4" custScaleX="321507"/>
      <dgm:spPr/>
      <dgm:t>
        <a:bodyPr/>
        <a:lstStyle/>
        <a:p>
          <a:pPr rtl="1"/>
          <a:endParaRPr lang="ar-SA"/>
        </a:p>
      </dgm:t>
    </dgm:pt>
    <dgm:pt modelId="{627F8BB1-17DE-4BD4-B7C7-4DC1659F16DE}" type="pres">
      <dgm:prSet presAssocID="{99F1197A-FB26-43A8-87D5-0D051F7AC91F}" presName="vSp" presStyleCnt="0"/>
      <dgm:spPr/>
    </dgm:pt>
    <dgm:pt modelId="{27388771-3594-47E1-B534-B609E998BD8D}" type="pres">
      <dgm:prSet presAssocID="{59B7F2AE-8764-4D7A-B643-64204AA2047B}" presName="horFlow" presStyleCnt="0"/>
      <dgm:spPr/>
    </dgm:pt>
    <dgm:pt modelId="{570D75FE-BFAB-4984-9446-89F8041955BB}" type="pres">
      <dgm:prSet presAssocID="{59B7F2AE-8764-4D7A-B643-64204AA2047B}" presName="bigChev" presStyleLbl="node1" presStyleIdx="3" presStyleCnt="4" custScaleX="321507"/>
      <dgm:spPr/>
      <dgm:t>
        <a:bodyPr/>
        <a:lstStyle/>
        <a:p>
          <a:pPr rtl="1"/>
          <a:endParaRPr lang="ar-SA"/>
        </a:p>
      </dgm:t>
    </dgm:pt>
  </dgm:ptLst>
  <dgm:cxnLst>
    <dgm:cxn modelId="{00793FFD-2217-4F5B-A265-A66598D9DDA3}" srcId="{20DD688A-06F3-46F8-9D74-13661B3D97C4}" destId="{59B7F2AE-8764-4D7A-B643-64204AA2047B}" srcOrd="3" destOrd="0" parTransId="{693B65DA-06F7-41BF-B492-EDDAC3509D7C}" sibTransId="{63884190-B93A-4118-B05B-EBB60524F9E9}"/>
    <dgm:cxn modelId="{C6088496-DDAD-4692-8AF3-3C7DBC381032}" type="presOf" srcId="{20DD688A-06F3-46F8-9D74-13661B3D97C4}" destId="{A43B4226-6EB9-4221-8E7D-2A656DB7057E}" srcOrd="0" destOrd="0" presId="urn:microsoft.com/office/officeart/2005/8/layout/lProcess3"/>
    <dgm:cxn modelId="{38507F63-28B0-4820-9E89-D91CCCCD40A9}" srcId="{20DD688A-06F3-46F8-9D74-13661B3D97C4}" destId="{53662D93-BD73-4069-937A-736EBE92E832}" srcOrd="0" destOrd="0" parTransId="{40D06544-D67E-4BF1-B491-E554B4CB08FC}" sibTransId="{9BA3C369-9ABB-428E-BFD2-6B54BA5CD3BC}"/>
    <dgm:cxn modelId="{CFF0FC95-7F0A-44B4-9FC2-E4BD61C4C9A2}" type="presOf" srcId="{53662D93-BD73-4069-937A-736EBE92E832}" destId="{F0A6ABFE-4BBA-4867-8E2F-7F71DB55BB89}" srcOrd="0" destOrd="0" presId="urn:microsoft.com/office/officeart/2005/8/layout/lProcess3"/>
    <dgm:cxn modelId="{93C7BB05-DACD-4AAD-914B-EC2D73F8CBA7}" srcId="{20DD688A-06F3-46F8-9D74-13661B3D97C4}" destId="{99F1197A-FB26-43A8-87D5-0D051F7AC91F}" srcOrd="2" destOrd="0" parTransId="{1BEFF256-5F06-492C-A4F1-E81BE5E46982}" sibTransId="{F60AD6FB-2933-412F-8CC8-D1CC62D41802}"/>
    <dgm:cxn modelId="{597991CA-ADF0-4A2B-A47F-A0006C072FFF}" srcId="{20DD688A-06F3-46F8-9D74-13661B3D97C4}" destId="{B4C93102-2B61-4E74-B81A-0C408AF7D7C8}" srcOrd="1" destOrd="0" parTransId="{F77BFC94-19DA-4B82-A00C-84508DF96B66}" sibTransId="{38B54759-DEFB-4898-B5C0-7FE550660D86}"/>
    <dgm:cxn modelId="{698FFEA4-FAC0-4FD3-9A77-4922548BFAAD}" type="presOf" srcId="{59B7F2AE-8764-4D7A-B643-64204AA2047B}" destId="{570D75FE-BFAB-4984-9446-89F8041955BB}" srcOrd="0" destOrd="0" presId="urn:microsoft.com/office/officeart/2005/8/layout/lProcess3"/>
    <dgm:cxn modelId="{F6C99C2F-7613-40FE-B8FD-4E4C86C82955}" type="presOf" srcId="{B4C93102-2B61-4E74-B81A-0C408AF7D7C8}" destId="{A9DD702A-3F8D-4A93-9044-48188CD8DA25}" srcOrd="0" destOrd="0" presId="urn:microsoft.com/office/officeart/2005/8/layout/lProcess3"/>
    <dgm:cxn modelId="{57DCA566-D4B9-4213-B89D-2770A284EC15}" type="presOf" srcId="{99F1197A-FB26-43A8-87D5-0D051F7AC91F}" destId="{61CA5A06-5AE7-4D32-AC10-C3160AE98ECB}" srcOrd="0" destOrd="0" presId="urn:microsoft.com/office/officeart/2005/8/layout/lProcess3"/>
    <dgm:cxn modelId="{0603874E-AD59-407E-ACED-95E88AA18AB6}" type="presParOf" srcId="{A43B4226-6EB9-4221-8E7D-2A656DB7057E}" destId="{2F68EEDE-B9DB-4671-8613-20879ECB40B2}" srcOrd="0" destOrd="0" presId="urn:microsoft.com/office/officeart/2005/8/layout/lProcess3"/>
    <dgm:cxn modelId="{1DC28196-F89F-468B-9BCD-A56623BB7D5E}" type="presParOf" srcId="{2F68EEDE-B9DB-4671-8613-20879ECB40B2}" destId="{F0A6ABFE-4BBA-4867-8E2F-7F71DB55BB89}" srcOrd="0" destOrd="0" presId="urn:microsoft.com/office/officeart/2005/8/layout/lProcess3"/>
    <dgm:cxn modelId="{614FF42D-7E2C-44B0-B739-F07C5DB6DD63}" type="presParOf" srcId="{A43B4226-6EB9-4221-8E7D-2A656DB7057E}" destId="{2A3FC61E-80CB-43A5-8B8B-60E341980501}" srcOrd="1" destOrd="0" presId="urn:microsoft.com/office/officeart/2005/8/layout/lProcess3"/>
    <dgm:cxn modelId="{2F2BA11F-BF37-43A5-9095-2DD7F1538E0E}" type="presParOf" srcId="{A43B4226-6EB9-4221-8E7D-2A656DB7057E}" destId="{F68DEF06-79AE-42BB-BCF9-97A9F0698D21}" srcOrd="2" destOrd="0" presId="urn:microsoft.com/office/officeart/2005/8/layout/lProcess3"/>
    <dgm:cxn modelId="{7064BAD9-3A6C-4D01-A2C0-AE8A60D69B4F}" type="presParOf" srcId="{F68DEF06-79AE-42BB-BCF9-97A9F0698D21}" destId="{A9DD702A-3F8D-4A93-9044-48188CD8DA25}" srcOrd="0" destOrd="0" presId="urn:microsoft.com/office/officeart/2005/8/layout/lProcess3"/>
    <dgm:cxn modelId="{55D7D81E-6EF8-478B-8585-7D94ED861D89}" type="presParOf" srcId="{A43B4226-6EB9-4221-8E7D-2A656DB7057E}" destId="{23DAF177-DC71-4189-BC7A-D11951F17439}" srcOrd="3" destOrd="0" presId="urn:microsoft.com/office/officeart/2005/8/layout/lProcess3"/>
    <dgm:cxn modelId="{321D06AB-4514-478F-B544-4C3ED0A4E3B8}" type="presParOf" srcId="{A43B4226-6EB9-4221-8E7D-2A656DB7057E}" destId="{78E08647-279C-45F0-AF84-23CA650BDB6F}" srcOrd="4" destOrd="0" presId="urn:microsoft.com/office/officeart/2005/8/layout/lProcess3"/>
    <dgm:cxn modelId="{7243B2BD-3050-4757-BB63-E4C351DF76E1}" type="presParOf" srcId="{78E08647-279C-45F0-AF84-23CA650BDB6F}" destId="{61CA5A06-5AE7-4D32-AC10-C3160AE98ECB}" srcOrd="0" destOrd="0" presId="urn:microsoft.com/office/officeart/2005/8/layout/lProcess3"/>
    <dgm:cxn modelId="{56A6343D-AB3E-48BF-943F-D3720B3E74A9}" type="presParOf" srcId="{A43B4226-6EB9-4221-8E7D-2A656DB7057E}" destId="{627F8BB1-17DE-4BD4-B7C7-4DC1659F16DE}" srcOrd="5" destOrd="0" presId="urn:microsoft.com/office/officeart/2005/8/layout/lProcess3"/>
    <dgm:cxn modelId="{7F02DEFE-BD86-473E-93FD-2EE5364237D4}" type="presParOf" srcId="{A43B4226-6EB9-4221-8E7D-2A656DB7057E}" destId="{27388771-3594-47E1-B534-B609E998BD8D}" srcOrd="6" destOrd="0" presId="urn:microsoft.com/office/officeart/2005/8/layout/lProcess3"/>
    <dgm:cxn modelId="{78E9FF7A-F88B-4BCD-AE38-A1CD44FB4038}" type="presParOf" srcId="{27388771-3594-47E1-B534-B609E998BD8D}" destId="{570D75FE-BFAB-4984-9446-89F8041955BB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F9A1918-60D6-471E-A75F-B43F409B7B5D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2E7CDD4D-DE18-4750-BD55-15BFE7D941D7}">
      <dgm:prSet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b="1" dirty="0" smtClean="0"/>
            <a:t>5- </a:t>
          </a:r>
          <a:r>
            <a:rPr lang="ar-SA" b="1" dirty="0" err="1" smtClean="0"/>
            <a:t>المحررالوجيز</a:t>
          </a:r>
          <a:r>
            <a:rPr lang="ar-SA" b="1" dirty="0" smtClean="0"/>
            <a:t> </a:t>
          </a:r>
          <a:r>
            <a:rPr lang="ar-SA" b="1" dirty="0" err="1" smtClean="0"/>
            <a:t>فى</a:t>
          </a:r>
          <a:r>
            <a:rPr lang="ar-SA" b="1" dirty="0" smtClean="0"/>
            <a:t> تفسير الكتاب العزيز: </a:t>
          </a:r>
        </a:p>
        <a:p>
          <a:pPr rtl="1"/>
          <a:r>
            <a:rPr lang="ar-SA" b="1" dirty="0" smtClean="0"/>
            <a:t>لابن عطية </a:t>
          </a:r>
          <a:r>
            <a:rPr lang="ar-SA" b="1" dirty="0" err="1" smtClean="0"/>
            <a:t>الأندلسى</a:t>
          </a:r>
          <a:r>
            <a:rPr lang="ar-SA" b="1" dirty="0" smtClean="0"/>
            <a:t>.</a:t>
          </a:r>
          <a:endParaRPr lang="ar-SA" b="1" dirty="0"/>
        </a:p>
      </dgm:t>
    </dgm:pt>
    <dgm:pt modelId="{5727D966-9BF6-46A8-9373-7EA134EBAB43}" type="parTrans" cxnId="{295FDC2D-096A-4F3D-9E9A-DE843EAFC974}">
      <dgm:prSet/>
      <dgm:spPr/>
      <dgm:t>
        <a:bodyPr/>
        <a:lstStyle/>
        <a:p>
          <a:pPr rtl="1"/>
          <a:endParaRPr lang="ar-SA"/>
        </a:p>
      </dgm:t>
    </dgm:pt>
    <dgm:pt modelId="{622CFFA7-AFFE-4AB4-A3A2-332C84DCFE76}" type="sibTrans" cxnId="{295FDC2D-096A-4F3D-9E9A-DE843EAFC974}">
      <dgm:prSet/>
      <dgm:spPr/>
      <dgm:t>
        <a:bodyPr/>
        <a:lstStyle/>
        <a:p>
          <a:pPr rtl="1"/>
          <a:endParaRPr lang="ar-SA"/>
        </a:p>
      </dgm:t>
    </dgm:pt>
    <dgm:pt modelId="{E8731858-3B38-46EA-9029-018967A60B55}">
      <dgm:prSet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b="1" dirty="0" smtClean="0"/>
            <a:t>6 - تفسير القرآن العظيم:</a:t>
          </a:r>
        </a:p>
        <a:p>
          <a:pPr rtl="1"/>
          <a:r>
            <a:rPr lang="ar-SA" b="1" dirty="0" smtClean="0"/>
            <a:t>لأبى الفداء الحافظ ابن كثير</a:t>
          </a:r>
          <a:endParaRPr lang="ar-SA" dirty="0"/>
        </a:p>
      </dgm:t>
    </dgm:pt>
    <dgm:pt modelId="{3D29FCE2-3C69-4427-8316-E9E498E7A601}" type="parTrans" cxnId="{0C648CC5-414F-48F5-9DBE-26A7DF521E59}">
      <dgm:prSet/>
      <dgm:spPr/>
      <dgm:t>
        <a:bodyPr/>
        <a:lstStyle/>
        <a:p>
          <a:pPr rtl="1"/>
          <a:endParaRPr lang="ar-SA"/>
        </a:p>
      </dgm:t>
    </dgm:pt>
    <dgm:pt modelId="{A2583ABA-BD8E-4D40-83B6-70FA24A36CB1}" type="sibTrans" cxnId="{0C648CC5-414F-48F5-9DBE-26A7DF521E59}">
      <dgm:prSet/>
      <dgm:spPr/>
      <dgm:t>
        <a:bodyPr/>
        <a:lstStyle/>
        <a:p>
          <a:pPr rtl="1"/>
          <a:endParaRPr lang="ar-SA"/>
        </a:p>
      </dgm:t>
    </dgm:pt>
    <dgm:pt modelId="{E5A22784-99D5-48CA-BA09-6A2EB8B08512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b="1" dirty="0" smtClean="0"/>
            <a:t>7 - الجواهر الحسان </a:t>
          </a:r>
          <a:r>
            <a:rPr lang="ar-SA" b="1" dirty="0" err="1" smtClean="0"/>
            <a:t>فى</a:t>
          </a:r>
          <a:r>
            <a:rPr lang="ar-SA" b="1" dirty="0" smtClean="0"/>
            <a:t> تفسير القرآن: </a:t>
          </a:r>
        </a:p>
        <a:p>
          <a:pPr rtl="1"/>
          <a:r>
            <a:rPr lang="ar-SA" b="1" dirty="0" smtClean="0"/>
            <a:t>لعبد الرحمن </a:t>
          </a:r>
          <a:r>
            <a:rPr lang="ar-SA" b="1" dirty="0" err="1" smtClean="0"/>
            <a:t>الثعالبى</a:t>
          </a:r>
          <a:endParaRPr lang="ar-SA" dirty="0"/>
        </a:p>
      </dgm:t>
    </dgm:pt>
    <dgm:pt modelId="{1CC9B2DD-8104-429B-B7EF-BBB0C874E183}" type="parTrans" cxnId="{7E89C8FD-5BB4-4C02-BBB4-D5DD3AF2AECB}">
      <dgm:prSet/>
      <dgm:spPr/>
      <dgm:t>
        <a:bodyPr/>
        <a:lstStyle/>
        <a:p>
          <a:pPr rtl="1"/>
          <a:endParaRPr lang="ar-SA"/>
        </a:p>
      </dgm:t>
    </dgm:pt>
    <dgm:pt modelId="{E563DA4F-4088-4D93-BB6A-7785A439D6C8}" type="sibTrans" cxnId="{7E89C8FD-5BB4-4C02-BBB4-D5DD3AF2AECB}">
      <dgm:prSet/>
      <dgm:spPr/>
      <dgm:t>
        <a:bodyPr/>
        <a:lstStyle/>
        <a:p>
          <a:pPr rtl="1"/>
          <a:endParaRPr lang="ar-SA"/>
        </a:p>
      </dgm:t>
    </dgm:pt>
    <dgm:pt modelId="{A21DE191-AA3D-4551-83FC-8B2AC6B4E229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b="1" dirty="0" smtClean="0"/>
            <a:t>8 - الدر المنثور </a:t>
          </a:r>
          <a:r>
            <a:rPr lang="ar-SA" b="1" dirty="0" err="1" smtClean="0"/>
            <a:t>فى</a:t>
          </a:r>
          <a:r>
            <a:rPr lang="ar-SA" b="1" dirty="0" smtClean="0"/>
            <a:t> التفسير المأثور: </a:t>
          </a:r>
        </a:p>
        <a:p>
          <a:pPr rtl="1"/>
          <a:r>
            <a:rPr lang="ar-SA" b="1" dirty="0" smtClean="0"/>
            <a:t>لجلال الدين </a:t>
          </a:r>
          <a:r>
            <a:rPr lang="ar-SA" b="1" dirty="0" err="1" smtClean="0"/>
            <a:t>السيوطى</a:t>
          </a:r>
          <a:endParaRPr lang="ar-SA" dirty="0"/>
        </a:p>
      </dgm:t>
    </dgm:pt>
    <dgm:pt modelId="{E4E5C623-9A32-407B-B6D6-8A075A395F3A}" type="parTrans" cxnId="{FDE0E39E-FB46-4445-85DC-220700A2190A}">
      <dgm:prSet/>
      <dgm:spPr/>
      <dgm:t>
        <a:bodyPr/>
        <a:lstStyle/>
        <a:p>
          <a:pPr rtl="1"/>
          <a:endParaRPr lang="ar-SA"/>
        </a:p>
      </dgm:t>
    </dgm:pt>
    <dgm:pt modelId="{7C3D0F38-88B6-4390-84D5-6520AF8B87DD}" type="sibTrans" cxnId="{FDE0E39E-FB46-4445-85DC-220700A2190A}">
      <dgm:prSet/>
      <dgm:spPr/>
      <dgm:t>
        <a:bodyPr/>
        <a:lstStyle/>
        <a:p>
          <a:pPr rtl="1"/>
          <a:endParaRPr lang="ar-SA"/>
        </a:p>
      </dgm:t>
    </dgm:pt>
    <dgm:pt modelId="{4C1CCA24-F849-496C-BB99-D768AE062519}" type="pres">
      <dgm:prSet presAssocID="{0F9A1918-60D6-471E-A75F-B43F409B7B5D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51514144-5488-4CD6-96EF-FD29F668BED9}" type="pres">
      <dgm:prSet presAssocID="{2E7CDD4D-DE18-4750-BD55-15BFE7D941D7}" presName="horFlow" presStyleCnt="0"/>
      <dgm:spPr/>
    </dgm:pt>
    <dgm:pt modelId="{BF49921B-98DE-4CC4-9772-5B9758144737}" type="pres">
      <dgm:prSet presAssocID="{2E7CDD4D-DE18-4750-BD55-15BFE7D941D7}" presName="bigChev" presStyleLbl="node1" presStyleIdx="0" presStyleCnt="4" custScaleX="320699"/>
      <dgm:spPr/>
      <dgm:t>
        <a:bodyPr/>
        <a:lstStyle/>
        <a:p>
          <a:pPr rtl="1"/>
          <a:endParaRPr lang="ar-SA"/>
        </a:p>
      </dgm:t>
    </dgm:pt>
    <dgm:pt modelId="{FB3A27EF-72B4-410B-9219-634C9BA7BA08}" type="pres">
      <dgm:prSet presAssocID="{2E7CDD4D-DE18-4750-BD55-15BFE7D941D7}" presName="vSp" presStyleCnt="0"/>
      <dgm:spPr/>
    </dgm:pt>
    <dgm:pt modelId="{542D65F9-0878-43A6-A95B-027AC38903C6}" type="pres">
      <dgm:prSet presAssocID="{E8731858-3B38-46EA-9029-018967A60B55}" presName="horFlow" presStyleCnt="0"/>
      <dgm:spPr/>
    </dgm:pt>
    <dgm:pt modelId="{37103688-43B5-434E-A8AF-740EA33A5730}" type="pres">
      <dgm:prSet presAssocID="{E8731858-3B38-46EA-9029-018967A60B55}" presName="bigChev" presStyleLbl="node1" presStyleIdx="1" presStyleCnt="4" custScaleX="321507"/>
      <dgm:spPr/>
      <dgm:t>
        <a:bodyPr/>
        <a:lstStyle/>
        <a:p>
          <a:pPr rtl="1"/>
          <a:endParaRPr lang="ar-SA"/>
        </a:p>
      </dgm:t>
    </dgm:pt>
    <dgm:pt modelId="{DCEBE82F-02C5-499A-93E5-E81BAEB43636}" type="pres">
      <dgm:prSet presAssocID="{E8731858-3B38-46EA-9029-018967A60B55}" presName="vSp" presStyleCnt="0"/>
      <dgm:spPr/>
    </dgm:pt>
    <dgm:pt modelId="{66D856E9-71BC-43C1-BB28-1EDADE76E3B9}" type="pres">
      <dgm:prSet presAssocID="{E5A22784-99D5-48CA-BA09-6A2EB8B08512}" presName="horFlow" presStyleCnt="0"/>
      <dgm:spPr/>
    </dgm:pt>
    <dgm:pt modelId="{A97C1223-4041-4CA6-ABEB-CA34088BFC23}" type="pres">
      <dgm:prSet presAssocID="{E5A22784-99D5-48CA-BA09-6A2EB8B08512}" presName="bigChev" presStyleLbl="node1" presStyleIdx="2" presStyleCnt="4" custScaleX="321507"/>
      <dgm:spPr/>
      <dgm:t>
        <a:bodyPr/>
        <a:lstStyle/>
        <a:p>
          <a:pPr rtl="1"/>
          <a:endParaRPr lang="ar-SA"/>
        </a:p>
      </dgm:t>
    </dgm:pt>
    <dgm:pt modelId="{3310F91C-AA12-40C6-A1D7-A6C14E5EBDAA}" type="pres">
      <dgm:prSet presAssocID="{E5A22784-99D5-48CA-BA09-6A2EB8B08512}" presName="vSp" presStyleCnt="0"/>
      <dgm:spPr/>
    </dgm:pt>
    <dgm:pt modelId="{C29F2E0F-B390-4455-BA05-E1435873D91F}" type="pres">
      <dgm:prSet presAssocID="{A21DE191-AA3D-4551-83FC-8B2AC6B4E229}" presName="horFlow" presStyleCnt="0"/>
      <dgm:spPr/>
    </dgm:pt>
    <dgm:pt modelId="{01084C21-6FB1-4E0C-AFFF-828C3CEAA318}" type="pres">
      <dgm:prSet presAssocID="{A21DE191-AA3D-4551-83FC-8B2AC6B4E229}" presName="bigChev" presStyleLbl="node1" presStyleIdx="3" presStyleCnt="4" custScaleX="321507" custLinFactNeighborX="404" custLinFactNeighborY="7503"/>
      <dgm:spPr/>
      <dgm:t>
        <a:bodyPr/>
        <a:lstStyle/>
        <a:p>
          <a:pPr rtl="1"/>
          <a:endParaRPr lang="ar-SA"/>
        </a:p>
      </dgm:t>
    </dgm:pt>
  </dgm:ptLst>
  <dgm:cxnLst>
    <dgm:cxn modelId="{295FDC2D-096A-4F3D-9E9A-DE843EAFC974}" srcId="{0F9A1918-60D6-471E-A75F-B43F409B7B5D}" destId="{2E7CDD4D-DE18-4750-BD55-15BFE7D941D7}" srcOrd="0" destOrd="0" parTransId="{5727D966-9BF6-46A8-9373-7EA134EBAB43}" sibTransId="{622CFFA7-AFFE-4AB4-A3A2-332C84DCFE76}"/>
    <dgm:cxn modelId="{0C648CC5-414F-48F5-9DBE-26A7DF521E59}" srcId="{0F9A1918-60D6-471E-A75F-B43F409B7B5D}" destId="{E8731858-3B38-46EA-9029-018967A60B55}" srcOrd="1" destOrd="0" parTransId="{3D29FCE2-3C69-4427-8316-E9E498E7A601}" sibTransId="{A2583ABA-BD8E-4D40-83B6-70FA24A36CB1}"/>
    <dgm:cxn modelId="{4D9370DD-910F-4B37-9DFE-D2D051498EA5}" type="presOf" srcId="{2E7CDD4D-DE18-4750-BD55-15BFE7D941D7}" destId="{BF49921B-98DE-4CC4-9772-5B9758144737}" srcOrd="0" destOrd="0" presId="urn:microsoft.com/office/officeart/2005/8/layout/lProcess3"/>
    <dgm:cxn modelId="{FB1B8446-EB98-4CB4-B8D4-E188F5DC599F}" type="presOf" srcId="{0F9A1918-60D6-471E-A75F-B43F409B7B5D}" destId="{4C1CCA24-F849-496C-BB99-D768AE062519}" srcOrd="0" destOrd="0" presId="urn:microsoft.com/office/officeart/2005/8/layout/lProcess3"/>
    <dgm:cxn modelId="{B9392FD1-58EB-49E6-99CB-6182E8CFBABC}" type="presOf" srcId="{A21DE191-AA3D-4551-83FC-8B2AC6B4E229}" destId="{01084C21-6FB1-4E0C-AFFF-828C3CEAA318}" srcOrd="0" destOrd="0" presId="urn:microsoft.com/office/officeart/2005/8/layout/lProcess3"/>
    <dgm:cxn modelId="{ECD7EEF9-7917-4A0B-9F8D-902323DE2A84}" type="presOf" srcId="{E8731858-3B38-46EA-9029-018967A60B55}" destId="{37103688-43B5-434E-A8AF-740EA33A5730}" srcOrd="0" destOrd="0" presId="urn:microsoft.com/office/officeart/2005/8/layout/lProcess3"/>
    <dgm:cxn modelId="{7E89C8FD-5BB4-4C02-BBB4-D5DD3AF2AECB}" srcId="{0F9A1918-60D6-471E-A75F-B43F409B7B5D}" destId="{E5A22784-99D5-48CA-BA09-6A2EB8B08512}" srcOrd="2" destOrd="0" parTransId="{1CC9B2DD-8104-429B-B7EF-BBB0C874E183}" sibTransId="{E563DA4F-4088-4D93-BB6A-7785A439D6C8}"/>
    <dgm:cxn modelId="{FDE0E39E-FB46-4445-85DC-220700A2190A}" srcId="{0F9A1918-60D6-471E-A75F-B43F409B7B5D}" destId="{A21DE191-AA3D-4551-83FC-8B2AC6B4E229}" srcOrd="3" destOrd="0" parTransId="{E4E5C623-9A32-407B-B6D6-8A075A395F3A}" sibTransId="{7C3D0F38-88B6-4390-84D5-6520AF8B87DD}"/>
    <dgm:cxn modelId="{8F17CC26-07EB-457D-BCF8-B666E2F0967F}" type="presOf" srcId="{E5A22784-99D5-48CA-BA09-6A2EB8B08512}" destId="{A97C1223-4041-4CA6-ABEB-CA34088BFC23}" srcOrd="0" destOrd="0" presId="urn:microsoft.com/office/officeart/2005/8/layout/lProcess3"/>
    <dgm:cxn modelId="{89E2EAC5-E1A9-4E1E-B9F2-575B7175D256}" type="presParOf" srcId="{4C1CCA24-F849-496C-BB99-D768AE062519}" destId="{51514144-5488-4CD6-96EF-FD29F668BED9}" srcOrd="0" destOrd="0" presId="urn:microsoft.com/office/officeart/2005/8/layout/lProcess3"/>
    <dgm:cxn modelId="{0AAAC9E9-8EDF-4854-AEFA-8269AA77DB10}" type="presParOf" srcId="{51514144-5488-4CD6-96EF-FD29F668BED9}" destId="{BF49921B-98DE-4CC4-9772-5B9758144737}" srcOrd="0" destOrd="0" presId="urn:microsoft.com/office/officeart/2005/8/layout/lProcess3"/>
    <dgm:cxn modelId="{2DFBC827-7593-4752-AD08-AC461FF5BE89}" type="presParOf" srcId="{4C1CCA24-F849-496C-BB99-D768AE062519}" destId="{FB3A27EF-72B4-410B-9219-634C9BA7BA08}" srcOrd="1" destOrd="0" presId="urn:microsoft.com/office/officeart/2005/8/layout/lProcess3"/>
    <dgm:cxn modelId="{921CB34A-F1CD-433A-A69A-3E6ABE4C09F6}" type="presParOf" srcId="{4C1CCA24-F849-496C-BB99-D768AE062519}" destId="{542D65F9-0878-43A6-A95B-027AC38903C6}" srcOrd="2" destOrd="0" presId="urn:microsoft.com/office/officeart/2005/8/layout/lProcess3"/>
    <dgm:cxn modelId="{A3D584B4-EF38-4090-88AF-15BF525C16DE}" type="presParOf" srcId="{542D65F9-0878-43A6-A95B-027AC38903C6}" destId="{37103688-43B5-434E-A8AF-740EA33A5730}" srcOrd="0" destOrd="0" presId="urn:microsoft.com/office/officeart/2005/8/layout/lProcess3"/>
    <dgm:cxn modelId="{53AD64FE-E328-455C-9EDF-4249C8028A9D}" type="presParOf" srcId="{4C1CCA24-F849-496C-BB99-D768AE062519}" destId="{DCEBE82F-02C5-499A-93E5-E81BAEB43636}" srcOrd="3" destOrd="0" presId="urn:microsoft.com/office/officeart/2005/8/layout/lProcess3"/>
    <dgm:cxn modelId="{FC61F064-7FEC-40BE-8CB5-06B7570F8736}" type="presParOf" srcId="{4C1CCA24-F849-496C-BB99-D768AE062519}" destId="{66D856E9-71BC-43C1-BB28-1EDADE76E3B9}" srcOrd="4" destOrd="0" presId="urn:microsoft.com/office/officeart/2005/8/layout/lProcess3"/>
    <dgm:cxn modelId="{C308FD03-9F6F-4C52-8D82-60A75D1A5280}" type="presParOf" srcId="{66D856E9-71BC-43C1-BB28-1EDADE76E3B9}" destId="{A97C1223-4041-4CA6-ABEB-CA34088BFC23}" srcOrd="0" destOrd="0" presId="urn:microsoft.com/office/officeart/2005/8/layout/lProcess3"/>
    <dgm:cxn modelId="{5E3DA341-3BA9-4422-BE98-6B23F867D174}" type="presParOf" srcId="{4C1CCA24-F849-496C-BB99-D768AE062519}" destId="{3310F91C-AA12-40C6-A1D7-A6C14E5EBDAA}" srcOrd="5" destOrd="0" presId="urn:microsoft.com/office/officeart/2005/8/layout/lProcess3"/>
    <dgm:cxn modelId="{4F5BD01D-7304-4D92-8FAB-D68A61942CC3}" type="presParOf" srcId="{4C1CCA24-F849-496C-BB99-D768AE062519}" destId="{C29F2E0F-B390-4455-BA05-E1435873D91F}" srcOrd="6" destOrd="0" presId="urn:microsoft.com/office/officeart/2005/8/layout/lProcess3"/>
    <dgm:cxn modelId="{8D940AB3-9FD7-4190-8FBB-3767161AC13D}" type="presParOf" srcId="{C29F2E0F-B390-4455-BA05-E1435873D91F}" destId="{01084C21-6FB1-4E0C-AFFF-828C3CEAA318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9BB05D6-C824-4996-A1E5-4F7514C0F662}" type="doc">
      <dgm:prSet loTypeId="urn:microsoft.com/office/officeart/2005/8/layout/orgChart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7BE992C7-6D3D-419E-B60E-2B35648B68C0}">
      <dgm:prSet/>
      <dgm:spPr/>
      <dgm:t>
        <a:bodyPr/>
        <a:lstStyle/>
        <a:p>
          <a:pPr rtl="1"/>
          <a:r>
            <a:rPr lang="ar-SA" b="1" smtClean="0"/>
            <a:t>جامع البيان فى تفسير القرآن (للطبرى)</a:t>
          </a:r>
          <a:endParaRPr lang="ar-SA"/>
        </a:p>
      </dgm:t>
    </dgm:pt>
    <dgm:pt modelId="{638A3890-4534-4C68-8001-21E06FE5F988}" type="parTrans" cxnId="{436AA581-CF24-4579-9AF8-0AE134228959}">
      <dgm:prSet/>
      <dgm:spPr/>
      <dgm:t>
        <a:bodyPr/>
        <a:lstStyle/>
        <a:p>
          <a:pPr rtl="1"/>
          <a:endParaRPr lang="ar-SA"/>
        </a:p>
      </dgm:t>
    </dgm:pt>
    <dgm:pt modelId="{F222406C-3600-4B27-821A-8644DD463755}" type="sibTrans" cxnId="{436AA581-CF24-4579-9AF8-0AE134228959}">
      <dgm:prSet/>
      <dgm:spPr/>
      <dgm:t>
        <a:bodyPr/>
        <a:lstStyle/>
        <a:p>
          <a:pPr rtl="1"/>
          <a:endParaRPr lang="ar-SA"/>
        </a:p>
      </dgm:t>
    </dgm:pt>
    <dgm:pt modelId="{1C6E921C-8C72-4FD4-8CAA-3CC163CE0F7E}" type="pres">
      <dgm:prSet presAssocID="{89BB05D6-C824-4996-A1E5-4F7514C0F66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E5FCB75E-A9F6-4D61-B0AE-EBF77774DF4E}" type="pres">
      <dgm:prSet presAssocID="{7BE992C7-6D3D-419E-B60E-2B35648B68C0}" presName="hierRoot1" presStyleCnt="0">
        <dgm:presLayoutVars>
          <dgm:hierBranch val="init"/>
        </dgm:presLayoutVars>
      </dgm:prSet>
      <dgm:spPr/>
    </dgm:pt>
    <dgm:pt modelId="{B2A9489A-0D60-4299-949F-5CD806700EB1}" type="pres">
      <dgm:prSet presAssocID="{7BE992C7-6D3D-419E-B60E-2B35648B68C0}" presName="rootComposite1" presStyleCnt="0"/>
      <dgm:spPr/>
    </dgm:pt>
    <dgm:pt modelId="{FFA4C431-9411-42E4-A3A1-95B763F5A9FB}" type="pres">
      <dgm:prSet presAssocID="{7BE992C7-6D3D-419E-B60E-2B35648B68C0}" presName="rootText1" presStyleLbl="node0" presStyleIdx="0" presStyleCnt="1" custScaleY="11457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B95069E-7E30-4306-AEE2-64992E47D70F}" type="pres">
      <dgm:prSet presAssocID="{7BE992C7-6D3D-419E-B60E-2B35648B68C0}" presName="rootConnector1" presStyleLbl="node1" presStyleIdx="0" presStyleCnt="0"/>
      <dgm:spPr/>
      <dgm:t>
        <a:bodyPr/>
        <a:lstStyle/>
        <a:p>
          <a:pPr rtl="1"/>
          <a:endParaRPr lang="ar-SA"/>
        </a:p>
      </dgm:t>
    </dgm:pt>
    <dgm:pt modelId="{AD4902F1-99EF-4C28-84C7-9856C532302B}" type="pres">
      <dgm:prSet presAssocID="{7BE992C7-6D3D-419E-B60E-2B35648B68C0}" presName="hierChild2" presStyleCnt="0"/>
      <dgm:spPr/>
    </dgm:pt>
    <dgm:pt modelId="{DD98C8C8-8F4C-495F-AA28-DF106D1D3414}" type="pres">
      <dgm:prSet presAssocID="{7BE992C7-6D3D-419E-B60E-2B35648B68C0}" presName="hierChild3" presStyleCnt="0"/>
      <dgm:spPr/>
    </dgm:pt>
  </dgm:ptLst>
  <dgm:cxnLst>
    <dgm:cxn modelId="{6B2B3B75-C1EC-4074-80A0-2DDE3ADD83BE}" type="presOf" srcId="{7BE992C7-6D3D-419E-B60E-2B35648B68C0}" destId="{5B95069E-7E30-4306-AEE2-64992E47D70F}" srcOrd="1" destOrd="0" presId="urn:microsoft.com/office/officeart/2005/8/layout/orgChart1"/>
    <dgm:cxn modelId="{0D4742D4-F197-4363-B715-C08748868A9D}" type="presOf" srcId="{7BE992C7-6D3D-419E-B60E-2B35648B68C0}" destId="{FFA4C431-9411-42E4-A3A1-95B763F5A9FB}" srcOrd="0" destOrd="0" presId="urn:microsoft.com/office/officeart/2005/8/layout/orgChart1"/>
    <dgm:cxn modelId="{436AA581-CF24-4579-9AF8-0AE134228959}" srcId="{89BB05D6-C824-4996-A1E5-4F7514C0F662}" destId="{7BE992C7-6D3D-419E-B60E-2B35648B68C0}" srcOrd="0" destOrd="0" parTransId="{638A3890-4534-4C68-8001-21E06FE5F988}" sibTransId="{F222406C-3600-4B27-821A-8644DD463755}"/>
    <dgm:cxn modelId="{2766F878-637B-430D-B068-27593BB3CA10}" type="presOf" srcId="{89BB05D6-C824-4996-A1E5-4F7514C0F662}" destId="{1C6E921C-8C72-4FD4-8CAA-3CC163CE0F7E}" srcOrd="0" destOrd="0" presId="urn:microsoft.com/office/officeart/2005/8/layout/orgChart1"/>
    <dgm:cxn modelId="{DD8FC97D-5402-49D1-8791-59656568D6FC}" type="presParOf" srcId="{1C6E921C-8C72-4FD4-8CAA-3CC163CE0F7E}" destId="{E5FCB75E-A9F6-4D61-B0AE-EBF77774DF4E}" srcOrd="0" destOrd="0" presId="urn:microsoft.com/office/officeart/2005/8/layout/orgChart1"/>
    <dgm:cxn modelId="{1F4EB3B0-37E1-42FF-9E52-5ABB14423FAE}" type="presParOf" srcId="{E5FCB75E-A9F6-4D61-B0AE-EBF77774DF4E}" destId="{B2A9489A-0D60-4299-949F-5CD806700EB1}" srcOrd="0" destOrd="0" presId="urn:microsoft.com/office/officeart/2005/8/layout/orgChart1"/>
    <dgm:cxn modelId="{74538282-27E5-43F0-983D-D5E02F2453A5}" type="presParOf" srcId="{B2A9489A-0D60-4299-949F-5CD806700EB1}" destId="{FFA4C431-9411-42E4-A3A1-95B763F5A9FB}" srcOrd="0" destOrd="0" presId="urn:microsoft.com/office/officeart/2005/8/layout/orgChart1"/>
    <dgm:cxn modelId="{64C31C81-50D4-4403-8EAC-CA342F8E4A70}" type="presParOf" srcId="{B2A9489A-0D60-4299-949F-5CD806700EB1}" destId="{5B95069E-7E30-4306-AEE2-64992E47D70F}" srcOrd="1" destOrd="0" presId="urn:microsoft.com/office/officeart/2005/8/layout/orgChart1"/>
    <dgm:cxn modelId="{C826C7DC-E559-4D30-B6FB-56DA5638FE12}" type="presParOf" srcId="{E5FCB75E-A9F6-4D61-B0AE-EBF77774DF4E}" destId="{AD4902F1-99EF-4C28-84C7-9856C532302B}" srcOrd="1" destOrd="0" presId="urn:microsoft.com/office/officeart/2005/8/layout/orgChart1"/>
    <dgm:cxn modelId="{C13C5E2C-09D1-43BC-A3DA-7C86AC10D8E1}" type="presParOf" srcId="{E5FCB75E-A9F6-4D61-B0AE-EBF77774DF4E}" destId="{DD98C8C8-8F4C-495F-AA28-DF106D1D341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0CA98E3-36B5-4066-9DC9-D0807CE84379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79665E78-EF46-47F2-98C6-83B72936AFAB}">
      <dgm:prSet custT="1"/>
      <dgm:spPr/>
      <dgm:t>
        <a:bodyPr/>
        <a:lstStyle/>
        <a:p>
          <a:pPr rtl="1"/>
          <a:r>
            <a:rPr lang="ar-SA" sz="3200" b="1" dirty="0" smtClean="0"/>
            <a:t>التعريف بمؤلف هذا التفسير:</a:t>
          </a:r>
          <a:endParaRPr lang="ar-SA" sz="3200" dirty="0"/>
        </a:p>
      </dgm:t>
    </dgm:pt>
    <dgm:pt modelId="{014A51F5-9BE2-480A-B9B9-E92F729D0CF8}" type="parTrans" cxnId="{97E9B3D7-1BAC-4698-A0D2-18D0E0F04995}">
      <dgm:prSet/>
      <dgm:spPr/>
      <dgm:t>
        <a:bodyPr/>
        <a:lstStyle/>
        <a:p>
          <a:pPr rtl="1"/>
          <a:endParaRPr lang="ar-SA"/>
        </a:p>
      </dgm:t>
    </dgm:pt>
    <dgm:pt modelId="{1A73ED6A-5702-429A-9E0C-3BB063AF5826}" type="sibTrans" cxnId="{97E9B3D7-1BAC-4698-A0D2-18D0E0F04995}">
      <dgm:prSet/>
      <dgm:spPr/>
      <dgm:t>
        <a:bodyPr/>
        <a:lstStyle/>
        <a:p>
          <a:pPr rtl="1"/>
          <a:endParaRPr lang="ar-SA"/>
        </a:p>
      </dgm:t>
    </dgm:pt>
    <dgm:pt modelId="{8142F145-0600-4E00-B66A-C1D59F038BA7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مؤلف هذا التفسير، هو أبو جعفر، محمد بن جرير بن يزيد بن كثير ابن غالب </a:t>
          </a:r>
          <a:r>
            <a:rPr lang="ar-SA" dirty="0" err="1" smtClean="0"/>
            <a:t>الطبرى</a:t>
          </a:r>
          <a:r>
            <a:rPr lang="ar-SA" dirty="0" smtClean="0"/>
            <a:t>، الإمام الجليل، المجتهد المطلق، صاحب التصانيف المشهورة.</a:t>
          </a:r>
          <a:endParaRPr lang="ar-SA" dirty="0"/>
        </a:p>
      </dgm:t>
    </dgm:pt>
    <dgm:pt modelId="{8C6F7EFF-572E-4F8B-A8CC-F4E2A6FFE790}" type="parTrans" cxnId="{B7EF8E67-BC1C-492B-9D3F-918D4BC0FCE0}">
      <dgm:prSet/>
      <dgm:spPr/>
      <dgm:t>
        <a:bodyPr/>
        <a:lstStyle/>
        <a:p>
          <a:pPr rtl="1"/>
          <a:endParaRPr lang="ar-SA"/>
        </a:p>
      </dgm:t>
    </dgm:pt>
    <dgm:pt modelId="{D1FCE50E-089B-41C1-8BB7-71BBB669DB13}" type="sibTrans" cxnId="{B7EF8E67-BC1C-492B-9D3F-918D4BC0FCE0}">
      <dgm:prSet/>
      <dgm:spPr/>
      <dgm:t>
        <a:bodyPr/>
        <a:lstStyle/>
        <a:p>
          <a:pPr rtl="1"/>
          <a:endParaRPr lang="ar-SA"/>
        </a:p>
      </dgm:t>
    </dgm:pt>
    <dgm:pt modelId="{BD22F10E-9A0B-4344-8E38-BDEFC172CDAE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mtClean="0"/>
            <a:t>وهو من أهل آمل طبرستان، وُلِدَ بها سنة 224 هـ (أربع وعشرين ومائتين من الهجرة)، ورحل من بلده فى طلب العلم ، وطوَّف فى الأقاليم.</a:t>
          </a:r>
          <a:endParaRPr lang="ar-SA"/>
        </a:p>
      </dgm:t>
    </dgm:pt>
    <dgm:pt modelId="{CD11AE4E-5EA0-4B4E-ABE7-B7EBBF31A306}" type="parTrans" cxnId="{9E55CC06-67F8-430E-AB2D-1492FD5781C0}">
      <dgm:prSet/>
      <dgm:spPr/>
      <dgm:t>
        <a:bodyPr/>
        <a:lstStyle/>
        <a:p>
          <a:pPr rtl="1"/>
          <a:endParaRPr lang="ar-SA"/>
        </a:p>
      </dgm:t>
    </dgm:pt>
    <dgm:pt modelId="{3111D8AA-681E-497E-8E1A-32CED5DFB2EC}" type="sibTrans" cxnId="{9E55CC06-67F8-430E-AB2D-1492FD5781C0}">
      <dgm:prSet/>
      <dgm:spPr/>
      <dgm:t>
        <a:bodyPr/>
        <a:lstStyle/>
        <a:p>
          <a:pPr rtl="1"/>
          <a:endParaRPr lang="ar-SA"/>
        </a:p>
      </dgm:t>
    </dgm:pt>
    <dgm:pt modelId="{08C3C9FA-9AD6-41AE-9474-6579D8F0E3F9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فسُمِعَ بمصر والشام والعراق، ثم ألقى عصاه واستقر ببغداد، وبقى بها إلى أن مات سنة 310 هـ (عشر وثلاثمائة من الهجرة).</a:t>
          </a:r>
          <a:endParaRPr lang="ar-SA" dirty="0"/>
        </a:p>
      </dgm:t>
    </dgm:pt>
    <dgm:pt modelId="{CB138976-16DB-43E1-9FF3-F2A017C7FC8E}" type="parTrans" cxnId="{CB1325E8-9881-45BB-B76B-094233A91EF5}">
      <dgm:prSet/>
      <dgm:spPr/>
      <dgm:t>
        <a:bodyPr/>
        <a:lstStyle/>
        <a:p>
          <a:pPr rtl="1"/>
          <a:endParaRPr lang="ar-SA"/>
        </a:p>
      </dgm:t>
    </dgm:pt>
    <dgm:pt modelId="{03A2E412-8D64-407D-A1C8-E0546052E3C2}" type="sibTrans" cxnId="{CB1325E8-9881-45BB-B76B-094233A91EF5}">
      <dgm:prSet/>
      <dgm:spPr/>
      <dgm:t>
        <a:bodyPr/>
        <a:lstStyle/>
        <a:p>
          <a:pPr rtl="1"/>
          <a:endParaRPr lang="ar-SA"/>
        </a:p>
      </dgm:t>
    </dgm:pt>
    <dgm:pt modelId="{1918C0CF-B0E1-49AD-9A92-641285A340AE}" type="pres">
      <dgm:prSet presAssocID="{90CA98E3-36B5-4066-9DC9-D0807CE8437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22EA74A2-FA27-4AD8-8F8A-B4042C2FDEBB}" type="pres">
      <dgm:prSet presAssocID="{79665E78-EF46-47F2-98C6-83B72936AFAB}" presName="horFlow" presStyleCnt="0"/>
      <dgm:spPr/>
    </dgm:pt>
    <dgm:pt modelId="{530A8B34-EF00-49EE-88CD-8A09A20A2AAD}" type="pres">
      <dgm:prSet presAssocID="{79665E78-EF46-47F2-98C6-83B72936AFAB}" presName="bigChev" presStyleLbl="node1" presStyleIdx="0" presStyleCnt="4" custScaleX="243230" custScaleY="70650"/>
      <dgm:spPr/>
      <dgm:t>
        <a:bodyPr/>
        <a:lstStyle/>
        <a:p>
          <a:pPr rtl="1"/>
          <a:endParaRPr lang="ar-SA"/>
        </a:p>
      </dgm:t>
    </dgm:pt>
    <dgm:pt modelId="{3990D2E3-593D-443A-9270-0A2CD7B76BCE}" type="pres">
      <dgm:prSet presAssocID="{79665E78-EF46-47F2-98C6-83B72936AFAB}" presName="vSp" presStyleCnt="0"/>
      <dgm:spPr/>
    </dgm:pt>
    <dgm:pt modelId="{D83DEB3B-F586-4EF3-84EA-F54E8156687F}" type="pres">
      <dgm:prSet presAssocID="{8142F145-0600-4E00-B66A-C1D59F038BA7}" presName="horFlow" presStyleCnt="0"/>
      <dgm:spPr/>
    </dgm:pt>
    <dgm:pt modelId="{DB22F344-4F26-451B-BD9C-ADD26481F277}" type="pres">
      <dgm:prSet presAssocID="{8142F145-0600-4E00-B66A-C1D59F038BA7}" presName="bigChev" presStyleLbl="node1" presStyleIdx="1" presStyleCnt="4" custScaleX="242942"/>
      <dgm:spPr/>
      <dgm:t>
        <a:bodyPr/>
        <a:lstStyle/>
        <a:p>
          <a:pPr rtl="1"/>
          <a:endParaRPr lang="ar-SA"/>
        </a:p>
      </dgm:t>
    </dgm:pt>
    <dgm:pt modelId="{A0548238-CC05-4698-A790-01EDD237F5E8}" type="pres">
      <dgm:prSet presAssocID="{8142F145-0600-4E00-B66A-C1D59F038BA7}" presName="vSp" presStyleCnt="0"/>
      <dgm:spPr/>
    </dgm:pt>
    <dgm:pt modelId="{24129863-D2AE-47E6-9A90-02E345021E7F}" type="pres">
      <dgm:prSet presAssocID="{BD22F10E-9A0B-4344-8E38-BDEFC172CDAE}" presName="horFlow" presStyleCnt="0"/>
      <dgm:spPr/>
    </dgm:pt>
    <dgm:pt modelId="{E5848A7A-0E86-4291-9FC6-7BC1DFB9F6F2}" type="pres">
      <dgm:prSet presAssocID="{BD22F10E-9A0B-4344-8E38-BDEFC172CDAE}" presName="bigChev" presStyleLbl="node1" presStyleIdx="2" presStyleCnt="4" custScaleX="243230"/>
      <dgm:spPr/>
      <dgm:t>
        <a:bodyPr/>
        <a:lstStyle/>
        <a:p>
          <a:pPr rtl="1"/>
          <a:endParaRPr lang="ar-SA"/>
        </a:p>
      </dgm:t>
    </dgm:pt>
    <dgm:pt modelId="{F1ADCBC9-CE49-45B3-B33B-2AEC48A1F395}" type="pres">
      <dgm:prSet presAssocID="{BD22F10E-9A0B-4344-8E38-BDEFC172CDAE}" presName="vSp" presStyleCnt="0"/>
      <dgm:spPr/>
    </dgm:pt>
    <dgm:pt modelId="{8DBA4063-ED36-4815-8372-BAA6AC8EBAE9}" type="pres">
      <dgm:prSet presAssocID="{08C3C9FA-9AD6-41AE-9474-6579D8F0E3F9}" presName="horFlow" presStyleCnt="0"/>
      <dgm:spPr/>
    </dgm:pt>
    <dgm:pt modelId="{DEB47A58-4C4A-4C1B-9784-AD455C7D3834}" type="pres">
      <dgm:prSet presAssocID="{08C3C9FA-9AD6-41AE-9474-6579D8F0E3F9}" presName="bigChev" presStyleLbl="node1" presStyleIdx="3" presStyleCnt="4" custScaleX="243230"/>
      <dgm:spPr/>
      <dgm:t>
        <a:bodyPr/>
        <a:lstStyle/>
        <a:p>
          <a:pPr rtl="1"/>
          <a:endParaRPr lang="ar-SA"/>
        </a:p>
      </dgm:t>
    </dgm:pt>
  </dgm:ptLst>
  <dgm:cxnLst>
    <dgm:cxn modelId="{93BD75B7-0C2D-4689-8CAD-9920EDC274BE}" type="presOf" srcId="{BD22F10E-9A0B-4344-8E38-BDEFC172CDAE}" destId="{E5848A7A-0E86-4291-9FC6-7BC1DFB9F6F2}" srcOrd="0" destOrd="0" presId="urn:microsoft.com/office/officeart/2005/8/layout/lProcess3"/>
    <dgm:cxn modelId="{A2D52991-F7CD-498E-BB32-01474D3BF3BF}" type="presOf" srcId="{8142F145-0600-4E00-B66A-C1D59F038BA7}" destId="{DB22F344-4F26-451B-BD9C-ADD26481F277}" srcOrd="0" destOrd="0" presId="urn:microsoft.com/office/officeart/2005/8/layout/lProcess3"/>
    <dgm:cxn modelId="{9E55CC06-67F8-430E-AB2D-1492FD5781C0}" srcId="{90CA98E3-36B5-4066-9DC9-D0807CE84379}" destId="{BD22F10E-9A0B-4344-8E38-BDEFC172CDAE}" srcOrd="2" destOrd="0" parTransId="{CD11AE4E-5EA0-4B4E-ABE7-B7EBBF31A306}" sibTransId="{3111D8AA-681E-497E-8E1A-32CED5DFB2EC}"/>
    <dgm:cxn modelId="{97E9B3D7-1BAC-4698-A0D2-18D0E0F04995}" srcId="{90CA98E3-36B5-4066-9DC9-D0807CE84379}" destId="{79665E78-EF46-47F2-98C6-83B72936AFAB}" srcOrd="0" destOrd="0" parTransId="{014A51F5-9BE2-480A-B9B9-E92F729D0CF8}" sibTransId="{1A73ED6A-5702-429A-9E0C-3BB063AF5826}"/>
    <dgm:cxn modelId="{E2A56AD3-E197-475E-B7F9-375100ABC0D8}" type="presOf" srcId="{90CA98E3-36B5-4066-9DC9-D0807CE84379}" destId="{1918C0CF-B0E1-49AD-9A92-641285A340AE}" srcOrd="0" destOrd="0" presId="urn:microsoft.com/office/officeart/2005/8/layout/lProcess3"/>
    <dgm:cxn modelId="{CB1325E8-9881-45BB-B76B-094233A91EF5}" srcId="{90CA98E3-36B5-4066-9DC9-D0807CE84379}" destId="{08C3C9FA-9AD6-41AE-9474-6579D8F0E3F9}" srcOrd="3" destOrd="0" parTransId="{CB138976-16DB-43E1-9FF3-F2A017C7FC8E}" sibTransId="{03A2E412-8D64-407D-A1C8-E0546052E3C2}"/>
    <dgm:cxn modelId="{7F4BA407-FF30-4F99-8D87-EBB85406573B}" type="presOf" srcId="{79665E78-EF46-47F2-98C6-83B72936AFAB}" destId="{530A8B34-EF00-49EE-88CD-8A09A20A2AAD}" srcOrd="0" destOrd="0" presId="urn:microsoft.com/office/officeart/2005/8/layout/lProcess3"/>
    <dgm:cxn modelId="{B7EF8E67-BC1C-492B-9D3F-918D4BC0FCE0}" srcId="{90CA98E3-36B5-4066-9DC9-D0807CE84379}" destId="{8142F145-0600-4E00-B66A-C1D59F038BA7}" srcOrd="1" destOrd="0" parTransId="{8C6F7EFF-572E-4F8B-A8CC-F4E2A6FFE790}" sibTransId="{D1FCE50E-089B-41C1-8BB7-71BBB669DB13}"/>
    <dgm:cxn modelId="{1B934165-0905-40A0-AE63-34AA4379E7B2}" type="presOf" srcId="{08C3C9FA-9AD6-41AE-9474-6579D8F0E3F9}" destId="{DEB47A58-4C4A-4C1B-9784-AD455C7D3834}" srcOrd="0" destOrd="0" presId="urn:microsoft.com/office/officeart/2005/8/layout/lProcess3"/>
    <dgm:cxn modelId="{AF27BDDC-800A-470E-8468-7753C7AC3C12}" type="presParOf" srcId="{1918C0CF-B0E1-49AD-9A92-641285A340AE}" destId="{22EA74A2-FA27-4AD8-8F8A-B4042C2FDEBB}" srcOrd="0" destOrd="0" presId="urn:microsoft.com/office/officeart/2005/8/layout/lProcess3"/>
    <dgm:cxn modelId="{6C0C0407-F5CC-4363-AB30-21F408E1089D}" type="presParOf" srcId="{22EA74A2-FA27-4AD8-8F8A-B4042C2FDEBB}" destId="{530A8B34-EF00-49EE-88CD-8A09A20A2AAD}" srcOrd="0" destOrd="0" presId="urn:microsoft.com/office/officeart/2005/8/layout/lProcess3"/>
    <dgm:cxn modelId="{57044662-E5AF-4C96-8B10-6294F56EE69A}" type="presParOf" srcId="{1918C0CF-B0E1-49AD-9A92-641285A340AE}" destId="{3990D2E3-593D-443A-9270-0A2CD7B76BCE}" srcOrd="1" destOrd="0" presId="urn:microsoft.com/office/officeart/2005/8/layout/lProcess3"/>
    <dgm:cxn modelId="{45AF9800-0DCF-4B26-91B1-C0A10CFF9C3A}" type="presParOf" srcId="{1918C0CF-B0E1-49AD-9A92-641285A340AE}" destId="{D83DEB3B-F586-4EF3-84EA-F54E8156687F}" srcOrd="2" destOrd="0" presId="urn:microsoft.com/office/officeart/2005/8/layout/lProcess3"/>
    <dgm:cxn modelId="{E36F0C18-4560-48D9-A419-8CA9454D05F3}" type="presParOf" srcId="{D83DEB3B-F586-4EF3-84EA-F54E8156687F}" destId="{DB22F344-4F26-451B-BD9C-ADD26481F277}" srcOrd="0" destOrd="0" presId="urn:microsoft.com/office/officeart/2005/8/layout/lProcess3"/>
    <dgm:cxn modelId="{F1504336-8B7C-4C6C-A5F5-22A057123EC1}" type="presParOf" srcId="{1918C0CF-B0E1-49AD-9A92-641285A340AE}" destId="{A0548238-CC05-4698-A790-01EDD237F5E8}" srcOrd="3" destOrd="0" presId="urn:microsoft.com/office/officeart/2005/8/layout/lProcess3"/>
    <dgm:cxn modelId="{94723C8A-F2D4-4FB7-8DC0-AFA9401967ED}" type="presParOf" srcId="{1918C0CF-B0E1-49AD-9A92-641285A340AE}" destId="{24129863-D2AE-47E6-9A90-02E345021E7F}" srcOrd="4" destOrd="0" presId="urn:microsoft.com/office/officeart/2005/8/layout/lProcess3"/>
    <dgm:cxn modelId="{E34FEEB3-0947-455D-8A84-437D37A57B78}" type="presParOf" srcId="{24129863-D2AE-47E6-9A90-02E345021E7F}" destId="{E5848A7A-0E86-4291-9FC6-7BC1DFB9F6F2}" srcOrd="0" destOrd="0" presId="urn:microsoft.com/office/officeart/2005/8/layout/lProcess3"/>
    <dgm:cxn modelId="{0F0E7CD6-FA1B-4A11-8B76-169C240C5DCF}" type="presParOf" srcId="{1918C0CF-B0E1-49AD-9A92-641285A340AE}" destId="{F1ADCBC9-CE49-45B3-B33B-2AEC48A1F395}" srcOrd="5" destOrd="0" presId="urn:microsoft.com/office/officeart/2005/8/layout/lProcess3"/>
    <dgm:cxn modelId="{D7ADC38D-0634-4226-907B-AB559A3F2C79}" type="presParOf" srcId="{1918C0CF-B0E1-49AD-9A92-641285A340AE}" destId="{8DBA4063-ED36-4815-8372-BAA6AC8EBAE9}" srcOrd="6" destOrd="0" presId="urn:microsoft.com/office/officeart/2005/8/layout/lProcess3"/>
    <dgm:cxn modelId="{BAD9D587-FFB2-4A2E-8F5C-E672399CA85C}" type="presParOf" srcId="{8DBA4063-ED36-4815-8372-BAA6AC8EBAE9}" destId="{DEB47A58-4C4A-4C1B-9784-AD455C7D3834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C61AAB1-91DC-4D68-8F86-B7CB2AB7C7CB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7B16034A-CCF6-4087-B115-4BBBF544C763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pPr rtl="1"/>
          <a:r>
            <a:rPr lang="ar-SA" b="1" dirty="0" smtClean="0"/>
            <a:t>مبلغه من العلم والعدالة:</a:t>
          </a:r>
          <a:endParaRPr lang="ar-SA" dirty="0"/>
        </a:p>
      </dgm:t>
    </dgm:pt>
    <dgm:pt modelId="{11BE037B-8A50-460D-8578-5C1419732AB6}" type="parTrans" cxnId="{2CAB3F66-7F21-4050-BCE1-1762DCD65AB2}">
      <dgm:prSet/>
      <dgm:spPr/>
      <dgm:t>
        <a:bodyPr/>
        <a:lstStyle/>
        <a:p>
          <a:pPr rtl="1"/>
          <a:endParaRPr lang="ar-SA"/>
        </a:p>
      </dgm:t>
    </dgm:pt>
    <dgm:pt modelId="{DC1C685A-C499-47F6-8CBE-A629BF0DE6FE}" type="sibTrans" cxnId="{2CAB3F66-7F21-4050-BCE1-1762DCD65AB2}">
      <dgm:prSet/>
      <dgm:spPr/>
      <dgm:t>
        <a:bodyPr/>
        <a:lstStyle/>
        <a:p>
          <a:pPr rtl="1"/>
          <a:endParaRPr lang="ar-SA"/>
        </a:p>
      </dgm:t>
    </dgm:pt>
    <dgm:pt modelId="{583A3E42-9D72-4A29-B6C8-08C7806367AC}">
      <dgm:prSet custT="1"/>
      <dgm:spPr>
        <a:solidFill>
          <a:schemeClr val="bg2">
            <a:lumMod val="10000"/>
          </a:schemeClr>
        </a:solidFill>
      </dgm:spPr>
      <dgm:t>
        <a:bodyPr/>
        <a:lstStyle/>
        <a:p>
          <a:pPr algn="r" rtl="1"/>
          <a:r>
            <a:rPr lang="ar-SA" sz="3200" dirty="0" smtClean="0"/>
            <a:t>كان أحد العلماء الأفزاز </a:t>
          </a:r>
          <a:endParaRPr lang="ar-SA" sz="3200" dirty="0"/>
        </a:p>
      </dgm:t>
    </dgm:pt>
    <dgm:pt modelId="{B0F7E4D1-65C0-4422-8D27-CB783E638163}" type="parTrans" cxnId="{A1519365-F950-43D8-99EB-13615360605F}">
      <dgm:prSet/>
      <dgm:spPr/>
      <dgm:t>
        <a:bodyPr/>
        <a:lstStyle/>
        <a:p>
          <a:pPr rtl="1"/>
          <a:endParaRPr lang="ar-SA"/>
        </a:p>
      </dgm:t>
    </dgm:pt>
    <dgm:pt modelId="{363ADAC5-08B9-414F-BAEE-A49CBBD8783E}" type="sibTrans" cxnId="{A1519365-F950-43D8-99EB-13615360605F}">
      <dgm:prSet/>
      <dgm:spPr/>
      <dgm:t>
        <a:bodyPr/>
        <a:lstStyle/>
        <a:p>
          <a:pPr rtl="1"/>
          <a:endParaRPr lang="ar-SA"/>
        </a:p>
      </dgm:t>
    </dgm:pt>
    <dgm:pt modelId="{2D69A3CE-4873-4C40-ACB8-FF2C0DB8177E}">
      <dgm:prSet custT="1"/>
      <dgm:spPr>
        <a:solidFill>
          <a:schemeClr val="bg2">
            <a:lumMod val="10000"/>
          </a:schemeClr>
        </a:solidFill>
      </dgm:spPr>
      <dgm:t>
        <a:bodyPr/>
        <a:lstStyle/>
        <a:p>
          <a:pPr algn="r" rtl="1"/>
          <a:r>
            <a:rPr lang="ar-SA" sz="3200" dirty="0" smtClean="0"/>
            <a:t>فريد عصره وزمانه</a:t>
          </a:r>
          <a:endParaRPr lang="ar-SA" sz="3200" dirty="0"/>
        </a:p>
      </dgm:t>
    </dgm:pt>
    <dgm:pt modelId="{EBF4C459-409B-46FF-AB2A-1D160B5FC3CD}" type="parTrans" cxnId="{22E91081-D063-46EC-B096-E47DEADB7AAF}">
      <dgm:prSet/>
      <dgm:spPr/>
      <dgm:t>
        <a:bodyPr/>
        <a:lstStyle/>
        <a:p>
          <a:pPr rtl="1"/>
          <a:endParaRPr lang="ar-SA"/>
        </a:p>
      </dgm:t>
    </dgm:pt>
    <dgm:pt modelId="{026B7DBE-1A83-4DC4-96E3-D69F31A8560B}" type="sibTrans" cxnId="{22E91081-D063-46EC-B096-E47DEADB7AAF}">
      <dgm:prSet/>
      <dgm:spPr/>
      <dgm:t>
        <a:bodyPr/>
        <a:lstStyle/>
        <a:p>
          <a:pPr rtl="1"/>
          <a:endParaRPr lang="ar-SA"/>
        </a:p>
      </dgm:t>
    </dgm:pt>
    <dgm:pt modelId="{60B07FC8-D09F-4649-8169-2C0F251669B2}">
      <dgm:prSet custT="1"/>
      <dgm:spPr>
        <a:solidFill>
          <a:schemeClr val="bg2">
            <a:lumMod val="10000"/>
          </a:schemeClr>
        </a:solidFill>
      </dgm:spPr>
      <dgm:t>
        <a:bodyPr/>
        <a:lstStyle/>
        <a:p>
          <a:pPr algn="r" rtl="1"/>
          <a:r>
            <a:rPr lang="ar-SA" sz="3200" dirty="0" smtClean="0"/>
            <a:t>رجل موسوعة بكل ما تحمل الكلمة من معنى</a:t>
          </a:r>
          <a:endParaRPr lang="ar-SA" sz="3200" dirty="0"/>
        </a:p>
      </dgm:t>
    </dgm:pt>
    <dgm:pt modelId="{722AF6D4-8219-4777-A2CA-43EEE2689C32}" type="parTrans" cxnId="{9421A224-C851-418A-AE27-AB2028AABA0A}">
      <dgm:prSet/>
      <dgm:spPr/>
      <dgm:t>
        <a:bodyPr/>
        <a:lstStyle/>
        <a:p>
          <a:pPr rtl="1"/>
          <a:endParaRPr lang="ar-SA"/>
        </a:p>
      </dgm:t>
    </dgm:pt>
    <dgm:pt modelId="{88F6E210-2670-4597-9353-6133A20EAD38}" type="sibTrans" cxnId="{9421A224-C851-418A-AE27-AB2028AABA0A}">
      <dgm:prSet/>
      <dgm:spPr/>
      <dgm:t>
        <a:bodyPr/>
        <a:lstStyle/>
        <a:p>
          <a:pPr rtl="1"/>
          <a:endParaRPr lang="ar-SA"/>
        </a:p>
      </dgm:t>
    </dgm:pt>
    <dgm:pt modelId="{672A42FD-E7BA-4181-BA39-156D38D53226}" type="pres">
      <dgm:prSet presAssocID="{AC61AAB1-91DC-4D68-8F86-B7CB2AB7C7C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4C6CA6BB-E83B-4FDA-B35A-06D0EDB91145}" type="pres">
      <dgm:prSet presAssocID="{7B16034A-CCF6-4087-B115-4BBBF544C763}" presName="composite" presStyleCnt="0"/>
      <dgm:spPr/>
    </dgm:pt>
    <dgm:pt modelId="{30AD3532-1DBE-4552-AD2E-A0A860791B02}" type="pres">
      <dgm:prSet presAssocID="{7B16034A-CCF6-4087-B115-4BBBF544C763}" presName="imgShp" presStyleLbl="fgImgPlace1" presStyleIdx="0" presStyleCnt="4"/>
      <dgm:spPr/>
    </dgm:pt>
    <dgm:pt modelId="{49105FB7-E4C7-4CB5-939A-599D9868FE0E}" type="pres">
      <dgm:prSet presAssocID="{7B16034A-CCF6-4087-B115-4BBBF544C763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A200B28-993D-43A4-87D8-65B1526E58F8}" type="pres">
      <dgm:prSet presAssocID="{DC1C685A-C499-47F6-8CBE-A629BF0DE6FE}" presName="spacing" presStyleCnt="0"/>
      <dgm:spPr/>
    </dgm:pt>
    <dgm:pt modelId="{C7DCC9B7-30C5-40F7-8054-4FFA5888BCA2}" type="pres">
      <dgm:prSet presAssocID="{583A3E42-9D72-4A29-B6C8-08C7806367AC}" presName="composite" presStyleCnt="0"/>
      <dgm:spPr/>
    </dgm:pt>
    <dgm:pt modelId="{E8179091-A750-4393-874B-5E1DB70229A9}" type="pres">
      <dgm:prSet presAssocID="{583A3E42-9D72-4A29-B6C8-08C7806367AC}" presName="imgShp" presStyleLbl="fgImgPlace1" presStyleIdx="1" presStyleCnt="4"/>
      <dgm:spPr/>
    </dgm:pt>
    <dgm:pt modelId="{DF204F41-5FF5-438A-96F8-958D64EEA5F5}" type="pres">
      <dgm:prSet presAssocID="{583A3E42-9D72-4A29-B6C8-08C7806367AC}" presName="txShp" presStyleLbl="node1" presStyleIdx="1" presStyleCnt="4" custScaleX="15037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FE42E1E-4168-4D3A-9756-030FBB4E89D7}" type="pres">
      <dgm:prSet presAssocID="{363ADAC5-08B9-414F-BAEE-A49CBBD8783E}" presName="spacing" presStyleCnt="0"/>
      <dgm:spPr/>
    </dgm:pt>
    <dgm:pt modelId="{EC4A1F11-6688-492C-8AD8-0954E59F6F5E}" type="pres">
      <dgm:prSet presAssocID="{2D69A3CE-4873-4C40-ACB8-FF2C0DB8177E}" presName="composite" presStyleCnt="0"/>
      <dgm:spPr/>
    </dgm:pt>
    <dgm:pt modelId="{6390DBB8-8674-4AA6-9D56-DD4C4456B2B1}" type="pres">
      <dgm:prSet presAssocID="{2D69A3CE-4873-4C40-ACB8-FF2C0DB8177E}" presName="imgShp" presStyleLbl="fgImgPlace1" presStyleIdx="2" presStyleCnt="4"/>
      <dgm:spPr/>
    </dgm:pt>
    <dgm:pt modelId="{71ACFDD5-2CAA-4991-9EA5-EAD6E11667E8}" type="pres">
      <dgm:prSet presAssocID="{2D69A3CE-4873-4C40-ACB8-FF2C0DB8177E}" presName="txShp" presStyleLbl="node1" presStyleIdx="2" presStyleCnt="4" custScaleX="150376" custLinFactNeighborX="1783" custLinFactNeighborY="65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D1D0BCB-B6C5-4B22-BC9C-840EAB9007C3}" type="pres">
      <dgm:prSet presAssocID="{026B7DBE-1A83-4DC4-96E3-D69F31A8560B}" presName="spacing" presStyleCnt="0"/>
      <dgm:spPr/>
    </dgm:pt>
    <dgm:pt modelId="{ABA41E99-87E1-4385-94F5-8D2D631B50CC}" type="pres">
      <dgm:prSet presAssocID="{60B07FC8-D09F-4649-8169-2C0F251669B2}" presName="composite" presStyleCnt="0"/>
      <dgm:spPr/>
    </dgm:pt>
    <dgm:pt modelId="{2CCFCA91-586B-40DB-B254-5109B9C20E1E}" type="pres">
      <dgm:prSet presAssocID="{60B07FC8-D09F-4649-8169-2C0F251669B2}" presName="imgShp" presStyleLbl="fgImgPlace1" presStyleIdx="3" presStyleCnt="4"/>
      <dgm:spPr/>
    </dgm:pt>
    <dgm:pt modelId="{105A4430-F9B4-4B1F-B4D2-F806A1EB603A}" type="pres">
      <dgm:prSet presAssocID="{60B07FC8-D09F-4649-8169-2C0F251669B2}" presName="txShp" presStyleLbl="node1" presStyleIdx="3" presStyleCnt="4" custScaleX="15037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E289E75B-A049-48FC-803E-6725A3B68F99}" type="presOf" srcId="{583A3E42-9D72-4A29-B6C8-08C7806367AC}" destId="{DF204F41-5FF5-438A-96F8-958D64EEA5F5}" srcOrd="0" destOrd="0" presId="urn:microsoft.com/office/officeart/2005/8/layout/vList3"/>
    <dgm:cxn modelId="{A1519365-F950-43D8-99EB-13615360605F}" srcId="{AC61AAB1-91DC-4D68-8F86-B7CB2AB7C7CB}" destId="{583A3E42-9D72-4A29-B6C8-08C7806367AC}" srcOrd="1" destOrd="0" parTransId="{B0F7E4D1-65C0-4422-8D27-CB783E638163}" sibTransId="{363ADAC5-08B9-414F-BAEE-A49CBBD8783E}"/>
    <dgm:cxn modelId="{8D3F7883-362D-4E2C-BDE2-88C492344041}" type="presOf" srcId="{2D69A3CE-4873-4C40-ACB8-FF2C0DB8177E}" destId="{71ACFDD5-2CAA-4991-9EA5-EAD6E11667E8}" srcOrd="0" destOrd="0" presId="urn:microsoft.com/office/officeart/2005/8/layout/vList3"/>
    <dgm:cxn modelId="{2CAB3F66-7F21-4050-BCE1-1762DCD65AB2}" srcId="{AC61AAB1-91DC-4D68-8F86-B7CB2AB7C7CB}" destId="{7B16034A-CCF6-4087-B115-4BBBF544C763}" srcOrd="0" destOrd="0" parTransId="{11BE037B-8A50-460D-8578-5C1419732AB6}" sibTransId="{DC1C685A-C499-47F6-8CBE-A629BF0DE6FE}"/>
    <dgm:cxn modelId="{EADC7829-CF65-4E05-92A1-D5BCE102BA7B}" type="presOf" srcId="{60B07FC8-D09F-4649-8169-2C0F251669B2}" destId="{105A4430-F9B4-4B1F-B4D2-F806A1EB603A}" srcOrd="0" destOrd="0" presId="urn:microsoft.com/office/officeart/2005/8/layout/vList3"/>
    <dgm:cxn modelId="{B10E9C62-F9F1-4435-815B-B037D6472114}" type="presOf" srcId="{AC61AAB1-91DC-4D68-8F86-B7CB2AB7C7CB}" destId="{672A42FD-E7BA-4181-BA39-156D38D53226}" srcOrd="0" destOrd="0" presId="urn:microsoft.com/office/officeart/2005/8/layout/vList3"/>
    <dgm:cxn modelId="{E520B615-4A9E-4A06-9FC1-8A7F0B6833B0}" type="presOf" srcId="{7B16034A-CCF6-4087-B115-4BBBF544C763}" destId="{49105FB7-E4C7-4CB5-939A-599D9868FE0E}" srcOrd="0" destOrd="0" presId="urn:microsoft.com/office/officeart/2005/8/layout/vList3"/>
    <dgm:cxn modelId="{22E91081-D063-46EC-B096-E47DEADB7AAF}" srcId="{AC61AAB1-91DC-4D68-8F86-B7CB2AB7C7CB}" destId="{2D69A3CE-4873-4C40-ACB8-FF2C0DB8177E}" srcOrd="2" destOrd="0" parTransId="{EBF4C459-409B-46FF-AB2A-1D160B5FC3CD}" sibTransId="{026B7DBE-1A83-4DC4-96E3-D69F31A8560B}"/>
    <dgm:cxn modelId="{9421A224-C851-418A-AE27-AB2028AABA0A}" srcId="{AC61AAB1-91DC-4D68-8F86-B7CB2AB7C7CB}" destId="{60B07FC8-D09F-4649-8169-2C0F251669B2}" srcOrd="3" destOrd="0" parTransId="{722AF6D4-8219-4777-A2CA-43EEE2689C32}" sibTransId="{88F6E210-2670-4597-9353-6133A20EAD38}"/>
    <dgm:cxn modelId="{909CC6E5-B4C8-4022-A337-024972770151}" type="presParOf" srcId="{672A42FD-E7BA-4181-BA39-156D38D53226}" destId="{4C6CA6BB-E83B-4FDA-B35A-06D0EDB91145}" srcOrd="0" destOrd="0" presId="urn:microsoft.com/office/officeart/2005/8/layout/vList3"/>
    <dgm:cxn modelId="{97DA2B9F-28FD-4AA8-B415-ED34854D95CE}" type="presParOf" srcId="{4C6CA6BB-E83B-4FDA-B35A-06D0EDB91145}" destId="{30AD3532-1DBE-4552-AD2E-A0A860791B02}" srcOrd="0" destOrd="0" presId="urn:microsoft.com/office/officeart/2005/8/layout/vList3"/>
    <dgm:cxn modelId="{978F2633-A365-4DA8-8283-467D0AE9092A}" type="presParOf" srcId="{4C6CA6BB-E83B-4FDA-B35A-06D0EDB91145}" destId="{49105FB7-E4C7-4CB5-939A-599D9868FE0E}" srcOrd="1" destOrd="0" presId="urn:microsoft.com/office/officeart/2005/8/layout/vList3"/>
    <dgm:cxn modelId="{D13FB005-EBDB-4171-AFD9-F46F6BC62FA7}" type="presParOf" srcId="{672A42FD-E7BA-4181-BA39-156D38D53226}" destId="{4A200B28-993D-43A4-87D8-65B1526E58F8}" srcOrd="1" destOrd="0" presId="urn:microsoft.com/office/officeart/2005/8/layout/vList3"/>
    <dgm:cxn modelId="{E31C5327-BDC8-444E-910D-62F6E6E85AC0}" type="presParOf" srcId="{672A42FD-E7BA-4181-BA39-156D38D53226}" destId="{C7DCC9B7-30C5-40F7-8054-4FFA5888BCA2}" srcOrd="2" destOrd="0" presId="urn:microsoft.com/office/officeart/2005/8/layout/vList3"/>
    <dgm:cxn modelId="{95614519-D674-4F9F-B12C-C1A07C4DA9AF}" type="presParOf" srcId="{C7DCC9B7-30C5-40F7-8054-4FFA5888BCA2}" destId="{E8179091-A750-4393-874B-5E1DB70229A9}" srcOrd="0" destOrd="0" presId="urn:microsoft.com/office/officeart/2005/8/layout/vList3"/>
    <dgm:cxn modelId="{BA203ABE-C44E-4269-ADE6-1575F6BB252C}" type="presParOf" srcId="{C7DCC9B7-30C5-40F7-8054-4FFA5888BCA2}" destId="{DF204F41-5FF5-438A-96F8-958D64EEA5F5}" srcOrd="1" destOrd="0" presId="urn:microsoft.com/office/officeart/2005/8/layout/vList3"/>
    <dgm:cxn modelId="{B030B653-4FC4-4D21-97EB-11ED37D4DE66}" type="presParOf" srcId="{672A42FD-E7BA-4181-BA39-156D38D53226}" destId="{0FE42E1E-4168-4D3A-9756-030FBB4E89D7}" srcOrd="3" destOrd="0" presId="urn:microsoft.com/office/officeart/2005/8/layout/vList3"/>
    <dgm:cxn modelId="{2EEED15B-566C-4050-A5A5-84661D5F567B}" type="presParOf" srcId="{672A42FD-E7BA-4181-BA39-156D38D53226}" destId="{EC4A1F11-6688-492C-8AD8-0954E59F6F5E}" srcOrd="4" destOrd="0" presId="urn:microsoft.com/office/officeart/2005/8/layout/vList3"/>
    <dgm:cxn modelId="{8E0C5332-288B-4309-8BE5-549916E2BA85}" type="presParOf" srcId="{EC4A1F11-6688-492C-8AD8-0954E59F6F5E}" destId="{6390DBB8-8674-4AA6-9D56-DD4C4456B2B1}" srcOrd="0" destOrd="0" presId="urn:microsoft.com/office/officeart/2005/8/layout/vList3"/>
    <dgm:cxn modelId="{BA63D39C-3C48-4BE5-8912-C1870425458D}" type="presParOf" srcId="{EC4A1F11-6688-492C-8AD8-0954E59F6F5E}" destId="{71ACFDD5-2CAA-4991-9EA5-EAD6E11667E8}" srcOrd="1" destOrd="0" presId="urn:microsoft.com/office/officeart/2005/8/layout/vList3"/>
    <dgm:cxn modelId="{0A565B89-545C-41FE-A323-F66B3C91FF8B}" type="presParOf" srcId="{672A42FD-E7BA-4181-BA39-156D38D53226}" destId="{6D1D0BCB-B6C5-4B22-BC9C-840EAB9007C3}" srcOrd="5" destOrd="0" presId="urn:microsoft.com/office/officeart/2005/8/layout/vList3"/>
    <dgm:cxn modelId="{98C3A52A-4E6D-4050-A61A-07D83CDCC6A9}" type="presParOf" srcId="{672A42FD-E7BA-4181-BA39-156D38D53226}" destId="{ABA41E99-87E1-4385-94F5-8D2D631B50CC}" srcOrd="6" destOrd="0" presId="urn:microsoft.com/office/officeart/2005/8/layout/vList3"/>
    <dgm:cxn modelId="{50385632-0002-4C5E-928C-212718BA789F}" type="presParOf" srcId="{ABA41E99-87E1-4385-94F5-8D2D631B50CC}" destId="{2CCFCA91-586B-40DB-B254-5109B9C20E1E}" srcOrd="0" destOrd="0" presId="urn:microsoft.com/office/officeart/2005/8/layout/vList3"/>
    <dgm:cxn modelId="{EE3DF5D7-738B-434E-B4FF-098EE22DDC09}" type="presParOf" srcId="{ABA41E99-87E1-4385-94F5-8D2D631B50CC}" destId="{105A4430-F9B4-4B1F-B4D2-F806A1EB603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4103CD0-5222-4FD0-A640-58D9DF9EB3B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B7983A6F-33C4-45AC-B4D1-179B86703759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كان عالما بالقرآن  وما تضمنه من أسلوب البيان</a:t>
          </a:r>
          <a:endParaRPr lang="ar-SA" dirty="0"/>
        </a:p>
      </dgm:t>
    </dgm:pt>
    <dgm:pt modelId="{BDB5E4A4-536E-4C56-B1AF-954B082D00E7}" type="parTrans" cxnId="{BBA48EA8-FB76-46B5-8E68-F68C581DC458}">
      <dgm:prSet/>
      <dgm:spPr/>
      <dgm:t>
        <a:bodyPr/>
        <a:lstStyle/>
        <a:p>
          <a:pPr rtl="1"/>
          <a:endParaRPr lang="ar-SA"/>
        </a:p>
      </dgm:t>
    </dgm:pt>
    <dgm:pt modelId="{A9DE0AB2-DBA7-4C21-A2E8-4A258675D232}" type="sibTrans" cxnId="{BBA48EA8-FB76-46B5-8E68-F68C581DC458}">
      <dgm:prSet/>
      <dgm:spPr/>
      <dgm:t>
        <a:bodyPr/>
        <a:lstStyle/>
        <a:p>
          <a:pPr rtl="1"/>
          <a:endParaRPr lang="ar-SA"/>
        </a:p>
      </dgm:t>
    </dgm:pt>
    <dgm:pt modelId="{4A6C1BA2-33CF-4257-A1D6-06B10D565242}">
      <dgm:prSet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mtClean="0"/>
            <a:t>عالما بالسنن وطرقها</a:t>
          </a:r>
          <a:endParaRPr lang="ar-SA"/>
        </a:p>
      </dgm:t>
    </dgm:pt>
    <dgm:pt modelId="{45CF0A56-AEE1-43DA-A54B-FEF8C6CAD5B2}" type="parTrans" cxnId="{76127993-F6A8-48C0-8993-08C6A11D9892}">
      <dgm:prSet/>
      <dgm:spPr/>
      <dgm:t>
        <a:bodyPr/>
        <a:lstStyle/>
        <a:p>
          <a:pPr rtl="1"/>
          <a:endParaRPr lang="ar-SA"/>
        </a:p>
      </dgm:t>
    </dgm:pt>
    <dgm:pt modelId="{50F217C2-D5FF-493C-9A18-70BAC60F5A42}" type="sibTrans" cxnId="{76127993-F6A8-48C0-8993-08C6A11D9892}">
      <dgm:prSet/>
      <dgm:spPr/>
      <dgm:t>
        <a:bodyPr/>
        <a:lstStyle/>
        <a:p>
          <a:pPr rtl="1"/>
          <a:endParaRPr lang="ar-SA"/>
        </a:p>
      </dgm:t>
    </dgm:pt>
    <dgm:pt modelId="{E43C3090-FAD1-43A5-B60F-F9D28E98BF72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mtClean="0"/>
            <a:t>محيطا بأقوال الصحابة والتابعين والتابعين</a:t>
          </a:r>
          <a:endParaRPr lang="ar-SA"/>
        </a:p>
      </dgm:t>
    </dgm:pt>
    <dgm:pt modelId="{9B10EAC4-C701-4E7C-B2C2-96F6FEFAAFDA}" type="parTrans" cxnId="{2D74C4B5-1308-4827-ABB3-F686546D1860}">
      <dgm:prSet/>
      <dgm:spPr/>
      <dgm:t>
        <a:bodyPr/>
        <a:lstStyle/>
        <a:p>
          <a:pPr rtl="1"/>
          <a:endParaRPr lang="ar-SA"/>
        </a:p>
      </dgm:t>
    </dgm:pt>
    <dgm:pt modelId="{09593340-E167-4462-AC4D-04DE1B1E3F39}" type="sibTrans" cxnId="{2D74C4B5-1308-4827-ABB3-F686546D1860}">
      <dgm:prSet/>
      <dgm:spPr/>
      <dgm:t>
        <a:bodyPr/>
        <a:lstStyle/>
        <a:p>
          <a:pPr rtl="1"/>
          <a:endParaRPr lang="ar-SA"/>
        </a:p>
      </dgm:t>
    </dgm:pt>
    <dgm:pt modelId="{B7B14BAC-CCFA-4B1E-80DF-F719733382F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mtClean="0"/>
            <a:t>ذو معرفة عميقة بالغة العربية وعلومها وأشعار العرب الغريب منه والمشهور.</a:t>
          </a:r>
          <a:endParaRPr lang="ar-SA"/>
        </a:p>
      </dgm:t>
    </dgm:pt>
    <dgm:pt modelId="{2CA03E38-5E6D-4D06-9EA2-2931FFDC33B4}" type="parTrans" cxnId="{249378FE-9004-4DD3-A342-F97A54A0A456}">
      <dgm:prSet/>
      <dgm:spPr/>
      <dgm:t>
        <a:bodyPr/>
        <a:lstStyle/>
        <a:p>
          <a:pPr rtl="1"/>
          <a:endParaRPr lang="ar-SA"/>
        </a:p>
      </dgm:t>
    </dgm:pt>
    <dgm:pt modelId="{B4C26882-7FCE-450A-B6D9-C91E9CBF11EA}" type="sibTrans" cxnId="{249378FE-9004-4DD3-A342-F97A54A0A456}">
      <dgm:prSet/>
      <dgm:spPr/>
      <dgm:t>
        <a:bodyPr/>
        <a:lstStyle/>
        <a:p>
          <a:pPr rtl="1"/>
          <a:endParaRPr lang="ar-SA"/>
        </a:p>
      </dgm:t>
    </dgm:pt>
    <dgm:pt modelId="{B831D042-3CC7-4E98-AEBC-EF4343FED976}" type="pres">
      <dgm:prSet presAssocID="{94103CD0-5222-4FD0-A640-58D9DF9EB3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FEF3F15E-A9A5-4744-8BB2-836FB8FEEFA1}" type="pres">
      <dgm:prSet presAssocID="{B7983A6F-33C4-45AC-B4D1-179B86703759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3A551D6-9F98-4708-988F-FF81451BB1CD}" type="pres">
      <dgm:prSet presAssocID="{A9DE0AB2-DBA7-4C21-A2E8-4A258675D232}" presName="spacer" presStyleCnt="0"/>
      <dgm:spPr/>
    </dgm:pt>
    <dgm:pt modelId="{30C7E3F4-B071-493B-A9D3-D5F1F621E97A}" type="pres">
      <dgm:prSet presAssocID="{4A6C1BA2-33CF-4257-A1D6-06B10D565242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A4EC7E2-2F0C-4608-B902-CDE9167DB7A6}" type="pres">
      <dgm:prSet presAssocID="{50F217C2-D5FF-493C-9A18-70BAC60F5A42}" presName="spacer" presStyleCnt="0"/>
      <dgm:spPr/>
    </dgm:pt>
    <dgm:pt modelId="{42E5529F-C20B-4EC0-89EA-CE28DAD65F13}" type="pres">
      <dgm:prSet presAssocID="{E43C3090-FAD1-43A5-B60F-F9D28E98BF72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B5838F7-C988-41AF-A88F-2311E21A4A86}" type="pres">
      <dgm:prSet presAssocID="{09593340-E167-4462-AC4D-04DE1B1E3F39}" presName="spacer" presStyleCnt="0"/>
      <dgm:spPr/>
    </dgm:pt>
    <dgm:pt modelId="{219DC14F-5D12-4AFF-AD29-D5623C5DF7D5}" type="pres">
      <dgm:prSet presAssocID="{B7B14BAC-CCFA-4B1E-80DF-F719733382FE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76127993-F6A8-48C0-8993-08C6A11D9892}" srcId="{94103CD0-5222-4FD0-A640-58D9DF9EB3BA}" destId="{4A6C1BA2-33CF-4257-A1D6-06B10D565242}" srcOrd="1" destOrd="0" parTransId="{45CF0A56-AEE1-43DA-A54B-FEF8C6CAD5B2}" sibTransId="{50F217C2-D5FF-493C-9A18-70BAC60F5A42}"/>
    <dgm:cxn modelId="{8ABAEEC4-4C37-45BA-8DC1-805691F21767}" type="presOf" srcId="{B7B14BAC-CCFA-4B1E-80DF-F719733382FE}" destId="{219DC14F-5D12-4AFF-AD29-D5623C5DF7D5}" srcOrd="0" destOrd="0" presId="urn:microsoft.com/office/officeart/2005/8/layout/vList2"/>
    <dgm:cxn modelId="{AB39C86B-89CD-4D8E-A697-E913651C2BCD}" type="presOf" srcId="{4A6C1BA2-33CF-4257-A1D6-06B10D565242}" destId="{30C7E3F4-B071-493B-A9D3-D5F1F621E97A}" srcOrd="0" destOrd="0" presId="urn:microsoft.com/office/officeart/2005/8/layout/vList2"/>
    <dgm:cxn modelId="{5B24A744-D899-4B5E-959F-AC0675E0D2B4}" type="presOf" srcId="{B7983A6F-33C4-45AC-B4D1-179B86703759}" destId="{FEF3F15E-A9A5-4744-8BB2-836FB8FEEFA1}" srcOrd="0" destOrd="0" presId="urn:microsoft.com/office/officeart/2005/8/layout/vList2"/>
    <dgm:cxn modelId="{2D74C4B5-1308-4827-ABB3-F686546D1860}" srcId="{94103CD0-5222-4FD0-A640-58D9DF9EB3BA}" destId="{E43C3090-FAD1-43A5-B60F-F9D28E98BF72}" srcOrd="2" destOrd="0" parTransId="{9B10EAC4-C701-4E7C-B2C2-96F6FEFAAFDA}" sibTransId="{09593340-E167-4462-AC4D-04DE1B1E3F39}"/>
    <dgm:cxn modelId="{249378FE-9004-4DD3-A342-F97A54A0A456}" srcId="{94103CD0-5222-4FD0-A640-58D9DF9EB3BA}" destId="{B7B14BAC-CCFA-4B1E-80DF-F719733382FE}" srcOrd="3" destOrd="0" parTransId="{2CA03E38-5E6D-4D06-9EA2-2931FFDC33B4}" sibTransId="{B4C26882-7FCE-450A-B6D9-C91E9CBF11EA}"/>
    <dgm:cxn modelId="{BBA48EA8-FB76-46B5-8E68-F68C581DC458}" srcId="{94103CD0-5222-4FD0-A640-58D9DF9EB3BA}" destId="{B7983A6F-33C4-45AC-B4D1-179B86703759}" srcOrd="0" destOrd="0" parTransId="{BDB5E4A4-536E-4C56-B1AF-954B082D00E7}" sibTransId="{A9DE0AB2-DBA7-4C21-A2E8-4A258675D232}"/>
    <dgm:cxn modelId="{4F4BFF0F-2362-4D2E-8D14-088658922C59}" type="presOf" srcId="{94103CD0-5222-4FD0-A640-58D9DF9EB3BA}" destId="{B831D042-3CC7-4E98-AEBC-EF4343FED976}" srcOrd="0" destOrd="0" presId="urn:microsoft.com/office/officeart/2005/8/layout/vList2"/>
    <dgm:cxn modelId="{1D5B3CA7-A352-4E18-9F8B-2956AE5F4DD8}" type="presOf" srcId="{E43C3090-FAD1-43A5-B60F-F9D28E98BF72}" destId="{42E5529F-C20B-4EC0-89EA-CE28DAD65F13}" srcOrd="0" destOrd="0" presId="urn:microsoft.com/office/officeart/2005/8/layout/vList2"/>
    <dgm:cxn modelId="{BDA2BA9D-5811-4A22-92ED-A6D232815D8D}" type="presParOf" srcId="{B831D042-3CC7-4E98-AEBC-EF4343FED976}" destId="{FEF3F15E-A9A5-4744-8BB2-836FB8FEEFA1}" srcOrd="0" destOrd="0" presId="urn:microsoft.com/office/officeart/2005/8/layout/vList2"/>
    <dgm:cxn modelId="{7C71B3DD-7BBC-4925-BB84-BB7E3C24ED6F}" type="presParOf" srcId="{B831D042-3CC7-4E98-AEBC-EF4343FED976}" destId="{53A551D6-9F98-4708-988F-FF81451BB1CD}" srcOrd="1" destOrd="0" presId="urn:microsoft.com/office/officeart/2005/8/layout/vList2"/>
    <dgm:cxn modelId="{B39E9529-8BD1-4214-9AF2-EDD7062A5CAD}" type="presParOf" srcId="{B831D042-3CC7-4E98-AEBC-EF4343FED976}" destId="{30C7E3F4-B071-493B-A9D3-D5F1F621E97A}" srcOrd="2" destOrd="0" presId="urn:microsoft.com/office/officeart/2005/8/layout/vList2"/>
    <dgm:cxn modelId="{A3F43434-665E-4A84-8984-7F1A6ED8D009}" type="presParOf" srcId="{B831D042-3CC7-4E98-AEBC-EF4343FED976}" destId="{7A4EC7E2-2F0C-4608-B902-CDE9167DB7A6}" srcOrd="3" destOrd="0" presId="urn:microsoft.com/office/officeart/2005/8/layout/vList2"/>
    <dgm:cxn modelId="{7AF42F47-87AD-46B9-8329-1ED575C858F7}" type="presParOf" srcId="{B831D042-3CC7-4E98-AEBC-EF4343FED976}" destId="{42E5529F-C20B-4EC0-89EA-CE28DAD65F13}" srcOrd="4" destOrd="0" presId="urn:microsoft.com/office/officeart/2005/8/layout/vList2"/>
    <dgm:cxn modelId="{DB5EE25A-6A88-45B5-8307-9AC2E42760E4}" type="presParOf" srcId="{B831D042-3CC7-4E98-AEBC-EF4343FED976}" destId="{5B5838F7-C988-41AF-A88F-2311E21A4A86}" srcOrd="5" destOrd="0" presId="urn:microsoft.com/office/officeart/2005/8/layout/vList2"/>
    <dgm:cxn modelId="{5B2C3E64-CCA7-498B-9389-6484A8348B62}" type="presParOf" srcId="{B831D042-3CC7-4E98-AEBC-EF4343FED976}" destId="{219DC14F-5D12-4AFF-AD29-D5623C5DF7D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10D8D65-2F1F-4CB7-AFF8-4E11D703ED39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B3ED28DD-42C8-40B0-BA5B-1B2CAA96798B}">
      <dgm:prSet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sz="3600" dirty="0" smtClean="0"/>
            <a:t>برع في علوم كثيرة منها علم:</a:t>
          </a:r>
          <a:endParaRPr lang="ar-SA" sz="3600" dirty="0"/>
        </a:p>
      </dgm:t>
    </dgm:pt>
    <dgm:pt modelId="{6794AF02-62C0-443F-8794-5CC3C4F64AFA}" type="parTrans" cxnId="{25C5A79C-62D6-42BC-A0D4-BCF61A34E08B}">
      <dgm:prSet/>
      <dgm:spPr/>
      <dgm:t>
        <a:bodyPr/>
        <a:lstStyle/>
        <a:p>
          <a:pPr rtl="1"/>
          <a:endParaRPr lang="ar-SA"/>
        </a:p>
      </dgm:t>
    </dgm:pt>
    <dgm:pt modelId="{8A6A876F-7E04-4D96-9DA1-B76C2BBED3F3}" type="sibTrans" cxnId="{25C5A79C-62D6-42BC-A0D4-BCF61A34E08B}">
      <dgm:prSet/>
      <dgm:spPr/>
      <dgm:t>
        <a:bodyPr/>
        <a:lstStyle/>
        <a:p>
          <a:pPr rtl="1"/>
          <a:endParaRPr lang="ar-SA"/>
        </a:p>
      </dgm:t>
    </dgm:pt>
    <dgm:pt modelId="{095F6D64-CEAD-4772-91BD-474791E36445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200" dirty="0" smtClean="0"/>
            <a:t>التفسير </a:t>
          </a:r>
          <a:endParaRPr lang="ar-SA" sz="3200" dirty="0"/>
        </a:p>
      </dgm:t>
    </dgm:pt>
    <dgm:pt modelId="{11585354-7458-4FEC-BB07-5FB4A0FE05C8}" type="parTrans" cxnId="{300E35F9-FCCD-4C52-B6C5-D7D917078144}">
      <dgm:prSet/>
      <dgm:spPr/>
      <dgm:t>
        <a:bodyPr/>
        <a:lstStyle/>
        <a:p>
          <a:pPr rtl="1"/>
          <a:endParaRPr lang="ar-SA"/>
        </a:p>
      </dgm:t>
    </dgm:pt>
    <dgm:pt modelId="{AF33B432-F085-4653-97D5-8FD1CBA5DD36}" type="sibTrans" cxnId="{300E35F9-FCCD-4C52-B6C5-D7D917078144}">
      <dgm:prSet/>
      <dgm:spPr/>
      <dgm:t>
        <a:bodyPr/>
        <a:lstStyle/>
        <a:p>
          <a:pPr rtl="1"/>
          <a:endParaRPr lang="ar-SA"/>
        </a:p>
      </dgm:t>
    </dgm:pt>
    <dgm:pt modelId="{A4F0B244-D180-4CC7-ABFA-6F8EC2D91710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200" dirty="0" smtClean="0"/>
            <a:t>والقراءات</a:t>
          </a:r>
          <a:endParaRPr lang="ar-SA" sz="1800" dirty="0"/>
        </a:p>
      </dgm:t>
    </dgm:pt>
    <dgm:pt modelId="{99826C76-56FF-4687-8C8C-0A3E840BF995}" type="parTrans" cxnId="{93791F0B-91DC-4BF6-83BF-592C9B591878}">
      <dgm:prSet/>
      <dgm:spPr/>
      <dgm:t>
        <a:bodyPr/>
        <a:lstStyle/>
        <a:p>
          <a:pPr rtl="1"/>
          <a:endParaRPr lang="ar-SA"/>
        </a:p>
      </dgm:t>
    </dgm:pt>
    <dgm:pt modelId="{DB41A21C-E7B9-4283-AE31-1C6A9190A194}" type="sibTrans" cxnId="{93791F0B-91DC-4BF6-83BF-592C9B591878}">
      <dgm:prSet/>
      <dgm:spPr/>
      <dgm:t>
        <a:bodyPr/>
        <a:lstStyle/>
        <a:p>
          <a:pPr rtl="1"/>
          <a:endParaRPr lang="ar-SA"/>
        </a:p>
      </dgm:t>
    </dgm:pt>
    <dgm:pt modelId="{19CD45CD-B568-453F-8449-B493B8B5269F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200" dirty="0" smtClean="0"/>
            <a:t>والحديث</a:t>
          </a:r>
          <a:endParaRPr lang="ar-SA" sz="1800" dirty="0"/>
        </a:p>
      </dgm:t>
    </dgm:pt>
    <dgm:pt modelId="{D135EE81-B367-46FE-AF7E-DDC70D2209B3}" type="parTrans" cxnId="{0AE14773-EF04-4E43-ABF1-EEC7B889D5F1}">
      <dgm:prSet/>
      <dgm:spPr/>
      <dgm:t>
        <a:bodyPr/>
        <a:lstStyle/>
        <a:p>
          <a:pPr rtl="1"/>
          <a:endParaRPr lang="ar-SA"/>
        </a:p>
      </dgm:t>
    </dgm:pt>
    <dgm:pt modelId="{2355499B-EE3A-4E38-AF16-4C6394908DDD}" type="sibTrans" cxnId="{0AE14773-EF04-4E43-ABF1-EEC7B889D5F1}">
      <dgm:prSet/>
      <dgm:spPr/>
      <dgm:t>
        <a:bodyPr/>
        <a:lstStyle/>
        <a:p>
          <a:pPr rtl="1"/>
          <a:endParaRPr lang="ar-SA"/>
        </a:p>
      </dgm:t>
    </dgm:pt>
    <dgm:pt modelId="{DFEF33F2-57AE-4660-9EF0-77A95EC6C845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200" dirty="0" smtClean="0"/>
            <a:t>والفقه</a:t>
          </a:r>
          <a:endParaRPr lang="ar-SA" sz="1800" dirty="0"/>
        </a:p>
      </dgm:t>
    </dgm:pt>
    <dgm:pt modelId="{1A24481F-338A-4EDF-9140-9561969CE451}" type="parTrans" cxnId="{C2621B0F-E76F-4229-A09E-A7B6349DE68A}">
      <dgm:prSet/>
      <dgm:spPr/>
      <dgm:t>
        <a:bodyPr/>
        <a:lstStyle/>
        <a:p>
          <a:pPr rtl="1"/>
          <a:endParaRPr lang="ar-SA"/>
        </a:p>
      </dgm:t>
    </dgm:pt>
    <dgm:pt modelId="{4B2E3512-A77A-4C3C-9FA0-320C47605B17}" type="sibTrans" cxnId="{C2621B0F-E76F-4229-A09E-A7B6349DE68A}">
      <dgm:prSet/>
      <dgm:spPr/>
      <dgm:t>
        <a:bodyPr/>
        <a:lstStyle/>
        <a:p>
          <a:pPr rtl="1"/>
          <a:endParaRPr lang="ar-SA"/>
        </a:p>
      </dgm:t>
    </dgm:pt>
    <dgm:pt modelId="{78008A5F-EBA4-4BF5-B133-2B8119D79E7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200" dirty="0" smtClean="0"/>
            <a:t>والتاريخ</a:t>
          </a:r>
          <a:endParaRPr lang="ar-SA" sz="1800" dirty="0"/>
        </a:p>
      </dgm:t>
    </dgm:pt>
    <dgm:pt modelId="{6206E77C-99EA-4D65-B0C3-A98253E1F40F}" type="parTrans" cxnId="{907964A6-A56F-4E25-883D-B888A3112454}">
      <dgm:prSet/>
      <dgm:spPr/>
      <dgm:t>
        <a:bodyPr/>
        <a:lstStyle/>
        <a:p>
          <a:pPr rtl="1"/>
          <a:endParaRPr lang="ar-SA"/>
        </a:p>
      </dgm:t>
    </dgm:pt>
    <dgm:pt modelId="{58FF5D14-0F21-4A76-9081-8C9CC71F277E}" type="sibTrans" cxnId="{907964A6-A56F-4E25-883D-B888A3112454}">
      <dgm:prSet/>
      <dgm:spPr/>
      <dgm:t>
        <a:bodyPr/>
        <a:lstStyle/>
        <a:p>
          <a:pPr rtl="1"/>
          <a:endParaRPr lang="ar-SA"/>
        </a:p>
      </dgm:t>
    </dgm:pt>
    <dgm:pt modelId="{99B070BA-4421-4842-82B9-78F859E52034}" type="pres">
      <dgm:prSet presAssocID="{710D8D65-2F1F-4CB7-AFF8-4E11D703ED3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1256BF4A-7207-495D-BA3B-F4A694DD4332}" type="pres">
      <dgm:prSet presAssocID="{B3ED28DD-42C8-40B0-BA5B-1B2CAA96798B}" presName="node" presStyleLbl="node1" presStyleIdx="0" presStyleCnt="6" custScaleX="28059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A22805F-4E4B-426D-BEFB-5D1FBB256ED1}" type="pres">
      <dgm:prSet presAssocID="{8A6A876F-7E04-4D96-9DA1-B76C2BBED3F3}" presName="sibTrans" presStyleLbl="sibTrans2D1" presStyleIdx="0" presStyleCnt="6"/>
      <dgm:spPr/>
      <dgm:t>
        <a:bodyPr/>
        <a:lstStyle/>
        <a:p>
          <a:pPr rtl="1"/>
          <a:endParaRPr lang="ar-SA"/>
        </a:p>
      </dgm:t>
    </dgm:pt>
    <dgm:pt modelId="{EF3FB956-B437-48D6-BD44-41956D24E09A}" type="pres">
      <dgm:prSet presAssocID="{8A6A876F-7E04-4D96-9DA1-B76C2BBED3F3}" presName="connectorText" presStyleLbl="sibTrans2D1" presStyleIdx="0" presStyleCnt="6"/>
      <dgm:spPr/>
      <dgm:t>
        <a:bodyPr/>
        <a:lstStyle/>
        <a:p>
          <a:pPr rtl="1"/>
          <a:endParaRPr lang="ar-SA"/>
        </a:p>
      </dgm:t>
    </dgm:pt>
    <dgm:pt modelId="{298B7564-8FC7-4272-926C-A5040CCB1A01}" type="pres">
      <dgm:prSet presAssocID="{095F6D64-CEAD-4772-91BD-474791E36445}" presName="node" presStyleLbl="node1" presStyleIdx="1" presStyleCnt="6" custScaleX="173304" custRadScaleRad="100047" custRadScaleInc="2953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B5A559A-E284-4FBE-A283-82D8A67B5271}" type="pres">
      <dgm:prSet presAssocID="{AF33B432-F085-4653-97D5-8FD1CBA5DD36}" presName="sibTrans" presStyleLbl="sibTrans2D1" presStyleIdx="1" presStyleCnt="6"/>
      <dgm:spPr/>
      <dgm:t>
        <a:bodyPr/>
        <a:lstStyle/>
        <a:p>
          <a:pPr rtl="1"/>
          <a:endParaRPr lang="ar-SA"/>
        </a:p>
      </dgm:t>
    </dgm:pt>
    <dgm:pt modelId="{D0295FB2-C3B7-47A1-A8BF-425AF048613A}" type="pres">
      <dgm:prSet presAssocID="{AF33B432-F085-4653-97D5-8FD1CBA5DD36}" presName="connectorText" presStyleLbl="sibTrans2D1" presStyleIdx="1" presStyleCnt="6"/>
      <dgm:spPr/>
      <dgm:t>
        <a:bodyPr/>
        <a:lstStyle/>
        <a:p>
          <a:pPr rtl="1"/>
          <a:endParaRPr lang="ar-SA"/>
        </a:p>
      </dgm:t>
    </dgm:pt>
    <dgm:pt modelId="{86B163F9-0E09-4ECC-ABB8-362DC58368F2}" type="pres">
      <dgm:prSet presAssocID="{A4F0B244-D180-4CC7-ABFA-6F8EC2D91710}" presName="node" presStyleLbl="node1" presStyleIdx="2" presStyleCnt="6" custScaleX="173304" custRadScaleRad="105549" custRadScaleInc="-713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1E4C3DD-AD41-4398-829C-3A0F6305B453}" type="pres">
      <dgm:prSet presAssocID="{DB41A21C-E7B9-4283-AE31-1C6A9190A194}" presName="sibTrans" presStyleLbl="sibTrans2D1" presStyleIdx="2" presStyleCnt="6"/>
      <dgm:spPr/>
      <dgm:t>
        <a:bodyPr/>
        <a:lstStyle/>
        <a:p>
          <a:pPr rtl="1"/>
          <a:endParaRPr lang="ar-SA"/>
        </a:p>
      </dgm:t>
    </dgm:pt>
    <dgm:pt modelId="{C22418D8-EE53-4C3E-9B64-DBCA22B7AC5F}" type="pres">
      <dgm:prSet presAssocID="{DB41A21C-E7B9-4283-AE31-1C6A9190A194}" presName="connectorText" presStyleLbl="sibTrans2D1" presStyleIdx="2" presStyleCnt="6"/>
      <dgm:spPr/>
      <dgm:t>
        <a:bodyPr/>
        <a:lstStyle/>
        <a:p>
          <a:pPr rtl="1"/>
          <a:endParaRPr lang="ar-SA"/>
        </a:p>
      </dgm:t>
    </dgm:pt>
    <dgm:pt modelId="{DC5FE94C-C52F-4C41-B211-D7E891D85DAD}" type="pres">
      <dgm:prSet presAssocID="{19CD45CD-B568-453F-8449-B493B8B5269F}" presName="node" presStyleLbl="node1" presStyleIdx="3" presStyleCnt="6" custScaleX="173304" custRadScaleRad="99635" custRadScaleInc="1897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9D0A964-6EDC-4708-B58A-9D4DA1E9960E}" type="pres">
      <dgm:prSet presAssocID="{2355499B-EE3A-4E38-AF16-4C6394908DDD}" presName="sibTrans" presStyleLbl="sibTrans2D1" presStyleIdx="3" presStyleCnt="6"/>
      <dgm:spPr/>
      <dgm:t>
        <a:bodyPr/>
        <a:lstStyle/>
        <a:p>
          <a:pPr rtl="1"/>
          <a:endParaRPr lang="ar-SA"/>
        </a:p>
      </dgm:t>
    </dgm:pt>
    <dgm:pt modelId="{A1B1DE88-2983-41F2-9309-D0A82AEFF7A8}" type="pres">
      <dgm:prSet presAssocID="{2355499B-EE3A-4E38-AF16-4C6394908DDD}" presName="connectorText" presStyleLbl="sibTrans2D1" presStyleIdx="3" presStyleCnt="6"/>
      <dgm:spPr/>
      <dgm:t>
        <a:bodyPr/>
        <a:lstStyle/>
        <a:p>
          <a:pPr rtl="1"/>
          <a:endParaRPr lang="ar-SA"/>
        </a:p>
      </dgm:t>
    </dgm:pt>
    <dgm:pt modelId="{65575ACC-F9D7-48BC-A52C-F657710B5DEB}" type="pres">
      <dgm:prSet presAssocID="{DFEF33F2-57AE-4660-9EF0-77A95EC6C845}" presName="node" presStyleLbl="node1" presStyleIdx="4" presStyleCnt="6" custScaleX="173304" custRadScaleRad="110759" custRadScaleInc="2533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66BDA54-D22B-499F-B358-5F2C7B3772FE}" type="pres">
      <dgm:prSet presAssocID="{4B2E3512-A77A-4C3C-9FA0-320C47605B17}" presName="sibTrans" presStyleLbl="sibTrans2D1" presStyleIdx="4" presStyleCnt="6"/>
      <dgm:spPr/>
      <dgm:t>
        <a:bodyPr/>
        <a:lstStyle/>
        <a:p>
          <a:pPr rtl="1"/>
          <a:endParaRPr lang="ar-SA"/>
        </a:p>
      </dgm:t>
    </dgm:pt>
    <dgm:pt modelId="{84E89196-5985-4EA7-BE6E-4C2BCF1FE370}" type="pres">
      <dgm:prSet presAssocID="{4B2E3512-A77A-4C3C-9FA0-320C47605B17}" presName="connectorText" presStyleLbl="sibTrans2D1" presStyleIdx="4" presStyleCnt="6"/>
      <dgm:spPr/>
      <dgm:t>
        <a:bodyPr/>
        <a:lstStyle/>
        <a:p>
          <a:pPr rtl="1"/>
          <a:endParaRPr lang="ar-SA"/>
        </a:p>
      </dgm:t>
    </dgm:pt>
    <dgm:pt modelId="{0BAD3CB9-3418-428C-83E3-8F87A26F3622}" type="pres">
      <dgm:prSet presAssocID="{78008A5F-EBA4-4BF5-B133-2B8119D79E78}" presName="node" presStyleLbl="node1" presStyleIdx="5" presStyleCnt="6" custScaleX="173304" custRadScaleRad="98566" custRadScaleInc="-2842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371C345-03E7-49AB-83FD-998F8F6D2D38}" type="pres">
      <dgm:prSet presAssocID="{58FF5D14-0F21-4A76-9081-8C9CC71F277E}" presName="sibTrans" presStyleLbl="sibTrans2D1" presStyleIdx="5" presStyleCnt="6"/>
      <dgm:spPr/>
      <dgm:t>
        <a:bodyPr/>
        <a:lstStyle/>
        <a:p>
          <a:pPr rtl="1"/>
          <a:endParaRPr lang="ar-SA"/>
        </a:p>
      </dgm:t>
    </dgm:pt>
    <dgm:pt modelId="{D208394F-7517-4D45-9442-15CB17EFFED5}" type="pres">
      <dgm:prSet presAssocID="{58FF5D14-0F21-4A76-9081-8C9CC71F277E}" presName="connectorText" presStyleLbl="sibTrans2D1" presStyleIdx="5" presStyleCnt="6"/>
      <dgm:spPr/>
      <dgm:t>
        <a:bodyPr/>
        <a:lstStyle/>
        <a:p>
          <a:pPr rtl="1"/>
          <a:endParaRPr lang="ar-SA"/>
        </a:p>
      </dgm:t>
    </dgm:pt>
  </dgm:ptLst>
  <dgm:cxnLst>
    <dgm:cxn modelId="{5557128E-7535-40A7-B9F1-B9AC508256AE}" type="presOf" srcId="{AF33B432-F085-4653-97D5-8FD1CBA5DD36}" destId="{2B5A559A-E284-4FBE-A283-82D8A67B5271}" srcOrd="0" destOrd="0" presId="urn:microsoft.com/office/officeart/2005/8/layout/cycle2"/>
    <dgm:cxn modelId="{1CBB7902-9559-4225-8B01-3374C602876C}" type="presOf" srcId="{DB41A21C-E7B9-4283-AE31-1C6A9190A194}" destId="{C22418D8-EE53-4C3E-9B64-DBCA22B7AC5F}" srcOrd="1" destOrd="0" presId="urn:microsoft.com/office/officeart/2005/8/layout/cycle2"/>
    <dgm:cxn modelId="{F16A97EA-6B7E-4C79-9B07-620B1E39D3E1}" type="presOf" srcId="{58FF5D14-0F21-4A76-9081-8C9CC71F277E}" destId="{C371C345-03E7-49AB-83FD-998F8F6D2D38}" srcOrd="0" destOrd="0" presId="urn:microsoft.com/office/officeart/2005/8/layout/cycle2"/>
    <dgm:cxn modelId="{3D9CAE5E-4DC4-48CC-9EEA-6770C2CDB662}" type="presOf" srcId="{AF33B432-F085-4653-97D5-8FD1CBA5DD36}" destId="{D0295FB2-C3B7-47A1-A8BF-425AF048613A}" srcOrd="1" destOrd="0" presId="urn:microsoft.com/office/officeart/2005/8/layout/cycle2"/>
    <dgm:cxn modelId="{93791F0B-91DC-4BF6-83BF-592C9B591878}" srcId="{710D8D65-2F1F-4CB7-AFF8-4E11D703ED39}" destId="{A4F0B244-D180-4CC7-ABFA-6F8EC2D91710}" srcOrd="2" destOrd="0" parTransId="{99826C76-56FF-4687-8C8C-0A3E840BF995}" sibTransId="{DB41A21C-E7B9-4283-AE31-1C6A9190A194}"/>
    <dgm:cxn modelId="{E131AFA1-AC48-480A-91D8-EA79435555D8}" type="presOf" srcId="{78008A5F-EBA4-4BF5-B133-2B8119D79E78}" destId="{0BAD3CB9-3418-428C-83E3-8F87A26F3622}" srcOrd="0" destOrd="0" presId="urn:microsoft.com/office/officeart/2005/8/layout/cycle2"/>
    <dgm:cxn modelId="{C2621B0F-E76F-4229-A09E-A7B6349DE68A}" srcId="{710D8D65-2F1F-4CB7-AFF8-4E11D703ED39}" destId="{DFEF33F2-57AE-4660-9EF0-77A95EC6C845}" srcOrd="4" destOrd="0" parTransId="{1A24481F-338A-4EDF-9140-9561969CE451}" sibTransId="{4B2E3512-A77A-4C3C-9FA0-320C47605B17}"/>
    <dgm:cxn modelId="{0AE14773-EF04-4E43-ABF1-EEC7B889D5F1}" srcId="{710D8D65-2F1F-4CB7-AFF8-4E11D703ED39}" destId="{19CD45CD-B568-453F-8449-B493B8B5269F}" srcOrd="3" destOrd="0" parTransId="{D135EE81-B367-46FE-AF7E-DDC70D2209B3}" sibTransId="{2355499B-EE3A-4E38-AF16-4C6394908DDD}"/>
    <dgm:cxn modelId="{F9139D91-1D45-452F-BF9D-08C022B458F0}" type="presOf" srcId="{8A6A876F-7E04-4D96-9DA1-B76C2BBED3F3}" destId="{EF3FB956-B437-48D6-BD44-41956D24E09A}" srcOrd="1" destOrd="0" presId="urn:microsoft.com/office/officeart/2005/8/layout/cycle2"/>
    <dgm:cxn modelId="{300E35F9-FCCD-4C52-B6C5-D7D917078144}" srcId="{710D8D65-2F1F-4CB7-AFF8-4E11D703ED39}" destId="{095F6D64-CEAD-4772-91BD-474791E36445}" srcOrd="1" destOrd="0" parTransId="{11585354-7458-4FEC-BB07-5FB4A0FE05C8}" sibTransId="{AF33B432-F085-4653-97D5-8FD1CBA5DD36}"/>
    <dgm:cxn modelId="{B7A4F9E2-7991-4382-A031-D81E157275E8}" type="presOf" srcId="{8A6A876F-7E04-4D96-9DA1-B76C2BBED3F3}" destId="{6A22805F-4E4B-426D-BEFB-5D1FBB256ED1}" srcOrd="0" destOrd="0" presId="urn:microsoft.com/office/officeart/2005/8/layout/cycle2"/>
    <dgm:cxn modelId="{35D87789-D5F2-427E-A559-E7E8A05667BB}" type="presOf" srcId="{A4F0B244-D180-4CC7-ABFA-6F8EC2D91710}" destId="{86B163F9-0E09-4ECC-ABB8-362DC58368F2}" srcOrd="0" destOrd="0" presId="urn:microsoft.com/office/officeart/2005/8/layout/cycle2"/>
    <dgm:cxn modelId="{2D26E70F-E88C-4F62-8BD7-6DFA66300244}" type="presOf" srcId="{DFEF33F2-57AE-4660-9EF0-77A95EC6C845}" destId="{65575ACC-F9D7-48BC-A52C-F657710B5DEB}" srcOrd="0" destOrd="0" presId="urn:microsoft.com/office/officeart/2005/8/layout/cycle2"/>
    <dgm:cxn modelId="{8252940E-C01C-48B5-AB28-BD4C2FA8C967}" type="presOf" srcId="{710D8D65-2F1F-4CB7-AFF8-4E11D703ED39}" destId="{99B070BA-4421-4842-82B9-78F859E52034}" srcOrd="0" destOrd="0" presId="urn:microsoft.com/office/officeart/2005/8/layout/cycle2"/>
    <dgm:cxn modelId="{86E5324D-5102-4E5F-8C94-B8FA4C61A655}" type="presOf" srcId="{2355499B-EE3A-4E38-AF16-4C6394908DDD}" destId="{B9D0A964-6EDC-4708-B58A-9D4DA1E9960E}" srcOrd="0" destOrd="0" presId="urn:microsoft.com/office/officeart/2005/8/layout/cycle2"/>
    <dgm:cxn modelId="{34685C8C-17CE-4C08-B38D-C0E2CE438B6C}" type="presOf" srcId="{4B2E3512-A77A-4C3C-9FA0-320C47605B17}" destId="{266BDA54-D22B-499F-B358-5F2C7B3772FE}" srcOrd="0" destOrd="0" presId="urn:microsoft.com/office/officeart/2005/8/layout/cycle2"/>
    <dgm:cxn modelId="{907964A6-A56F-4E25-883D-B888A3112454}" srcId="{710D8D65-2F1F-4CB7-AFF8-4E11D703ED39}" destId="{78008A5F-EBA4-4BF5-B133-2B8119D79E78}" srcOrd="5" destOrd="0" parTransId="{6206E77C-99EA-4D65-B0C3-A98253E1F40F}" sibTransId="{58FF5D14-0F21-4A76-9081-8C9CC71F277E}"/>
    <dgm:cxn modelId="{A4779F1A-18F5-41F2-B8FE-6EB766A324C0}" type="presOf" srcId="{DB41A21C-E7B9-4283-AE31-1C6A9190A194}" destId="{31E4C3DD-AD41-4398-829C-3A0F6305B453}" srcOrd="0" destOrd="0" presId="urn:microsoft.com/office/officeart/2005/8/layout/cycle2"/>
    <dgm:cxn modelId="{1F63F082-C8D0-4FB0-87E3-9BDEE83DAA7A}" type="presOf" srcId="{095F6D64-CEAD-4772-91BD-474791E36445}" destId="{298B7564-8FC7-4272-926C-A5040CCB1A01}" srcOrd="0" destOrd="0" presId="urn:microsoft.com/office/officeart/2005/8/layout/cycle2"/>
    <dgm:cxn modelId="{DD64B5AB-ED42-482D-A884-1265DED0ECE9}" type="presOf" srcId="{2355499B-EE3A-4E38-AF16-4C6394908DDD}" destId="{A1B1DE88-2983-41F2-9309-D0A82AEFF7A8}" srcOrd="1" destOrd="0" presId="urn:microsoft.com/office/officeart/2005/8/layout/cycle2"/>
    <dgm:cxn modelId="{25C5A79C-62D6-42BC-A0D4-BCF61A34E08B}" srcId="{710D8D65-2F1F-4CB7-AFF8-4E11D703ED39}" destId="{B3ED28DD-42C8-40B0-BA5B-1B2CAA96798B}" srcOrd="0" destOrd="0" parTransId="{6794AF02-62C0-443F-8794-5CC3C4F64AFA}" sibTransId="{8A6A876F-7E04-4D96-9DA1-B76C2BBED3F3}"/>
    <dgm:cxn modelId="{92A7A0BE-531F-4387-A65C-33417A9E5446}" type="presOf" srcId="{4B2E3512-A77A-4C3C-9FA0-320C47605B17}" destId="{84E89196-5985-4EA7-BE6E-4C2BCF1FE370}" srcOrd="1" destOrd="0" presId="urn:microsoft.com/office/officeart/2005/8/layout/cycle2"/>
    <dgm:cxn modelId="{1BE8F7AF-C855-4406-B786-9BFDC57268D8}" type="presOf" srcId="{B3ED28DD-42C8-40B0-BA5B-1B2CAA96798B}" destId="{1256BF4A-7207-495D-BA3B-F4A694DD4332}" srcOrd="0" destOrd="0" presId="urn:microsoft.com/office/officeart/2005/8/layout/cycle2"/>
    <dgm:cxn modelId="{153D72E0-703A-433C-AD71-84EBAE4BC71B}" type="presOf" srcId="{58FF5D14-0F21-4A76-9081-8C9CC71F277E}" destId="{D208394F-7517-4D45-9442-15CB17EFFED5}" srcOrd="1" destOrd="0" presId="urn:microsoft.com/office/officeart/2005/8/layout/cycle2"/>
    <dgm:cxn modelId="{32BBFF37-FA66-4BD0-9364-65F81F2D1AD7}" type="presOf" srcId="{19CD45CD-B568-453F-8449-B493B8B5269F}" destId="{DC5FE94C-C52F-4C41-B211-D7E891D85DAD}" srcOrd="0" destOrd="0" presId="urn:microsoft.com/office/officeart/2005/8/layout/cycle2"/>
    <dgm:cxn modelId="{3C6C963B-A37D-49E4-B599-DF78F93915A7}" type="presParOf" srcId="{99B070BA-4421-4842-82B9-78F859E52034}" destId="{1256BF4A-7207-495D-BA3B-F4A694DD4332}" srcOrd="0" destOrd="0" presId="urn:microsoft.com/office/officeart/2005/8/layout/cycle2"/>
    <dgm:cxn modelId="{926807CA-BB78-4DFF-91E8-5BCF141154E6}" type="presParOf" srcId="{99B070BA-4421-4842-82B9-78F859E52034}" destId="{6A22805F-4E4B-426D-BEFB-5D1FBB256ED1}" srcOrd="1" destOrd="0" presId="urn:microsoft.com/office/officeart/2005/8/layout/cycle2"/>
    <dgm:cxn modelId="{B382A392-0559-4894-B4FB-2B948DC480C9}" type="presParOf" srcId="{6A22805F-4E4B-426D-BEFB-5D1FBB256ED1}" destId="{EF3FB956-B437-48D6-BD44-41956D24E09A}" srcOrd="0" destOrd="0" presId="urn:microsoft.com/office/officeart/2005/8/layout/cycle2"/>
    <dgm:cxn modelId="{89849988-4833-4F9B-8245-C01AF0C26CE2}" type="presParOf" srcId="{99B070BA-4421-4842-82B9-78F859E52034}" destId="{298B7564-8FC7-4272-926C-A5040CCB1A01}" srcOrd="2" destOrd="0" presId="urn:microsoft.com/office/officeart/2005/8/layout/cycle2"/>
    <dgm:cxn modelId="{E7D569D3-C735-49E2-A84E-E4C9C4B95661}" type="presParOf" srcId="{99B070BA-4421-4842-82B9-78F859E52034}" destId="{2B5A559A-E284-4FBE-A283-82D8A67B5271}" srcOrd="3" destOrd="0" presId="urn:microsoft.com/office/officeart/2005/8/layout/cycle2"/>
    <dgm:cxn modelId="{2F990E3A-2BCA-4B1A-A5F3-60820AE7A8CD}" type="presParOf" srcId="{2B5A559A-E284-4FBE-A283-82D8A67B5271}" destId="{D0295FB2-C3B7-47A1-A8BF-425AF048613A}" srcOrd="0" destOrd="0" presId="urn:microsoft.com/office/officeart/2005/8/layout/cycle2"/>
    <dgm:cxn modelId="{655723D6-E444-4AB4-AB65-76421936DD63}" type="presParOf" srcId="{99B070BA-4421-4842-82B9-78F859E52034}" destId="{86B163F9-0E09-4ECC-ABB8-362DC58368F2}" srcOrd="4" destOrd="0" presId="urn:microsoft.com/office/officeart/2005/8/layout/cycle2"/>
    <dgm:cxn modelId="{9E4E75F4-63B9-48C6-8591-605B3D4F7367}" type="presParOf" srcId="{99B070BA-4421-4842-82B9-78F859E52034}" destId="{31E4C3DD-AD41-4398-829C-3A0F6305B453}" srcOrd="5" destOrd="0" presId="urn:microsoft.com/office/officeart/2005/8/layout/cycle2"/>
    <dgm:cxn modelId="{24E885BD-9AA5-45F9-AB76-CED8A63A259A}" type="presParOf" srcId="{31E4C3DD-AD41-4398-829C-3A0F6305B453}" destId="{C22418D8-EE53-4C3E-9B64-DBCA22B7AC5F}" srcOrd="0" destOrd="0" presId="urn:microsoft.com/office/officeart/2005/8/layout/cycle2"/>
    <dgm:cxn modelId="{F87267D8-37F7-4007-9484-8328C527A841}" type="presParOf" srcId="{99B070BA-4421-4842-82B9-78F859E52034}" destId="{DC5FE94C-C52F-4C41-B211-D7E891D85DAD}" srcOrd="6" destOrd="0" presId="urn:microsoft.com/office/officeart/2005/8/layout/cycle2"/>
    <dgm:cxn modelId="{FB6EFCCC-E1EA-4CAE-AF43-2C4D75D9997E}" type="presParOf" srcId="{99B070BA-4421-4842-82B9-78F859E52034}" destId="{B9D0A964-6EDC-4708-B58A-9D4DA1E9960E}" srcOrd="7" destOrd="0" presId="urn:microsoft.com/office/officeart/2005/8/layout/cycle2"/>
    <dgm:cxn modelId="{DB5B7DAF-103E-40C9-AB68-0EB62E334548}" type="presParOf" srcId="{B9D0A964-6EDC-4708-B58A-9D4DA1E9960E}" destId="{A1B1DE88-2983-41F2-9309-D0A82AEFF7A8}" srcOrd="0" destOrd="0" presId="urn:microsoft.com/office/officeart/2005/8/layout/cycle2"/>
    <dgm:cxn modelId="{B978FD9F-B677-459B-BC0A-1A2D7939F20F}" type="presParOf" srcId="{99B070BA-4421-4842-82B9-78F859E52034}" destId="{65575ACC-F9D7-48BC-A52C-F657710B5DEB}" srcOrd="8" destOrd="0" presId="urn:microsoft.com/office/officeart/2005/8/layout/cycle2"/>
    <dgm:cxn modelId="{56F3578E-3E59-4B1C-A32A-24BF5279CD67}" type="presParOf" srcId="{99B070BA-4421-4842-82B9-78F859E52034}" destId="{266BDA54-D22B-499F-B358-5F2C7B3772FE}" srcOrd="9" destOrd="0" presId="urn:microsoft.com/office/officeart/2005/8/layout/cycle2"/>
    <dgm:cxn modelId="{EE074FB7-CC07-4EBF-A233-1DD877D2FAD4}" type="presParOf" srcId="{266BDA54-D22B-499F-B358-5F2C7B3772FE}" destId="{84E89196-5985-4EA7-BE6E-4C2BCF1FE370}" srcOrd="0" destOrd="0" presId="urn:microsoft.com/office/officeart/2005/8/layout/cycle2"/>
    <dgm:cxn modelId="{46D516C1-8D4C-465F-9E6B-0A0443FE84A0}" type="presParOf" srcId="{99B070BA-4421-4842-82B9-78F859E52034}" destId="{0BAD3CB9-3418-428C-83E3-8F87A26F3622}" srcOrd="10" destOrd="0" presId="urn:microsoft.com/office/officeart/2005/8/layout/cycle2"/>
    <dgm:cxn modelId="{C53215AF-3829-4493-8736-AF0B4B826521}" type="presParOf" srcId="{99B070BA-4421-4842-82B9-78F859E52034}" destId="{C371C345-03E7-49AB-83FD-998F8F6D2D38}" srcOrd="11" destOrd="0" presId="urn:microsoft.com/office/officeart/2005/8/layout/cycle2"/>
    <dgm:cxn modelId="{57CB9B4B-8E37-44D6-9A43-62658C6E1B26}" type="presParOf" srcId="{C371C345-03E7-49AB-83FD-998F8F6D2D38}" destId="{D208394F-7517-4D45-9442-15CB17EFFED5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4F1C1329-4EF0-4174-9C59-573608B8B313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F065D895-BCA3-4718-8622-701A05F38E68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200" b="1" dirty="0" smtClean="0"/>
            <a:t>وقد اعتُبِر الطبري أباً للتفسير.</a:t>
          </a:r>
          <a:endParaRPr lang="ar-SA" sz="3200" dirty="0"/>
        </a:p>
      </dgm:t>
    </dgm:pt>
    <dgm:pt modelId="{179FECAF-0C48-43C4-96B0-C80C2AE96072}" type="parTrans" cxnId="{1FED31BA-1520-47FB-B64F-BC2137B6F939}">
      <dgm:prSet/>
      <dgm:spPr/>
      <dgm:t>
        <a:bodyPr/>
        <a:lstStyle/>
        <a:p>
          <a:pPr rtl="1"/>
          <a:endParaRPr lang="ar-SA"/>
        </a:p>
      </dgm:t>
    </dgm:pt>
    <dgm:pt modelId="{28F1FD5D-3876-4676-A64D-9E4672BE3735}" type="sibTrans" cxnId="{1FED31BA-1520-47FB-B64F-BC2137B6F939}">
      <dgm:prSet/>
      <dgm:spPr/>
      <dgm:t>
        <a:bodyPr/>
        <a:lstStyle/>
        <a:p>
          <a:pPr rtl="1"/>
          <a:endParaRPr lang="ar-SA"/>
        </a:p>
      </dgm:t>
    </dgm:pt>
    <dgm:pt modelId="{F74813CA-1861-4B79-ADE6-9E6780547634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200" b="1" dirty="0" smtClean="0"/>
            <a:t>كما اعتُبِر أباً للتاريخ الإسلامي، وذلك بالنظر لما في هذين الكتابين من الناحية العلمية العالية.</a:t>
          </a:r>
          <a:endParaRPr lang="ar-SA" sz="3200" dirty="0"/>
        </a:p>
      </dgm:t>
    </dgm:pt>
    <dgm:pt modelId="{55850014-9781-408C-87D7-4C3586BB205C}" type="parTrans" cxnId="{65FC83D6-B5E9-4D73-B010-510B085D2C85}">
      <dgm:prSet/>
      <dgm:spPr/>
      <dgm:t>
        <a:bodyPr/>
        <a:lstStyle/>
        <a:p>
          <a:pPr rtl="1"/>
          <a:endParaRPr lang="ar-SA"/>
        </a:p>
      </dgm:t>
    </dgm:pt>
    <dgm:pt modelId="{E2B7D78D-79C3-4CB3-B049-06A8C52F621E}" type="sibTrans" cxnId="{65FC83D6-B5E9-4D73-B010-510B085D2C85}">
      <dgm:prSet/>
      <dgm:spPr/>
      <dgm:t>
        <a:bodyPr/>
        <a:lstStyle/>
        <a:p>
          <a:pPr rtl="1"/>
          <a:endParaRPr lang="ar-SA"/>
        </a:p>
      </dgm:t>
    </dgm:pt>
    <dgm:pt modelId="{4C821349-7E9E-4C7F-A67C-9F22EE1B430D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600" b="1" dirty="0" smtClean="0"/>
            <a:t>كان مجتهدا .</a:t>
          </a:r>
          <a:endParaRPr lang="ar-SA" sz="3600" dirty="0"/>
        </a:p>
      </dgm:t>
    </dgm:pt>
    <dgm:pt modelId="{14C718C7-29F2-4C13-9449-BBF8F642C9CE}" type="parTrans" cxnId="{662BCB24-F3B5-43DA-97BC-DE0F1B97ACD4}">
      <dgm:prSet/>
      <dgm:spPr/>
      <dgm:t>
        <a:bodyPr/>
        <a:lstStyle/>
        <a:p>
          <a:pPr rtl="1"/>
          <a:endParaRPr lang="ar-SA"/>
        </a:p>
      </dgm:t>
    </dgm:pt>
    <dgm:pt modelId="{CC831B1F-6E31-4079-BDDA-F261D5EABA88}" type="sibTrans" cxnId="{662BCB24-F3B5-43DA-97BC-DE0F1B97ACD4}">
      <dgm:prSet/>
      <dgm:spPr/>
      <dgm:t>
        <a:bodyPr/>
        <a:lstStyle/>
        <a:p>
          <a:pPr rtl="1"/>
          <a:endParaRPr lang="ar-SA"/>
        </a:p>
      </dgm:t>
    </dgm:pt>
    <dgm:pt modelId="{8000CFFB-1786-4CB1-B7F6-70C5FBDB202E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600" b="1" dirty="0" smtClean="0"/>
            <a:t>له مذب يقال له </a:t>
          </a:r>
          <a:r>
            <a:rPr lang="ar-SA" sz="3600" b="1" dirty="0" err="1" smtClean="0"/>
            <a:t>الجريرية</a:t>
          </a:r>
          <a:r>
            <a:rPr lang="ar-SA" sz="3600" b="1" dirty="0" smtClean="0"/>
            <a:t>.</a:t>
          </a:r>
          <a:endParaRPr lang="ar-SA" sz="3600" dirty="0"/>
        </a:p>
      </dgm:t>
    </dgm:pt>
    <dgm:pt modelId="{26C357BB-90BB-4EB2-AE2F-913A964F6B07}" type="parTrans" cxnId="{D7EDDED2-73CC-4E4B-886C-FEC997E2C8C7}">
      <dgm:prSet/>
      <dgm:spPr/>
      <dgm:t>
        <a:bodyPr/>
        <a:lstStyle/>
        <a:p>
          <a:pPr rtl="1"/>
          <a:endParaRPr lang="ar-SA"/>
        </a:p>
      </dgm:t>
    </dgm:pt>
    <dgm:pt modelId="{8C1A81DF-243B-4FF3-89A2-F770898840CC}" type="sibTrans" cxnId="{D7EDDED2-73CC-4E4B-886C-FEC997E2C8C7}">
      <dgm:prSet/>
      <dgm:spPr/>
      <dgm:t>
        <a:bodyPr/>
        <a:lstStyle/>
        <a:p>
          <a:pPr rtl="1"/>
          <a:endParaRPr lang="ar-SA"/>
        </a:p>
      </dgm:t>
    </dgm:pt>
    <dgm:pt modelId="{17FFD438-2634-4935-84AC-7710AB3CDF2E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600" b="1" dirty="0" smtClean="0"/>
            <a:t>وقبل ذلك كان شافعي المذهب.</a:t>
          </a:r>
          <a:endParaRPr lang="ar-SA" sz="3600" dirty="0"/>
        </a:p>
      </dgm:t>
    </dgm:pt>
    <dgm:pt modelId="{3C40A035-CA64-4ED2-9FC5-FE01E3D0073A}" type="parTrans" cxnId="{6705B412-843E-4B01-81E3-C1B846C4F402}">
      <dgm:prSet/>
      <dgm:spPr/>
      <dgm:t>
        <a:bodyPr/>
        <a:lstStyle/>
        <a:p>
          <a:pPr rtl="1"/>
          <a:endParaRPr lang="ar-SA"/>
        </a:p>
      </dgm:t>
    </dgm:pt>
    <dgm:pt modelId="{813DA45F-97F5-4A6F-84A9-004151ABEFCD}" type="sibTrans" cxnId="{6705B412-843E-4B01-81E3-C1B846C4F402}">
      <dgm:prSet/>
      <dgm:spPr/>
      <dgm:t>
        <a:bodyPr/>
        <a:lstStyle/>
        <a:p>
          <a:pPr rtl="1"/>
          <a:endParaRPr lang="ar-SA"/>
        </a:p>
      </dgm:t>
    </dgm:pt>
    <dgm:pt modelId="{8EB3525B-FDA5-43E6-B527-CDC211E82D44}" type="pres">
      <dgm:prSet presAssocID="{4F1C1329-4EF0-4174-9C59-573608B8B313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E70670F3-066B-486B-A67A-A51A3CBD23A7}" type="pres">
      <dgm:prSet presAssocID="{F065D895-BCA3-4718-8622-701A05F38E68}" presName="composite" presStyleCnt="0"/>
      <dgm:spPr/>
    </dgm:pt>
    <dgm:pt modelId="{6E257C23-34A7-43C1-A347-0E7D0F022DED}" type="pres">
      <dgm:prSet presAssocID="{F065D895-BCA3-4718-8622-701A05F38E68}" presName="imgShp" presStyleLbl="fgImgPlace1" presStyleIdx="0" presStyleCnt="5" custLinFactX="-17157" custLinFactNeighborX="-100000" custLinFactNeighborY="-236"/>
      <dgm:spPr/>
    </dgm:pt>
    <dgm:pt modelId="{5F9392F3-3D92-4CBB-9AD8-B659F9F7FB53}" type="pres">
      <dgm:prSet presAssocID="{F065D895-BCA3-4718-8622-701A05F38E68}" presName="txShp" presStyleLbl="node1" presStyleIdx="0" presStyleCnt="5" custScaleX="15037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3E0BB20-43BE-489D-8AD4-B6BAF260F505}" type="pres">
      <dgm:prSet presAssocID="{28F1FD5D-3876-4676-A64D-9E4672BE3735}" presName="spacing" presStyleCnt="0"/>
      <dgm:spPr/>
    </dgm:pt>
    <dgm:pt modelId="{30730217-A926-47C3-A32E-68AF82EF122D}" type="pres">
      <dgm:prSet presAssocID="{F74813CA-1861-4B79-ADE6-9E6780547634}" presName="composite" presStyleCnt="0"/>
      <dgm:spPr/>
    </dgm:pt>
    <dgm:pt modelId="{3B5EF62F-75B9-4918-BFE1-CA1C793EB165}" type="pres">
      <dgm:prSet presAssocID="{F74813CA-1861-4B79-ADE6-9E6780547634}" presName="imgShp" presStyleLbl="fgImgPlace1" presStyleIdx="1" presStyleCnt="5" custScaleX="120767" custScaleY="123064" custLinFactX="-25955" custLinFactNeighborX="-100000" custLinFactNeighborY="1883"/>
      <dgm:spPr/>
    </dgm:pt>
    <dgm:pt modelId="{63AEAD2A-6C9B-44FF-9B73-1F7C52A05315}" type="pres">
      <dgm:prSet presAssocID="{F74813CA-1861-4B79-ADE6-9E6780547634}" presName="txShp" presStyleLbl="node1" presStyleIdx="1" presStyleCnt="5" custScaleX="145152" custScaleY="13994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AE9CC61-C598-4843-B6CB-ACE0DCB018DD}" type="pres">
      <dgm:prSet presAssocID="{E2B7D78D-79C3-4CB3-B049-06A8C52F621E}" presName="spacing" presStyleCnt="0"/>
      <dgm:spPr/>
    </dgm:pt>
    <dgm:pt modelId="{767BBF67-5767-4B8B-A3C5-265543A74EF6}" type="pres">
      <dgm:prSet presAssocID="{4C821349-7E9E-4C7F-A67C-9F22EE1B430D}" presName="composite" presStyleCnt="0"/>
      <dgm:spPr/>
    </dgm:pt>
    <dgm:pt modelId="{CFB583F3-3A00-44BA-BEF9-FC4B92414366}" type="pres">
      <dgm:prSet presAssocID="{4C821349-7E9E-4C7F-A67C-9F22EE1B430D}" presName="imgShp" presStyleLbl="fgImgPlace1" presStyleIdx="2" presStyleCnt="5" custLinFactX="-17157" custLinFactNeighborX="-100000" custLinFactNeighborY="4002"/>
      <dgm:spPr/>
    </dgm:pt>
    <dgm:pt modelId="{70D03A80-136C-4F06-9796-D29954DA79AA}" type="pres">
      <dgm:prSet presAssocID="{4C821349-7E9E-4C7F-A67C-9F22EE1B430D}" presName="txShp" presStyleLbl="node1" presStyleIdx="2" presStyleCnt="5" custScaleX="150376" custLinFactNeighborX="189" custLinFactNeighborY="-21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0855B82-6677-4F0F-B9CC-21BC918A5CAE}" type="pres">
      <dgm:prSet presAssocID="{CC831B1F-6E31-4079-BDDA-F261D5EABA88}" presName="spacing" presStyleCnt="0"/>
      <dgm:spPr/>
    </dgm:pt>
    <dgm:pt modelId="{B4CD4CB2-ADA6-44DD-A400-7A839F8995E0}" type="pres">
      <dgm:prSet presAssocID="{8000CFFB-1786-4CB1-B7F6-70C5FBDB202E}" presName="composite" presStyleCnt="0"/>
      <dgm:spPr/>
    </dgm:pt>
    <dgm:pt modelId="{40949134-F54F-4071-9357-1B62BF2773A6}" type="pres">
      <dgm:prSet presAssocID="{8000CFFB-1786-4CB1-B7F6-70C5FBDB202E}" presName="imgShp" presStyleLbl="fgImgPlace1" presStyleIdx="3" presStyleCnt="5" custLinFactX="-17157" custLinFactNeighborX="-100000" custLinFactNeighborY="6121"/>
      <dgm:spPr/>
    </dgm:pt>
    <dgm:pt modelId="{DC342746-F719-439E-8001-3185C2C8BC08}" type="pres">
      <dgm:prSet presAssocID="{8000CFFB-1786-4CB1-B7F6-70C5FBDB202E}" presName="txShp" presStyleLbl="node1" presStyleIdx="3" presStyleCnt="5" custScaleX="150376" custLinFactNeighborX="189" custLinFactNeighborY="108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5047580-249B-4535-ADA2-38F927288D9E}" type="pres">
      <dgm:prSet presAssocID="{8C1A81DF-243B-4FF3-89A2-F770898840CC}" presName="spacing" presStyleCnt="0"/>
      <dgm:spPr/>
    </dgm:pt>
    <dgm:pt modelId="{2F146573-DFCB-494B-8CE9-29DD337B3F1C}" type="pres">
      <dgm:prSet presAssocID="{17FFD438-2634-4935-84AC-7710AB3CDF2E}" presName="composite" presStyleCnt="0"/>
      <dgm:spPr/>
    </dgm:pt>
    <dgm:pt modelId="{4707A0BF-1A4B-49D8-AF4D-1FE3E92C3F19}" type="pres">
      <dgm:prSet presAssocID="{17FFD438-2634-4935-84AC-7710AB3CDF2E}" presName="imgShp" presStyleLbl="fgImgPlace1" presStyleIdx="4" presStyleCnt="5" custLinFactX="-17157" custLinFactNeighborX="-100000" custLinFactNeighborY="-558"/>
      <dgm:spPr/>
    </dgm:pt>
    <dgm:pt modelId="{428CAA93-04E7-4B09-82E3-7EDAC3F25DB1}" type="pres">
      <dgm:prSet presAssocID="{17FFD438-2634-4935-84AC-7710AB3CDF2E}" presName="txShp" presStyleLbl="node1" presStyleIdx="4" presStyleCnt="5" custScaleX="15037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1FED31BA-1520-47FB-B64F-BC2137B6F939}" srcId="{4F1C1329-4EF0-4174-9C59-573608B8B313}" destId="{F065D895-BCA3-4718-8622-701A05F38E68}" srcOrd="0" destOrd="0" parTransId="{179FECAF-0C48-43C4-96B0-C80C2AE96072}" sibTransId="{28F1FD5D-3876-4676-A64D-9E4672BE3735}"/>
    <dgm:cxn modelId="{2D723B65-2A04-4A69-B064-C4F0846752A0}" type="presOf" srcId="{8000CFFB-1786-4CB1-B7F6-70C5FBDB202E}" destId="{DC342746-F719-439E-8001-3185C2C8BC08}" srcOrd="0" destOrd="0" presId="urn:microsoft.com/office/officeart/2005/8/layout/vList3"/>
    <dgm:cxn modelId="{D7EDDED2-73CC-4E4B-886C-FEC997E2C8C7}" srcId="{4F1C1329-4EF0-4174-9C59-573608B8B313}" destId="{8000CFFB-1786-4CB1-B7F6-70C5FBDB202E}" srcOrd="3" destOrd="0" parTransId="{26C357BB-90BB-4EB2-AE2F-913A964F6B07}" sibTransId="{8C1A81DF-243B-4FF3-89A2-F770898840CC}"/>
    <dgm:cxn modelId="{5995C293-D809-4B38-A0B6-D7EC152387EA}" type="presOf" srcId="{F065D895-BCA3-4718-8622-701A05F38E68}" destId="{5F9392F3-3D92-4CBB-9AD8-B659F9F7FB53}" srcOrd="0" destOrd="0" presId="urn:microsoft.com/office/officeart/2005/8/layout/vList3"/>
    <dgm:cxn modelId="{89EB91BA-E71A-4D81-9B40-C7819C9F921E}" type="presOf" srcId="{4F1C1329-4EF0-4174-9C59-573608B8B313}" destId="{8EB3525B-FDA5-43E6-B527-CDC211E82D44}" srcOrd="0" destOrd="0" presId="urn:microsoft.com/office/officeart/2005/8/layout/vList3"/>
    <dgm:cxn modelId="{6705B412-843E-4B01-81E3-C1B846C4F402}" srcId="{4F1C1329-4EF0-4174-9C59-573608B8B313}" destId="{17FFD438-2634-4935-84AC-7710AB3CDF2E}" srcOrd="4" destOrd="0" parTransId="{3C40A035-CA64-4ED2-9FC5-FE01E3D0073A}" sibTransId="{813DA45F-97F5-4A6F-84A9-004151ABEFCD}"/>
    <dgm:cxn modelId="{65FC83D6-B5E9-4D73-B010-510B085D2C85}" srcId="{4F1C1329-4EF0-4174-9C59-573608B8B313}" destId="{F74813CA-1861-4B79-ADE6-9E6780547634}" srcOrd="1" destOrd="0" parTransId="{55850014-9781-408C-87D7-4C3586BB205C}" sibTransId="{E2B7D78D-79C3-4CB3-B049-06A8C52F621E}"/>
    <dgm:cxn modelId="{F3DD65BA-3586-4B44-AD19-D94846E84E86}" type="presOf" srcId="{4C821349-7E9E-4C7F-A67C-9F22EE1B430D}" destId="{70D03A80-136C-4F06-9796-D29954DA79AA}" srcOrd="0" destOrd="0" presId="urn:microsoft.com/office/officeart/2005/8/layout/vList3"/>
    <dgm:cxn modelId="{8248925A-1BCB-4DCA-9E1E-CB78DB95EA0B}" type="presOf" srcId="{F74813CA-1861-4B79-ADE6-9E6780547634}" destId="{63AEAD2A-6C9B-44FF-9B73-1F7C52A05315}" srcOrd="0" destOrd="0" presId="urn:microsoft.com/office/officeart/2005/8/layout/vList3"/>
    <dgm:cxn modelId="{16B7D359-8B8B-4D8F-8A80-511CCFA70389}" type="presOf" srcId="{17FFD438-2634-4935-84AC-7710AB3CDF2E}" destId="{428CAA93-04E7-4B09-82E3-7EDAC3F25DB1}" srcOrd="0" destOrd="0" presId="urn:microsoft.com/office/officeart/2005/8/layout/vList3"/>
    <dgm:cxn modelId="{662BCB24-F3B5-43DA-97BC-DE0F1B97ACD4}" srcId="{4F1C1329-4EF0-4174-9C59-573608B8B313}" destId="{4C821349-7E9E-4C7F-A67C-9F22EE1B430D}" srcOrd="2" destOrd="0" parTransId="{14C718C7-29F2-4C13-9449-BBF8F642C9CE}" sibTransId="{CC831B1F-6E31-4079-BDDA-F261D5EABA88}"/>
    <dgm:cxn modelId="{A1E37694-F2B5-4AAE-B1D8-140BE0F45462}" type="presParOf" srcId="{8EB3525B-FDA5-43E6-B527-CDC211E82D44}" destId="{E70670F3-066B-486B-A67A-A51A3CBD23A7}" srcOrd="0" destOrd="0" presId="urn:microsoft.com/office/officeart/2005/8/layout/vList3"/>
    <dgm:cxn modelId="{409748E4-ED9D-4776-A21D-9AE1C3A99511}" type="presParOf" srcId="{E70670F3-066B-486B-A67A-A51A3CBD23A7}" destId="{6E257C23-34A7-43C1-A347-0E7D0F022DED}" srcOrd="0" destOrd="0" presId="urn:microsoft.com/office/officeart/2005/8/layout/vList3"/>
    <dgm:cxn modelId="{1AE96ABB-ABC2-4736-B29A-D9D11EF87F5B}" type="presParOf" srcId="{E70670F3-066B-486B-A67A-A51A3CBD23A7}" destId="{5F9392F3-3D92-4CBB-9AD8-B659F9F7FB53}" srcOrd="1" destOrd="0" presId="urn:microsoft.com/office/officeart/2005/8/layout/vList3"/>
    <dgm:cxn modelId="{BE53574A-C346-4F96-9DFD-C055D4649439}" type="presParOf" srcId="{8EB3525B-FDA5-43E6-B527-CDC211E82D44}" destId="{D3E0BB20-43BE-489D-8AD4-B6BAF260F505}" srcOrd="1" destOrd="0" presId="urn:microsoft.com/office/officeart/2005/8/layout/vList3"/>
    <dgm:cxn modelId="{08293895-EC33-492C-83D7-9B968E09ED4D}" type="presParOf" srcId="{8EB3525B-FDA5-43E6-B527-CDC211E82D44}" destId="{30730217-A926-47C3-A32E-68AF82EF122D}" srcOrd="2" destOrd="0" presId="urn:microsoft.com/office/officeart/2005/8/layout/vList3"/>
    <dgm:cxn modelId="{37260078-D1BA-4005-9B70-5072BC0D9D47}" type="presParOf" srcId="{30730217-A926-47C3-A32E-68AF82EF122D}" destId="{3B5EF62F-75B9-4918-BFE1-CA1C793EB165}" srcOrd="0" destOrd="0" presId="urn:microsoft.com/office/officeart/2005/8/layout/vList3"/>
    <dgm:cxn modelId="{C2DE11A2-7BAE-4D4D-8120-BFAED2692A88}" type="presParOf" srcId="{30730217-A926-47C3-A32E-68AF82EF122D}" destId="{63AEAD2A-6C9B-44FF-9B73-1F7C52A05315}" srcOrd="1" destOrd="0" presId="urn:microsoft.com/office/officeart/2005/8/layout/vList3"/>
    <dgm:cxn modelId="{2C9573C7-349F-4B56-9319-B00834BDD8D8}" type="presParOf" srcId="{8EB3525B-FDA5-43E6-B527-CDC211E82D44}" destId="{6AE9CC61-C598-4843-B6CB-ACE0DCB018DD}" srcOrd="3" destOrd="0" presId="urn:microsoft.com/office/officeart/2005/8/layout/vList3"/>
    <dgm:cxn modelId="{EBC98E50-5681-452B-948A-C7C8318F3129}" type="presParOf" srcId="{8EB3525B-FDA5-43E6-B527-CDC211E82D44}" destId="{767BBF67-5767-4B8B-A3C5-265543A74EF6}" srcOrd="4" destOrd="0" presId="urn:microsoft.com/office/officeart/2005/8/layout/vList3"/>
    <dgm:cxn modelId="{4E0F56AF-D648-4361-8A8C-0099DA5E95AE}" type="presParOf" srcId="{767BBF67-5767-4B8B-A3C5-265543A74EF6}" destId="{CFB583F3-3A00-44BA-BEF9-FC4B92414366}" srcOrd="0" destOrd="0" presId="urn:microsoft.com/office/officeart/2005/8/layout/vList3"/>
    <dgm:cxn modelId="{DF5AF9A6-D678-436F-99DB-45CE326D12E5}" type="presParOf" srcId="{767BBF67-5767-4B8B-A3C5-265543A74EF6}" destId="{70D03A80-136C-4F06-9796-D29954DA79AA}" srcOrd="1" destOrd="0" presId="urn:microsoft.com/office/officeart/2005/8/layout/vList3"/>
    <dgm:cxn modelId="{8984B2B0-E052-4A52-B573-2F51022D0DB1}" type="presParOf" srcId="{8EB3525B-FDA5-43E6-B527-CDC211E82D44}" destId="{40855B82-6677-4F0F-B9CC-21BC918A5CAE}" srcOrd="5" destOrd="0" presId="urn:microsoft.com/office/officeart/2005/8/layout/vList3"/>
    <dgm:cxn modelId="{EF826F23-8399-485D-8830-5AEB0BC6BA89}" type="presParOf" srcId="{8EB3525B-FDA5-43E6-B527-CDC211E82D44}" destId="{B4CD4CB2-ADA6-44DD-A400-7A839F8995E0}" srcOrd="6" destOrd="0" presId="urn:microsoft.com/office/officeart/2005/8/layout/vList3"/>
    <dgm:cxn modelId="{CBE2217F-F63C-4D8C-A9E6-00D2177BCE27}" type="presParOf" srcId="{B4CD4CB2-ADA6-44DD-A400-7A839F8995E0}" destId="{40949134-F54F-4071-9357-1B62BF2773A6}" srcOrd="0" destOrd="0" presId="urn:microsoft.com/office/officeart/2005/8/layout/vList3"/>
    <dgm:cxn modelId="{F9A9F34F-67A4-4A00-A971-8B77CC6CF2B4}" type="presParOf" srcId="{B4CD4CB2-ADA6-44DD-A400-7A839F8995E0}" destId="{DC342746-F719-439E-8001-3185C2C8BC08}" srcOrd="1" destOrd="0" presId="urn:microsoft.com/office/officeart/2005/8/layout/vList3"/>
    <dgm:cxn modelId="{81D1F5FD-2031-4D09-88E5-759AEDB23600}" type="presParOf" srcId="{8EB3525B-FDA5-43E6-B527-CDC211E82D44}" destId="{55047580-249B-4535-ADA2-38F927288D9E}" srcOrd="7" destOrd="0" presId="urn:microsoft.com/office/officeart/2005/8/layout/vList3"/>
    <dgm:cxn modelId="{42484B87-02BE-48FD-9C47-1E076EBF3FE4}" type="presParOf" srcId="{8EB3525B-FDA5-43E6-B527-CDC211E82D44}" destId="{2F146573-DFCB-494B-8CE9-29DD337B3F1C}" srcOrd="8" destOrd="0" presId="urn:microsoft.com/office/officeart/2005/8/layout/vList3"/>
    <dgm:cxn modelId="{7C2D199A-518A-4669-91DD-DB33303979E7}" type="presParOf" srcId="{2F146573-DFCB-494B-8CE9-29DD337B3F1C}" destId="{4707A0BF-1A4B-49D8-AF4D-1FE3E92C3F19}" srcOrd="0" destOrd="0" presId="urn:microsoft.com/office/officeart/2005/8/layout/vList3"/>
    <dgm:cxn modelId="{52B5F1E7-4130-4FB0-9E70-7F7C72109D5F}" type="presParOf" srcId="{2F146573-DFCB-494B-8CE9-29DD337B3F1C}" destId="{428CAA93-04E7-4B09-82E3-7EDAC3F25DB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A4C404DD-F06B-4602-BEF4-5F96F832351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08949173-5374-4712-8E74-03172B539FF8}">
      <dgm:prSet/>
      <dgm:spPr>
        <a:solidFill>
          <a:schemeClr val="bg2">
            <a:lumMod val="50000"/>
          </a:schemeClr>
        </a:solidFill>
      </dgm:spPr>
      <dgm:t>
        <a:bodyPr/>
        <a:lstStyle/>
        <a:p>
          <a:pPr rtl="1"/>
          <a:r>
            <a:rPr lang="ar-SA" b="1" dirty="0" smtClean="0"/>
            <a:t>توثيق العلماء له:</a:t>
          </a:r>
          <a:endParaRPr lang="ar-SA" b="1" dirty="0"/>
        </a:p>
      </dgm:t>
    </dgm:pt>
    <dgm:pt modelId="{66E03602-47D0-45AF-84F3-25DD44AAD74E}" type="parTrans" cxnId="{44481349-7405-4F85-84FB-8F06C2865D8E}">
      <dgm:prSet/>
      <dgm:spPr/>
      <dgm:t>
        <a:bodyPr/>
        <a:lstStyle/>
        <a:p>
          <a:pPr rtl="1"/>
          <a:endParaRPr lang="ar-SA"/>
        </a:p>
      </dgm:t>
    </dgm:pt>
    <dgm:pt modelId="{3E7B1B76-70C5-47EE-AD6E-7BEC63CB58D7}" type="sibTrans" cxnId="{44481349-7405-4F85-84FB-8F06C2865D8E}">
      <dgm:prSet/>
      <dgm:spPr/>
      <dgm:t>
        <a:bodyPr/>
        <a:lstStyle/>
        <a:p>
          <a:pPr rtl="1"/>
          <a:endParaRPr lang="ar-SA"/>
        </a:p>
      </dgm:t>
    </dgm:pt>
    <dgm:pt modelId="{D42F1966-69FD-4F20-BF8B-BEF691555091}">
      <dgm:prSet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b="0" dirty="0" smtClean="0"/>
            <a:t>صاحب لسان الميزان فقال: "ثقة، صادق، فيه تشيع يسير، وموالاة لا تضر.</a:t>
          </a:r>
          <a:endParaRPr lang="ar-SA" b="0" dirty="0"/>
        </a:p>
      </dgm:t>
    </dgm:pt>
    <dgm:pt modelId="{B7BF52D3-C5D8-4FE1-8119-2C59C4932622}" type="parTrans" cxnId="{F333280F-98A5-4757-8E5E-B16E0ABD0E6F}">
      <dgm:prSet/>
      <dgm:spPr/>
      <dgm:t>
        <a:bodyPr/>
        <a:lstStyle/>
        <a:p>
          <a:pPr rtl="1"/>
          <a:endParaRPr lang="ar-SA"/>
        </a:p>
      </dgm:t>
    </dgm:pt>
    <dgm:pt modelId="{ECF49121-8C9E-413D-B619-8528EAD1E50E}" type="sibTrans" cxnId="{F333280F-98A5-4757-8E5E-B16E0ABD0E6F}">
      <dgm:prSet/>
      <dgm:spPr/>
      <dgm:t>
        <a:bodyPr/>
        <a:lstStyle/>
        <a:p>
          <a:pPr rtl="1"/>
          <a:endParaRPr lang="ar-SA"/>
        </a:p>
      </dgm:t>
    </dgm:pt>
    <dgm:pt modelId="{650D3188-8757-461E-8028-6216BF5C083E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b="0" dirty="0" smtClean="0"/>
            <a:t>كان يضع للروافض، وهذا رجم بالظن الكاذب</a:t>
          </a:r>
          <a:endParaRPr lang="ar-SA" b="0" dirty="0"/>
        </a:p>
      </dgm:t>
    </dgm:pt>
    <dgm:pt modelId="{7AE46E5F-AABF-44CB-9933-C3397731FB0E}" type="parTrans" cxnId="{230CCDB0-FB3E-48CD-9314-704B324A3898}">
      <dgm:prSet/>
      <dgm:spPr/>
      <dgm:t>
        <a:bodyPr/>
        <a:lstStyle/>
        <a:p>
          <a:pPr rtl="1"/>
          <a:endParaRPr lang="ar-SA"/>
        </a:p>
      </dgm:t>
    </dgm:pt>
    <dgm:pt modelId="{98B404B0-A69B-4FE0-9C9D-BCFA2298AA4F}" type="sibTrans" cxnId="{230CCDB0-FB3E-48CD-9314-704B324A3898}">
      <dgm:prSet/>
      <dgm:spPr/>
      <dgm:t>
        <a:bodyPr/>
        <a:lstStyle/>
        <a:p>
          <a:pPr rtl="1"/>
          <a:endParaRPr lang="ar-SA"/>
        </a:p>
      </dgm:t>
    </dgm:pt>
    <dgm:pt modelId="{6FEF13D6-7AEE-4081-9182-AFC0FFC4510C}" type="pres">
      <dgm:prSet presAssocID="{A4C404DD-F06B-4602-BEF4-5F96F832351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40C26DDF-2307-4A1E-A654-1AF6C91FF8EF}" type="pres">
      <dgm:prSet presAssocID="{08949173-5374-4712-8E74-03172B539FF8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DEF98AF-F203-4BB6-8F67-3ADC362A6C4A}" type="pres">
      <dgm:prSet presAssocID="{3E7B1B76-70C5-47EE-AD6E-7BEC63CB58D7}" presName="spacer" presStyleCnt="0"/>
      <dgm:spPr/>
    </dgm:pt>
    <dgm:pt modelId="{CB693D94-5BF2-4681-98B7-D6A766F02A8F}" type="pres">
      <dgm:prSet presAssocID="{D42F1966-69FD-4F20-BF8B-BEF691555091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DD26AD4-384F-4247-ABFD-440D20E5709F}" type="pres">
      <dgm:prSet presAssocID="{ECF49121-8C9E-413D-B619-8528EAD1E50E}" presName="spacer" presStyleCnt="0"/>
      <dgm:spPr/>
    </dgm:pt>
    <dgm:pt modelId="{824CE93D-FB43-4EC3-930D-EAB0256D045D}" type="pres">
      <dgm:prSet presAssocID="{650D3188-8757-461E-8028-6216BF5C083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F333280F-98A5-4757-8E5E-B16E0ABD0E6F}" srcId="{A4C404DD-F06B-4602-BEF4-5F96F832351C}" destId="{D42F1966-69FD-4F20-BF8B-BEF691555091}" srcOrd="1" destOrd="0" parTransId="{B7BF52D3-C5D8-4FE1-8119-2C59C4932622}" sibTransId="{ECF49121-8C9E-413D-B619-8528EAD1E50E}"/>
    <dgm:cxn modelId="{44481349-7405-4F85-84FB-8F06C2865D8E}" srcId="{A4C404DD-F06B-4602-BEF4-5F96F832351C}" destId="{08949173-5374-4712-8E74-03172B539FF8}" srcOrd="0" destOrd="0" parTransId="{66E03602-47D0-45AF-84F3-25DD44AAD74E}" sibTransId="{3E7B1B76-70C5-47EE-AD6E-7BEC63CB58D7}"/>
    <dgm:cxn modelId="{230CCDB0-FB3E-48CD-9314-704B324A3898}" srcId="{A4C404DD-F06B-4602-BEF4-5F96F832351C}" destId="{650D3188-8757-461E-8028-6216BF5C083E}" srcOrd="2" destOrd="0" parTransId="{7AE46E5F-AABF-44CB-9933-C3397731FB0E}" sibTransId="{98B404B0-A69B-4FE0-9C9D-BCFA2298AA4F}"/>
    <dgm:cxn modelId="{BEA1AF69-7E70-49E6-A90B-24CBE1738054}" type="presOf" srcId="{D42F1966-69FD-4F20-BF8B-BEF691555091}" destId="{CB693D94-5BF2-4681-98B7-D6A766F02A8F}" srcOrd="0" destOrd="0" presId="urn:microsoft.com/office/officeart/2005/8/layout/vList2"/>
    <dgm:cxn modelId="{0D037602-C552-47EA-90BE-D97FF7F8A647}" type="presOf" srcId="{A4C404DD-F06B-4602-BEF4-5F96F832351C}" destId="{6FEF13D6-7AEE-4081-9182-AFC0FFC4510C}" srcOrd="0" destOrd="0" presId="urn:microsoft.com/office/officeart/2005/8/layout/vList2"/>
    <dgm:cxn modelId="{85A72B45-9FB2-4AE8-AC3E-6FC42C6D9E7B}" type="presOf" srcId="{08949173-5374-4712-8E74-03172B539FF8}" destId="{40C26DDF-2307-4A1E-A654-1AF6C91FF8EF}" srcOrd="0" destOrd="0" presId="urn:microsoft.com/office/officeart/2005/8/layout/vList2"/>
    <dgm:cxn modelId="{4FABB3C2-6508-4E96-AE73-8A03A5F7916A}" type="presOf" srcId="{650D3188-8757-461E-8028-6216BF5C083E}" destId="{824CE93D-FB43-4EC3-930D-EAB0256D045D}" srcOrd="0" destOrd="0" presId="urn:microsoft.com/office/officeart/2005/8/layout/vList2"/>
    <dgm:cxn modelId="{49702581-3B1B-4045-A9DE-17B7335A1B71}" type="presParOf" srcId="{6FEF13D6-7AEE-4081-9182-AFC0FFC4510C}" destId="{40C26DDF-2307-4A1E-A654-1AF6C91FF8EF}" srcOrd="0" destOrd="0" presId="urn:microsoft.com/office/officeart/2005/8/layout/vList2"/>
    <dgm:cxn modelId="{EEDF83DE-CA2C-47FA-AA48-3816348D4FA0}" type="presParOf" srcId="{6FEF13D6-7AEE-4081-9182-AFC0FFC4510C}" destId="{BDEF98AF-F203-4BB6-8F67-3ADC362A6C4A}" srcOrd="1" destOrd="0" presId="urn:microsoft.com/office/officeart/2005/8/layout/vList2"/>
    <dgm:cxn modelId="{E64AC563-4283-40DD-9BA1-459CE72290FB}" type="presParOf" srcId="{6FEF13D6-7AEE-4081-9182-AFC0FFC4510C}" destId="{CB693D94-5BF2-4681-98B7-D6A766F02A8F}" srcOrd="2" destOrd="0" presId="urn:microsoft.com/office/officeart/2005/8/layout/vList2"/>
    <dgm:cxn modelId="{369DB91C-E54C-4C43-9FAE-958F397E76AC}" type="presParOf" srcId="{6FEF13D6-7AEE-4081-9182-AFC0FFC4510C}" destId="{FDD26AD4-384F-4247-ABFD-440D20E5709F}" srcOrd="3" destOrd="0" presId="urn:microsoft.com/office/officeart/2005/8/layout/vList2"/>
    <dgm:cxn modelId="{841230F9-878B-4C23-B995-0D3C874B85F1}" type="presParOf" srcId="{6FEF13D6-7AEE-4081-9182-AFC0FFC4510C}" destId="{824CE93D-FB43-4EC3-930D-EAB0256D045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D56C7504-D519-452F-B9FA-2869C1A5B9D4}" type="doc">
      <dgm:prSet loTypeId="urn:microsoft.com/office/officeart/2005/8/layout/target3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F64EDB24-C135-4EFD-8386-27B7DA6300DD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200" b="1" dirty="0" smtClean="0"/>
            <a:t>التعريف بهذا التفسير وطريقة مؤلفة فيه:</a:t>
          </a:r>
          <a:endParaRPr lang="ar-SA" sz="3200" dirty="0"/>
        </a:p>
      </dgm:t>
    </dgm:pt>
    <dgm:pt modelId="{5F299A48-33FC-4C0E-A3C9-BC9D3053C094}" type="parTrans" cxnId="{4E739C3F-5A22-43CD-B123-B90BD442AEE6}">
      <dgm:prSet/>
      <dgm:spPr/>
      <dgm:t>
        <a:bodyPr/>
        <a:lstStyle/>
        <a:p>
          <a:pPr rtl="1"/>
          <a:endParaRPr lang="ar-SA"/>
        </a:p>
      </dgm:t>
    </dgm:pt>
    <dgm:pt modelId="{7EA027B9-43EA-4C6E-AD26-7925CF469BB1}" type="sibTrans" cxnId="{4E739C3F-5A22-43CD-B123-B90BD442AEE6}">
      <dgm:prSet/>
      <dgm:spPr/>
      <dgm:t>
        <a:bodyPr/>
        <a:lstStyle/>
        <a:p>
          <a:pPr rtl="1"/>
          <a:endParaRPr lang="ar-SA"/>
        </a:p>
      </dgm:t>
    </dgm:pt>
    <dgm:pt modelId="{EB52A72D-1CD7-4932-8E83-1262672E7789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justLow" rtl="1"/>
          <a:r>
            <a:rPr lang="ar-SA" sz="3200" dirty="0" smtClean="0"/>
            <a:t>من الأمور التي تفرد بها كتاب جامع البيان أنه جمع بين </a:t>
          </a:r>
          <a:r>
            <a:rPr lang="ar-SA" sz="3200" u="sng" dirty="0" smtClean="0"/>
            <a:t>النقل والعقل </a:t>
          </a:r>
          <a:r>
            <a:rPr lang="ar-SA" sz="3200" dirty="0" smtClean="0"/>
            <a:t>.</a:t>
          </a:r>
          <a:endParaRPr lang="ar-SA" sz="3200" dirty="0"/>
        </a:p>
      </dgm:t>
    </dgm:pt>
    <dgm:pt modelId="{43EC8299-0FE8-401E-A93F-86968D6778D9}" type="parTrans" cxnId="{ED450612-9DDE-42D7-833E-7CBA215122A2}">
      <dgm:prSet/>
      <dgm:spPr/>
      <dgm:t>
        <a:bodyPr/>
        <a:lstStyle/>
        <a:p>
          <a:pPr rtl="1"/>
          <a:endParaRPr lang="ar-SA"/>
        </a:p>
      </dgm:t>
    </dgm:pt>
    <dgm:pt modelId="{352CB817-CE48-46BE-BEB0-8985E06381BD}" type="sibTrans" cxnId="{ED450612-9DDE-42D7-833E-7CBA215122A2}">
      <dgm:prSet/>
      <dgm:spPr/>
      <dgm:t>
        <a:bodyPr/>
        <a:lstStyle/>
        <a:p>
          <a:pPr rtl="1"/>
          <a:endParaRPr lang="ar-SA"/>
        </a:p>
      </dgm:t>
    </dgm:pt>
    <dgm:pt modelId="{FBF1211D-AD2C-4FB1-9CCC-1A9B2AB2B8EC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justLow" rtl="1"/>
          <a:r>
            <a:rPr lang="ar-SA" sz="3200" dirty="0" smtClean="0"/>
            <a:t>ويقع تفسير ابن جرير </a:t>
          </a:r>
          <a:r>
            <a:rPr lang="ar-SA" sz="3200" dirty="0" err="1" smtClean="0"/>
            <a:t>فى</a:t>
          </a:r>
          <a:r>
            <a:rPr lang="ar-SA" sz="3200" dirty="0" smtClean="0"/>
            <a:t> ثلاثين جزءاً من الحجم الكبير.</a:t>
          </a:r>
          <a:endParaRPr lang="ar-SA" sz="3200" dirty="0"/>
        </a:p>
      </dgm:t>
    </dgm:pt>
    <dgm:pt modelId="{4DA10226-F34A-4467-8F92-A429A39BAE5D}" type="parTrans" cxnId="{B4381A13-EED8-4FA3-A71D-46A6CD2FAF0F}">
      <dgm:prSet/>
      <dgm:spPr/>
      <dgm:t>
        <a:bodyPr/>
        <a:lstStyle/>
        <a:p>
          <a:pPr rtl="1"/>
          <a:endParaRPr lang="ar-SA"/>
        </a:p>
      </dgm:t>
    </dgm:pt>
    <dgm:pt modelId="{90A189D6-F784-48E6-8563-EDD3C0627158}" type="sibTrans" cxnId="{B4381A13-EED8-4FA3-A71D-46A6CD2FAF0F}">
      <dgm:prSet/>
      <dgm:spPr/>
      <dgm:t>
        <a:bodyPr/>
        <a:lstStyle/>
        <a:p>
          <a:pPr rtl="1"/>
          <a:endParaRPr lang="ar-SA"/>
        </a:p>
      </dgm:t>
    </dgm:pt>
    <dgm:pt modelId="{87B74C6E-43FC-4171-B1AB-1F5D4028E3EA}">
      <dgm:prSet custT="1"/>
      <dgm:spPr/>
      <dgm:t>
        <a:bodyPr/>
        <a:lstStyle/>
        <a:p>
          <a:pPr algn="justLow" rtl="1"/>
          <a:r>
            <a:rPr lang="ar-SA" sz="3200" dirty="0" smtClean="0"/>
            <a:t>أجمع أهل العلم على أنه لم يؤلف مثله.</a:t>
          </a:r>
          <a:endParaRPr lang="ar-SA" sz="3200" dirty="0"/>
        </a:p>
      </dgm:t>
    </dgm:pt>
    <dgm:pt modelId="{A4F93573-44AB-4B46-AF77-77512F0FADC4}" type="parTrans" cxnId="{670CB751-79EC-4624-BE27-2C4EB0E0DB47}">
      <dgm:prSet/>
      <dgm:spPr/>
      <dgm:t>
        <a:bodyPr/>
        <a:lstStyle/>
        <a:p>
          <a:pPr rtl="1"/>
          <a:endParaRPr lang="ar-SA"/>
        </a:p>
      </dgm:t>
    </dgm:pt>
    <dgm:pt modelId="{FED5527A-EA26-4481-9197-27FD8565A613}" type="sibTrans" cxnId="{670CB751-79EC-4624-BE27-2C4EB0E0DB47}">
      <dgm:prSet/>
      <dgm:spPr/>
      <dgm:t>
        <a:bodyPr/>
        <a:lstStyle/>
        <a:p>
          <a:pPr rtl="1"/>
          <a:endParaRPr lang="ar-SA"/>
        </a:p>
      </dgm:t>
    </dgm:pt>
    <dgm:pt modelId="{8F24EBFC-4008-4CD9-9D80-FABD1CC24955}" type="pres">
      <dgm:prSet presAssocID="{D56C7504-D519-452F-B9FA-2869C1A5B9D4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409987F3-4A2A-4049-8BA7-633F7DA44F6F}" type="pres">
      <dgm:prSet presAssocID="{F64EDB24-C135-4EFD-8386-27B7DA6300DD}" presName="circle1" presStyleLbl="node1" presStyleIdx="0" presStyleCnt="4"/>
      <dgm:spPr/>
    </dgm:pt>
    <dgm:pt modelId="{EEC8EE9C-C98D-4F0A-ABFB-796E83934344}" type="pres">
      <dgm:prSet presAssocID="{F64EDB24-C135-4EFD-8386-27B7DA6300DD}" presName="space" presStyleCnt="0"/>
      <dgm:spPr/>
    </dgm:pt>
    <dgm:pt modelId="{BEE36B50-CF16-4FBE-A7F9-D8095FCA8E26}" type="pres">
      <dgm:prSet presAssocID="{F64EDB24-C135-4EFD-8386-27B7DA6300DD}" presName="rect1" presStyleLbl="alignAcc1" presStyleIdx="0" presStyleCnt="4"/>
      <dgm:spPr/>
      <dgm:t>
        <a:bodyPr/>
        <a:lstStyle/>
        <a:p>
          <a:pPr rtl="1"/>
          <a:endParaRPr lang="ar-SA"/>
        </a:p>
      </dgm:t>
    </dgm:pt>
    <dgm:pt modelId="{AF1D907F-38B3-4840-BC44-0EB065B1CE66}" type="pres">
      <dgm:prSet presAssocID="{EB52A72D-1CD7-4932-8E83-1262672E7789}" presName="vertSpace2" presStyleLbl="node1" presStyleIdx="0" presStyleCnt="4"/>
      <dgm:spPr/>
    </dgm:pt>
    <dgm:pt modelId="{C3DD0C63-19C5-4410-8381-9F7502F7372D}" type="pres">
      <dgm:prSet presAssocID="{EB52A72D-1CD7-4932-8E83-1262672E7789}" presName="circle2" presStyleLbl="node1" presStyleIdx="1" presStyleCnt="4"/>
      <dgm:spPr/>
    </dgm:pt>
    <dgm:pt modelId="{AD94C020-6CF9-4821-B88A-C3D0D94CFFB2}" type="pres">
      <dgm:prSet presAssocID="{EB52A72D-1CD7-4932-8E83-1262672E7789}" presName="rect2" presStyleLbl="alignAcc1" presStyleIdx="1" presStyleCnt="4"/>
      <dgm:spPr/>
      <dgm:t>
        <a:bodyPr/>
        <a:lstStyle/>
        <a:p>
          <a:pPr rtl="1"/>
          <a:endParaRPr lang="ar-SA"/>
        </a:p>
      </dgm:t>
    </dgm:pt>
    <dgm:pt modelId="{DEC42ECD-BD73-4897-AD03-9B770B25C84B}" type="pres">
      <dgm:prSet presAssocID="{FBF1211D-AD2C-4FB1-9CCC-1A9B2AB2B8EC}" presName="vertSpace3" presStyleLbl="node1" presStyleIdx="1" presStyleCnt="4"/>
      <dgm:spPr/>
    </dgm:pt>
    <dgm:pt modelId="{8856D958-788D-4653-B7AB-E286C2CF4FFA}" type="pres">
      <dgm:prSet presAssocID="{FBF1211D-AD2C-4FB1-9CCC-1A9B2AB2B8EC}" presName="circle3" presStyleLbl="node1" presStyleIdx="2" presStyleCnt="4"/>
      <dgm:spPr/>
    </dgm:pt>
    <dgm:pt modelId="{113126E4-9219-434F-A223-CF917D5097B7}" type="pres">
      <dgm:prSet presAssocID="{FBF1211D-AD2C-4FB1-9CCC-1A9B2AB2B8EC}" presName="rect3" presStyleLbl="alignAcc1" presStyleIdx="2" presStyleCnt="4"/>
      <dgm:spPr/>
      <dgm:t>
        <a:bodyPr/>
        <a:lstStyle/>
        <a:p>
          <a:pPr rtl="1"/>
          <a:endParaRPr lang="ar-SA"/>
        </a:p>
      </dgm:t>
    </dgm:pt>
    <dgm:pt modelId="{2041397B-18FE-45ED-A66D-826A9C34B60B}" type="pres">
      <dgm:prSet presAssocID="{87B74C6E-43FC-4171-B1AB-1F5D4028E3EA}" presName="vertSpace4" presStyleLbl="node1" presStyleIdx="2" presStyleCnt="4"/>
      <dgm:spPr/>
    </dgm:pt>
    <dgm:pt modelId="{C275A1A3-0632-42D1-9588-47883B919184}" type="pres">
      <dgm:prSet presAssocID="{87B74C6E-43FC-4171-B1AB-1F5D4028E3EA}" presName="circle4" presStyleLbl="node1" presStyleIdx="3" presStyleCnt="4"/>
      <dgm:spPr/>
    </dgm:pt>
    <dgm:pt modelId="{6DAAA000-1B7E-4F18-8772-18295B9927DA}" type="pres">
      <dgm:prSet presAssocID="{87B74C6E-43FC-4171-B1AB-1F5D4028E3EA}" presName="rect4" presStyleLbl="alignAcc1" presStyleIdx="3" presStyleCnt="4"/>
      <dgm:spPr/>
      <dgm:t>
        <a:bodyPr/>
        <a:lstStyle/>
        <a:p>
          <a:pPr rtl="1"/>
          <a:endParaRPr lang="ar-SA"/>
        </a:p>
      </dgm:t>
    </dgm:pt>
    <dgm:pt modelId="{CD32A952-6828-4798-BE05-E3552044C54D}" type="pres">
      <dgm:prSet presAssocID="{F64EDB24-C135-4EFD-8386-27B7DA6300DD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B5A7264-0BDA-4AAB-BADC-CC3C9AEFFC8A}" type="pres">
      <dgm:prSet presAssocID="{EB52A72D-1CD7-4932-8E83-1262672E7789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C098FAA-C8E5-47B5-8E3F-D80B02794444}" type="pres">
      <dgm:prSet presAssocID="{FBF1211D-AD2C-4FB1-9CCC-1A9B2AB2B8EC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113E50C-F889-4482-A181-DCACFCE693DE}" type="pres">
      <dgm:prSet presAssocID="{87B74C6E-43FC-4171-B1AB-1F5D4028E3EA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A43F0D3C-1A80-4C23-A036-79BA01623AFA}" type="presOf" srcId="{F64EDB24-C135-4EFD-8386-27B7DA6300DD}" destId="{CD32A952-6828-4798-BE05-E3552044C54D}" srcOrd="1" destOrd="0" presId="urn:microsoft.com/office/officeart/2005/8/layout/target3"/>
    <dgm:cxn modelId="{D5880C48-FAE7-494A-BED4-AF471CE8CB40}" type="presOf" srcId="{F64EDB24-C135-4EFD-8386-27B7DA6300DD}" destId="{BEE36B50-CF16-4FBE-A7F9-D8095FCA8E26}" srcOrd="0" destOrd="0" presId="urn:microsoft.com/office/officeart/2005/8/layout/target3"/>
    <dgm:cxn modelId="{9AC898BB-F898-49FB-A9F5-FA3FFEE4DEAD}" type="presOf" srcId="{FBF1211D-AD2C-4FB1-9CCC-1A9B2AB2B8EC}" destId="{1C098FAA-C8E5-47B5-8E3F-D80B02794444}" srcOrd="1" destOrd="0" presId="urn:microsoft.com/office/officeart/2005/8/layout/target3"/>
    <dgm:cxn modelId="{670CB751-79EC-4624-BE27-2C4EB0E0DB47}" srcId="{D56C7504-D519-452F-B9FA-2869C1A5B9D4}" destId="{87B74C6E-43FC-4171-B1AB-1F5D4028E3EA}" srcOrd="3" destOrd="0" parTransId="{A4F93573-44AB-4B46-AF77-77512F0FADC4}" sibTransId="{FED5527A-EA26-4481-9197-27FD8565A613}"/>
    <dgm:cxn modelId="{1E46FFB8-EE74-4DF5-BC5D-2EDD11459043}" type="presOf" srcId="{D56C7504-D519-452F-B9FA-2869C1A5B9D4}" destId="{8F24EBFC-4008-4CD9-9D80-FABD1CC24955}" srcOrd="0" destOrd="0" presId="urn:microsoft.com/office/officeart/2005/8/layout/target3"/>
    <dgm:cxn modelId="{4E739C3F-5A22-43CD-B123-B90BD442AEE6}" srcId="{D56C7504-D519-452F-B9FA-2869C1A5B9D4}" destId="{F64EDB24-C135-4EFD-8386-27B7DA6300DD}" srcOrd="0" destOrd="0" parTransId="{5F299A48-33FC-4C0E-A3C9-BC9D3053C094}" sibTransId="{7EA027B9-43EA-4C6E-AD26-7925CF469BB1}"/>
    <dgm:cxn modelId="{03C39B82-AE17-4EEC-854B-C6446A967447}" type="presOf" srcId="{EB52A72D-1CD7-4932-8E83-1262672E7789}" destId="{AD94C020-6CF9-4821-B88A-C3D0D94CFFB2}" srcOrd="0" destOrd="0" presId="urn:microsoft.com/office/officeart/2005/8/layout/target3"/>
    <dgm:cxn modelId="{ED450612-9DDE-42D7-833E-7CBA215122A2}" srcId="{D56C7504-D519-452F-B9FA-2869C1A5B9D4}" destId="{EB52A72D-1CD7-4932-8E83-1262672E7789}" srcOrd="1" destOrd="0" parTransId="{43EC8299-0FE8-401E-A93F-86968D6778D9}" sibTransId="{352CB817-CE48-46BE-BEB0-8985E06381BD}"/>
    <dgm:cxn modelId="{5B3276B6-959A-40AC-9BD1-56118D742070}" type="presOf" srcId="{EB52A72D-1CD7-4932-8E83-1262672E7789}" destId="{7B5A7264-0BDA-4AAB-BADC-CC3C9AEFFC8A}" srcOrd="1" destOrd="0" presId="urn:microsoft.com/office/officeart/2005/8/layout/target3"/>
    <dgm:cxn modelId="{CC780344-EBA5-4456-9104-623D14D85703}" type="presOf" srcId="{87B74C6E-43FC-4171-B1AB-1F5D4028E3EA}" destId="{6DAAA000-1B7E-4F18-8772-18295B9927DA}" srcOrd="0" destOrd="0" presId="urn:microsoft.com/office/officeart/2005/8/layout/target3"/>
    <dgm:cxn modelId="{C795669E-28CE-4E53-8C80-8B3FE15A75AD}" type="presOf" srcId="{87B74C6E-43FC-4171-B1AB-1F5D4028E3EA}" destId="{6113E50C-F889-4482-A181-DCACFCE693DE}" srcOrd="1" destOrd="0" presId="urn:microsoft.com/office/officeart/2005/8/layout/target3"/>
    <dgm:cxn modelId="{645178F1-21C6-4836-B06D-BCD7DA88DBE6}" type="presOf" srcId="{FBF1211D-AD2C-4FB1-9CCC-1A9B2AB2B8EC}" destId="{113126E4-9219-434F-A223-CF917D5097B7}" srcOrd="0" destOrd="0" presId="urn:microsoft.com/office/officeart/2005/8/layout/target3"/>
    <dgm:cxn modelId="{B4381A13-EED8-4FA3-A71D-46A6CD2FAF0F}" srcId="{D56C7504-D519-452F-B9FA-2869C1A5B9D4}" destId="{FBF1211D-AD2C-4FB1-9CCC-1A9B2AB2B8EC}" srcOrd="2" destOrd="0" parTransId="{4DA10226-F34A-4467-8F92-A429A39BAE5D}" sibTransId="{90A189D6-F784-48E6-8563-EDD3C0627158}"/>
    <dgm:cxn modelId="{E578101C-6D93-4810-8583-D1B4F2BC644E}" type="presParOf" srcId="{8F24EBFC-4008-4CD9-9D80-FABD1CC24955}" destId="{409987F3-4A2A-4049-8BA7-633F7DA44F6F}" srcOrd="0" destOrd="0" presId="urn:microsoft.com/office/officeart/2005/8/layout/target3"/>
    <dgm:cxn modelId="{AF3D97EF-8AED-4840-A6C9-8E5293244F49}" type="presParOf" srcId="{8F24EBFC-4008-4CD9-9D80-FABD1CC24955}" destId="{EEC8EE9C-C98D-4F0A-ABFB-796E83934344}" srcOrd="1" destOrd="0" presId="urn:microsoft.com/office/officeart/2005/8/layout/target3"/>
    <dgm:cxn modelId="{AE314589-AAF7-4729-9ABB-724A192BE4A6}" type="presParOf" srcId="{8F24EBFC-4008-4CD9-9D80-FABD1CC24955}" destId="{BEE36B50-CF16-4FBE-A7F9-D8095FCA8E26}" srcOrd="2" destOrd="0" presId="urn:microsoft.com/office/officeart/2005/8/layout/target3"/>
    <dgm:cxn modelId="{62EC37DA-20DB-4427-A819-FB70CE0EE262}" type="presParOf" srcId="{8F24EBFC-4008-4CD9-9D80-FABD1CC24955}" destId="{AF1D907F-38B3-4840-BC44-0EB065B1CE66}" srcOrd="3" destOrd="0" presId="urn:microsoft.com/office/officeart/2005/8/layout/target3"/>
    <dgm:cxn modelId="{E6D118F5-6BC9-40F8-B708-EACB7AC268C8}" type="presParOf" srcId="{8F24EBFC-4008-4CD9-9D80-FABD1CC24955}" destId="{C3DD0C63-19C5-4410-8381-9F7502F7372D}" srcOrd="4" destOrd="0" presId="urn:microsoft.com/office/officeart/2005/8/layout/target3"/>
    <dgm:cxn modelId="{725A2C0B-9485-4CDA-9C47-44ECED78B93C}" type="presParOf" srcId="{8F24EBFC-4008-4CD9-9D80-FABD1CC24955}" destId="{AD94C020-6CF9-4821-B88A-C3D0D94CFFB2}" srcOrd="5" destOrd="0" presId="urn:microsoft.com/office/officeart/2005/8/layout/target3"/>
    <dgm:cxn modelId="{F703D316-A98C-484E-B52A-B0E4066D2265}" type="presParOf" srcId="{8F24EBFC-4008-4CD9-9D80-FABD1CC24955}" destId="{DEC42ECD-BD73-4897-AD03-9B770B25C84B}" srcOrd="6" destOrd="0" presId="urn:microsoft.com/office/officeart/2005/8/layout/target3"/>
    <dgm:cxn modelId="{935853FD-A06E-409B-A5CE-1951EFC73A4C}" type="presParOf" srcId="{8F24EBFC-4008-4CD9-9D80-FABD1CC24955}" destId="{8856D958-788D-4653-B7AB-E286C2CF4FFA}" srcOrd="7" destOrd="0" presId="urn:microsoft.com/office/officeart/2005/8/layout/target3"/>
    <dgm:cxn modelId="{65D16C7E-145C-482B-828D-C59F799FEBA9}" type="presParOf" srcId="{8F24EBFC-4008-4CD9-9D80-FABD1CC24955}" destId="{113126E4-9219-434F-A223-CF917D5097B7}" srcOrd="8" destOrd="0" presId="urn:microsoft.com/office/officeart/2005/8/layout/target3"/>
    <dgm:cxn modelId="{4B5957F7-62BB-48A9-8B30-7984BE04C662}" type="presParOf" srcId="{8F24EBFC-4008-4CD9-9D80-FABD1CC24955}" destId="{2041397B-18FE-45ED-A66D-826A9C34B60B}" srcOrd="9" destOrd="0" presId="urn:microsoft.com/office/officeart/2005/8/layout/target3"/>
    <dgm:cxn modelId="{69E568CA-86AC-47D2-8F7C-7FC30C775084}" type="presParOf" srcId="{8F24EBFC-4008-4CD9-9D80-FABD1CC24955}" destId="{C275A1A3-0632-42D1-9588-47883B919184}" srcOrd="10" destOrd="0" presId="urn:microsoft.com/office/officeart/2005/8/layout/target3"/>
    <dgm:cxn modelId="{0E841EDE-EE1E-496F-8924-D4E0DD8E3649}" type="presParOf" srcId="{8F24EBFC-4008-4CD9-9D80-FABD1CC24955}" destId="{6DAAA000-1B7E-4F18-8772-18295B9927DA}" srcOrd="11" destOrd="0" presId="urn:microsoft.com/office/officeart/2005/8/layout/target3"/>
    <dgm:cxn modelId="{7852B923-5E52-445B-8E94-F4E15A4E1763}" type="presParOf" srcId="{8F24EBFC-4008-4CD9-9D80-FABD1CC24955}" destId="{CD32A952-6828-4798-BE05-E3552044C54D}" srcOrd="12" destOrd="0" presId="urn:microsoft.com/office/officeart/2005/8/layout/target3"/>
    <dgm:cxn modelId="{0F2AAED1-F58D-4A92-8218-19AF3C094223}" type="presParOf" srcId="{8F24EBFC-4008-4CD9-9D80-FABD1CC24955}" destId="{7B5A7264-0BDA-4AAB-BADC-CC3C9AEFFC8A}" srcOrd="13" destOrd="0" presId="urn:microsoft.com/office/officeart/2005/8/layout/target3"/>
    <dgm:cxn modelId="{2B6B0456-720E-4444-8C62-84A0C8B8AA8E}" type="presParOf" srcId="{8F24EBFC-4008-4CD9-9D80-FABD1CC24955}" destId="{1C098FAA-C8E5-47B5-8E3F-D80B02794444}" srcOrd="14" destOrd="0" presId="urn:microsoft.com/office/officeart/2005/8/layout/target3"/>
    <dgm:cxn modelId="{5902A4A9-7558-48E2-8929-2D1313EA9964}" type="presParOf" srcId="{8F24EBFC-4008-4CD9-9D80-FABD1CC24955}" destId="{6113E50C-F889-4482-A181-DCACFCE693DE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A871D61C-8297-45F8-964D-AEE63E21F639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1BA25F3A-76D5-4B83-807A-5B3838C8D395}">
      <dgm:prSet custT="1"/>
      <dgm:spPr>
        <a:solidFill>
          <a:schemeClr val="bg2">
            <a:lumMod val="50000"/>
          </a:schemeClr>
        </a:solidFill>
      </dgm:spPr>
      <dgm:t>
        <a:bodyPr/>
        <a:lstStyle/>
        <a:p>
          <a:pPr algn="justLow" rtl="1"/>
          <a:r>
            <a:rPr lang="ar-SA" sz="3200" dirty="0" smtClean="0"/>
            <a:t>قال </a:t>
          </a:r>
          <a:r>
            <a:rPr lang="ar-SA" sz="3200" dirty="0" err="1" smtClean="0"/>
            <a:t>السيوطى</a:t>
          </a:r>
          <a:r>
            <a:rPr lang="ar-SA" sz="3200" dirty="0" smtClean="0"/>
            <a:t> رضى الله عنه: "وكتابه - يعنى تفسير محمد بن جرير - أجَّل التفاسير وأعظمها، فإنه يتعرض لتوجيه الأقوال، وترجيح بعضها على بعض، والإعراب، والاستنباط، فهو يفوق بذلك على تفاسير الأقدمين". </a:t>
          </a:r>
          <a:endParaRPr lang="ar-SA" sz="3200" dirty="0"/>
        </a:p>
      </dgm:t>
    </dgm:pt>
    <dgm:pt modelId="{12EFB2C8-2786-4273-B913-B16E743AE987}" type="parTrans" cxnId="{A700F08B-F971-4B7F-BAD3-90C4816410CF}">
      <dgm:prSet/>
      <dgm:spPr/>
      <dgm:t>
        <a:bodyPr/>
        <a:lstStyle/>
        <a:p>
          <a:pPr rtl="1"/>
          <a:endParaRPr lang="ar-SA"/>
        </a:p>
      </dgm:t>
    </dgm:pt>
    <dgm:pt modelId="{695F1EBB-A02A-4684-8011-488074AA08C8}" type="sibTrans" cxnId="{A700F08B-F971-4B7F-BAD3-90C4816410CF}">
      <dgm:prSet/>
      <dgm:spPr/>
      <dgm:t>
        <a:bodyPr/>
        <a:lstStyle/>
        <a:p>
          <a:pPr rtl="1"/>
          <a:endParaRPr lang="ar-SA"/>
        </a:p>
      </dgm:t>
    </dgm:pt>
    <dgm:pt modelId="{9653AE73-508A-471E-8754-F894B27D7142}">
      <dgm:prSet custT="1"/>
      <dgm:spPr>
        <a:solidFill>
          <a:schemeClr val="bg2">
            <a:lumMod val="50000"/>
          </a:schemeClr>
        </a:solidFill>
      </dgm:spPr>
      <dgm:t>
        <a:bodyPr/>
        <a:lstStyle/>
        <a:p>
          <a:pPr algn="justLow" rtl="1"/>
          <a:r>
            <a:rPr lang="ar-SA" sz="3200" dirty="0" smtClean="0"/>
            <a:t>وقال </a:t>
          </a:r>
          <a:r>
            <a:rPr lang="ar-SA" sz="3200" dirty="0" err="1" smtClean="0"/>
            <a:t>النووى</a:t>
          </a:r>
          <a:r>
            <a:rPr lang="ar-SA" sz="3200" dirty="0" smtClean="0"/>
            <a:t>: "أجمعت الأُمة على أنه لم يُصنَّف مثل تفسير </a:t>
          </a:r>
          <a:r>
            <a:rPr lang="ar-SA" sz="3200" dirty="0" err="1" smtClean="0"/>
            <a:t>الطبرى</a:t>
          </a:r>
          <a:r>
            <a:rPr lang="ar-SA" sz="3200" dirty="0" smtClean="0"/>
            <a:t>"</a:t>
          </a:r>
          <a:endParaRPr lang="ar-SA" sz="3200" dirty="0"/>
        </a:p>
      </dgm:t>
    </dgm:pt>
    <dgm:pt modelId="{4E47FBD0-BA7A-42BA-8D61-BA0C1592B1A0}" type="parTrans" cxnId="{E9BDCCAA-A25F-4105-AF89-E97910855422}">
      <dgm:prSet/>
      <dgm:spPr/>
      <dgm:t>
        <a:bodyPr/>
        <a:lstStyle/>
        <a:p>
          <a:pPr rtl="1"/>
          <a:endParaRPr lang="ar-SA"/>
        </a:p>
      </dgm:t>
    </dgm:pt>
    <dgm:pt modelId="{5512CB70-C880-4F5E-991B-DCD2ABF3DD32}" type="sibTrans" cxnId="{E9BDCCAA-A25F-4105-AF89-E97910855422}">
      <dgm:prSet/>
      <dgm:spPr/>
      <dgm:t>
        <a:bodyPr/>
        <a:lstStyle/>
        <a:p>
          <a:pPr rtl="1"/>
          <a:endParaRPr lang="ar-SA"/>
        </a:p>
      </dgm:t>
    </dgm:pt>
    <dgm:pt modelId="{13F86BC4-6297-4107-99E0-CDE51A525642}" type="pres">
      <dgm:prSet presAssocID="{A871D61C-8297-45F8-964D-AEE63E21F639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35E990A5-610B-4E3E-9D02-532E6EA8CC8C}" type="pres">
      <dgm:prSet presAssocID="{1BA25F3A-76D5-4B83-807A-5B3838C8D395}" presName="composite" presStyleCnt="0"/>
      <dgm:spPr/>
    </dgm:pt>
    <dgm:pt modelId="{4D6AF605-9DE6-4B61-A04A-A0C68D902231}" type="pres">
      <dgm:prSet presAssocID="{1BA25F3A-76D5-4B83-807A-5B3838C8D395}" presName="imgShp" presStyleLbl="fgImgPlace1" presStyleIdx="0" presStyleCnt="2" custScaleX="25147" custLinFactNeighborX="-497" custLinFactNeighborY="1193"/>
      <dgm:spPr/>
    </dgm:pt>
    <dgm:pt modelId="{D47AB4E6-4AA2-4ADB-8F8E-1A4F79D3CE04}" type="pres">
      <dgm:prSet presAssocID="{1BA25F3A-76D5-4B83-807A-5B3838C8D395}" presName="txShp" presStyleLbl="node1" presStyleIdx="0" presStyleCnt="2" custScaleX="15037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07715A5-8065-4C81-B635-044DE4B4852B}" type="pres">
      <dgm:prSet presAssocID="{695F1EBB-A02A-4684-8011-488074AA08C8}" presName="spacing" presStyleCnt="0"/>
      <dgm:spPr/>
    </dgm:pt>
    <dgm:pt modelId="{D8890324-8A04-4637-A641-BD68B530D0D9}" type="pres">
      <dgm:prSet presAssocID="{9653AE73-508A-471E-8754-F894B27D7142}" presName="composite" presStyleCnt="0"/>
      <dgm:spPr/>
    </dgm:pt>
    <dgm:pt modelId="{4614F8A4-4AF8-4A87-B7D2-CD82DEDEA940}" type="pres">
      <dgm:prSet presAssocID="{9653AE73-508A-471E-8754-F894B27D7142}" presName="imgShp" presStyleLbl="fgImgPlace1" presStyleIdx="1" presStyleCnt="2" custScaleX="13406" custScaleY="46558" custLinFactNeighborX="-24669" custLinFactNeighborY="185"/>
      <dgm:spPr/>
    </dgm:pt>
    <dgm:pt modelId="{4B64B4F5-ED7E-4310-8ADA-2F5E633559FA}" type="pres">
      <dgm:prSet presAssocID="{9653AE73-508A-471E-8754-F894B27D7142}" presName="txShp" presStyleLbl="node1" presStyleIdx="1" presStyleCnt="2" custScaleX="150376" custScaleY="5031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B73ED766-6BB8-4020-843C-D0804FAAB1AB}" type="presOf" srcId="{A871D61C-8297-45F8-964D-AEE63E21F639}" destId="{13F86BC4-6297-4107-99E0-CDE51A525642}" srcOrd="0" destOrd="0" presId="urn:microsoft.com/office/officeart/2005/8/layout/vList3"/>
    <dgm:cxn modelId="{E9BDCCAA-A25F-4105-AF89-E97910855422}" srcId="{A871D61C-8297-45F8-964D-AEE63E21F639}" destId="{9653AE73-508A-471E-8754-F894B27D7142}" srcOrd="1" destOrd="0" parTransId="{4E47FBD0-BA7A-42BA-8D61-BA0C1592B1A0}" sibTransId="{5512CB70-C880-4F5E-991B-DCD2ABF3DD32}"/>
    <dgm:cxn modelId="{028D8BBB-8F90-4D10-9880-8E00994EF256}" type="presOf" srcId="{9653AE73-508A-471E-8754-F894B27D7142}" destId="{4B64B4F5-ED7E-4310-8ADA-2F5E633559FA}" srcOrd="0" destOrd="0" presId="urn:microsoft.com/office/officeart/2005/8/layout/vList3"/>
    <dgm:cxn modelId="{E2E46941-B272-475A-BAA3-FED18FA1CB43}" type="presOf" srcId="{1BA25F3A-76D5-4B83-807A-5B3838C8D395}" destId="{D47AB4E6-4AA2-4ADB-8F8E-1A4F79D3CE04}" srcOrd="0" destOrd="0" presId="urn:microsoft.com/office/officeart/2005/8/layout/vList3"/>
    <dgm:cxn modelId="{A700F08B-F971-4B7F-BAD3-90C4816410CF}" srcId="{A871D61C-8297-45F8-964D-AEE63E21F639}" destId="{1BA25F3A-76D5-4B83-807A-5B3838C8D395}" srcOrd="0" destOrd="0" parTransId="{12EFB2C8-2786-4273-B913-B16E743AE987}" sibTransId="{695F1EBB-A02A-4684-8011-488074AA08C8}"/>
    <dgm:cxn modelId="{7469D08F-ECBC-4155-8C8A-1A65ADD90542}" type="presParOf" srcId="{13F86BC4-6297-4107-99E0-CDE51A525642}" destId="{35E990A5-610B-4E3E-9D02-532E6EA8CC8C}" srcOrd="0" destOrd="0" presId="urn:microsoft.com/office/officeart/2005/8/layout/vList3"/>
    <dgm:cxn modelId="{0B76FB81-B8E8-422E-AA89-DE4C3FB8B9A7}" type="presParOf" srcId="{35E990A5-610B-4E3E-9D02-532E6EA8CC8C}" destId="{4D6AF605-9DE6-4B61-A04A-A0C68D902231}" srcOrd="0" destOrd="0" presId="urn:microsoft.com/office/officeart/2005/8/layout/vList3"/>
    <dgm:cxn modelId="{67EE5CCD-9939-459C-8C24-61710627ECD0}" type="presParOf" srcId="{35E990A5-610B-4E3E-9D02-532E6EA8CC8C}" destId="{D47AB4E6-4AA2-4ADB-8F8E-1A4F79D3CE04}" srcOrd="1" destOrd="0" presId="urn:microsoft.com/office/officeart/2005/8/layout/vList3"/>
    <dgm:cxn modelId="{1C027DB1-F452-4DE5-95D2-E6162603115B}" type="presParOf" srcId="{13F86BC4-6297-4107-99E0-CDE51A525642}" destId="{207715A5-8065-4C81-B635-044DE4B4852B}" srcOrd="1" destOrd="0" presId="urn:microsoft.com/office/officeart/2005/8/layout/vList3"/>
    <dgm:cxn modelId="{E6AB8713-B2E2-4B83-B96A-E48879DD9F9A}" type="presParOf" srcId="{13F86BC4-6297-4107-99E0-CDE51A525642}" destId="{D8890324-8A04-4637-A641-BD68B530D0D9}" srcOrd="2" destOrd="0" presId="urn:microsoft.com/office/officeart/2005/8/layout/vList3"/>
    <dgm:cxn modelId="{70BCB26D-1B3B-40A5-8E76-9A5278ECDE5C}" type="presParOf" srcId="{D8890324-8A04-4637-A641-BD68B530D0D9}" destId="{4614F8A4-4AF8-4A87-B7D2-CD82DEDEA940}" srcOrd="0" destOrd="0" presId="urn:microsoft.com/office/officeart/2005/8/layout/vList3"/>
    <dgm:cxn modelId="{B8428C16-C655-4EAB-BD8C-D7C3CB01710D}" type="presParOf" srcId="{D8890324-8A04-4637-A641-BD68B530D0D9}" destId="{4B64B4F5-ED7E-4310-8ADA-2F5E633559F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8379D741-92AB-4C8F-B905-2D6B8625722A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8861CFF0-11A7-4165-9179-E27D8F3377C2}">
      <dgm:prSet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algn="justLow" rtl="1"/>
          <a:r>
            <a:rPr lang="ar-SA" dirty="0" smtClean="0"/>
            <a:t>ويظهر مما بأيدينا من المراجع، أن هذا التفسير كان أوسع مما هو عليه اليوم، اختصر مؤلفه إلى هذا القدر الذى هو عليه الآن.</a:t>
          </a:r>
          <a:endParaRPr lang="ar-SA" dirty="0"/>
        </a:p>
      </dgm:t>
    </dgm:pt>
    <dgm:pt modelId="{D5B6D4BB-BE07-41DB-9E4B-7EF1A634EEE6}" type="parTrans" cxnId="{E920E173-5F54-415D-B499-79BEFB459605}">
      <dgm:prSet/>
      <dgm:spPr/>
      <dgm:t>
        <a:bodyPr/>
        <a:lstStyle/>
        <a:p>
          <a:pPr rtl="1"/>
          <a:endParaRPr lang="ar-SA"/>
        </a:p>
      </dgm:t>
    </dgm:pt>
    <dgm:pt modelId="{B7DB87F2-8FFD-4CC8-AB81-59EFDBCF9E5D}" type="sibTrans" cxnId="{E920E173-5F54-415D-B499-79BEFB459605}">
      <dgm:prSet/>
      <dgm:spPr/>
      <dgm:t>
        <a:bodyPr/>
        <a:lstStyle/>
        <a:p>
          <a:pPr rtl="1"/>
          <a:endParaRPr lang="ar-SA"/>
        </a:p>
      </dgm:t>
    </dgm:pt>
    <dgm:pt modelId="{5D8C3B8E-1DA2-42B4-8069-6CFEE8D22135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justLow" rtl="1"/>
          <a:r>
            <a:rPr lang="ar-SA" dirty="0" smtClean="0"/>
            <a:t>كما أن كتابه </a:t>
          </a:r>
          <a:r>
            <a:rPr lang="ar-SA" dirty="0" err="1" smtClean="0"/>
            <a:t>فى</a:t>
          </a:r>
          <a:r>
            <a:rPr lang="ar-SA" dirty="0" smtClean="0"/>
            <a:t> التاريخ ظفر بمثل هذا البسط والاختصار.</a:t>
          </a:r>
          <a:endParaRPr lang="ar-SA" dirty="0"/>
        </a:p>
      </dgm:t>
    </dgm:pt>
    <dgm:pt modelId="{469B72B5-043B-450A-8CB8-226E8574F2AC}" type="parTrans" cxnId="{53AB9E62-3DF0-44DB-8543-B5165FFF1D29}">
      <dgm:prSet/>
      <dgm:spPr/>
      <dgm:t>
        <a:bodyPr/>
        <a:lstStyle/>
        <a:p>
          <a:pPr rtl="1"/>
          <a:endParaRPr lang="ar-SA"/>
        </a:p>
      </dgm:t>
    </dgm:pt>
    <dgm:pt modelId="{5662A0D8-7406-47FA-960D-D38655CBAA17}" type="sibTrans" cxnId="{53AB9E62-3DF0-44DB-8543-B5165FFF1D29}">
      <dgm:prSet/>
      <dgm:spPr/>
      <dgm:t>
        <a:bodyPr/>
        <a:lstStyle/>
        <a:p>
          <a:pPr rtl="1"/>
          <a:endParaRPr lang="ar-SA"/>
        </a:p>
      </dgm:t>
    </dgm:pt>
    <dgm:pt modelId="{BD7487AF-6A40-42EC-9EF9-BDE2DC3817DE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justLow" rtl="1"/>
          <a:r>
            <a:rPr lang="ar-SA" dirty="0" smtClean="0"/>
            <a:t>من </a:t>
          </a:r>
          <a:r>
            <a:rPr lang="ar-SA" dirty="0" smtClean="0"/>
            <a:t>مما سبق </a:t>
          </a:r>
          <a:r>
            <a:rPr lang="ar-SA" dirty="0" smtClean="0"/>
            <a:t>ذكره يتبيّن أن للكتاب الأوَّلية بين كتب التفسير، </a:t>
          </a:r>
          <a:r>
            <a:rPr lang="ar-SA" u="sng" dirty="0" smtClean="0"/>
            <a:t>أوَّلية زمنية</a:t>
          </a:r>
          <a:r>
            <a:rPr lang="ar-SA" dirty="0" smtClean="0"/>
            <a:t>، </a:t>
          </a:r>
          <a:r>
            <a:rPr lang="ar-SA" u="sng" dirty="0" smtClean="0"/>
            <a:t>وأوَّلية من ناحية الفن والصناعة.</a:t>
          </a:r>
          <a:endParaRPr lang="ar-SA" u="sng" dirty="0"/>
        </a:p>
      </dgm:t>
    </dgm:pt>
    <dgm:pt modelId="{3F110E4C-9190-440C-9ABA-037E86900F60}" type="parTrans" cxnId="{3B812B39-E39E-4C60-B95B-07E991E93CB8}">
      <dgm:prSet/>
      <dgm:spPr/>
      <dgm:t>
        <a:bodyPr/>
        <a:lstStyle/>
        <a:p>
          <a:pPr rtl="1"/>
          <a:endParaRPr lang="ar-SA"/>
        </a:p>
      </dgm:t>
    </dgm:pt>
    <dgm:pt modelId="{5B41F815-5088-4120-BE48-0498E2B61469}" type="sibTrans" cxnId="{3B812B39-E39E-4C60-B95B-07E991E93CB8}">
      <dgm:prSet/>
      <dgm:spPr/>
      <dgm:t>
        <a:bodyPr/>
        <a:lstStyle/>
        <a:p>
          <a:pPr rtl="1"/>
          <a:endParaRPr lang="ar-SA"/>
        </a:p>
      </dgm:t>
    </dgm:pt>
    <dgm:pt modelId="{6A364E4C-A0A9-473A-8807-A5D9EBD6007D}" type="pres">
      <dgm:prSet presAssocID="{8379D741-92AB-4C8F-B905-2D6B8625722A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F78E139A-F273-4831-8AA7-4F23A87D379E}" type="pres">
      <dgm:prSet presAssocID="{8861CFF0-11A7-4165-9179-E27D8F3377C2}" presName="linNode" presStyleCnt="0"/>
      <dgm:spPr/>
    </dgm:pt>
    <dgm:pt modelId="{41C0A52D-2678-42A9-8726-3211B2FE6158}" type="pres">
      <dgm:prSet presAssocID="{8861CFF0-11A7-4165-9179-E27D8F3377C2}" presName="parentShp" presStyleLbl="node1" presStyleIdx="0" presStyleCnt="3" custScaleX="70137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5F786D9-6AA3-4A05-AF4B-D2D7002D192C}" type="pres">
      <dgm:prSet presAssocID="{8861CFF0-11A7-4165-9179-E27D8F3377C2}" presName="childShp" presStyleLbl="bgAccFollowNode1" presStyleIdx="0" presStyleCnt="3">
        <dgm:presLayoutVars>
          <dgm:bulletEnabled val="1"/>
        </dgm:presLayoutVars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</dgm:pt>
    <dgm:pt modelId="{8E81EB6A-4B98-4F54-B102-3DBA0D452C23}" type="pres">
      <dgm:prSet presAssocID="{B7DB87F2-8FFD-4CC8-AB81-59EFDBCF9E5D}" presName="spacing" presStyleCnt="0"/>
      <dgm:spPr/>
    </dgm:pt>
    <dgm:pt modelId="{9D8B9ECD-477D-42CE-9E0C-2E77FD3AD055}" type="pres">
      <dgm:prSet presAssocID="{5D8C3B8E-1DA2-42B4-8069-6CFEE8D22135}" presName="linNode" presStyleCnt="0"/>
      <dgm:spPr/>
    </dgm:pt>
    <dgm:pt modelId="{8AB7121B-09C7-4AAC-AA25-1AD06A5CCA80}" type="pres">
      <dgm:prSet presAssocID="{5D8C3B8E-1DA2-42B4-8069-6CFEE8D22135}" presName="parentShp" presStyleLbl="node1" presStyleIdx="1" presStyleCnt="3" custScaleX="70137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1ECBEBA-842C-4F6A-96C6-C931D5573602}" type="pres">
      <dgm:prSet presAssocID="{5D8C3B8E-1DA2-42B4-8069-6CFEE8D22135}" presName="childShp" presStyleLbl="bgAccFollowNode1" presStyleIdx="1" presStyleCnt="3">
        <dgm:presLayoutVars>
          <dgm:bulletEnabled val="1"/>
        </dgm:presLayoutVars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</dgm:pt>
    <dgm:pt modelId="{FB528A88-36BC-4FE3-82DC-BE6567A305CF}" type="pres">
      <dgm:prSet presAssocID="{5662A0D8-7406-47FA-960D-D38655CBAA17}" presName="spacing" presStyleCnt="0"/>
      <dgm:spPr/>
    </dgm:pt>
    <dgm:pt modelId="{D1DBDBC8-4BBA-4826-9459-B35FE25C165D}" type="pres">
      <dgm:prSet presAssocID="{BD7487AF-6A40-42EC-9EF9-BDE2DC3817DE}" presName="linNode" presStyleCnt="0"/>
      <dgm:spPr/>
    </dgm:pt>
    <dgm:pt modelId="{64C4464F-1FDA-426A-8B9A-CB3DEDB1EFDB}" type="pres">
      <dgm:prSet presAssocID="{BD7487AF-6A40-42EC-9EF9-BDE2DC3817DE}" presName="parentShp" presStyleLbl="node1" presStyleIdx="2" presStyleCnt="3" custScaleX="70137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94CE8DB-81EA-4464-8CCF-7E49ABE9FD5B}" type="pres">
      <dgm:prSet presAssocID="{BD7487AF-6A40-42EC-9EF9-BDE2DC3817DE}" presName="childShp" presStyleLbl="bgAccFollowNode1" presStyleIdx="2" presStyleCnt="3">
        <dgm:presLayoutVars>
          <dgm:bulletEnabled val="1"/>
        </dgm:presLayoutVars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</dgm:pt>
  </dgm:ptLst>
  <dgm:cxnLst>
    <dgm:cxn modelId="{7AD613A4-9291-46E6-A8CC-30ABBB087B66}" type="presOf" srcId="{8379D741-92AB-4C8F-B905-2D6B8625722A}" destId="{6A364E4C-A0A9-473A-8807-A5D9EBD6007D}" srcOrd="0" destOrd="0" presId="urn:microsoft.com/office/officeart/2005/8/layout/vList6"/>
    <dgm:cxn modelId="{34E4840D-A3A0-40A9-B6AC-9E6C7237815C}" type="presOf" srcId="{8861CFF0-11A7-4165-9179-E27D8F3377C2}" destId="{41C0A52D-2678-42A9-8726-3211B2FE6158}" srcOrd="0" destOrd="0" presId="urn:microsoft.com/office/officeart/2005/8/layout/vList6"/>
    <dgm:cxn modelId="{D5E6BF59-C69E-4FDF-9C16-4D2D8244F842}" type="presOf" srcId="{BD7487AF-6A40-42EC-9EF9-BDE2DC3817DE}" destId="{64C4464F-1FDA-426A-8B9A-CB3DEDB1EFDB}" srcOrd="0" destOrd="0" presId="urn:microsoft.com/office/officeart/2005/8/layout/vList6"/>
    <dgm:cxn modelId="{BFBAFFD1-81CF-4C6C-AD9C-82D41E8A5C07}" type="presOf" srcId="{5D8C3B8E-1DA2-42B4-8069-6CFEE8D22135}" destId="{8AB7121B-09C7-4AAC-AA25-1AD06A5CCA80}" srcOrd="0" destOrd="0" presId="urn:microsoft.com/office/officeart/2005/8/layout/vList6"/>
    <dgm:cxn modelId="{3B812B39-E39E-4C60-B95B-07E991E93CB8}" srcId="{8379D741-92AB-4C8F-B905-2D6B8625722A}" destId="{BD7487AF-6A40-42EC-9EF9-BDE2DC3817DE}" srcOrd="2" destOrd="0" parTransId="{3F110E4C-9190-440C-9ABA-037E86900F60}" sibTransId="{5B41F815-5088-4120-BE48-0498E2B61469}"/>
    <dgm:cxn modelId="{E920E173-5F54-415D-B499-79BEFB459605}" srcId="{8379D741-92AB-4C8F-B905-2D6B8625722A}" destId="{8861CFF0-11A7-4165-9179-E27D8F3377C2}" srcOrd="0" destOrd="0" parTransId="{D5B6D4BB-BE07-41DB-9E4B-7EF1A634EEE6}" sibTransId="{B7DB87F2-8FFD-4CC8-AB81-59EFDBCF9E5D}"/>
    <dgm:cxn modelId="{53AB9E62-3DF0-44DB-8543-B5165FFF1D29}" srcId="{8379D741-92AB-4C8F-B905-2D6B8625722A}" destId="{5D8C3B8E-1DA2-42B4-8069-6CFEE8D22135}" srcOrd="1" destOrd="0" parTransId="{469B72B5-043B-450A-8CB8-226E8574F2AC}" sibTransId="{5662A0D8-7406-47FA-960D-D38655CBAA17}"/>
    <dgm:cxn modelId="{482835AA-4CF8-4CC3-8094-F00B1F27671D}" type="presParOf" srcId="{6A364E4C-A0A9-473A-8807-A5D9EBD6007D}" destId="{F78E139A-F273-4831-8AA7-4F23A87D379E}" srcOrd="0" destOrd="0" presId="urn:microsoft.com/office/officeart/2005/8/layout/vList6"/>
    <dgm:cxn modelId="{81AAA8FB-77A1-4561-9E38-327601CC8109}" type="presParOf" srcId="{F78E139A-F273-4831-8AA7-4F23A87D379E}" destId="{41C0A52D-2678-42A9-8726-3211B2FE6158}" srcOrd="0" destOrd="0" presId="urn:microsoft.com/office/officeart/2005/8/layout/vList6"/>
    <dgm:cxn modelId="{FB43913D-BAD4-4A21-94EF-39E65FC24A5B}" type="presParOf" srcId="{F78E139A-F273-4831-8AA7-4F23A87D379E}" destId="{35F786D9-6AA3-4A05-AF4B-D2D7002D192C}" srcOrd="1" destOrd="0" presId="urn:microsoft.com/office/officeart/2005/8/layout/vList6"/>
    <dgm:cxn modelId="{8F9CDBEB-7778-401D-AD5A-81D8E5EFC9E4}" type="presParOf" srcId="{6A364E4C-A0A9-473A-8807-A5D9EBD6007D}" destId="{8E81EB6A-4B98-4F54-B102-3DBA0D452C23}" srcOrd="1" destOrd="0" presId="urn:microsoft.com/office/officeart/2005/8/layout/vList6"/>
    <dgm:cxn modelId="{27881F7A-722E-4D24-BB4E-03E8E1BAEEDA}" type="presParOf" srcId="{6A364E4C-A0A9-473A-8807-A5D9EBD6007D}" destId="{9D8B9ECD-477D-42CE-9E0C-2E77FD3AD055}" srcOrd="2" destOrd="0" presId="urn:microsoft.com/office/officeart/2005/8/layout/vList6"/>
    <dgm:cxn modelId="{5F778042-937B-40B6-BDFA-6887652D36AF}" type="presParOf" srcId="{9D8B9ECD-477D-42CE-9E0C-2E77FD3AD055}" destId="{8AB7121B-09C7-4AAC-AA25-1AD06A5CCA80}" srcOrd="0" destOrd="0" presId="urn:microsoft.com/office/officeart/2005/8/layout/vList6"/>
    <dgm:cxn modelId="{723B6F92-0D7B-445C-B684-65B2E59E1FA5}" type="presParOf" srcId="{9D8B9ECD-477D-42CE-9E0C-2E77FD3AD055}" destId="{E1ECBEBA-842C-4F6A-96C6-C931D5573602}" srcOrd="1" destOrd="0" presId="urn:microsoft.com/office/officeart/2005/8/layout/vList6"/>
    <dgm:cxn modelId="{A5187083-D1BE-4D8B-B69E-A24CB5819D68}" type="presParOf" srcId="{6A364E4C-A0A9-473A-8807-A5D9EBD6007D}" destId="{FB528A88-36BC-4FE3-82DC-BE6567A305CF}" srcOrd="3" destOrd="0" presId="urn:microsoft.com/office/officeart/2005/8/layout/vList6"/>
    <dgm:cxn modelId="{0102ABCF-008F-45E5-8DE3-21D43F3CB9D0}" type="presParOf" srcId="{6A364E4C-A0A9-473A-8807-A5D9EBD6007D}" destId="{D1DBDBC8-4BBA-4826-9459-B35FE25C165D}" srcOrd="4" destOrd="0" presId="urn:microsoft.com/office/officeart/2005/8/layout/vList6"/>
    <dgm:cxn modelId="{E241A289-F69E-4D77-B65C-C86B4F8D85EE}" type="presParOf" srcId="{D1DBDBC8-4BBA-4826-9459-B35FE25C165D}" destId="{64C4464F-1FDA-426A-8B9A-CB3DEDB1EFDB}" srcOrd="0" destOrd="0" presId="urn:microsoft.com/office/officeart/2005/8/layout/vList6"/>
    <dgm:cxn modelId="{7FAF9E1D-51D1-408F-88F9-D38DCE73E1A6}" type="presParOf" srcId="{D1DBDBC8-4BBA-4826-9459-B35FE25C165D}" destId="{F94CE8DB-81EA-4464-8CCF-7E49ABE9FD5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1B1F32BD-05A6-4807-9292-AE88115F8459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pPr rtl="1"/>
          <a:endParaRPr lang="ar-SA"/>
        </a:p>
      </dgm:t>
    </dgm:pt>
    <dgm:pt modelId="{81CD619E-3A7B-4F8E-B0C6-4C5AD86AD79A}">
      <dgm:prSet custT="1"/>
      <dgm:spPr/>
      <dgm:t>
        <a:bodyPr/>
        <a:lstStyle/>
        <a:p>
          <a:pPr rtl="1"/>
          <a:r>
            <a:rPr lang="ar-SA" sz="4800" dirty="0" smtClean="0"/>
            <a:t>طريقة ابن جرير </a:t>
          </a:r>
          <a:r>
            <a:rPr lang="ar-SA" sz="4800" dirty="0" err="1" smtClean="0"/>
            <a:t>فى</a:t>
          </a:r>
          <a:r>
            <a:rPr lang="ar-SA" sz="4800" dirty="0" smtClean="0"/>
            <a:t> تفسيره:</a:t>
          </a:r>
          <a:endParaRPr lang="ar-SA" sz="4800" dirty="0"/>
        </a:p>
      </dgm:t>
    </dgm:pt>
    <dgm:pt modelId="{1C114D12-FD66-43A1-864F-09CC87011A11}" type="parTrans" cxnId="{4A367AC2-C71D-4D63-860C-173E4CA14AD2}">
      <dgm:prSet/>
      <dgm:spPr/>
      <dgm:t>
        <a:bodyPr/>
        <a:lstStyle/>
        <a:p>
          <a:pPr rtl="1"/>
          <a:endParaRPr lang="ar-SA"/>
        </a:p>
      </dgm:t>
    </dgm:pt>
    <dgm:pt modelId="{28D79C04-E651-4226-9C7E-8A709422D54B}" type="sibTrans" cxnId="{4A367AC2-C71D-4D63-860C-173E4CA14AD2}">
      <dgm:prSet/>
      <dgm:spPr/>
      <dgm:t>
        <a:bodyPr/>
        <a:lstStyle/>
        <a:p>
          <a:pPr rtl="1"/>
          <a:endParaRPr lang="ar-SA"/>
        </a:p>
      </dgm:t>
    </dgm:pt>
    <dgm:pt modelId="{2CE1BA11-51BB-4475-A129-A89F3E4DAAD6}">
      <dgm:prSet/>
      <dgm:spPr/>
      <dgm:t>
        <a:bodyPr/>
        <a:lstStyle/>
        <a:p>
          <a:pPr algn="r" rtl="1"/>
          <a:r>
            <a:rPr lang="ar-SA" dirty="0" smtClean="0"/>
            <a:t>إذا أراد أن يفسِّر الآية من القرآن يقول: "القول </a:t>
          </a:r>
          <a:r>
            <a:rPr lang="ar-SA" dirty="0" err="1" smtClean="0"/>
            <a:t>فى</a:t>
          </a:r>
          <a:r>
            <a:rPr lang="ar-SA" dirty="0" smtClean="0"/>
            <a:t> </a:t>
          </a:r>
          <a:r>
            <a:rPr lang="ar-SA" u="sng" dirty="0" smtClean="0"/>
            <a:t>تأويل قوله تعالى كذا وكذا" .</a:t>
          </a:r>
          <a:endParaRPr lang="ar-SA" u="sng" dirty="0"/>
        </a:p>
      </dgm:t>
    </dgm:pt>
    <dgm:pt modelId="{C60A7114-1C6D-4558-8B51-37206E392201}" type="parTrans" cxnId="{27FEC3C0-43BE-460F-ACC6-C5DDF4DAF478}">
      <dgm:prSet/>
      <dgm:spPr/>
      <dgm:t>
        <a:bodyPr/>
        <a:lstStyle/>
        <a:p>
          <a:pPr rtl="1"/>
          <a:endParaRPr lang="ar-SA"/>
        </a:p>
      </dgm:t>
    </dgm:pt>
    <dgm:pt modelId="{77D1F274-5D4B-4262-ABEE-DA7716B71E33}" type="sibTrans" cxnId="{27FEC3C0-43BE-460F-ACC6-C5DDF4DAF478}">
      <dgm:prSet/>
      <dgm:spPr/>
      <dgm:t>
        <a:bodyPr/>
        <a:lstStyle/>
        <a:p>
          <a:pPr rtl="1"/>
          <a:endParaRPr lang="ar-SA"/>
        </a:p>
      </dgm:t>
    </dgm:pt>
    <dgm:pt modelId="{D4A805B2-3BC2-4586-AC91-C36E588D5245}">
      <dgm:prSet/>
      <dgm:spPr/>
      <dgm:t>
        <a:bodyPr/>
        <a:lstStyle/>
        <a:p>
          <a:pPr algn="r" rtl="1"/>
          <a:r>
            <a:rPr lang="ar-SA" dirty="0" smtClean="0"/>
            <a:t>ثم يشرع في تفسيرها بعبارة مختصرة.</a:t>
          </a:r>
          <a:endParaRPr lang="ar-SA" dirty="0"/>
        </a:p>
      </dgm:t>
    </dgm:pt>
    <dgm:pt modelId="{9A4DC8F7-D14D-4923-9FAD-CEA7D491E0F5}" type="parTrans" cxnId="{E023C881-2DC5-46A0-A361-6C13B5339B9F}">
      <dgm:prSet/>
      <dgm:spPr/>
      <dgm:t>
        <a:bodyPr/>
        <a:lstStyle/>
        <a:p>
          <a:pPr rtl="1"/>
          <a:endParaRPr lang="ar-SA"/>
        </a:p>
      </dgm:t>
    </dgm:pt>
    <dgm:pt modelId="{84AC72B1-366A-4063-834E-DCC16EE842AA}" type="sibTrans" cxnId="{E023C881-2DC5-46A0-A361-6C13B5339B9F}">
      <dgm:prSet/>
      <dgm:spPr/>
      <dgm:t>
        <a:bodyPr/>
        <a:lstStyle/>
        <a:p>
          <a:pPr rtl="1"/>
          <a:endParaRPr lang="ar-SA"/>
        </a:p>
      </dgm:t>
    </dgm:pt>
    <dgm:pt modelId="{CF2131EF-CC82-49D9-896A-C7198D544A20}">
      <dgm:prSet/>
      <dgm:spPr/>
      <dgm:t>
        <a:bodyPr/>
        <a:lstStyle/>
        <a:p>
          <a:pPr algn="justLow" rtl="1"/>
          <a:r>
            <a:rPr lang="ar-SA" dirty="0" smtClean="0"/>
            <a:t>ويستشهد على ما قاله بما يرويه بسنده إلى الصحابة أو التابعين من التفسير المأثور.</a:t>
          </a:r>
          <a:endParaRPr lang="ar-SA" dirty="0"/>
        </a:p>
      </dgm:t>
    </dgm:pt>
    <dgm:pt modelId="{752C02D4-2A25-4618-BFE9-E4E62138DAEF}" type="parTrans" cxnId="{1091A444-845E-4C55-8E84-C0EB35B33409}">
      <dgm:prSet/>
      <dgm:spPr/>
      <dgm:t>
        <a:bodyPr/>
        <a:lstStyle/>
        <a:p>
          <a:pPr rtl="1"/>
          <a:endParaRPr lang="ar-SA"/>
        </a:p>
      </dgm:t>
    </dgm:pt>
    <dgm:pt modelId="{81874205-A49C-48BC-BF2D-5C009DE0AA6D}" type="sibTrans" cxnId="{1091A444-845E-4C55-8E84-C0EB35B33409}">
      <dgm:prSet/>
      <dgm:spPr/>
      <dgm:t>
        <a:bodyPr/>
        <a:lstStyle/>
        <a:p>
          <a:pPr rtl="1"/>
          <a:endParaRPr lang="ar-SA"/>
        </a:p>
      </dgm:t>
    </dgm:pt>
    <dgm:pt modelId="{8F30B92D-F9FE-405B-B38C-C0EC9551ED68}" type="pres">
      <dgm:prSet presAssocID="{1B1F32BD-05A6-4807-9292-AE88115F845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E5B3184D-7C27-421E-A619-B82F9D52BECF}" type="pres">
      <dgm:prSet presAssocID="{81CD619E-3A7B-4F8E-B0C6-4C5AD86AD79A}" presName="linNode" presStyleCnt="0"/>
      <dgm:spPr/>
    </dgm:pt>
    <dgm:pt modelId="{20A66F41-02AE-4464-900B-8B28A62BB88B}" type="pres">
      <dgm:prSet presAssocID="{81CD619E-3A7B-4F8E-B0C6-4C5AD86AD79A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14FC5B0-8267-4265-8805-4BB263BE5676}" type="pres">
      <dgm:prSet presAssocID="{81CD619E-3A7B-4F8E-B0C6-4C5AD86AD79A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1091A444-845E-4C55-8E84-C0EB35B33409}" srcId="{81CD619E-3A7B-4F8E-B0C6-4C5AD86AD79A}" destId="{CF2131EF-CC82-49D9-896A-C7198D544A20}" srcOrd="2" destOrd="0" parTransId="{752C02D4-2A25-4618-BFE9-E4E62138DAEF}" sibTransId="{81874205-A49C-48BC-BF2D-5C009DE0AA6D}"/>
    <dgm:cxn modelId="{689091B6-D4D9-47F9-B200-BCAE33D5C3B3}" type="presOf" srcId="{CF2131EF-CC82-49D9-896A-C7198D544A20}" destId="{514FC5B0-8267-4265-8805-4BB263BE5676}" srcOrd="0" destOrd="2" presId="urn:microsoft.com/office/officeart/2005/8/layout/vList5"/>
    <dgm:cxn modelId="{4A367AC2-C71D-4D63-860C-173E4CA14AD2}" srcId="{1B1F32BD-05A6-4807-9292-AE88115F8459}" destId="{81CD619E-3A7B-4F8E-B0C6-4C5AD86AD79A}" srcOrd="0" destOrd="0" parTransId="{1C114D12-FD66-43A1-864F-09CC87011A11}" sibTransId="{28D79C04-E651-4226-9C7E-8A709422D54B}"/>
    <dgm:cxn modelId="{D4674FB2-9690-4238-B998-4AEC84928FC6}" type="presOf" srcId="{81CD619E-3A7B-4F8E-B0C6-4C5AD86AD79A}" destId="{20A66F41-02AE-4464-900B-8B28A62BB88B}" srcOrd="0" destOrd="0" presId="urn:microsoft.com/office/officeart/2005/8/layout/vList5"/>
    <dgm:cxn modelId="{99206AFD-5757-4673-8527-EAA18A655FE3}" type="presOf" srcId="{D4A805B2-3BC2-4586-AC91-C36E588D5245}" destId="{514FC5B0-8267-4265-8805-4BB263BE5676}" srcOrd="0" destOrd="1" presId="urn:microsoft.com/office/officeart/2005/8/layout/vList5"/>
    <dgm:cxn modelId="{E023C881-2DC5-46A0-A361-6C13B5339B9F}" srcId="{81CD619E-3A7B-4F8E-B0C6-4C5AD86AD79A}" destId="{D4A805B2-3BC2-4586-AC91-C36E588D5245}" srcOrd="1" destOrd="0" parTransId="{9A4DC8F7-D14D-4923-9FAD-CEA7D491E0F5}" sibTransId="{84AC72B1-366A-4063-834E-DCC16EE842AA}"/>
    <dgm:cxn modelId="{0F9AAA57-5C81-4E10-81B3-34779FA71336}" type="presOf" srcId="{2CE1BA11-51BB-4475-A129-A89F3E4DAAD6}" destId="{514FC5B0-8267-4265-8805-4BB263BE5676}" srcOrd="0" destOrd="0" presId="urn:microsoft.com/office/officeart/2005/8/layout/vList5"/>
    <dgm:cxn modelId="{966131D1-5F93-4634-A815-65B4585CE98D}" type="presOf" srcId="{1B1F32BD-05A6-4807-9292-AE88115F8459}" destId="{8F30B92D-F9FE-405B-B38C-C0EC9551ED68}" srcOrd="0" destOrd="0" presId="urn:microsoft.com/office/officeart/2005/8/layout/vList5"/>
    <dgm:cxn modelId="{27FEC3C0-43BE-460F-ACC6-C5DDF4DAF478}" srcId="{81CD619E-3A7B-4F8E-B0C6-4C5AD86AD79A}" destId="{2CE1BA11-51BB-4475-A129-A89F3E4DAAD6}" srcOrd="0" destOrd="0" parTransId="{C60A7114-1C6D-4558-8B51-37206E392201}" sibTransId="{77D1F274-5D4B-4262-ABEE-DA7716B71E33}"/>
    <dgm:cxn modelId="{A9FB84D5-7204-41A6-8F4A-A2BCCBA9CF5C}" type="presParOf" srcId="{8F30B92D-F9FE-405B-B38C-C0EC9551ED68}" destId="{E5B3184D-7C27-421E-A619-B82F9D52BECF}" srcOrd="0" destOrd="0" presId="urn:microsoft.com/office/officeart/2005/8/layout/vList5"/>
    <dgm:cxn modelId="{F005426D-59B4-4272-801A-536FE6AD23D3}" type="presParOf" srcId="{E5B3184D-7C27-421E-A619-B82F9D52BECF}" destId="{20A66F41-02AE-4464-900B-8B28A62BB88B}" srcOrd="0" destOrd="0" presId="urn:microsoft.com/office/officeart/2005/8/layout/vList5"/>
    <dgm:cxn modelId="{57D5B040-0776-450A-A977-A6F8BCD715A1}" type="presParOf" srcId="{E5B3184D-7C27-421E-A619-B82F9D52BECF}" destId="{514FC5B0-8267-4265-8805-4BB263BE567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AF3B64BD-8F10-4682-AC96-F50CAC1B9AE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56477D1C-351E-484A-8ECF-1D43180CDDD8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justLow" rtl="1"/>
          <a:r>
            <a:rPr lang="ar-SA" sz="2800" dirty="0" smtClean="0"/>
            <a:t>وإذا كان </a:t>
          </a:r>
          <a:r>
            <a:rPr lang="ar-SA" sz="2800" dirty="0" err="1" smtClean="0"/>
            <a:t>فى</a:t>
          </a:r>
          <a:r>
            <a:rPr lang="ar-SA" sz="2800" dirty="0" smtClean="0"/>
            <a:t> الآية قولان أو أكثر، فإنه يعرض لكل ما قيل فيها، ويستشهد على كل قول بما يرويه </a:t>
          </a:r>
          <a:r>
            <a:rPr lang="ar-SA" sz="2800" dirty="0" err="1" smtClean="0"/>
            <a:t>فى</a:t>
          </a:r>
          <a:r>
            <a:rPr lang="ar-SA" sz="2800" dirty="0" smtClean="0"/>
            <a:t> ذلك عن الصحابة أو التابعين.</a:t>
          </a:r>
          <a:endParaRPr lang="ar-SA" sz="2800" dirty="0"/>
        </a:p>
      </dgm:t>
    </dgm:pt>
    <dgm:pt modelId="{75C5A6C0-D414-4E0F-9F83-8EF6EF516A20}" type="parTrans" cxnId="{777CEBF1-836B-44E3-9441-096B4668DBFF}">
      <dgm:prSet/>
      <dgm:spPr/>
      <dgm:t>
        <a:bodyPr/>
        <a:lstStyle/>
        <a:p>
          <a:pPr rtl="1"/>
          <a:endParaRPr lang="ar-SA"/>
        </a:p>
      </dgm:t>
    </dgm:pt>
    <dgm:pt modelId="{6430DFCC-C4C6-4ED6-B7A0-0FFA1FE6FBF2}" type="sibTrans" cxnId="{777CEBF1-836B-44E3-9441-096B4668DBFF}">
      <dgm:prSet/>
      <dgm:spPr/>
      <dgm:t>
        <a:bodyPr/>
        <a:lstStyle/>
        <a:p>
          <a:pPr rtl="1"/>
          <a:endParaRPr lang="ar-SA"/>
        </a:p>
      </dgm:t>
    </dgm:pt>
    <dgm:pt modelId="{D5D1AA57-8D9A-41D0-8F16-B2BB22A951BE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000" dirty="0" smtClean="0"/>
            <a:t>ثم هو لا يقتصر على مجرد الرواية، بل نجده يتعرض لتوجيه الأقوال، ويرجح بعضها على بعض.</a:t>
          </a:r>
          <a:endParaRPr lang="ar-SA" sz="3000" dirty="0"/>
        </a:p>
      </dgm:t>
    </dgm:pt>
    <dgm:pt modelId="{D14EDFE4-1896-484A-8CF5-790ECAC7C4FE}" type="parTrans" cxnId="{6A701045-A1A6-4E29-BC91-C8A196DDC151}">
      <dgm:prSet/>
      <dgm:spPr/>
      <dgm:t>
        <a:bodyPr/>
        <a:lstStyle/>
        <a:p>
          <a:pPr rtl="1"/>
          <a:endParaRPr lang="ar-SA"/>
        </a:p>
      </dgm:t>
    </dgm:pt>
    <dgm:pt modelId="{A954E441-11C8-4F27-86CC-072C95C08968}" type="sibTrans" cxnId="{6A701045-A1A6-4E29-BC91-C8A196DDC151}">
      <dgm:prSet/>
      <dgm:spPr/>
      <dgm:t>
        <a:bodyPr/>
        <a:lstStyle/>
        <a:p>
          <a:pPr rtl="1"/>
          <a:endParaRPr lang="ar-SA"/>
        </a:p>
      </dgm:t>
    </dgm:pt>
    <dgm:pt modelId="{A34DCBB4-8E4A-43CE-AC6C-F7E6A87D1DCC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200" dirty="0" smtClean="0"/>
            <a:t>كما نجده يتعرض لناحية الإعراب .</a:t>
          </a:r>
          <a:endParaRPr lang="ar-SA" sz="3200" dirty="0"/>
        </a:p>
      </dgm:t>
    </dgm:pt>
    <dgm:pt modelId="{61FB4965-39D2-4A64-B6E2-43D795FE595B}" type="parTrans" cxnId="{2C56A50C-C890-4232-B807-65DD57E11653}">
      <dgm:prSet/>
      <dgm:spPr/>
      <dgm:t>
        <a:bodyPr/>
        <a:lstStyle/>
        <a:p>
          <a:pPr rtl="1"/>
          <a:endParaRPr lang="ar-SA"/>
        </a:p>
      </dgm:t>
    </dgm:pt>
    <dgm:pt modelId="{4AD73C53-4464-4A65-A814-BEBA7EA4A4A3}" type="sibTrans" cxnId="{2C56A50C-C890-4232-B807-65DD57E11653}">
      <dgm:prSet/>
      <dgm:spPr/>
      <dgm:t>
        <a:bodyPr/>
        <a:lstStyle/>
        <a:p>
          <a:pPr rtl="1"/>
          <a:endParaRPr lang="ar-SA"/>
        </a:p>
      </dgm:t>
    </dgm:pt>
    <dgm:pt modelId="{8796A570-52DC-49F6-87AA-834A8FE3918F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200" dirty="0" smtClean="0"/>
            <a:t>كما أنه يستنبط الأحكام </a:t>
          </a:r>
          <a:r>
            <a:rPr lang="ar-SA" sz="3200" dirty="0" err="1" smtClean="0"/>
            <a:t>التى</a:t>
          </a:r>
          <a:r>
            <a:rPr lang="ar-SA" sz="3200" dirty="0" smtClean="0"/>
            <a:t> يمكن أن تؤخذ من الآية.</a:t>
          </a:r>
          <a:endParaRPr lang="ar-SA" sz="3200" dirty="0"/>
        </a:p>
      </dgm:t>
    </dgm:pt>
    <dgm:pt modelId="{FDB0C238-ADC7-4811-974A-B46DF32ED1A5}" type="parTrans" cxnId="{F401B4E1-E308-43A1-A930-3B3E358C0230}">
      <dgm:prSet/>
      <dgm:spPr/>
      <dgm:t>
        <a:bodyPr/>
        <a:lstStyle/>
        <a:p>
          <a:pPr rtl="1"/>
          <a:endParaRPr lang="ar-SA"/>
        </a:p>
      </dgm:t>
    </dgm:pt>
    <dgm:pt modelId="{8E81CEDC-D891-443D-A437-2FE8FEC6E7AD}" type="sibTrans" cxnId="{F401B4E1-E308-43A1-A930-3B3E358C0230}">
      <dgm:prSet/>
      <dgm:spPr/>
      <dgm:t>
        <a:bodyPr/>
        <a:lstStyle/>
        <a:p>
          <a:pPr rtl="1"/>
          <a:endParaRPr lang="ar-SA"/>
        </a:p>
      </dgm:t>
    </dgm:pt>
    <dgm:pt modelId="{62223928-D554-4CDA-9C54-04504D976DAF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200" dirty="0" smtClean="0"/>
            <a:t>و يوجيه الأدلة ويرجح ما يختار.</a:t>
          </a:r>
          <a:endParaRPr lang="ar-SA" sz="3200" dirty="0"/>
        </a:p>
      </dgm:t>
    </dgm:pt>
    <dgm:pt modelId="{B69E0A0D-D31F-434D-B3C5-E803A4A5E07D}" type="parTrans" cxnId="{CA8FBB72-471F-4479-9706-099FE69BB5D6}">
      <dgm:prSet/>
      <dgm:spPr/>
      <dgm:t>
        <a:bodyPr/>
        <a:lstStyle/>
        <a:p>
          <a:pPr rtl="1"/>
          <a:endParaRPr lang="ar-SA"/>
        </a:p>
      </dgm:t>
    </dgm:pt>
    <dgm:pt modelId="{1C94199A-9A2B-48A5-BDD2-0BB61F0CE208}" type="sibTrans" cxnId="{CA8FBB72-471F-4479-9706-099FE69BB5D6}">
      <dgm:prSet/>
      <dgm:spPr/>
      <dgm:t>
        <a:bodyPr/>
        <a:lstStyle/>
        <a:p>
          <a:pPr rtl="1"/>
          <a:endParaRPr lang="ar-SA"/>
        </a:p>
      </dgm:t>
    </dgm:pt>
    <dgm:pt modelId="{36DA6742-2E7F-4199-98C3-40D643BD3528}" type="pres">
      <dgm:prSet presAssocID="{AF3B64BD-8F10-4682-AC96-F50CAC1B9AE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23D6DD95-15AF-442C-A836-E87A3EC4960D}" type="pres">
      <dgm:prSet presAssocID="{56477D1C-351E-484A-8ECF-1D43180CDDD8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D91B082-6A50-4416-AE98-2C72BE70C98A}" type="pres">
      <dgm:prSet presAssocID="{6430DFCC-C4C6-4ED6-B7A0-0FFA1FE6FBF2}" presName="spacer" presStyleCnt="0"/>
      <dgm:spPr/>
    </dgm:pt>
    <dgm:pt modelId="{E918E674-BC04-4CE2-A3BC-3F560014D1F5}" type="pres">
      <dgm:prSet presAssocID="{D5D1AA57-8D9A-41D0-8F16-B2BB22A951BE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B36CA7A-7714-411F-8140-838579F55BEE}" type="pres">
      <dgm:prSet presAssocID="{A954E441-11C8-4F27-86CC-072C95C08968}" presName="spacer" presStyleCnt="0"/>
      <dgm:spPr/>
    </dgm:pt>
    <dgm:pt modelId="{AF7620AE-38B5-4971-8D36-9EEA6BEB9191}" type="pres">
      <dgm:prSet presAssocID="{A34DCBB4-8E4A-43CE-AC6C-F7E6A87D1DCC}" presName="parentText" presStyleLbl="node1" presStyleIdx="2" presStyleCnt="5" custLinFactY="-4900" custLinFactNeighborX="-749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6503EAA-E854-4599-A5E3-4E60C85B2E22}" type="pres">
      <dgm:prSet presAssocID="{4AD73C53-4464-4A65-A814-BEBA7EA4A4A3}" presName="spacer" presStyleCnt="0"/>
      <dgm:spPr/>
    </dgm:pt>
    <dgm:pt modelId="{486E0068-C4D9-43A4-A5E0-555F7172BC0C}" type="pres">
      <dgm:prSet presAssocID="{8796A570-52DC-49F6-87AA-834A8FE3918F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7141280-F78E-45D9-9241-FAEDEA7660F5}" type="pres">
      <dgm:prSet presAssocID="{8E81CEDC-D891-443D-A437-2FE8FEC6E7AD}" presName="spacer" presStyleCnt="0"/>
      <dgm:spPr/>
    </dgm:pt>
    <dgm:pt modelId="{E94E8A05-03E3-417D-A500-C577C6F76A7F}" type="pres">
      <dgm:prSet presAssocID="{62223928-D554-4CDA-9C54-04504D976DAF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573CE265-3D28-4960-B26F-F4C97FF3C907}" type="presOf" srcId="{56477D1C-351E-484A-8ECF-1D43180CDDD8}" destId="{23D6DD95-15AF-442C-A836-E87A3EC4960D}" srcOrd="0" destOrd="0" presId="urn:microsoft.com/office/officeart/2005/8/layout/vList2"/>
    <dgm:cxn modelId="{6A701045-A1A6-4E29-BC91-C8A196DDC151}" srcId="{AF3B64BD-8F10-4682-AC96-F50CAC1B9AE3}" destId="{D5D1AA57-8D9A-41D0-8F16-B2BB22A951BE}" srcOrd="1" destOrd="0" parTransId="{D14EDFE4-1896-484A-8CF5-790ECAC7C4FE}" sibTransId="{A954E441-11C8-4F27-86CC-072C95C08968}"/>
    <dgm:cxn modelId="{CA8FBB72-471F-4479-9706-099FE69BB5D6}" srcId="{AF3B64BD-8F10-4682-AC96-F50CAC1B9AE3}" destId="{62223928-D554-4CDA-9C54-04504D976DAF}" srcOrd="4" destOrd="0" parTransId="{B69E0A0D-D31F-434D-B3C5-E803A4A5E07D}" sibTransId="{1C94199A-9A2B-48A5-BDD2-0BB61F0CE208}"/>
    <dgm:cxn modelId="{7CD6B35F-4262-410B-8BA5-1C119B0A8E5B}" type="presOf" srcId="{D5D1AA57-8D9A-41D0-8F16-B2BB22A951BE}" destId="{E918E674-BC04-4CE2-A3BC-3F560014D1F5}" srcOrd="0" destOrd="0" presId="urn:microsoft.com/office/officeart/2005/8/layout/vList2"/>
    <dgm:cxn modelId="{2C56A50C-C890-4232-B807-65DD57E11653}" srcId="{AF3B64BD-8F10-4682-AC96-F50CAC1B9AE3}" destId="{A34DCBB4-8E4A-43CE-AC6C-F7E6A87D1DCC}" srcOrd="2" destOrd="0" parTransId="{61FB4965-39D2-4A64-B6E2-43D795FE595B}" sibTransId="{4AD73C53-4464-4A65-A814-BEBA7EA4A4A3}"/>
    <dgm:cxn modelId="{267960F9-B97D-448E-97CE-84A6C9072B23}" type="presOf" srcId="{62223928-D554-4CDA-9C54-04504D976DAF}" destId="{E94E8A05-03E3-417D-A500-C577C6F76A7F}" srcOrd="0" destOrd="0" presId="urn:microsoft.com/office/officeart/2005/8/layout/vList2"/>
    <dgm:cxn modelId="{BC9DC97D-75B6-43C4-A657-13D458528805}" type="presOf" srcId="{AF3B64BD-8F10-4682-AC96-F50CAC1B9AE3}" destId="{36DA6742-2E7F-4199-98C3-40D643BD3528}" srcOrd="0" destOrd="0" presId="urn:microsoft.com/office/officeart/2005/8/layout/vList2"/>
    <dgm:cxn modelId="{6CE9766C-61AF-4F64-B2D9-CFC9D7A8F126}" type="presOf" srcId="{A34DCBB4-8E4A-43CE-AC6C-F7E6A87D1DCC}" destId="{AF7620AE-38B5-4971-8D36-9EEA6BEB9191}" srcOrd="0" destOrd="0" presId="urn:microsoft.com/office/officeart/2005/8/layout/vList2"/>
    <dgm:cxn modelId="{777CEBF1-836B-44E3-9441-096B4668DBFF}" srcId="{AF3B64BD-8F10-4682-AC96-F50CAC1B9AE3}" destId="{56477D1C-351E-484A-8ECF-1D43180CDDD8}" srcOrd="0" destOrd="0" parTransId="{75C5A6C0-D414-4E0F-9F83-8EF6EF516A20}" sibTransId="{6430DFCC-C4C6-4ED6-B7A0-0FFA1FE6FBF2}"/>
    <dgm:cxn modelId="{401F6083-B5EE-43D7-A6D1-3FAE195D3C87}" type="presOf" srcId="{8796A570-52DC-49F6-87AA-834A8FE3918F}" destId="{486E0068-C4D9-43A4-A5E0-555F7172BC0C}" srcOrd="0" destOrd="0" presId="urn:microsoft.com/office/officeart/2005/8/layout/vList2"/>
    <dgm:cxn modelId="{F401B4E1-E308-43A1-A930-3B3E358C0230}" srcId="{AF3B64BD-8F10-4682-AC96-F50CAC1B9AE3}" destId="{8796A570-52DC-49F6-87AA-834A8FE3918F}" srcOrd="3" destOrd="0" parTransId="{FDB0C238-ADC7-4811-974A-B46DF32ED1A5}" sibTransId="{8E81CEDC-D891-443D-A437-2FE8FEC6E7AD}"/>
    <dgm:cxn modelId="{887B926A-E81D-4C06-9946-3FEC41BE8985}" type="presParOf" srcId="{36DA6742-2E7F-4199-98C3-40D643BD3528}" destId="{23D6DD95-15AF-442C-A836-E87A3EC4960D}" srcOrd="0" destOrd="0" presId="urn:microsoft.com/office/officeart/2005/8/layout/vList2"/>
    <dgm:cxn modelId="{60FB4500-947A-467F-8181-6A1D0A2462B1}" type="presParOf" srcId="{36DA6742-2E7F-4199-98C3-40D643BD3528}" destId="{AD91B082-6A50-4416-AE98-2C72BE70C98A}" srcOrd="1" destOrd="0" presId="urn:microsoft.com/office/officeart/2005/8/layout/vList2"/>
    <dgm:cxn modelId="{800C0A04-ED05-4B6C-AF2F-8632F822FB04}" type="presParOf" srcId="{36DA6742-2E7F-4199-98C3-40D643BD3528}" destId="{E918E674-BC04-4CE2-A3BC-3F560014D1F5}" srcOrd="2" destOrd="0" presId="urn:microsoft.com/office/officeart/2005/8/layout/vList2"/>
    <dgm:cxn modelId="{2FCAAB2D-FFD8-4936-9F22-243F42EC79DA}" type="presParOf" srcId="{36DA6742-2E7F-4199-98C3-40D643BD3528}" destId="{6B36CA7A-7714-411F-8140-838579F55BEE}" srcOrd="3" destOrd="0" presId="urn:microsoft.com/office/officeart/2005/8/layout/vList2"/>
    <dgm:cxn modelId="{3AD3325C-90D0-430A-81A7-3B1105B32B17}" type="presParOf" srcId="{36DA6742-2E7F-4199-98C3-40D643BD3528}" destId="{AF7620AE-38B5-4971-8D36-9EEA6BEB9191}" srcOrd="4" destOrd="0" presId="urn:microsoft.com/office/officeart/2005/8/layout/vList2"/>
    <dgm:cxn modelId="{99C16A10-EF1D-4B70-9662-8A092F3D5F6D}" type="presParOf" srcId="{36DA6742-2E7F-4199-98C3-40D643BD3528}" destId="{76503EAA-E854-4599-A5E3-4E60C85B2E22}" srcOrd="5" destOrd="0" presId="urn:microsoft.com/office/officeart/2005/8/layout/vList2"/>
    <dgm:cxn modelId="{E23CE5E7-AEE9-49A0-A4EF-DD96193BBABD}" type="presParOf" srcId="{36DA6742-2E7F-4199-98C3-40D643BD3528}" destId="{486E0068-C4D9-43A4-A5E0-555F7172BC0C}" srcOrd="6" destOrd="0" presId="urn:microsoft.com/office/officeart/2005/8/layout/vList2"/>
    <dgm:cxn modelId="{09785591-650F-4934-883D-9FB7C5EA3150}" type="presParOf" srcId="{36DA6742-2E7F-4199-98C3-40D643BD3528}" destId="{C7141280-F78E-45D9-9241-FAEDEA7660F5}" srcOrd="7" destOrd="0" presId="urn:microsoft.com/office/officeart/2005/8/layout/vList2"/>
    <dgm:cxn modelId="{6DC376A2-A714-4B6E-B96E-9B4B389A8D5B}" type="presParOf" srcId="{36DA6742-2E7F-4199-98C3-40D643BD3528}" destId="{E94E8A05-03E3-417D-A500-C577C6F76A7F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E716E952-A839-4B0E-AC62-5A22DBC9F753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6707CEB7-508F-40B9-8DF9-C8DFF6E09459}">
      <dgm:prSet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algn="justLow" rtl="1"/>
          <a:r>
            <a:rPr lang="ar-SA" sz="4400" b="1" dirty="0" smtClean="0"/>
            <a:t>إنكار على مَن يفسِّر بمجرد </a:t>
          </a:r>
          <a:r>
            <a:rPr lang="ar-SA" sz="4400" b="1" dirty="0" err="1" smtClean="0"/>
            <a:t>الرأى</a:t>
          </a:r>
          <a:r>
            <a:rPr lang="ar-SA" sz="4400" b="1" dirty="0" smtClean="0"/>
            <a:t>:</a:t>
          </a:r>
          <a:endParaRPr lang="ar-SA" sz="4400" dirty="0"/>
        </a:p>
      </dgm:t>
    </dgm:pt>
    <dgm:pt modelId="{D1E63167-0428-48C7-95DC-CE91CFD0CC7E}" type="parTrans" cxnId="{3F0FE374-DB78-49EA-BA7F-4C1D21C7560C}">
      <dgm:prSet/>
      <dgm:spPr/>
      <dgm:t>
        <a:bodyPr/>
        <a:lstStyle/>
        <a:p>
          <a:pPr rtl="1"/>
          <a:endParaRPr lang="ar-SA"/>
        </a:p>
      </dgm:t>
    </dgm:pt>
    <dgm:pt modelId="{91D774ED-63C3-4C89-927E-9062C3E111EF}" type="sibTrans" cxnId="{3F0FE374-DB78-49EA-BA7F-4C1D21C7560C}">
      <dgm:prSet/>
      <dgm:spPr/>
      <dgm:t>
        <a:bodyPr/>
        <a:lstStyle/>
        <a:p>
          <a:pPr rtl="1"/>
          <a:endParaRPr lang="ar-SA"/>
        </a:p>
      </dgm:t>
    </dgm:pt>
    <dgm:pt modelId="{6ADBF8A6-7ED0-4BC3-B032-779568E2DCFD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r" rtl="1"/>
          <a:r>
            <a:rPr lang="ar-SA" sz="3600" dirty="0" smtClean="0"/>
            <a:t>الرأي من مصادر التفسير المعتبرة، ويقال له</a:t>
          </a:r>
        </a:p>
        <a:p>
          <a:pPr algn="r" rtl="1"/>
          <a:r>
            <a:rPr lang="ar-SA" sz="3600" dirty="0" smtClean="0"/>
            <a:t>الاجتهاد والنظر والعقل، وهو ما يقابل النقل</a:t>
          </a:r>
          <a:endParaRPr lang="ar-SA" sz="3600" dirty="0"/>
        </a:p>
      </dgm:t>
    </dgm:pt>
    <dgm:pt modelId="{9F7D2F87-4A6B-4C85-8944-4355D7F49344}" type="parTrans" cxnId="{47392DF5-ACCF-4832-9801-AFC5E7B20BB4}">
      <dgm:prSet/>
      <dgm:spPr/>
      <dgm:t>
        <a:bodyPr/>
        <a:lstStyle/>
        <a:p>
          <a:pPr rtl="1"/>
          <a:endParaRPr lang="ar-SA"/>
        </a:p>
      </dgm:t>
    </dgm:pt>
    <dgm:pt modelId="{CEB563E1-FC36-4994-AA43-65D9A4DA5D32}" type="sibTrans" cxnId="{47392DF5-ACCF-4832-9801-AFC5E7B20BB4}">
      <dgm:prSet/>
      <dgm:spPr/>
      <dgm:t>
        <a:bodyPr/>
        <a:lstStyle/>
        <a:p>
          <a:pPr rtl="1"/>
          <a:endParaRPr lang="ar-SA"/>
        </a:p>
      </dgm:t>
    </dgm:pt>
    <dgm:pt modelId="{6B88C6E2-D87D-45BA-8B85-89442312CF31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r" rtl="1"/>
          <a:r>
            <a:rPr lang="ar-SA" sz="3600" dirty="0" smtClean="0"/>
            <a:t>أما الرأي المجرد من غير دليل لا </a:t>
          </a:r>
          <a:r>
            <a:rPr lang="ar-SA" sz="3600" dirty="0" err="1" smtClean="0"/>
            <a:t>يجوز،وهو</a:t>
          </a:r>
          <a:r>
            <a:rPr lang="ar-SA" sz="3600" dirty="0" smtClean="0"/>
            <a:t> قول على الله بغير علم.</a:t>
          </a:r>
          <a:endParaRPr lang="ar-SA" sz="3600" dirty="0"/>
        </a:p>
      </dgm:t>
    </dgm:pt>
    <dgm:pt modelId="{77B75EAF-9C1A-4770-968E-222644E50F6F}" type="parTrans" cxnId="{962D66D0-0E00-4480-BADB-EC7FBF61D36B}">
      <dgm:prSet/>
      <dgm:spPr/>
      <dgm:t>
        <a:bodyPr/>
        <a:lstStyle/>
        <a:p>
          <a:pPr rtl="1"/>
          <a:endParaRPr lang="ar-SA"/>
        </a:p>
      </dgm:t>
    </dgm:pt>
    <dgm:pt modelId="{471EB02E-1E17-43C6-88E9-7D133BCF8938}" type="sibTrans" cxnId="{962D66D0-0E00-4480-BADB-EC7FBF61D36B}">
      <dgm:prSet/>
      <dgm:spPr/>
      <dgm:t>
        <a:bodyPr/>
        <a:lstStyle/>
        <a:p>
          <a:pPr rtl="1"/>
          <a:endParaRPr lang="ar-SA"/>
        </a:p>
      </dgm:t>
    </dgm:pt>
    <dgm:pt modelId="{D80EF2AB-371C-4A10-AC57-71A08256A72F}" type="pres">
      <dgm:prSet presAssocID="{E716E952-A839-4B0E-AC62-5A22DBC9F753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51A4BC16-B513-4E4E-B1CC-6ABE2874E61D}" type="pres">
      <dgm:prSet presAssocID="{6707CEB7-508F-40B9-8DF9-C8DFF6E09459}" presName="composite" presStyleCnt="0"/>
      <dgm:spPr/>
    </dgm:pt>
    <dgm:pt modelId="{A536945E-965A-4A3E-AB47-ACBDFBD80629}" type="pres">
      <dgm:prSet presAssocID="{6707CEB7-508F-40B9-8DF9-C8DFF6E09459}" presName="imgShp" presStyleLbl="fgImgPlace1" presStyleIdx="0" presStyleCnt="3" custLinFactNeighborX="-21004" custLinFactNeighborY="-33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7EB9CDD7-7A08-4378-9B80-1CD42205D660}" type="pres">
      <dgm:prSet presAssocID="{6707CEB7-508F-40B9-8DF9-C8DFF6E09459}" presName="txShp" presStyleLbl="node1" presStyleIdx="0" presStyleCnt="3" custScaleX="15037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1B9B037-2397-44CD-8404-16DE8C1D97B8}" type="pres">
      <dgm:prSet presAssocID="{91D774ED-63C3-4C89-927E-9062C3E111EF}" presName="spacing" presStyleCnt="0"/>
      <dgm:spPr/>
    </dgm:pt>
    <dgm:pt modelId="{D9FACFEF-FDC5-4AA3-B602-932900D3F5B1}" type="pres">
      <dgm:prSet presAssocID="{6ADBF8A6-7ED0-4BC3-B032-779568E2DCFD}" presName="composite" presStyleCnt="0"/>
      <dgm:spPr/>
    </dgm:pt>
    <dgm:pt modelId="{F4999B4B-C59C-4C1E-B304-A1D5CB7B7A58}" type="pres">
      <dgm:prSet presAssocID="{6ADBF8A6-7ED0-4BC3-B032-779568E2DCFD}" presName="imgShp" presStyleLbl="fgImgPlace1" presStyleIdx="1" presStyleCnt="3" custLinFactNeighborX="-25738" custLinFactNeighborY="-2072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A754ABDF-A292-4650-986B-0523E54E2A21}" type="pres">
      <dgm:prSet presAssocID="{6ADBF8A6-7ED0-4BC3-B032-779568E2DCFD}" presName="txShp" presStyleLbl="node1" presStyleIdx="1" presStyleCnt="3" custScaleX="15037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AAF878C-1DC6-4251-9032-1FFC6EB63AA5}" type="pres">
      <dgm:prSet presAssocID="{CEB563E1-FC36-4994-AA43-65D9A4DA5D32}" presName="spacing" presStyleCnt="0"/>
      <dgm:spPr/>
    </dgm:pt>
    <dgm:pt modelId="{88B17735-3BAA-47A6-8A48-0EA016F8DBE4}" type="pres">
      <dgm:prSet presAssocID="{6B88C6E2-D87D-45BA-8B85-89442312CF31}" presName="composite" presStyleCnt="0"/>
      <dgm:spPr/>
    </dgm:pt>
    <dgm:pt modelId="{8E9BC1C9-14BC-4CF4-9FCC-ED7A963EEF3B}" type="pres">
      <dgm:prSet presAssocID="{6B88C6E2-D87D-45BA-8B85-89442312CF31}" presName="imgShp" presStyleLbl="fgImgPlace1" presStyleIdx="2" presStyleCnt="3" custLinFactNeighborX="-30472" custLinFactNeighborY="624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B5324A74-34CB-4D05-91D2-76952E985BED}" type="pres">
      <dgm:prSet presAssocID="{6B88C6E2-D87D-45BA-8B85-89442312CF31}" presName="txShp" presStyleLbl="node1" presStyleIdx="2" presStyleCnt="3" custScaleX="15037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D89A6E2E-32EB-425B-ADCE-F1963486D3A2}" type="presOf" srcId="{E716E952-A839-4B0E-AC62-5A22DBC9F753}" destId="{D80EF2AB-371C-4A10-AC57-71A08256A72F}" srcOrd="0" destOrd="0" presId="urn:microsoft.com/office/officeart/2005/8/layout/vList3"/>
    <dgm:cxn modelId="{688727F8-4B8C-4CDB-BBE3-5294B1BCE01A}" type="presOf" srcId="{6ADBF8A6-7ED0-4BC3-B032-779568E2DCFD}" destId="{A754ABDF-A292-4650-986B-0523E54E2A21}" srcOrd="0" destOrd="0" presId="urn:microsoft.com/office/officeart/2005/8/layout/vList3"/>
    <dgm:cxn modelId="{481C9705-6A08-427B-A459-6159A4ED076B}" type="presOf" srcId="{6707CEB7-508F-40B9-8DF9-C8DFF6E09459}" destId="{7EB9CDD7-7A08-4378-9B80-1CD42205D660}" srcOrd="0" destOrd="0" presId="urn:microsoft.com/office/officeart/2005/8/layout/vList3"/>
    <dgm:cxn modelId="{962D66D0-0E00-4480-BADB-EC7FBF61D36B}" srcId="{E716E952-A839-4B0E-AC62-5A22DBC9F753}" destId="{6B88C6E2-D87D-45BA-8B85-89442312CF31}" srcOrd="2" destOrd="0" parTransId="{77B75EAF-9C1A-4770-968E-222644E50F6F}" sibTransId="{471EB02E-1E17-43C6-88E9-7D133BCF8938}"/>
    <dgm:cxn modelId="{47392DF5-ACCF-4832-9801-AFC5E7B20BB4}" srcId="{E716E952-A839-4B0E-AC62-5A22DBC9F753}" destId="{6ADBF8A6-7ED0-4BC3-B032-779568E2DCFD}" srcOrd="1" destOrd="0" parTransId="{9F7D2F87-4A6B-4C85-8944-4355D7F49344}" sibTransId="{CEB563E1-FC36-4994-AA43-65D9A4DA5D32}"/>
    <dgm:cxn modelId="{3F0FE374-DB78-49EA-BA7F-4C1D21C7560C}" srcId="{E716E952-A839-4B0E-AC62-5A22DBC9F753}" destId="{6707CEB7-508F-40B9-8DF9-C8DFF6E09459}" srcOrd="0" destOrd="0" parTransId="{D1E63167-0428-48C7-95DC-CE91CFD0CC7E}" sibTransId="{91D774ED-63C3-4C89-927E-9062C3E111EF}"/>
    <dgm:cxn modelId="{EC31AD38-3D60-499D-BA9E-E7F70C051C17}" type="presOf" srcId="{6B88C6E2-D87D-45BA-8B85-89442312CF31}" destId="{B5324A74-34CB-4D05-91D2-76952E985BED}" srcOrd="0" destOrd="0" presId="urn:microsoft.com/office/officeart/2005/8/layout/vList3"/>
    <dgm:cxn modelId="{872A2945-F8C6-47C2-A7BC-A7A9B018E8EA}" type="presParOf" srcId="{D80EF2AB-371C-4A10-AC57-71A08256A72F}" destId="{51A4BC16-B513-4E4E-B1CC-6ABE2874E61D}" srcOrd="0" destOrd="0" presId="urn:microsoft.com/office/officeart/2005/8/layout/vList3"/>
    <dgm:cxn modelId="{5B9D44F6-6BFD-49C2-BBA0-3119FF8D05CF}" type="presParOf" srcId="{51A4BC16-B513-4E4E-B1CC-6ABE2874E61D}" destId="{A536945E-965A-4A3E-AB47-ACBDFBD80629}" srcOrd="0" destOrd="0" presId="urn:microsoft.com/office/officeart/2005/8/layout/vList3"/>
    <dgm:cxn modelId="{D9366468-D150-4EEC-98F8-C8D918CE2D8C}" type="presParOf" srcId="{51A4BC16-B513-4E4E-B1CC-6ABE2874E61D}" destId="{7EB9CDD7-7A08-4378-9B80-1CD42205D660}" srcOrd="1" destOrd="0" presId="urn:microsoft.com/office/officeart/2005/8/layout/vList3"/>
    <dgm:cxn modelId="{6C6549AF-4011-426F-8EA6-DDB0011CDB52}" type="presParOf" srcId="{D80EF2AB-371C-4A10-AC57-71A08256A72F}" destId="{21B9B037-2397-44CD-8404-16DE8C1D97B8}" srcOrd="1" destOrd="0" presId="urn:microsoft.com/office/officeart/2005/8/layout/vList3"/>
    <dgm:cxn modelId="{C0316D75-CA8E-43FB-A5C5-427E40E3659C}" type="presParOf" srcId="{D80EF2AB-371C-4A10-AC57-71A08256A72F}" destId="{D9FACFEF-FDC5-4AA3-B602-932900D3F5B1}" srcOrd="2" destOrd="0" presId="urn:microsoft.com/office/officeart/2005/8/layout/vList3"/>
    <dgm:cxn modelId="{1007F89F-84B2-422B-93BF-F7A99CDAAAEB}" type="presParOf" srcId="{D9FACFEF-FDC5-4AA3-B602-932900D3F5B1}" destId="{F4999B4B-C59C-4C1E-B304-A1D5CB7B7A58}" srcOrd="0" destOrd="0" presId="urn:microsoft.com/office/officeart/2005/8/layout/vList3"/>
    <dgm:cxn modelId="{A442B657-9133-41CA-9098-D476746AB263}" type="presParOf" srcId="{D9FACFEF-FDC5-4AA3-B602-932900D3F5B1}" destId="{A754ABDF-A292-4650-986B-0523E54E2A21}" srcOrd="1" destOrd="0" presId="urn:microsoft.com/office/officeart/2005/8/layout/vList3"/>
    <dgm:cxn modelId="{2AFF3D01-CA4A-45FC-B49E-1979536786FB}" type="presParOf" srcId="{D80EF2AB-371C-4A10-AC57-71A08256A72F}" destId="{AAAF878C-1DC6-4251-9032-1FFC6EB63AA5}" srcOrd="3" destOrd="0" presId="urn:microsoft.com/office/officeart/2005/8/layout/vList3"/>
    <dgm:cxn modelId="{09595E78-F85D-4DC7-89C9-3034AB3D4094}" type="presParOf" srcId="{D80EF2AB-371C-4A10-AC57-71A08256A72F}" destId="{88B17735-3BAA-47A6-8A48-0EA016F8DBE4}" srcOrd="4" destOrd="0" presId="urn:microsoft.com/office/officeart/2005/8/layout/vList3"/>
    <dgm:cxn modelId="{C981D998-9446-4F10-8937-E53638247D15}" type="presParOf" srcId="{88B17735-3BAA-47A6-8A48-0EA016F8DBE4}" destId="{8E9BC1C9-14BC-4CF4-9FCC-ED7A963EEF3B}" srcOrd="0" destOrd="0" presId="urn:microsoft.com/office/officeart/2005/8/layout/vList3"/>
    <dgm:cxn modelId="{179BDF28-C5F1-4E7F-910C-361A9A829BFB}" type="presParOf" srcId="{88B17735-3BAA-47A6-8A48-0EA016F8DBE4}" destId="{B5324A74-34CB-4D05-91D2-76952E985BE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F2E41804-E70E-4FD1-992B-ACA2F203BB4E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FA742FAC-CF9F-4034-B7A4-3463A03A1D32}">
      <dgm:prSet/>
      <dgm:spPr/>
      <dgm:t>
        <a:bodyPr/>
        <a:lstStyle/>
        <a:p>
          <a:pPr algn="justLow" rtl="1"/>
          <a:r>
            <a:rPr lang="ar-SA" dirty="0" smtClean="0"/>
            <a:t>والطبري ينكر هذا الاتجاه بقوه ، فمثلاً عندما تكلَّم عن قوله تعالى:{ثُمَّ يَأْتِي مِن بَعْدِ ذلِكَ عَامٌ فِيهِ يُغَاثُ النَّاسُ وَفِيهِ يَعْصِرُونَ}  سورة يوسف: (49). نجده يذكر ما ورد </a:t>
          </a:r>
          <a:r>
            <a:rPr lang="ar-SA" dirty="0" err="1" smtClean="0"/>
            <a:t>فى</a:t>
          </a:r>
          <a:r>
            <a:rPr lang="ar-SA" dirty="0" smtClean="0"/>
            <a:t> تفسيرها عن السَلَف مع توجيهه للأقوال وتعرّضه للقراءات بقدر ما يحتاج إليه تفسير الآية، ثم يعرج بعد ذلك على مَنْ يفسِّر القرآن برأيه، وبدون اعتماد منه على </a:t>
          </a:r>
          <a:r>
            <a:rPr lang="ar-SA" dirty="0" err="1" smtClean="0"/>
            <a:t>شئ</a:t>
          </a:r>
          <a:r>
            <a:rPr lang="ar-SA" dirty="0" smtClean="0"/>
            <a:t> إلا على مجرد اللغة، فيفند قوله، ويبطل رأيه، فيقل ما نصه: </a:t>
          </a:r>
          <a:endParaRPr lang="ar-SA" dirty="0"/>
        </a:p>
      </dgm:t>
    </dgm:pt>
    <dgm:pt modelId="{91FD4EB2-C552-4309-8A2F-BC44DD6240A4}" type="parTrans" cxnId="{AB793060-8001-446C-B5F4-4158BC59B8C6}">
      <dgm:prSet/>
      <dgm:spPr/>
      <dgm:t>
        <a:bodyPr/>
        <a:lstStyle/>
        <a:p>
          <a:pPr rtl="1"/>
          <a:endParaRPr lang="ar-SA"/>
        </a:p>
      </dgm:t>
    </dgm:pt>
    <dgm:pt modelId="{1ABCD142-0E41-4E2E-838C-7FE49756A36A}" type="sibTrans" cxnId="{AB793060-8001-446C-B5F4-4158BC59B8C6}">
      <dgm:prSet/>
      <dgm:spPr/>
      <dgm:t>
        <a:bodyPr/>
        <a:lstStyle/>
        <a:p>
          <a:pPr rtl="1"/>
          <a:endParaRPr lang="ar-SA"/>
        </a:p>
      </dgm:t>
    </dgm:pt>
    <dgm:pt modelId="{38C653B1-E50C-4B46-A7F2-E73E0572F65B}" type="pres">
      <dgm:prSet presAssocID="{F2E41804-E70E-4FD1-992B-ACA2F203BB4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FAD20391-30F6-4FD7-A605-D3D58D90ECC6}" type="pres">
      <dgm:prSet presAssocID="{FA742FAC-CF9F-4034-B7A4-3463A03A1D3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415743C1-605B-4F9D-974A-5876E7E656E5}" type="presOf" srcId="{FA742FAC-CF9F-4034-B7A4-3463A03A1D32}" destId="{FAD20391-30F6-4FD7-A605-D3D58D90ECC6}" srcOrd="0" destOrd="0" presId="urn:microsoft.com/office/officeart/2005/8/layout/vList2"/>
    <dgm:cxn modelId="{AB793060-8001-446C-B5F4-4158BC59B8C6}" srcId="{F2E41804-E70E-4FD1-992B-ACA2F203BB4E}" destId="{FA742FAC-CF9F-4034-B7A4-3463A03A1D32}" srcOrd="0" destOrd="0" parTransId="{91FD4EB2-C552-4309-8A2F-BC44DD6240A4}" sibTransId="{1ABCD142-0E41-4E2E-838C-7FE49756A36A}"/>
    <dgm:cxn modelId="{622C899F-E655-449D-BD5D-C289C405417A}" type="presOf" srcId="{F2E41804-E70E-4FD1-992B-ACA2F203BB4E}" destId="{38C653B1-E50C-4B46-A7F2-E73E0572F65B}" srcOrd="0" destOrd="0" presId="urn:microsoft.com/office/officeart/2005/8/layout/vList2"/>
    <dgm:cxn modelId="{52AA3486-9573-44C2-80AA-06F26806E297}" type="presParOf" srcId="{38C653B1-E50C-4B46-A7F2-E73E0572F65B}" destId="{FAD20391-30F6-4FD7-A605-D3D58D90ECC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E807A16B-6430-4FC9-841E-61F82D3CA339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0EC58CF4-43D5-4FBF-8B99-B6F5EDEE48C3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justLow" rtl="1"/>
          <a:r>
            <a:rPr lang="ar-SA" dirty="0" smtClean="0"/>
            <a:t>" وكان بعض مَن لا علم له بأقوال السَلَف من أهل التأويل، ممن يُفسِّر القرآن برأيه على مذهب كلام العرب، يوجه معنى قوله: {وَفِيهِ يَعْصِرُونَ} إلى: وفيه ينجون من الجدب والقحط بالغيث، ويزعم أنه مِنَ العصر، والعصر </a:t>
          </a:r>
          <a:r>
            <a:rPr lang="ar-SA" dirty="0" err="1" smtClean="0"/>
            <a:t>التى</a:t>
          </a:r>
          <a:r>
            <a:rPr lang="ar-SA" dirty="0" smtClean="0"/>
            <a:t> بمعنى المنجاة، من قول أبى </a:t>
          </a:r>
          <a:r>
            <a:rPr lang="ar-SA" dirty="0" err="1" smtClean="0"/>
            <a:t>زبيد</a:t>
          </a:r>
          <a:r>
            <a:rPr lang="ar-SA" dirty="0" smtClean="0"/>
            <a:t> </a:t>
          </a:r>
          <a:r>
            <a:rPr lang="ar-SA" dirty="0" err="1" smtClean="0"/>
            <a:t>الطائى</a:t>
          </a:r>
          <a:r>
            <a:rPr lang="ar-SA" dirty="0" smtClean="0"/>
            <a:t>:</a:t>
          </a:r>
          <a:endParaRPr lang="ar-SA" dirty="0"/>
        </a:p>
      </dgm:t>
    </dgm:pt>
    <dgm:pt modelId="{A556EAB9-0124-4D27-9E1D-813617D46798}" type="parTrans" cxnId="{7975631C-CD42-45F2-8888-9331C2669D0E}">
      <dgm:prSet/>
      <dgm:spPr/>
      <dgm:t>
        <a:bodyPr/>
        <a:lstStyle/>
        <a:p>
          <a:pPr rtl="1"/>
          <a:endParaRPr lang="ar-SA"/>
        </a:p>
      </dgm:t>
    </dgm:pt>
    <dgm:pt modelId="{53EDCE4D-D1D4-426D-BB6E-D21490BFDCA1}" type="sibTrans" cxnId="{7975631C-CD42-45F2-8888-9331C2669D0E}">
      <dgm:prSet/>
      <dgm:spPr/>
      <dgm:t>
        <a:bodyPr/>
        <a:lstStyle/>
        <a:p>
          <a:pPr rtl="1"/>
          <a:endParaRPr lang="ar-SA"/>
        </a:p>
      </dgm:t>
    </dgm:pt>
    <dgm:pt modelId="{CEA58E85-5D0B-4770-8E8F-F5A2CBC852E2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justLow" rtl="1"/>
          <a:r>
            <a:rPr lang="ar-SA" sz="2600" dirty="0" smtClean="0"/>
            <a:t>صادياً يستغيث غير مغاث * ولقد كان عصرة المنجود</a:t>
          </a:r>
          <a:endParaRPr lang="ar-SA" sz="2600" dirty="0"/>
        </a:p>
      </dgm:t>
    </dgm:pt>
    <dgm:pt modelId="{DA949E23-10F5-4F48-92E6-4A1CD0EEDA42}" type="parTrans" cxnId="{747A754A-37EE-44E1-B96E-9AF4557BD12C}">
      <dgm:prSet/>
      <dgm:spPr/>
      <dgm:t>
        <a:bodyPr/>
        <a:lstStyle/>
        <a:p>
          <a:pPr rtl="1"/>
          <a:endParaRPr lang="ar-SA"/>
        </a:p>
      </dgm:t>
    </dgm:pt>
    <dgm:pt modelId="{1CB26B3A-C3C6-48DA-8FCB-3A143F86AD8A}" type="sibTrans" cxnId="{747A754A-37EE-44E1-B96E-9AF4557BD12C}">
      <dgm:prSet/>
      <dgm:spPr/>
      <dgm:t>
        <a:bodyPr/>
        <a:lstStyle/>
        <a:p>
          <a:pPr rtl="1"/>
          <a:endParaRPr lang="ar-SA"/>
        </a:p>
      </dgm:t>
    </dgm:pt>
    <dgm:pt modelId="{9B4981BE-845E-44DB-A924-BD489B498A2F}" type="pres">
      <dgm:prSet presAssocID="{E807A16B-6430-4FC9-841E-61F82D3CA339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FC976A86-D38B-414D-BD45-D4A016ACD13D}" type="pres">
      <dgm:prSet presAssocID="{0EC58CF4-43D5-4FBF-8B99-B6F5EDEE48C3}" presName="circle1" presStyleLbl="node1" presStyleIdx="0" presStyleCnt="2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8B985872-CAE3-44E6-9A1B-88EF861A4352}" type="pres">
      <dgm:prSet presAssocID="{0EC58CF4-43D5-4FBF-8B99-B6F5EDEE48C3}" presName="space" presStyleCnt="0"/>
      <dgm:spPr/>
    </dgm:pt>
    <dgm:pt modelId="{EE31183B-338B-4010-8969-EBBEF909E977}" type="pres">
      <dgm:prSet presAssocID="{0EC58CF4-43D5-4FBF-8B99-B6F5EDEE48C3}" presName="rect1" presStyleLbl="alignAcc1" presStyleIdx="0" presStyleCnt="2"/>
      <dgm:spPr/>
      <dgm:t>
        <a:bodyPr/>
        <a:lstStyle/>
        <a:p>
          <a:pPr rtl="1"/>
          <a:endParaRPr lang="ar-SA"/>
        </a:p>
      </dgm:t>
    </dgm:pt>
    <dgm:pt modelId="{9615A526-294F-4D7F-B094-133D0DF7E5F3}" type="pres">
      <dgm:prSet presAssocID="{CEA58E85-5D0B-4770-8E8F-F5A2CBC852E2}" presName="vertSpace2" presStyleLbl="node1" presStyleIdx="0" presStyleCnt="2"/>
      <dgm:spPr/>
    </dgm:pt>
    <dgm:pt modelId="{57192908-E0AA-4166-BF1D-94965F2EA8E2}" type="pres">
      <dgm:prSet presAssocID="{CEA58E85-5D0B-4770-8E8F-F5A2CBC852E2}" presName="circle2" presStyleLbl="node1" presStyleIdx="1" presStyleCnt="2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</dgm:pt>
    <dgm:pt modelId="{E07B1CEB-F91B-433C-89BA-78273A206BF0}" type="pres">
      <dgm:prSet presAssocID="{CEA58E85-5D0B-4770-8E8F-F5A2CBC852E2}" presName="rect2" presStyleLbl="alignAcc1" presStyleIdx="1" presStyleCnt="2"/>
      <dgm:spPr/>
      <dgm:t>
        <a:bodyPr/>
        <a:lstStyle/>
        <a:p>
          <a:pPr rtl="1"/>
          <a:endParaRPr lang="ar-SA"/>
        </a:p>
      </dgm:t>
    </dgm:pt>
    <dgm:pt modelId="{F7342726-5E25-4260-9B0C-7AF5B7560F8D}" type="pres">
      <dgm:prSet presAssocID="{0EC58CF4-43D5-4FBF-8B99-B6F5EDEE48C3}" presName="rect1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4CA9778-237C-4E78-8FF8-711CB6000AB8}" type="pres">
      <dgm:prSet presAssocID="{CEA58E85-5D0B-4770-8E8F-F5A2CBC852E2}" presName="rect2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7975631C-CD42-45F2-8888-9331C2669D0E}" srcId="{E807A16B-6430-4FC9-841E-61F82D3CA339}" destId="{0EC58CF4-43D5-4FBF-8B99-B6F5EDEE48C3}" srcOrd="0" destOrd="0" parTransId="{A556EAB9-0124-4D27-9E1D-813617D46798}" sibTransId="{53EDCE4D-D1D4-426D-BB6E-D21490BFDCA1}"/>
    <dgm:cxn modelId="{B7E166FA-D932-413B-993D-EF870FE26721}" type="presOf" srcId="{CEA58E85-5D0B-4770-8E8F-F5A2CBC852E2}" destId="{E07B1CEB-F91B-433C-89BA-78273A206BF0}" srcOrd="0" destOrd="0" presId="urn:microsoft.com/office/officeart/2005/8/layout/target3"/>
    <dgm:cxn modelId="{D228AE72-E089-4689-BC18-3F53FA3B91DF}" type="presOf" srcId="{E807A16B-6430-4FC9-841E-61F82D3CA339}" destId="{9B4981BE-845E-44DB-A924-BD489B498A2F}" srcOrd="0" destOrd="0" presId="urn:microsoft.com/office/officeart/2005/8/layout/target3"/>
    <dgm:cxn modelId="{747A754A-37EE-44E1-B96E-9AF4557BD12C}" srcId="{E807A16B-6430-4FC9-841E-61F82D3CA339}" destId="{CEA58E85-5D0B-4770-8E8F-F5A2CBC852E2}" srcOrd="1" destOrd="0" parTransId="{DA949E23-10F5-4F48-92E6-4A1CD0EEDA42}" sibTransId="{1CB26B3A-C3C6-48DA-8FCB-3A143F86AD8A}"/>
    <dgm:cxn modelId="{93CB673C-89BE-42F8-850A-3787A6984885}" type="presOf" srcId="{0EC58CF4-43D5-4FBF-8B99-B6F5EDEE48C3}" destId="{EE31183B-338B-4010-8969-EBBEF909E977}" srcOrd="0" destOrd="0" presId="urn:microsoft.com/office/officeart/2005/8/layout/target3"/>
    <dgm:cxn modelId="{4B11BE08-7D55-4DE3-8708-6AC9038F46C3}" type="presOf" srcId="{0EC58CF4-43D5-4FBF-8B99-B6F5EDEE48C3}" destId="{F7342726-5E25-4260-9B0C-7AF5B7560F8D}" srcOrd="1" destOrd="0" presId="urn:microsoft.com/office/officeart/2005/8/layout/target3"/>
    <dgm:cxn modelId="{BD63D8A0-468A-4AE4-A4BD-CBE647CADBBC}" type="presOf" srcId="{CEA58E85-5D0B-4770-8E8F-F5A2CBC852E2}" destId="{B4CA9778-237C-4E78-8FF8-711CB6000AB8}" srcOrd="1" destOrd="0" presId="urn:microsoft.com/office/officeart/2005/8/layout/target3"/>
    <dgm:cxn modelId="{4846BCBA-D21E-44A7-AA54-8B21E3603BED}" type="presParOf" srcId="{9B4981BE-845E-44DB-A924-BD489B498A2F}" destId="{FC976A86-D38B-414D-BD45-D4A016ACD13D}" srcOrd="0" destOrd="0" presId="urn:microsoft.com/office/officeart/2005/8/layout/target3"/>
    <dgm:cxn modelId="{250A36CA-287D-4232-93CA-5E064BA10552}" type="presParOf" srcId="{9B4981BE-845E-44DB-A924-BD489B498A2F}" destId="{8B985872-CAE3-44E6-9A1B-88EF861A4352}" srcOrd="1" destOrd="0" presId="urn:microsoft.com/office/officeart/2005/8/layout/target3"/>
    <dgm:cxn modelId="{9F63CC41-67F2-4B50-BBA7-1907A7AE073A}" type="presParOf" srcId="{9B4981BE-845E-44DB-A924-BD489B498A2F}" destId="{EE31183B-338B-4010-8969-EBBEF909E977}" srcOrd="2" destOrd="0" presId="urn:microsoft.com/office/officeart/2005/8/layout/target3"/>
    <dgm:cxn modelId="{67776BCD-6041-4D65-9939-7D34283E5540}" type="presParOf" srcId="{9B4981BE-845E-44DB-A924-BD489B498A2F}" destId="{9615A526-294F-4D7F-B094-133D0DF7E5F3}" srcOrd="3" destOrd="0" presId="urn:microsoft.com/office/officeart/2005/8/layout/target3"/>
    <dgm:cxn modelId="{251756A7-AAB4-467F-9400-D3D07E3EED8A}" type="presParOf" srcId="{9B4981BE-845E-44DB-A924-BD489B498A2F}" destId="{57192908-E0AA-4166-BF1D-94965F2EA8E2}" srcOrd="4" destOrd="0" presId="urn:microsoft.com/office/officeart/2005/8/layout/target3"/>
    <dgm:cxn modelId="{05EC7AFD-A6ED-4A71-93A3-4D7201FAFE28}" type="presParOf" srcId="{9B4981BE-845E-44DB-A924-BD489B498A2F}" destId="{E07B1CEB-F91B-433C-89BA-78273A206BF0}" srcOrd="5" destOrd="0" presId="urn:microsoft.com/office/officeart/2005/8/layout/target3"/>
    <dgm:cxn modelId="{49DDB87F-AC72-4F2B-846B-6D5EEFF272BB}" type="presParOf" srcId="{9B4981BE-845E-44DB-A924-BD489B498A2F}" destId="{F7342726-5E25-4260-9B0C-7AF5B7560F8D}" srcOrd="6" destOrd="0" presId="urn:microsoft.com/office/officeart/2005/8/layout/target3"/>
    <dgm:cxn modelId="{AF0C6AB3-033F-4A0F-9AAB-32C3562D7452}" type="presParOf" srcId="{9B4981BE-845E-44DB-A924-BD489B498A2F}" destId="{B4CA9778-237C-4E78-8FF8-711CB6000AB8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649F1BDE-FEC9-445D-847A-02CB8B8E46C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A3F03EE2-C1A6-44C7-8132-A29BD33311A3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justLow" rtl="1"/>
          <a:r>
            <a:rPr lang="ar-SA" sz="3200" dirty="0" smtClean="0"/>
            <a:t>وكثيراً ما يقف ابن جرير مثل هذا الموقف حيال ما يروى عن مجاهد أو الضحاك.</a:t>
          </a:r>
          <a:endParaRPr lang="ar-SA" sz="3200" dirty="0"/>
        </a:p>
      </dgm:t>
    </dgm:pt>
    <dgm:pt modelId="{A0D19DF0-BA83-4A3E-883E-E3547C036971}" type="parTrans" cxnId="{76E606BD-6057-4BC0-9CD5-B2CBC92DBEB6}">
      <dgm:prSet/>
      <dgm:spPr/>
      <dgm:t>
        <a:bodyPr/>
        <a:lstStyle/>
        <a:p>
          <a:pPr rtl="1"/>
          <a:endParaRPr lang="ar-SA"/>
        </a:p>
      </dgm:t>
    </dgm:pt>
    <dgm:pt modelId="{5FEFCF17-D28D-4957-8576-4BB56BBA573C}" type="sibTrans" cxnId="{76E606BD-6057-4BC0-9CD5-B2CBC92DBEB6}">
      <dgm:prSet/>
      <dgm:spPr/>
      <dgm:t>
        <a:bodyPr/>
        <a:lstStyle/>
        <a:p>
          <a:pPr rtl="1"/>
          <a:endParaRPr lang="ar-SA"/>
        </a:p>
      </dgm:t>
    </dgm:pt>
    <dgm:pt modelId="{728F14D2-6E13-4730-9B26-26E67F5E61FB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justLow" rtl="1"/>
          <a:r>
            <a:rPr lang="ar-SA" sz="3200" dirty="0" smtClean="0"/>
            <a:t>فمثلاً عند قوله تعالى : {وَلَقَدْ عَلِمْتُمُ الَّذِينَ اعْتَدَواْ مِنْكُمْ فِي السَّبْتِ فَقُلْنَا لَهُمْ كُونُواْ قِرَدَةً خَاسِئِينَ} سورة البقرة(65) نجده يعترض علي قول </a:t>
          </a:r>
          <a:r>
            <a:rPr lang="ar-SA" sz="3200" dirty="0" err="1" smtClean="0"/>
            <a:t>مجاهد:"مُسِخَتَ</a:t>
          </a:r>
          <a:r>
            <a:rPr lang="ar-SA" sz="3200" dirty="0" smtClean="0"/>
            <a:t> قلوبهم ولم يَمُسخوا قردة، وإنما هو مثل ضربه الله لهم، كمثل الحمار يحمل أسفاراً".</a:t>
          </a:r>
          <a:endParaRPr lang="ar-SA" sz="3200" dirty="0"/>
        </a:p>
      </dgm:t>
    </dgm:pt>
    <dgm:pt modelId="{A0679A91-FDC6-484E-9623-99B57CC120CD}" type="parTrans" cxnId="{B8FE1E8D-AB90-4631-AE55-1E5480B36C9A}">
      <dgm:prSet/>
      <dgm:spPr/>
      <dgm:t>
        <a:bodyPr/>
        <a:lstStyle/>
        <a:p>
          <a:pPr rtl="1"/>
          <a:endParaRPr lang="ar-SA"/>
        </a:p>
      </dgm:t>
    </dgm:pt>
    <dgm:pt modelId="{645CDE09-8503-40BE-8B16-0A0586BA487B}" type="sibTrans" cxnId="{B8FE1E8D-AB90-4631-AE55-1E5480B36C9A}">
      <dgm:prSet/>
      <dgm:spPr/>
      <dgm:t>
        <a:bodyPr/>
        <a:lstStyle/>
        <a:p>
          <a:pPr rtl="1"/>
          <a:endParaRPr lang="ar-SA"/>
        </a:p>
      </dgm:t>
    </dgm:pt>
    <dgm:pt modelId="{C6919C8C-F037-40F9-90A3-48670CA49B7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justLow" rtl="1"/>
          <a:r>
            <a:rPr lang="ar-SA" sz="3200" dirty="0" smtClean="0"/>
            <a:t>حيث </a:t>
          </a:r>
          <a:r>
            <a:rPr lang="ar-SA" sz="3200" dirty="0" err="1" smtClean="0"/>
            <a:t>يقول:"وهذا</a:t>
          </a:r>
          <a:r>
            <a:rPr lang="ar-SA" sz="3200" dirty="0" smtClean="0"/>
            <a:t> القول الذى قاله مجاهد، قول لظاهر ما دلَّ عليه كتاب الله. </a:t>
          </a:r>
          <a:endParaRPr lang="ar-SA" sz="3200" dirty="0"/>
        </a:p>
      </dgm:t>
    </dgm:pt>
    <dgm:pt modelId="{2ED19BFB-5F9E-418C-AFF6-8AE2D692A19A}" type="parTrans" cxnId="{5AB96AFB-2CB0-4979-8EE4-0ED0DB5C6D65}">
      <dgm:prSet/>
      <dgm:spPr/>
      <dgm:t>
        <a:bodyPr/>
        <a:lstStyle/>
        <a:p>
          <a:pPr rtl="1"/>
          <a:endParaRPr lang="ar-SA"/>
        </a:p>
      </dgm:t>
    </dgm:pt>
    <dgm:pt modelId="{8C1DA1F1-8DAB-4B73-BA32-56A83B68BE33}" type="sibTrans" cxnId="{5AB96AFB-2CB0-4979-8EE4-0ED0DB5C6D65}">
      <dgm:prSet/>
      <dgm:spPr/>
      <dgm:t>
        <a:bodyPr/>
        <a:lstStyle/>
        <a:p>
          <a:pPr rtl="1"/>
          <a:endParaRPr lang="ar-SA"/>
        </a:p>
      </dgm:t>
    </dgm:pt>
    <dgm:pt modelId="{E2C1C70D-960F-4499-BAE6-FB4702812748}" type="pres">
      <dgm:prSet presAssocID="{649F1BDE-FEC9-445D-847A-02CB8B8E46C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07C6EB11-E7A8-429F-8A1B-08F3EE45BA4C}" type="pres">
      <dgm:prSet presAssocID="{A3F03EE2-C1A6-44C7-8132-A29BD33311A3}" presName="parentText" presStyleLbl="node1" presStyleIdx="0" presStyleCnt="3" custScaleY="80970" custLinFactY="-8785" custLinFactNeighborX="12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3B910C9-A7BB-49FF-B35C-5AAEE3421490}" type="pres">
      <dgm:prSet presAssocID="{5FEFCF17-D28D-4957-8576-4BB56BBA573C}" presName="spacer" presStyleCnt="0"/>
      <dgm:spPr/>
    </dgm:pt>
    <dgm:pt modelId="{7D61FBF7-21F9-4AAD-8EEF-F3384208428D}" type="pres">
      <dgm:prSet presAssocID="{728F14D2-6E13-4730-9B26-26E67F5E61FB}" presName="parentText" presStyleLbl="node1" presStyleIdx="1" presStyleCnt="3" custScaleY="116827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7AF2C4E-6408-41A0-85BF-864AAF5599CF}" type="pres">
      <dgm:prSet presAssocID="{645CDE09-8503-40BE-8B16-0A0586BA487B}" presName="spacer" presStyleCnt="0"/>
      <dgm:spPr/>
    </dgm:pt>
    <dgm:pt modelId="{80052E83-50A0-4A4F-A9D1-A8C7A60BF47F}" type="pres">
      <dgm:prSet presAssocID="{C6919C8C-F037-40F9-90A3-48670CA49B78}" presName="parentText" presStyleLbl="node1" presStyleIdx="2" presStyleCnt="3" custScaleY="88931" custLinFactY="11634" custLinFactNeighborX="126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76E606BD-6057-4BC0-9CD5-B2CBC92DBEB6}" srcId="{649F1BDE-FEC9-445D-847A-02CB8B8E46C2}" destId="{A3F03EE2-C1A6-44C7-8132-A29BD33311A3}" srcOrd="0" destOrd="0" parTransId="{A0D19DF0-BA83-4A3E-883E-E3547C036971}" sibTransId="{5FEFCF17-D28D-4957-8576-4BB56BBA573C}"/>
    <dgm:cxn modelId="{23AD774B-8EAB-4EC3-A4C8-5803BDF7B5B6}" type="presOf" srcId="{A3F03EE2-C1A6-44C7-8132-A29BD33311A3}" destId="{07C6EB11-E7A8-429F-8A1B-08F3EE45BA4C}" srcOrd="0" destOrd="0" presId="urn:microsoft.com/office/officeart/2005/8/layout/vList2"/>
    <dgm:cxn modelId="{EAF1C12B-3FAF-4B99-B745-B8A7E3B083D2}" type="presOf" srcId="{728F14D2-6E13-4730-9B26-26E67F5E61FB}" destId="{7D61FBF7-21F9-4AAD-8EEF-F3384208428D}" srcOrd="0" destOrd="0" presId="urn:microsoft.com/office/officeart/2005/8/layout/vList2"/>
    <dgm:cxn modelId="{03D7D29A-016E-4C90-9739-BB636C565A84}" type="presOf" srcId="{649F1BDE-FEC9-445D-847A-02CB8B8E46C2}" destId="{E2C1C70D-960F-4499-BAE6-FB4702812748}" srcOrd="0" destOrd="0" presId="urn:microsoft.com/office/officeart/2005/8/layout/vList2"/>
    <dgm:cxn modelId="{B8FE1E8D-AB90-4631-AE55-1E5480B36C9A}" srcId="{649F1BDE-FEC9-445D-847A-02CB8B8E46C2}" destId="{728F14D2-6E13-4730-9B26-26E67F5E61FB}" srcOrd="1" destOrd="0" parTransId="{A0679A91-FDC6-484E-9623-99B57CC120CD}" sibTransId="{645CDE09-8503-40BE-8B16-0A0586BA487B}"/>
    <dgm:cxn modelId="{64F3AA4F-DCF4-44EB-B6E1-857E9D842C65}" type="presOf" srcId="{C6919C8C-F037-40F9-90A3-48670CA49B78}" destId="{80052E83-50A0-4A4F-A9D1-A8C7A60BF47F}" srcOrd="0" destOrd="0" presId="urn:microsoft.com/office/officeart/2005/8/layout/vList2"/>
    <dgm:cxn modelId="{5AB96AFB-2CB0-4979-8EE4-0ED0DB5C6D65}" srcId="{649F1BDE-FEC9-445D-847A-02CB8B8E46C2}" destId="{C6919C8C-F037-40F9-90A3-48670CA49B78}" srcOrd="2" destOrd="0" parTransId="{2ED19BFB-5F9E-418C-AFF6-8AE2D692A19A}" sibTransId="{8C1DA1F1-8DAB-4B73-BA32-56A83B68BE33}"/>
    <dgm:cxn modelId="{ABD6995F-2EB6-4262-88A7-364C954CD2D5}" type="presParOf" srcId="{E2C1C70D-960F-4499-BAE6-FB4702812748}" destId="{07C6EB11-E7A8-429F-8A1B-08F3EE45BA4C}" srcOrd="0" destOrd="0" presId="urn:microsoft.com/office/officeart/2005/8/layout/vList2"/>
    <dgm:cxn modelId="{FE1A9548-11B1-4FD6-AEBF-24A8023CDBCB}" type="presParOf" srcId="{E2C1C70D-960F-4499-BAE6-FB4702812748}" destId="{03B910C9-A7BB-49FF-B35C-5AAEE3421490}" srcOrd="1" destOrd="0" presId="urn:microsoft.com/office/officeart/2005/8/layout/vList2"/>
    <dgm:cxn modelId="{EED7531D-9F4B-4CB2-A654-0B763E7C2B45}" type="presParOf" srcId="{E2C1C70D-960F-4499-BAE6-FB4702812748}" destId="{7D61FBF7-21F9-4AAD-8EEF-F3384208428D}" srcOrd="2" destOrd="0" presId="urn:microsoft.com/office/officeart/2005/8/layout/vList2"/>
    <dgm:cxn modelId="{81E69224-FBF8-4EAA-BDCF-6A0A9B79BCFD}" type="presParOf" srcId="{E2C1C70D-960F-4499-BAE6-FB4702812748}" destId="{47AF2C4E-6408-41A0-85BF-864AAF5599CF}" srcOrd="3" destOrd="0" presId="urn:microsoft.com/office/officeart/2005/8/layout/vList2"/>
    <dgm:cxn modelId="{E4A8F45A-E9C2-41DC-B95F-E328B76CDF6C}" type="presParOf" srcId="{E2C1C70D-960F-4499-BAE6-FB4702812748}" destId="{80052E83-50A0-4A4F-A9D1-A8C7A60BF47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BBE65541-19F4-4F85-83D7-2B3F0C841CA9}" type="doc">
      <dgm:prSet loTypeId="urn:microsoft.com/office/officeart/2005/8/layout/vList2" loCatId="list" qsTypeId="urn:microsoft.com/office/officeart/2005/8/quickstyle/simple3" qsCatId="simple" csTypeId="urn:microsoft.com/office/officeart/2005/8/colors/colorful4" csCatId="colorful"/>
      <dgm:spPr/>
      <dgm:t>
        <a:bodyPr/>
        <a:lstStyle/>
        <a:p>
          <a:pPr rtl="1"/>
          <a:endParaRPr lang="ar-SA"/>
        </a:p>
      </dgm:t>
    </dgm:pt>
    <dgm:pt modelId="{7E0BBE87-4916-49D9-87B1-7D851B89F1E9}">
      <dgm:prSet/>
      <dgm:spPr/>
      <dgm:t>
        <a:bodyPr/>
        <a:lstStyle/>
        <a:p>
          <a:pPr algn="justLow" rtl="1"/>
          <a:r>
            <a:rPr lang="ar-SA" dirty="0" smtClean="0"/>
            <a:t>مثلاً عند تفسيره لقوله تعالى: أيضاً: {تِلْكَ حُدُودُ اللَّهِ فَلاَ تَعْتَدُوهَا وَمَن يَتَعَدَّ حُدُودَ اللَّهِ </a:t>
          </a:r>
          <a:r>
            <a:rPr lang="ar-SA" dirty="0" err="1" smtClean="0"/>
            <a:t>فَأُوْلَائِكَ</a:t>
          </a:r>
          <a:r>
            <a:rPr lang="ar-SA" dirty="0" smtClean="0"/>
            <a:t> هُمُ الظَّالِمُونَ}سورة البقرة (229). نجده يعترض على الضحاك قوله :أنَ مَنْ طلَّق لغير العِدَّة فقد اعتدى وظلم نفسه، ومَنْ يتعدَّ حدود الله فأولئك هم الظالمون. </a:t>
          </a:r>
          <a:endParaRPr lang="ar-SA" dirty="0"/>
        </a:p>
      </dgm:t>
    </dgm:pt>
    <dgm:pt modelId="{24A75C28-24E4-4D49-8EF6-D6F1A8B9CCBD}" type="parTrans" cxnId="{F6993084-1FA0-47AE-9164-F85DF260C48A}">
      <dgm:prSet/>
      <dgm:spPr/>
      <dgm:t>
        <a:bodyPr/>
        <a:lstStyle/>
        <a:p>
          <a:pPr rtl="1"/>
          <a:endParaRPr lang="ar-SA"/>
        </a:p>
      </dgm:t>
    </dgm:pt>
    <dgm:pt modelId="{847A7735-48E2-463A-AB85-D112A5F06B0A}" type="sibTrans" cxnId="{F6993084-1FA0-47AE-9164-F85DF260C48A}">
      <dgm:prSet/>
      <dgm:spPr/>
      <dgm:t>
        <a:bodyPr/>
        <a:lstStyle/>
        <a:p>
          <a:pPr rtl="1"/>
          <a:endParaRPr lang="ar-SA"/>
        </a:p>
      </dgm:t>
    </dgm:pt>
    <dgm:pt modelId="{FAF89279-EAF5-4063-825F-CF800E84B333}">
      <dgm:prSet/>
      <dgm:spPr/>
      <dgm:t>
        <a:bodyPr/>
        <a:lstStyle/>
        <a:p>
          <a:pPr algn="justLow" rtl="1"/>
          <a:r>
            <a:rPr lang="ar-SA" dirty="0" smtClean="0"/>
            <a:t>ثم يقول: "وهذا الذى ذُكِر عن الضحاك لا معنى له </a:t>
          </a:r>
          <a:r>
            <a:rPr lang="ar-SA" dirty="0" err="1" smtClean="0"/>
            <a:t>فى</a:t>
          </a:r>
          <a:r>
            <a:rPr lang="ar-SA" dirty="0" smtClean="0"/>
            <a:t> هذا الموضع، لأنه لم يرد للطلاق </a:t>
          </a:r>
          <a:r>
            <a:rPr lang="ar-SA" dirty="0" err="1" smtClean="0"/>
            <a:t>فى</a:t>
          </a:r>
          <a:r>
            <a:rPr lang="ar-SA" dirty="0" smtClean="0"/>
            <a:t> العِدَّة ذكر فيقال: {تِلْكَ حُدُودُ}، </a:t>
          </a:r>
          <a:r>
            <a:rPr lang="ar-SA" u="sng" dirty="0" smtClean="0"/>
            <a:t>وإنما جرى ذكر العدد الذى يكون للمطلِّق فيه الرجعة والذى لا يكون له فيه الرجعة، </a:t>
          </a:r>
          <a:r>
            <a:rPr lang="ar-SA" dirty="0" smtClean="0"/>
            <a:t>دون ذكر البيان عن الطلاق للعِدَّة".</a:t>
          </a:r>
          <a:endParaRPr lang="ar-SA" dirty="0"/>
        </a:p>
      </dgm:t>
    </dgm:pt>
    <dgm:pt modelId="{EB8D520C-D35A-4AD6-BC3D-4EE564EE6E9F}" type="parTrans" cxnId="{D867B5CB-D207-40B3-8603-CE7E077E22AF}">
      <dgm:prSet/>
      <dgm:spPr/>
      <dgm:t>
        <a:bodyPr/>
        <a:lstStyle/>
        <a:p>
          <a:pPr rtl="1"/>
          <a:endParaRPr lang="ar-SA"/>
        </a:p>
      </dgm:t>
    </dgm:pt>
    <dgm:pt modelId="{B23046F8-EA13-4141-9A6F-ECE0DF86EFD6}" type="sibTrans" cxnId="{D867B5CB-D207-40B3-8603-CE7E077E22AF}">
      <dgm:prSet/>
      <dgm:spPr/>
      <dgm:t>
        <a:bodyPr/>
        <a:lstStyle/>
        <a:p>
          <a:pPr rtl="1"/>
          <a:endParaRPr lang="ar-SA"/>
        </a:p>
      </dgm:t>
    </dgm:pt>
    <dgm:pt modelId="{4BC700C1-62CC-4132-8BEA-C53297E3523B}" type="pres">
      <dgm:prSet presAssocID="{BBE65541-19F4-4F85-83D7-2B3F0C841CA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5436AA79-488A-4C32-99C1-19629CFFFC25}" type="pres">
      <dgm:prSet presAssocID="{7E0BBE87-4916-49D9-87B1-7D851B89F1E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2AD3513-B26E-4AE3-94AE-89D62BA3F836}" type="pres">
      <dgm:prSet presAssocID="{847A7735-48E2-463A-AB85-D112A5F06B0A}" presName="spacer" presStyleCnt="0"/>
      <dgm:spPr/>
    </dgm:pt>
    <dgm:pt modelId="{B6BEB359-EFE9-46CC-83E9-8287E290CB2B}" type="pres">
      <dgm:prSet presAssocID="{FAF89279-EAF5-4063-825F-CF800E84B333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F6993084-1FA0-47AE-9164-F85DF260C48A}" srcId="{BBE65541-19F4-4F85-83D7-2B3F0C841CA9}" destId="{7E0BBE87-4916-49D9-87B1-7D851B89F1E9}" srcOrd="0" destOrd="0" parTransId="{24A75C28-24E4-4D49-8EF6-D6F1A8B9CCBD}" sibTransId="{847A7735-48E2-463A-AB85-D112A5F06B0A}"/>
    <dgm:cxn modelId="{D54E16A0-0249-459B-8D2F-31D6044149A5}" type="presOf" srcId="{FAF89279-EAF5-4063-825F-CF800E84B333}" destId="{B6BEB359-EFE9-46CC-83E9-8287E290CB2B}" srcOrd="0" destOrd="0" presId="urn:microsoft.com/office/officeart/2005/8/layout/vList2"/>
    <dgm:cxn modelId="{18EE6866-1371-4EBA-B49D-93008D5F8124}" type="presOf" srcId="{7E0BBE87-4916-49D9-87B1-7D851B89F1E9}" destId="{5436AA79-488A-4C32-99C1-19629CFFFC25}" srcOrd="0" destOrd="0" presId="urn:microsoft.com/office/officeart/2005/8/layout/vList2"/>
    <dgm:cxn modelId="{D867B5CB-D207-40B3-8603-CE7E077E22AF}" srcId="{BBE65541-19F4-4F85-83D7-2B3F0C841CA9}" destId="{FAF89279-EAF5-4063-825F-CF800E84B333}" srcOrd="1" destOrd="0" parTransId="{EB8D520C-D35A-4AD6-BC3D-4EE564EE6E9F}" sibTransId="{B23046F8-EA13-4141-9A6F-ECE0DF86EFD6}"/>
    <dgm:cxn modelId="{586D9377-461A-43FB-B267-39E4C480FF99}" type="presOf" srcId="{BBE65541-19F4-4F85-83D7-2B3F0C841CA9}" destId="{4BC700C1-62CC-4132-8BEA-C53297E3523B}" srcOrd="0" destOrd="0" presId="urn:microsoft.com/office/officeart/2005/8/layout/vList2"/>
    <dgm:cxn modelId="{CE9DB45C-A9C1-4D0C-927D-3D1B3FD9A9BB}" type="presParOf" srcId="{4BC700C1-62CC-4132-8BEA-C53297E3523B}" destId="{5436AA79-488A-4C32-99C1-19629CFFFC25}" srcOrd="0" destOrd="0" presId="urn:microsoft.com/office/officeart/2005/8/layout/vList2"/>
    <dgm:cxn modelId="{49A2B4A7-3882-4887-9E0F-CFA28F66477A}" type="presParOf" srcId="{4BC700C1-62CC-4132-8BEA-C53297E3523B}" destId="{F2AD3513-B26E-4AE3-94AE-89D62BA3F836}" srcOrd="1" destOrd="0" presId="urn:microsoft.com/office/officeart/2005/8/layout/vList2"/>
    <dgm:cxn modelId="{0055848F-F7FE-4DE5-BB1B-C3DF453DD332}" type="presParOf" srcId="{4BC700C1-62CC-4132-8BEA-C53297E3523B}" destId="{B6BEB359-EFE9-46CC-83E9-8287E290CB2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67808993-2276-408A-ABDB-626FE84050F8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CA70BF6B-6C14-4406-8E80-98C2F91D56EA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b="1" dirty="0" smtClean="0"/>
            <a:t>موقفه من الأسانيد:</a:t>
          </a:r>
          <a:endParaRPr lang="ar-SA" dirty="0"/>
        </a:p>
      </dgm:t>
    </dgm:pt>
    <dgm:pt modelId="{0FBB8B8F-DFA5-4295-BC03-7176C4B31F5A}" type="parTrans" cxnId="{67949F2B-5F6A-426D-8955-C3145DD20C5B}">
      <dgm:prSet/>
      <dgm:spPr/>
      <dgm:t>
        <a:bodyPr/>
        <a:lstStyle/>
        <a:p>
          <a:pPr rtl="1"/>
          <a:endParaRPr lang="ar-SA"/>
        </a:p>
      </dgm:t>
    </dgm:pt>
    <dgm:pt modelId="{2CE7F808-D26E-4062-A395-C122E8E80FD6}" type="sibTrans" cxnId="{67949F2B-5F6A-426D-8955-C3145DD20C5B}">
      <dgm:prSet/>
      <dgm:spPr/>
      <dgm:t>
        <a:bodyPr/>
        <a:lstStyle/>
        <a:p>
          <a:pPr rtl="1"/>
          <a:endParaRPr lang="ar-SA"/>
        </a:p>
      </dgm:t>
    </dgm:pt>
    <dgm:pt modelId="{4F6CDDE5-75EB-44B9-A9B8-4F952AB2BECA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justLow" rtl="1"/>
          <a:r>
            <a:rPr lang="ar-SA" sz="3200" dirty="0" smtClean="0"/>
            <a:t>مما تفرد به بن جرير في كتابة جامع البيان ذكره للإسناد، وكان </a:t>
          </a:r>
          <a:r>
            <a:rPr lang="ar-SA" sz="3200" dirty="0" err="1" smtClean="0"/>
            <a:t>فى</a:t>
          </a:r>
          <a:r>
            <a:rPr lang="ar-SA" sz="3200" dirty="0" smtClean="0"/>
            <a:t> الأعم الأغلب لا يتعقب الأسانيد بتصحيح ولا تضعيف، لأنه كان يرى - كما هو مقرر </a:t>
          </a:r>
          <a:r>
            <a:rPr lang="ar-SA" sz="3200" dirty="0" err="1" smtClean="0"/>
            <a:t>فى</a:t>
          </a:r>
          <a:r>
            <a:rPr lang="ar-SA" sz="3200" dirty="0" smtClean="0"/>
            <a:t> أصول الحديث - أنَّ مَن أسند لك فقد حملك البحث عن رجال السند.</a:t>
          </a:r>
          <a:endParaRPr lang="ar-SA" sz="3200" dirty="0"/>
        </a:p>
      </dgm:t>
    </dgm:pt>
    <dgm:pt modelId="{7C4283BF-1B27-4FC2-86D6-CDB72EFAACC3}" type="parTrans" cxnId="{9639BCB7-DE20-4FC3-A729-AF04BB671408}">
      <dgm:prSet/>
      <dgm:spPr/>
      <dgm:t>
        <a:bodyPr/>
        <a:lstStyle/>
        <a:p>
          <a:pPr rtl="1"/>
          <a:endParaRPr lang="ar-SA"/>
        </a:p>
      </dgm:t>
    </dgm:pt>
    <dgm:pt modelId="{10E28220-38BC-4AF3-9BEE-F7ADC71CEA92}" type="sibTrans" cxnId="{9639BCB7-DE20-4FC3-A729-AF04BB671408}">
      <dgm:prSet/>
      <dgm:spPr/>
      <dgm:t>
        <a:bodyPr/>
        <a:lstStyle/>
        <a:p>
          <a:pPr rtl="1"/>
          <a:endParaRPr lang="ar-SA"/>
        </a:p>
      </dgm:t>
    </dgm:pt>
    <dgm:pt modelId="{05711284-E909-4C0A-A111-F4E7068427F6}" type="pres">
      <dgm:prSet presAssocID="{67808993-2276-408A-ABDB-626FE84050F8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pPr rtl="1"/>
          <a:endParaRPr lang="ar-SA"/>
        </a:p>
      </dgm:t>
    </dgm:pt>
    <dgm:pt modelId="{68930315-46C1-4C73-822A-CF69E21AFF7C}" type="pres">
      <dgm:prSet presAssocID="{CA70BF6B-6C14-4406-8E80-98C2F91D56EA}" presName="composite" presStyleCnt="0"/>
      <dgm:spPr/>
    </dgm:pt>
    <dgm:pt modelId="{44AA5356-B48F-4412-861F-1C23F6B16C64}" type="pres">
      <dgm:prSet presAssocID="{CA70BF6B-6C14-4406-8E80-98C2F91D56EA}" presName="bentUpArrow1" presStyleLbl="alignImgPlace1" presStyleIdx="0" presStyleCnt="1" custLinFactNeighborX="-16807" custLinFactNeighborY="-1682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182C163F-EA73-4248-964B-8050CFF1570E}" type="pres">
      <dgm:prSet presAssocID="{CA70BF6B-6C14-4406-8E80-98C2F91D56EA}" presName="ParentText" presStyleLbl="node1" presStyleIdx="0" presStyleCnt="2" custLinFactNeighborX="-31065" custLinFactNeighborY="-394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7FBE373-FA13-4035-B53C-F17B15EF529A}" type="pres">
      <dgm:prSet presAssocID="{CA70BF6B-6C14-4406-8E80-98C2F91D56EA}" presName="ChildText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2834D2B9-3837-4221-B7CC-B4A75520CC8B}" type="pres">
      <dgm:prSet presAssocID="{2CE7F808-D26E-4062-A395-C122E8E80FD6}" presName="sibTrans" presStyleCnt="0"/>
      <dgm:spPr/>
    </dgm:pt>
    <dgm:pt modelId="{4596EBF8-6BB6-42A0-B21F-1A4E69C7DF36}" type="pres">
      <dgm:prSet presAssocID="{4F6CDDE5-75EB-44B9-A9B8-4F952AB2BECA}" presName="composite" presStyleCnt="0"/>
      <dgm:spPr/>
    </dgm:pt>
    <dgm:pt modelId="{CA9E8808-DFCB-4E5E-AA8D-81CC85DD887E}" type="pres">
      <dgm:prSet presAssocID="{4F6CDDE5-75EB-44B9-A9B8-4F952AB2BECA}" presName="ParentText" presStyleLbl="node1" presStyleIdx="1" presStyleCnt="2" custScaleX="209600" custScaleY="133872" custLinFactNeighborX="-2611" custLinFactNeighborY="269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DE5A82FE-CC6B-45CE-8A14-0A891E6BBF20}" type="presOf" srcId="{CA70BF6B-6C14-4406-8E80-98C2F91D56EA}" destId="{182C163F-EA73-4248-964B-8050CFF1570E}" srcOrd="0" destOrd="0" presId="urn:microsoft.com/office/officeart/2005/8/layout/StepDownProcess"/>
    <dgm:cxn modelId="{250F2A05-A7B3-4FE1-A5AF-15B0587BECEC}" type="presOf" srcId="{4F6CDDE5-75EB-44B9-A9B8-4F952AB2BECA}" destId="{CA9E8808-DFCB-4E5E-AA8D-81CC85DD887E}" srcOrd="0" destOrd="0" presId="urn:microsoft.com/office/officeart/2005/8/layout/StepDownProcess"/>
    <dgm:cxn modelId="{9639BCB7-DE20-4FC3-A729-AF04BB671408}" srcId="{67808993-2276-408A-ABDB-626FE84050F8}" destId="{4F6CDDE5-75EB-44B9-A9B8-4F952AB2BECA}" srcOrd="1" destOrd="0" parTransId="{7C4283BF-1B27-4FC2-86D6-CDB72EFAACC3}" sibTransId="{10E28220-38BC-4AF3-9BEE-F7ADC71CEA92}"/>
    <dgm:cxn modelId="{67949F2B-5F6A-426D-8955-C3145DD20C5B}" srcId="{67808993-2276-408A-ABDB-626FE84050F8}" destId="{CA70BF6B-6C14-4406-8E80-98C2F91D56EA}" srcOrd="0" destOrd="0" parTransId="{0FBB8B8F-DFA5-4295-BC03-7176C4B31F5A}" sibTransId="{2CE7F808-D26E-4062-A395-C122E8E80FD6}"/>
    <dgm:cxn modelId="{44EEBF6A-20B0-44E2-B4FE-4091C92155CE}" type="presOf" srcId="{67808993-2276-408A-ABDB-626FE84050F8}" destId="{05711284-E909-4C0A-A111-F4E7068427F6}" srcOrd="0" destOrd="0" presId="urn:microsoft.com/office/officeart/2005/8/layout/StepDownProcess"/>
    <dgm:cxn modelId="{11273973-0C04-42FC-914C-AA944668F9C7}" type="presParOf" srcId="{05711284-E909-4C0A-A111-F4E7068427F6}" destId="{68930315-46C1-4C73-822A-CF69E21AFF7C}" srcOrd="0" destOrd="0" presId="urn:microsoft.com/office/officeart/2005/8/layout/StepDownProcess"/>
    <dgm:cxn modelId="{AE381575-E00A-473B-AA40-B322B57F2BCF}" type="presParOf" srcId="{68930315-46C1-4C73-822A-CF69E21AFF7C}" destId="{44AA5356-B48F-4412-861F-1C23F6B16C64}" srcOrd="0" destOrd="0" presId="urn:microsoft.com/office/officeart/2005/8/layout/StepDownProcess"/>
    <dgm:cxn modelId="{F5B023EC-BDBB-4776-B701-7B6116AA9585}" type="presParOf" srcId="{68930315-46C1-4C73-822A-CF69E21AFF7C}" destId="{182C163F-EA73-4248-964B-8050CFF1570E}" srcOrd="1" destOrd="0" presId="urn:microsoft.com/office/officeart/2005/8/layout/StepDownProcess"/>
    <dgm:cxn modelId="{378B927A-9DBC-4BB9-9A08-B12E0AADE546}" type="presParOf" srcId="{68930315-46C1-4C73-822A-CF69E21AFF7C}" destId="{C7FBE373-FA13-4035-B53C-F17B15EF529A}" srcOrd="2" destOrd="0" presId="urn:microsoft.com/office/officeart/2005/8/layout/StepDownProcess"/>
    <dgm:cxn modelId="{97AE12D7-B56D-480A-8AE1-021D4A0C04F5}" type="presParOf" srcId="{05711284-E909-4C0A-A111-F4E7068427F6}" destId="{2834D2B9-3837-4221-B7CC-B4A75520CC8B}" srcOrd="1" destOrd="0" presId="urn:microsoft.com/office/officeart/2005/8/layout/StepDownProcess"/>
    <dgm:cxn modelId="{A95C5E75-0C7E-4EA8-AB0B-1F3086483133}" type="presParOf" srcId="{05711284-E909-4C0A-A111-F4E7068427F6}" destId="{4596EBF8-6BB6-42A0-B21F-1A4E69C7DF36}" srcOrd="2" destOrd="0" presId="urn:microsoft.com/office/officeart/2005/8/layout/StepDownProcess"/>
    <dgm:cxn modelId="{FD0F55FA-27A4-4651-8BF5-381B61EB0B13}" type="presParOf" srcId="{4596EBF8-6BB6-42A0-B21F-1A4E69C7DF36}" destId="{CA9E8808-DFCB-4E5E-AA8D-81CC85DD887E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53FABC59-34CE-4BAC-9CFD-E3D169F1FCA5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pPr rtl="1"/>
          <a:endParaRPr lang="ar-SA"/>
        </a:p>
      </dgm:t>
    </dgm:pt>
    <dgm:pt modelId="{86A7E1C0-2D66-4CAD-907E-7FB75F5082B7}">
      <dgm:prSet/>
      <dgm:spPr/>
      <dgm:t>
        <a:bodyPr/>
        <a:lstStyle/>
        <a:p>
          <a:pPr algn="justLow" rtl="1"/>
          <a:r>
            <a:rPr lang="ar-SA" dirty="0" smtClean="0"/>
            <a:t>وأحيانا يقف عن الإسناد ويتعقبه بالنقد والرفض ، مستعملا في ذلك علم الجرح والتعديل، فمثلا عندما يأتي إلى تفسير قوله تعالى:(فَهَلْ نَجْعَلُ لَكَ خَرْجًا عَلَى أَنْ تَجْعَلَ بَيْنَنَا وَبَيْنَهُمْ سَدًّا ) الكهف: 94 يذكر قراءتين لعكرمة في :(سدا) بفتح السين وضمها ، ويذكر عن عكرمة قوله :بأنّ ما كان من صنعة بنى آدم فهو السَّد ، وما كان من صنع الله فهو السُد.</a:t>
          </a:r>
          <a:endParaRPr lang="ar-SA" dirty="0"/>
        </a:p>
      </dgm:t>
    </dgm:pt>
    <dgm:pt modelId="{CBA2BE41-6486-4408-A37F-D535CD094C31}" type="parTrans" cxnId="{1AB4A005-498E-48BA-8359-6E582C3C34D8}">
      <dgm:prSet/>
      <dgm:spPr/>
      <dgm:t>
        <a:bodyPr/>
        <a:lstStyle/>
        <a:p>
          <a:pPr rtl="1"/>
          <a:endParaRPr lang="ar-SA"/>
        </a:p>
      </dgm:t>
    </dgm:pt>
    <dgm:pt modelId="{E7918550-7F6B-4B24-B7E4-CA864629EB48}" type="sibTrans" cxnId="{1AB4A005-498E-48BA-8359-6E582C3C34D8}">
      <dgm:prSet/>
      <dgm:spPr/>
      <dgm:t>
        <a:bodyPr/>
        <a:lstStyle/>
        <a:p>
          <a:pPr rtl="1"/>
          <a:endParaRPr lang="ar-SA"/>
        </a:p>
      </dgm:t>
    </dgm:pt>
    <dgm:pt modelId="{E28F89C0-43D7-4E12-AF44-A5A8CA7C958D}" type="pres">
      <dgm:prSet presAssocID="{53FABC59-34CE-4BAC-9CFD-E3D169F1FCA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1A748A59-4B95-48D4-9926-F360C5BFF9B6}" type="pres">
      <dgm:prSet presAssocID="{86A7E1C0-2D66-4CAD-907E-7FB75F5082B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3F2392E5-6F27-4FA4-ACFE-F5F149FD299A}" type="presOf" srcId="{53FABC59-34CE-4BAC-9CFD-E3D169F1FCA5}" destId="{E28F89C0-43D7-4E12-AF44-A5A8CA7C958D}" srcOrd="0" destOrd="0" presId="urn:microsoft.com/office/officeart/2005/8/layout/vList2"/>
    <dgm:cxn modelId="{1AB4A005-498E-48BA-8359-6E582C3C34D8}" srcId="{53FABC59-34CE-4BAC-9CFD-E3D169F1FCA5}" destId="{86A7E1C0-2D66-4CAD-907E-7FB75F5082B7}" srcOrd="0" destOrd="0" parTransId="{CBA2BE41-6486-4408-A37F-D535CD094C31}" sibTransId="{E7918550-7F6B-4B24-B7E4-CA864629EB48}"/>
    <dgm:cxn modelId="{02DBFAE6-8AE3-4D67-951A-039F23D703DF}" type="presOf" srcId="{86A7E1C0-2D66-4CAD-907E-7FB75F5082B7}" destId="{1A748A59-4B95-48D4-9926-F360C5BFF9B6}" srcOrd="0" destOrd="0" presId="urn:microsoft.com/office/officeart/2005/8/layout/vList2"/>
    <dgm:cxn modelId="{7BB617FD-3D0D-4958-A7D2-B018BF84CDBA}" type="presParOf" srcId="{E28F89C0-43D7-4E12-AF44-A5A8CA7C958D}" destId="{1A748A59-4B95-48D4-9926-F360C5BFF9B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11FB9F9F-700D-468D-973E-7CD173F0F22E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45607143-5029-48D7-AF0A-18C0B86CAF0E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justLow" rtl="1"/>
          <a:r>
            <a:rPr lang="ar-SA" dirty="0" smtClean="0"/>
            <a:t>ثم يذكر الإسناد يقول: حدَّثنا به أحمد بن يوسف قال: حدَّثنا القاسم، قال: حدَّثنا حجاج، عن هارون، عن أيوب، عن عكرمة قال: ما كان من صنعة بنى آدم فهو السَّد - يعنى بفتح السين، وما كان من صنع الله فهو السُّد.</a:t>
          </a:r>
          <a:endParaRPr lang="ar-SA" dirty="0"/>
        </a:p>
      </dgm:t>
    </dgm:pt>
    <dgm:pt modelId="{1E9405AE-F913-443B-9994-BCAEF6DD6064}" type="parTrans" cxnId="{72B1C3DC-8B89-45CE-A663-F427F51F2E69}">
      <dgm:prSet/>
      <dgm:spPr/>
      <dgm:t>
        <a:bodyPr/>
        <a:lstStyle/>
        <a:p>
          <a:pPr rtl="1"/>
          <a:endParaRPr lang="ar-SA"/>
        </a:p>
      </dgm:t>
    </dgm:pt>
    <dgm:pt modelId="{D6505371-4496-4FF6-8781-A6BF8AAE9B45}" type="sibTrans" cxnId="{72B1C3DC-8B89-45CE-A663-F427F51F2E69}">
      <dgm:prSet/>
      <dgm:spPr/>
      <dgm:t>
        <a:bodyPr/>
        <a:lstStyle/>
        <a:p>
          <a:pPr rtl="1"/>
          <a:endParaRPr lang="ar-SA"/>
        </a:p>
      </dgm:t>
    </dgm:pt>
    <dgm:pt modelId="{FF821210-6BC2-4C34-88F0-58399E744D7B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justLow" rtl="1"/>
          <a:r>
            <a:rPr lang="ar-SA" dirty="0" smtClean="0"/>
            <a:t>ثم يعقب على هذا السند فيقول: فإنَّ الذى نقلَ عن أيوب: "هارون"، و </a:t>
          </a:r>
          <a:r>
            <a:rPr lang="ar-SA" dirty="0" err="1" smtClean="0"/>
            <a:t>فى</a:t>
          </a:r>
          <a:r>
            <a:rPr lang="ar-SA" dirty="0" smtClean="0"/>
            <a:t> نقله نظر، ولا نعرف ذلك عن أيوب من رواية </a:t>
          </a:r>
          <a:r>
            <a:rPr lang="ar-SA" dirty="0" err="1" smtClean="0"/>
            <a:t>ثقاة</a:t>
          </a:r>
          <a:r>
            <a:rPr lang="ar-SA" dirty="0" smtClean="0"/>
            <a:t> أصحابه".</a:t>
          </a:r>
          <a:endParaRPr lang="ar-SA" dirty="0"/>
        </a:p>
      </dgm:t>
    </dgm:pt>
    <dgm:pt modelId="{391E54E6-328F-49DA-8F8A-CF1EA1E25BB9}" type="parTrans" cxnId="{8618ED9C-ED4C-4270-8243-1B702734C800}">
      <dgm:prSet/>
      <dgm:spPr/>
      <dgm:t>
        <a:bodyPr/>
        <a:lstStyle/>
        <a:p>
          <a:pPr rtl="1"/>
          <a:endParaRPr lang="ar-SA"/>
        </a:p>
      </dgm:t>
    </dgm:pt>
    <dgm:pt modelId="{F59101FC-095A-4B27-B3AB-48B83A428D80}" type="sibTrans" cxnId="{8618ED9C-ED4C-4270-8243-1B702734C800}">
      <dgm:prSet/>
      <dgm:spPr/>
      <dgm:t>
        <a:bodyPr/>
        <a:lstStyle/>
        <a:p>
          <a:pPr rtl="1"/>
          <a:endParaRPr lang="ar-SA"/>
        </a:p>
      </dgm:t>
    </dgm:pt>
    <dgm:pt modelId="{C9C00C82-AC8C-4075-B768-750C4F60F5D0}" type="pres">
      <dgm:prSet presAssocID="{11FB9F9F-700D-468D-973E-7CD173F0F22E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92C2F26C-202B-4765-87F8-F4D5DA313F97}" type="pres">
      <dgm:prSet presAssocID="{45607143-5029-48D7-AF0A-18C0B86CAF0E}" presName="circle1" presStyleLbl="node1" presStyleIdx="0" presStyleCnt="2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FD2FB282-FD35-4462-825A-4ACC1DB18F05}" type="pres">
      <dgm:prSet presAssocID="{45607143-5029-48D7-AF0A-18C0B86CAF0E}" presName="space" presStyleCnt="0"/>
      <dgm:spPr/>
    </dgm:pt>
    <dgm:pt modelId="{D14A5FCC-A24E-4C2C-A706-F3F87AB73409}" type="pres">
      <dgm:prSet presAssocID="{45607143-5029-48D7-AF0A-18C0B86CAF0E}" presName="rect1" presStyleLbl="alignAcc1" presStyleIdx="0" presStyleCnt="2"/>
      <dgm:spPr/>
      <dgm:t>
        <a:bodyPr/>
        <a:lstStyle/>
        <a:p>
          <a:pPr rtl="1"/>
          <a:endParaRPr lang="ar-SA"/>
        </a:p>
      </dgm:t>
    </dgm:pt>
    <dgm:pt modelId="{BBB03E32-68F0-4134-B973-6C836207BAE9}" type="pres">
      <dgm:prSet presAssocID="{FF821210-6BC2-4C34-88F0-58399E744D7B}" presName="vertSpace2" presStyleLbl="node1" presStyleIdx="0" presStyleCnt="2"/>
      <dgm:spPr/>
    </dgm:pt>
    <dgm:pt modelId="{641A399D-4F5A-4253-B5BA-D5C4C1D59EE2}" type="pres">
      <dgm:prSet presAssocID="{FF821210-6BC2-4C34-88F0-58399E744D7B}" presName="circle2" presStyleLbl="node1" presStyleIdx="1" presStyleCnt="2" custLinFactNeighborX="535" custLinFactNeighborY="1486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87516AC1-A7DE-4831-8EAA-66BD2914CAE4}" type="pres">
      <dgm:prSet presAssocID="{FF821210-6BC2-4C34-88F0-58399E744D7B}" presName="rect2" presStyleLbl="alignAcc1" presStyleIdx="1" presStyleCnt="2"/>
      <dgm:spPr/>
      <dgm:t>
        <a:bodyPr/>
        <a:lstStyle/>
        <a:p>
          <a:pPr rtl="1"/>
          <a:endParaRPr lang="ar-SA"/>
        </a:p>
      </dgm:t>
    </dgm:pt>
    <dgm:pt modelId="{F87CE212-542D-4718-B133-6E32F9985A92}" type="pres">
      <dgm:prSet presAssocID="{45607143-5029-48D7-AF0A-18C0B86CAF0E}" presName="rect1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4FBD21F-F216-4A2D-B668-4E313FADCB97}" type="pres">
      <dgm:prSet presAssocID="{FF821210-6BC2-4C34-88F0-58399E744D7B}" presName="rect2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BAC86B17-131B-41BA-9DC9-3DEE9DF59378}" type="presOf" srcId="{45607143-5029-48D7-AF0A-18C0B86CAF0E}" destId="{F87CE212-542D-4718-B133-6E32F9985A92}" srcOrd="1" destOrd="0" presId="urn:microsoft.com/office/officeart/2005/8/layout/target3"/>
    <dgm:cxn modelId="{72B1C3DC-8B89-45CE-A663-F427F51F2E69}" srcId="{11FB9F9F-700D-468D-973E-7CD173F0F22E}" destId="{45607143-5029-48D7-AF0A-18C0B86CAF0E}" srcOrd="0" destOrd="0" parTransId="{1E9405AE-F913-443B-9994-BCAEF6DD6064}" sibTransId="{D6505371-4496-4FF6-8781-A6BF8AAE9B45}"/>
    <dgm:cxn modelId="{CFDF16D5-728E-4825-A652-434E9B4B0811}" type="presOf" srcId="{FF821210-6BC2-4C34-88F0-58399E744D7B}" destId="{87516AC1-A7DE-4831-8EAA-66BD2914CAE4}" srcOrd="0" destOrd="0" presId="urn:microsoft.com/office/officeart/2005/8/layout/target3"/>
    <dgm:cxn modelId="{BD9D8122-BC6D-4980-AF02-E367C8D0366C}" type="presOf" srcId="{FF821210-6BC2-4C34-88F0-58399E744D7B}" destId="{F4FBD21F-F216-4A2D-B668-4E313FADCB97}" srcOrd="1" destOrd="0" presId="urn:microsoft.com/office/officeart/2005/8/layout/target3"/>
    <dgm:cxn modelId="{8618ED9C-ED4C-4270-8243-1B702734C800}" srcId="{11FB9F9F-700D-468D-973E-7CD173F0F22E}" destId="{FF821210-6BC2-4C34-88F0-58399E744D7B}" srcOrd="1" destOrd="0" parTransId="{391E54E6-328F-49DA-8F8A-CF1EA1E25BB9}" sibTransId="{F59101FC-095A-4B27-B3AB-48B83A428D80}"/>
    <dgm:cxn modelId="{E2A32E0A-4876-409B-8366-D32C58C1992D}" type="presOf" srcId="{45607143-5029-48D7-AF0A-18C0B86CAF0E}" destId="{D14A5FCC-A24E-4C2C-A706-F3F87AB73409}" srcOrd="0" destOrd="0" presId="urn:microsoft.com/office/officeart/2005/8/layout/target3"/>
    <dgm:cxn modelId="{8F1A06AD-34DD-4564-8D33-19290AD3590B}" type="presOf" srcId="{11FB9F9F-700D-468D-973E-7CD173F0F22E}" destId="{C9C00C82-AC8C-4075-B768-750C4F60F5D0}" srcOrd="0" destOrd="0" presId="urn:microsoft.com/office/officeart/2005/8/layout/target3"/>
    <dgm:cxn modelId="{36CE53E1-E6F3-44A9-BAA5-872DF8A40DC1}" type="presParOf" srcId="{C9C00C82-AC8C-4075-B768-750C4F60F5D0}" destId="{92C2F26C-202B-4765-87F8-F4D5DA313F97}" srcOrd="0" destOrd="0" presId="urn:microsoft.com/office/officeart/2005/8/layout/target3"/>
    <dgm:cxn modelId="{7B913AB4-7CD3-49D5-B1D0-1CA15AA05D56}" type="presParOf" srcId="{C9C00C82-AC8C-4075-B768-750C4F60F5D0}" destId="{FD2FB282-FD35-4462-825A-4ACC1DB18F05}" srcOrd="1" destOrd="0" presId="urn:microsoft.com/office/officeart/2005/8/layout/target3"/>
    <dgm:cxn modelId="{C6472FB2-B0D6-46F2-B692-E6D18F385C04}" type="presParOf" srcId="{C9C00C82-AC8C-4075-B768-750C4F60F5D0}" destId="{D14A5FCC-A24E-4C2C-A706-F3F87AB73409}" srcOrd="2" destOrd="0" presId="urn:microsoft.com/office/officeart/2005/8/layout/target3"/>
    <dgm:cxn modelId="{F58657BA-8F1E-4E20-935C-BA2A16FF2808}" type="presParOf" srcId="{C9C00C82-AC8C-4075-B768-750C4F60F5D0}" destId="{BBB03E32-68F0-4134-B973-6C836207BAE9}" srcOrd="3" destOrd="0" presId="urn:microsoft.com/office/officeart/2005/8/layout/target3"/>
    <dgm:cxn modelId="{8FAD0A38-0B31-46BA-B982-FECE8B82F74C}" type="presParOf" srcId="{C9C00C82-AC8C-4075-B768-750C4F60F5D0}" destId="{641A399D-4F5A-4253-B5BA-D5C4C1D59EE2}" srcOrd="4" destOrd="0" presId="urn:microsoft.com/office/officeart/2005/8/layout/target3"/>
    <dgm:cxn modelId="{A7FC0E46-09E7-4E04-B49D-7311401E99FE}" type="presParOf" srcId="{C9C00C82-AC8C-4075-B768-750C4F60F5D0}" destId="{87516AC1-A7DE-4831-8EAA-66BD2914CAE4}" srcOrd="5" destOrd="0" presId="urn:microsoft.com/office/officeart/2005/8/layout/target3"/>
    <dgm:cxn modelId="{278068F8-A74E-42DD-868C-DDE6697ACC07}" type="presParOf" srcId="{C9C00C82-AC8C-4075-B768-750C4F60F5D0}" destId="{F87CE212-542D-4718-B133-6E32F9985A92}" srcOrd="6" destOrd="0" presId="urn:microsoft.com/office/officeart/2005/8/layout/target3"/>
    <dgm:cxn modelId="{57FB98F5-3664-455B-8A31-F790286D807C}" type="presParOf" srcId="{C9C00C82-AC8C-4075-B768-750C4F60F5D0}" destId="{F4FBD21F-F216-4A2D-B668-4E313FADCB97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B1591268-57E6-49E8-8675-D7819968AE8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642173BE-33D4-4BC1-8E85-EE96E384D2DE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600" b="1" dirty="0" smtClean="0"/>
            <a:t>تقديره </a:t>
          </a:r>
          <a:r>
            <a:rPr lang="ar-SA" sz="3600" b="1" dirty="0" smtClean="0">
              <a:solidFill>
                <a:srgbClr val="FF0000"/>
              </a:solidFill>
            </a:rPr>
            <a:t>للإجماع:</a:t>
          </a:r>
          <a:endParaRPr lang="ar-SA" sz="3600" dirty="0">
            <a:solidFill>
              <a:srgbClr val="FF0000"/>
            </a:solidFill>
          </a:endParaRPr>
        </a:p>
      </dgm:t>
    </dgm:pt>
    <dgm:pt modelId="{227DF911-CAB1-4F73-932C-38E2B8BDD565}" type="parTrans" cxnId="{14A4E692-1EBB-45E3-8E62-815E59200D7F}">
      <dgm:prSet/>
      <dgm:spPr/>
      <dgm:t>
        <a:bodyPr/>
        <a:lstStyle/>
        <a:p>
          <a:pPr rtl="1"/>
          <a:endParaRPr lang="ar-SA"/>
        </a:p>
      </dgm:t>
    </dgm:pt>
    <dgm:pt modelId="{EACC6B70-55BE-48D4-A5EC-93FEC3EB484B}" type="sibTrans" cxnId="{14A4E692-1EBB-45E3-8E62-815E59200D7F}">
      <dgm:prSet/>
      <dgm:spPr/>
      <dgm:t>
        <a:bodyPr/>
        <a:lstStyle/>
        <a:p>
          <a:pPr rtl="1"/>
          <a:endParaRPr lang="ar-SA"/>
        </a:p>
      </dgm:t>
    </dgm:pt>
    <dgm:pt modelId="{90B1FDEA-AF69-4686-BDD9-43BD9A32D79B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justLow" rtl="1"/>
          <a:r>
            <a:rPr lang="ar-SA" sz="3200" dirty="0" smtClean="0"/>
            <a:t>كذلك نجد ابن جرير </a:t>
          </a:r>
          <a:r>
            <a:rPr lang="ar-SA" sz="3200" dirty="0" err="1" smtClean="0"/>
            <a:t>فى</a:t>
          </a:r>
          <a:r>
            <a:rPr lang="ar-SA" sz="3200" dirty="0" smtClean="0"/>
            <a:t> تفسيره يُقَدِّر إجماع الأُمَّة، ويعطيه سلطاناً كبيراً </a:t>
          </a:r>
          <a:r>
            <a:rPr lang="ar-SA" sz="3200" dirty="0" err="1" smtClean="0"/>
            <a:t>فى</a:t>
          </a:r>
          <a:r>
            <a:rPr lang="ar-SA" sz="3200" dirty="0" smtClean="0"/>
            <a:t> اختيار ما يذهب إليه من التفسير، فمثلاً عند قوله تعالى </a:t>
          </a:r>
          <a:r>
            <a:rPr lang="ar-SA" sz="3200" dirty="0" err="1" smtClean="0"/>
            <a:t>فى</a:t>
          </a:r>
          <a:r>
            <a:rPr lang="ar-SA" sz="3200" dirty="0" smtClean="0"/>
            <a:t> الآية [230] من سورة البقرة: {فَإِنْ طَلَّقَهَا فَلاَ تَحِلُّ لَهُ مِن بَعْدُ حَتَّى ت</a:t>
          </a:r>
          <a:r>
            <a:rPr lang="ar-SA" sz="3200" u="sng" dirty="0" smtClean="0"/>
            <a:t>َنْكِحَ </a:t>
          </a:r>
          <a:r>
            <a:rPr lang="ar-SA" sz="3200" dirty="0" smtClean="0"/>
            <a:t>زَوْجاً غَيْرَهُ}.</a:t>
          </a:r>
          <a:endParaRPr lang="ar-SA" sz="3200" dirty="0"/>
        </a:p>
      </dgm:t>
    </dgm:pt>
    <dgm:pt modelId="{EAAD2E81-624B-4889-8BD6-5350BCB96AE1}" type="parTrans" cxnId="{0A93CAE4-1777-41E4-8557-E1BE65E25320}">
      <dgm:prSet/>
      <dgm:spPr/>
      <dgm:t>
        <a:bodyPr/>
        <a:lstStyle/>
        <a:p>
          <a:pPr rtl="1"/>
          <a:endParaRPr lang="ar-SA"/>
        </a:p>
      </dgm:t>
    </dgm:pt>
    <dgm:pt modelId="{65A323B0-1310-49C1-9AB8-1EB40B8D9A7D}" type="sibTrans" cxnId="{0A93CAE4-1777-41E4-8557-E1BE65E25320}">
      <dgm:prSet/>
      <dgm:spPr/>
      <dgm:t>
        <a:bodyPr/>
        <a:lstStyle/>
        <a:p>
          <a:pPr rtl="1"/>
          <a:endParaRPr lang="ar-SA"/>
        </a:p>
      </dgm:t>
    </dgm:pt>
    <dgm:pt modelId="{4D6E45A0-A0FE-4DE8-BE4C-20F02F77CC39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justLow" rtl="1"/>
          <a:r>
            <a:rPr lang="ar-SA" sz="3200" dirty="0" smtClean="0"/>
            <a:t>يتعرض لمعنى النكاح ، ويقول : هل هو النكاح بمعنى العقد أم التزويج أي الدخول؟ وبعد نقاش مستفيض يخلص إلى أنه النكاح بمعنى التزويج، ويدلل على أنه الذي عليه اجماع الأمة.</a:t>
          </a:r>
          <a:endParaRPr lang="ar-SA" sz="3200" dirty="0"/>
        </a:p>
      </dgm:t>
    </dgm:pt>
    <dgm:pt modelId="{7971A411-3754-4E99-9DF8-0AC0661D69BC}" type="parTrans" cxnId="{19B98D78-47AE-4215-A7E5-84CD262F3EC4}">
      <dgm:prSet/>
      <dgm:spPr/>
      <dgm:t>
        <a:bodyPr/>
        <a:lstStyle/>
        <a:p>
          <a:pPr rtl="1"/>
          <a:endParaRPr lang="ar-SA"/>
        </a:p>
      </dgm:t>
    </dgm:pt>
    <dgm:pt modelId="{5E9587F4-0AB2-4B82-ABBB-4D7F0693652A}" type="sibTrans" cxnId="{19B98D78-47AE-4215-A7E5-84CD262F3EC4}">
      <dgm:prSet/>
      <dgm:spPr/>
      <dgm:t>
        <a:bodyPr/>
        <a:lstStyle/>
        <a:p>
          <a:pPr rtl="1"/>
          <a:endParaRPr lang="ar-SA"/>
        </a:p>
      </dgm:t>
    </dgm:pt>
    <dgm:pt modelId="{52FF37D1-A182-4313-BA96-E649D3F92051}" type="pres">
      <dgm:prSet presAssocID="{B1591268-57E6-49E8-8675-D7819968AE8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109D0F67-CA63-4EE3-A3BA-486B4781E0B2}" type="pres">
      <dgm:prSet presAssocID="{642173BE-33D4-4BC1-8E85-EE96E384D2DE}" presName="parentText" presStyleLbl="node1" presStyleIdx="0" presStyleCnt="3" custScaleY="48203" custLinFactY="-13095" custLinFactNeighborX="12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E539126-9958-4A89-B4CA-5DE39DFA4A29}" type="pres">
      <dgm:prSet presAssocID="{EACC6B70-55BE-48D4-A5EC-93FEC3EB484B}" presName="spacer" presStyleCnt="0"/>
      <dgm:spPr/>
    </dgm:pt>
    <dgm:pt modelId="{DDE918EF-9351-4588-A0A8-CE728E53E7C0}" type="pres">
      <dgm:prSet presAssocID="{90B1FDEA-AF69-4686-BDD9-43BD9A32D79B}" presName="parentText" presStyleLbl="node1" presStyleIdx="1" presStyleCnt="3" custScaleY="116573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C2B330A-0BC2-427D-88FE-61F2C9299283}" type="pres">
      <dgm:prSet presAssocID="{65A323B0-1310-49C1-9AB8-1EB40B8D9A7D}" presName="spacer" presStyleCnt="0"/>
      <dgm:spPr/>
    </dgm:pt>
    <dgm:pt modelId="{A1FCED72-F1B7-455F-8A4D-6721A19DA593}" type="pres">
      <dgm:prSet presAssocID="{4D6E45A0-A0FE-4DE8-BE4C-20F02F77CC39}" presName="parentText" presStyleLbl="node1" presStyleIdx="2" presStyleCnt="3" custLinFactY="12975" custLinFactNeighborX="126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09040013-0ED0-4920-A616-A77A66A964C3}" type="presOf" srcId="{642173BE-33D4-4BC1-8E85-EE96E384D2DE}" destId="{109D0F67-CA63-4EE3-A3BA-486B4781E0B2}" srcOrd="0" destOrd="0" presId="urn:microsoft.com/office/officeart/2005/8/layout/vList2"/>
    <dgm:cxn modelId="{CEF5319F-7342-4FDE-BC20-54807E528269}" type="presOf" srcId="{4D6E45A0-A0FE-4DE8-BE4C-20F02F77CC39}" destId="{A1FCED72-F1B7-455F-8A4D-6721A19DA593}" srcOrd="0" destOrd="0" presId="urn:microsoft.com/office/officeart/2005/8/layout/vList2"/>
    <dgm:cxn modelId="{14A4E692-1EBB-45E3-8E62-815E59200D7F}" srcId="{B1591268-57E6-49E8-8675-D7819968AE8E}" destId="{642173BE-33D4-4BC1-8E85-EE96E384D2DE}" srcOrd="0" destOrd="0" parTransId="{227DF911-CAB1-4F73-932C-38E2B8BDD565}" sibTransId="{EACC6B70-55BE-48D4-A5EC-93FEC3EB484B}"/>
    <dgm:cxn modelId="{19B98D78-47AE-4215-A7E5-84CD262F3EC4}" srcId="{B1591268-57E6-49E8-8675-D7819968AE8E}" destId="{4D6E45A0-A0FE-4DE8-BE4C-20F02F77CC39}" srcOrd="2" destOrd="0" parTransId="{7971A411-3754-4E99-9DF8-0AC0661D69BC}" sibTransId="{5E9587F4-0AB2-4B82-ABBB-4D7F0693652A}"/>
    <dgm:cxn modelId="{7FFFCEC3-C48C-4FA1-8B1A-FF36F1CB92D4}" type="presOf" srcId="{90B1FDEA-AF69-4686-BDD9-43BD9A32D79B}" destId="{DDE918EF-9351-4588-A0A8-CE728E53E7C0}" srcOrd="0" destOrd="0" presId="urn:microsoft.com/office/officeart/2005/8/layout/vList2"/>
    <dgm:cxn modelId="{0A93CAE4-1777-41E4-8557-E1BE65E25320}" srcId="{B1591268-57E6-49E8-8675-D7819968AE8E}" destId="{90B1FDEA-AF69-4686-BDD9-43BD9A32D79B}" srcOrd="1" destOrd="0" parTransId="{EAAD2E81-624B-4889-8BD6-5350BCB96AE1}" sibTransId="{65A323B0-1310-49C1-9AB8-1EB40B8D9A7D}"/>
    <dgm:cxn modelId="{7D26D963-1488-49B9-8278-7AD0085358D7}" type="presOf" srcId="{B1591268-57E6-49E8-8675-D7819968AE8E}" destId="{52FF37D1-A182-4313-BA96-E649D3F92051}" srcOrd="0" destOrd="0" presId="urn:microsoft.com/office/officeart/2005/8/layout/vList2"/>
    <dgm:cxn modelId="{43E36078-F120-42DB-8C6C-7982E17B9C2F}" type="presParOf" srcId="{52FF37D1-A182-4313-BA96-E649D3F92051}" destId="{109D0F67-CA63-4EE3-A3BA-486B4781E0B2}" srcOrd="0" destOrd="0" presId="urn:microsoft.com/office/officeart/2005/8/layout/vList2"/>
    <dgm:cxn modelId="{53BFA85F-A822-45CE-A06B-8E5BB910ACEB}" type="presParOf" srcId="{52FF37D1-A182-4313-BA96-E649D3F92051}" destId="{AE539126-9958-4A89-B4CA-5DE39DFA4A29}" srcOrd="1" destOrd="0" presId="urn:microsoft.com/office/officeart/2005/8/layout/vList2"/>
    <dgm:cxn modelId="{89D9D48D-8D5F-4AF3-8517-874F5B0F2FA4}" type="presParOf" srcId="{52FF37D1-A182-4313-BA96-E649D3F92051}" destId="{DDE918EF-9351-4588-A0A8-CE728E53E7C0}" srcOrd="2" destOrd="0" presId="urn:microsoft.com/office/officeart/2005/8/layout/vList2"/>
    <dgm:cxn modelId="{55BB10F1-18F8-49C5-A147-03F51837E9D4}" type="presParOf" srcId="{52FF37D1-A182-4313-BA96-E649D3F92051}" destId="{4C2B330A-0BC2-427D-88FE-61F2C9299283}" srcOrd="3" destOrd="0" presId="urn:microsoft.com/office/officeart/2005/8/layout/vList2"/>
    <dgm:cxn modelId="{0FA4C58C-7084-4730-A06F-0EFB610E10FF}" type="presParOf" srcId="{52FF37D1-A182-4313-BA96-E649D3F92051}" destId="{A1FCED72-F1B7-455F-8A4D-6721A19DA59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918CA5-3A62-4DFF-B7A9-206ED0669C5D}">
      <dsp:nvSpPr>
        <dsp:cNvPr id="0" name=""/>
        <dsp:cNvSpPr/>
      </dsp:nvSpPr>
      <dsp:spPr>
        <a:xfrm>
          <a:off x="1964" y="1334995"/>
          <a:ext cx="2802617" cy="280261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lvl="0" algn="r" defTabSz="2044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600" kern="1200" dirty="0" smtClean="0"/>
            <a:t>مناهج المفسرين</a:t>
          </a:r>
          <a:endParaRPr lang="ar-SA" sz="4600" kern="1200" dirty="0"/>
        </a:p>
      </dsp:txBody>
      <dsp:txXfrm>
        <a:off x="412398" y="1745429"/>
        <a:ext cx="1981749" cy="1981749"/>
      </dsp:txXfrm>
    </dsp:sp>
    <dsp:sp modelId="{82C0525D-F2C1-4786-83B9-25B75CD7B57C}">
      <dsp:nvSpPr>
        <dsp:cNvPr id="0" name=""/>
        <dsp:cNvSpPr/>
      </dsp:nvSpPr>
      <dsp:spPr>
        <a:xfrm>
          <a:off x="2585921" y="1008113"/>
          <a:ext cx="1746141" cy="80756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3600" kern="1200"/>
        </a:p>
      </dsp:txBody>
      <dsp:txXfrm>
        <a:off x="2585921" y="1169626"/>
        <a:ext cx="1503871" cy="484540"/>
      </dsp:txXfrm>
    </dsp:sp>
    <dsp:sp modelId="{09E66299-9213-4AB4-AEAD-755AB2A38632}">
      <dsp:nvSpPr>
        <dsp:cNvPr id="0" name=""/>
        <dsp:cNvSpPr/>
      </dsp:nvSpPr>
      <dsp:spPr>
        <a:xfrm>
          <a:off x="4212240" y="1334995"/>
          <a:ext cx="2802617" cy="2802617"/>
        </a:xfrm>
        <a:prstGeom prst="ellipse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lvl="0" algn="r" defTabSz="2044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600" kern="1200" dirty="0" smtClean="0"/>
            <a:t>المحاضرة العاشرة</a:t>
          </a:r>
          <a:endParaRPr lang="ar-SA" sz="4600" kern="1200" dirty="0"/>
        </a:p>
      </dsp:txBody>
      <dsp:txXfrm>
        <a:off x="4622674" y="1745429"/>
        <a:ext cx="1981749" cy="1981749"/>
      </dsp:txXfrm>
    </dsp:sp>
    <dsp:sp modelId="{A3285C76-30F9-4097-B450-9CE24CD15EE9}">
      <dsp:nvSpPr>
        <dsp:cNvPr id="0" name=""/>
        <dsp:cNvSpPr/>
      </dsp:nvSpPr>
      <dsp:spPr>
        <a:xfrm rot="10800000">
          <a:off x="2684759" y="3672406"/>
          <a:ext cx="1746141" cy="77660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3500" kern="1200"/>
        </a:p>
      </dsp:txBody>
      <dsp:txXfrm rot="10800000">
        <a:off x="2917741" y="3827728"/>
        <a:ext cx="1513159" cy="4659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32D5D2-6EA8-4B0D-B2BB-3136F102A574}">
      <dsp:nvSpPr>
        <dsp:cNvPr id="0" name=""/>
        <dsp:cNvSpPr/>
      </dsp:nvSpPr>
      <dsp:spPr>
        <a:xfrm>
          <a:off x="0" y="0"/>
          <a:ext cx="8229600" cy="48574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2928" tIns="312928" rIns="312928" bIns="312928" numCol="1" spcCol="1270" anchor="ctr" anchorCtr="0">
          <a:noAutofit/>
        </a:bodyPr>
        <a:lstStyle/>
        <a:p>
          <a:pPr lvl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400" kern="1200" dirty="0" smtClean="0"/>
            <a:t>مراجعة لمسابق ذكره في المحاضرة السابقة</a:t>
          </a:r>
          <a:endParaRPr lang="ar-SA" sz="4400" kern="1200" dirty="0"/>
        </a:p>
      </dsp:txBody>
      <dsp:txXfrm>
        <a:off x="0" y="1942962"/>
        <a:ext cx="8229600" cy="1942962"/>
      </dsp:txXfrm>
    </dsp:sp>
    <dsp:sp modelId="{9C455C4A-0375-4366-8D11-0AB924C023F8}">
      <dsp:nvSpPr>
        <dsp:cNvPr id="0" name=""/>
        <dsp:cNvSpPr/>
      </dsp:nvSpPr>
      <dsp:spPr>
        <a:xfrm>
          <a:off x="3306042" y="291444"/>
          <a:ext cx="1617515" cy="1617515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7C905C9-0FB4-450F-AFD2-45FB675F8569}">
      <dsp:nvSpPr>
        <dsp:cNvPr id="0" name=""/>
        <dsp:cNvSpPr/>
      </dsp:nvSpPr>
      <dsp:spPr>
        <a:xfrm>
          <a:off x="329183" y="3885924"/>
          <a:ext cx="7571232" cy="728610"/>
        </a:xfrm>
        <a:prstGeom prst="leftRightArrow">
          <a:avLst/>
        </a:prstGeom>
        <a:gradFill rotWithShape="0">
          <a:gsLst>
            <a:gs pos="0">
              <a:schemeClr val="accent4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3773D4-8756-4257-902A-23BED56FA97B}">
      <dsp:nvSpPr>
        <dsp:cNvPr id="0" name=""/>
        <dsp:cNvSpPr/>
      </dsp:nvSpPr>
      <dsp:spPr>
        <a:xfrm>
          <a:off x="514398" y="788"/>
          <a:ext cx="7200803" cy="142852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FF66FF">
                <a:tint val="66000"/>
                <a:satMod val="160000"/>
              </a:srgbClr>
            </a:gs>
            <a:gs pos="50000">
              <a:srgbClr val="FF66FF">
                <a:tint val="44500"/>
                <a:satMod val="160000"/>
              </a:srgbClr>
            </a:gs>
            <a:gs pos="100000">
              <a:srgbClr val="FF66FF">
                <a:tint val="23500"/>
                <a:satMod val="160000"/>
              </a:srgbClr>
            </a:gs>
          </a:gsLst>
          <a:path path="circle">
            <a:fillToRect l="100000" t="100000"/>
          </a:path>
          <a:tileRect r="-100000" b="-10000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400" u="sng" kern="1200" dirty="0" smtClean="0"/>
            <a:t> موضوعات المحاضرة السابقة:</a:t>
          </a:r>
          <a:endParaRPr lang="ar-SA" sz="5400" kern="1200" dirty="0"/>
        </a:p>
      </dsp:txBody>
      <dsp:txXfrm>
        <a:off x="556238" y="42628"/>
        <a:ext cx="7117123" cy="1344846"/>
      </dsp:txXfrm>
    </dsp:sp>
    <dsp:sp modelId="{2FA0D95E-CA67-4927-8097-2CE7F6F57EF2}">
      <dsp:nvSpPr>
        <dsp:cNvPr id="0" name=""/>
        <dsp:cNvSpPr/>
      </dsp:nvSpPr>
      <dsp:spPr>
        <a:xfrm>
          <a:off x="1234478" y="1429315"/>
          <a:ext cx="720080" cy="10713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1395"/>
              </a:lnTo>
              <a:lnTo>
                <a:pt x="720080" y="107139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6728A7-D877-4051-8E16-B7FC989B8662}">
      <dsp:nvSpPr>
        <dsp:cNvPr id="0" name=""/>
        <dsp:cNvSpPr/>
      </dsp:nvSpPr>
      <dsp:spPr>
        <a:xfrm>
          <a:off x="1954558" y="1786447"/>
          <a:ext cx="4771142" cy="142852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justLow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/>
            <a:t>الاسرائيليات:</a:t>
          </a:r>
          <a:endParaRPr lang="ar-SA" sz="4000" kern="1200" dirty="0"/>
        </a:p>
      </dsp:txBody>
      <dsp:txXfrm>
        <a:off x="1996398" y="1828287"/>
        <a:ext cx="4687462" cy="1344846"/>
      </dsp:txXfrm>
    </dsp:sp>
    <dsp:sp modelId="{1EC8711C-98D5-428D-99AD-5EDA641DEFD5}">
      <dsp:nvSpPr>
        <dsp:cNvPr id="0" name=""/>
        <dsp:cNvSpPr/>
      </dsp:nvSpPr>
      <dsp:spPr>
        <a:xfrm>
          <a:off x="1234478" y="1429315"/>
          <a:ext cx="720080" cy="2857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7053"/>
              </a:lnTo>
              <a:lnTo>
                <a:pt x="720080" y="2857053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435EF5-2BDE-42F2-A6B7-5DAB4111CEBB}">
      <dsp:nvSpPr>
        <dsp:cNvPr id="0" name=""/>
        <dsp:cNvSpPr/>
      </dsp:nvSpPr>
      <dsp:spPr>
        <a:xfrm>
          <a:off x="1954558" y="3572105"/>
          <a:ext cx="4771142" cy="142852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justLow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-مفهومها.</a:t>
          </a:r>
        </a:p>
        <a:p>
          <a:pPr lvl="0" algn="justLow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-الصلة بينها وبين القرآن.</a:t>
          </a:r>
          <a:endParaRPr lang="ar-SA" sz="3600" kern="1200" dirty="0"/>
        </a:p>
      </dsp:txBody>
      <dsp:txXfrm>
        <a:off x="1996398" y="3613945"/>
        <a:ext cx="4687462" cy="13448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3773D4-8756-4257-902A-23BED56FA97B}">
      <dsp:nvSpPr>
        <dsp:cNvPr id="0" name=""/>
        <dsp:cNvSpPr/>
      </dsp:nvSpPr>
      <dsp:spPr>
        <a:xfrm>
          <a:off x="514398" y="788"/>
          <a:ext cx="7200803" cy="142852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8100000" scaled="1"/>
          <a:tileRect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3345" tIns="62230" rIns="93345" bIns="62230" numCol="1" spcCol="1270" anchor="ctr" anchorCtr="0">
          <a:noAutofit/>
        </a:bodyPr>
        <a:lstStyle/>
        <a:p>
          <a:pPr lvl="0" algn="ctr" defTabSz="2178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900" u="sng" kern="1200" dirty="0" smtClean="0"/>
            <a:t>تابع موضوعات المحاضرة السابقة:</a:t>
          </a:r>
          <a:endParaRPr lang="ar-SA" sz="4900" kern="1200" dirty="0"/>
        </a:p>
      </dsp:txBody>
      <dsp:txXfrm>
        <a:off x="556238" y="42628"/>
        <a:ext cx="7117123" cy="1344846"/>
      </dsp:txXfrm>
    </dsp:sp>
    <dsp:sp modelId="{2FA0D95E-CA67-4927-8097-2CE7F6F57EF2}">
      <dsp:nvSpPr>
        <dsp:cNvPr id="0" name=""/>
        <dsp:cNvSpPr/>
      </dsp:nvSpPr>
      <dsp:spPr>
        <a:xfrm>
          <a:off x="1234478" y="1429315"/>
          <a:ext cx="720080" cy="10713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1395"/>
              </a:lnTo>
              <a:lnTo>
                <a:pt x="720080" y="107139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6728A7-D877-4051-8E16-B7FC989B8662}">
      <dsp:nvSpPr>
        <dsp:cNvPr id="0" name=""/>
        <dsp:cNvSpPr/>
      </dsp:nvSpPr>
      <dsp:spPr>
        <a:xfrm>
          <a:off x="1954558" y="1786447"/>
          <a:ext cx="4771142" cy="142852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justLow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/>
            <a:t>أثر الإسرائيليات في التفسير</a:t>
          </a:r>
          <a:endParaRPr lang="ar-SA" sz="4000" kern="1200" dirty="0"/>
        </a:p>
      </dsp:txBody>
      <dsp:txXfrm>
        <a:off x="1996398" y="1828287"/>
        <a:ext cx="4687462" cy="1344846"/>
      </dsp:txXfrm>
    </dsp:sp>
    <dsp:sp modelId="{1EC8711C-98D5-428D-99AD-5EDA641DEFD5}">
      <dsp:nvSpPr>
        <dsp:cNvPr id="0" name=""/>
        <dsp:cNvSpPr/>
      </dsp:nvSpPr>
      <dsp:spPr>
        <a:xfrm>
          <a:off x="1234478" y="1429315"/>
          <a:ext cx="720080" cy="2857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7053"/>
              </a:lnTo>
              <a:lnTo>
                <a:pt x="720080" y="2857053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435EF5-2BDE-42F2-A6B7-5DAB4111CEBB}">
      <dsp:nvSpPr>
        <dsp:cNvPr id="0" name=""/>
        <dsp:cNvSpPr/>
      </dsp:nvSpPr>
      <dsp:spPr>
        <a:xfrm>
          <a:off x="1954558" y="3572105"/>
          <a:ext cx="4771142" cy="142852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justLow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/>
            <a:t>قيمة ما يروى من الإسرائيليات.</a:t>
          </a:r>
          <a:endParaRPr lang="ar-SA" sz="4000" kern="1200" dirty="0"/>
        </a:p>
      </dsp:txBody>
      <dsp:txXfrm>
        <a:off x="1996398" y="3613945"/>
        <a:ext cx="4687462" cy="134484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3773D4-8756-4257-902A-23BED56FA97B}">
      <dsp:nvSpPr>
        <dsp:cNvPr id="0" name=""/>
        <dsp:cNvSpPr/>
      </dsp:nvSpPr>
      <dsp:spPr>
        <a:xfrm>
          <a:off x="397418" y="445524"/>
          <a:ext cx="6076627" cy="120550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8105" tIns="52070" rIns="78105" bIns="52070" numCol="1" spcCol="1270" anchor="ctr" anchorCtr="0">
          <a:noAutofit/>
        </a:bodyPr>
        <a:lstStyle/>
        <a:p>
          <a:pPr lvl="0" algn="ctr" defTabSz="1822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100" b="0" u="sng" kern="1200" dirty="0" smtClean="0"/>
            <a:t>تابع موضوعات المحاضرة السابقة:</a:t>
          </a:r>
          <a:endParaRPr lang="ar-SA" sz="4100" b="0" kern="1200" dirty="0"/>
        </a:p>
      </dsp:txBody>
      <dsp:txXfrm>
        <a:off x="432726" y="480832"/>
        <a:ext cx="6006011" cy="1134891"/>
      </dsp:txXfrm>
    </dsp:sp>
    <dsp:sp modelId="{2FA0D95E-CA67-4927-8097-2CE7F6F57EF2}">
      <dsp:nvSpPr>
        <dsp:cNvPr id="0" name=""/>
        <dsp:cNvSpPr/>
      </dsp:nvSpPr>
      <dsp:spPr>
        <a:xfrm>
          <a:off x="1005081" y="1651032"/>
          <a:ext cx="212304" cy="8496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9678"/>
              </a:lnTo>
              <a:lnTo>
                <a:pt x="212304" y="849678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6728A7-D877-4051-8E16-B7FC989B8662}">
      <dsp:nvSpPr>
        <dsp:cNvPr id="0" name=""/>
        <dsp:cNvSpPr/>
      </dsp:nvSpPr>
      <dsp:spPr>
        <a:xfrm>
          <a:off x="1217386" y="1897956"/>
          <a:ext cx="7010153" cy="120550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justLow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/>
            <a:t>أقطاب الروايات الإسرائيلية:</a:t>
          </a:r>
          <a:endParaRPr lang="ar-SA" sz="4000" kern="1200" dirty="0"/>
        </a:p>
      </dsp:txBody>
      <dsp:txXfrm>
        <a:off x="1252694" y="1933264"/>
        <a:ext cx="6939537" cy="1134891"/>
      </dsp:txXfrm>
    </dsp:sp>
    <dsp:sp modelId="{1EC8711C-98D5-428D-99AD-5EDA641DEFD5}">
      <dsp:nvSpPr>
        <dsp:cNvPr id="0" name=""/>
        <dsp:cNvSpPr/>
      </dsp:nvSpPr>
      <dsp:spPr>
        <a:xfrm>
          <a:off x="1005081" y="1651032"/>
          <a:ext cx="212304" cy="23565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6562"/>
              </a:lnTo>
              <a:lnTo>
                <a:pt x="212304" y="235656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435EF5-2BDE-42F2-A6B7-5DAB4111CEBB}">
      <dsp:nvSpPr>
        <dsp:cNvPr id="0" name=""/>
        <dsp:cNvSpPr/>
      </dsp:nvSpPr>
      <dsp:spPr>
        <a:xfrm>
          <a:off x="1217386" y="3404841"/>
          <a:ext cx="7010153" cy="120550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justLow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عبد الله بن سلام- كعب الحبار- وهب بن منبه</a:t>
          </a:r>
          <a:endParaRPr lang="ar-SA" sz="3600" kern="1200" dirty="0"/>
        </a:p>
      </dsp:txBody>
      <dsp:txXfrm>
        <a:off x="1252694" y="3440149"/>
        <a:ext cx="6939537" cy="113489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76DC83-8838-4E62-9B67-20913B99F3BD}">
      <dsp:nvSpPr>
        <dsp:cNvPr id="0" name=""/>
        <dsp:cNvSpPr/>
      </dsp:nvSpPr>
      <dsp:spPr>
        <a:xfrm>
          <a:off x="723304" y="2549"/>
          <a:ext cx="6104691" cy="3876479"/>
        </a:xfrm>
        <a:prstGeom prst="roundRect">
          <a:avLst>
            <a:gd name="adj" fmla="val 10000"/>
          </a:avLst>
        </a:prstGeom>
        <a:solidFill>
          <a:schemeClr val="bg2">
            <a:lumMod val="50000"/>
          </a:schemeClr>
        </a:soli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76807906-B6AB-476E-97E2-65A7F29DEC27}">
      <dsp:nvSpPr>
        <dsp:cNvPr id="0" name=""/>
        <dsp:cNvSpPr/>
      </dsp:nvSpPr>
      <dsp:spPr>
        <a:xfrm>
          <a:off x="1401603" y="646933"/>
          <a:ext cx="6104691" cy="3876479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04800" tIns="304800" rIns="304800" bIns="304800" numCol="1" spcCol="1270" anchor="ctr" anchorCtr="0">
          <a:noAutofit/>
        </a:bodyPr>
        <a:lstStyle/>
        <a:p>
          <a:pPr lvl="0" algn="ctr" defTabSz="3556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8000" kern="1200" dirty="0" smtClean="0">
              <a:cs typeface="Kufi Outline Shaded" pitchFamily="82" charset="-78"/>
            </a:rPr>
            <a:t>محاضرة اليوم</a:t>
          </a:r>
          <a:endParaRPr lang="ar-SA" sz="8000" kern="1200" dirty="0">
            <a:cs typeface="Kufi Outline Shaded" pitchFamily="82" charset="-78"/>
          </a:endParaRPr>
        </a:p>
      </dsp:txBody>
      <dsp:txXfrm>
        <a:off x="1515141" y="760471"/>
        <a:ext cx="5877615" cy="364940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9BD364-62C6-4D58-9735-FF5E7DE333CA}">
      <dsp:nvSpPr>
        <dsp:cNvPr id="0" name=""/>
        <dsp:cNvSpPr/>
      </dsp:nvSpPr>
      <dsp:spPr>
        <a:xfrm>
          <a:off x="5" y="1290"/>
          <a:ext cx="8229588" cy="4998839"/>
        </a:xfrm>
        <a:prstGeom prst="ellipse">
          <a:avLst/>
        </a:prstGeom>
        <a:solidFill>
          <a:schemeClr val="bg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justLow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/>
            <a:t>* أشهر ما دون في كتب التفسير بالمأثور.</a:t>
          </a:r>
        </a:p>
        <a:p>
          <a:pPr lvl="0" algn="justLow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/>
            <a:t>* كتاب جامع البيان للطبري.</a:t>
          </a:r>
        </a:p>
        <a:p>
          <a:pPr lvl="0" algn="justLow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/>
            <a:t>* تفسير القرآن العظيم لابن كثير.</a:t>
          </a:r>
          <a:endParaRPr lang="ar-SA" sz="3200" b="1" kern="1200" dirty="0"/>
        </a:p>
      </dsp:txBody>
      <dsp:txXfrm>
        <a:off x="1205200" y="733353"/>
        <a:ext cx="5819198" cy="353471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A6ABFE-4BBA-4867-8E2F-7F71DB55BB89}">
      <dsp:nvSpPr>
        <dsp:cNvPr id="0" name=""/>
        <dsp:cNvSpPr/>
      </dsp:nvSpPr>
      <dsp:spPr>
        <a:xfrm>
          <a:off x="0" y="216023"/>
          <a:ext cx="8229598" cy="1023877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9370" tIns="19685" rIns="0" bIns="19685" numCol="1" spcCol="1270" anchor="ctr" anchorCtr="0">
          <a:noAutofit/>
        </a:bodyPr>
        <a:lstStyle/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b="1" kern="1200" dirty="0" smtClean="0"/>
            <a:t>1-جامع البيان </a:t>
          </a:r>
          <a:r>
            <a:rPr lang="ar-SA" sz="3100" b="1" kern="1200" dirty="0" err="1" smtClean="0"/>
            <a:t>فى</a:t>
          </a:r>
          <a:r>
            <a:rPr lang="ar-SA" sz="3100" b="1" kern="1200" dirty="0" smtClean="0"/>
            <a:t> تفسير القرآن :</a:t>
          </a:r>
        </a:p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b="1" kern="1200" dirty="0" smtClean="0"/>
            <a:t> لابن جرير </a:t>
          </a:r>
          <a:r>
            <a:rPr lang="ar-SA" sz="3100" b="1" kern="1200" dirty="0" err="1" smtClean="0"/>
            <a:t>الطبرى</a:t>
          </a:r>
          <a:endParaRPr lang="ar-SA" sz="3100" kern="1200" dirty="0"/>
        </a:p>
      </dsp:txBody>
      <dsp:txXfrm>
        <a:off x="511939" y="216023"/>
        <a:ext cx="7205721" cy="1023877"/>
      </dsp:txXfrm>
    </dsp:sp>
    <dsp:sp modelId="{A9DD702A-3F8D-4A93-9044-48188CD8DA25}">
      <dsp:nvSpPr>
        <dsp:cNvPr id="0" name=""/>
        <dsp:cNvSpPr/>
      </dsp:nvSpPr>
      <dsp:spPr>
        <a:xfrm>
          <a:off x="0" y="1368152"/>
          <a:ext cx="8229598" cy="1023877"/>
        </a:xfrm>
        <a:prstGeom prst="chevron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9370" tIns="19685" rIns="0" bIns="19685" numCol="1" spcCol="1270" anchor="ctr" anchorCtr="0">
          <a:noAutofit/>
        </a:bodyPr>
        <a:lstStyle/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b="1" kern="1200" dirty="0" smtClean="0"/>
            <a:t>2 - بحر العلوم :</a:t>
          </a:r>
        </a:p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b="1" kern="1200" dirty="0" smtClean="0"/>
            <a:t>لأبى الليث </a:t>
          </a:r>
          <a:r>
            <a:rPr lang="ar-SA" sz="3100" b="1" kern="1200" dirty="0" err="1" smtClean="0"/>
            <a:t>السمرقندى</a:t>
          </a:r>
          <a:endParaRPr lang="ar-SA" sz="3100" kern="1200" dirty="0"/>
        </a:p>
      </dsp:txBody>
      <dsp:txXfrm>
        <a:off x="511939" y="1368152"/>
        <a:ext cx="7205721" cy="1023877"/>
      </dsp:txXfrm>
    </dsp:sp>
    <dsp:sp modelId="{61CA5A06-5AE7-4D32-AC10-C3160AE98ECB}">
      <dsp:nvSpPr>
        <dsp:cNvPr id="0" name=""/>
        <dsp:cNvSpPr/>
      </dsp:nvSpPr>
      <dsp:spPr>
        <a:xfrm>
          <a:off x="0" y="2608385"/>
          <a:ext cx="8229598" cy="1023877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39370" tIns="19685" rIns="0" bIns="19685" numCol="1" spcCol="1270" anchor="ctr" anchorCtr="0">
          <a:noAutofit/>
        </a:bodyPr>
        <a:lstStyle/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b="1" kern="1200" dirty="0" smtClean="0"/>
            <a:t>3 - الكشف والبيان عن تفسير القرآن :</a:t>
          </a:r>
        </a:p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b="1" kern="1200" dirty="0" smtClean="0"/>
            <a:t>لأبى إسحاق </a:t>
          </a:r>
          <a:r>
            <a:rPr lang="ar-SA" sz="3100" b="1" kern="1200" dirty="0" err="1" smtClean="0"/>
            <a:t>الثعلبى</a:t>
          </a:r>
          <a:endParaRPr lang="ar-SA" sz="3100" kern="1200" dirty="0"/>
        </a:p>
      </dsp:txBody>
      <dsp:txXfrm>
        <a:off x="511939" y="2608385"/>
        <a:ext cx="7205721" cy="1023877"/>
      </dsp:txXfrm>
    </dsp:sp>
    <dsp:sp modelId="{570D75FE-BFAB-4984-9446-89F8041955BB}">
      <dsp:nvSpPr>
        <dsp:cNvPr id="0" name=""/>
        <dsp:cNvSpPr/>
      </dsp:nvSpPr>
      <dsp:spPr>
        <a:xfrm>
          <a:off x="0" y="3775606"/>
          <a:ext cx="8229598" cy="1023877"/>
        </a:xfrm>
        <a:prstGeom prst="chevron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39370" tIns="19685" rIns="0" bIns="19685" numCol="1" spcCol="1270" anchor="ctr" anchorCtr="0">
          <a:noAutofit/>
        </a:bodyPr>
        <a:lstStyle/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b="1" kern="1200" dirty="0" smtClean="0"/>
            <a:t>4 - معالم التنزيل :</a:t>
          </a:r>
        </a:p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b="1" kern="1200" dirty="0" smtClean="0"/>
            <a:t>لأبى محمد الحسين </a:t>
          </a:r>
          <a:r>
            <a:rPr lang="ar-SA" sz="3100" b="1" kern="1200" dirty="0" err="1" smtClean="0"/>
            <a:t>البغووى</a:t>
          </a:r>
          <a:endParaRPr lang="ar-SA" sz="3100" kern="1200" dirty="0"/>
        </a:p>
      </dsp:txBody>
      <dsp:txXfrm>
        <a:off x="511939" y="3775606"/>
        <a:ext cx="7205721" cy="102387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49921B-98DE-4CC4-9772-5B9758144737}">
      <dsp:nvSpPr>
        <dsp:cNvPr id="0" name=""/>
        <dsp:cNvSpPr/>
      </dsp:nvSpPr>
      <dsp:spPr>
        <a:xfrm>
          <a:off x="0" y="309948"/>
          <a:ext cx="8208916" cy="1023877"/>
        </a:xfrm>
        <a:prstGeom prst="chevron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39370" tIns="19685" rIns="0" bIns="19685" numCol="1" spcCol="1270" anchor="ctr" anchorCtr="0">
          <a:noAutofit/>
        </a:bodyPr>
        <a:lstStyle/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b="1" kern="1200" dirty="0" smtClean="0"/>
            <a:t>5- </a:t>
          </a:r>
          <a:r>
            <a:rPr lang="ar-SA" sz="3100" b="1" kern="1200" dirty="0" err="1" smtClean="0"/>
            <a:t>المحررالوجيز</a:t>
          </a:r>
          <a:r>
            <a:rPr lang="ar-SA" sz="3100" b="1" kern="1200" dirty="0" smtClean="0"/>
            <a:t> </a:t>
          </a:r>
          <a:r>
            <a:rPr lang="ar-SA" sz="3100" b="1" kern="1200" dirty="0" err="1" smtClean="0"/>
            <a:t>فى</a:t>
          </a:r>
          <a:r>
            <a:rPr lang="ar-SA" sz="3100" b="1" kern="1200" dirty="0" smtClean="0"/>
            <a:t> تفسير الكتاب العزيز: </a:t>
          </a:r>
        </a:p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b="1" kern="1200" dirty="0" smtClean="0"/>
            <a:t>لابن عطية </a:t>
          </a:r>
          <a:r>
            <a:rPr lang="ar-SA" sz="3100" b="1" kern="1200" dirty="0" err="1" smtClean="0"/>
            <a:t>الأندلسى</a:t>
          </a:r>
          <a:r>
            <a:rPr lang="ar-SA" sz="3100" b="1" kern="1200" dirty="0" smtClean="0"/>
            <a:t>.</a:t>
          </a:r>
          <a:endParaRPr lang="ar-SA" sz="3100" b="1" kern="1200" dirty="0"/>
        </a:p>
      </dsp:txBody>
      <dsp:txXfrm>
        <a:off x="511939" y="309948"/>
        <a:ext cx="7185039" cy="1023877"/>
      </dsp:txXfrm>
    </dsp:sp>
    <dsp:sp modelId="{37103688-43B5-434E-A8AF-740EA33A5730}">
      <dsp:nvSpPr>
        <dsp:cNvPr id="0" name=""/>
        <dsp:cNvSpPr/>
      </dsp:nvSpPr>
      <dsp:spPr>
        <a:xfrm>
          <a:off x="0" y="1477169"/>
          <a:ext cx="8229598" cy="1023877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9370" tIns="19685" rIns="0" bIns="19685" numCol="1" spcCol="1270" anchor="ctr" anchorCtr="0">
          <a:noAutofit/>
        </a:bodyPr>
        <a:lstStyle/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b="1" kern="1200" dirty="0" smtClean="0"/>
            <a:t>6 - تفسير القرآن العظيم:</a:t>
          </a:r>
        </a:p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b="1" kern="1200" dirty="0" smtClean="0"/>
            <a:t>لأبى الفداء الحافظ ابن كثير</a:t>
          </a:r>
          <a:endParaRPr lang="ar-SA" sz="3100" kern="1200" dirty="0"/>
        </a:p>
      </dsp:txBody>
      <dsp:txXfrm>
        <a:off x="511939" y="1477169"/>
        <a:ext cx="7205721" cy="1023877"/>
      </dsp:txXfrm>
    </dsp:sp>
    <dsp:sp modelId="{A97C1223-4041-4CA6-ABEB-CA34088BFC23}">
      <dsp:nvSpPr>
        <dsp:cNvPr id="0" name=""/>
        <dsp:cNvSpPr/>
      </dsp:nvSpPr>
      <dsp:spPr>
        <a:xfrm>
          <a:off x="0" y="2644389"/>
          <a:ext cx="8229598" cy="1023877"/>
        </a:xfrm>
        <a:prstGeom prst="chevron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39370" tIns="19685" rIns="0" bIns="19685" numCol="1" spcCol="1270" anchor="ctr" anchorCtr="0">
          <a:noAutofit/>
        </a:bodyPr>
        <a:lstStyle/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b="1" kern="1200" dirty="0" smtClean="0"/>
            <a:t>7 - الجواهر الحسان </a:t>
          </a:r>
          <a:r>
            <a:rPr lang="ar-SA" sz="3100" b="1" kern="1200" dirty="0" err="1" smtClean="0"/>
            <a:t>فى</a:t>
          </a:r>
          <a:r>
            <a:rPr lang="ar-SA" sz="3100" b="1" kern="1200" dirty="0" smtClean="0"/>
            <a:t> تفسير القرآن: </a:t>
          </a:r>
        </a:p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b="1" kern="1200" dirty="0" smtClean="0"/>
            <a:t>لعبد الرحمن </a:t>
          </a:r>
          <a:r>
            <a:rPr lang="ar-SA" sz="3100" b="1" kern="1200" dirty="0" err="1" smtClean="0"/>
            <a:t>الثعالبى</a:t>
          </a:r>
          <a:endParaRPr lang="ar-SA" sz="3100" kern="1200" dirty="0"/>
        </a:p>
      </dsp:txBody>
      <dsp:txXfrm>
        <a:off x="511939" y="2644389"/>
        <a:ext cx="7205721" cy="1023877"/>
      </dsp:txXfrm>
    </dsp:sp>
    <dsp:sp modelId="{01084C21-6FB1-4E0C-AFFF-828C3CEAA318}">
      <dsp:nvSpPr>
        <dsp:cNvPr id="0" name=""/>
        <dsp:cNvSpPr/>
      </dsp:nvSpPr>
      <dsp:spPr>
        <a:xfrm>
          <a:off x="1" y="3888432"/>
          <a:ext cx="8229598" cy="1023877"/>
        </a:xfrm>
        <a:prstGeom prst="chevron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39370" tIns="19685" rIns="0" bIns="19685" numCol="1" spcCol="1270" anchor="ctr" anchorCtr="0">
          <a:noAutofit/>
        </a:bodyPr>
        <a:lstStyle/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b="1" kern="1200" dirty="0" smtClean="0"/>
            <a:t>8 - الدر المنثور </a:t>
          </a:r>
          <a:r>
            <a:rPr lang="ar-SA" sz="3100" b="1" kern="1200" dirty="0" err="1" smtClean="0"/>
            <a:t>فى</a:t>
          </a:r>
          <a:r>
            <a:rPr lang="ar-SA" sz="3100" b="1" kern="1200" dirty="0" smtClean="0"/>
            <a:t> التفسير المأثور: </a:t>
          </a:r>
        </a:p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b="1" kern="1200" dirty="0" smtClean="0"/>
            <a:t>لجلال الدين </a:t>
          </a:r>
          <a:r>
            <a:rPr lang="ar-SA" sz="3100" b="1" kern="1200" dirty="0" err="1" smtClean="0"/>
            <a:t>السيوطى</a:t>
          </a:r>
          <a:endParaRPr lang="ar-SA" sz="3100" kern="1200" dirty="0"/>
        </a:p>
      </dsp:txBody>
      <dsp:txXfrm>
        <a:off x="511940" y="3888432"/>
        <a:ext cx="7205721" cy="102387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A4C431-9411-42E4-A3A1-95B763F5A9FB}">
      <dsp:nvSpPr>
        <dsp:cNvPr id="0" name=""/>
        <dsp:cNvSpPr/>
      </dsp:nvSpPr>
      <dsp:spPr>
        <a:xfrm>
          <a:off x="1004" y="144019"/>
          <a:ext cx="8227590" cy="471338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6500" b="1" kern="1200" smtClean="0"/>
            <a:t>جامع البيان فى تفسير القرآن (للطبرى)</a:t>
          </a:r>
          <a:endParaRPr lang="ar-SA" sz="6500" kern="1200"/>
        </a:p>
      </dsp:txBody>
      <dsp:txXfrm>
        <a:off x="1004" y="144019"/>
        <a:ext cx="8227590" cy="471338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0A8B34-EF00-49EE-88CD-8A09A20A2AAD}">
      <dsp:nvSpPr>
        <dsp:cNvPr id="0" name=""/>
        <dsp:cNvSpPr/>
      </dsp:nvSpPr>
      <dsp:spPr>
        <a:xfrm>
          <a:off x="136840" y="789"/>
          <a:ext cx="7955918" cy="92436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/>
            <a:t>التعريف بمؤلف هذا التفسير:</a:t>
          </a:r>
          <a:endParaRPr lang="ar-SA" sz="3200" kern="1200" dirty="0"/>
        </a:p>
      </dsp:txBody>
      <dsp:txXfrm>
        <a:off x="599024" y="789"/>
        <a:ext cx="7031550" cy="924368"/>
      </dsp:txXfrm>
    </dsp:sp>
    <dsp:sp modelId="{DB22F344-4F26-451B-BD9C-ADD26481F277}">
      <dsp:nvSpPr>
        <dsp:cNvPr id="0" name=""/>
        <dsp:cNvSpPr/>
      </dsp:nvSpPr>
      <dsp:spPr>
        <a:xfrm>
          <a:off x="136840" y="1108331"/>
          <a:ext cx="7946498" cy="1308377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مؤلف هذا التفسير، هو أبو جعفر، محمد بن جرير بن يزيد بن كثير ابن غالب </a:t>
          </a:r>
          <a:r>
            <a:rPr lang="ar-SA" sz="3200" kern="1200" dirty="0" err="1" smtClean="0"/>
            <a:t>الطبرى</a:t>
          </a:r>
          <a:r>
            <a:rPr lang="ar-SA" sz="3200" kern="1200" dirty="0" smtClean="0"/>
            <a:t>، الإمام الجليل، المجتهد المطلق، صاحب التصانيف المشهورة.</a:t>
          </a:r>
          <a:endParaRPr lang="ar-SA" sz="3200" kern="1200" dirty="0"/>
        </a:p>
      </dsp:txBody>
      <dsp:txXfrm>
        <a:off x="791029" y="1108331"/>
        <a:ext cx="6638121" cy="1308377"/>
      </dsp:txXfrm>
    </dsp:sp>
    <dsp:sp modelId="{E5848A7A-0E86-4291-9FC6-7BC1DFB9F6F2}">
      <dsp:nvSpPr>
        <dsp:cNvPr id="0" name=""/>
        <dsp:cNvSpPr/>
      </dsp:nvSpPr>
      <dsp:spPr>
        <a:xfrm>
          <a:off x="136840" y="2599882"/>
          <a:ext cx="7955918" cy="1308377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smtClean="0"/>
            <a:t>وهو من أهل آمل طبرستان، وُلِدَ بها سنة 224 هـ (أربع وعشرين ومائتين من الهجرة)، ورحل من بلده فى طلب العلم ، وطوَّف فى الأقاليم.</a:t>
          </a:r>
          <a:endParaRPr lang="ar-SA" sz="3200" kern="1200"/>
        </a:p>
      </dsp:txBody>
      <dsp:txXfrm>
        <a:off x="791029" y="2599882"/>
        <a:ext cx="6647541" cy="1308377"/>
      </dsp:txXfrm>
    </dsp:sp>
    <dsp:sp modelId="{DEB47A58-4C4A-4C1B-9784-AD455C7D3834}">
      <dsp:nvSpPr>
        <dsp:cNvPr id="0" name=""/>
        <dsp:cNvSpPr/>
      </dsp:nvSpPr>
      <dsp:spPr>
        <a:xfrm>
          <a:off x="136840" y="4091432"/>
          <a:ext cx="7955918" cy="1308377"/>
        </a:xfrm>
        <a:prstGeom prst="chevron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فسُمِعَ بمصر والشام والعراق، ثم ألقى عصاه واستقر ببغداد، وبقى بها إلى أن مات سنة 310 هـ (عشر وثلاثمائة من الهجرة).</a:t>
          </a:r>
          <a:endParaRPr lang="ar-SA" sz="3200" kern="1200" dirty="0"/>
        </a:p>
      </dsp:txBody>
      <dsp:txXfrm>
        <a:off x="791029" y="4091432"/>
        <a:ext cx="6647541" cy="130837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105FB7-E4C7-4CB5-939A-599D9868FE0E}">
      <dsp:nvSpPr>
        <dsp:cNvPr id="0" name=""/>
        <dsp:cNvSpPr/>
      </dsp:nvSpPr>
      <dsp:spPr>
        <a:xfrm rot="10800000">
          <a:off x="1640957" y="2575"/>
          <a:ext cx="5472684" cy="1049997"/>
        </a:xfrm>
        <a:prstGeom prst="homePlate">
          <a:avLst/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3020" tIns="171450" rIns="320040" bIns="171450" numCol="1" spcCol="1270" anchor="ctr" anchorCtr="0">
          <a:noAutofit/>
        </a:bodyPr>
        <a:lstStyle/>
        <a:p>
          <a:pPr lvl="0" algn="ctr" defTabSz="2000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500" b="1" kern="1200" dirty="0" smtClean="0"/>
            <a:t>مبلغه من العلم والعدالة:</a:t>
          </a:r>
          <a:endParaRPr lang="ar-SA" sz="4500" kern="1200" dirty="0"/>
        </a:p>
      </dsp:txBody>
      <dsp:txXfrm rot="10800000">
        <a:off x="1903456" y="2575"/>
        <a:ext cx="5210185" cy="1049997"/>
      </dsp:txXfrm>
    </dsp:sp>
    <dsp:sp modelId="{30AD3532-1DBE-4552-AD2E-A0A860791B02}">
      <dsp:nvSpPr>
        <dsp:cNvPr id="0" name=""/>
        <dsp:cNvSpPr/>
      </dsp:nvSpPr>
      <dsp:spPr>
        <a:xfrm>
          <a:off x="1115958" y="2575"/>
          <a:ext cx="1049997" cy="104999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204F41-5FF5-438A-96F8-958D64EEA5F5}">
      <dsp:nvSpPr>
        <dsp:cNvPr id="0" name=""/>
        <dsp:cNvSpPr/>
      </dsp:nvSpPr>
      <dsp:spPr>
        <a:xfrm rot="10800000">
          <a:off x="-1" y="1366005"/>
          <a:ext cx="8229603" cy="1049997"/>
        </a:xfrm>
        <a:prstGeom prst="homePlate">
          <a:avLst/>
        </a:prstGeom>
        <a:solidFill>
          <a:schemeClr val="bg2">
            <a:lumMod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3020" tIns="121920" rIns="227584" bIns="121920" numCol="1" spcCol="1270" anchor="ctr" anchorCtr="0">
          <a:noAutofit/>
        </a:bodyPr>
        <a:lstStyle/>
        <a:p>
          <a:pPr lvl="0" algn="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كان أحد العلماء الأفزاز </a:t>
          </a:r>
          <a:endParaRPr lang="ar-SA" sz="3200" kern="1200" dirty="0"/>
        </a:p>
      </dsp:txBody>
      <dsp:txXfrm rot="10800000">
        <a:off x="262498" y="1366005"/>
        <a:ext cx="7967104" cy="1049997"/>
      </dsp:txXfrm>
    </dsp:sp>
    <dsp:sp modelId="{E8179091-A750-4393-874B-5E1DB70229A9}">
      <dsp:nvSpPr>
        <dsp:cNvPr id="0" name=""/>
        <dsp:cNvSpPr/>
      </dsp:nvSpPr>
      <dsp:spPr>
        <a:xfrm>
          <a:off x="853459" y="1366005"/>
          <a:ext cx="1049997" cy="104999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ACFDD5-2CAA-4991-9EA5-EAD6E11667E8}">
      <dsp:nvSpPr>
        <dsp:cNvPr id="0" name=""/>
        <dsp:cNvSpPr/>
      </dsp:nvSpPr>
      <dsp:spPr>
        <a:xfrm rot="10800000">
          <a:off x="-1" y="2736301"/>
          <a:ext cx="8229603" cy="1049997"/>
        </a:xfrm>
        <a:prstGeom prst="homePlate">
          <a:avLst/>
        </a:prstGeom>
        <a:solidFill>
          <a:schemeClr val="bg2">
            <a:lumMod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3020" tIns="121920" rIns="227584" bIns="121920" numCol="1" spcCol="1270" anchor="ctr" anchorCtr="0">
          <a:noAutofit/>
        </a:bodyPr>
        <a:lstStyle/>
        <a:p>
          <a:pPr lvl="0" algn="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فريد عصره وزمانه</a:t>
          </a:r>
          <a:endParaRPr lang="ar-SA" sz="3200" kern="1200" dirty="0"/>
        </a:p>
      </dsp:txBody>
      <dsp:txXfrm rot="10800000">
        <a:off x="262498" y="2736301"/>
        <a:ext cx="7967104" cy="1049997"/>
      </dsp:txXfrm>
    </dsp:sp>
    <dsp:sp modelId="{6390DBB8-8674-4AA6-9D56-DD4C4456B2B1}">
      <dsp:nvSpPr>
        <dsp:cNvPr id="0" name=""/>
        <dsp:cNvSpPr/>
      </dsp:nvSpPr>
      <dsp:spPr>
        <a:xfrm>
          <a:off x="853459" y="2729434"/>
          <a:ext cx="1049997" cy="104999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5A4430-F9B4-4B1F-B4D2-F806A1EB603A}">
      <dsp:nvSpPr>
        <dsp:cNvPr id="0" name=""/>
        <dsp:cNvSpPr/>
      </dsp:nvSpPr>
      <dsp:spPr>
        <a:xfrm rot="10800000">
          <a:off x="-1" y="4092863"/>
          <a:ext cx="8229603" cy="1049997"/>
        </a:xfrm>
        <a:prstGeom prst="homePlate">
          <a:avLst/>
        </a:prstGeom>
        <a:solidFill>
          <a:schemeClr val="bg2">
            <a:lumMod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3020" tIns="121920" rIns="227584" bIns="121920" numCol="1" spcCol="1270" anchor="ctr" anchorCtr="0">
          <a:noAutofit/>
        </a:bodyPr>
        <a:lstStyle/>
        <a:p>
          <a:pPr lvl="0" algn="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رجل موسوعة بكل ما تحمل الكلمة من معنى</a:t>
          </a:r>
          <a:endParaRPr lang="ar-SA" sz="3200" kern="1200" dirty="0"/>
        </a:p>
      </dsp:txBody>
      <dsp:txXfrm rot="10800000">
        <a:off x="262498" y="4092863"/>
        <a:ext cx="7967104" cy="1049997"/>
      </dsp:txXfrm>
    </dsp:sp>
    <dsp:sp modelId="{2CCFCA91-586B-40DB-B254-5109B9C20E1E}">
      <dsp:nvSpPr>
        <dsp:cNvPr id="0" name=""/>
        <dsp:cNvSpPr/>
      </dsp:nvSpPr>
      <dsp:spPr>
        <a:xfrm>
          <a:off x="853459" y="4092863"/>
          <a:ext cx="1049997" cy="104999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F3F15E-A9A5-4744-8BB2-836FB8FEEFA1}">
      <dsp:nvSpPr>
        <dsp:cNvPr id="0" name=""/>
        <dsp:cNvSpPr/>
      </dsp:nvSpPr>
      <dsp:spPr>
        <a:xfrm>
          <a:off x="0" y="878"/>
          <a:ext cx="8229600" cy="1216800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كان عالما بالقرآن  وما تضمنه من أسلوب البيان</a:t>
          </a:r>
          <a:endParaRPr lang="ar-SA" sz="3200" kern="1200" dirty="0"/>
        </a:p>
      </dsp:txBody>
      <dsp:txXfrm>
        <a:off x="59399" y="60277"/>
        <a:ext cx="8110802" cy="1098002"/>
      </dsp:txXfrm>
    </dsp:sp>
    <dsp:sp modelId="{30C7E3F4-B071-493B-A9D3-D5F1F621E97A}">
      <dsp:nvSpPr>
        <dsp:cNvPr id="0" name=""/>
        <dsp:cNvSpPr/>
      </dsp:nvSpPr>
      <dsp:spPr>
        <a:xfrm>
          <a:off x="0" y="1309838"/>
          <a:ext cx="8229600" cy="1216800"/>
        </a:xfrm>
        <a:prstGeom prst="round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smtClean="0"/>
            <a:t>عالما بالسنن وطرقها</a:t>
          </a:r>
          <a:endParaRPr lang="ar-SA" sz="3200" kern="1200"/>
        </a:p>
      </dsp:txBody>
      <dsp:txXfrm>
        <a:off x="59399" y="1369237"/>
        <a:ext cx="8110802" cy="1098002"/>
      </dsp:txXfrm>
    </dsp:sp>
    <dsp:sp modelId="{42E5529F-C20B-4EC0-89EA-CE28DAD65F13}">
      <dsp:nvSpPr>
        <dsp:cNvPr id="0" name=""/>
        <dsp:cNvSpPr/>
      </dsp:nvSpPr>
      <dsp:spPr>
        <a:xfrm>
          <a:off x="0" y="2618798"/>
          <a:ext cx="8229600" cy="1216800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smtClean="0"/>
            <a:t>محيطا بأقوال الصحابة والتابعين والتابعين</a:t>
          </a:r>
          <a:endParaRPr lang="ar-SA" sz="3200" kern="1200"/>
        </a:p>
      </dsp:txBody>
      <dsp:txXfrm>
        <a:off x="59399" y="2678197"/>
        <a:ext cx="8110802" cy="1098002"/>
      </dsp:txXfrm>
    </dsp:sp>
    <dsp:sp modelId="{219DC14F-5D12-4AFF-AD29-D5623C5DF7D5}">
      <dsp:nvSpPr>
        <dsp:cNvPr id="0" name=""/>
        <dsp:cNvSpPr/>
      </dsp:nvSpPr>
      <dsp:spPr>
        <a:xfrm>
          <a:off x="0" y="3927758"/>
          <a:ext cx="8229600" cy="1216800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smtClean="0"/>
            <a:t>ذو معرفة عميقة بالغة العربية وعلومها وأشعار العرب الغريب منه والمشهور.</a:t>
          </a:r>
          <a:endParaRPr lang="ar-SA" sz="3200" kern="1200"/>
        </a:p>
      </dsp:txBody>
      <dsp:txXfrm>
        <a:off x="59399" y="3987157"/>
        <a:ext cx="8110802" cy="109800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56BF4A-7207-495D-BA3B-F4A694DD4332}">
      <dsp:nvSpPr>
        <dsp:cNvPr id="0" name=""/>
        <dsp:cNvSpPr/>
      </dsp:nvSpPr>
      <dsp:spPr>
        <a:xfrm>
          <a:off x="2223372" y="2661"/>
          <a:ext cx="3782854" cy="1348159"/>
        </a:xfrm>
        <a:prstGeom prst="ellipse">
          <a:avLst/>
        </a:prstGeom>
        <a:solidFill>
          <a:schemeClr val="accent4"/>
        </a:solidFill>
        <a:ln w="25400" cap="flat" cmpd="sng" algn="ctr">
          <a:solidFill>
            <a:schemeClr val="accent4">
              <a:shade val="50000"/>
            </a:schemeClr>
          </a:solidFill>
          <a:prstDash val="solid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برع في علوم كثيرة منها علم:</a:t>
          </a:r>
          <a:endParaRPr lang="ar-SA" sz="3600" kern="1200" dirty="0"/>
        </a:p>
      </dsp:txBody>
      <dsp:txXfrm>
        <a:off x="2777358" y="200094"/>
        <a:ext cx="2674882" cy="953293"/>
      </dsp:txXfrm>
    </dsp:sp>
    <dsp:sp modelId="{6A22805F-4E4B-426D-BEFB-5D1FBB256ED1}">
      <dsp:nvSpPr>
        <dsp:cNvPr id="0" name=""/>
        <dsp:cNvSpPr/>
      </dsp:nvSpPr>
      <dsp:spPr>
        <a:xfrm rot="2064673">
          <a:off x="5030799" y="1134501"/>
          <a:ext cx="168759" cy="4550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000" kern="1200"/>
        </a:p>
      </dsp:txBody>
      <dsp:txXfrm>
        <a:off x="5035229" y="1211196"/>
        <a:ext cx="118131" cy="273001"/>
      </dsp:txXfrm>
    </dsp:sp>
    <dsp:sp modelId="{298B7564-8FC7-4272-926C-A5040CCB1A01}">
      <dsp:nvSpPr>
        <dsp:cNvPr id="0" name=""/>
        <dsp:cNvSpPr/>
      </dsp:nvSpPr>
      <dsp:spPr>
        <a:xfrm>
          <a:off x="4834878" y="1296140"/>
          <a:ext cx="2336414" cy="1348159"/>
        </a:xfrm>
        <a:prstGeom prst="ellipse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التفسير </a:t>
          </a:r>
          <a:endParaRPr lang="ar-SA" sz="3200" kern="1200" dirty="0"/>
        </a:p>
      </dsp:txBody>
      <dsp:txXfrm>
        <a:off x="5177038" y="1493573"/>
        <a:ext cx="1652094" cy="953293"/>
      </dsp:txXfrm>
    </dsp:sp>
    <dsp:sp modelId="{2B5A559A-E284-4FBE-A283-82D8A67B5271}">
      <dsp:nvSpPr>
        <dsp:cNvPr id="0" name=""/>
        <dsp:cNvSpPr/>
      </dsp:nvSpPr>
      <dsp:spPr>
        <a:xfrm rot="5400006">
          <a:off x="5902375" y="2601113"/>
          <a:ext cx="201416" cy="4550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000" kern="1200"/>
        </a:p>
      </dsp:txBody>
      <dsp:txXfrm rot="10800000">
        <a:off x="5932588" y="2661902"/>
        <a:ext cx="140991" cy="273001"/>
      </dsp:txXfrm>
    </dsp:sp>
    <dsp:sp modelId="{86B163F9-0E09-4ECC-ABB8-362DC58368F2}">
      <dsp:nvSpPr>
        <dsp:cNvPr id="0" name=""/>
        <dsp:cNvSpPr/>
      </dsp:nvSpPr>
      <dsp:spPr>
        <a:xfrm>
          <a:off x="4834875" y="3024331"/>
          <a:ext cx="2336414" cy="1348159"/>
        </a:xfrm>
        <a:prstGeom prst="ellipse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والقراءات</a:t>
          </a:r>
          <a:endParaRPr lang="ar-SA" sz="1800" kern="1200" dirty="0"/>
        </a:p>
      </dsp:txBody>
      <dsp:txXfrm>
        <a:off x="5177035" y="3221764"/>
        <a:ext cx="1652094" cy="953293"/>
      </dsp:txXfrm>
    </dsp:sp>
    <dsp:sp modelId="{31E4C3DD-AD41-4398-829C-3A0F6305B453}">
      <dsp:nvSpPr>
        <dsp:cNvPr id="0" name=""/>
        <dsp:cNvSpPr/>
      </dsp:nvSpPr>
      <dsp:spPr>
        <a:xfrm rot="9253820">
          <a:off x="4876233" y="3972825"/>
          <a:ext cx="174362" cy="4550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000" kern="1200"/>
        </a:p>
      </dsp:txBody>
      <dsp:txXfrm rot="10800000">
        <a:off x="4925941" y="4052455"/>
        <a:ext cx="122053" cy="273001"/>
      </dsp:txXfrm>
    </dsp:sp>
    <dsp:sp modelId="{DC5FE94C-C52F-4C41-B211-D7E891D85DAD}">
      <dsp:nvSpPr>
        <dsp:cNvPr id="0" name=""/>
        <dsp:cNvSpPr/>
      </dsp:nvSpPr>
      <dsp:spPr>
        <a:xfrm>
          <a:off x="2746651" y="4032454"/>
          <a:ext cx="2336414" cy="1348159"/>
        </a:xfrm>
        <a:prstGeom prst="ellipse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والحديث</a:t>
          </a:r>
          <a:endParaRPr lang="ar-SA" sz="1800" kern="1200" dirty="0"/>
        </a:p>
      </dsp:txBody>
      <dsp:txXfrm>
        <a:off x="3088811" y="4229887"/>
        <a:ext cx="1652094" cy="953293"/>
      </dsp:txXfrm>
    </dsp:sp>
    <dsp:sp modelId="{B9D0A964-6EDC-4708-B58A-9D4DA1E9960E}">
      <dsp:nvSpPr>
        <dsp:cNvPr id="0" name=""/>
        <dsp:cNvSpPr/>
      </dsp:nvSpPr>
      <dsp:spPr>
        <a:xfrm rot="12696458">
          <a:off x="2897574" y="3905493"/>
          <a:ext cx="170578" cy="4550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000" kern="1200"/>
        </a:p>
      </dsp:txBody>
      <dsp:txXfrm rot="10800000">
        <a:off x="2944951" y="4009904"/>
        <a:ext cx="119405" cy="273001"/>
      </dsp:txXfrm>
    </dsp:sp>
    <dsp:sp modelId="{65575ACC-F9D7-48BC-A52C-F657710B5DEB}">
      <dsp:nvSpPr>
        <dsp:cNvPr id="0" name=""/>
        <dsp:cNvSpPr/>
      </dsp:nvSpPr>
      <dsp:spPr>
        <a:xfrm>
          <a:off x="874438" y="2880317"/>
          <a:ext cx="2336414" cy="1348159"/>
        </a:xfrm>
        <a:prstGeom prst="ellipse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والفقه</a:t>
          </a:r>
          <a:endParaRPr lang="ar-SA" sz="1800" kern="1200" dirty="0"/>
        </a:p>
      </dsp:txBody>
      <dsp:txXfrm>
        <a:off x="1216598" y="3077750"/>
        <a:ext cx="1652094" cy="953293"/>
      </dsp:txXfrm>
    </dsp:sp>
    <dsp:sp modelId="{266BDA54-D22B-499F-B358-5F2C7B3772FE}">
      <dsp:nvSpPr>
        <dsp:cNvPr id="0" name=""/>
        <dsp:cNvSpPr/>
      </dsp:nvSpPr>
      <dsp:spPr>
        <a:xfrm rot="16665930">
          <a:off x="2085938" y="2538413"/>
          <a:ext cx="128465" cy="4550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000" kern="1200"/>
        </a:p>
      </dsp:txBody>
      <dsp:txXfrm>
        <a:off x="2102604" y="2648507"/>
        <a:ext cx="89926" cy="273001"/>
      </dsp:txXfrm>
    </dsp:sp>
    <dsp:sp modelId="{0BAD3CB9-3418-428C-83E3-8F87A26F3622}">
      <dsp:nvSpPr>
        <dsp:cNvPr id="0" name=""/>
        <dsp:cNvSpPr/>
      </dsp:nvSpPr>
      <dsp:spPr>
        <a:xfrm>
          <a:off x="1090471" y="1296148"/>
          <a:ext cx="2336414" cy="1348159"/>
        </a:xfrm>
        <a:prstGeom prst="ellipse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والتاريخ</a:t>
          </a:r>
          <a:endParaRPr lang="ar-SA" sz="1800" kern="1200" dirty="0"/>
        </a:p>
      </dsp:txBody>
      <dsp:txXfrm>
        <a:off x="1432631" y="1493581"/>
        <a:ext cx="1652094" cy="953293"/>
      </dsp:txXfrm>
    </dsp:sp>
    <dsp:sp modelId="{C371C345-03E7-49AB-83FD-998F8F6D2D38}">
      <dsp:nvSpPr>
        <dsp:cNvPr id="0" name=""/>
        <dsp:cNvSpPr/>
      </dsp:nvSpPr>
      <dsp:spPr>
        <a:xfrm rot="19507697">
          <a:off x="3044196" y="1139071"/>
          <a:ext cx="161422" cy="4550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000" kern="1200"/>
        </a:p>
      </dsp:txBody>
      <dsp:txXfrm>
        <a:off x="3048544" y="1243916"/>
        <a:ext cx="112995" cy="273001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9392F3-3D92-4CBB-9AD8-B659F9F7FB53}">
      <dsp:nvSpPr>
        <dsp:cNvPr id="0" name=""/>
        <dsp:cNvSpPr/>
      </dsp:nvSpPr>
      <dsp:spPr>
        <a:xfrm rot="10800000">
          <a:off x="-1" y="2680"/>
          <a:ext cx="8229603" cy="768651"/>
        </a:xfrm>
        <a:prstGeom prst="homePlate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38954" tIns="121920" rIns="227584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/>
            <a:t>وقد اعتُبِر الطبري أباً للتفسير.</a:t>
          </a:r>
          <a:endParaRPr lang="ar-SA" sz="3200" kern="1200" dirty="0"/>
        </a:p>
      </dsp:txBody>
      <dsp:txXfrm rot="10800000">
        <a:off x="192162" y="2680"/>
        <a:ext cx="8037440" cy="768651"/>
      </dsp:txXfrm>
    </dsp:sp>
    <dsp:sp modelId="{6E257C23-34A7-43C1-A347-0E7D0F022DED}">
      <dsp:nvSpPr>
        <dsp:cNvPr id="0" name=""/>
        <dsp:cNvSpPr/>
      </dsp:nvSpPr>
      <dsp:spPr>
        <a:xfrm>
          <a:off x="93602" y="866"/>
          <a:ext cx="768651" cy="768651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AEAD2A-6C9B-44FF-9B73-1F7C52A05315}">
      <dsp:nvSpPr>
        <dsp:cNvPr id="0" name=""/>
        <dsp:cNvSpPr/>
      </dsp:nvSpPr>
      <dsp:spPr>
        <a:xfrm rot="10800000">
          <a:off x="142944" y="1000780"/>
          <a:ext cx="7943710" cy="1075666"/>
        </a:xfrm>
        <a:prstGeom prst="homePlate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38954" tIns="121920" rIns="227584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/>
            <a:t>كما اعتُبِر أباً للتاريخ الإسلامي، وذلك بالنظر لما في هذين الكتابين من الناحية العلمية العالية.</a:t>
          </a:r>
          <a:endParaRPr lang="ar-SA" sz="3200" kern="1200" dirty="0"/>
        </a:p>
      </dsp:txBody>
      <dsp:txXfrm rot="10800000">
        <a:off x="411860" y="1000780"/>
        <a:ext cx="7674794" cy="1075666"/>
      </dsp:txXfrm>
    </dsp:sp>
    <dsp:sp modelId="{3B5EF62F-75B9-4918-BFE1-CA1C793EB165}">
      <dsp:nvSpPr>
        <dsp:cNvPr id="0" name=""/>
        <dsp:cNvSpPr/>
      </dsp:nvSpPr>
      <dsp:spPr>
        <a:xfrm>
          <a:off x="0" y="1080121"/>
          <a:ext cx="928277" cy="945933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D03A80-136C-4F06-9796-D29954DA79AA}">
      <dsp:nvSpPr>
        <dsp:cNvPr id="0" name=""/>
        <dsp:cNvSpPr/>
      </dsp:nvSpPr>
      <dsp:spPr>
        <a:xfrm rot="10800000">
          <a:off x="-1" y="2304258"/>
          <a:ext cx="8229603" cy="768651"/>
        </a:xfrm>
        <a:prstGeom prst="homePlate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338954" tIns="137160" rIns="256032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1" kern="1200" dirty="0" smtClean="0"/>
            <a:t>كان مجتهدا .</a:t>
          </a:r>
          <a:endParaRPr lang="ar-SA" sz="3600" kern="1200" dirty="0"/>
        </a:p>
      </dsp:txBody>
      <dsp:txXfrm rot="10800000">
        <a:off x="192162" y="2304258"/>
        <a:ext cx="8037440" cy="768651"/>
      </dsp:txXfrm>
    </dsp:sp>
    <dsp:sp modelId="{CFB583F3-3A00-44BA-BEF9-FC4B92414366}">
      <dsp:nvSpPr>
        <dsp:cNvPr id="0" name=""/>
        <dsp:cNvSpPr/>
      </dsp:nvSpPr>
      <dsp:spPr>
        <a:xfrm>
          <a:off x="93602" y="2336657"/>
          <a:ext cx="768651" cy="768651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342746-F719-439E-8001-3185C2C8BC08}">
      <dsp:nvSpPr>
        <dsp:cNvPr id="0" name=""/>
        <dsp:cNvSpPr/>
      </dsp:nvSpPr>
      <dsp:spPr>
        <a:xfrm rot="10800000">
          <a:off x="-1" y="3312366"/>
          <a:ext cx="8229603" cy="768651"/>
        </a:xfrm>
        <a:prstGeom prst="homePlate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338954" tIns="137160" rIns="256032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1" kern="1200" dirty="0" smtClean="0"/>
            <a:t>له مذب يقال له </a:t>
          </a:r>
          <a:r>
            <a:rPr lang="ar-SA" sz="3600" b="1" kern="1200" dirty="0" err="1" smtClean="0"/>
            <a:t>الجريرية</a:t>
          </a:r>
          <a:r>
            <a:rPr lang="ar-SA" sz="3600" b="1" kern="1200" dirty="0" smtClean="0"/>
            <a:t>.</a:t>
          </a:r>
          <a:endParaRPr lang="ar-SA" sz="3600" kern="1200" dirty="0"/>
        </a:p>
      </dsp:txBody>
      <dsp:txXfrm rot="10800000">
        <a:off x="192162" y="3312366"/>
        <a:ext cx="8037440" cy="768651"/>
      </dsp:txXfrm>
    </dsp:sp>
    <dsp:sp modelId="{40949134-F54F-4071-9357-1B62BF2773A6}">
      <dsp:nvSpPr>
        <dsp:cNvPr id="0" name=""/>
        <dsp:cNvSpPr/>
      </dsp:nvSpPr>
      <dsp:spPr>
        <a:xfrm>
          <a:off x="93602" y="3351045"/>
          <a:ext cx="768651" cy="768651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8CAA93-04E7-4B09-82E3-7EDAC3F25DB1}">
      <dsp:nvSpPr>
        <dsp:cNvPr id="0" name=""/>
        <dsp:cNvSpPr/>
      </dsp:nvSpPr>
      <dsp:spPr>
        <a:xfrm rot="10800000">
          <a:off x="-1" y="4302096"/>
          <a:ext cx="8229603" cy="768651"/>
        </a:xfrm>
        <a:prstGeom prst="homePlate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338954" tIns="137160" rIns="256032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1" kern="1200" dirty="0" smtClean="0"/>
            <a:t>وقبل ذلك كان شافعي المذهب.</a:t>
          </a:r>
          <a:endParaRPr lang="ar-SA" sz="3600" kern="1200" dirty="0"/>
        </a:p>
      </dsp:txBody>
      <dsp:txXfrm rot="10800000">
        <a:off x="192162" y="4302096"/>
        <a:ext cx="8037440" cy="768651"/>
      </dsp:txXfrm>
    </dsp:sp>
    <dsp:sp modelId="{4707A0BF-1A4B-49D8-AF4D-1FE3E92C3F19}">
      <dsp:nvSpPr>
        <dsp:cNvPr id="0" name=""/>
        <dsp:cNvSpPr/>
      </dsp:nvSpPr>
      <dsp:spPr>
        <a:xfrm>
          <a:off x="93602" y="4297807"/>
          <a:ext cx="768651" cy="768651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C26DDF-2307-4A1E-A654-1AF6C91FF8EF}">
      <dsp:nvSpPr>
        <dsp:cNvPr id="0" name=""/>
        <dsp:cNvSpPr/>
      </dsp:nvSpPr>
      <dsp:spPr>
        <a:xfrm>
          <a:off x="0" y="20179"/>
          <a:ext cx="8229600" cy="1597049"/>
        </a:xfrm>
        <a:prstGeom prst="roundRect">
          <a:avLst/>
        </a:prstGeom>
        <a:solidFill>
          <a:schemeClr val="bg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r" defTabSz="1866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200" b="1" kern="1200" dirty="0" smtClean="0"/>
            <a:t>توثيق العلماء له:</a:t>
          </a:r>
          <a:endParaRPr lang="ar-SA" sz="4200" b="1" kern="1200" dirty="0"/>
        </a:p>
      </dsp:txBody>
      <dsp:txXfrm>
        <a:off x="77962" y="98141"/>
        <a:ext cx="8073676" cy="1441125"/>
      </dsp:txXfrm>
    </dsp:sp>
    <dsp:sp modelId="{CB693D94-5BF2-4681-98B7-D6A766F02A8F}">
      <dsp:nvSpPr>
        <dsp:cNvPr id="0" name=""/>
        <dsp:cNvSpPr/>
      </dsp:nvSpPr>
      <dsp:spPr>
        <a:xfrm>
          <a:off x="0" y="1738189"/>
          <a:ext cx="8229600" cy="1597049"/>
        </a:xfrm>
        <a:prstGeom prst="round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r" defTabSz="1866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200" b="0" kern="1200" dirty="0" smtClean="0"/>
            <a:t>صاحب لسان الميزان فقال: "ثقة، صادق، فيه تشيع يسير، وموالاة لا تضر.</a:t>
          </a:r>
          <a:endParaRPr lang="ar-SA" sz="4200" b="0" kern="1200" dirty="0"/>
        </a:p>
      </dsp:txBody>
      <dsp:txXfrm>
        <a:off x="77962" y="1816151"/>
        <a:ext cx="8073676" cy="1441125"/>
      </dsp:txXfrm>
    </dsp:sp>
    <dsp:sp modelId="{824CE93D-FB43-4EC3-930D-EAB0256D045D}">
      <dsp:nvSpPr>
        <dsp:cNvPr id="0" name=""/>
        <dsp:cNvSpPr/>
      </dsp:nvSpPr>
      <dsp:spPr>
        <a:xfrm>
          <a:off x="0" y="3456199"/>
          <a:ext cx="8229600" cy="1597049"/>
        </a:xfrm>
        <a:prstGeom prst="round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r" defTabSz="1866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200" b="0" kern="1200" dirty="0" smtClean="0"/>
            <a:t>كان يضع للروافض، وهذا رجم بالظن الكاذب</a:t>
          </a:r>
          <a:endParaRPr lang="ar-SA" sz="4200" b="0" kern="1200" dirty="0"/>
        </a:p>
      </dsp:txBody>
      <dsp:txXfrm>
        <a:off x="77962" y="3534161"/>
        <a:ext cx="8073676" cy="1441125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9987F3-4A2A-4049-8BA7-633F7DA44F6F}">
      <dsp:nvSpPr>
        <dsp:cNvPr id="0" name=""/>
        <dsp:cNvSpPr/>
      </dsp:nvSpPr>
      <dsp:spPr>
        <a:xfrm>
          <a:off x="0" y="0"/>
          <a:ext cx="4929413" cy="4929413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E36B50-CF16-4FBE-A7F9-D8095FCA8E26}">
      <dsp:nvSpPr>
        <dsp:cNvPr id="0" name=""/>
        <dsp:cNvSpPr/>
      </dsp:nvSpPr>
      <dsp:spPr>
        <a:xfrm>
          <a:off x="2464706" y="0"/>
          <a:ext cx="5764893" cy="4929413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/>
            <a:t>التعريف بهذا التفسير وطريقة مؤلفة فيه:</a:t>
          </a:r>
          <a:endParaRPr lang="ar-SA" sz="3200" kern="1200" dirty="0"/>
        </a:p>
      </dsp:txBody>
      <dsp:txXfrm>
        <a:off x="2464706" y="0"/>
        <a:ext cx="5764893" cy="1047500"/>
      </dsp:txXfrm>
    </dsp:sp>
    <dsp:sp modelId="{C3DD0C63-19C5-4410-8381-9F7502F7372D}">
      <dsp:nvSpPr>
        <dsp:cNvPr id="0" name=""/>
        <dsp:cNvSpPr/>
      </dsp:nvSpPr>
      <dsp:spPr>
        <a:xfrm>
          <a:off x="646985" y="1047500"/>
          <a:ext cx="3635442" cy="3635442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94C020-6CF9-4821-B88A-C3D0D94CFFB2}">
      <dsp:nvSpPr>
        <dsp:cNvPr id="0" name=""/>
        <dsp:cNvSpPr/>
      </dsp:nvSpPr>
      <dsp:spPr>
        <a:xfrm>
          <a:off x="2464706" y="1047500"/>
          <a:ext cx="5764893" cy="3635442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Low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من الأمور التي تفرد بها كتاب جامع البيان أنه جمع بين </a:t>
          </a:r>
          <a:r>
            <a:rPr lang="ar-SA" sz="3200" u="sng" kern="1200" dirty="0" smtClean="0"/>
            <a:t>النقل والعقل </a:t>
          </a:r>
          <a:r>
            <a:rPr lang="ar-SA" sz="3200" kern="1200" dirty="0" smtClean="0"/>
            <a:t>.</a:t>
          </a:r>
          <a:endParaRPr lang="ar-SA" sz="3200" kern="1200" dirty="0"/>
        </a:p>
      </dsp:txBody>
      <dsp:txXfrm>
        <a:off x="2464706" y="1047500"/>
        <a:ext cx="5764893" cy="1047500"/>
      </dsp:txXfrm>
    </dsp:sp>
    <dsp:sp modelId="{8856D958-788D-4653-B7AB-E286C2CF4FFA}">
      <dsp:nvSpPr>
        <dsp:cNvPr id="0" name=""/>
        <dsp:cNvSpPr/>
      </dsp:nvSpPr>
      <dsp:spPr>
        <a:xfrm>
          <a:off x="1293970" y="2095000"/>
          <a:ext cx="2341471" cy="2341471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3126E4-9219-434F-A223-CF917D5097B7}">
      <dsp:nvSpPr>
        <dsp:cNvPr id="0" name=""/>
        <dsp:cNvSpPr/>
      </dsp:nvSpPr>
      <dsp:spPr>
        <a:xfrm>
          <a:off x="2464706" y="2095000"/>
          <a:ext cx="5764893" cy="2341471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Low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ويقع تفسير ابن جرير </a:t>
          </a:r>
          <a:r>
            <a:rPr lang="ar-SA" sz="3200" kern="1200" dirty="0" err="1" smtClean="0"/>
            <a:t>فى</a:t>
          </a:r>
          <a:r>
            <a:rPr lang="ar-SA" sz="3200" kern="1200" dirty="0" smtClean="0"/>
            <a:t> ثلاثين جزءاً من الحجم الكبير.</a:t>
          </a:r>
          <a:endParaRPr lang="ar-SA" sz="3200" kern="1200" dirty="0"/>
        </a:p>
      </dsp:txBody>
      <dsp:txXfrm>
        <a:off x="2464706" y="2095000"/>
        <a:ext cx="5764893" cy="1047500"/>
      </dsp:txXfrm>
    </dsp:sp>
    <dsp:sp modelId="{C275A1A3-0632-42D1-9588-47883B919184}">
      <dsp:nvSpPr>
        <dsp:cNvPr id="0" name=""/>
        <dsp:cNvSpPr/>
      </dsp:nvSpPr>
      <dsp:spPr>
        <a:xfrm>
          <a:off x="1940956" y="3142500"/>
          <a:ext cx="1047500" cy="1047500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AAA000-1B7E-4F18-8772-18295B9927DA}">
      <dsp:nvSpPr>
        <dsp:cNvPr id="0" name=""/>
        <dsp:cNvSpPr/>
      </dsp:nvSpPr>
      <dsp:spPr>
        <a:xfrm>
          <a:off x="2464706" y="3142500"/>
          <a:ext cx="5764893" cy="1047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Low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أجمع أهل العلم على أنه لم يؤلف مثله.</a:t>
          </a:r>
          <a:endParaRPr lang="ar-SA" sz="3200" kern="1200" dirty="0"/>
        </a:p>
      </dsp:txBody>
      <dsp:txXfrm>
        <a:off x="2464706" y="3142500"/>
        <a:ext cx="5764893" cy="1047500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7AB4E6-4AA2-4ADB-8F8E-1A4F79D3CE04}">
      <dsp:nvSpPr>
        <dsp:cNvPr id="0" name=""/>
        <dsp:cNvSpPr/>
      </dsp:nvSpPr>
      <dsp:spPr>
        <a:xfrm rot="10800000">
          <a:off x="-1" y="183157"/>
          <a:ext cx="8229603" cy="2754223"/>
        </a:xfrm>
        <a:prstGeom prst="homePlate">
          <a:avLst/>
        </a:prstGeom>
        <a:solidFill>
          <a:schemeClr val="bg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4536" tIns="121920" rIns="227584" bIns="121920" numCol="1" spcCol="1270" anchor="ctr" anchorCtr="0">
          <a:noAutofit/>
        </a:bodyPr>
        <a:lstStyle/>
        <a:p>
          <a:pPr lvl="0" algn="justLow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قال </a:t>
          </a:r>
          <a:r>
            <a:rPr lang="ar-SA" sz="3200" kern="1200" dirty="0" err="1" smtClean="0"/>
            <a:t>السيوطى</a:t>
          </a:r>
          <a:r>
            <a:rPr lang="ar-SA" sz="3200" kern="1200" dirty="0" smtClean="0"/>
            <a:t> رضى الله عنه: "وكتابه - يعنى تفسير محمد بن جرير - أجَّل التفاسير وأعظمها، فإنه يتعرض لتوجيه الأقوال، وترجيح بعضها على بعض، والإعراب، والاستنباط، فهو يفوق بذلك على تفاسير الأقدمين". </a:t>
          </a:r>
          <a:endParaRPr lang="ar-SA" sz="3200" kern="1200" dirty="0"/>
        </a:p>
      </dsp:txBody>
      <dsp:txXfrm rot="10800000">
        <a:off x="688555" y="183157"/>
        <a:ext cx="7541047" cy="2754223"/>
      </dsp:txXfrm>
    </dsp:sp>
    <dsp:sp modelId="{4D6AF605-9DE6-4B61-A04A-A0C68D902231}">
      <dsp:nvSpPr>
        <dsp:cNvPr id="0" name=""/>
        <dsp:cNvSpPr/>
      </dsp:nvSpPr>
      <dsp:spPr>
        <a:xfrm>
          <a:off x="1018467" y="216014"/>
          <a:ext cx="692604" cy="2754223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64B4F5-ED7E-4310-8ADA-2F5E633559FA}">
      <dsp:nvSpPr>
        <dsp:cNvPr id="0" name=""/>
        <dsp:cNvSpPr/>
      </dsp:nvSpPr>
      <dsp:spPr>
        <a:xfrm rot="10800000">
          <a:off x="-1" y="3759537"/>
          <a:ext cx="8229603" cy="1385897"/>
        </a:xfrm>
        <a:prstGeom prst="homePlate">
          <a:avLst/>
        </a:prstGeom>
        <a:solidFill>
          <a:schemeClr val="bg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4536" tIns="121920" rIns="227584" bIns="121920" numCol="1" spcCol="1270" anchor="ctr" anchorCtr="0">
          <a:noAutofit/>
        </a:bodyPr>
        <a:lstStyle/>
        <a:p>
          <a:pPr lvl="0" algn="justLow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وقال </a:t>
          </a:r>
          <a:r>
            <a:rPr lang="ar-SA" sz="3200" kern="1200" dirty="0" err="1" smtClean="0"/>
            <a:t>النووى</a:t>
          </a:r>
          <a:r>
            <a:rPr lang="ar-SA" sz="3200" kern="1200" dirty="0" smtClean="0"/>
            <a:t>: "أجمعت الأُمة على أنه لم يُصنَّف مثل تفسير </a:t>
          </a:r>
          <a:r>
            <a:rPr lang="ar-SA" sz="3200" kern="1200" dirty="0" err="1" smtClean="0"/>
            <a:t>الطبرى</a:t>
          </a:r>
          <a:r>
            <a:rPr lang="ar-SA" sz="3200" kern="1200" dirty="0" smtClean="0"/>
            <a:t>"</a:t>
          </a:r>
          <a:endParaRPr lang="ar-SA" sz="3200" kern="1200" dirty="0"/>
        </a:p>
      </dsp:txBody>
      <dsp:txXfrm rot="10800000">
        <a:off x="346473" y="3759537"/>
        <a:ext cx="7883129" cy="1385897"/>
      </dsp:txXfrm>
    </dsp:sp>
    <dsp:sp modelId="{4614F8A4-4AF8-4A87-B7D2-CD82DEDEA940}">
      <dsp:nvSpPr>
        <dsp:cNvPr id="0" name=""/>
        <dsp:cNvSpPr/>
      </dsp:nvSpPr>
      <dsp:spPr>
        <a:xfrm>
          <a:off x="514402" y="3816425"/>
          <a:ext cx="369231" cy="1282311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F786D9-6AA3-4A05-AF4B-D2D7002D192C}">
      <dsp:nvSpPr>
        <dsp:cNvPr id="0" name=""/>
        <dsp:cNvSpPr/>
      </dsp:nvSpPr>
      <dsp:spPr>
        <a:xfrm>
          <a:off x="6777954" y="0"/>
          <a:ext cx="1449020" cy="1562944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</dsp:sp>
    <dsp:sp modelId="{41C0A52D-2678-42A9-8726-3211B2FE6158}">
      <dsp:nvSpPr>
        <dsp:cNvPr id="0" name=""/>
        <dsp:cNvSpPr/>
      </dsp:nvSpPr>
      <dsp:spPr>
        <a:xfrm>
          <a:off x="2625" y="0"/>
          <a:ext cx="6775329" cy="1562944"/>
        </a:xfrm>
        <a:prstGeom prst="round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justLow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ويظهر مما بأيدينا من المراجع، أن هذا التفسير كان أوسع مما هو عليه اليوم، اختصر مؤلفه إلى هذا القدر الذى هو عليه الآن.</a:t>
          </a:r>
          <a:endParaRPr lang="ar-SA" sz="3200" kern="1200" dirty="0"/>
        </a:p>
      </dsp:txBody>
      <dsp:txXfrm>
        <a:off x="78922" y="76297"/>
        <a:ext cx="6622735" cy="1410350"/>
      </dsp:txXfrm>
    </dsp:sp>
    <dsp:sp modelId="{E1ECBEBA-842C-4F6A-96C6-C931D5573602}">
      <dsp:nvSpPr>
        <dsp:cNvPr id="0" name=""/>
        <dsp:cNvSpPr/>
      </dsp:nvSpPr>
      <dsp:spPr>
        <a:xfrm>
          <a:off x="6777954" y="1719238"/>
          <a:ext cx="1449020" cy="1562944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</dsp:sp>
    <dsp:sp modelId="{8AB7121B-09C7-4AAC-AA25-1AD06A5CCA80}">
      <dsp:nvSpPr>
        <dsp:cNvPr id="0" name=""/>
        <dsp:cNvSpPr/>
      </dsp:nvSpPr>
      <dsp:spPr>
        <a:xfrm>
          <a:off x="2625" y="1719238"/>
          <a:ext cx="6775329" cy="1562944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justLow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كما أن كتابه </a:t>
          </a:r>
          <a:r>
            <a:rPr lang="ar-SA" sz="3200" kern="1200" dirty="0" err="1" smtClean="0"/>
            <a:t>فى</a:t>
          </a:r>
          <a:r>
            <a:rPr lang="ar-SA" sz="3200" kern="1200" dirty="0" smtClean="0"/>
            <a:t> التاريخ ظفر بمثل هذا البسط والاختصار.</a:t>
          </a:r>
          <a:endParaRPr lang="ar-SA" sz="3200" kern="1200" dirty="0"/>
        </a:p>
      </dsp:txBody>
      <dsp:txXfrm>
        <a:off x="78922" y="1795535"/>
        <a:ext cx="6622735" cy="1410350"/>
      </dsp:txXfrm>
    </dsp:sp>
    <dsp:sp modelId="{F94CE8DB-81EA-4464-8CCF-7E49ABE9FD5B}">
      <dsp:nvSpPr>
        <dsp:cNvPr id="0" name=""/>
        <dsp:cNvSpPr/>
      </dsp:nvSpPr>
      <dsp:spPr>
        <a:xfrm>
          <a:off x="6777954" y="3438476"/>
          <a:ext cx="1449020" cy="1562944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</dsp:sp>
    <dsp:sp modelId="{64C4464F-1FDA-426A-8B9A-CB3DEDB1EFDB}">
      <dsp:nvSpPr>
        <dsp:cNvPr id="0" name=""/>
        <dsp:cNvSpPr/>
      </dsp:nvSpPr>
      <dsp:spPr>
        <a:xfrm>
          <a:off x="2625" y="3438476"/>
          <a:ext cx="6775329" cy="1562944"/>
        </a:xfrm>
        <a:prstGeom prst="round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justLow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من </a:t>
          </a:r>
          <a:r>
            <a:rPr lang="ar-SA" sz="3200" kern="1200" dirty="0" smtClean="0"/>
            <a:t>مما سبق </a:t>
          </a:r>
          <a:r>
            <a:rPr lang="ar-SA" sz="3200" kern="1200" dirty="0" smtClean="0"/>
            <a:t>ذكره يتبيّن أن للكتاب الأوَّلية بين كتب التفسير، </a:t>
          </a:r>
          <a:r>
            <a:rPr lang="ar-SA" sz="3200" u="sng" kern="1200" dirty="0" smtClean="0"/>
            <a:t>أوَّلية زمنية</a:t>
          </a:r>
          <a:r>
            <a:rPr lang="ar-SA" sz="3200" kern="1200" dirty="0" smtClean="0"/>
            <a:t>، </a:t>
          </a:r>
          <a:r>
            <a:rPr lang="ar-SA" sz="3200" u="sng" kern="1200" dirty="0" smtClean="0"/>
            <a:t>وأوَّلية من ناحية الفن والصناعة.</a:t>
          </a:r>
          <a:endParaRPr lang="ar-SA" sz="3200" u="sng" kern="1200" dirty="0"/>
        </a:p>
      </dsp:txBody>
      <dsp:txXfrm>
        <a:off x="78922" y="3514773"/>
        <a:ext cx="6622735" cy="1410350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4FC5B0-8267-4265-8805-4BB263BE5676}">
      <dsp:nvSpPr>
        <dsp:cNvPr id="0" name=""/>
        <dsp:cNvSpPr/>
      </dsp:nvSpPr>
      <dsp:spPr>
        <a:xfrm rot="5400000">
          <a:off x="3537953" y="-60753"/>
          <a:ext cx="4116349" cy="5266944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285750" lvl="1" indent="-285750" algn="r" defTabSz="1422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3200" kern="1200" dirty="0" smtClean="0"/>
            <a:t>إذا أراد أن يفسِّر الآية من القرآن يقول: "القول </a:t>
          </a:r>
          <a:r>
            <a:rPr lang="ar-SA" sz="3200" kern="1200" dirty="0" err="1" smtClean="0"/>
            <a:t>فى</a:t>
          </a:r>
          <a:r>
            <a:rPr lang="ar-SA" sz="3200" kern="1200" dirty="0" smtClean="0"/>
            <a:t> </a:t>
          </a:r>
          <a:r>
            <a:rPr lang="ar-SA" sz="3200" u="sng" kern="1200" dirty="0" smtClean="0"/>
            <a:t>تأويل قوله تعالى كذا وكذا" .</a:t>
          </a:r>
          <a:endParaRPr lang="ar-SA" sz="3200" u="sng" kern="1200" dirty="0"/>
        </a:p>
        <a:p>
          <a:pPr marL="285750" lvl="1" indent="-285750" algn="r" defTabSz="1422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3200" kern="1200" dirty="0" smtClean="0"/>
            <a:t>ثم يشرع في تفسيرها بعبارة مختصرة.</a:t>
          </a:r>
          <a:endParaRPr lang="ar-SA" sz="3200" kern="1200" dirty="0"/>
        </a:p>
        <a:p>
          <a:pPr marL="285750" lvl="1" indent="-285750" algn="justLow" defTabSz="1422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3200" kern="1200" dirty="0" smtClean="0"/>
            <a:t>ويستشهد على ما قاله بما يرويه بسنده إلى الصحابة أو التابعين من التفسير المأثور.</a:t>
          </a:r>
          <a:endParaRPr lang="ar-SA" sz="3200" kern="1200" dirty="0"/>
        </a:p>
      </dsp:txBody>
      <dsp:txXfrm rot="-5400000">
        <a:off x="2962656" y="715488"/>
        <a:ext cx="5066000" cy="3714461"/>
      </dsp:txXfrm>
    </dsp:sp>
    <dsp:sp modelId="{20A66F41-02AE-4464-900B-8B28A62BB88B}">
      <dsp:nvSpPr>
        <dsp:cNvPr id="0" name=""/>
        <dsp:cNvSpPr/>
      </dsp:nvSpPr>
      <dsp:spPr>
        <a:xfrm>
          <a:off x="0" y="0"/>
          <a:ext cx="2962656" cy="514543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lvl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800" kern="1200" dirty="0" smtClean="0"/>
            <a:t>طريقة ابن جرير </a:t>
          </a:r>
          <a:r>
            <a:rPr lang="ar-SA" sz="4800" kern="1200" dirty="0" err="1" smtClean="0"/>
            <a:t>فى</a:t>
          </a:r>
          <a:r>
            <a:rPr lang="ar-SA" sz="4800" kern="1200" dirty="0" smtClean="0"/>
            <a:t> تفسيره:</a:t>
          </a:r>
          <a:endParaRPr lang="ar-SA" sz="4800" kern="1200" dirty="0"/>
        </a:p>
      </dsp:txBody>
      <dsp:txXfrm>
        <a:off x="144625" y="144625"/>
        <a:ext cx="2673406" cy="4856187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D6DD95-15AF-442C-A836-E87A3EC4960D}">
      <dsp:nvSpPr>
        <dsp:cNvPr id="0" name=""/>
        <dsp:cNvSpPr/>
      </dsp:nvSpPr>
      <dsp:spPr>
        <a:xfrm>
          <a:off x="0" y="2668"/>
          <a:ext cx="8229600" cy="1060615"/>
        </a:xfrm>
        <a:prstGeom prst="round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justLow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وإذا كان </a:t>
          </a:r>
          <a:r>
            <a:rPr lang="ar-SA" sz="2800" kern="1200" dirty="0" err="1" smtClean="0"/>
            <a:t>فى</a:t>
          </a:r>
          <a:r>
            <a:rPr lang="ar-SA" sz="2800" kern="1200" dirty="0" smtClean="0"/>
            <a:t> الآية قولان أو أكثر، فإنه يعرض لكل ما قيل فيها، ويستشهد على كل قول بما يرويه </a:t>
          </a:r>
          <a:r>
            <a:rPr lang="ar-SA" sz="2800" kern="1200" dirty="0" err="1" smtClean="0"/>
            <a:t>فى</a:t>
          </a:r>
          <a:r>
            <a:rPr lang="ar-SA" sz="2800" kern="1200" dirty="0" smtClean="0"/>
            <a:t> ذلك عن الصحابة أو التابعين.</a:t>
          </a:r>
          <a:endParaRPr lang="ar-SA" sz="2800" kern="1200" dirty="0"/>
        </a:p>
      </dsp:txBody>
      <dsp:txXfrm>
        <a:off x="51775" y="54443"/>
        <a:ext cx="8126050" cy="957065"/>
      </dsp:txXfrm>
    </dsp:sp>
    <dsp:sp modelId="{E918E674-BC04-4CE2-A3BC-3F560014D1F5}">
      <dsp:nvSpPr>
        <dsp:cNvPr id="0" name=""/>
        <dsp:cNvSpPr/>
      </dsp:nvSpPr>
      <dsp:spPr>
        <a:xfrm>
          <a:off x="0" y="1076545"/>
          <a:ext cx="8229600" cy="1060615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ثم هو لا يقتصر على مجرد الرواية، بل نجده يتعرض لتوجيه الأقوال، ويرجح بعضها على بعض.</a:t>
          </a:r>
          <a:endParaRPr lang="ar-SA" sz="3000" kern="1200" dirty="0"/>
        </a:p>
      </dsp:txBody>
      <dsp:txXfrm>
        <a:off x="51775" y="1128320"/>
        <a:ext cx="8126050" cy="957065"/>
      </dsp:txXfrm>
    </dsp:sp>
    <dsp:sp modelId="{AF7620AE-38B5-4971-8D36-9EEA6BEB9191}">
      <dsp:nvSpPr>
        <dsp:cNvPr id="0" name=""/>
        <dsp:cNvSpPr/>
      </dsp:nvSpPr>
      <dsp:spPr>
        <a:xfrm>
          <a:off x="0" y="2085191"/>
          <a:ext cx="8229600" cy="1060615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كما نجده يتعرض لناحية الإعراب .</a:t>
          </a:r>
          <a:endParaRPr lang="ar-SA" sz="3200" kern="1200" dirty="0"/>
        </a:p>
      </dsp:txBody>
      <dsp:txXfrm>
        <a:off x="51775" y="2136966"/>
        <a:ext cx="8126050" cy="957065"/>
      </dsp:txXfrm>
    </dsp:sp>
    <dsp:sp modelId="{486E0068-C4D9-43A4-A5E0-555F7172BC0C}">
      <dsp:nvSpPr>
        <dsp:cNvPr id="0" name=""/>
        <dsp:cNvSpPr/>
      </dsp:nvSpPr>
      <dsp:spPr>
        <a:xfrm>
          <a:off x="0" y="3224299"/>
          <a:ext cx="8229600" cy="1060615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كما أنه يستنبط الأحكام </a:t>
          </a:r>
          <a:r>
            <a:rPr lang="ar-SA" sz="3200" kern="1200" dirty="0" err="1" smtClean="0"/>
            <a:t>التى</a:t>
          </a:r>
          <a:r>
            <a:rPr lang="ar-SA" sz="3200" kern="1200" dirty="0" smtClean="0"/>
            <a:t> يمكن أن تؤخذ من الآية.</a:t>
          </a:r>
          <a:endParaRPr lang="ar-SA" sz="3200" kern="1200" dirty="0"/>
        </a:p>
      </dsp:txBody>
      <dsp:txXfrm>
        <a:off x="51775" y="3276074"/>
        <a:ext cx="8126050" cy="957065"/>
      </dsp:txXfrm>
    </dsp:sp>
    <dsp:sp modelId="{E94E8A05-03E3-417D-A500-C577C6F76A7F}">
      <dsp:nvSpPr>
        <dsp:cNvPr id="0" name=""/>
        <dsp:cNvSpPr/>
      </dsp:nvSpPr>
      <dsp:spPr>
        <a:xfrm>
          <a:off x="0" y="4298176"/>
          <a:ext cx="8229600" cy="1060615"/>
        </a:xfrm>
        <a:prstGeom prst="round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و يوجيه الأدلة ويرجح ما يختار.</a:t>
          </a:r>
          <a:endParaRPr lang="ar-SA" sz="3200" kern="1200" dirty="0"/>
        </a:p>
      </dsp:txBody>
      <dsp:txXfrm>
        <a:off x="51775" y="4349951"/>
        <a:ext cx="8126050" cy="957065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B9CDD7-7A08-4378-9B80-1CD42205D660}">
      <dsp:nvSpPr>
        <dsp:cNvPr id="0" name=""/>
        <dsp:cNvSpPr/>
      </dsp:nvSpPr>
      <dsp:spPr>
        <a:xfrm rot="10800000">
          <a:off x="-1" y="504"/>
          <a:ext cx="8229603" cy="1521149"/>
        </a:xfrm>
        <a:prstGeom prst="homePlate">
          <a:avLst/>
        </a:prstGeom>
        <a:solidFill>
          <a:schemeClr val="accent4"/>
        </a:solidFill>
        <a:ln w="25400" cap="flat" cmpd="sng" algn="ctr">
          <a:solidFill>
            <a:schemeClr val="accent4">
              <a:shade val="50000"/>
            </a:schemeClr>
          </a:solidFill>
          <a:prstDash val="solid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670785" tIns="167640" rIns="312928" bIns="167640" numCol="1" spcCol="1270" anchor="ctr" anchorCtr="0">
          <a:noAutofit/>
        </a:bodyPr>
        <a:lstStyle/>
        <a:p>
          <a:pPr lvl="0" algn="justLow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400" b="1" kern="1200" dirty="0" smtClean="0"/>
            <a:t>إنكار على مَن يفسِّر بمجرد </a:t>
          </a:r>
          <a:r>
            <a:rPr lang="ar-SA" sz="4400" b="1" kern="1200" dirty="0" err="1" smtClean="0"/>
            <a:t>الرأى</a:t>
          </a:r>
          <a:r>
            <a:rPr lang="ar-SA" sz="4400" b="1" kern="1200" dirty="0" smtClean="0"/>
            <a:t>:</a:t>
          </a:r>
          <a:endParaRPr lang="ar-SA" sz="4400" kern="1200" dirty="0"/>
        </a:p>
      </dsp:txBody>
      <dsp:txXfrm rot="10800000">
        <a:off x="380286" y="504"/>
        <a:ext cx="7849316" cy="1521149"/>
      </dsp:txXfrm>
    </dsp:sp>
    <dsp:sp modelId="{A536945E-965A-4A3E-AB47-ACBDFBD80629}">
      <dsp:nvSpPr>
        <dsp:cNvPr id="0" name=""/>
        <dsp:cNvSpPr/>
      </dsp:nvSpPr>
      <dsp:spPr>
        <a:xfrm>
          <a:off x="298380" y="2"/>
          <a:ext cx="1521149" cy="1521149"/>
        </a:xfrm>
        <a:prstGeom prst="ellipse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</dsp:sp>
    <dsp:sp modelId="{A754ABDF-A292-4650-986B-0523E54E2A21}">
      <dsp:nvSpPr>
        <dsp:cNvPr id="0" name=""/>
        <dsp:cNvSpPr/>
      </dsp:nvSpPr>
      <dsp:spPr>
        <a:xfrm rot="10800000">
          <a:off x="-1" y="1975729"/>
          <a:ext cx="8229603" cy="1521149"/>
        </a:xfrm>
        <a:prstGeom prst="homePlate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70785" tIns="137160" rIns="256032" bIns="137160" numCol="1" spcCol="1270" anchor="ctr" anchorCtr="0">
          <a:noAutofit/>
        </a:bodyPr>
        <a:lstStyle/>
        <a:p>
          <a:pPr lvl="0" algn="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الرأي من مصادر التفسير المعتبرة، ويقال له</a:t>
          </a:r>
        </a:p>
        <a:p>
          <a:pPr lvl="0" algn="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الاجتهاد والنظر والعقل، وهو ما يقابل النقل</a:t>
          </a:r>
          <a:endParaRPr lang="ar-SA" sz="3600" kern="1200" dirty="0"/>
        </a:p>
      </dsp:txBody>
      <dsp:txXfrm rot="10800000">
        <a:off x="380286" y="1975729"/>
        <a:ext cx="7849316" cy="1521149"/>
      </dsp:txXfrm>
    </dsp:sp>
    <dsp:sp modelId="{F4999B4B-C59C-4C1E-B304-A1D5CB7B7A58}">
      <dsp:nvSpPr>
        <dsp:cNvPr id="0" name=""/>
        <dsp:cNvSpPr/>
      </dsp:nvSpPr>
      <dsp:spPr>
        <a:xfrm>
          <a:off x="226369" y="1944210"/>
          <a:ext cx="1521149" cy="1521149"/>
        </a:xfrm>
        <a:prstGeom prst="ellipse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</dsp:sp>
    <dsp:sp modelId="{B5324A74-34CB-4D05-91D2-76952E985BED}">
      <dsp:nvSpPr>
        <dsp:cNvPr id="0" name=""/>
        <dsp:cNvSpPr/>
      </dsp:nvSpPr>
      <dsp:spPr>
        <a:xfrm rot="10800000">
          <a:off x="-1" y="3950953"/>
          <a:ext cx="8229603" cy="1521149"/>
        </a:xfrm>
        <a:prstGeom prst="homePlate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670785" tIns="137160" rIns="256032" bIns="137160" numCol="1" spcCol="1270" anchor="ctr" anchorCtr="0">
          <a:noAutofit/>
        </a:bodyPr>
        <a:lstStyle/>
        <a:p>
          <a:pPr lvl="0" algn="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أما الرأي المجرد من غير دليل لا </a:t>
          </a:r>
          <a:r>
            <a:rPr lang="ar-SA" sz="3600" kern="1200" dirty="0" err="1" smtClean="0"/>
            <a:t>يجوز،وهو</a:t>
          </a:r>
          <a:r>
            <a:rPr lang="ar-SA" sz="3600" kern="1200" dirty="0" smtClean="0"/>
            <a:t> قول على الله بغير علم.</a:t>
          </a:r>
          <a:endParaRPr lang="ar-SA" sz="3600" kern="1200" dirty="0"/>
        </a:p>
      </dsp:txBody>
      <dsp:txXfrm rot="10800000">
        <a:off x="380286" y="3950953"/>
        <a:ext cx="7849316" cy="1521149"/>
      </dsp:txXfrm>
    </dsp:sp>
    <dsp:sp modelId="{8E9BC1C9-14BC-4CF4-9FCC-ED7A963EEF3B}">
      <dsp:nvSpPr>
        <dsp:cNvPr id="0" name=""/>
        <dsp:cNvSpPr/>
      </dsp:nvSpPr>
      <dsp:spPr>
        <a:xfrm>
          <a:off x="154358" y="3951458"/>
          <a:ext cx="1521149" cy="1521149"/>
        </a:xfrm>
        <a:prstGeom prst="ellipse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D20391-30F6-4FD7-A605-D3D58D90ECC6}">
      <dsp:nvSpPr>
        <dsp:cNvPr id="0" name=""/>
        <dsp:cNvSpPr/>
      </dsp:nvSpPr>
      <dsp:spPr>
        <a:xfrm>
          <a:off x="0" y="154222"/>
          <a:ext cx="8229600" cy="454895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justLow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والطبري ينكر هذا الاتجاه بقوه ، فمثلاً عندما تكلَّم عن قوله تعالى:{ثُمَّ يَأْتِي مِن بَعْدِ ذلِكَ عَامٌ فِيهِ يُغَاثُ النَّاسُ وَفِيهِ يَعْصِرُونَ}  سورة يوسف: (49). نجده يذكر ما ورد </a:t>
          </a:r>
          <a:r>
            <a:rPr lang="ar-SA" sz="3600" kern="1200" dirty="0" err="1" smtClean="0"/>
            <a:t>فى</a:t>
          </a:r>
          <a:r>
            <a:rPr lang="ar-SA" sz="3600" kern="1200" dirty="0" smtClean="0"/>
            <a:t> تفسيرها عن السَلَف مع توجيهه للأقوال وتعرّضه للقراءات بقدر ما يحتاج إليه تفسير الآية، ثم يعرج بعد ذلك على مَنْ يفسِّر القرآن برأيه، وبدون اعتماد منه على </a:t>
          </a:r>
          <a:r>
            <a:rPr lang="ar-SA" sz="3600" kern="1200" dirty="0" err="1" smtClean="0"/>
            <a:t>شئ</a:t>
          </a:r>
          <a:r>
            <a:rPr lang="ar-SA" sz="3600" kern="1200" dirty="0" smtClean="0"/>
            <a:t> إلا على مجرد اللغة، فيفند قوله، ويبطل رأيه، فيقل ما نصه: </a:t>
          </a:r>
          <a:endParaRPr lang="ar-SA" sz="3600" kern="1200" dirty="0"/>
        </a:p>
      </dsp:txBody>
      <dsp:txXfrm>
        <a:off x="222062" y="376284"/>
        <a:ext cx="7785476" cy="4104835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976A86-D38B-414D-BD45-D4A016ACD13D}">
      <dsp:nvSpPr>
        <dsp:cNvPr id="0" name=""/>
        <dsp:cNvSpPr/>
      </dsp:nvSpPr>
      <dsp:spPr>
        <a:xfrm>
          <a:off x="0" y="67834"/>
          <a:ext cx="4937760" cy="4937760"/>
        </a:xfrm>
        <a:prstGeom prst="pie">
          <a:avLst>
            <a:gd name="adj1" fmla="val 5400000"/>
            <a:gd name="adj2" fmla="val 1620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EE31183B-338B-4010-8969-EBBEF909E977}">
      <dsp:nvSpPr>
        <dsp:cNvPr id="0" name=""/>
        <dsp:cNvSpPr/>
      </dsp:nvSpPr>
      <dsp:spPr>
        <a:xfrm>
          <a:off x="2468880" y="67834"/>
          <a:ext cx="5760719" cy="4937760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justLow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kern="1200" dirty="0" smtClean="0"/>
            <a:t>" وكان بعض مَن لا علم له بأقوال السَلَف من أهل التأويل، ممن يُفسِّر القرآن برأيه على مذهب كلام العرب، يوجه معنى قوله: {وَفِيهِ يَعْصِرُونَ} إلى: وفيه ينجون من الجدب والقحط بالغيث، ويزعم أنه مِنَ العصر، والعصر </a:t>
          </a:r>
          <a:r>
            <a:rPr lang="ar-SA" sz="2700" kern="1200" dirty="0" err="1" smtClean="0"/>
            <a:t>التى</a:t>
          </a:r>
          <a:r>
            <a:rPr lang="ar-SA" sz="2700" kern="1200" dirty="0" smtClean="0"/>
            <a:t> بمعنى المنجاة، من قول أبى </a:t>
          </a:r>
          <a:r>
            <a:rPr lang="ar-SA" sz="2700" kern="1200" dirty="0" err="1" smtClean="0"/>
            <a:t>زبيد</a:t>
          </a:r>
          <a:r>
            <a:rPr lang="ar-SA" sz="2700" kern="1200" dirty="0" smtClean="0"/>
            <a:t> </a:t>
          </a:r>
          <a:r>
            <a:rPr lang="ar-SA" sz="2700" kern="1200" dirty="0" err="1" smtClean="0"/>
            <a:t>الطائى</a:t>
          </a:r>
          <a:r>
            <a:rPr lang="ar-SA" sz="2700" kern="1200" dirty="0" smtClean="0"/>
            <a:t>:</a:t>
          </a:r>
          <a:endParaRPr lang="ar-SA" sz="2700" kern="1200" dirty="0"/>
        </a:p>
      </dsp:txBody>
      <dsp:txXfrm>
        <a:off x="2468880" y="67834"/>
        <a:ext cx="5760719" cy="2345436"/>
      </dsp:txXfrm>
    </dsp:sp>
    <dsp:sp modelId="{57192908-E0AA-4166-BF1D-94965F2EA8E2}">
      <dsp:nvSpPr>
        <dsp:cNvPr id="0" name=""/>
        <dsp:cNvSpPr/>
      </dsp:nvSpPr>
      <dsp:spPr>
        <a:xfrm>
          <a:off x="1296162" y="2413270"/>
          <a:ext cx="2345436" cy="2345436"/>
        </a:xfrm>
        <a:prstGeom prst="pie">
          <a:avLst>
            <a:gd name="adj1" fmla="val 5400000"/>
            <a:gd name="adj2" fmla="val 1620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E07B1CEB-F91B-433C-89BA-78273A206BF0}">
      <dsp:nvSpPr>
        <dsp:cNvPr id="0" name=""/>
        <dsp:cNvSpPr/>
      </dsp:nvSpPr>
      <dsp:spPr>
        <a:xfrm>
          <a:off x="2468880" y="2413270"/>
          <a:ext cx="5760719" cy="2345436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justLow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 smtClean="0"/>
            <a:t>صادياً يستغيث غير مغاث * ولقد كان عصرة المنجود</a:t>
          </a:r>
          <a:endParaRPr lang="ar-SA" sz="2600" kern="1200" dirty="0"/>
        </a:p>
      </dsp:txBody>
      <dsp:txXfrm>
        <a:off x="2468880" y="2413270"/>
        <a:ext cx="5760719" cy="2345436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C6EB11-E7A8-429F-8A1B-08F3EE45BA4C}">
      <dsp:nvSpPr>
        <dsp:cNvPr id="0" name=""/>
        <dsp:cNvSpPr/>
      </dsp:nvSpPr>
      <dsp:spPr>
        <a:xfrm>
          <a:off x="0" y="0"/>
          <a:ext cx="8229600" cy="1390591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Low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وكثيراً ما يقف ابن جرير مثل هذا الموقف حيال ما يروى عن مجاهد أو الضحاك.</a:t>
          </a:r>
          <a:endParaRPr lang="ar-SA" sz="3200" kern="1200" dirty="0"/>
        </a:p>
      </dsp:txBody>
      <dsp:txXfrm>
        <a:off x="67883" y="67883"/>
        <a:ext cx="8093834" cy="1254825"/>
      </dsp:txXfrm>
    </dsp:sp>
    <dsp:sp modelId="{7D61FBF7-21F9-4AAD-8EEF-F3384208428D}">
      <dsp:nvSpPr>
        <dsp:cNvPr id="0" name=""/>
        <dsp:cNvSpPr/>
      </dsp:nvSpPr>
      <dsp:spPr>
        <a:xfrm>
          <a:off x="0" y="1501154"/>
          <a:ext cx="8229600" cy="2006404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Low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فمثلاً عند قوله تعالى : {وَلَقَدْ عَلِمْتُمُ الَّذِينَ اعْتَدَواْ مِنْكُمْ فِي السَّبْتِ فَقُلْنَا لَهُمْ كُونُواْ قِرَدَةً خَاسِئِينَ} سورة البقرة(65) نجده يعترض علي قول </a:t>
          </a:r>
          <a:r>
            <a:rPr lang="ar-SA" sz="3200" kern="1200" dirty="0" err="1" smtClean="0"/>
            <a:t>مجاهد:"مُسِخَتَ</a:t>
          </a:r>
          <a:r>
            <a:rPr lang="ar-SA" sz="3200" kern="1200" dirty="0" smtClean="0"/>
            <a:t> قلوبهم ولم يَمُسخوا قردة، وإنما هو مثل ضربه الله لهم، كمثل الحمار يحمل أسفاراً".</a:t>
          </a:r>
          <a:endParaRPr lang="ar-SA" sz="3200" kern="1200" dirty="0"/>
        </a:p>
      </dsp:txBody>
      <dsp:txXfrm>
        <a:off x="97945" y="1599099"/>
        <a:ext cx="8033710" cy="1810514"/>
      </dsp:txXfrm>
    </dsp:sp>
    <dsp:sp modelId="{80052E83-50A0-4A4F-A9D1-A8C7A60BF47F}">
      <dsp:nvSpPr>
        <dsp:cNvPr id="0" name=""/>
        <dsp:cNvSpPr/>
      </dsp:nvSpPr>
      <dsp:spPr>
        <a:xfrm>
          <a:off x="0" y="3618122"/>
          <a:ext cx="8229600" cy="1527314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Low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حيث </a:t>
          </a:r>
          <a:r>
            <a:rPr lang="ar-SA" sz="3200" kern="1200" dirty="0" err="1" smtClean="0"/>
            <a:t>يقول:"وهذا</a:t>
          </a:r>
          <a:r>
            <a:rPr lang="ar-SA" sz="3200" kern="1200" dirty="0" smtClean="0"/>
            <a:t> القول الذى قاله مجاهد، قول لظاهر ما دلَّ عليه كتاب الله. </a:t>
          </a:r>
          <a:endParaRPr lang="ar-SA" sz="3200" kern="1200" dirty="0"/>
        </a:p>
      </dsp:txBody>
      <dsp:txXfrm>
        <a:off x="74557" y="3692679"/>
        <a:ext cx="8080486" cy="1378200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36AA79-488A-4C32-99C1-19629CFFFC25}">
      <dsp:nvSpPr>
        <dsp:cNvPr id="0" name=""/>
        <dsp:cNvSpPr/>
      </dsp:nvSpPr>
      <dsp:spPr>
        <a:xfrm>
          <a:off x="0" y="388414"/>
          <a:ext cx="8229600" cy="210366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justLow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kern="1200" dirty="0" smtClean="0"/>
            <a:t>مثلاً عند تفسيره لقوله تعالى: أيضاً: {تِلْكَ حُدُودُ اللَّهِ فَلاَ تَعْتَدُوهَا وَمَن يَتَعَدَّ حُدُودَ اللَّهِ </a:t>
          </a:r>
          <a:r>
            <a:rPr lang="ar-SA" sz="3100" kern="1200" dirty="0" err="1" smtClean="0"/>
            <a:t>فَأُوْلَائِكَ</a:t>
          </a:r>
          <a:r>
            <a:rPr lang="ar-SA" sz="3100" kern="1200" dirty="0" smtClean="0"/>
            <a:t> هُمُ الظَّالِمُونَ}سورة البقرة (229). نجده يعترض على الضحاك قوله :أنَ مَنْ طلَّق لغير العِدَّة فقد اعتدى وظلم نفسه، ومَنْ يتعدَّ حدود الله فأولئك هم الظالمون. </a:t>
          </a:r>
          <a:endParaRPr lang="ar-SA" sz="3100" kern="1200" dirty="0"/>
        </a:p>
      </dsp:txBody>
      <dsp:txXfrm>
        <a:off x="102692" y="491106"/>
        <a:ext cx="8024216" cy="1898276"/>
      </dsp:txXfrm>
    </dsp:sp>
    <dsp:sp modelId="{B6BEB359-EFE9-46CC-83E9-8287E290CB2B}">
      <dsp:nvSpPr>
        <dsp:cNvPr id="0" name=""/>
        <dsp:cNvSpPr/>
      </dsp:nvSpPr>
      <dsp:spPr>
        <a:xfrm>
          <a:off x="0" y="2581354"/>
          <a:ext cx="8229600" cy="2103660"/>
        </a:xfrm>
        <a:prstGeom prst="round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tint val="50000"/>
                <a:satMod val="300000"/>
              </a:schemeClr>
            </a:gs>
            <a:gs pos="35000">
              <a:schemeClr val="accent4">
                <a:hueOff val="-4464770"/>
                <a:satOff val="26899"/>
                <a:lumOff val="2156"/>
                <a:alphaOff val="0"/>
                <a:tint val="37000"/>
                <a:satMod val="30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justLow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kern="1200" dirty="0" smtClean="0"/>
            <a:t>ثم يقول: "وهذا الذى ذُكِر عن الضحاك لا معنى له </a:t>
          </a:r>
          <a:r>
            <a:rPr lang="ar-SA" sz="3100" kern="1200" dirty="0" err="1" smtClean="0"/>
            <a:t>فى</a:t>
          </a:r>
          <a:r>
            <a:rPr lang="ar-SA" sz="3100" kern="1200" dirty="0" smtClean="0"/>
            <a:t> هذا الموضع، لأنه لم يرد للطلاق </a:t>
          </a:r>
          <a:r>
            <a:rPr lang="ar-SA" sz="3100" kern="1200" dirty="0" err="1" smtClean="0"/>
            <a:t>فى</a:t>
          </a:r>
          <a:r>
            <a:rPr lang="ar-SA" sz="3100" kern="1200" dirty="0" smtClean="0"/>
            <a:t> العِدَّة ذكر فيقال: {تِلْكَ حُدُودُ}، </a:t>
          </a:r>
          <a:r>
            <a:rPr lang="ar-SA" sz="3100" u="sng" kern="1200" dirty="0" smtClean="0"/>
            <a:t>وإنما جرى ذكر العدد الذى يكون للمطلِّق فيه الرجعة والذى لا يكون له فيه الرجعة، </a:t>
          </a:r>
          <a:r>
            <a:rPr lang="ar-SA" sz="3100" kern="1200" dirty="0" smtClean="0"/>
            <a:t>دون ذكر البيان عن الطلاق للعِدَّة".</a:t>
          </a:r>
          <a:endParaRPr lang="ar-SA" sz="3100" kern="1200" dirty="0"/>
        </a:p>
      </dsp:txBody>
      <dsp:txXfrm>
        <a:off x="102692" y="2684046"/>
        <a:ext cx="8024216" cy="1898276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AA5356-B48F-4412-861F-1C23F6B16C64}">
      <dsp:nvSpPr>
        <dsp:cNvPr id="0" name=""/>
        <dsp:cNvSpPr/>
      </dsp:nvSpPr>
      <dsp:spPr>
        <a:xfrm rot="5400000">
          <a:off x="125962" y="1612576"/>
          <a:ext cx="1670031" cy="190127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182C163F-EA73-4248-964B-8050CFF1570E}">
      <dsp:nvSpPr>
        <dsp:cNvPr id="0" name=""/>
        <dsp:cNvSpPr/>
      </dsp:nvSpPr>
      <dsp:spPr>
        <a:xfrm>
          <a:off x="0" y="0"/>
          <a:ext cx="2811349" cy="1967853"/>
        </a:xfrm>
        <a:prstGeom prst="roundRect">
          <a:avLst>
            <a:gd name="adj" fmla="val 1667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lvl="0" algn="ctr" defTabSz="2311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200" b="1" kern="1200" dirty="0" smtClean="0"/>
            <a:t>موقفه من الأسانيد:</a:t>
          </a:r>
          <a:endParaRPr lang="ar-SA" sz="5200" kern="1200" dirty="0"/>
        </a:p>
      </dsp:txBody>
      <dsp:txXfrm>
        <a:off x="96080" y="96080"/>
        <a:ext cx="2619189" cy="1775693"/>
      </dsp:txXfrm>
    </dsp:sp>
    <dsp:sp modelId="{C7FBE373-FA13-4035-B53C-F17B15EF529A}">
      <dsp:nvSpPr>
        <dsp:cNvPr id="0" name=""/>
        <dsp:cNvSpPr/>
      </dsp:nvSpPr>
      <dsp:spPr>
        <a:xfrm>
          <a:off x="2814401" y="229909"/>
          <a:ext cx="2044707" cy="15905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9E8808-DFCB-4E5E-AA8D-81CC85DD887E}">
      <dsp:nvSpPr>
        <dsp:cNvPr id="0" name=""/>
        <dsp:cNvSpPr/>
      </dsp:nvSpPr>
      <dsp:spPr>
        <a:xfrm>
          <a:off x="2260555" y="2295008"/>
          <a:ext cx="5892588" cy="2634404"/>
        </a:xfrm>
        <a:prstGeom prst="roundRect">
          <a:avLst>
            <a:gd name="adj" fmla="val 1667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Low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مما تفرد به بن جرير في كتابة جامع البيان ذكره للإسناد، وكان </a:t>
          </a:r>
          <a:r>
            <a:rPr lang="ar-SA" sz="3200" kern="1200" dirty="0" err="1" smtClean="0"/>
            <a:t>فى</a:t>
          </a:r>
          <a:r>
            <a:rPr lang="ar-SA" sz="3200" kern="1200" dirty="0" smtClean="0"/>
            <a:t> الأعم الأغلب لا يتعقب الأسانيد بتصحيح ولا تضعيف، لأنه كان يرى - كما هو مقرر </a:t>
          </a:r>
          <a:r>
            <a:rPr lang="ar-SA" sz="3200" kern="1200" dirty="0" err="1" smtClean="0"/>
            <a:t>فى</a:t>
          </a:r>
          <a:r>
            <a:rPr lang="ar-SA" sz="3200" kern="1200" dirty="0" smtClean="0"/>
            <a:t> أصول الحديث - أنَّ مَن أسند لك فقد حملك البحث عن رجال السند.</a:t>
          </a:r>
          <a:endParaRPr lang="ar-SA" sz="3200" kern="1200" dirty="0"/>
        </a:p>
      </dsp:txBody>
      <dsp:txXfrm>
        <a:off x="2389179" y="2423632"/>
        <a:ext cx="5635340" cy="2377156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48A59-4B95-48D4-9926-F360C5BFF9B6}">
      <dsp:nvSpPr>
        <dsp:cNvPr id="0" name=""/>
        <dsp:cNvSpPr/>
      </dsp:nvSpPr>
      <dsp:spPr>
        <a:xfrm>
          <a:off x="0" y="45518"/>
          <a:ext cx="8229600" cy="5054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justLow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/>
            <a:t>وأحيانا يقف عن الإسناد ويتعقبه بالنقد والرفض ، مستعملا في ذلك علم الجرح والتعديل، فمثلا عندما يأتي إلى تفسير قوله تعالى:(فَهَلْ نَجْعَلُ لَكَ خَرْجًا عَلَى أَنْ تَجْعَلَ بَيْنَنَا وَبَيْنَهُمْ سَدًّا ) الكهف: 94 يذكر قراءتين لعكرمة في :(سدا) بفتح السين وضمها ، ويذكر عن عكرمة قوله :بأنّ ما كان من صنعة بنى آدم فهو السَّد ، وما كان من صنع الله فهو السُد.</a:t>
          </a:r>
          <a:endParaRPr lang="ar-SA" sz="4000" kern="1200" dirty="0"/>
        </a:p>
      </dsp:txBody>
      <dsp:txXfrm>
        <a:off x="246735" y="292253"/>
        <a:ext cx="7736130" cy="4560930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C2F26C-202B-4765-87F8-F4D5DA313F97}">
      <dsp:nvSpPr>
        <dsp:cNvPr id="0" name=""/>
        <dsp:cNvSpPr/>
      </dsp:nvSpPr>
      <dsp:spPr>
        <a:xfrm>
          <a:off x="0" y="0"/>
          <a:ext cx="4929413" cy="4929413"/>
        </a:xfrm>
        <a:prstGeom prst="pie">
          <a:avLst>
            <a:gd name="adj1" fmla="val 5400000"/>
            <a:gd name="adj2" fmla="val 1620000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D14A5FCC-A24E-4C2C-A706-F3F87AB73409}">
      <dsp:nvSpPr>
        <dsp:cNvPr id="0" name=""/>
        <dsp:cNvSpPr/>
      </dsp:nvSpPr>
      <dsp:spPr>
        <a:xfrm>
          <a:off x="2464706" y="0"/>
          <a:ext cx="5764893" cy="4929413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justLow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kern="1200" dirty="0" smtClean="0"/>
            <a:t>ثم يذكر الإسناد يقول: حدَّثنا به أحمد بن يوسف قال: حدَّثنا القاسم، قال: حدَّثنا حجاج، عن هارون، عن أيوب، عن عكرمة قال: ما كان من صنعة بنى آدم فهو السَّد - يعنى بفتح السين، وما كان من صنع الله فهو السُّد.</a:t>
          </a:r>
          <a:endParaRPr lang="ar-SA" sz="3100" kern="1200" dirty="0"/>
        </a:p>
      </dsp:txBody>
      <dsp:txXfrm>
        <a:off x="2464706" y="0"/>
        <a:ext cx="5764893" cy="2341471"/>
      </dsp:txXfrm>
    </dsp:sp>
    <dsp:sp modelId="{641A399D-4F5A-4253-B5BA-D5C4C1D59EE2}">
      <dsp:nvSpPr>
        <dsp:cNvPr id="0" name=""/>
        <dsp:cNvSpPr/>
      </dsp:nvSpPr>
      <dsp:spPr>
        <a:xfrm>
          <a:off x="1306497" y="2376265"/>
          <a:ext cx="2341471" cy="2341471"/>
        </a:xfrm>
        <a:prstGeom prst="pie">
          <a:avLst>
            <a:gd name="adj1" fmla="val 5400000"/>
            <a:gd name="adj2" fmla="val 1620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</dsp:sp>
    <dsp:sp modelId="{87516AC1-A7DE-4831-8EAA-66BD2914CAE4}">
      <dsp:nvSpPr>
        <dsp:cNvPr id="0" name=""/>
        <dsp:cNvSpPr/>
      </dsp:nvSpPr>
      <dsp:spPr>
        <a:xfrm>
          <a:off x="2464706" y="2341471"/>
          <a:ext cx="5764893" cy="2341471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justLow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kern="1200" dirty="0" smtClean="0"/>
            <a:t>ثم يعقب على هذا السند فيقول: فإنَّ الذى نقلَ عن أيوب: "هارون"، و </a:t>
          </a:r>
          <a:r>
            <a:rPr lang="ar-SA" sz="3100" kern="1200" dirty="0" err="1" smtClean="0"/>
            <a:t>فى</a:t>
          </a:r>
          <a:r>
            <a:rPr lang="ar-SA" sz="3100" kern="1200" dirty="0" smtClean="0"/>
            <a:t> نقله نظر، ولا نعرف ذلك عن أيوب من رواية </a:t>
          </a:r>
          <a:r>
            <a:rPr lang="ar-SA" sz="3100" kern="1200" dirty="0" err="1" smtClean="0"/>
            <a:t>ثقاة</a:t>
          </a:r>
          <a:r>
            <a:rPr lang="ar-SA" sz="3100" kern="1200" dirty="0" smtClean="0"/>
            <a:t> أصحابه".</a:t>
          </a:r>
          <a:endParaRPr lang="ar-SA" sz="3100" kern="1200" dirty="0"/>
        </a:p>
      </dsp:txBody>
      <dsp:txXfrm>
        <a:off x="2464706" y="2341471"/>
        <a:ext cx="5764893" cy="2341471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9D0F67-CA63-4EE3-A3BA-486B4781E0B2}">
      <dsp:nvSpPr>
        <dsp:cNvPr id="0" name=""/>
        <dsp:cNvSpPr/>
      </dsp:nvSpPr>
      <dsp:spPr>
        <a:xfrm>
          <a:off x="0" y="134435"/>
          <a:ext cx="8229600" cy="799332"/>
        </a:xfrm>
        <a:prstGeom prst="round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1" kern="1200" dirty="0" smtClean="0"/>
            <a:t>تقديره </a:t>
          </a:r>
          <a:r>
            <a:rPr lang="ar-SA" sz="3600" b="1" kern="1200" dirty="0" smtClean="0">
              <a:solidFill>
                <a:srgbClr val="FF0000"/>
              </a:solidFill>
            </a:rPr>
            <a:t>للإجماع:</a:t>
          </a:r>
          <a:endParaRPr lang="ar-SA" sz="3600" kern="1200" dirty="0">
            <a:solidFill>
              <a:srgbClr val="FF0000"/>
            </a:solidFill>
          </a:endParaRPr>
        </a:p>
      </dsp:txBody>
      <dsp:txXfrm>
        <a:off x="39020" y="173455"/>
        <a:ext cx="8151560" cy="721292"/>
      </dsp:txXfrm>
    </dsp:sp>
    <dsp:sp modelId="{DDE918EF-9351-4588-A0A8-CE728E53E7C0}">
      <dsp:nvSpPr>
        <dsp:cNvPr id="0" name=""/>
        <dsp:cNvSpPr/>
      </dsp:nvSpPr>
      <dsp:spPr>
        <a:xfrm>
          <a:off x="0" y="1176709"/>
          <a:ext cx="8229600" cy="1933087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Low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كذلك نجد ابن جرير </a:t>
          </a:r>
          <a:r>
            <a:rPr lang="ar-SA" sz="3200" kern="1200" dirty="0" err="1" smtClean="0"/>
            <a:t>فى</a:t>
          </a:r>
          <a:r>
            <a:rPr lang="ar-SA" sz="3200" kern="1200" dirty="0" smtClean="0"/>
            <a:t> تفسيره يُقَدِّر إجماع الأُمَّة، ويعطيه سلطاناً كبيراً </a:t>
          </a:r>
          <a:r>
            <a:rPr lang="ar-SA" sz="3200" kern="1200" dirty="0" err="1" smtClean="0"/>
            <a:t>فى</a:t>
          </a:r>
          <a:r>
            <a:rPr lang="ar-SA" sz="3200" kern="1200" dirty="0" smtClean="0"/>
            <a:t> اختيار ما يذهب إليه من التفسير، فمثلاً عند قوله تعالى </a:t>
          </a:r>
          <a:r>
            <a:rPr lang="ar-SA" sz="3200" kern="1200" dirty="0" err="1" smtClean="0"/>
            <a:t>فى</a:t>
          </a:r>
          <a:r>
            <a:rPr lang="ar-SA" sz="3200" kern="1200" dirty="0" smtClean="0"/>
            <a:t> الآية [230] من سورة البقرة: {فَإِنْ طَلَّقَهَا فَلاَ تَحِلُّ لَهُ مِن بَعْدُ حَتَّى ت</a:t>
          </a:r>
          <a:r>
            <a:rPr lang="ar-SA" sz="3200" u="sng" kern="1200" dirty="0" smtClean="0"/>
            <a:t>َنْكِحَ </a:t>
          </a:r>
          <a:r>
            <a:rPr lang="ar-SA" sz="3200" kern="1200" dirty="0" smtClean="0"/>
            <a:t>زَوْجاً غَيْرَهُ}.</a:t>
          </a:r>
          <a:endParaRPr lang="ar-SA" sz="3200" kern="1200" dirty="0"/>
        </a:p>
      </dsp:txBody>
      <dsp:txXfrm>
        <a:off x="94366" y="1271075"/>
        <a:ext cx="8040868" cy="1744355"/>
      </dsp:txXfrm>
    </dsp:sp>
    <dsp:sp modelId="{A1FCED72-F1B7-455F-8A4D-6721A19DA593}">
      <dsp:nvSpPr>
        <dsp:cNvPr id="0" name=""/>
        <dsp:cNvSpPr/>
      </dsp:nvSpPr>
      <dsp:spPr>
        <a:xfrm>
          <a:off x="0" y="3350747"/>
          <a:ext cx="8229600" cy="1658263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Low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يتعرض لمعنى النكاح ، ويقول : هل هو النكاح بمعنى العقد أم التزويج أي الدخول؟ وبعد نقاش مستفيض يخلص إلى أنه النكاح بمعنى التزويج، ويدلل على أنه الذي عليه اجماع الأمة.</a:t>
          </a:r>
          <a:endParaRPr lang="ar-SA" sz="3200" kern="1200" dirty="0"/>
        </a:p>
      </dsp:txBody>
      <dsp:txXfrm>
        <a:off x="80950" y="3431697"/>
        <a:ext cx="8067700" cy="14963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7533242-FE45-46C1-8EF0-F0AF0A032ACF}" type="datetimeFigureOut">
              <a:rPr lang="ar-SA" smtClean="0"/>
              <a:t>20/06/36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1B2B2AF-0609-40A3-B096-6A08900992E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46367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B2B2AF-0609-40A3-B096-6A08900992EB}" type="slidenum">
              <a:rPr lang="ar-SA" smtClean="0"/>
              <a:t>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4986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B2B2AF-0609-40A3-B096-6A08900992EB}" type="slidenum">
              <a:rPr lang="ar-SA" smtClean="0"/>
              <a:t>30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86199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1" y="2130427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1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B9AA7-9D17-4197-B5FA-637864E576B9}" type="datetime1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20/06/36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139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CD2C0-E147-4B1F-B5CF-101A21E1F213}" type="datetime1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20/06/36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770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4" y="4406902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4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83D59-648E-41E3-88FA-1AFBEB499C0A}" type="datetime1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20/06/36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42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1" y="188640"/>
            <a:ext cx="8229600" cy="1228998"/>
          </a:xfrm>
        </p:spPr>
        <p:txBody>
          <a:bodyPr/>
          <a:lstStyle/>
          <a:p>
            <a:r>
              <a:rPr lang="ar-SA" dirty="0" smtClean="0"/>
              <a:t>انقر لتحرير نمط العنوان الرئيسي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65139" y="1600202"/>
            <a:ext cx="4103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721225" y="1600202"/>
            <a:ext cx="41036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2166-C2AF-46E1-85C6-9B8962BAB947}" type="datetime1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20/06/36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568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806A-2C94-4991-9CB3-245EB0D47F3F}" type="datetime1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20/06/36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819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AE89-E4DB-4AE5-B888-1B46D6262C2D}" type="datetime1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20/06/36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714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4E6B6-82BA-4C1F-90CC-0328288265EC}" type="datetime1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20/06/36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590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DFDE6-127F-4521-8DF5-67C055630274}" type="datetime1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20/06/36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609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3A829-C650-4CF1-BB13-A24F57C99524}" type="datetime1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20/06/36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09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9E4CF-C551-4BCB-8F7E-3433F4DD742E}" type="datetime1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20/06/36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365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735763" y="274640"/>
            <a:ext cx="208915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65139" y="274640"/>
            <a:ext cx="6118225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70007-EF25-4468-89E7-DC2455756A6E}" type="datetime1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20/06/36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237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dirty="0" smtClean="0"/>
              <a:t>انقر لتحرير نمط العنوان الرئيسي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1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6EE73-5EAC-423C-BF0F-1C6BBAAEDC5B}" type="datetime1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20/06/36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1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مستطيل مستدير الزوايا 6"/>
          <p:cNvSpPr/>
          <p:nvPr userDrawn="1"/>
        </p:nvSpPr>
        <p:spPr>
          <a:xfrm>
            <a:off x="1806837" y="192088"/>
            <a:ext cx="6875967" cy="428600"/>
          </a:xfrm>
          <a:prstGeom prst="roundRect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580" dirty="0">
                <a:solidFill>
                  <a:prstClr val="white"/>
                </a:solidFill>
              </a:rPr>
              <a:t>مناهج المفسرين                                                                           د/ محمود المبارك</a:t>
            </a:r>
          </a:p>
        </p:txBody>
      </p:sp>
      <p:pic>
        <p:nvPicPr>
          <p:cNvPr id="8" name="صورة 7"/>
          <p:cNvPicPr/>
          <p:nvPr userDrawn="1"/>
        </p:nvPicPr>
        <p:blipFill>
          <a:blip r:embed="rId13" cstate="print"/>
          <a:stretch>
            <a:fillRect/>
          </a:stretch>
        </p:blipFill>
        <p:spPr bwMode="auto">
          <a:xfrm>
            <a:off x="44862" y="-85700"/>
            <a:ext cx="1630147" cy="14127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197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0.xml"/><Relationship Id="rId7" Type="http://schemas.microsoft.com/office/2007/relationships/diagramDrawing" Target="../diagrams/drawing3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0.xml"/><Relationship Id="rId5" Type="http://schemas.openxmlformats.org/officeDocument/2006/relationships/diagramQuickStyle" Target="../diagrams/quickStyle30.xml"/><Relationship Id="rId4" Type="http://schemas.openxmlformats.org/officeDocument/2006/relationships/diagramLayout" Target="../diagrams/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رسم تخطيطي 4"/>
          <p:cNvGraphicFramePr/>
          <p:nvPr>
            <p:extLst>
              <p:ext uri="{D42A27DB-BD31-4B8C-83A1-F6EECF244321}">
                <p14:modId xmlns:p14="http://schemas.microsoft.com/office/powerpoint/2010/main" val="470213791"/>
              </p:ext>
            </p:extLst>
          </p:nvPr>
        </p:nvGraphicFramePr>
        <p:xfrm>
          <a:off x="1371600" y="764704"/>
          <a:ext cx="7016823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77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774905"/>
              </p:ext>
            </p:extLst>
          </p:nvPr>
        </p:nvGraphicFramePr>
        <p:xfrm>
          <a:off x="457201" y="1268760"/>
          <a:ext cx="8229600" cy="4857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78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graphicFrame>
        <p:nvGraphicFramePr>
          <p:cNvPr id="6" name="عنصر نائب للمحتوى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8675453"/>
              </p:ext>
            </p:extLst>
          </p:nvPr>
        </p:nvGraphicFramePr>
        <p:xfrm>
          <a:off x="457201" y="1124744"/>
          <a:ext cx="8229600" cy="5001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>
                <a:solidFill>
                  <a:prstClr val="black">
                    <a:tint val="75000"/>
                  </a:prstClr>
                </a:solidFill>
              </a:rPr>
              <a:t>العام الدراسي34/ 1435هـ</a:t>
            </a:r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53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graphicFrame>
        <p:nvGraphicFramePr>
          <p:cNvPr id="6" name="عنصر نائب للمحتوى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1741971"/>
              </p:ext>
            </p:extLst>
          </p:nvPr>
        </p:nvGraphicFramePr>
        <p:xfrm>
          <a:off x="457201" y="1124744"/>
          <a:ext cx="8229600" cy="5001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>
                <a:solidFill>
                  <a:prstClr val="black">
                    <a:tint val="75000"/>
                  </a:prstClr>
                </a:solidFill>
              </a:rPr>
              <a:t>العام الدراسي34/ 1435هـ</a:t>
            </a:r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53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graphicFrame>
        <p:nvGraphicFramePr>
          <p:cNvPr id="6" name="عنصر نائب للمحتوى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1674438"/>
              </p:ext>
            </p:extLst>
          </p:nvPr>
        </p:nvGraphicFramePr>
        <p:xfrm>
          <a:off x="457201" y="1124744"/>
          <a:ext cx="8229600" cy="5001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>
                <a:solidFill>
                  <a:prstClr val="black">
                    <a:tint val="75000"/>
                  </a:prstClr>
                </a:solidFill>
              </a:rPr>
              <a:t>العام الدراسي34/ 1435هـ</a:t>
            </a:r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03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graphicFrame>
        <p:nvGraphicFramePr>
          <p:cNvPr id="7" name="عنصر نائب للمحتوى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5382983"/>
              </p:ext>
            </p:extLst>
          </p:nvPr>
        </p:nvGraphicFramePr>
        <p:xfrm>
          <a:off x="457201" y="160020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>
                <a:solidFill>
                  <a:prstClr val="black">
                    <a:tint val="75000"/>
                  </a:prstClr>
                </a:solidFill>
              </a:rPr>
              <a:t>العام الدراسي34/ 1435هـ</a:t>
            </a:r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49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8747469"/>
              </p:ext>
            </p:extLst>
          </p:nvPr>
        </p:nvGraphicFramePr>
        <p:xfrm>
          <a:off x="457201" y="1124744"/>
          <a:ext cx="8229600" cy="5001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82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4575035"/>
              </p:ext>
            </p:extLst>
          </p:nvPr>
        </p:nvGraphicFramePr>
        <p:xfrm>
          <a:off x="457201" y="1052736"/>
          <a:ext cx="8229600" cy="50734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16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9715794"/>
              </p:ext>
            </p:extLst>
          </p:nvPr>
        </p:nvGraphicFramePr>
        <p:xfrm>
          <a:off x="457201" y="980728"/>
          <a:ext cx="8229600" cy="5145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37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6479524"/>
              </p:ext>
            </p:extLst>
          </p:nvPr>
        </p:nvGraphicFramePr>
        <p:xfrm>
          <a:off x="457201" y="1124744"/>
          <a:ext cx="8229600" cy="5001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59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graphicFrame>
        <p:nvGraphicFramePr>
          <p:cNvPr id="6" name="عنصر نائب للمحتوى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0518583"/>
              </p:ext>
            </p:extLst>
          </p:nvPr>
        </p:nvGraphicFramePr>
        <p:xfrm>
          <a:off x="457201" y="908720"/>
          <a:ext cx="822960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93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5140599"/>
              </p:ext>
            </p:extLst>
          </p:nvPr>
        </p:nvGraphicFramePr>
        <p:xfrm>
          <a:off x="457201" y="980728"/>
          <a:ext cx="8229600" cy="5145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66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9766102"/>
              </p:ext>
            </p:extLst>
          </p:nvPr>
        </p:nvGraphicFramePr>
        <p:xfrm>
          <a:off x="457201" y="980728"/>
          <a:ext cx="8229600" cy="5145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41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2853841"/>
              </p:ext>
            </p:extLst>
          </p:nvPr>
        </p:nvGraphicFramePr>
        <p:xfrm>
          <a:off x="457201" y="980728"/>
          <a:ext cx="822960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667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3540852"/>
              </p:ext>
            </p:extLst>
          </p:nvPr>
        </p:nvGraphicFramePr>
        <p:xfrm>
          <a:off x="457201" y="1052736"/>
          <a:ext cx="8229600" cy="50734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8412291"/>
              </p:ext>
            </p:extLst>
          </p:nvPr>
        </p:nvGraphicFramePr>
        <p:xfrm>
          <a:off x="457201" y="1052736"/>
          <a:ext cx="8229600" cy="50734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7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2331962"/>
              </p:ext>
            </p:extLst>
          </p:nvPr>
        </p:nvGraphicFramePr>
        <p:xfrm>
          <a:off x="457201" y="1196752"/>
          <a:ext cx="8229600" cy="4929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26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8799887"/>
              </p:ext>
            </p:extLst>
          </p:nvPr>
        </p:nvGraphicFramePr>
        <p:xfrm>
          <a:off x="457201" y="1124744"/>
          <a:ext cx="822960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31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0078240"/>
              </p:ext>
            </p:extLst>
          </p:nvPr>
        </p:nvGraphicFramePr>
        <p:xfrm>
          <a:off x="457201" y="1124744"/>
          <a:ext cx="8229600" cy="5001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74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6" name="عنصر نائب للمحتوى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2302119"/>
              </p:ext>
            </p:extLst>
          </p:nvPr>
        </p:nvGraphicFramePr>
        <p:xfrm>
          <a:off x="457201" y="980728"/>
          <a:ext cx="8229600" cy="5145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02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7" name="عنصر نائب للمحتوى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6801793"/>
              </p:ext>
            </p:extLst>
          </p:nvPr>
        </p:nvGraphicFramePr>
        <p:xfrm>
          <a:off x="457201" y="764704"/>
          <a:ext cx="8229600" cy="53614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45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846922"/>
              </p:ext>
            </p:extLst>
          </p:nvPr>
        </p:nvGraphicFramePr>
        <p:xfrm>
          <a:off x="457201" y="836712"/>
          <a:ext cx="8229600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61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6218988"/>
              </p:ext>
            </p:extLst>
          </p:nvPr>
        </p:nvGraphicFramePr>
        <p:xfrm>
          <a:off x="457201" y="1268760"/>
          <a:ext cx="8229600" cy="4857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49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6" name="عنصر نائب للمحتوى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7967051"/>
              </p:ext>
            </p:extLst>
          </p:nvPr>
        </p:nvGraphicFramePr>
        <p:xfrm>
          <a:off x="457201" y="1052736"/>
          <a:ext cx="8229600" cy="50734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37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2391144"/>
              </p:ext>
            </p:extLst>
          </p:nvPr>
        </p:nvGraphicFramePr>
        <p:xfrm>
          <a:off x="457201" y="980728"/>
          <a:ext cx="8229600" cy="5145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24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6" name="عنصر نائب للمحتوى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8040171"/>
              </p:ext>
            </p:extLst>
          </p:nvPr>
        </p:nvGraphicFramePr>
        <p:xfrm>
          <a:off x="457201" y="1052736"/>
          <a:ext cx="8229600" cy="50734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83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4750426"/>
              </p:ext>
            </p:extLst>
          </p:nvPr>
        </p:nvGraphicFramePr>
        <p:xfrm>
          <a:off x="457201" y="1196752"/>
          <a:ext cx="8229600" cy="4929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90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8844225"/>
              </p:ext>
            </p:extLst>
          </p:nvPr>
        </p:nvGraphicFramePr>
        <p:xfrm>
          <a:off x="457201" y="980728"/>
          <a:ext cx="8229600" cy="5145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58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1719691"/>
              </p:ext>
            </p:extLst>
          </p:nvPr>
        </p:nvGraphicFramePr>
        <p:xfrm>
          <a:off x="457201" y="1196752"/>
          <a:ext cx="8229600" cy="4929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27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8340451"/>
              </p:ext>
            </p:extLst>
          </p:nvPr>
        </p:nvGraphicFramePr>
        <p:xfrm>
          <a:off x="457201" y="980728"/>
          <a:ext cx="8229600" cy="5145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D68F-9EE1-494D-8D78-D63C4DA520A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30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29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2231</TotalTime>
  <Words>1356</Words>
  <Application>Microsoft Office PowerPoint</Application>
  <PresentationFormat>عرض على الشاشة (3:4)‏</PresentationFormat>
  <Paragraphs>134</Paragraphs>
  <Slides>30</Slides>
  <Notes>2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30</vt:i4>
      </vt:variant>
    </vt:vector>
  </HeadingPairs>
  <TitlesOfParts>
    <vt:vector size="31" baseType="lpstr"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user</dc:creator>
  <cp:lastModifiedBy>user</cp:lastModifiedBy>
  <cp:revision>156</cp:revision>
  <dcterms:created xsi:type="dcterms:W3CDTF">2014-03-24T04:45:09Z</dcterms:created>
  <dcterms:modified xsi:type="dcterms:W3CDTF">2015-04-09T08:40:20Z</dcterms:modified>
</cp:coreProperties>
</file>