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661"/>
    <a:srgbClr val="5EFD49"/>
    <a:srgbClr val="A6D86E"/>
    <a:srgbClr val="F89D5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35DFD-9B5F-4A34-907B-1A3C7B00610B}" type="doc">
      <dgm:prSet loTypeId="urn:microsoft.com/office/officeart/2005/8/layout/hierarchy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BBE6B61E-AF48-442A-BE16-27BC156A2DBB}">
      <dgm:prSet phldrT="[نص]"/>
      <dgm:spPr/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الذوق</a:t>
          </a:r>
          <a:endParaRPr lang="ar-SA" b="1" dirty="0">
            <a:solidFill>
              <a:schemeClr val="tx1"/>
            </a:solidFill>
          </a:endParaRPr>
        </a:p>
      </dgm:t>
    </dgm:pt>
    <dgm:pt modelId="{A6E80B91-7784-47BC-9292-C8F2451A0047}" type="parTrans" cxnId="{C211EDB4-FA52-4529-91DE-F894C75AD9F5}">
      <dgm:prSet/>
      <dgm:spPr/>
      <dgm:t>
        <a:bodyPr/>
        <a:lstStyle/>
        <a:p>
          <a:pPr rtl="1"/>
          <a:endParaRPr lang="ar-SA"/>
        </a:p>
      </dgm:t>
    </dgm:pt>
    <dgm:pt modelId="{121E45A3-2BD6-44A2-BCF1-C29F9B7D687A}" type="sibTrans" cxnId="{C211EDB4-FA52-4529-91DE-F894C75AD9F5}">
      <dgm:prSet/>
      <dgm:spPr/>
      <dgm:t>
        <a:bodyPr/>
        <a:lstStyle/>
        <a:p>
          <a:pPr rtl="1"/>
          <a:endParaRPr lang="ar-SA"/>
        </a:p>
      </dgm:t>
    </dgm:pt>
    <dgm:pt modelId="{B83481E6-8141-4C0C-B239-A9BD90FE8ECA}">
      <dgm:prSet phldrT="[نص]"/>
      <dgm:spPr/>
      <dgm:t>
        <a:bodyPr/>
        <a:lstStyle/>
        <a:p>
          <a:pPr rtl="1"/>
          <a:r>
            <a:rPr lang="ar-SA" dirty="0" smtClean="0"/>
            <a:t>العام</a:t>
          </a:r>
          <a:endParaRPr lang="ar-SA" dirty="0"/>
        </a:p>
      </dgm:t>
    </dgm:pt>
    <dgm:pt modelId="{C05FAA51-DB87-458C-B576-C2787B547D63}" type="parTrans" cxnId="{13D2D1E3-8997-40CD-9CD1-2FEC5863851D}">
      <dgm:prSet/>
      <dgm:spPr/>
      <dgm:t>
        <a:bodyPr/>
        <a:lstStyle/>
        <a:p>
          <a:pPr rtl="1"/>
          <a:endParaRPr lang="ar-SA"/>
        </a:p>
      </dgm:t>
    </dgm:pt>
    <dgm:pt modelId="{B78CB59F-4521-4429-AF5B-91A9DB3C3697}" type="sibTrans" cxnId="{13D2D1E3-8997-40CD-9CD1-2FEC5863851D}">
      <dgm:prSet/>
      <dgm:spPr/>
      <dgm:t>
        <a:bodyPr/>
        <a:lstStyle/>
        <a:p>
          <a:pPr rtl="1"/>
          <a:endParaRPr lang="ar-SA"/>
        </a:p>
      </dgm:t>
    </dgm:pt>
    <dgm:pt modelId="{BE8ECAEA-D03B-441B-8F55-A3BE74100A82}">
      <dgm:prSet phldrT="[نص]"/>
      <dgm:spPr/>
      <dgm:t>
        <a:bodyPr/>
        <a:lstStyle/>
        <a:p>
          <a:pPr rtl="1"/>
          <a:r>
            <a:rPr lang="ar-SA" dirty="0" smtClean="0"/>
            <a:t>الخاص</a:t>
          </a:r>
          <a:endParaRPr lang="ar-SA" dirty="0"/>
        </a:p>
      </dgm:t>
    </dgm:pt>
    <dgm:pt modelId="{3825A6BE-E97F-4DD0-B070-ED05C07EE639}" type="parTrans" cxnId="{95D5E5FD-968C-4752-8109-BF0E5535C556}">
      <dgm:prSet/>
      <dgm:spPr/>
      <dgm:t>
        <a:bodyPr/>
        <a:lstStyle/>
        <a:p>
          <a:pPr rtl="1"/>
          <a:endParaRPr lang="ar-SA"/>
        </a:p>
      </dgm:t>
    </dgm:pt>
    <dgm:pt modelId="{B03A63C9-2D45-4A48-BEA2-3CE827D64A6E}" type="sibTrans" cxnId="{95D5E5FD-968C-4752-8109-BF0E5535C556}">
      <dgm:prSet/>
      <dgm:spPr/>
      <dgm:t>
        <a:bodyPr/>
        <a:lstStyle/>
        <a:p>
          <a:pPr rtl="1"/>
          <a:endParaRPr lang="ar-SA"/>
        </a:p>
      </dgm:t>
    </dgm:pt>
    <dgm:pt modelId="{D8C9BEF5-0D85-490B-B2E5-8FD633E86219}">
      <dgm:prSet phldrT="[نص]"/>
      <dgm:spPr/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الذوق</a:t>
          </a:r>
          <a:r>
            <a:rPr lang="ar-SA" dirty="0" smtClean="0"/>
            <a:t> </a:t>
          </a:r>
          <a:endParaRPr lang="ar-SA" dirty="0"/>
        </a:p>
      </dgm:t>
    </dgm:pt>
    <dgm:pt modelId="{30AA86BE-1037-43B4-B795-F4FA220FBE90}" type="parTrans" cxnId="{74BB1AC2-383F-4956-B0EE-B9DA76E02755}">
      <dgm:prSet/>
      <dgm:spPr/>
      <dgm:t>
        <a:bodyPr/>
        <a:lstStyle/>
        <a:p>
          <a:pPr rtl="1"/>
          <a:endParaRPr lang="ar-SA"/>
        </a:p>
      </dgm:t>
    </dgm:pt>
    <dgm:pt modelId="{85670673-7047-4D5B-B542-E117806142A9}" type="sibTrans" cxnId="{74BB1AC2-383F-4956-B0EE-B9DA76E02755}">
      <dgm:prSet/>
      <dgm:spPr/>
      <dgm:t>
        <a:bodyPr/>
        <a:lstStyle/>
        <a:p>
          <a:pPr rtl="1"/>
          <a:endParaRPr lang="ar-SA"/>
        </a:p>
      </dgm:t>
    </dgm:pt>
    <dgm:pt modelId="{9FC068D9-6418-48F8-B44E-7EC40941ED6A}">
      <dgm:prSet phldrT="[نص]"/>
      <dgm:spPr/>
      <dgm:t>
        <a:bodyPr/>
        <a:lstStyle/>
        <a:p>
          <a:pPr rtl="1"/>
          <a:r>
            <a:rPr lang="ar-SA" dirty="0" smtClean="0"/>
            <a:t>السليم</a:t>
          </a:r>
          <a:endParaRPr lang="ar-SA" dirty="0"/>
        </a:p>
      </dgm:t>
    </dgm:pt>
    <dgm:pt modelId="{EAC198E3-89D3-48B3-A719-CB39A7C5A758}" type="parTrans" cxnId="{2E8A372D-AD42-4160-BD40-84D490DD2C9E}">
      <dgm:prSet/>
      <dgm:spPr/>
      <dgm:t>
        <a:bodyPr/>
        <a:lstStyle/>
        <a:p>
          <a:pPr rtl="1"/>
          <a:endParaRPr lang="ar-SA"/>
        </a:p>
      </dgm:t>
    </dgm:pt>
    <dgm:pt modelId="{25EC62DC-465F-4344-B14D-1A83D5F7352A}" type="sibTrans" cxnId="{2E8A372D-AD42-4160-BD40-84D490DD2C9E}">
      <dgm:prSet/>
      <dgm:spPr/>
      <dgm:t>
        <a:bodyPr/>
        <a:lstStyle/>
        <a:p>
          <a:pPr rtl="1"/>
          <a:endParaRPr lang="ar-SA"/>
        </a:p>
      </dgm:t>
    </dgm:pt>
    <dgm:pt modelId="{D0F0D335-7E69-45C3-B6F7-1209C117E660}">
      <dgm:prSet phldrT="[نص]"/>
      <dgm:spPr/>
      <dgm:t>
        <a:bodyPr/>
        <a:lstStyle/>
        <a:p>
          <a:pPr rtl="1"/>
          <a:r>
            <a:rPr lang="ar-SA" dirty="0" smtClean="0"/>
            <a:t>السقيم</a:t>
          </a:r>
          <a:endParaRPr lang="ar-SA" dirty="0"/>
        </a:p>
      </dgm:t>
    </dgm:pt>
    <dgm:pt modelId="{444E128A-2030-432E-86B5-24C3D49728B3}" type="parTrans" cxnId="{D07B8704-A9E4-4A7C-AB9F-D6A5FCA41CD4}">
      <dgm:prSet/>
      <dgm:spPr/>
      <dgm:t>
        <a:bodyPr/>
        <a:lstStyle/>
        <a:p>
          <a:pPr rtl="1"/>
          <a:endParaRPr lang="ar-SA"/>
        </a:p>
      </dgm:t>
    </dgm:pt>
    <dgm:pt modelId="{A75AA211-46C0-4477-B8DC-CF2A99EF528B}" type="sibTrans" cxnId="{D07B8704-A9E4-4A7C-AB9F-D6A5FCA41CD4}">
      <dgm:prSet/>
      <dgm:spPr/>
      <dgm:t>
        <a:bodyPr/>
        <a:lstStyle/>
        <a:p>
          <a:pPr rtl="1"/>
          <a:endParaRPr lang="ar-SA"/>
        </a:p>
      </dgm:t>
    </dgm:pt>
    <dgm:pt modelId="{948D8791-2A04-41AE-8D89-D6E3F9522D94}">
      <dgm:prSet/>
      <dgm:spPr/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الذوق السليم</a:t>
          </a:r>
          <a:endParaRPr lang="ar-SA" b="1" dirty="0">
            <a:solidFill>
              <a:schemeClr val="tx1"/>
            </a:solidFill>
          </a:endParaRPr>
        </a:p>
      </dgm:t>
    </dgm:pt>
    <dgm:pt modelId="{060862E3-14FC-4632-932C-9E3402FD740A}" type="parTrans" cxnId="{6B27569E-D3D8-48C3-A275-16EA69E76A60}">
      <dgm:prSet/>
      <dgm:spPr/>
      <dgm:t>
        <a:bodyPr/>
        <a:lstStyle/>
        <a:p>
          <a:pPr rtl="1"/>
          <a:endParaRPr lang="ar-SA"/>
        </a:p>
      </dgm:t>
    </dgm:pt>
    <dgm:pt modelId="{961E74C8-74EB-44BD-8D44-F7A576678CE7}" type="sibTrans" cxnId="{6B27569E-D3D8-48C3-A275-16EA69E76A60}">
      <dgm:prSet/>
      <dgm:spPr/>
      <dgm:t>
        <a:bodyPr/>
        <a:lstStyle/>
        <a:p>
          <a:pPr rtl="1"/>
          <a:endParaRPr lang="ar-SA"/>
        </a:p>
      </dgm:t>
    </dgm:pt>
    <dgm:pt modelId="{C833A60B-2C10-4D34-A257-5D354850E0BC}">
      <dgm:prSet/>
      <dgm:spPr/>
      <dgm:t>
        <a:bodyPr/>
        <a:lstStyle/>
        <a:p>
          <a:pPr rtl="1"/>
          <a:r>
            <a:rPr lang="ar-SA" dirty="0" smtClean="0"/>
            <a:t>السلبي</a:t>
          </a:r>
          <a:endParaRPr lang="ar-SA" dirty="0"/>
        </a:p>
      </dgm:t>
    </dgm:pt>
    <dgm:pt modelId="{FC91AF76-C2E2-435D-944B-418487996DC4}" type="parTrans" cxnId="{B38DB5A7-7ECA-46A6-938D-9D1D8588F016}">
      <dgm:prSet/>
      <dgm:spPr/>
      <dgm:t>
        <a:bodyPr/>
        <a:lstStyle/>
        <a:p>
          <a:pPr rtl="1"/>
          <a:endParaRPr lang="ar-SA"/>
        </a:p>
      </dgm:t>
    </dgm:pt>
    <dgm:pt modelId="{BAB3E233-D8A1-4BDB-822E-85B03BE28F96}" type="sibTrans" cxnId="{B38DB5A7-7ECA-46A6-938D-9D1D8588F016}">
      <dgm:prSet/>
      <dgm:spPr/>
      <dgm:t>
        <a:bodyPr/>
        <a:lstStyle/>
        <a:p>
          <a:pPr rtl="1"/>
          <a:endParaRPr lang="ar-SA"/>
        </a:p>
      </dgm:t>
    </dgm:pt>
    <dgm:pt modelId="{FB3AA2C0-B4CD-4DE4-8676-C5321635FCF7}">
      <dgm:prSet/>
      <dgm:spPr/>
      <dgm:t>
        <a:bodyPr/>
        <a:lstStyle/>
        <a:p>
          <a:pPr rtl="1"/>
          <a:r>
            <a:rPr lang="ar-SA" dirty="0" smtClean="0"/>
            <a:t>الإيجابي</a:t>
          </a:r>
          <a:endParaRPr lang="ar-SA" dirty="0"/>
        </a:p>
      </dgm:t>
    </dgm:pt>
    <dgm:pt modelId="{1AFD5872-CE27-4B3A-999F-D66BDD4933F0}" type="parTrans" cxnId="{C5569B91-E283-4C0A-9CE3-0FC3D90999C6}">
      <dgm:prSet/>
      <dgm:spPr/>
      <dgm:t>
        <a:bodyPr/>
        <a:lstStyle/>
        <a:p>
          <a:pPr rtl="1"/>
          <a:endParaRPr lang="ar-SA"/>
        </a:p>
      </dgm:t>
    </dgm:pt>
    <dgm:pt modelId="{9008FCFE-8959-4E4C-B388-4839008B2B9C}" type="sibTrans" cxnId="{C5569B91-E283-4C0A-9CE3-0FC3D90999C6}">
      <dgm:prSet/>
      <dgm:spPr/>
      <dgm:t>
        <a:bodyPr/>
        <a:lstStyle/>
        <a:p>
          <a:pPr rtl="1"/>
          <a:endParaRPr lang="ar-SA"/>
        </a:p>
      </dgm:t>
    </dgm:pt>
    <dgm:pt modelId="{81BE0BD8-CCBF-4783-86BC-29624E2C2082}">
      <dgm:prSet/>
      <dgm:spPr/>
      <dgm:t>
        <a:bodyPr/>
        <a:lstStyle/>
        <a:p>
          <a:pPr rtl="1"/>
          <a:r>
            <a:rPr lang="ar-SA" dirty="0" smtClean="0"/>
            <a:t>الأعم</a:t>
          </a:r>
          <a:endParaRPr lang="ar-SA" dirty="0"/>
        </a:p>
      </dgm:t>
    </dgm:pt>
    <dgm:pt modelId="{1B217001-6E2A-48B6-9CD6-3ABA19C67303}" type="parTrans" cxnId="{2CB4B13B-4579-4C40-9D8B-FCEF082FA136}">
      <dgm:prSet/>
      <dgm:spPr/>
      <dgm:t>
        <a:bodyPr/>
        <a:lstStyle/>
        <a:p>
          <a:pPr rtl="1"/>
          <a:endParaRPr lang="ar-SA"/>
        </a:p>
      </dgm:t>
    </dgm:pt>
    <dgm:pt modelId="{7C52B576-8C03-4D10-83DD-CF552121266F}" type="sibTrans" cxnId="{2CB4B13B-4579-4C40-9D8B-FCEF082FA136}">
      <dgm:prSet/>
      <dgm:spPr/>
      <dgm:t>
        <a:bodyPr/>
        <a:lstStyle/>
        <a:p>
          <a:pPr rtl="1"/>
          <a:endParaRPr lang="ar-SA"/>
        </a:p>
      </dgm:t>
    </dgm:pt>
    <dgm:pt modelId="{AE4098C9-8FAD-47BD-B1CF-8EDD8B9F53D8}">
      <dgm:prSet/>
      <dgm:spPr/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الذوق</a:t>
          </a:r>
          <a:endParaRPr lang="ar-SA" b="1" dirty="0">
            <a:solidFill>
              <a:schemeClr val="tx1"/>
            </a:solidFill>
          </a:endParaRPr>
        </a:p>
      </dgm:t>
    </dgm:pt>
    <dgm:pt modelId="{58FD65A6-8EF5-41BE-A029-657A0EDBA35E}" type="parTrans" cxnId="{4E36B667-73B5-4D25-9791-51E18E110CDF}">
      <dgm:prSet/>
      <dgm:spPr/>
      <dgm:t>
        <a:bodyPr/>
        <a:lstStyle/>
        <a:p>
          <a:pPr rtl="1"/>
          <a:endParaRPr lang="ar-SA"/>
        </a:p>
      </dgm:t>
    </dgm:pt>
    <dgm:pt modelId="{AAA032A1-3851-4C23-B26C-9119D6379902}" type="sibTrans" cxnId="{4E36B667-73B5-4D25-9791-51E18E110CDF}">
      <dgm:prSet/>
      <dgm:spPr/>
      <dgm:t>
        <a:bodyPr/>
        <a:lstStyle/>
        <a:p>
          <a:pPr rtl="1"/>
          <a:endParaRPr lang="ar-SA"/>
        </a:p>
      </dgm:t>
    </dgm:pt>
    <dgm:pt modelId="{58EEFB4A-F594-4C88-A06E-DF49CC4C00C0}">
      <dgm:prSet/>
      <dgm:spPr/>
      <dgm:t>
        <a:bodyPr/>
        <a:lstStyle/>
        <a:p>
          <a:pPr rtl="1"/>
          <a:r>
            <a:rPr lang="ar-SA" dirty="0" smtClean="0"/>
            <a:t>العادي</a:t>
          </a:r>
          <a:endParaRPr lang="ar-SA" dirty="0"/>
        </a:p>
      </dgm:t>
    </dgm:pt>
    <dgm:pt modelId="{1E228591-4A66-47C5-B399-9335475AECAF}" type="parTrans" cxnId="{A849E9BD-CDF9-4EAA-B38C-6FB4563E9BE5}">
      <dgm:prSet/>
      <dgm:spPr/>
      <dgm:t>
        <a:bodyPr/>
        <a:lstStyle/>
        <a:p>
          <a:pPr rtl="1"/>
          <a:endParaRPr lang="ar-SA"/>
        </a:p>
      </dgm:t>
    </dgm:pt>
    <dgm:pt modelId="{DDE0F380-4BCD-49F9-A5D6-1C4F0B65A70B}" type="sibTrans" cxnId="{A849E9BD-CDF9-4EAA-B38C-6FB4563E9BE5}">
      <dgm:prSet/>
      <dgm:spPr/>
      <dgm:t>
        <a:bodyPr/>
        <a:lstStyle/>
        <a:p>
          <a:pPr rtl="1"/>
          <a:endParaRPr lang="ar-SA"/>
        </a:p>
      </dgm:t>
    </dgm:pt>
    <dgm:pt modelId="{FD99B6A5-C139-4967-A7D7-C7586240A9D6}">
      <dgm:prSet/>
      <dgm:spPr/>
      <dgm:t>
        <a:bodyPr/>
        <a:lstStyle/>
        <a:p>
          <a:pPr rtl="1"/>
          <a:r>
            <a:rPr lang="ar-SA" smtClean="0"/>
            <a:t>المتمرِّس</a:t>
          </a:r>
          <a:endParaRPr lang="ar-SA"/>
        </a:p>
      </dgm:t>
    </dgm:pt>
    <dgm:pt modelId="{F0664F36-1EF9-437E-B039-861655541BE6}" type="parTrans" cxnId="{C0958237-D19B-4F00-B568-D333D6DE1114}">
      <dgm:prSet/>
      <dgm:spPr/>
      <dgm:t>
        <a:bodyPr/>
        <a:lstStyle/>
        <a:p>
          <a:pPr rtl="1"/>
          <a:endParaRPr lang="ar-SA"/>
        </a:p>
      </dgm:t>
    </dgm:pt>
    <dgm:pt modelId="{373536A3-CB29-41F3-B3C2-4B5D06122E41}" type="sibTrans" cxnId="{C0958237-D19B-4F00-B568-D333D6DE1114}">
      <dgm:prSet/>
      <dgm:spPr/>
      <dgm:t>
        <a:bodyPr/>
        <a:lstStyle/>
        <a:p>
          <a:pPr rtl="1"/>
          <a:endParaRPr lang="ar-SA"/>
        </a:p>
      </dgm:t>
    </dgm:pt>
    <dgm:pt modelId="{33586F6F-3683-48F6-87BC-B284FB00CB7F}" type="pres">
      <dgm:prSet presAssocID="{B2235DFD-9B5F-4A34-907B-1A3C7B00610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63B5F672-69E2-4831-9D41-A0B63660F0AB}" type="pres">
      <dgm:prSet presAssocID="{AE4098C9-8FAD-47BD-B1CF-8EDD8B9F53D8}" presName="root" presStyleCnt="0"/>
      <dgm:spPr/>
    </dgm:pt>
    <dgm:pt modelId="{56E3C597-C965-4D55-8D24-2CCA5A3F314B}" type="pres">
      <dgm:prSet presAssocID="{AE4098C9-8FAD-47BD-B1CF-8EDD8B9F53D8}" presName="rootComposite" presStyleCnt="0"/>
      <dgm:spPr/>
    </dgm:pt>
    <dgm:pt modelId="{6A0E95D1-5431-4B42-906D-FC67990D8BCD}" type="pres">
      <dgm:prSet presAssocID="{AE4098C9-8FAD-47BD-B1CF-8EDD8B9F53D8}" presName="rootText" presStyleLbl="node1" presStyleIdx="0" presStyleCnt="4"/>
      <dgm:spPr/>
      <dgm:t>
        <a:bodyPr/>
        <a:lstStyle/>
        <a:p>
          <a:pPr rtl="1"/>
          <a:endParaRPr lang="ar-SA"/>
        </a:p>
      </dgm:t>
    </dgm:pt>
    <dgm:pt modelId="{92186E18-C972-4165-9F3F-18558525EE52}" type="pres">
      <dgm:prSet presAssocID="{AE4098C9-8FAD-47BD-B1CF-8EDD8B9F53D8}" presName="rootConnector" presStyleLbl="node1" presStyleIdx="0" presStyleCnt="4"/>
      <dgm:spPr/>
      <dgm:t>
        <a:bodyPr/>
        <a:lstStyle/>
        <a:p>
          <a:pPr rtl="1"/>
          <a:endParaRPr lang="ar-SA"/>
        </a:p>
      </dgm:t>
    </dgm:pt>
    <dgm:pt modelId="{0B71B958-E5E8-4E54-B8D6-4A1AFB1F3FD4}" type="pres">
      <dgm:prSet presAssocID="{AE4098C9-8FAD-47BD-B1CF-8EDD8B9F53D8}" presName="childShape" presStyleCnt="0"/>
      <dgm:spPr/>
    </dgm:pt>
    <dgm:pt modelId="{6F4E28B2-C246-419F-A238-6828648EFA4E}" type="pres">
      <dgm:prSet presAssocID="{1E228591-4A66-47C5-B399-9335475AECAF}" presName="Name13" presStyleLbl="parChTrans1D2" presStyleIdx="0" presStyleCnt="9"/>
      <dgm:spPr/>
      <dgm:t>
        <a:bodyPr/>
        <a:lstStyle/>
        <a:p>
          <a:pPr rtl="1"/>
          <a:endParaRPr lang="ar-SA"/>
        </a:p>
      </dgm:t>
    </dgm:pt>
    <dgm:pt modelId="{ABBC28AF-D3FF-4D09-90B3-1B257E89FD4F}" type="pres">
      <dgm:prSet presAssocID="{58EEFB4A-F594-4C88-A06E-DF49CC4C00C0}" presName="childText" presStyleLbl="bgAcc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4611099-5AF7-4D1F-9D85-B590C0323CF5}" type="pres">
      <dgm:prSet presAssocID="{F0664F36-1EF9-437E-B039-861655541BE6}" presName="Name13" presStyleLbl="parChTrans1D2" presStyleIdx="1" presStyleCnt="9"/>
      <dgm:spPr/>
      <dgm:t>
        <a:bodyPr/>
        <a:lstStyle/>
        <a:p>
          <a:pPr rtl="1"/>
          <a:endParaRPr lang="ar-SA"/>
        </a:p>
      </dgm:t>
    </dgm:pt>
    <dgm:pt modelId="{E61611ED-831F-4749-B0E0-4A4D1FEE21E3}" type="pres">
      <dgm:prSet presAssocID="{FD99B6A5-C139-4967-A7D7-C7586240A9D6}" presName="childText" presStyleLbl="bgAcc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4D691AB-836D-41D6-A59A-3CF5EE96BE89}" type="pres">
      <dgm:prSet presAssocID="{BBE6B61E-AF48-442A-BE16-27BC156A2DBB}" presName="root" presStyleCnt="0"/>
      <dgm:spPr/>
    </dgm:pt>
    <dgm:pt modelId="{BC0F38F2-9F5B-423B-89EB-79A032D75BA2}" type="pres">
      <dgm:prSet presAssocID="{BBE6B61E-AF48-442A-BE16-27BC156A2DBB}" presName="rootComposite" presStyleCnt="0"/>
      <dgm:spPr/>
    </dgm:pt>
    <dgm:pt modelId="{3D02743E-0438-4190-B159-DC14E8E3A138}" type="pres">
      <dgm:prSet presAssocID="{BBE6B61E-AF48-442A-BE16-27BC156A2DBB}" presName="rootText" presStyleLbl="node1" presStyleIdx="1" presStyleCnt="4"/>
      <dgm:spPr/>
      <dgm:t>
        <a:bodyPr/>
        <a:lstStyle/>
        <a:p>
          <a:pPr rtl="1"/>
          <a:endParaRPr lang="ar-SA"/>
        </a:p>
      </dgm:t>
    </dgm:pt>
    <dgm:pt modelId="{0B584B16-FCC3-4160-BFE2-CE37E2DDD8BD}" type="pres">
      <dgm:prSet presAssocID="{BBE6B61E-AF48-442A-BE16-27BC156A2DBB}" presName="rootConnector" presStyleLbl="node1" presStyleIdx="1" presStyleCnt="4"/>
      <dgm:spPr/>
      <dgm:t>
        <a:bodyPr/>
        <a:lstStyle/>
        <a:p>
          <a:pPr rtl="1"/>
          <a:endParaRPr lang="ar-SA"/>
        </a:p>
      </dgm:t>
    </dgm:pt>
    <dgm:pt modelId="{E9E9CA22-CF5F-42E5-841F-03220AB1E553}" type="pres">
      <dgm:prSet presAssocID="{BBE6B61E-AF48-442A-BE16-27BC156A2DBB}" presName="childShape" presStyleCnt="0"/>
      <dgm:spPr/>
    </dgm:pt>
    <dgm:pt modelId="{A1E04AF2-69FA-4C93-9396-A857BE4E1D14}" type="pres">
      <dgm:prSet presAssocID="{C05FAA51-DB87-458C-B576-C2787B547D63}" presName="Name13" presStyleLbl="parChTrans1D2" presStyleIdx="2" presStyleCnt="9"/>
      <dgm:spPr/>
      <dgm:t>
        <a:bodyPr/>
        <a:lstStyle/>
        <a:p>
          <a:pPr rtl="1"/>
          <a:endParaRPr lang="ar-SA"/>
        </a:p>
      </dgm:t>
    </dgm:pt>
    <dgm:pt modelId="{21BABC7F-3775-4487-A837-84CE7F7EE090}" type="pres">
      <dgm:prSet presAssocID="{B83481E6-8141-4C0C-B239-A9BD90FE8ECA}" presName="childText" presStyleLbl="bgAcc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4B7E0EA-E6D5-44BA-B769-9C3EC679481F}" type="pres">
      <dgm:prSet presAssocID="{3825A6BE-E97F-4DD0-B070-ED05C07EE639}" presName="Name13" presStyleLbl="parChTrans1D2" presStyleIdx="3" presStyleCnt="9"/>
      <dgm:spPr/>
      <dgm:t>
        <a:bodyPr/>
        <a:lstStyle/>
        <a:p>
          <a:pPr rtl="1"/>
          <a:endParaRPr lang="ar-SA"/>
        </a:p>
      </dgm:t>
    </dgm:pt>
    <dgm:pt modelId="{C6288E20-E582-4F67-BD9E-057BB13B37F0}" type="pres">
      <dgm:prSet presAssocID="{BE8ECAEA-D03B-441B-8F55-A3BE74100A82}" presName="childText" presStyleLbl="bgAcc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228A2BD-A228-47C2-9507-0124A3C1B076}" type="pres">
      <dgm:prSet presAssocID="{1B217001-6E2A-48B6-9CD6-3ABA19C67303}" presName="Name13" presStyleLbl="parChTrans1D2" presStyleIdx="4" presStyleCnt="9"/>
      <dgm:spPr/>
      <dgm:t>
        <a:bodyPr/>
        <a:lstStyle/>
        <a:p>
          <a:pPr rtl="1"/>
          <a:endParaRPr lang="ar-SA"/>
        </a:p>
      </dgm:t>
    </dgm:pt>
    <dgm:pt modelId="{6F330B81-14AF-4FD0-B213-5A839773FBAD}" type="pres">
      <dgm:prSet presAssocID="{81BE0BD8-CCBF-4783-86BC-29624E2C2082}" presName="childText" presStyleLbl="bgAcc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2368255-616F-45D1-B8D4-93D09E063C88}" type="pres">
      <dgm:prSet presAssocID="{948D8791-2A04-41AE-8D89-D6E3F9522D94}" presName="root" presStyleCnt="0"/>
      <dgm:spPr/>
    </dgm:pt>
    <dgm:pt modelId="{160E5206-DFB3-4BF0-A3AF-11787BE616F3}" type="pres">
      <dgm:prSet presAssocID="{948D8791-2A04-41AE-8D89-D6E3F9522D94}" presName="rootComposite" presStyleCnt="0"/>
      <dgm:spPr/>
    </dgm:pt>
    <dgm:pt modelId="{96FBD884-CB47-4107-A91E-50983975B233}" type="pres">
      <dgm:prSet presAssocID="{948D8791-2A04-41AE-8D89-D6E3F9522D94}" presName="rootText" presStyleLbl="node1" presStyleIdx="2" presStyleCnt="4"/>
      <dgm:spPr/>
      <dgm:t>
        <a:bodyPr/>
        <a:lstStyle/>
        <a:p>
          <a:pPr rtl="1"/>
          <a:endParaRPr lang="ar-SA"/>
        </a:p>
      </dgm:t>
    </dgm:pt>
    <dgm:pt modelId="{5058A8D7-1C2C-4CD1-8934-56EB0249D5AD}" type="pres">
      <dgm:prSet presAssocID="{948D8791-2A04-41AE-8D89-D6E3F9522D94}" presName="rootConnector" presStyleLbl="node1" presStyleIdx="2" presStyleCnt="4"/>
      <dgm:spPr/>
      <dgm:t>
        <a:bodyPr/>
        <a:lstStyle/>
        <a:p>
          <a:pPr rtl="1"/>
          <a:endParaRPr lang="ar-SA"/>
        </a:p>
      </dgm:t>
    </dgm:pt>
    <dgm:pt modelId="{D02179BE-3A7E-4C6D-AA5A-D1B63CEAA4D5}" type="pres">
      <dgm:prSet presAssocID="{948D8791-2A04-41AE-8D89-D6E3F9522D94}" presName="childShape" presStyleCnt="0"/>
      <dgm:spPr/>
    </dgm:pt>
    <dgm:pt modelId="{AA3055CE-0C90-4068-A4A0-BE8F9CC6D0D7}" type="pres">
      <dgm:prSet presAssocID="{FC91AF76-C2E2-435D-944B-418487996DC4}" presName="Name13" presStyleLbl="parChTrans1D2" presStyleIdx="5" presStyleCnt="9"/>
      <dgm:spPr/>
      <dgm:t>
        <a:bodyPr/>
        <a:lstStyle/>
        <a:p>
          <a:pPr rtl="1"/>
          <a:endParaRPr lang="ar-SA"/>
        </a:p>
      </dgm:t>
    </dgm:pt>
    <dgm:pt modelId="{034FA7A9-6153-4CF0-99D8-32DC5228B58D}" type="pres">
      <dgm:prSet presAssocID="{C833A60B-2C10-4D34-A257-5D354850E0BC}" presName="childText" presStyleLbl="bgAcc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D65ADE1-83C7-44C1-BB83-FC75DB4114A6}" type="pres">
      <dgm:prSet presAssocID="{1AFD5872-CE27-4B3A-999F-D66BDD4933F0}" presName="Name13" presStyleLbl="parChTrans1D2" presStyleIdx="6" presStyleCnt="9"/>
      <dgm:spPr/>
      <dgm:t>
        <a:bodyPr/>
        <a:lstStyle/>
        <a:p>
          <a:pPr rtl="1"/>
          <a:endParaRPr lang="ar-SA"/>
        </a:p>
      </dgm:t>
    </dgm:pt>
    <dgm:pt modelId="{8A80AC66-37B8-4052-B5B9-A35C8F03D08E}" type="pres">
      <dgm:prSet presAssocID="{FB3AA2C0-B4CD-4DE4-8676-C5321635FCF7}" presName="childText" presStyleLbl="bgAcc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C59095D-AA27-45A0-B757-8F7FE2EA4095}" type="pres">
      <dgm:prSet presAssocID="{D8C9BEF5-0D85-490B-B2E5-8FD633E86219}" presName="root" presStyleCnt="0"/>
      <dgm:spPr/>
    </dgm:pt>
    <dgm:pt modelId="{BA1C29C1-F571-491A-A942-A9A3E325AA4F}" type="pres">
      <dgm:prSet presAssocID="{D8C9BEF5-0D85-490B-B2E5-8FD633E86219}" presName="rootComposite" presStyleCnt="0"/>
      <dgm:spPr/>
    </dgm:pt>
    <dgm:pt modelId="{937B71B8-CA07-4D94-82E6-C775CE3EB04B}" type="pres">
      <dgm:prSet presAssocID="{D8C9BEF5-0D85-490B-B2E5-8FD633E86219}" presName="rootText" presStyleLbl="node1" presStyleIdx="3" presStyleCnt="4"/>
      <dgm:spPr/>
      <dgm:t>
        <a:bodyPr/>
        <a:lstStyle/>
        <a:p>
          <a:pPr rtl="1"/>
          <a:endParaRPr lang="ar-SA"/>
        </a:p>
      </dgm:t>
    </dgm:pt>
    <dgm:pt modelId="{12CD67C4-7C5A-448B-8B3E-B3087159D10C}" type="pres">
      <dgm:prSet presAssocID="{D8C9BEF5-0D85-490B-B2E5-8FD633E86219}" presName="rootConnector" presStyleLbl="node1" presStyleIdx="3" presStyleCnt="4"/>
      <dgm:spPr/>
      <dgm:t>
        <a:bodyPr/>
        <a:lstStyle/>
        <a:p>
          <a:pPr rtl="1"/>
          <a:endParaRPr lang="ar-SA"/>
        </a:p>
      </dgm:t>
    </dgm:pt>
    <dgm:pt modelId="{EBB8D602-439F-4FAA-8DE9-530EF743A85C}" type="pres">
      <dgm:prSet presAssocID="{D8C9BEF5-0D85-490B-B2E5-8FD633E86219}" presName="childShape" presStyleCnt="0"/>
      <dgm:spPr/>
    </dgm:pt>
    <dgm:pt modelId="{2C9BD9A5-E482-4489-9131-AC7809BB41D1}" type="pres">
      <dgm:prSet presAssocID="{EAC198E3-89D3-48B3-A719-CB39A7C5A758}" presName="Name13" presStyleLbl="parChTrans1D2" presStyleIdx="7" presStyleCnt="9"/>
      <dgm:spPr/>
      <dgm:t>
        <a:bodyPr/>
        <a:lstStyle/>
        <a:p>
          <a:pPr rtl="1"/>
          <a:endParaRPr lang="ar-SA"/>
        </a:p>
      </dgm:t>
    </dgm:pt>
    <dgm:pt modelId="{00845A2C-32B1-4274-8ECF-DCE5279F55F5}" type="pres">
      <dgm:prSet presAssocID="{9FC068D9-6418-48F8-B44E-7EC40941ED6A}" presName="childText" presStyleLbl="bgAcc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BCB9A9A-AB14-4C8D-873B-F9C6B73DD02C}" type="pres">
      <dgm:prSet presAssocID="{444E128A-2030-432E-86B5-24C3D49728B3}" presName="Name13" presStyleLbl="parChTrans1D2" presStyleIdx="8" presStyleCnt="9"/>
      <dgm:spPr/>
      <dgm:t>
        <a:bodyPr/>
        <a:lstStyle/>
        <a:p>
          <a:pPr rtl="1"/>
          <a:endParaRPr lang="ar-SA"/>
        </a:p>
      </dgm:t>
    </dgm:pt>
    <dgm:pt modelId="{672831E1-D624-409C-AD4B-E296A563837A}" type="pres">
      <dgm:prSet presAssocID="{D0F0D335-7E69-45C3-B6F7-1209C117E660}" presName="childText" presStyleLbl="bgAcc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19C36FC-2BCE-4F25-8A27-9D948A6B0D58}" type="presOf" srcId="{D8C9BEF5-0D85-490B-B2E5-8FD633E86219}" destId="{937B71B8-CA07-4D94-82E6-C775CE3EB04B}" srcOrd="0" destOrd="0" presId="urn:microsoft.com/office/officeart/2005/8/layout/hierarchy3"/>
    <dgm:cxn modelId="{4E36B667-73B5-4D25-9791-51E18E110CDF}" srcId="{B2235DFD-9B5F-4A34-907B-1A3C7B00610B}" destId="{AE4098C9-8FAD-47BD-B1CF-8EDD8B9F53D8}" srcOrd="0" destOrd="0" parTransId="{58FD65A6-8EF5-41BE-A029-657A0EDBA35E}" sibTransId="{AAA032A1-3851-4C23-B26C-9119D6379902}"/>
    <dgm:cxn modelId="{2CB4B13B-4579-4C40-9D8B-FCEF082FA136}" srcId="{BBE6B61E-AF48-442A-BE16-27BC156A2DBB}" destId="{81BE0BD8-CCBF-4783-86BC-29624E2C2082}" srcOrd="2" destOrd="0" parTransId="{1B217001-6E2A-48B6-9CD6-3ABA19C67303}" sibTransId="{7C52B576-8C03-4D10-83DD-CF552121266F}"/>
    <dgm:cxn modelId="{23F9AB1A-BC2C-4909-AEA3-A7551FC76F43}" type="presOf" srcId="{FB3AA2C0-B4CD-4DE4-8676-C5321635FCF7}" destId="{8A80AC66-37B8-4052-B5B9-A35C8F03D08E}" srcOrd="0" destOrd="0" presId="urn:microsoft.com/office/officeart/2005/8/layout/hierarchy3"/>
    <dgm:cxn modelId="{C6610137-5919-42C6-BA1D-93B243F6D505}" type="presOf" srcId="{D0F0D335-7E69-45C3-B6F7-1209C117E660}" destId="{672831E1-D624-409C-AD4B-E296A563837A}" srcOrd="0" destOrd="0" presId="urn:microsoft.com/office/officeart/2005/8/layout/hierarchy3"/>
    <dgm:cxn modelId="{B9A9B697-A341-4908-A1BC-B24D9205C835}" type="presOf" srcId="{EAC198E3-89D3-48B3-A719-CB39A7C5A758}" destId="{2C9BD9A5-E482-4489-9131-AC7809BB41D1}" srcOrd="0" destOrd="0" presId="urn:microsoft.com/office/officeart/2005/8/layout/hierarchy3"/>
    <dgm:cxn modelId="{C5569B91-E283-4C0A-9CE3-0FC3D90999C6}" srcId="{948D8791-2A04-41AE-8D89-D6E3F9522D94}" destId="{FB3AA2C0-B4CD-4DE4-8676-C5321635FCF7}" srcOrd="1" destOrd="0" parTransId="{1AFD5872-CE27-4B3A-999F-D66BDD4933F0}" sibTransId="{9008FCFE-8959-4E4C-B388-4839008B2B9C}"/>
    <dgm:cxn modelId="{95D5E5FD-968C-4752-8109-BF0E5535C556}" srcId="{BBE6B61E-AF48-442A-BE16-27BC156A2DBB}" destId="{BE8ECAEA-D03B-441B-8F55-A3BE74100A82}" srcOrd="1" destOrd="0" parTransId="{3825A6BE-E97F-4DD0-B070-ED05C07EE639}" sibTransId="{B03A63C9-2D45-4A48-BEA2-3CE827D64A6E}"/>
    <dgm:cxn modelId="{8AEE3AF9-D1BA-4963-8E1D-35D34E7B18B1}" type="presOf" srcId="{FC91AF76-C2E2-435D-944B-418487996DC4}" destId="{AA3055CE-0C90-4068-A4A0-BE8F9CC6D0D7}" srcOrd="0" destOrd="0" presId="urn:microsoft.com/office/officeart/2005/8/layout/hierarchy3"/>
    <dgm:cxn modelId="{B38DB5A7-7ECA-46A6-938D-9D1D8588F016}" srcId="{948D8791-2A04-41AE-8D89-D6E3F9522D94}" destId="{C833A60B-2C10-4D34-A257-5D354850E0BC}" srcOrd="0" destOrd="0" parTransId="{FC91AF76-C2E2-435D-944B-418487996DC4}" sibTransId="{BAB3E233-D8A1-4BDB-822E-85B03BE28F96}"/>
    <dgm:cxn modelId="{A849E9BD-CDF9-4EAA-B38C-6FB4563E9BE5}" srcId="{AE4098C9-8FAD-47BD-B1CF-8EDD8B9F53D8}" destId="{58EEFB4A-F594-4C88-A06E-DF49CC4C00C0}" srcOrd="0" destOrd="0" parTransId="{1E228591-4A66-47C5-B399-9335475AECAF}" sibTransId="{DDE0F380-4BCD-49F9-A5D6-1C4F0B65A70B}"/>
    <dgm:cxn modelId="{91EE147B-AA2B-4894-91CA-E342DE3A5902}" type="presOf" srcId="{B83481E6-8141-4C0C-B239-A9BD90FE8ECA}" destId="{21BABC7F-3775-4487-A837-84CE7F7EE090}" srcOrd="0" destOrd="0" presId="urn:microsoft.com/office/officeart/2005/8/layout/hierarchy3"/>
    <dgm:cxn modelId="{2E8A372D-AD42-4160-BD40-84D490DD2C9E}" srcId="{D8C9BEF5-0D85-490B-B2E5-8FD633E86219}" destId="{9FC068D9-6418-48F8-B44E-7EC40941ED6A}" srcOrd="0" destOrd="0" parTransId="{EAC198E3-89D3-48B3-A719-CB39A7C5A758}" sibTransId="{25EC62DC-465F-4344-B14D-1A83D5F7352A}"/>
    <dgm:cxn modelId="{B2284C8C-AA7F-44D4-8B57-D9651C90B468}" type="presOf" srcId="{D8C9BEF5-0D85-490B-B2E5-8FD633E86219}" destId="{12CD67C4-7C5A-448B-8B3E-B3087159D10C}" srcOrd="1" destOrd="0" presId="urn:microsoft.com/office/officeart/2005/8/layout/hierarchy3"/>
    <dgm:cxn modelId="{D9A57C9F-9EC1-4A3F-8248-282DFDA037FB}" type="presOf" srcId="{9FC068D9-6418-48F8-B44E-7EC40941ED6A}" destId="{00845A2C-32B1-4274-8ECF-DCE5279F55F5}" srcOrd="0" destOrd="0" presId="urn:microsoft.com/office/officeart/2005/8/layout/hierarchy3"/>
    <dgm:cxn modelId="{96ADBB71-A7AB-4A19-84E2-5C60E58E640D}" type="presOf" srcId="{BBE6B61E-AF48-442A-BE16-27BC156A2DBB}" destId="{3D02743E-0438-4190-B159-DC14E8E3A138}" srcOrd="0" destOrd="0" presId="urn:microsoft.com/office/officeart/2005/8/layout/hierarchy3"/>
    <dgm:cxn modelId="{13D2D1E3-8997-40CD-9CD1-2FEC5863851D}" srcId="{BBE6B61E-AF48-442A-BE16-27BC156A2DBB}" destId="{B83481E6-8141-4C0C-B239-A9BD90FE8ECA}" srcOrd="0" destOrd="0" parTransId="{C05FAA51-DB87-458C-B576-C2787B547D63}" sibTransId="{B78CB59F-4521-4429-AF5B-91A9DB3C3697}"/>
    <dgm:cxn modelId="{92F05F88-7B24-4A18-B644-EF80049E4B77}" type="presOf" srcId="{B2235DFD-9B5F-4A34-907B-1A3C7B00610B}" destId="{33586F6F-3683-48F6-87BC-B284FB00CB7F}" srcOrd="0" destOrd="0" presId="urn:microsoft.com/office/officeart/2005/8/layout/hierarchy3"/>
    <dgm:cxn modelId="{B9567E9C-FC43-43CA-91CF-4C3551F60ED7}" type="presOf" srcId="{C833A60B-2C10-4D34-A257-5D354850E0BC}" destId="{034FA7A9-6153-4CF0-99D8-32DC5228B58D}" srcOrd="0" destOrd="0" presId="urn:microsoft.com/office/officeart/2005/8/layout/hierarchy3"/>
    <dgm:cxn modelId="{2C62DC7A-E29C-4C2D-993C-A27007D75941}" type="presOf" srcId="{BBE6B61E-AF48-442A-BE16-27BC156A2DBB}" destId="{0B584B16-FCC3-4160-BFE2-CE37E2DDD8BD}" srcOrd="1" destOrd="0" presId="urn:microsoft.com/office/officeart/2005/8/layout/hierarchy3"/>
    <dgm:cxn modelId="{0009FD78-3D67-443A-9CA9-CBA80335062B}" type="presOf" srcId="{58EEFB4A-F594-4C88-A06E-DF49CC4C00C0}" destId="{ABBC28AF-D3FF-4D09-90B3-1B257E89FD4F}" srcOrd="0" destOrd="0" presId="urn:microsoft.com/office/officeart/2005/8/layout/hierarchy3"/>
    <dgm:cxn modelId="{F0105125-3B19-4A0C-9E30-E29C765C0B9F}" type="presOf" srcId="{BE8ECAEA-D03B-441B-8F55-A3BE74100A82}" destId="{C6288E20-E582-4F67-BD9E-057BB13B37F0}" srcOrd="0" destOrd="0" presId="urn:microsoft.com/office/officeart/2005/8/layout/hierarchy3"/>
    <dgm:cxn modelId="{C211EDB4-FA52-4529-91DE-F894C75AD9F5}" srcId="{B2235DFD-9B5F-4A34-907B-1A3C7B00610B}" destId="{BBE6B61E-AF48-442A-BE16-27BC156A2DBB}" srcOrd="1" destOrd="0" parTransId="{A6E80B91-7784-47BC-9292-C8F2451A0047}" sibTransId="{121E45A3-2BD6-44A2-BCF1-C29F9B7D687A}"/>
    <dgm:cxn modelId="{B4DD7BA0-7483-4AB4-9FA9-9EFC7E77127B}" type="presOf" srcId="{AE4098C9-8FAD-47BD-B1CF-8EDD8B9F53D8}" destId="{92186E18-C972-4165-9F3F-18558525EE52}" srcOrd="1" destOrd="0" presId="urn:microsoft.com/office/officeart/2005/8/layout/hierarchy3"/>
    <dgm:cxn modelId="{3A71C108-D960-4780-98B9-2E1D3B71B283}" type="presOf" srcId="{C05FAA51-DB87-458C-B576-C2787B547D63}" destId="{A1E04AF2-69FA-4C93-9396-A857BE4E1D14}" srcOrd="0" destOrd="0" presId="urn:microsoft.com/office/officeart/2005/8/layout/hierarchy3"/>
    <dgm:cxn modelId="{CCA4F1C0-0E7E-4A32-94CE-476825CBD7B2}" type="presOf" srcId="{948D8791-2A04-41AE-8D89-D6E3F9522D94}" destId="{5058A8D7-1C2C-4CD1-8934-56EB0249D5AD}" srcOrd="1" destOrd="0" presId="urn:microsoft.com/office/officeart/2005/8/layout/hierarchy3"/>
    <dgm:cxn modelId="{74BB1AC2-383F-4956-B0EE-B9DA76E02755}" srcId="{B2235DFD-9B5F-4A34-907B-1A3C7B00610B}" destId="{D8C9BEF5-0D85-490B-B2E5-8FD633E86219}" srcOrd="3" destOrd="0" parTransId="{30AA86BE-1037-43B4-B795-F4FA220FBE90}" sibTransId="{85670673-7047-4D5B-B542-E117806142A9}"/>
    <dgm:cxn modelId="{D07B8704-A9E4-4A7C-AB9F-D6A5FCA41CD4}" srcId="{D8C9BEF5-0D85-490B-B2E5-8FD633E86219}" destId="{D0F0D335-7E69-45C3-B6F7-1209C117E660}" srcOrd="1" destOrd="0" parTransId="{444E128A-2030-432E-86B5-24C3D49728B3}" sibTransId="{A75AA211-46C0-4477-B8DC-CF2A99EF528B}"/>
    <dgm:cxn modelId="{8611B601-415A-4FBE-853F-9A9C24F2B068}" type="presOf" srcId="{1AFD5872-CE27-4B3A-999F-D66BDD4933F0}" destId="{8D65ADE1-83C7-44C1-BB83-FC75DB4114A6}" srcOrd="0" destOrd="0" presId="urn:microsoft.com/office/officeart/2005/8/layout/hierarchy3"/>
    <dgm:cxn modelId="{F7F3F737-38F9-49F1-B9FB-AE76E80586B9}" type="presOf" srcId="{3825A6BE-E97F-4DD0-B070-ED05C07EE639}" destId="{44B7E0EA-E6D5-44BA-B769-9C3EC679481F}" srcOrd="0" destOrd="0" presId="urn:microsoft.com/office/officeart/2005/8/layout/hierarchy3"/>
    <dgm:cxn modelId="{2A222D01-67A3-4780-A9AE-59A9F2B0C8CC}" type="presOf" srcId="{444E128A-2030-432E-86B5-24C3D49728B3}" destId="{EBCB9A9A-AB14-4C8D-873B-F9C6B73DD02C}" srcOrd="0" destOrd="0" presId="urn:microsoft.com/office/officeart/2005/8/layout/hierarchy3"/>
    <dgm:cxn modelId="{6F26F8FB-AE58-4690-A70F-695F620C4A63}" type="presOf" srcId="{948D8791-2A04-41AE-8D89-D6E3F9522D94}" destId="{96FBD884-CB47-4107-A91E-50983975B233}" srcOrd="0" destOrd="0" presId="urn:microsoft.com/office/officeart/2005/8/layout/hierarchy3"/>
    <dgm:cxn modelId="{40EAC2FC-5586-4054-8D06-0CEF40D67BBB}" type="presOf" srcId="{FD99B6A5-C139-4967-A7D7-C7586240A9D6}" destId="{E61611ED-831F-4749-B0E0-4A4D1FEE21E3}" srcOrd="0" destOrd="0" presId="urn:microsoft.com/office/officeart/2005/8/layout/hierarchy3"/>
    <dgm:cxn modelId="{C0958237-D19B-4F00-B568-D333D6DE1114}" srcId="{AE4098C9-8FAD-47BD-B1CF-8EDD8B9F53D8}" destId="{FD99B6A5-C139-4967-A7D7-C7586240A9D6}" srcOrd="1" destOrd="0" parTransId="{F0664F36-1EF9-437E-B039-861655541BE6}" sibTransId="{373536A3-CB29-41F3-B3C2-4B5D06122E41}"/>
    <dgm:cxn modelId="{18599AB8-F92B-4410-A8D8-A9D5028D8A85}" type="presOf" srcId="{F0664F36-1EF9-437E-B039-861655541BE6}" destId="{E4611099-5AF7-4D1F-9D85-B590C0323CF5}" srcOrd="0" destOrd="0" presId="urn:microsoft.com/office/officeart/2005/8/layout/hierarchy3"/>
    <dgm:cxn modelId="{8F732318-C7E7-4C0B-B242-63D8E6CC9988}" type="presOf" srcId="{81BE0BD8-CCBF-4783-86BC-29624E2C2082}" destId="{6F330B81-14AF-4FD0-B213-5A839773FBAD}" srcOrd="0" destOrd="0" presId="urn:microsoft.com/office/officeart/2005/8/layout/hierarchy3"/>
    <dgm:cxn modelId="{A3053BDA-6E05-495B-AA96-2B2153A0CD34}" type="presOf" srcId="{AE4098C9-8FAD-47BD-B1CF-8EDD8B9F53D8}" destId="{6A0E95D1-5431-4B42-906D-FC67990D8BCD}" srcOrd="0" destOrd="0" presId="urn:microsoft.com/office/officeart/2005/8/layout/hierarchy3"/>
    <dgm:cxn modelId="{E8972157-4BE4-432E-9771-01612F7B3E14}" type="presOf" srcId="{1B217001-6E2A-48B6-9CD6-3ABA19C67303}" destId="{2228A2BD-A228-47C2-9507-0124A3C1B076}" srcOrd="0" destOrd="0" presId="urn:microsoft.com/office/officeart/2005/8/layout/hierarchy3"/>
    <dgm:cxn modelId="{6B27569E-D3D8-48C3-A275-16EA69E76A60}" srcId="{B2235DFD-9B5F-4A34-907B-1A3C7B00610B}" destId="{948D8791-2A04-41AE-8D89-D6E3F9522D94}" srcOrd="2" destOrd="0" parTransId="{060862E3-14FC-4632-932C-9E3402FD740A}" sibTransId="{961E74C8-74EB-44BD-8D44-F7A576678CE7}"/>
    <dgm:cxn modelId="{95F0C82B-4D14-49A5-8771-5341447B3014}" type="presOf" srcId="{1E228591-4A66-47C5-B399-9335475AECAF}" destId="{6F4E28B2-C246-419F-A238-6828648EFA4E}" srcOrd="0" destOrd="0" presId="urn:microsoft.com/office/officeart/2005/8/layout/hierarchy3"/>
    <dgm:cxn modelId="{BE75D556-7206-485D-BB4C-9597C7CFCA11}" type="presParOf" srcId="{33586F6F-3683-48F6-87BC-B284FB00CB7F}" destId="{63B5F672-69E2-4831-9D41-A0B63660F0AB}" srcOrd="0" destOrd="0" presId="urn:microsoft.com/office/officeart/2005/8/layout/hierarchy3"/>
    <dgm:cxn modelId="{22F49098-89E7-4B2F-B4B7-D2A2C36D6E73}" type="presParOf" srcId="{63B5F672-69E2-4831-9D41-A0B63660F0AB}" destId="{56E3C597-C965-4D55-8D24-2CCA5A3F314B}" srcOrd="0" destOrd="0" presId="urn:microsoft.com/office/officeart/2005/8/layout/hierarchy3"/>
    <dgm:cxn modelId="{9952F29E-B4F0-46A3-8D03-77E87909A2E1}" type="presParOf" srcId="{56E3C597-C965-4D55-8D24-2CCA5A3F314B}" destId="{6A0E95D1-5431-4B42-906D-FC67990D8BCD}" srcOrd="0" destOrd="0" presId="urn:microsoft.com/office/officeart/2005/8/layout/hierarchy3"/>
    <dgm:cxn modelId="{88DF6F53-F132-4ED4-920E-263FD6E54CFE}" type="presParOf" srcId="{56E3C597-C965-4D55-8D24-2CCA5A3F314B}" destId="{92186E18-C972-4165-9F3F-18558525EE52}" srcOrd="1" destOrd="0" presId="urn:microsoft.com/office/officeart/2005/8/layout/hierarchy3"/>
    <dgm:cxn modelId="{DE72F3CF-A1C7-4A56-9223-4C2AD65676C2}" type="presParOf" srcId="{63B5F672-69E2-4831-9D41-A0B63660F0AB}" destId="{0B71B958-E5E8-4E54-B8D6-4A1AFB1F3FD4}" srcOrd="1" destOrd="0" presId="urn:microsoft.com/office/officeart/2005/8/layout/hierarchy3"/>
    <dgm:cxn modelId="{E2D69AB8-5DC6-4189-A8EC-265FE6B54538}" type="presParOf" srcId="{0B71B958-E5E8-4E54-B8D6-4A1AFB1F3FD4}" destId="{6F4E28B2-C246-419F-A238-6828648EFA4E}" srcOrd="0" destOrd="0" presId="urn:microsoft.com/office/officeart/2005/8/layout/hierarchy3"/>
    <dgm:cxn modelId="{BA7E9806-F56F-43EE-A297-12DDE242CD74}" type="presParOf" srcId="{0B71B958-E5E8-4E54-B8D6-4A1AFB1F3FD4}" destId="{ABBC28AF-D3FF-4D09-90B3-1B257E89FD4F}" srcOrd="1" destOrd="0" presId="urn:microsoft.com/office/officeart/2005/8/layout/hierarchy3"/>
    <dgm:cxn modelId="{F8200966-4A96-43A4-AFF7-BE5CAB5CA83A}" type="presParOf" srcId="{0B71B958-E5E8-4E54-B8D6-4A1AFB1F3FD4}" destId="{E4611099-5AF7-4D1F-9D85-B590C0323CF5}" srcOrd="2" destOrd="0" presId="urn:microsoft.com/office/officeart/2005/8/layout/hierarchy3"/>
    <dgm:cxn modelId="{15EE0E61-A898-4982-80DC-8B403DD5B261}" type="presParOf" srcId="{0B71B958-E5E8-4E54-B8D6-4A1AFB1F3FD4}" destId="{E61611ED-831F-4749-B0E0-4A4D1FEE21E3}" srcOrd="3" destOrd="0" presId="urn:microsoft.com/office/officeart/2005/8/layout/hierarchy3"/>
    <dgm:cxn modelId="{7F6C35F9-2BFC-43D5-A716-0169772D23A1}" type="presParOf" srcId="{33586F6F-3683-48F6-87BC-B284FB00CB7F}" destId="{24D691AB-836D-41D6-A59A-3CF5EE96BE89}" srcOrd="1" destOrd="0" presId="urn:microsoft.com/office/officeart/2005/8/layout/hierarchy3"/>
    <dgm:cxn modelId="{CD12A2D7-C56F-4A2B-A881-6AE6343E0753}" type="presParOf" srcId="{24D691AB-836D-41D6-A59A-3CF5EE96BE89}" destId="{BC0F38F2-9F5B-423B-89EB-79A032D75BA2}" srcOrd="0" destOrd="0" presId="urn:microsoft.com/office/officeart/2005/8/layout/hierarchy3"/>
    <dgm:cxn modelId="{02E3AAFF-0A0F-460E-92B6-ACA249DEE9E1}" type="presParOf" srcId="{BC0F38F2-9F5B-423B-89EB-79A032D75BA2}" destId="{3D02743E-0438-4190-B159-DC14E8E3A138}" srcOrd="0" destOrd="0" presId="urn:microsoft.com/office/officeart/2005/8/layout/hierarchy3"/>
    <dgm:cxn modelId="{BE6518F6-0100-4A00-96D4-B197788C61DD}" type="presParOf" srcId="{BC0F38F2-9F5B-423B-89EB-79A032D75BA2}" destId="{0B584B16-FCC3-4160-BFE2-CE37E2DDD8BD}" srcOrd="1" destOrd="0" presId="urn:microsoft.com/office/officeart/2005/8/layout/hierarchy3"/>
    <dgm:cxn modelId="{EEF028E4-F138-4662-B9DF-D70AECBEE6E8}" type="presParOf" srcId="{24D691AB-836D-41D6-A59A-3CF5EE96BE89}" destId="{E9E9CA22-CF5F-42E5-841F-03220AB1E553}" srcOrd="1" destOrd="0" presId="urn:microsoft.com/office/officeart/2005/8/layout/hierarchy3"/>
    <dgm:cxn modelId="{63165B41-2FDA-486D-A128-3569E064BA23}" type="presParOf" srcId="{E9E9CA22-CF5F-42E5-841F-03220AB1E553}" destId="{A1E04AF2-69FA-4C93-9396-A857BE4E1D14}" srcOrd="0" destOrd="0" presId="urn:microsoft.com/office/officeart/2005/8/layout/hierarchy3"/>
    <dgm:cxn modelId="{4C64365C-6AD7-4D97-8780-36180E1C8B46}" type="presParOf" srcId="{E9E9CA22-CF5F-42E5-841F-03220AB1E553}" destId="{21BABC7F-3775-4487-A837-84CE7F7EE090}" srcOrd="1" destOrd="0" presId="urn:microsoft.com/office/officeart/2005/8/layout/hierarchy3"/>
    <dgm:cxn modelId="{F04B9480-A238-48B2-9488-2D6AB6BAEC23}" type="presParOf" srcId="{E9E9CA22-CF5F-42E5-841F-03220AB1E553}" destId="{44B7E0EA-E6D5-44BA-B769-9C3EC679481F}" srcOrd="2" destOrd="0" presId="urn:microsoft.com/office/officeart/2005/8/layout/hierarchy3"/>
    <dgm:cxn modelId="{D1065CDE-2081-4910-A9FA-31C7D6D20493}" type="presParOf" srcId="{E9E9CA22-CF5F-42E5-841F-03220AB1E553}" destId="{C6288E20-E582-4F67-BD9E-057BB13B37F0}" srcOrd="3" destOrd="0" presId="urn:microsoft.com/office/officeart/2005/8/layout/hierarchy3"/>
    <dgm:cxn modelId="{D75E207F-54BA-4AE2-96E9-D4C16B96CFED}" type="presParOf" srcId="{E9E9CA22-CF5F-42E5-841F-03220AB1E553}" destId="{2228A2BD-A228-47C2-9507-0124A3C1B076}" srcOrd="4" destOrd="0" presId="urn:microsoft.com/office/officeart/2005/8/layout/hierarchy3"/>
    <dgm:cxn modelId="{29D2553A-155F-4FC3-8E08-D88CEAB84361}" type="presParOf" srcId="{E9E9CA22-CF5F-42E5-841F-03220AB1E553}" destId="{6F330B81-14AF-4FD0-B213-5A839773FBAD}" srcOrd="5" destOrd="0" presId="urn:microsoft.com/office/officeart/2005/8/layout/hierarchy3"/>
    <dgm:cxn modelId="{DAF66FD6-69F6-4941-A28F-9B8C639C61A6}" type="presParOf" srcId="{33586F6F-3683-48F6-87BC-B284FB00CB7F}" destId="{E2368255-616F-45D1-B8D4-93D09E063C88}" srcOrd="2" destOrd="0" presId="urn:microsoft.com/office/officeart/2005/8/layout/hierarchy3"/>
    <dgm:cxn modelId="{BC282560-D82C-444C-AA56-216DC486998F}" type="presParOf" srcId="{E2368255-616F-45D1-B8D4-93D09E063C88}" destId="{160E5206-DFB3-4BF0-A3AF-11787BE616F3}" srcOrd="0" destOrd="0" presId="urn:microsoft.com/office/officeart/2005/8/layout/hierarchy3"/>
    <dgm:cxn modelId="{E1C771A6-AFF2-42D4-8EF0-E1847CEC9972}" type="presParOf" srcId="{160E5206-DFB3-4BF0-A3AF-11787BE616F3}" destId="{96FBD884-CB47-4107-A91E-50983975B233}" srcOrd="0" destOrd="0" presId="urn:microsoft.com/office/officeart/2005/8/layout/hierarchy3"/>
    <dgm:cxn modelId="{F4AB7DCB-C0EE-4D37-B630-AEBCF1829E82}" type="presParOf" srcId="{160E5206-DFB3-4BF0-A3AF-11787BE616F3}" destId="{5058A8D7-1C2C-4CD1-8934-56EB0249D5AD}" srcOrd="1" destOrd="0" presId="urn:microsoft.com/office/officeart/2005/8/layout/hierarchy3"/>
    <dgm:cxn modelId="{5FF4431E-A799-456F-89D7-14D442440759}" type="presParOf" srcId="{E2368255-616F-45D1-B8D4-93D09E063C88}" destId="{D02179BE-3A7E-4C6D-AA5A-D1B63CEAA4D5}" srcOrd="1" destOrd="0" presId="urn:microsoft.com/office/officeart/2005/8/layout/hierarchy3"/>
    <dgm:cxn modelId="{837613E0-8DAE-49E1-897B-8BEAD7C676B3}" type="presParOf" srcId="{D02179BE-3A7E-4C6D-AA5A-D1B63CEAA4D5}" destId="{AA3055CE-0C90-4068-A4A0-BE8F9CC6D0D7}" srcOrd="0" destOrd="0" presId="urn:microsoft.com/office/officeart/2005/8/layout/hierarchy3"/>
    <dgm:cxn modelId="{EB7CE078-D5B6-4256-AE21-5E268CBC6C22}" type="presParOf" srcId="{D02179BE-3A7E-4C6D-AA5A-D1B63CEAA4D5}" destId="{034FA7A9-6153-4CF0-99D8-32DC5228B58D}" srcOrd="1" destOrd="0" presId="urn:microsoft.com/office/officeart/2005/8/layout/hierarchy3"/>
    <dgm:cxn modelId="{7297EBA4-74DC-4312-87A2-BE596C4A43C4}" type="presParOf" srcId="{D02179BE-3A7E-4C6D-AA5A-D1B63CEAA4D5}" destId="{8D65ADE1-83C7-44C1-BB83-FC75DB4114A6}" srcOrd="2" destOrd="0" presId="urn:microsoft.com/office/officeart/2005/8/layout/hierarchy3"/>
    <dgm:cxn modelId="{30DA93B8-5E31-4E40-87BE-677834A12475}" type="presParOf" srcId="{D02179BE-3A7E-4C6D-AA5A-D1B63CEAA4D5}" destId="{8A80AC66-37B8-4052-B5B9-A35C8F03D08E}" srcOrd="3" destOrd="0" presId="urn:microsoft.com/office/officeart/2005/8/layout/hierarchy3"/>
    <dgm:cxn modelId="{69BDF36E-9B0C-41A9-8E5C-6E2B6AF2C1B7}" type="presParOf" srcId="{33586F6F-3683-48F6-87BC-B284FB00CB7F}" destId="{AC59095D-AA27-45A0-B757-8F7FE2EA4095}" srcOrd="3" destOrd="0" presId="urn:microsoft.com/office/officeart/2005/8/layout/hierarchy3"/>
    <dgm:cxn modelId="{F9A59BAE-0DC4-4402-A54C-66B9745BE8A5}" type="presParOf" srcId="{AC59095D-AA27-45A0-B757-8F7FE2EA4095}" destId="{BA1C29C1-F571-491A-A942-A9A3E325AA4F}" srcOrd="0" destOrd="0" presId="urn:microsoft.com/office/officeart/2005/8/layout/hierarchy3"/>
    <dgm:cxn modelId="{A8FCBA8F-0B81-4DF6-8F12-BE189FAFF93B}" type="presParOf" srcId="{BA1C29C1-F571-491A-A942-A9A3E325AA4F}" destId="{937B71B8-CA07-4D94-82E6-C775CE3EB04B}" srcOrd="0" destOrd="0" presId="urn:microsoft.com/office/officeart/2005/8/layout/hierarchy3"/>
    <dgm:cxn modelId="{4C939397-D38F-423D-8152-97D024008AB3}" type="presParOf" srcId="{BA1C29C1-F571-491A-A942-A9A3E325AA4F}" destId="{12CD67C4-7C5A-448B-8B3E-B3087159D10C}" srcOrd="1" destOrd="0" presId="urn:microsoft.com/office/officeart/2005/8/layout/hierarchy3"/>
    <dgm:cxn modelId="{EA14FF0F-376F-41AA-AE4B-45232B6B1844}" type="presParOf" srcId="{AC59095D-AA27-45A0-B757-8F7FE2EA4095}" destId="{EBB8D602-439F-4FAA-8DE9-530EF743A85C}" srcOrd="1" destOrd="0" presId="urn:microsoft.com/office/officeart/2005/8/layout/hierarchy3"/>
    <dgm:cxn modelId="{325C0920-FFAB-42C6-9EB4-EDEEB3CE3117}" type="presParOf" srcId="{EBB8D602-439F-4FAA-8DE9-530EF743A85C}" destId="{2C9BD9A5-E482-4489-9131-AC7809BB41D1}" srcOrd="0" destOrd="0" presId="urn:microsoft.com/office/officeart/2005/8/layout/hierarchy3"/>
    <dgm:cxn modelId="{254EADDD-AD8C-4243-945F-44B6C206D0EE}" type="presParOf" srcId="{EBB8D602-439F-4FAA-8DE9-530EF743A85C}" destId="{00845A2C-32B1-4274-8ECF-DCE5279F55F5}" srcOrd="1" destOrd="0" presId="urn:microsoft.com/office/officeart/2005/8/layout/hierarchy3"/>
    <dgm:cxn modelId="{3222BF64-F89A-4896-B6E5-C12560AC2918}" type="presParOf" srcId="{EBB8D602-439F-4FAA-8DE9-530EF743A85C}" destId="{EBCB9A9A-AB14-4C8D-873B-F9C6B73DD02C}" srcOrd="2" destOrd="0" presId="urn:microsoft.com/office/officeart/2005/8/layout/hierarchy3"/>
    <dgm:cxn modelId="{51703840-BF19-4B6E-8FBD-FC470150ECEE}" type="presParOf" srcId="{EBB8D602-439F-4FAA-8DE9-530EF743A85C}" destId="{672831E1-D624-409C-AD4B-E296A563837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0E95D1-5431-4B42-906D-FC67990D8BCD}">
      <dsp:nvSpPr>
        <dsp:cNvPr id="0" name=""/>
        <dsp:cNvSpPr/>
      </dsp:nvSpPr>
      <dsp:spPr>
        <a:xfrm>
          <a:off x="411881" y="1178"/>
          <a:ext cx="1559123" cy="77956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>
              <a:solidFill>
                <a:schemeClr val="tx1"/>
              </a:solidFill>
            </a:rPr>
            <a:t>الذوق</a:t>
          </a:r>
          <a:endParaRPr lang="ar-SA" sz="2700" b="1" kern="1200" dirty="0">
            <a:solidFill>
              <a:schemeClr val="tx1"/>
            </a:solidFill>
          </a:endParaRPr>
        </a:p>
      </dsp:txBody>
      <dsp:txXfrm>
        <a:off x="411881" y="1178"/>
        <a:ext cx="1559123" cy="779561"/>
      </dsp:txXfrm>
    </dsp:sp>
    <dsp:sp modelId="{6F4E28B2-C246-419F-A238-6828648EFA4E}">
      <dsp:nvSpPr>
        <dsp:cNvPr id="0" name=""/>
        <dsp:cNvSpPr/>
      </dsp:nvSpPr>
      <dsp:spPr>
        <a:xfrm>
          <a:off x="567794" y="780740"/>
          <a:ext cx="155912" cy="584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671"/>
              </a:lnTo>
              <a:lnTo>
                <a:pt x="155912" y="5846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BC28AF-D3FF-4D09-90B3-1B257E89FD4F}">
      <dsp:nvSpPr>
        <dsp:cNvPr id="0" name=""/>
        <dsp:cNvSpPr/>
      </dsp:nvSpPr>
      <dsp:spPr>
        <a:xfrm>
          <a:off x="723706" y="975630"/>
          <a:ext cx="1247298" cy="779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العادي</a:t>
          </a:r>
          <a:endParaRPr lang="ar-SA" sz="3000" kern="1200" dirty="0"/>
        </a:p>
      </dsp:txBody>
      <dsp:txXfrm>
        <a:off x="723706" y="975630"/>
        <a:ext cx="1247298" cy="779561"/>
      </dsp:txXfrm>
    </dsp:sp>
    <dsp:sp modelId="{E4611099-5AF7-4D1F-9D85-B590C0323CF5}">
      <dsp:nvSpPr>
        <dsp:cNvPr id="0" name=""/>
        <dsp:cNvSpPr/>
      </dsp:nvSpPr>
      <dsp:spPr>
        <a:xfrm>
          <a:off x="567794" y="780740"/>
          <a:ext cx="155912" cy="155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9123"/>
              </a:lnTo>
              <a:lnTo>
                <a:pt x="155912" y="155912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1611ED-831F-4749-B0E0-4A4D1FEE21E3}">
      <dsp:nvSpPr>
        <dsp:cNvPr id="0" name=""/>
        <dsp:cNvSpPr/>
      </dsp:nvSpPr>
      <dsp:spPr>
        <a:xfrm>
          <a:off x="723706" y="1950082"/>
          <a:ext cx="1247298" cy="779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241735"/>
              <a:satOff val="4976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smtClean="0"/>
            <a:t>المتمرِّس</a:t>
          </a:r>
          <a:endParaRPr lang="ar-SA" sz="3000" kern="1200"/>
        </a:p>
      </dsp:txBody>
      <dsp:txXfrm>
        <a:off x="723706" y="1950082"/>
        <a:ext cx="1247298" cy="779561"/>
      </dsp:txXfrm>
    </dsp:sp>
    <dsp:sp modelId="{3D02743E-0438-4190-B159-DC14E8E3A138}">
      <dsp:nvSpPr>
        <dsp:cNvPr id="0" name=""/>
        <dsp:cNvSpPr/>
      </dsp:nvSpPr>
      <dsp:spPr>
        <a:xfrm>
          <a:off x="2360786" y="1178"/>
          <a:ext cx="1559123" cy="779561"/>
        </a:xfrm>
        <a:prstGeom prst="roundRect">
          <a:avLst>
            <a:gd name="adj" fmla="val 1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>
              <a:solidFill>
                <a:schemeClr val="tx1"/>
              </a:solidFill>
            </a:rPr>
            <a:t>الذوق</a:t>
          </a:r>
          <a:endParaRPr lang="ar-SA" sz="2700" b="1" kern="1200" dirty="0">
            <a:solidFill>
              <a:schemeClr val="tx1"/>
            </a:solidFill>
          </a:endParaRPr>
        </a:p>
      </dsp:txBody>
      <dsp:txXfrm>
        <a:off x="2360786" y="1178"/>
        <a:ext cx="1559123" cy="779561"/>
      </dsp:txXfrm>
    </dsp:sp>
    <dsp:sp modelId="{A1E04AF2-69FA-4C93-9396-A857BE4E1D14}">
      <dsp:nvSpPr>
        <dsp:cNvPr id="0" name=""/>
        <dsp:cNvSpPr/>
      </dsp:nvSpPr>
      <dsp:spPr>
        <a:xfrm>
          <a:off x="2516698" y="780740"/>
          <a:ext cx="155912" cy="584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671"/>
              </a:lnTo>
              <a:lnTo>
                <a:pt x="155912" y="5846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BABC7F-3775-4487-A837-84CE7F7EE090}">
      <dsp:nvSpPr>
        <dsp:cNvPr id="0" name=""/>
        <dsp:cNvSpPr/>
      </dsp:nvSpPr>
      <dsp:spPr>
        <a:xfrm>
          <a:off x="2672610" y="975630"/>
          <a:ext cx="1247298" cy="779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العام</a:t>
          </a:r>
          <a:endParaRPr lang="ar-SA" sz="3000" kern="1200" dirty="0"/>
        </a:p>
      </dsp:txBody>
      <dsp:txXfrm>
        <a:off x="2672610" y="975630"/>
        <a:ext cx="1247298" cy="779561"/>
      </dsp:txXfrm>
    </dsp:sp>
    <dsp:sp modelId="{44B7E0EA-E6D5-44BA-B769-9C3EC679481F}">
      <dsp:nvSpPr>
        <dsp:cNvPr id="0" name=""/>
        <dsp:cNvSpPr/>
      </dsp:nvSpPr>
      <dsp:spPr>
        <a:xfrm>
          <a:off x="2516698" y="780740"/>
          <a:ext cx="155912" cy="155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9123"/>
              </a:lnTo>
              <a:lnTo>
                <a:pt x="155912" y="155912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288E20-E582-4F67-BD9E-057BB13B37F0}">
      <dsp:nvSpPr>
        <dsp:cNvPr id="0" name=""/>
        <dsp:cNvSpPr/>
      </dsp:nvSpPr>
      <dsp:spPr>
        <a:xfrm>
          <a:off x="2672610" y="1950082"/>
          <a:ext cx="1247298" cy="779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725204"/>
              <a:satOff val="14929"/>
              <a:lumOff val="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الخاص</a:t>
          </a:r>
          <a:endParaRPr lang="ar-SA" sz="3000" kern="1200" dirty="0"/>
        </a:p>
      </dsp:txBody>
      <dsp:txXfrm>
        <a:off x="2672610" y="1950082"/>
        <a:ext cx="1247298" cy="779561"/>
      </dsp:txXfrm>
    </dsp:sp>
    <dsp:sp modelId="{2228A2BD-A228-47C2-9507-0124A3C1B076}">
      <dsp:nvSpPr>
        <dsp:cNvPr id="0" name=""/>
        <dsp:cNvSpPr/>
      </dsp:nvSpPr>
      <dsp:spPr>
        <a:xfrm>
          <a:off x="2516698" y="780740"/>
          <a:ext cx="155912" cy="25335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3575"/>
              </a:lnTo>
              <a:lnTo>
                <a:pt x="155912" y="253357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330B81-14AF-4FD0-B213-5A839773FBAD}">
      <dsp:nvSpPr>
        <dsp:cNvPr id="0" name=""/>
        <dsp:cNvSpPr/>
      </dsp:nvSpPr>
      <dsp:spPr>
        <a:xfrm>
          <a:off x="2672610" y="2924534"/>
          <a:ext cx="1247298" cy="779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الأعم</a:t>
          </a:r>
          <a:endParaRPr lang="ar-SA" sz="3000" kern="1200" dirty="0"/>
        </a:p>
      </dsp:txBody>
      <dsp:txXfrm>
        <a:off x="2672610" y="2924534"/>
        <a:ext cx="1247298" cy="779561"/>
      </dsp:txXfrm>
    </dsp:sp>
    <dsp:sp modelId="{96FBD884-CB47-4107-A91E-50983975B233}">
      <dsp:nvSpPr>
        <dsp:cNvPr id="0" name=""/>
        <dsp:cNvSpPr/>
      </dsp:nvSpPr>
      <dsp:spPr>
        <a:xfrm>
          <a:off x="4309690" y="1178"/>
          <a:ext cx="1559123" cy="779561"/>
        </a:xfrm>
        <a:prstGeom prst="roundRect">
          <a:avLst>
            <a:gd name="adj" fmla="val 1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>
              <a:solidFill>
                <a:schemeClr val="tx1"/>
              </a:solidFill>
            </a:rPr>
            <a:t>الذوق السليم</a:t>
          </a:r>
          <a:endParaRPr lang="ar-SA" sz="2700" b="1" kern="1200" dirty="0">
            <a:solidFill>
              <a:schemeClr val="tx1"/>
            </a:solidFill>
          </a:endParaRPr>
        </a:p>
      </dsp:txBody>
      <dsp:txXfrm>
        <a:off x="4309690" y="1178"/>
        <a:ext cx="1559123" cy="779561"/>
      </dsp:txXfrm>
    </dsp:sp>
    <dsp:sp modelId="{AA3055CE-0C90-4068-A4A0-BE8F9CC6D0D7}">
      <dsp:nvSpPr>
        <dsp:cNvPr id="0" name=""/>
        <dsp:cNvSpPr/>
      </dsp:nvSpPr>
      <dsp:spPr>
        <a:xfrm>
          <a:off x="4465602" y="780740"/>
          <a:ext cx="155912" cy="584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671"/>
              </a:lnTo>
              <a:lnTo>
                <a:pt x="155912" y="5846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FA7A9-6153-4CF0-99D8-32DC5228B58D}">
      <dsp:nvSpPr>
        <dsp:cNvPr id="0" name=""/>
        <dsp:cNvSpPr/>
      </dsp:nvSpPr>
      <dsp:spPr>
        <a:xfrm>
          <a:off x="4621515" y="975630"/>
          <a:ext cx="1247298" cy="779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208672"/>
              <a:satOff val="24882"/>
              <a:lumOff val="5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السلبي</a:t>
          </a:r>
          <a:endParaRPr lang="ar-SA" sz="3000" kern="1200" dirty="0"/>
        </a:p>
      </dsp:txBody>
      <dsp:txXfrm>
        <a:off x="4621515" y="975630"/>
        <a:ext cx="1247298" cy="779561"/>
      </dsp:txXfrm>
    </dsp:sp>
    <dsp:sp modelId="{8D65ADE1-83C7-44C1-BB83-FC75DB4114A6}">
      <dsp:nvSpPr>
        <dsp:cNvPr id="0" name=""/>
        <dsp:cNvSpPr/>
      </dsp:nvSpPr>
      <dsp:spPr>
        <a:xfrm>
          <a:off x="4465602" y="780740"/>
          <a:ext cx="155912" cy="155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9123"/>
              </a:lnTo>
              <a:lnTo>
                <a:pt x="155912" y="155912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80AC66-37B8-4052-B5B9-A35C8F03D08E}">
      <dsp:nvSpPr>
        <dsp:cNvPr id="0" name=""/>
        <dsp:cNvSpPr/>
      </dsp:nvSpPr>
      <dsp:spPr>
        <a:xfrm>
          <a:off x="4621515" y="1950082"/>
          <a:ext cx="1247298" cy="779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الإيجابي</a:t>
          </a:r>
          <a:endParaRPr lang="ar-SA" sz="3000" kern="1200" dirty="0"/>
        </a:p>
      </dsp:txBody>
      <dsp:txXfrm>
        <a:off x="4621515" y="1950082"/>
        <a:ext cx="1247298" cy="779561"/>
      </dsp:txXfrm>
    </dsp:sp>
    <dsp:sp modelId="{937B71B8-CA07-4D94-82E6-C775CE3EB04B}">
      <dsp:nvSpPr>
        <dsp:cNvPr id="0" name=""/>
        <dsp:cNvSpPr/>
      </dsp:nvSpPr>
      <dsp:spPr>
        <a:xfrm>
          <a:off x="6258594" y="1178"/>
          <a:ext cx="1559123" cy="779561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>
              <a:solidFill>
                <a:schemeClr val="tx1"/>
              </a:solidFill>
            </a:rPr>
            <a:t>الذوق</a:t>
          </a:r>
          <a:r>
            <a:rPr lang="ar-SA" sz="2700" kern="1200" dirty="0" smtClean="0"/>
            <a:t> </a:t>
          </a:r>
          <a:endParaRPr lang="ar-SA" sz="2700" kern="1200" dirty="0"/>
        </a:p>
      </dsp:txBody>
      <dsp:txXfrm>
        <a:off x="6258594" y="1178"/>
        <a:ext cx="1559123" cy="779561"/>
      </dsp:txXfrm>
    </dsp:sp>
    <dsp:sp modelId="{2C9BD9A5-E482-4489-9131-AC7809BB41D1}">
      <dsp:nvSpPr>
        <dsp:cNvPr id="0" name=""/>
        <dsp:cNvSpPr/>
      </dsp:nvSpPr>
      <dsp:spPr>
        <a:xfrm>
          <a:off x="6414507" y="780740"/>
          <a:ext cx="155912" cy="584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671"/>
              </a:lnTo>
              <a:lnTo>
                <a:pt x="155912" y="5846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45A2C-32B1-4274-8ECF-DCE5279F55F5}">
      <dsp:nvSpPr>
        <dsp:cNvPr id="0" name=""/>
        <dsp:cNvSpPr/>
      </dsp:nvSpPr>
      <dsp:spPr>
        <a:xfrm>
          <a:off x="6570419" y="975630"/>
          <a:ext cx="1247298" cy="779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8692142"/>
              <a:satOff val="34835"/>
              <a:lumOff val="7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السليم</a:t>
          </a:r>
          <a:endParaRPr lang="ar-SA" sz="3000" kern="1200" dirty="0"/>
        </a:p>
      </dsp:txBody>
      <dsp:txXfrm>
        <a:off x="6570419" y="975630"/>
        <a:ext cx="1247298" cy="779561"/>
      </dsp:txXfrm>
    </dsp:sp>
    <dsp:sp modelId="{EBCB9A9A-AB14-4C8D-873B-F9C6B73DD02C}">
      <dsp:nvSpPr>
        <dsp:cNvPr id="0" name=""/>
        <dsp:cNvSpPr/>
      </dsp:nvSpPr>
      <dsp:spPr>
        <a:xfrm>
          <a:off x="6414507" y="780740"/>
          <a:ext cx="155912" cy="155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9123"/>
              </a:lnTo>
              <a:lnTo>
                <a:pt x="155912" y="155912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2831E1-D624-409C-AD4B-E296A563837A}">
      <dsp:nvSpPr>
        <dsp:cNvPr id="0" name=""/>
        <dsp:cNvSpPr/>
      </dsp:nvSpPr>
      <dsp:spPr>
        <a:xfrm>
          <a:off x="6570419" y="1950082"/>
          <a:ext cx="1247298" cy="779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السقيم</a:t>
          </a:r>
          <a:endParaRPr lang="ar-SA" sz="3000" kern="1200" dirty="0"/>
        </a:p>
      </dsp:txBody>
      <dsp:txXfrm>
        <a:off x="6570419" y="1950082"/>
        <a:ext cx="1247298" cy="779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3492C6C-A451-4927-8D2B-50309A1C81EA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2158276-4792-47AF-B3E3-1A765C6C6C2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088624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16635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29263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423745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422915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74542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98740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8777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65849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17026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021073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03161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2EABD-4939-40E0-B3FB-280116AF8660}" type="datetimeFigureOut">
              <a:rPr lang="ar-SA" smtClean="0"/>
              <a:pPr/>
              <a:t>30/03/1435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A2989-E201-407F-9BE5-8DA2DBFACCD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341689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2403698"/>
          </a:xfrm>
        </p:spPr>
        <p:txBody>
          <a:bodyPr>
            <a:normAutofit/>
          </a:bodyPr>
          <a:lstStyle/>
          <a:p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/>
              <a:t/>
            </a:r>
            <a:br>
              <a:rPr lang="ar-SA" sz="2400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التذوق الأدبي</a:t>
            </a:r>
            <a:endParaRPr lang="ar-SA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المحاضرة الأولى 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995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1200"/>
              </a:spcBef>
            </a:pPr>
            <a:r>
              <a:rPr lang="ar-SA" b="1" dirty="0" smtClean="0">
                <a:solidFill>
                  <a:srgbClr val="FF0000"/>
                </a:solidFill>
              </a:rPr>
              <a:t>المصطلح و المفهوم</a:t>
            </a: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</a:pPr>
            <a:r>
              <a:rPr lang="ar-SA" b="1" dirty="0" smtClean="0">
                <a:solidFill>
                  <a:srgbClr val="FF0000"/>
                </a:solidFill>
              </a:rPr>
              <a:t>الذوق: </a:t>
            </a:r>
            <a:r>
              <a:rPr lang="ar-SA" sz="2200" b="1" dirty="0" smtClean="0">
                <a:solidFill>
                  <a:srgbClr val="FF0000"/>
                </a:solidFill>
              </a:rPr>
              <a:t> </a:t>
            </a:r>
            <a:r>
              <a:rPr lang="ar-SA" sz="2200" dirty="0" smtClean="0"/>
              <a:t>انتقلت هذه الكلمة من حاسة الفم (تذوق </a:t>
            </a:r>
            <a:r>
              <a:rPr lang="ar-SA" sz="2200" dirty="0" smtClean="0"/>
              <a:t>المطعومات </a:t>
            </a:r>
            <a:r>
              <a:rPr lang="ar-SA" sz="2200" dirty="0" smtClean="0"/>
              <a:t>و </a:t>
            </a:r>
            <a:r>
              <a:rPr lang="ar-SA" sz="2200" dirty="0" smtClean="0"/>
              <a:t>المشروبات لتمييز جيدها من </a:t>
            </a:r>
            <a:r>
              <a:rPr lang="ar-SA" sz="2200" dirty="0" smtClean="0"/>
              <a:t>رديئها) </a:t>
            </a:r>
            <a:r>
              <a:rPr lang="ar-SA" sz="2200" dirty="0" smtClean="0"/>
              <a:t>إلى ما يتناوله العقل أو العاطفة  من فكر الإنسان ووجدانه.</a:t>
            </a:r>
            <a:endParaRPr lang="ar-SA" sz="2200" b="1" dirty="0" smtClean="0"/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بين الذوق والتذوق: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2200" b="1" dirty="0" smtClean="0">
                <a:solidFill>
                  <a:srgbClr val="FF0000"/>
                </a:solidFill>
              </a:rPr>
              <a:t>1-</a:t>
            </a:r>
            <a:r>
              <a:rPr lang="ar-SA" sz="2200" dirty="0" smtClean="0"/>
              <a:t> التذوُّق بصيغة (تفعُّل) يدل على ما يأتي: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2200" dirty="0" smtClean="0"/>
              <a:t>إرادة مقصودة من المتذوق في تحسسه و تتبعه لِــمَا يقع تحت ذائقته.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2200" dirty="0" smtClean="0"/>
              <a:t>إن المتذوق يتعهد ذوقه بالتدريب على الإحساس بالجمال.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SA" sz="2200" b="1" dirty="0" smtClean="0">
                <a:solidFill>
                  <a:srgbClr val="FF0000"/>
                </a:solidFill>
              </a:rPr>
              <a:t>2- </a:t>
            </a:r>
            <a:r>
              <a:rPr lang="ar-SA" sz="2200" dirty="0" smtClean="0"/>
              <a:t>الدراسات الأدبية القديمة كانت أكثر استخدامًا لمصطلح (الذوق)، أما الدراسات الحديثة تميل إلى مصطلح (التذوق).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xmlns="" val="358335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40"/>
          </a:xfrm>
        </p:spPr>
        <p:txBody>
          <a:bodyPr>
            <a:normAutofit fontScale="70000" lnSpcReduction="20000"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الفهم قبل التذوق.</a:t>
            </a:r>
            <a:endParaRPr lang="ar-SA" b="1" dirty="0"/>
          </a:p>
          <a:p>
            <a:r>
              <a:rPr lang="ar-SA" b="1" dirty="0" smtClean="0">
                <a:solidFill>
                  <a:srgbClr val="FF0000"/>
                </a:solidFill>
              </a:rPr>
              <a:t>التذوق بين القواعد والملَــكة:</a:t>
            </a:r>
          </a:p>
          <a:p>
            <a:pPr lvl="2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900" dirty="0" smtClean="0"/>
              <a:t>هو ملَـــكة (موهبة) لأنها تنمو مع كثرة المِران و الدُّربة، و ليس عِــلْـمـًا يخضع لمعايير و قوانين.</a:t>
            </a:r>
          </a:p>
          <a:p>
            <a:pPr lvl="2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900" dirty="0" smtClean="0"/>
              <a:t> الأذواق تختلف وبالتالي تتباين الأحكام.</a:t>
            </a:r>
          </a:p>
          <a:p>
            <a:pPr lvl="2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900" dirty="0" smtClean="0"/>
              <a:t>النصوص الأدبية هي مسرح الذوق والتذوق، لأنها تقوم على طاقة التخيل و العواطف والمجازات و المحسنات البديعية. أما دور الذوق في النصوص العلمية ضئيل لابتعاده عن تلك الطاقات. </a:t>
            </a:r>
            <a:r>
              <a:rPr lang="ar-SA" sz="29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[اقرئي </a:t>
            </a:r>
            <a:r>
              <a:rPr lang="ar-SA" sz="29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المثالين عن القمر </a:t>
            </a:r>
            <a:r>
              <a:rPr lang="ar-SA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في الكتاب </a:t>
            </a:r>
            <a:r>
              <a:rPr lang="ar-SA" sz="29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ص </a:t>
            </a:r>
            <a:r>
              <a:rPr lang="ar-SA" sz="29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11-12]</a:t>
            </a:r>
          </a:p>
          <a:p>
            <a:pPr lvl="2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900" dirty="0" smtClean="0"/>
              <a:t>الذوق المدرَّب بالخبرة والممارسة هو المعتمَـــد عليه في إصدار الأحكام على النص الأدبي.</a:t>
            </a:r>
          </a:p>
          <a:p>
            <a:pPr lvl="2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900" dirty="0" smtClean="0"/>
              <a:t>مهمة المتذوق (المتخصص) لا تقتصر على الحكم على النص حكمًا انطباعيا ذاتيًا، بل يفسر ما يصدره من أحكام. فيكون مستواه ناضجًا و عميقـًا وموافقـًا للذوق السليم.</a:t>
            </a:r>
          </a:p>
          <a:p>
            <a:pPr lvl="2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900" dirty="0" smtClean="0"/>
              <a:t>المتذوق (غير المتخصص) يصدر أحكامًا بدون تعليل لها، فيكون سطحيًا و ربما خاطئــًا.</a:t>
            </a:r>
          </a:p>
          <a:p>
            <a:pPr lvl="2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900" dirty="0" smtClean="0"/>
              <a:t>(مفهوم التذوق الأدبي) هو : تدريب الذوق على إدراك الجمال الفني في النص الأدبي.</a:t>
            </a:r>
          </a:p>
          <a:p>
            <a:pPr lvl="2" indent="-342900" algn="just">
              <a:spcBef>
                <a:spcPts val="600"/>
              </a:spcBef>
            </a:pPr>
            <a:endParaRPr lang="ar-SA" dirty="0" smtClean="0"/>
          </a:p>
          <a:p>
            <a:pPr marL="800100" lvl="2" indent="457200">
              <a:spcBef>
                <a:spcPts val="600"/>
              </a:spcBef>
              <a:buNone/>
            </a:pPr>
            <a:endParaRPr lang="ar-SA" dirty="0" smtClean="0"/>
          </a:p>
          <a:p>
            <a:pPr marL="800100" lvl="2" indent="457200">
              <a:buNone/>
            </a:pPr>
            <a:endParaRPr lang="ar-SA" b="1" dirty="0" smtClean="0"/>
          </a:p>
          <a:p>
            <a:pPr marL="0" indent="0">
              <a:buNone/>
            </a:pPr>
            <a:endParaRPr lang="ar-S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878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</a:rPr>
              <a:t>مصادر التذوق الأدبي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</a:p>
          <a:p>
            <a:pPr marL="400050" lvl="1" indent="457200">
              <a:buNone/>
            </a:pPr>
            <a:r>
              <a:rPr lang="ar-SA" sz="2000" dirty="0" smtClean="0"/>
              <a:t>الذوق في أصله هبة طبيعية تولد مع الإنسان ، ثم يأتي التهذيب و التعليم.</a:t>
            </a:r>
            <a:r>
              <a:rPr lang="ar-SA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[اقرئي النماذج في الكتاب ص 16-17]</a:t>
            </a:r>
          </a:p>
          <a:p>
            <a:pPr marL="0" indent="0" algn="ctr">
              <a:spcBef>
                <a:spcPts val="1200"/>
              </a:spcBef>
              <a:buNone/>
            </a:pPr>
            <a:endParaRPr lang="ar-SA" b="1" dirty="0" smtClean="0">
              <a:solidFill>
                <a:srgbClr val="FF0000"/>
              </a:solidFill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ar-SA" b="1" dirty="0" smtClean="0">
                <a:solidFill>
                  <a:srgbClr val="FF0000"/>
                </a:solidFill>
              </a:rPr>
              <a:t>أقسام </a:t>
            </a:r>
            <a:r>
              <a:rPr lang="ar-SA" b="1" dirty="0">
                <a:solidFill>
                  <a:srgbClr val="FF0000"/>
                </a:solidFill>
              </a:rPr>
              <a:t>الذوق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  <a:endParaRPr lang="ar-SA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عنصر نائب للمحتوى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47554805"/>
              </p:ext>
            </p:extLst>
          </p:nvPr>
        </p:nvGraphicFramePr>
        <p:xfrm>
          <a:off x="467544" y="2924944"/>
          <a:ext cx="8229600" cy="370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9701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10000"/>
          </a:bodyPr>
          <a:lstStyle/>
          <a:p>
            <a:endParaRPr lang="ar-SA" dirty="0" smtClean="0"/>
          </a:p>
          <a:p>
            <a:endParaRPr lang="ar-SA" dirty="0"/>
          </a:p>
          <a:p>
            <a:pPr algn="just">
              <a:lnSpc>
                <a:spcPct val="160000"/>
              </a:lnSpc>
              <a:spcBef>
                <a:spcPts val="1200"/>
              </a:spcBef>
              <a:spcAft>
                <a:spcPts val="600"/>
              </a:spcAft>
            </a:pPr>
            <a:r>
              <a:rPr lang="ar-SA" sz="2000" b="1" dirty="0" smtClean="0"/>
              <a:t>ا</a:t>
            </a:r>
            <a:r>
              <a:rPr lang="ar-SA" sz="2400" b="1" dirty="0" smtClean="0"/>
              <a:t>لذوق السليم (الحسن أو الصحيح): </a:t>
            </a:r>
            <a:r>
              <a:rPr lang="ar-SA" sz="2400" dirty="0" smtClean="0"/>
              <a:t>أحكامه صادقة ويميز بدقة بين الأدب العالي و الأدب السخيف، من خلال المداومة على النظر في الأعمال الأدبية ذات القيمة الفنية العالية.</a:t>
            </a:r>
          </a:p>
          <a:p>
            <a:pPr algn="just"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/>
              <a:t>الذوق</a:t>
            </a:r>
            <a:r>
              <a:rPr lang="ar-SA" sz="2400" b="1" dirty="0" smtClean="0"/>
              <a:t> السقيم (الرديء أو </a:t>
            </a:r>
            <a:r>
              <a:rPr lang="ar-SA" sz="2400" b="1" dirty="0"/>
              <a:t>الفاسد</a:t>
            </a:r>
            <a:r>
              <a:rPr lang="ar-SA" sz="2400" b="1" dirty="0" smtClean="0"/>
              <a:t>): </a:t>
            </a:r>
            <a:r>
              <a:rPr lang="ar-SA" sz="2400" dirty="0" smtClean="0"/>
              <a:t>لا يحسن التفرقة بين أنواع الأدب من حيث القيمة الفنية مطلقــًا، أو الذي يفضل السخيف أحيانًا.</a:t>
            </a:r>
          </a:p>
          <a:p>
            <a:pPr algn="just"/>
            <a:endParaRPr lang="ar-SA" sz="2000" dirty="0" smtClean="0"/>
          </a:p>
          <a:p>
            <a:pPr algn="just"/>
            <a:endParaRPr lang="ar-SA" sz="2000" dirty="0"/>
          </a:p>
          <a:p>
            <a:pPr algn="just"/>
            <a:endParaRPr lang="ar-SA" sz="2000" dirty="0" smtClean="0"/>
          </a:p>
          <a:p>
            <a:pPr algn="just"/>
            <a:endParaRPr lang="ar-SA" sz="2000" b="1" dirty="0" smtClean="0"/>
          </a:p>
          <a:p>
            <a:pPr algn="just">
              <a:lnSpc>
                <a:spcPct val="160000"/>
              </a:lnSpc>
            </a:pPr>
            <a:endParaRPr lang="ar-SA" sz="2000" b="1" dirty="0"/>
          </a:p>
          <a:p>
            <a:pPr algn="just">
              <a:lnSpc>
                <a:spcPct val="160000"/>
              </a:lnSpc>
            </a:pPr>
            <a:r>
              <a:rPr lang="ar-SA" sz="2400" b="1" dirty="0" smtClean="0"/>
              <a:t>الذوق السلبي</a:t>
            </a:r>
            <a:r>
              <a:rPr lang="ar-SA" sz="2400" dirty="0" smtClean="0"/>
              <a:t>: صاحبه يدرك الجمال و </a:t>
            </a:r>
            <a:r>
              <a:rPr lang="ar-SA" sz="2400" dirty="0" err="1" smtClean="0"/>
              <a:t>يتذوقه</a:t>
            </a:r>
            <a:r>
              <a:rPr lang="ar-SA" sz="2400" dirty="0" smtClean="0"/>
              <a:t> لكنه يعجز عن تفسير ما يدرك أو تعليله.</a:t>
            </a:r>
          </a:p>
          <a:p>
            <a:pPr algn="just">
              <a:lnSpc>
                <a:spcPct val="160000"/>
              </a:lnSpc>
            </a:pPr>
            <a:r>
              <a:rPr lang="ar-SA" sz="2400" b="1" dirty="0" smtClean="0"/>
              <a:t>الذوق الإيجابي: </a:t>
            </a:r>
            <a:r>
              <a:rPr lang="ar-SA" sz="2400" dirty="0" smtClean="0"/>
              <a:t>يدرك الجمال و يبين مواطنه ، ثم يعلِّل كل صفة أدبية أو موطن جمالي فيه.</a:t>
            </a:r>
            <a:endParaRPr lang="ar-SA" sz="2400" dirty="0"/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5147907" y="251294"/>
            <a:ext cx="3506688" cy="914400"/>
          </a:xfrm>
          <a:prstGeom prst="roundRect">
            <a:avLst/>
          </a:prstGeom>
          <a:solidFill>
            <a:srgbClr val="F89D52"/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الذوق السليم والذوق السقيم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106888" y="3933056"/>
            <a:ext cx="3506688" cy="914400"/>
          </a:xfrm>
          <a:prstGeom prst="roundRect">
            <a:avLst/>
          </a:prstGeom>
          <a:solidFill>
            <a:srgbClr val="5EFD49"/>
          </a:solidFill>
          <a:effectLst>
            <a:glow rad="139700">
              <a:srgbClr val="5EFD4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الذوق السلبي والذوق الإيجابي</a:t>
            </a:r>
            <a:endParaRPr lang="ar-S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856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4572000" y="476251"/>
            <a:ext cx="4114800" cy="1080542"/>
          </a:xfrm>
          <a:prstGeom prst="roundRect">
            <a:avLst/>
          </a:prstGeom>
          <a:solidFill>
            <a:srgbClr val="00D661"/>
          </a:solidFill>
          <a:effectLst>
            <a:glow rad="127000">
              <a:srgbClr val="00D66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indent="0" algn="ctr">
              <a:buNone/>
            </a:pPr>
            <a:r>
              <a:rPr lang="ar-SA" sz="2400" b="1" dirty="0" smtClean="0">
                <a:solidFill>
                  <a:schemeClr val="tx1"/>
                </a:solidFill>
              </a:rPr>
              <a:t>ذوق عام وذوق خاص وذوق أعم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611560" y="2132856"/>
            <a:ext cx="7992888" cy="40934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الذوق العام هو :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/>
              <a:t>ما يشترك فيه أبناء الجيل الواحد في البيئة الواحدة و في البلد الواحد.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/>
              <a:t>يعطي الحياة قدرًا من الموضوعية.</a:t>
            </a:r>
          </a:p>
          <a:p>
            <a:pPr>
              <a:lnSpc>
                <a:spcPct val="150000"/>
              </a:lnSpc>
            </a:pPr>
            <a:r>
              <a:rPr lang="ar-SA" sz="2000" b="1" dirty="0" smtClean="0"/>
              <a:t>الذوق الخاص هو: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/>
              <a:t>ما يختلف من إنسان لآخر.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/>
              <a:t>ينتج عنه النقد الذاتي ، لأنه يعتمد على المشاعر و الأحاسيس الخاصة للناقد.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000" dirty="0" smtClean="0"/>
              <a:t>يمكن أن يُطلق على ذوق جماعة خاصة.</a:t>
            </a:r>
          </a:p>
          <a:p>
            <a:pPr>
              <a:lnSpc>
                <a:spcPct val="150000"/>
              </a:lnSpc>
            </a:pPr>
            <a:r>
              <a:rPr lang="ar-SA" sz="2000" b="1" dirty="0"/>
              <a:t>الذوق الأعم هو</a:t>
            </a:r>
            <a:r>
              <a:rPr lang="ar-SA" sz="2000" b="1" dirty="0" smtClean="0"/>
              <a:t>:</a:t>
            </a:r>
          </a:p>
          <a:p>
            <a:pPr lvl="1">
              <a:lnSpc>
                <a:spcPct val="150000"/>
              </a:lnSpc>
            </a:pPr>
            <a:r>
              <a:rPr lang="ar-SA" sz="2000" dirty="0" smtClean="0"/>
              <a:t>الذي يشترك فيه الناس بحكم طبيعتهم الإنسانية التي تحب الجمال.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xmlns="" val="383066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ar-SA" sz="2000" b="1" dirty="0" smtClean="0"/>
              <a:t>الذوق العادي: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ar-SA" sz="2000" dirty="0" smtClean="0"/>
              <a:t>يحكم على الأعمال الأدبية بالملَــكة الفطرية.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ar-SA" sz="2000" dirty="0" smtClean="0"/>
              <a:t>يتسم بالنقد الانطباعي، لذلك تأتي أحكامه قاصرة أو عامة، مثل:  (هذا عمل حسن أو جيد أو رديء).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ar-SA" sz="2000" u="sng" dirty="0" smtClean="0"/>
              <a:t>عيوبه: </a:t>
            </a:r>
          </a:p>
          <a:p>
            <a:pPr marL="1314450" lvl="2" indent="-514350">
              <a:buFont typeface="+mj-lt"/>
              <a:buAutoNum type="arabicPeriod"/>
            </a:pPr>
            <a:r>
              <a:rPr lang="ar-SA" sz="2000" dirty="0" smtClean="0"/>
              <a:t>عدم اعتماده على منهج واضح في أحكامه.</a:t>
            </a:r>
          </a:p>
          <a:p>
            <a:pPr marL="1314450" lvl="2" indent="-514350">
              <a:buFont typeface="+mj-lt"/>
              <a:buAutoNum type="arabicPeriod"/>
            </a:pPr>
            <a:r>
              <a:rPr lang="ar-SA" sz="2000" dirty="0" smtClean="0"/>
              <a:t>انعدام التعليل للأحكام الأدبية.</a:t>
            </a:r>
            <a:endParaRPr lang="ar-SA" sz="2000" dirty="0"/>
          </a:p>
          <a:p>
            <a:pPr marL="0" lvl="2" indent="0">
              <a:lnSpc>
                <a:spcPct val="150000"/>
              </a:lnSpc>
              <a:buNone/>
            </a:pPr>
            <a:r>
              <a:rPr lang="ar-SA" sz="2000" b="1" dirty="0" smtClean="0"/>
              <a:t>الذوق المتمرس(المثقف):</a:t>
            </a:r>
          </a:p>
          <a:p>
            <a:pPr marL="342900" lvl="2" indent="-342900"/>
            <a:r>
              <a:rPr lang="ar-SA" sz="2000" dirty="0"/>
              <a:t>صقلته الثقافة بطول النظر في النصوص الأدبية.</a:t>
            </a:r>
          </a:p>
          <a:p>
            <a:pPr marL="342900" lvl="2" indent="-342900"/>
            <a:r>
              <a:rPr lang="ar-SA" sz="2000" dirty="0"/>
              <a:t>تتصف أحكامه الأدبية بالدقة والتعليل غالبًا.</a:t>
            </a: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5148064" y="274638"/>
            <a:ext cx="3538736" cy="106613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glow rad="127000">
              <a:srgbClr val="00B0F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الذوق العادي والذوق المتمرس</a:t>
            </a:r>
            <a:endParaRPr lang="ar-S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638138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538</Words>
  <Application>Microsoft Office PowerPoint</Application>
  <PresentationFormat>On-screen Show (4:3)</PresentationFormat>
  <Paragraphs>71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نسق Office</vt:lpstr>
      <vt:lpstr>   التذوق الأدبي</vt:lpstr>
      <vt:lpstr>المصطلح و المفهوم </vt:lpstr>
      <vt:lpstr>Slide 3</vt:lpstr>
      <vt:lpstr>Slide 4</vt:lpstr>
      <vt:lpstr>Slide 5</vt:lpstr>
      <vt:lpstr>Slide 6</vt:lpstr>
      <vt:lpstr>الذوق العادي والذوق المتمرس</vt:lpstr>
    </vt:vector>
  </TitlesOfParts>
  <Company>SEC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التذوق الأدبي</dc:title>
  <dc:creator>SEC</dc:creator>
  <cp:lastModifiedBy>user</cp:lastModifiedBy>
  <cp:revision>41</cp:revision>
  <dcterms:created xsi:type="dcterms:W3CDTF">2014-01-29T20:46:52Z</dcterms:created>
  <dcterms:modified xsi:type="dcterms:W3CDTF">2014-01-31T18:33:18Z</dcterms:modified>
</cp:coreProperties>
</file>