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48" r:id="rId1"/>
  </p:sldMasterIdLst>
  <p:sldIdLst>
    <p:sldId id="256" r:id="rId2"/>
    <p:sldId id="259" r:id="rId3"/>
    <p:sldId id="260" r:id="rId4"/>
    <p:sldId id="274" r:id="rId5"/>
    <p:sldId id="275" r:id="rId6"/>
    <p:sldId id="276" r:id="rId7"/>
    <p:sldId id="277" r:id="rId8"/>
    <p:sldId id="278" r:id="rId9"/>
    <p:sldId id="279" r:id="rId10"/>
    <p:sldId id="280" r:id="rId11"/>
    <p:sldId id="340" r:id="rId12"/>
    <p:sldId id="283" r:id="rId13"/>
    <p:sldId id="344" r:id="rId14"/>
    <p:sldId id="289" r:id="rId15"/>
    <p:sldId id="297" r:id="rId16"/>
    <p:sldId id="345" r:id="rId17"/>
    <p:sldId id="346" r:id="rId18"/>
    <p:sldId id="336"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autoAdjust="0"/>
    <p:restoredTop sz="94658" autoAdjust="0"/>
  </p:normalViewPr>
  <p:slideViewPr>
    <p:cSldViewPr>
      <p:cViewPr>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2F304E-C490-4753-BB61-D01990FE9045}" type="doc">
      <dgm:prSet loTypeId="urn:microsoft.com/office/officeart/2005/8/layout/equation2" loCatId="process" qsTypeId="urn:microsoft.com/office/officeart/2005/8/quickstyle/simple1" qsCatId="simple" csTypeId="urn:microsoft.com/office/officeart/2005/8/colors/colorful2" csCatId="colorful" phldr="1"/>
      <dgm:spPr/>
    </dgm:pt>
    <dgm:pt modelId="{11879A5B-C34B-4262-80DD-FFCF81CCFD86}">
      <dgm:prSet phldrT="[نص]"/>
      <dgm:spPr/>
      <dgm:t>
        <a:bodyPr/>
        <a:lstStyle/>
        <a:p>
          <a:pPr rtl="1"/>
          <a:r>
            <a:rPr lang="ar-SA" dirty="0" smtClean="0"/>
            <a:t>المجتمع</a:t>
          </a:r>
        </a:p>
        <a:p>
          <a:pPr rtl="1"/>
          <a:r>
            <a:rPr lang="en-US" dirty="0" smtClean="0"/>
            <a:t>Socio</a:t>
          </a:r>
          <a:endParaRPr lang="ar-SA" dirty="0"/>
        </a:p>
      </dgm:t>
    </dgm:pt>
    <dgm:pt modelId="{988710C3-7D35-4C1C-AAA3-339A50C0B63E}" type="parTrans" cxnId="{130488A4-D1D2-4135-A218-A37250150228}">
      <dgm:prSet/>
      <dgm:spPr/>
      <dgm:t>
        <a:bodyPr/>
        <a:lstStyle/>
        <a:p>
          <a:pPr rtl="1"/>
          <a:endParaRPr lang="ar-SA"/>
        </a:p>
      </dgm:t>
    </dgm:pt>
    <dgm:pt modelId="{92D5FAB7-20AA-4DC3-8249-211F32579804}" type="sibTrans" cxnId="{130488A4-D1D2-4135-A218-A37250150228}">
      <dgm:prSet/>
      <dgm:spPr/>
      <dgm:t>
        <a:bodyPr/>
        <a:lstStyle/>
        <a:p>
          <a:pPr rtl="1"/>
          <a:endParaRPr lang="ar-SA"/>
        </a:p>
      </dgm:t>
    </dgm:pt>
    <dgm:pt modelId="{66BF95D6-B4DB-4D9A-A6CD-2558394AA1B4}">
      <dgm:prSet phldrT="[نص]"/>
      <dgm:spPr/>
      <dgm:t>
        <a:bodyPr/>
        <a:lstStyle/>
        <a:p>
          <a:pPr rtl="1"/>
          <a:r>
            <a:rPr lang="ar-SA" dirty="0" smtClean="0"/>
            <a:t>علم</a:t>
          </a:r>
        </a:p>
        <a:p>
          <a:pPr rtl="1"/>
          <a:r>
            <a:rPr lang="en-US" dirty="0" smtClean="0"/>
            <a:t>Logy</a:t>
          </a:r>
          <a:endParaRPr lang="ar-SA" dirty="0"/>
        </a:p>
      </dgm:t>
    </dgm:pt>
    <dgm:pt modelId="{33C772B1-5037-49CA-BC83-0535BA9E11CC}" type="parTrans" cxnId="{E458C3B9-CCE0-46AC-8648-60A05225D552}">
      <dgm:prSet/>
      <dgm:spPr/>
      <dgm:t>
        <a:bodyPr/>
        <a:lstStyle/>
        <a:p>
          <a:pPr rtl="1"/>
          <a:endParaRPr lang="ar-SA"/>
        </a:p>
      </dgm:t>
    </dgm:pt>
    <dgm:pt modelId="{C214EFB8-6CA7-4715-AF56-F7207E025A99}" type="sibTrans" cxnId="{E458C3B9-CCE0-46AC-8648-60A05225D552}">
      <dgm:prSet/>
      <dgm:spPr/>
      <dgm:t>
        <a:bodyPr/>
        <a:lstStyle/>
        <a:p>
          <a:pPr rtl="1"/>
          <a:endParaRPr lang="ar-SA"/>
        </a:p>
      </dgm:t>
    </dgm:pt>
    <dgm:pt modelId="{D40DF83C-368D-466B-B58B-EC7455A387C8}">
      <dgm:prSet phldrT="[نص]"/>
      <dgm:spPr/>
      <dgm:t>
        <a:bodyPr/>
        <a:lstStyle/>
        <a:p>
          <a:pPr rtl="1"/>
          <a:r>
            <a:rPr lang="ar-SA" dirty="0" smtClean="0"/>
            <a:t>مصطلح مزيج من اللاتينية واليونانية</a:t>
          </a:r>
        </a:p>
        <a:p>
          <a:pPr rtl="1"/>
          <a:r>
            <a:rPr lang="ar-SA" dirty="0" smtClean="0"/>
            <a:t>ويعني علم المجتمع</a:t>
          </a:r>
          <a:endParaRPr lang="ar-SA" dirty="0"/>
        </a:p>
      </dgm:t>
    </dgm:pt>
    <dgm:pt modelId="{54D5C058-720C-4D16-8CB2-526B6CE1C545}" type="parTrans" cxnId="{18B1FF48-A92B-480F-B56D-B6AF87519D4E}">
      <dgm:prSet/>
      <dgm:spPr/>
      <dgm:t>
        <a:bodyPr/>
        <a:lstStyle/>
        <a:p>
          <a:pPr rtl="1"/>
          <a:endParaRPr lang="ar-SA"/>
        </a:p>
      </dgm:t>
    </dgm:pt>
    <dgm:pt modelId="{A1196462-7836-4810-8890-6616DDF78DF7}" type="sibTrans" cxnId="{18B1FF48-A92B-480F-B56D-B6AF87519D4E}">
      <dgm:prSet/>
      <dgm:spPr/>
      <dgm:t>
        <a:bodyPr/>
        <a:lstStyle/>
        <a:p>
          <a:pPr rtl="1"/>
          <a:endParaRPr lang="ar-SA"/>
        </a:p>
      </dgm:t>
    </dgm:pt>
    <dgm:pt modelId="{AF368528-9DE8-4AD7-8414-56E2ED5D6F19}" type="pres">
      <dgm:prSet presAssocID="{812F304E-C490-4753-BB61-D01990FE9045}" presName="Name0" presStyleCnt="0">
        <dgm:presLayoutVars>
          <dgm:dir/>
          <dgm:resizeHandles val="exact"/>
        </dgm:presLayoutVars>
      </dgm:prSet>
      <dgm:spPr/>
    </dgm:pt>
    <dgm:pt modelId="{21AA4F85-927B-4C3F-88D5-668BB24A359D}" type="pres">
      <dgm:prSet presAssocID="{812F304E-C490-4753-BB61-D01990FE9045}" presName="vNodes" presStyleCnt="0"/>
      <dgm:spPr/>
    </dgm:pt>
    <dgm:pt modelId="{99C4A357-07E3-4F26-8B62-D276BDC6DE19}" type="pres">
      <dgm:prSet presAssocID="{11879A5B-C34B-4262-80DD-FFCF81CCFD86}" presName="node" presStyleLbl="node1" presStyleIdx="0" presStyleCnt="3">
        <dgm:presLayoutVars>
          <dgm:bulletEnabled val="1"/>
        </dgm:presLayoutVars>
      </dgm:prSet>
      <dgm:spPr/>
      <dgm:t>
        <a:bodyPr/>
        <a:lstStyle/>
        <a:p>
          <a:pPr rtl="1"/>
          <a:endParaRPr lang="ar-SA"/>
        </a:p>
      </dgm:t>
    </dgm:pt>
    <dgm:pt modelId="{850D3930-1824-48E4-8900-82CD41861C9D}" type="pres">
      <dgm:prSet presAssocID="{92D5FAB7-20AA-4DC3-8249-211F32579804}" presName="spacerT" presStyleCnt="0"/>
      <dgm:spPr/>
    </dgm:pt>
    <dgm:pt modelId="{54716EFE-A654-45EB-9266-E21A4D796486}" type="pres">
      <dgm:prSet presAssocID="{92D5FAB7-20AA-4DC3-8249-211F32579804}" presName="sibTrans" presStyleLbl="sibTrans2D1" presStyleIdx="0" presStyleCnt="2"/>
      <dgm:spPr/>
      <dgm:t>
        <a:bodyPr/>
        <a:lstStyle/>
        <a:p>
          <a:pPr rtl="1"/>
          <a:endParaRPr lang="ar-SA"/>
        </a:p>
      </dgm:t>
    </dgm:pt>
    <dgm:pt modelId="{C9CFCE87-124F-42E4-A525-28CCD4A7C283}" type="pres">
      <dgm:prSet presAssocID="{92D5FAB7-20AA-4DC3-8249-211F32579804}" presName="spacerB" presStyleCnt="0"/>
      <dgm:spPr/>
    </dgm:pt>
    <dgm:pt modelId="{9F0B2462-14A9-47F5-8E8D-610CC35BD2BE}" type="pres">
      <dgm:prSet presAssocID="{66BF95D6-B4DB-4D9A-A6CD-2558394AA1B4}" presName="node" presStyleLbl="node1" presStyleIdx="1" presStyleCnt="3">
        <dgm:presLayoutVars>
          <dgm:bulletEnabled val="1"/>
        </dgm:presLayoutVars>
      </dgm:prSet>
      <dgm:spPr/>
      <dgm:t>
        <a:bodyPr/>
        <a:lstStyle/>
        <a:p>
          <a:pPr rtl="1"/>
          <a:endParaRPr lang="ar-SA"/>
        </a:p>
      </dgm:t>
    </dgm:pt>
    <dgm:pt modelId="{4D47ECBF-F092-4255-8A6A-372416880907}" type="pres">
      <dgm:prSet presAssocID="{812F304E-C490-4753-BB61-D01990FE9045}" presName="sibTransLast" presStyleLbl="sibTrans2D1" presStyleIdx="1" presStyleCnt="2"/>
      <dgm:spPr/>
      <dgm:t>
        <a:bodyPr/>
        <a:lstStyle/>
        <a:p>
          <a:pPr rtl="1"/>
          <a:endParaRPr lang="ar-SA"/>
        </a:p>
      </dgm:t>
    </dgm:pt>
    <dgm:pt modelId="{59914230-DF57-446B-9425-04728F5A0A1B}" type="pres">
      <dgm:prSet presAssocID="{812F304E-C490-4753-BB61-D01990FE9045}" presName="connectorText" presStyleLbl="sibTrans2D1" presStyleIdx="1" presStyleCnt="2"/>
      <dgm:spPr/>
      <dgm:t>
        <a:bodyPr/>
        <a:lstStyle/>
        <a:p>
          <a:pPr rtl="1"/>
          <a:endParaRPr lang="ar-SA"/>
        </a:p>
      </dgm:t>
    </dgm:pt>
    <dgm:pt modelId="{3D2B1054-D79B-4DD1-838B-267F4210FE0B}" type="pres">
      <dgm:prSet presAssocID="{812F304E-C490-4753-BB61-D01990FE9045}" presName="lastNode" presStyleLbl="node1" presStyleIdx="2" presStyleCnt="3">
        <dgm:presLayoutVars>
          <dgm:bulletEnabled val="1"/>
        </dgm:presLayoutVars>
      </dgm:prSet>
      <dgm:spPr/>
      <dgm:t>
        <a:bodyPr/>
        <a:lstStyle/>
        <a:p>
          <a:pPr rtl="1"/>
          <a:endParaRPr lang="ar-SA"/>
        </a:p>
      </dgm:t>
    </dgm:pt>
  </dgm:ptLst>
  <dgm:cxnLst>
    <dgm:cxn modelId="{E458C3B9-CCE0-46AC-8648-60A05225D552}" srcId="{812F304E-C490-4753-BB61-D01990FE9045}" destId="{66BF95D6-B4DB-4D9A-A6CD-2558394AA1B4}" srcOrd="1" destOrd="0" parTransId="{33C772B1-5037-49CA-BC83-0535BA9E11CC}" sibTransId="{C214EFB8-6CA7-4715-AF56-F7207E025A99}"/>
    <dgm:cxn modelId="{410818F2-6A21-42C9-AFA8-0529C980AA2B}" type="presOf" srcId="{92D5FAB7-20AA-4DC3-8249-211F32579804}" destId="{54716EFE-A654-45EB-9266-E21A4D796486}" srcOrd="0" destOrd="0" presId="urn:microsoft.com/office/officeart/2005/8/layout/equation2"/>
    <dgm:cxn modelId="{130488A4-D1D2-4135-A218-A37250150228}" srcId="{812F304E-C490-4753-BB61-D01990FE9045}" destId="{11879A5B-C34B-4262-80DD-FFCF81CCFD86}" srcOrd="0" destOrd="0" parTransId="{988710C3-7D35-4C1C-AAA3-339A50C0B63E}" sibTransId="{92D5FAB7-20AA-4DC3-8249-211F32579804}"/>
    <dgm:cxn modelId="{D7245C64-A860-4DCE-83FF-05B7BBCE4692}" type="presOf" srcId="{11879A5B-C34B-4262-80DD-FFCF81CCFD86}" destId="{99C4A357-07E3-4F26-8B62-D276BDC6DE19}" srcOrd="0" destOrd="0" presId="urn:microsoft.com/office/officeart/2005/8/layout/equation2"/>
    <dgm:cxn modelId="{87691827-B129-475C-84A0-7CF81CEE12FE}" type="presOf" srcId="{66BF95D6-B4DB-4D9A-A6CD-2558394AA1B4}" destId="{9F0B2462-14A9-47F5-8E8D-610CC35BD2BE}" srcOrd="0" destOrd="0" presId="urn:microsoft.com/office/officeart/2005/8/layout/equation2"/>
    <dgm:cxn modelId="{9FFAD824-BD40-42CD-816D-E77375D2B6E2}" type="presOf" srcId="{D40DF83C-368D-466B-B58B-EC7455A387C8}" destId="{3D2B1054-D79B-4DD1-838B-267F4210FE0B}" srcOrd="0" destOrd="0" presId="urn:microsoft.com/office/officeart/2005/8/layout/equation2"/>
    <dgm:cxn modelId="{8EAC2850-951A-4FCF-B172-4BD5822D0BA9}" type="presOf" srcId="{C214EFB8-6CA7-4715-AF56-F7207E025A99}" destId="{4D47ECBF-F092-4255-8A6A-372416880907}" srcOrd="0" destOrd="0" presId="urn:microsoft.com/office/officeart/2005/8/layout/equation2"/>
    <dgm:cxn modelId="{8B570F03-6ACD-4F80-A085-FB47B4F746F5}" type="presOf" srcId="{812F304E-C490-4753-BB61-D01990FE9045}" destId="{AF368528-9DE8-4AD7-8414-56E2ED5D6F19}" srcOrd="0" destOrd="0" presId="urn:microsoft.com/office/officeart/2005/8/layout/equation2"/>
    <dgm:cxn modelId="{18B1FF48-A92B-480F-B56D-B6AF87519D4E}" srcId="{812F304E-C490-4753-BB61-D01990FE9045}" destId="{D40DF83C-368D-466B-B58B-EC7455A387C8}" srcOrd="2" destOrd="0" parTransId="{54D5C058-720C-4D16-8CB2-526B6CE1C545}" sibTransId="{A1196462-7836-4810-8890-6616DDF78DF7}"/>
    <dgm:cxn modelId="{4E702EDE-819F-4C5E-A242-C9D96BE49DA3}" type="presOf" srcId="{C214EFB8-6CA7-4715-AF56-F7207E025A99}" destId="{59914230-DF57-446B-9425-04728F5A0A1B}" srcOrd="1" destOrd="0" presId="urn:microsoft.com/office/officeart/2005/8/layout/equation2"/>
    <dgm:cxn modelId="{009EECA0-8044-4C08-AEAA-7DDA8E79533A}" type="presParOf" srcId="{AF368528-9DE8-4AD7-8414-56E2ED5D6F19}" destId="{21AA4F85-927B-4C3F-88D5-668BB24A359D}" srcOrd="0" destOrd="0" presId="urn:microsoft.com/office/officeart/2005/8/layout/equation2"/>
    <dgm:cxn modelId="{7AA68EFF-7DE9-4091-BF58-479265B68CE6}" type="presParOf" srcId="{21AA4F85-927B-4C3F-88D5-668BB24A359D}" destId="{99C4A357-07E3-4F26-8B62-D276BDC6DE19}" srcOrd="0" destOrd="0" presId="urn:microsoft.com/office/officeart/2005/8/layout/equation2"/>
    <dgm:cxn modelId="{E43A9E85-2487-4485-BE78-F3219C69EB5C}" type="presParOf" srcId="{21AA4F85-927B-4C3F-88D5-668BB24A359D}" destId="{850D3930-1824-48E4-8900-82CD41861C9D}" srcOrd="1" destOrd="0" presId="urn:microsoft.com/office/officeart/2005/8/layout/equation2"/>
    <dgm:cxn modelId="{F94F5B80-656F-412A-9A71-21923E264407}" type="presParOf" srcId="{21AA4F85-927B-4C3F-88D5-668BB24A359D}" destId="{54716EFE-A654-45EB-9266-E21A4D796486}" srcOrd="2" destOrd="0" presId="urn:microsoft.com/office/officeart/2005/8/layout/equation2"/>
    <dgm:cxn modelId="{E4E60C11-1CF0-4DBA-BDD0-BC1FD85434FF}" type="presParOf" srcId="{21AA4F85-927B-4C3F-88D5-668BB24A359D}" destId="{C9CFCE87-124F-42E4-A525-28CCD4A7C283}" srcOrd="3" destOrd="0" presId="urn:microsoft.com/office/officeart/2005/8/layout/equation2"/>
    <dgm:cxn modelId="{D59E9801-CB41-4789-A83F-CAF8C5D8EFD8}" type="presParOf" srcId="{21AA4F85-927B-4C3F-88D5-668BB24A359D}" destId="{9F0B2462-14A9-47F5-8E8D-610CC35BD2BE}" srcOrd="4" destOrd="0" presId="urn:microsoft.com/office/officeart/2005/8/layout/equation2"/>
    <dgm:cxn modelId="{ECA6CFFC-51A0-4868-8AE2-00CFD7CC60BB}" type="presParOf" srcId="{AF368528-9DE8-4AD7-8414-56E2ED5D6F19}" destId="{4D47ECBF-F092-4255-8A6A-372416880907}" srcOrd="1" destOrd="0" presId="urn:microsoft.com/office/officeart/2005/8/layout/equation2"/>
    <dgm:cxn modelId="{E236E4BD-2EF4-4116-BDBE-6609872356AB}" type="presParOf" srcId="{4D47ECBF-F092-4255-8A6A-372416880907}" destId="{59914230-DF57-446B-9425-04728F5A0A1B}" srcOrd="0" destOrd="0" presId="urn:microsoft.com/office/officeart/2005/8/layout/equation2"/>
    <dgm:cxn modelId="{107C813D-0E02-45C1-8858-496F84DFBEE1}" type="presParOf" srcId="{AF368528-9DE8-4AD7-8414-56E2ED5D6F19}" destId="{3D2B1054-D79B-4DD1-838B-267F4210FE0B}"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C26CF1-8DE1-45EB-ADB0-2D3BF0AD3301}" type="doc">
      <dgm:prSet loTypeId="urn:microsoft.com/office/officeart/2005/8/layout/arrow1" loCatId="process" qsTypeId="urn:microsoft.com/office/officeart/2005/8/quickstyle/simple1" qsCatId="simple" csTypeId="urn:microsoft.com/office/officeart/2005/8/colors/colorful5" csCatId="colorful" phldr="1"/>
      <dgm:spPr/>
      <dgm:t>
        <a:bodyPr/>
        <a:lstStyle/>
        <a:p>
          <a:pPr rtl="1"/>
          <a:endParaRPr lang="ar-SA"/>
        </a:p>
      </dgm:t>
    </dgm:pt>
    <dgm:pt modelId="{D4BAC78D-0B24-454A-BB2B-0CAD7E050447}">
      <dgm:prSet phldrT="[نص]"/>
      <dgm:spPr/>
      <dgm:t>
        <a:bodyPr/>
        <a:lstStyle/>
        <a:p>
          <a:pPr rtl="1"/>
          <a:r>
            <a:rPr lang="ar-SA" dirty="0" smtClean="0"/>
            <a:t>الديناميكا الاجتماعية</a:t>
          </a:r>
        </a:p>
        <a:p>
          <a:pPr rtl="1"/>
          <a:r>
            <a:rPr lang="ar-SA" dirty="0" smtClean="0"/>
            <a:t>وتدرس حركة المجتمع المستمرة</a:t>
          </a:r>
          <a:endParaRPr lang="ar-SA" dirty="0"/>
        </a:p>
      </dgm:t>
    </dgm:pt>
    <dgm:pt modelId="{A0756B62-303E-4586-858E-A0648C88A2EE}" type="parTrans" cxnId="{B5F53F43-E0B0-4930-B465-CDBF95A1F74B}">
      <dgm:prSet/>
      <dgm:spPr/>
      <dgm:t>
        <a:bodyPr/>
        <a:lstStyle/>
        <a:p>
          <a:pPr rtl="1"/>
          <a:endParaRPr lang="ar-SA"/>
        </a:p>
      </dgm:t>
    </dgm:pt>
    <dgm:pt modelId="{3B99A48A-8BDC-4D5A-BB0F-3B5E31C5832A}" type="sibTrans" cxnId="{B5F53F43-E0B0-4930-B465-CDBF95A1F74B}">
      <dgm:prSet/>
      <dgm:spPr/>
      <dgm:t>
        <a:bodyPr/>
        <a:lstStyle/>
        <a:p>
          <a:pPr rtl="1"/>
          <a:endParaRPr lang="ar-SA"/>
        </a:p>
      </dgm:t>
    </dgm:pt>
    <dgm:pt modelId="{67FF7221-D571-47B5-AC43-BDC63A98A4C3}">
      <dgm:prSet phldrT="[نص]"/>
      <dgm:spPr/>
      <dgm:t>
        <a:bodyPr/>
        <a:lstStyle/>
        <a:p>
          <a:pPr rtl="1"/>
          <a:r>
            <a:rPr lang="ar-SA" dirty="0" err="1" smtClean="0"/>
            <a:t>الاستاتيكا</a:t>
          </a:r>
          <a:r>
            <a:rPr lang="ar-SA" dirty="0" smtClean="0"/>
            <a:t> الاجتماعية</a:t>
          </a:r>
        </a:p>
        <a:p>
          <a:pPr rtl="1"/>
          <a:r>
            <a:rPr lang="ar-SA" dirty="0" smtClean="0"/>
            <a:t>وتدرس شروط وجود المجتمع</a:t>
          </a:r>
          <a:endParaRPr lang="ar-SA" dirty="0"/>
        </a:p>
      </dgm:t>
    </dgm:pt>
    <dgm:pt modelId="{080DE1D6-A962-4E1F-81CA-E1F8B38EC32B}" type="parTrans" cxnId="{B42C2DC7-E793-4A1E-AD32-3531C3F087B0}">
      <dgm:prSet/>
      <dgm:spPr/>
      <dgm:t>
        <a:bodyPr/>
        <a:lstStyle/>
        <a:p>
          <a:pPr rtl="1"/>
          <a:endParaRPr lang="ar-SA"/>
        </a:p>
      </dgm:t>
    </dgm:pt>
    <dgm:pt modelId="{3797F1F6-385B-45A6-9BA3-5A740154166C}" type="sibTrans" cxnId="{B42C2DC7-E793-4A1E-AD32-3531C3F087B0}">
      <dgm:prSet/>
      <dgm:spPr/>
      <dgm:t>
        <a:bodyPr/>
        <a:lstStyle/>
        <a:p>
          <a:pPr rtl="1"/>
          <a:endParaRPr lang="ar-SA"/>
        </a:p>
      </dgm:t>
    </dgm:pt>
    <dgm:pt modelId="{E19550C4-9649-41FC-B381-FDB928919BB8}" type="pres">
      <dgm:prSet presAssocID="{76C26CF1-8DE1-45EB-ADB0-2D3BF0AD3301}" presName="cycle" presStyleCnt="0">
        <dgm:presLayoutVars>
          <dgm:dir/>
          <dgm:resizeHandles val="exact"/>
        </dgm:presLayoutVars>
      </dgm:prSet>
      <dgm:spPr/>
      <dgm:t>
        <a:bodyPr/>
        <a:lstStyle/>
        <a:p>
          <a:pPr rtl="1"/>
          <a:endParaRPr lang="ar-SA"/>
        </a:p>
      </dgm:t>
    </dgm:pt>
    <dgm:pt modelId="{08A851EC-9F45-425E-B48B-ED8AF6BAB3AC}" type="pres">
      <dgm:prSet presAssocID="{D4BAC78D-0B24-454A-BB2B-0CAD7E050447}" presName="arrow" presStyleLbl="node1" presStyleIdx="0" presStyleCnt="2">
        <dgm:presLayoutVars>
          <dgm:bulletEnabled val="1"/>
        </dgm:presLayoutVars>
      </dgm:prSet>
      <dgm:spPr/>
      <dgm:t>
        <a:bodyPr/>
        <a:lstStyle/>
        <a:p>
          <a:pPr rtl="1"/>
          <a:endParaRPr lang="ar-SA"/>
        </a:p>
      </dgm:t>
    </dgm:pt>
    <dgm:pt modelId="{BC71F1EC-E95A-40B4-A457-C69F5ECC5A76}" type="pres">
      <dgm:prSet presAssocID="{67FF7221-D571-47B5-AC43-BDC63A98A4C3}" presName="arrow" presStyleLbl="node1" presStyleIdx="1" presStyleCnt="2">
        <dgm:presLayoutVars>
          <dgm:bulletEnabled val="1"/>
        </dgm:presLayoutVars>
      </dgm:prSet>
      <dgm:spPr/>
      <dgm:t>
        <a:bodyPr/>
        <a:lstStyle/>
        <a:p>
          <a:pPr rtl="1"/>
          <a:endParaRPr lang="ar-SA"/>
        </a:p>
      </dgm:t>
    </dgm:pt>
  </dgm:ptLst>
  <dgm:cxnLst>
    <dgm:cxn modelId="{B4522E0C-E4B5-440C-8DB8-A72957237CAE}" type="presOf" srcId="{67FF7221-D571-47B5-AC43-BDC63A98A4C3}" destId="{BC71F1EC-E95A-40B4-A457-C69F5ECC5A76}" srcOrd="0" destOrd="0" presId="urn:microsoft.com/office/officeart/2005/8/layout/arrow1"/>
    <dgm:cxn modelId="{7A8417D2-736C-4B3D-B030-2351CD59D5A3}" type="presOf" srcId="{76C26CF1-8DE1-45EB-ADB0-2D3BF0AD3301}" destId="{E19550C4-9649-41FC-B381-FDB928919BB8}" srcOrd="0" destOrd="0" presId="urn:microsoft.com/office/officeart/2005/8/layout/arrow1"/>
    <dgm:cxn modelId="{B42C2DC7-E793-4A1E-AD32-3531C3F087B0}" srcId="{76C26CF1-8DE1-45EB-ADB0-2D3BF0AD3301}" destId="{67FF7221-D571-47B5-AC43-BDC63A98A4C3}" srcOrd="1" destOrd="0" parTransId="{080DE1D6-A962-4E1F-81CA-E1F8B38EC32B}" sibTransId="{3797F1F6-385B-45A6-9BA3-5A740154166C}"/>
    <dgm:cxn modelId="{504FE256-CA70-4CF7-AB71-BDE8CB87766E}" type="presOf" srcId="{D4BAC78D-0B24-454A-BB2B-0CAD7E050447}" destId="{08A851EC-9F45-425E-B48B-ED8AF6BAB3AC}" srcOrd="0" destOrd="0" presId="urn:microsoft.com/office/officeart/2005/8/layout/arrow1"/>
    <dgm:cxn modelId="{B5F53F43-E0B0-4930-B465-CDBF95A1F74B}" srcId="{76C26CF1-8DE1-45EB-ADB0-2D3BF0AD3301}" destId="{D4BAC78D-0B24-454A-BB2B-0CAD7E050447}" srcOrd="0" destOrd="0" parTransId="{A0756B62-303E-4586-858E-A0648C88A2EE}" sibTransId="{3B99A48A-8BDC-4D5A-BB0F-3B5E31C5832A}"/>
    <dgm:cxn modelId="{4866C46F-564C-4E0E-9F8B-CA89911036AD}" type="presParOf" srcId="{E19550C4-9649-41FC-B381-FDB928919BB8}" destId="{08A851EC-9F45-425E-B48B-ED8AF6BAB3AC}" srcOrd="0" destOrd="0" presId="urn:microsoft.com/office/officeart/2005/8/layout/arrow1"/>
    <dgm:cxn modelId="{E5A1D188-572E-461C-85E8-F14B1AE3E410}" type="presParOf" srcId="{E19550C4-9649-41FC-B381-FDB928919BB8}" destId="{BC71F1EC-E95A-40B4-A457-C69F5ECC5A76}"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69F6F7-A0E1-4BEF-BDDB-2C02A9C80562}" type="doc">
      <dgm:prSet loTypeId="urn:microsoft.com/office/officeart/2005/8/layout/venn3" loCatId="relationship" qsTypeId="urn:microsoft.com/office/officeart/2005/8/quickstyle/simple1" qsCatId="simple" csTypeId="urn:microsoft.com/office/officeart/2005/8/colors/colorful1#1" csCatId="colorful" phldr="1"/>
      <dgm:spPr/>
      <dgm:t>
        <a:bodyPr/>
        <a:lstStyle/>
        <a:p>
          <a:pPr rtl="1"/>
          <a:endParaRPr lang="ar-SA"/>
        </a:p>
      </dgm:t>
    </dgm:pt>
    <dgm:pt modelId="{AA447629-6D70-4453-990A-71994062A1B1}">
      <dgm:prSet phldrT="[نص]"/>
      <dgm:spPr/>
      <dgm:t>
        <a:bodyPr/>
        <a:lstStyle/>
        <a:p>
          <a:pPr rtl="1"/>
          <a:r>
            <a:rPr lang="ar-SA" b="1" dirty="0" smtClean="0"/>
            <a:t>التغير الاجتماعي</a:t>
          </a:r>
          <a:endParaRPr lang="ar-SA" b="1" dirty="0"/>
        </a:p>
      </dgm:t>
    </dgm:pt>
    <dgm:pt modelId="{98729F72-E604-4784-907D-5F0233FDEE66}" type="parTrans" cxnId="{8B4CB4C6-DAF0-4131-8EC7-58CF18B3F042}">
      <dgm:prSet/>
      <dgm:spPr/>
      <dgm:t>
        <a:bodyPr/>
        <a:lstStyle/>
        <a:p>
          <a:pPr rtl="1"/>
          <a:endParaRPr lang="ar-SA"/>
        </a:p>
      </dgm:t>
    </dgm:pt>
    <dgm:pt modelId="{E87FB142-B596-44A3-9FFA-6992D538F3DC}" type="sibTrans" cxnId="{8B4CB4C6-DAF0-4131-8EC7-58CF18B3F042}">
      <dgm:prSet/>
      <dgm:spPr/>
      <dgm:t>
        <a:bodyPr/>
        <a:lstStyle/>
        <a:p>
          <a:pPr rtl="1"/>
          <a:endParaRPr lang="ar-SA"/>
        </a:p>
      </dgm:t>
    </dgm:pt>
    <dgm:pt modelId="{27F4D3B8-B7C4-4AEE-A398-D2DFFE16DD7E}">
      <dgm:prSet phldrT="[نص]"/>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b="1" dirty="0" smtClean="0">
              <a:solidFill>
                <a:srgbClr val="FF0000"/>
              </a:solidFill>
            </a:rPr>
            <a:t>الديناميكا الاجتماعية</a:t>
          </a:r>
        </a:p>
        <a:p>
          <a:pPr defTabSz="1111250" rtl="1">
            <a:lnSpc>
              <a:spcPct val="90000"/>
            </a:lnSpc>
            <a:spcBef>
              <a:spcPct val="0"/>
            </a:spcBef>
            <a:spcAft>
              <a:spcPct val="35000"/>
            </a:spcAft>
          </a:pPr>
          <a:endParaRPr lang="ar-SA" b="1" dirty="0">
            <a:solidFill>
              <a:srgbClr val="FF0000"/>
            </a:solidFill>
          </a:endParaRPr>
        </a:p>
      </dgm:t>
    </dgm:pt>
    <dgm:pt modelId="{E8EF7DE1-C48F-43F7-9046-FCD8110CA4C4}" type="parTrans" cxnId="{1D41CB87-910E-4D96-9A8D-8CFD474B50D6}">
      <dgm:prSet/>
      <dgm:spPr/>
      <dgm:t>
        <a:bodyPr/>
        <a:lstStyle/>
        <a:p>
          <a:pPr rtl="1"/>
          <a:endParaRPr lang="ar-SA"/>
        </a:p>
      </dgm:t>
    </dgm:pt>
    <dgm:pt modelId="{996329CF-2D36-45B7-B533-567512A2913F}" type="sibTrans" cxnId="{1D41CB87-910E-4D96-9A8D-8CFD474B50D6}">
      <dgm:prSet/>
      <dgm:spPr/>
      <dgm:t>
        <a:bodyPr/>
        <a:lstStyle/>
        <a:p>
          <a:pPr rtl="1"/>
          <a:endParaRPr lang="ar-SA"/>
        </a:p>
      </dgm:t>
    </dgm:pt>
    <dgm:pt modelId="{67175050-B356-456F-B91B-3711D55227C3}">
      <dgm:prSet phldrT="[نص]"/>
      <dgm:spPr/>
      <dgm:t>
        <a:bodyPr/>
        <a:lstStyle/>
        <a:p>
          <a:pPr rtl="1"/>
          <a:r>
            <a:rPr lang="ar-SA" b="1" dirty="0" smtClean="0">
              <a:solidFill>
                <a:schemeClr val="tx1"/>
              </a:solidFill>
            </a:rPr>
            <a:t>البناء الاجتماعي</a:t>
          </a:r>
          <a:endParaRPr lang="ar-SA" b="1" dirty="0">
            <a:solidFill>
              <a:schemeClr val="tx1"/>
            </a:solidFill>
          </a:endParaRPr>
        </a:p>
      </dgm:t>
    </dgm:pt>
    <dgm:pt modelId="{E26B007A-6AA3-4E77-81DA-78CBBC6B484B}" type="parTrans" cxnId="{F2E1D49C-A36B-4F0D-8D40-E6ADA69D3035}">
      <dgm:prSet/>
      <dgm:spPr/>
      <dgm:t>
        <a:bodyPr/>
        <a:lstStyle/>
        <a:p>
          <a:pPr rtl="1"/>
          <a:endParaRPr lang="ar-SA"/>
        </a:p>
      </dgm:t>
    </dgm:pt>
    <dgm:pt modelId="{6681C83B-AD2A-4AC9-B6BD-137BCDEDF1FB}" type="sibTrans" cxnId="{F2E1D49C-A36B-4F0D-8D40-E6ADA69D3035}">
      <dgm:prSet/>
      <dgm:spPr/>
      <dgm:t>
        <a:bodyPr/>
        <a:lstStyle/>
        <a:p>
          <a:pPr rtl="1"/>
          <a:endParaRPr lang="ar-SA"/>
        </a:p>
      </dgm:t>
    </dgm:pt>
    <dgm:pt modelId="{D88156BF-8BCF-4A00-B5D4-53BB290AE822}">
      <dgm:prSet phldrT="[نص]"/>
      <dgm:spPr/>
      <dgm:t>
        <a:bodyPr/>
        <a:lstStyle/>
        <a:p>
          <a:pPr rtl="1"/>
          <a:r>
            <a:rPr lang="ar-SA" b="1" dirty="0" err="1" smtClean="0">
              <a:solidFill>
                <a:srgbClr val="FF0000"/>
              </a:solidFill>
            </a:rPr>
            <a:t>الاستاتيكا</a:t>
          </a:r>
          <a:r>
            <a:rPr lang="ar-SA" b="1" dirty="0" smtClean="0">
              <a:solidFill>
                <a:srgbClr val="FF0000"/>
              </a:solidFill>
            </a:rPr>
            <a:t> الاجتماعية </a:t>
          </a:r>
          <a:endParaRPr lang="ar-SA" b="1" dirty="0">
            <a:solidFill>
              <a:srgbClr val="FF0000"/>
            </a:solidFill>
          </a:endParaRPr>
        </a:p>
      </dgm:t>
    </dgm:pt>
    <dgm:pt modelId="{1D42E512-2759-4011-9C57-A1919F61A186}" type="parTrans" cxnId="{10F8A02E-0C15-4A06-A565-3B5414DDA76E}">
      <dgm:prSet/>
      <dgm:spPr/>
      <dgm:t>
        <a:bodyPr/>
        <a:lstStyle/>
        <a:p>
          <a:pPr rtl="1"/>
          <a:endParaRPr lang="ar-SA"/>
        </a:p>
      </dgm:t>
    </dgm:pt>
    <dgm:pt modelId="{64786AA6-61EF-48F2-8E0E-9A962EB675DA}" type="sibTrans" cxnId="{10F8A02E-0C15-4A06-A565-3B5414DDA76E}">
      <dgm:prSet/>
      <dgm:spPr/>
      <dgm:t>
        <a:bodyPr/>
        <a:lstStyle/>
        <a:p>
          <a:pPr rtl="1"/>
          <a:endParaRPr lang="ar-SA"/>
        </a:p>
      </dgm:t>
    </dgm:pt>
    <dgm:pt modelId="{BDC7779D-17FD-4D42-84C5-3B997E76D427}" type="pres">
      <dgm:prSet presAssocID="{6F69F6F7-A0E1-4BEF-BDDB-2C02A9C80562}" presName="Name0" presStyleCnt="0">
        <dgm:presLayoutVars>
          <dgm:dir/>
          <dgm:resizeHandles val="exact"/>
        </dgm:presLayoutVars>
      </dgm:prSet>
      <dgm:spPr/>
      <dgm:t>
        <a:bodyPr/>
        <a:lstStyle/>
        <a:p>
          <a:pPr rtl="1"/>
          <a:endParaRPr lang="ar-SA"/>
        </a:p>
      </dgm:t>
    </dgm:pt>
    <dgm:pt modelId="{20F2FD4E-97D7-48DD-9F4C-E6E18AB488ED}" type="pres">
      <dgm:prSet presAssocID="{AA447629-6D70-4453-990A-71994062A1B1}" presName="Name5" presStyleLbl="vennNode1" presStyleIdx="0" presStyleCnt="4">
        <dgm:presLayoutVars>
          <dgm:bulletEnabled val="1"/>
        </dgm:presLayoutVars>
      </dgm:prSet>
      <dgm:spPr/>
      <dgm:t>
        <a:bodyPr/>
        <a:lstStyle/>
        <a:p>
          <a:pPr rtl="1"/>
          <a:endParaRPr lang="ar-SA"/>
        </a:p>
      </dgm:t>
    </dgm:pt>
    <dgm:pt modelId="{1D03FAD5-7AC0-45C3-BF59-5C7C2682D516}" type="pres">
      <dgm:prSet presAssocID="{E87FB142-B596-44A3-9FFA-6992D538F3DC}" presName="space" presStyleCnt="0"/>
      <dgm:spPr/>
    </dgm:pt>
    <dgm:pt modelId="{95B8BC4A-553A-4650-90DC-1DA3C075206D}" type="pres">
      <dgm:prSet presAssocID="{27F4D3B8-B7C4-4AEE-A398-D2DFFE16DD7E}" presName="Name5" presStyleLbl="vennNode1" presStyleIdx="1" presStyleCnt="4">
        <dgm:presLayoutVars>
          <dgm:bulletEnabled val="1"/>
        </dgm:presLayoutVars>
      </dgm:prSet>
      <dgm:spPr/>
      <dgm:t>
        <a:bodyPr/>
        <a:lstStyle/>
        <a:p>
          <a:pPr rtl="1"/>
          <a:endParaRPr lang="ar-SA"/>
        </a:p>
      </dgm:t>
    </dgm:pt>
    <dgm:pt modelId="{E3121F8B-C48D-4D87-8FB3-B44BE39FA7E0}" type="pres">
      <dgm:prSet presAssocID="{996329CF-2D36-45B7-B533-567512A2913F}" presName="space" presStyleCnt="0"/>
      <dgm:spPr/>
    </dgm:pt>
    <dgm:pt modelId="{31C65FE1-09ED-456B-B40A-C55A7537A7CB}" type="pres">
      <dgm:prSet presAssocID="{67175050-B356-456F-B91B-3711D55227C3}" presName="Name5" presStyleLbl="vennNode1" presStyleIdx="2" presStyleCnt="4">
        <dgm:presLayoutVars>
          <dgm:bulletEnabled val="1"/>
        </dgm:presLayoutVars>
      </dgm:prSet>
      <dgm:spPr/>
      <dgm:t>
        <a:bodyPr/>
        <a:lstStyle/>
        <a:p>
          <a:pPr rtl="1"/>
          <a:endParaRPr lang="ar-SA"/>
        </a:p>
      </dgm:t>
    </dgm:pt>
    <dgm:pt modelId="{5F19C113-BAB6-4F0F-8610-302959EB67E6}" type="pres">
      <dgm:prSet presAssocID="{6681C83B-AD2A-4AC9-B6BD-137BCDEDF1FB}" presName="space" presStyleCnt="0"/>
      <dgm:spPr/>
    </dgm:pt>
    <dgm:pt modelId="{09B97848-6F6F-4CE8-AB52-6D6CC295B6D3}" type="pres">
      <dgm:prSet presAssocID="{D88156BF-8BCF-4A00-B5D4-53BB290AE822}" presName="Name5" presStyleLbl="vennNode1" presStyleIdx="3" presStyleCnt="4">
        <dgm:presLayoutVars>
          <dgm:bulletEnabled val="1"/>
        </dgm:presLayoutVars>
      </dgm:prSet>
      <dgm:spPr/>
      <dgm:t>
        <a:bodyPr/>
        <a:lstStyle/>
        <a:p>
          <a:pPr rtl="1"/>
          <a:endParaRPr lang="ar-SA"/>
        </a:p>
      </dgm:t>
    </dgm:pt>
  </dgm:ptLst>
  <dgm:cxnLst>
    <dgm:cxn modelId="{3A7ABC5E-3A57-4EAE-9B0F-DAE16FD07FB5}" type="presOf" srcId="{AA447629-6D70-4453-990A-71994062A1B1}" destId="{20F2FD4E-97D7-48DD-9F4C-E6E18AB488ED}" srcOrd="0" destOrd="0" presId="urn:microsoft.com/office/officeart/2005/8/layout/venn3"/>
    <dgm:cxn modelId="{B0C653E0-0087-4FDA-867C-B9EBF1E8B7BA}" type="presOf" srcId="{67175050-B356-456F-B91B-3711D55227C3}" destId="{31C65FE1-09ED-456B-B40A-C55A7537A7CB}" srcOrd="0" destOrd="0" presId="urn:microsoft.com/office/officeart/2005/8/layout/venn3"/>
    <dgm:cxn modelId="{1D41CB87-910E-4D96-9A8D-8CFD474B50D6}" srcId="{6F69F6F7-A0E1-4BEF-BDDB-2C02A9C80562}" destId="{27F4D3B8-B7C4-4AEE-A398-D2DFFE16DD7E}" srcOrd="1" destOrd="0" parTransId="{E8EF7DE1-C48F-43F7-9046-FCD8110CA4C4}" sibTransId="{996329CF-2D36-45B7-B533-567512A2913F}"/>
    <dgm:cxn modelId="{8B4CB4C6-DAF0-4131-8EC7-58CF18B3F042}" srcId="{6F69F6F7-A0E1-4BEF-BDDB-2C02A9C80562}" destId="{AA447629-6D70-4453-990A-71994062A1B1}" srcOrd="0" destOrd="0" parTransId="{98729F72-E604-4784-907D-5F0233FDEE66}" sibTransId="{E87FB142-B596-44A3-9FFA-6992D538F3DC}"/>
    <dgm:cxn modelId="{F2E1D49C-A36B-4F0D-8D40-E6ADA69D3035}" srcId="{6F69F6F7-A0E1-4BEF-BDDB-2C02A9C80562}" destId="{67175050-B356-456F-B91B-3711D55227C3}" srcOrd="2" destOrd="0" parTransId="{E26B007A-6AA3-4E77-81DA-78CBBC6B484B}" sibTransId="{6681C83B-AD2A-4AC9-B6BD-137BCDEDF1FB}"/>
    <dgm:cxn modelId="{C742E5E2-59F2-47E1-8E64-D34DFCAB2FA9}" type="presOf" srcId="{27F4D3B8-B7C4-4AEE-A398-D2DFFE16DD7E}" destId="{95B8BC4A-553A-4650-90DC-1DA3C075206D}" srcOrd="0" destOrd="0" presId="urn:microsoft.com/office/officeart/2005/8/layout/venn3"/>
    <dgm:cxn modelId="{10F8A02E-0C15-4A06-A565-3B5414DDA76E}" srcId="{6F69F6F7-A0E1-4BEF-BDDB-2C02A9C80562}" destId="{D88156BF-8BCF-4A00-B5D4-53BB290AE822}" srcOrd="3" destOrd="0" parTransId="{1D42E512-2759-4011-9C57-A1919F61A186}" sibTransId="{64786AA6-61EF-48F2-8E0E-9A962EB675DA}"/>
    <dgm:cxn modelId="{F03118DC-0DD8-4301-BA9A-A75224698178}" type="presOf" srcId="{D88156BF-8BCF-4A00-B5D4-53BB290AE822}" destId="{09B97848-6F6F-4CE8-AB52-6D6CC295B6D3}" srcOrd="0" destOrd="0" presId="urn:microsoft.com/office/officeart/2005/8/layout/venn3"/>
    <dgm:cxn modelId="{66BE8338-19F6-408B-91B7-829C8FABC9E3}" type="presOf" srcId="{6F69F6F7-A0E1-4BEF-BDDB-2C02A9C80562}" destId="{BDC7779D-17FD-4D42-84C5-3B997E76D427}" srcOrd="0" destOrd="0" presId="urn:microsoft.com/office/officeart/2005/8/layout/venn3"/>
    <dgm:cxn modelId="{4DB185E2-1F8E-42FF-8426-6D0154DC302B}" type="presParOf" srcId="{BDC7779D-17FD-4D42-84C5-3B997E76D427}" destId="{20F2FD4E-97D7-48DD-9F4C-E6E18AB488ED}" srcOrd="0" destOrd="0" presId="urn:microsoft.com/office/officeart/2005/8/layout/venn3"/>
    <dgm:cxn modelId="{FE96A5DD-5BE8-4BB6-AC13-D8B7981B49ED}" type="presParOf" srcId="{BDC7779D-17FD-4D42-84C5-3B997E76D427}" destId="{1D03FAD5-7AC0-45C3-BF59-5C7C2682D516}" srcOrd="1" destOrd="0" presId="urn:microsoft.com/office/officeart/2005/8/layout/venn3"/>
    <dgm:cxn modelId="{826FA2EA-30DF-42EF-8D83-02A8935547C0}" type="presParOf" srcId="{BDC7779D-17FD-4D42-84C5-3B997E76D427}" destId="{95B8BC4A-553A-4650-90DC-1DA3C075206D}" srcOrd="2" destOrd="0" presId="urn:microsoft.com/office/officeart/2005/8/layout/venn3"/>
    <dgm:cxn modelId="{BB37FE46-BD0D-4DF3-BB02-96D720FC536F}" type="presParOf" srcId="{BDC7779D-17FD-4D42-84C5-3B997E76D427}" destId="{E3121F8B-C48D-4D87-8FB3-B44BE39FA7E0}" srcOrd="3" destOrd="0" presId="urn:microsoft.com/office/officeart/2005/8/layout/venn3"/>
    <dgm:cxn modelId="{95E7A8A8-1B2A-40A3-8617-BB16BF8753DA}" type="presParOf" srcId="{BDC7779D-17FD-4D42-84C5-3B997E76D427}" destId="{31C65FE1-09ED-456B-B40A-C55A7537A7CB}" srcOrd="4" destOrd="0" presId="urn:microsoft.com/office/officeart/2005/8/layout/venn3"/>
    <dgm:cxn modelId="{24451E6E-19BD-4148-B5A9-70D435A8B0E4}" type="presParOf" srcId="{BDC7779D-17FD-4D42-84C5-3B997E76D427}" destId="{5F19C113-BAB6-4F0F-8610-302959EB67E6}" srcOrd="5" destOrd="0" presId="urn:microsoft.com/office/officeart/2005/8/layout/venn3"/>
    <dgm:cxn modelId="{3B27B472-6206-44D0-BE06-592FD4B0108A}" type="presParOf" srcId="{BDC7779D-17FD-4D42-84C5-3B997E76D427}" destId="{09B97848-6F6F-4CE8-AB52-6D6CC295B6D3}"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54606F-EAB2-42B9-BDCB-AE33728AF4DB}" type="doc">
      <dgm:prSet loTypeId="urn:microsoft.com/office/officeart/2005/8/layout/hProcess7#1" loCatId="list" qsTypeId="urn:microsoft.com/office/officeart/2005/8/quickstyle/simple1" qsCatId="simple" csTypeId="urn:microsoft.com/office/officeart/2005/8/colors/colorful4" csCatId="colorful" phldr="1"/>
      <dgm:spPr/>
      <dgm:t>
        <a:bodyPr/>
        <a:lstStyle/>
        <a:p>
          <a:pPr rtl="1"/>
          <a:endParaRPr lang="ar-SA"/>
        </a:p>
      </dgm:t>
    </dgm:pt>
    <dgm:pt modelId="{005F3915-102B-470A-B667-417306AA862B}">
      <dgm:prSet phldrT="[نص]" phldr="1"/>
      <dgm:spPr/>
      <dgm:t>
        <a:bodyPr/>
        <a:lstStyle/>
        <a:p>
          <a:pPr rtl="1"/>
          <a:endParaRPr lang="ar-SA" b="1"/>
        </a:p>
      </dgm:t>
    </dgm:pt>
    <dgm:pt modelId="{6D985D78-5FA5-4235-8731-403E30BD72A1}" type="parTrans" cxnId="{C71E851C-5925-453A-AB04-155C42552041}">
      <dgm:prSet/>
      <dgm:spPr/>
      <dgm:t>
        <a:bodyPr/>
        <a:lstStyle/>
        <a:p>
          <a:pPr rtl="1"/>
          <a:endParaRPr lang="ar-SA"/>
        </a:p>
      </dgm:t>
    </dgm:pt>
    <dgm:pt modelId="{000C5B62-EC31-48B6-8516-F8BC7292A225}" type="sibTrans" cxnId="{C71E851C-5925-453A-AB04-155C42552041}">
      <dgm:prSet/>
      <dgm:spPr/>
      <dgm:t>
        <a:bodyPr/>
        <a:lstStyle/>
        <a:p>
          <a:pPr rtl="1"/>
          <a:endParaRPr lang="ar-SA"/>
        </a:p>
      </dgm:t>
    </dgm:pt>
    <dgm:pt modelId="{DC5FE384-A4D2-4F12-829C-EFB133269302}">
      <dgm:prSet phldrT="[نص]" custT="1"/>
      <dgm:spPr/>
      <dgm:t>
        <a:bodyPr/>
        <a:lstStyle/>
        <a:p>
          <a:pPr rtl="1"/>
          <a:r>
            <a:rPr lang="ar-SA" sz="3200" b="1" dirty="0" smtClean="0"/>
            <a:t>3- حسب </a:t>
          </a:r>
          <a:r>
            <a:rPr lang="ar-SA" sz="3200" b="1" dirty="0" err="1" smtClean="0">
              <a:solidFill>
                <a:srgbClr val="FF0000"/>
              </a:solidFill>
            </a:rPr>
            <a:t>بارنز</a:t>
          </a:r>
          <a:r>
            <a:rPr lang="ar-SA" sz="3200" b="1" dirty="0" smtClean="0"/>
            <a:t>: علم الاجتماع هو الدراسة العلمية للسلوك الجماعي، أي دراسة العلاقات بين الأفراد، والعوامل التي تؤدي إليها، وما ينشأ من آثار، على أساس التفاعل. </a:t>
          </a:r>
          <a:endParaRPr lang="ar-SA" sz="3200" b="1" dirty="0"/>
        </a:p>
      </dgm:t>
    </dgm:pt>
    <dgm:pt modelId="{FFA09ED3-09D9-4B50-B411-D573E6B3DC5B}" type="parTrans" cxnId="{C9B47FBB-651F-453F-9931-82BA8973CB98}">
      <dgm:prSet/>
      <dgm:spPr/>
      <dgm:t>
        <a:bodyPr/>
        <a:lstStyle/>
        <a:p>
          <a:pPr rtl="1"/>
          <a:endParaRPr lang="ar-SA"/>
        </a:p>
      </dgm:t>
    </dgm:pt>
    <dgm:pt modelId="{E68CF9B7-D5BC-44D1-A36D-05856423F42C}" type="sibTrans" cxnId="{C9B47FBB-651F-453F-9931-82BA8973CB98}">
      <dgm:prSet/>
      <dgm:spPr/>
      <dgm:t>
        <a:bodyPr/>
        <a:lstStyle/>
        <a:p>
          <a:pPr rtl="1"/>
          <a:endParaRPr lang="ar-SA"/>
        </a:p>
      </dgm:t>
    </dgm:pt>
    <dgm:pt modelId="{70D10EAA-8E0B-4BCD-AED8-ED4DE7E5D024}">
      <dgm:prSet phldrT="[نص]" phldr="1"/>
      <dgm:spPr/>
      <dgm:t>
        <a:bodyPr/>
        <a:lstStyle/>
        <a:p>
          <a:pPr rtl="1"/>
          <a:endParaRPr lang="ar-SA" b="1"/>
        </a:p>
      </dgm:t>
    </dgm:pt>
    <dgm:pt modelId="{619F3DE8-C536-470D-A798-F1779B8918E5}" type="parTrans" cxnId="{982881F4-5781-4E20-B171-0134E455EF22}">
      <dgm:prSet/>
      <dgm:spPr/>
      <dgm:t>
        <a:bodyPr/>
        <a:lstStyle/>
        <a:p>
          <a:pPr rtl="1"/>
          <a:endParaRPr lang="ar-SA"/>
        </a:p>
      </dgm:t>
    </dgm:pt>
    <dgm:pt modelId="{0ECE6842-FFAA-4039-9A84-A3F4993B699C}" type="sibTrans" cxnId="{982881F4-5781-4E20-B171-0134E455EF22}">
      <dgm:prSet/>
      <dgm:spPr/>
      <dgm:t>
        <a:bodyPr/>
        <a:lstStyle/>
        <a:p>
          <a:pPr rtl="1"/>
          <a:endParaRPr lang="ar-SA"/>
        </a:p>
      </dgm:t>
    </dgm:pt>
    <dgm:pt modelId="{CA94AF35-50D6-4DDE-862C-BB4A6E94F4C3}">
      <dgm:prSet phldrT="[نص]" custT="1"/>
      <dgm:spPr/>
      <dgm:t>
        <a:bodyPr/>
        <a:lstStyle/>
        <a:p>
          <a:pPr algn="ctr" rtl="1"/>
          <a:r>
            <a:rPr lang="ar-SA" sz="3200" b="1" dirty="0" smtClean="0"/>
            <a:t>2- حسب </a:t>
          </a:r>
          <a:r>
            <a:rPr lang="ar-SA" sz="3200" b="1" dirty="0" smtClean="0">
              <a:solidFill>
                <a:srgbClr val="FF0000"/>
              </a:solidFill>
            </a:rPr>
            <a:t>أميل </a:t>
          </a:r>
          <a:r>
            <a:rPr lang="ar-SA" sz="3200" b="1" dirty="0" err="1" smtClean="0">
              <a:solidFill>
                <a:srgbClr val="FF0000"/>
              </a:solidFill>
            </a:rPr>
            <a:t>دوركايم</a:t>
          </a:r>
          <a:r>
            <a:rPr lang="ar-SA" sz="3200" b="1" dirty="0" smtClean="0"/>
            <a:t> زعيم المدرسة الفرنسية:“علم الاجتماع هو دراسة النظم الاجتماعية“</a:t>
          </a:r>
          <a:endParaRPr lang="ar-SA" sz="3200" b="1" dirty="0"/>
        </a:p>
      </dgm:t>
    </dgm:pt>
    <dgm:pt modelId="{F24704F9-2844-4CFD-82C2-E38F21D87E4F}" type="parTrans" cxnId="{30C28F2B-70AA-4F71-B458-96655D8DC0A1}">
      <dgm:prSet/>
      <dgm:spPr/>
      <dgm:t>
        <a:bodyPr/>
        <a:lstStyle/>
        <a:p>
          <a:pPr rtl="1"/>
          <a:endParaRPr lang="ar-SA"/>
        </a:p>
      </dgm:t>
    </dgm:pt>
    <dgm:pt modelId="{2D844582-ABAD-4E08-A900-D102D2C92F2B}" type="sibTrans" cxnId="{30C28F2B-70AA-4F71-B458-96655D8DC0A1}">
      <dgm:prSet/>
      <dgm:spPr/>
      <dgm:t>
        <a:bodyPr/>
        <a:lstStyle/>
        <a:p>
          <a:pPr rtl="1"/>
          <a:endParaRPr lang="ar-SA"/>
        </a:p>
      </dgm:t>
    </dgm:pt>
    <dgm:pt modelId="{CDB210D8-A041-4C29-9FD1-E50D634F6919}">
      <dgm:prSet phldrT="[نص]"/>
      <dgm:spPr/>
      <dgm:t>
        <a:bodyPr/>
        <a:lstStyle/>
        <a:p>
          <a:pPr algn="ctr" rtl="1"/>
          <a:r>
            <a:rPr lang="ar-SA" b="1" dirty="0" smtClean="0"/>
            <a:t>1- حسب </a:t>
          </a:r>
          <a:r>
            <a:rPr lang="ar-SA" b="1" dirty="0" smtClean="0">
              <a:solidFill>
                <a:srgbClr val="FF0000"/>
              </a:solidFill>
            </a:rPr>
            <a:t>كونت</a:t>
          </a:r>
          <a:r>
            <a:rPr lang="ar-SA" b="1" dirty="0" smtClean="0"/>
            <a:t> هو الدراسة العلمية للمجتمع، </a:t>
          </a:r>
          <a:r>
            <a:rPr lang="ar-SA" b="1" dirty="0" smtClean="0">
              <a:solidFill>
                <a:srgbClr val="FF0000"/>
              </a:solidFill>
            </a:rPr>
            <a:t>أما رينيه </a:t>
          </a:r>
          <a:r>
            <a:rPr lang="ar-SA" b="1" dirty="0" err="1" smtClean="0">
              <a:solidFill>
                <a:srgbClr val="FF0000"/>
              </a:solidFill>
            </a:rPr>
            <a:t>مونييه</a:t>
          </a:r>
          <a:r>
            <a:rPr lang="ar-SA" b="1" dirty="0" smtClean="0">
              <a:solidFill>
                <a:srgbClr val="FF0000"/>
              </a:solidFill>
            </a:rPr>
            <a:t> </a:t>
          </a:r>
          <a:r>
            <a:rPr lang="ar-SA" b="1" dirty="0" smtClean="0"/>
            <a:t>فيعرفه: ”الدراسة الوصفية المقارنة التفسيرية للمجتمعات الإنسانية بحسب ما تشهد به مشاهدتها في الزمان والمكان“ </a:t>
          </a:r>
          <a:endParaRPr lang="ar-SA" b="1" dirty="0"/>
        </a:p>
      </dgm:t>
    </dgm:pt>
    <dgm:pt modelId="{C6855C83-D98A-4F57-8DA8-7DD4AA8DB32F}" type="parTrans" cxnId="{934D3C11-24D9-43B1-BCC5-F3FDC17A56A5}">
      <dgm:prSet/>
      <dgm:spPr/>
      <dgm:t>
        <a:bodyPr/>
        <a:lstStyle/>
        <a:p>
          <a:pPr rtl="1"/>
          <a:endParaRPr lang="ar-SA"/>
        </a:p>
      </dgm:t>
    </dgm:pt>
    <dgm:pt modelId="{DF2EB893-8BEA-40D1-833C-7546298F16A0}" type="sibTrans" cxnId="{934D3C11-24D9-43B1-BCC5-F3FDC17A56A5}">
      <dgm:prSet/>
      <dgm:spPr/>
      <dgm:t>
        <a:bodyPr/>
        <a:lstStyle/>
        <a:p>
          <a:pPr rtl="1"/>
          <a:endParaRPr lang="ar-SA"/>
        </a:p>
      </dgm:t>
    </dgm:pt>
    <dgm:pt modelId="{914C786C-D4A7-45B9-A51E-78CAA5445EF0}">
      <dgm:prSet phldrT="[نص]" phldr="1"/>
      <dgm:spPr/>
      <dgm:t>
        <a:bodyPr/>
        <a:lstStyle/>
        <a:p>
          <a:pPr rtl="1"/>
          <a:endParaRPr lang="ar-SA" b="1" dirty="0"/>
        </a:p>
      </dgm:t>
    </dgm:pt>
    <dgm:pt modelId="{95C02B15-6A84-4763-80A9-312B0CE7D389}" type="sibTrans" cxnId="{EDBBFC60-2CEE-493E-82A8-81F09D0DBF48}">
      <dgm:prSet/>
      <dgm:spPr/>
      <dgm:t>
        <a:bodyPr/>
        <a:lstStyle/>
        <a:p>
          <a:pPr rtl="1"/>
          <a:endParaRPr lang="ar-SA"/>
        </a:p>
      </dgm:t>
    </dgm:pt>
    <dgm:pt modelId="{E6D1810C-A028-4120-9DE5-81FA0DBDD055}" type="parTrans" cxnId="{EDBBFC60-2CEE-493E-82A8-81F09D0DBF48}">
      <dgm:prSet/>
      <dgm:spPr/>
      <dgm:t>
        <a:bodyPr/>
        <a:lstStyle/>
        <a:p>
          <a:pPr rtl="1"/>
          <a:endParaRPr lang="ar-SA"/>
        </a:p>
      </dgm:t>
    </dgm:pt>
    <dgm:pt modelId="{87BD5438-D6B6-4235-A900-3853B43AFC63}" type="pres">
      <dgm:prSet presAssocID="{0C54606F-EAB2-42B9-BDCB-AE33728AF4DB}" presName="Name0" presStyleCnt="0">
        <dgm:presLayoutVars>
          <dgm:dir/>
          <dgm:animLvl val="lvl"/>
          <dgm:resizeHandles val="exact"/>
        </dgm:presLayoutVars>
      </dgm:prSet>
      <dgm:spPr/>
      <dgm:t>
        <a:bodyPr/>
        <a:lstStyle/>
        <a:p>
          <a:endParaRPr lang="en-US"/>
        </a:p>
      </dgm:t>
    </dgm:pt>
    <dgm:pt modelId="{AFDD4A5F-A533-40C9-B4BE-B11BEF4F865E}" type="pres">
      <dgm:prSet presAssocID="{005F3915-102B-470A-B667-417306AA862B}" presName="compositeNode" presStyleCnt="0">
        <dgm:presLayoutVars>
          <dgm:bulletEnabled val="1"/>
        </dgm:presLayoutVars>
      </dgm:prSet>
      <dgm:spPr/>
    </dgm:pt>
    <dgm:pt modelId="{92F9CF17-62D4-40D3-B73A-FC6F6FE8248C}" type="pres">
      <dgm:prSet presAssocID="{005F3915-102B-470A-B667-417306AA862B}" presName="bgRect" presStyleLbl="node1" presStyleIdx="0" presStyleCnt="3" custScaleX="101355" custScaleY="137770"/>
      <dgm:spPr/>
      <dgm:t>
        <a:bodyPr/>
        <a:lstStyle/>
        <a:p>
          <a:endParaRPr lang="en-US"/>
        </a:p>
      </dgm:t>
    </dgm:pt>
    <dgm:pt modelId="{0DEF713B-3218-45AE-B94E-511619E61462}" type="pres">
      <dgm:prSet presAssocID="{005F3915-102B-470A-B667-417306AA862B}" presName="parentNode" presStyleLbl="node1" presStyleIdx="0" presStyleCnt="3">
        <dgm:presLayoutVars>
          <dgm:chMax val="0"/>
          <dgm:bulletEnabled val="1"/>
        </dgm:presLayoutVars>
      </dgm:prSet>
      <dgm:spPr/>
      <dgm:t>
        <a:bodyPr/>
        <a:lstStyle/>
        <a:p>
          <a:endParaRPr lang="en-US"/>
        </a:p>
      </dgm:t>
    </dgm:pt>
    <dgm:pt modelId="{68F3B19A-6CF0-48BA-BDD2-AC92E8633BB5}" type="pres">
      <dgm:prSet presAssocID="{005F3915-102B-470A-B667-417306AA862B}" presName="childNode" presStyleLbl="node1" presStyleIdx="0" presStyleCnt="3">
        <dgm:presLayoutVars>
          <dgm:bulletEnabled val="1"/>
        </dgm:presLayoutVars>
      </dgm:prSet>
      <dgm:spPr/>
      <dgm:t>
        <a:bodyPr/>
        <a:lstStyle/>
        <a:p>
          <a:pPr rtl="1"/>
          <a:endParaRPr lang="ar-SA"/>
        </a:p>
      </dgm:t>
    </dgm:pt>
    <dgm:pt modelId="{CEDE80CA-B267-4F38-B803-233D47D0AE4E}" type="pres">
      <dgm:prSet presAssocID="{000C5B62-EC31-48B6-8516-F8BC7292A225}" presName="hSp" presStyleCnt="0"/>
      <dgm:spPr/>
    </dgm:pt>
    <dgm:pt modelId="{3558A069-FCF3-4C16-97B8-DF43BDA84F76}" type="pres">
      <dgm:prSet presAssocID="{000C5B62-EC31-48B6-8516-F8BC7292A225}" presName="vProcSp" presStyleCnt="0"/>
      <dgm:spPr/>
    </dgm:pt>
    <dgm:pt modelId="{ED5208D2-E20D-4558-AFAD-A1437DA252C3}" type="pres">
      <dgm:prSet presAssocID="{000C5B62-EC31-48B6-8516-F8BC7292A225}" presName="vSp1" presStyleCnt="0"/>
      <dgm:spPr/>
    </dgm:pt>
    <dgm:pt modelId="{6A63640E-614B-4979-8936-382AF0162B48}" type="pres">
      <dgm:prSet presAssocID="{000C5B62-EC31-48B6-8516-F8BC7292A225}" presName="simulatedConn" presStyleLbl="solidFgAcc1" presStyleIdx="0" presStyleCnt="2"/>
      <dgm:spPr/>
    </dgm:pt>
    <dgm:pt modelId="{A9453610-B2B8-430F-A37F-F5DA82CF9B31}" type="pres">
      <dgm:prSet presAssocID="{000C5B62-EC31-48B6-8516-F8BC7292A225}" presName="vSp2" presStyleCnt="0"/>
      <dgm:spPr/>
    </dgm:pt>
    <dgm:pt modelId="{139F8C4D-0543-4EFA-BA4E-1FE903B35ABF}" type="pres">
      <dgm:prSet presAssocID="{000C5B62-EC31-48B6-8516-F8BC7292A225}" presName="sibTrans" presStyleCnt="0"/>
      <dgm:spPr/>
    </dgm:pt>
    <dgm:pt modelId="{D9A913BF-9890-415F-A775-3F71F7225CC5}" type="pres">
      <dgm:prSet presAssocID="{70D10EAA-8E0B-4BCD-AED8-ED4DE7E5D024}" presName="compositeNode" presStyleCnt="0">
        <dgm:presLayoutVars>
          <dgm:bulletEnabled val="1"/>
        </dgm:presLayoutVars>
      </dgm:prSet>
      <dgm:spPr/>
    </dgm:pt>
    <dgm:pt modelId="{69235CA7-FF8F-40F5-A5E8-D45A3B177D3E}" type="pres">
      <dgm:prSet presAssocID="{70D10EAA-8E0B-4BCD-AED8-ED4DE7E5D024}" presName="bgRect" presStyleLbl="node1" presStyleIdx="1" presStyleCnt="3" custScaleX="91360" custScaleY="137770"/>
      <dgm:spPr/>
      <dgm:t>
        <a:bodyPr/>
        <a:lstStyle/>
        <a:p>
          <a:endParaRPr lang="en-US"/>
        </a:p>
      </dgm:t>
    </dgm:pt>
    <dgm:pt modelId="{2357A55D-CF1D-4D8D-ABA0-6B629C5B2CD5}" type="pres">
      <dgm:prSet presAssocID="{70D10EAA-8E0B-4BCD-AED8-ED4DE7E5D024}" presName="parentNode" presStyleLbl="node1" presStyleIdx="1" presStyleCnt="3">
        <dgm:presLayoutVars>
          <dgm:chMax val="0"/>
          <dgm:bulletEnabled val="1"/>
        </dgm:presLayoutVars>
      </dgm:prSet>
      <dgm:spPr/>
      <dgm:t>
        <a:bodyPr/>
        <a:lstStyle/>
        <a:p>
          <a:endParaRPr lang="en-US"/>
        </a:p>
      </dgm:t>
    </dgm:pt>
    <dgm:pt modelId="{20990062-3EA9-4D59-8249-95E0A1C65712}" type="pres">
      <dgm:prSet presAssocID="{70D10EAA-8E0B-4BCD-AED8-ED4DE7E5D024}" presName="childNode" presStyleLbl="node1" presStyleIdx="1" presStyleCnt="3">
        <dgm:presLayoutVars>
          <dgm:bulletEnabled val="1"/>
        </dgm:presLayoutVars>
      </dgm:prSet>
      <dgm:spPr/>
      <dgm:t>
        <a:bodyPr/>
        <a:lstStyle/>
        <a:p>
          <a:pPr rtl="1"/>
          <a:endParaRPr lang="ar-SA"/>
        </a:p>
      </dgm:t>
    </dgm:pt>
    <dgm:pt modelId="{67A8E501-DDC0-4838-B58A-D1DA7A1894AD}" type="pres">
      <dgm:prSet presAssocID="{0ECE6842-FFAA-4039-9A84-A3F4993B699C}" presName="hSp" presStyleCnt="0"/>
      <dgm:spPr/>
    </dgm:pt>
    <dgm:pt modelId="{A8DE9010-3291-4E8B-947E-478D9EDC8ACA}" type="pres">
      <dgm:prSet presAssocID="{0ECE6842-FFAA-4039-9A84-A3F4993B699C}" presName="vProcSp" presStyleCnt="0"/>
      <dgm:spPr/>
    </dgm:pt>
    <dgm:pt modelId="{5AB96999-E325-4A29-93EF-4C75BB8D0FBA}" type="pres">
      <dgm:prSet presAssocID="{0ECE6842-FFAA-4039-9A84-A3F4993B699C}" presName="vSp1" presStyleCnt="0"/>
      <dgm:spPr/>
    </dgm:pt>
    <dgm:pt modelId="{11A1AEC9-9438-408E-ACD2-28602F044FAD}" type="pres">
      <dgm:prSet presAssocID="{0ECE6842-FFAA-4039-9A84-A3F4993B699C}" presName="simulatedConn" presStyleLbl="solidFgAcc1" presStyleIdx="1" presStyleCnt="2"/>
      <dgm:spPr/>
    </dgm:pt>
    <dgm:pt modelId="{AED63FF9-25F6-45E5-8C97-F936EE0431CF}" type="pres">
      <dgm:prSet presAssocID="{0ECE6842-FFAA-4039-9A84-A3F4993B699C}" presName="vSp2" presStyleCnt="0"/>
      <dgm:spPr/>
    </dgm:pt>
    <dgm:pt modelId="{0FA38A87-4053-4F3C-8C07-786E5F418EF1}" type="pres">
      <dgm:prSet presAssocID="{0ECE6842-FFAA-4039-9A84-A3F4993B699C}" presName="sibTrans" presStyleCnt="0"/>
      <dgm:spPr/>
    </dgm:pt>
    <dgm:pt modelId="{8186F30C-CE58-47C0-9489-0BD0A96DBCCA}" type="pres">
      <dgm:prSet presAssocID="{914C786C-D4A7-45B9-A51E-78CAA5445EF0}" presName="compositeNode" presStyleCnt="0">
        <dgm:presLayoutVars>
          <dgm:bulletEnabled val="1"/>
        </dgm:presLayoutVars>
      </dgm:prSet>
      <dgm:spPr/>
    </dgm:pt>
    <dgm:pt modelId="{36485E3A-E79E-4E75-94E3-2C0A79B3470B}" type="pres">
      <dgm:prSet presAssocID="{914C786C-D4A7-45B9-A51E-78CAA5445EF0}" presName="bgRect" presStyleLbl="node1" presStyleIdx="2" presStyleCnt="3" custScaleX="81260" custScaleY="142063"/>
      <dgm:spPr/>
      <dgm:t>
        <a:bodyPr/>
        <a:lstStyle/>
        <a:p>
          <a:pPr rtl="1"/>
          <a:endParaRPr lang="ar-SA"/>
        </a:p>
      </dgm:t>
    </dgm:pt>
    <dgm:pt modelId="{AF019120-D5AB-4C97-B058-F60D36416415}" type="pres">
      <dgm:prSet presAssocID="{914C786C-D4A7-45B9-A51E-78CAA5445EF0}" presName="parentNode" presStyleLbl="node1" presStyleIdx="2" presStyleCnt="3">
        <dgm:presLayoutVars>
          <dgm:chMax val="0"/>
          <dgm:bulletEnabled val="1"/>
        </dgm:presLayoutVars>
      </dgm:prSet>
      <dgm:spPr/>
      <dgm:t>
        <a:bodyPr/>
        <a:lstStyle/>
        <a:p>
          <a:pPr rtl="1"/>
          <a:endParaRPr lang="ar-SA"/>
        </a:p>
      </dgm:t>
    </dgm:pt>
    <dgm:pt modelId="{99219403-D511-4041-8387-709DC23562CD}" type="pres">
      <dgm:prSet presAssocID="{914C786C-D4A7-45B9-A51E-78CAA5445EF0}" presName="childNode" presStyleLbl="node1" presStyleIdx="2" presStyleCnt="3">
        <dgm:presLayoutVars>
          <dgm:bulletEnabled val="1"/>
        </dgm:presLayoutVars>
      </dgm:prSet>
      <dgm:spPr/>
      <dgm:t>
        <a:bodyPr/>
        <a:lstStyle/>
        <a:p>
          <a:pPr rtl="1"/>
          <a:endParaRPr lang="ar-SA"/>
        </a:p>
      </dgm:t>
    </dgm:pt>
  </dgm:ptLst>
  <dgm:cxnLst>
    <dgm:cxn modelId="{28A2130B-DBE4-4778-8E1A-8067D2DE2506}" type="presOf" srcId="{CDB210D8-A041-4C29-9FD1-E50D634F6919}" destId="{99219403-D511-4041-8387-709DC23562CD}" srcOrd="0" destOrd="0" presId="urn:microsoft.com/office/officeart/2005/8/layout/hProcess7#1"/>
    <dgm:cxn modelId="{982881F4-5781-4E20-B171-0134E455EF22}" srcId="{0C54606F-EAB2-42B9-BDCB-AE33728AF4DB}" destId="{70D10EAA-8E0B-4BCD-AED8-ED4DE7E5D024}" srcOrd="1" destOrd="0" parTransId="{619F3DE8-C536-470D-A798-F1779B8918E5}" sibTransId="{0ECE6842-FFAA-4039-9A84-A3F4993B699C}"/>
    <dgm:cxn modelId="{C71E851C-5925-453A-AB04-155C42552041}" srcId="{0C54606F-EAB2-42B9-BDCB-AE33728AF4DB}" destId="{005F3915-102B-470A-B667-417306AA862B}" srcOrd="0" destOrd="0" parTransId="{6D985D78-5FA5-4235-8731-403E30BD72A1}" sibTransId="{000C5B62-EC31-48B6-8516-F8BC7292A225}"/>
    <dgm:cxn modelId="{CB574CEA-38B6-4794-8E25-B779D2DDC8BF}" type="presOf" srcId="{DC5FE384-A4D2-4F12-829C-EFB133269302}" destId="{68F3B19A-6CF0-48BA-BDD2-AC92E8633BB5}" srcOrd="0" destOrd="0" presId="urn:microsoft.com/office/officeart/2005/8/layout/hProcess7#1"/>
    <dgm:cxn modelId="{89F1AFEF-F183-4CB5-B002-70FA6BCC37BA}" type="presOf" srcId="{914C786C-D4A7-45B9-A51E-78CAA5445EF0}" destId="{AF019120-D5AB-4C97-B058-F60D36416415}" srcOrd="1" destOrd="0" presId="urn:microsoft.com/office/officeart/2005/8/layout/hProcess7#1"/>
    <dgm:cxn modelId="{4BECE078-EEE7-4E67-840B-13719F83FBDC}" type="presOf" srcId="{CA94AF35-50D6-4DDE-862C-BB4A6E94F4C3}" destId="{20990062-3EA9-4D59-8249-95E0A1C65712}" srcOrd="0" destOrd="0" presId="urn:microsoft.com/office/officeart/2005/8/layout/hProcess7#1"/>
    <dgm:cxn modelId="{934D3C11-24D9-43B1-BCC5-F3FDC17A56A5}" srcId="{914C786C-D4A7-45B9-A51E-78CAA5445EF0}" destId="{CDB210D8-A041-4C29-9FD1-E50D634F6919}" srcOrd="0" destOrd="0" parTransId="{C6855C83-D98A-4F57-8DA8-7DD4AA8DB32F}" sibTransId="{DF2EB893-8BEA-40D1-833C-7546298F16A0}"/>
    <dgm:cxn modelId="{254ABBDC-89D1-4787-923B-9676E0521A26}" type="presOf" srcId="{914C786C-D4A7-45B9-A51E-78CAA5445EF0}" destId="{36485E3A-E79E-4E75-94E3-2C0A79B3470B}" srcOrd="0" destOrd="0" presId="urn:microsoft.com/office/officeart/2005/8/layout/hProcess7#1"/>
    <dgm:cxn modelId="{30C28F2B-70AA-4F71-B458-96655D8DC0A1}" srcId="{70D10EAA-8E0B-4BCD-AED8-ED4DE7E5D024}" destId="{CA94AF35-50D6-4DDE-862C-BB4A6E94F4C3}" srcOrd="0" destOrd="0" parTransId="{F24704F9-2844-4CFD-82C2-E38F21D87E4F}" sibTransId="{2D844582-ABAD-4E08-A900-D102D2C92F2B}"/>
    <dgm:cxn modelId="{5F3B57D1-BAFB-43FA-9A46-7F1697A5F141}" type="presOf" srcId="{005F3915-102B-470A-B667-417306AA862B}" destId="{0DEF713B-3218-45AE-B94E-511619E61462}" srcOrd="1" destOrd="0" presId="urn:microsoft.com/office/officeart/2005/8/layout/hProcess7#1"/>
    <dgm:cxn modelId="{7C2E8012-0F86-46E3-948F-E8D97797419C}" type="presOf" srcId="{0C54606F-EAB2-42B9-BDCB-AE33728AF4DB}" destId="{87BD5438-D6B6-4235-A900-3853B43AFC63}" srcOrd="0" destOrd="0" presId="urn:microsoft.com/office/officeart/2005/8/layout/hProcess7#1"/>
    <dgm:cxn modelId="{751C1D0D-468E-4009-BC51-B50C37C3EEAA}" type="presOf" srcId="{70D10EAA-8E0B-4BCD-AED8-ED4DE7E5D024}" destId="{69235CA7-FF8F-40F5-A5E8-D45A3B177D3E}" srcOrd="0" destOrd="0" presId="urn:microsoft.com/office/officeart/2005/8/layout/hProcess7#1"/>
    <dgm:cxn modelId="{349A9A8E-B8B9-4DBB-84CA-A70C3953F43C}" type="presOf" srcId="{005F3915-102B-470A-B667-417306AA862B}" destId="{92F9CF17-62D4-40D3-B73A-FC6F6FE8248C}" srcOrd="0" destOrd="0" presId="urn:microsoft.com/office/officeart/2005/8/layout/hProcess7#1"/>
    <dgm:cxn modelId="{C9B47FBB-651F-453F-9931-82BA8973CB98}" srcId="{005F3915-102B-470A-B667-417306AA862B}" destId="{DC5FE384-A4D2-4F12-829C-EFB133269302}" srcOrd="0" destOrd="0" parTransId="{FFA09ED3-09D9-4B50-B411-D573E6B3DC5B}" sibTransId="{E68CF9B7-D5BC-44D1-A36D-05856423F42C}"/>
    <dgm:cxn modelId="{EDBBFC60-2CEE-493E-82A8-81F09D0DBF48}" srcId="{0C54606F-EAB2-42B9-BDCB-AE33728AF4DB}" destId="{914C786C-D4A7-45B9-A51E-78CAA5445EF0}" srcOrd="2" destOrd="0" parTransId="{E6D1810C-A028-4120-9DE5-81FA0DBDD055}" sibTransId="{95C02B15-6A84-4763-80A9-312B0CE7D389}"/>
    <dgm:cxn modelId="{00BDBAD8-9484-4CF1-95B3-02BBB1812EB4}" type="presOf" srcId="{70D10EAA-8E0B-4BCD-AED8-ED4DE7E5D024}" destId="{2357A55D-CF1D-4D8D-ABA0-6B629C5B2CD5}" srcOrd="1" destOrd="0" presId="urn:microsoft.com/office/officeart/2005/8/layout/hProcess7#1"/>
    <dgm:cxn modelId="{8C8A02AF-2047-4841-8749-EC0542ACF08F}" type="presParOf" srcId="{87BD5438-D6B6-4235-A900-3853B43AFC63}" destId="{AFDD4A5F-A533-40C9-B4BE-B11BEF4F865E}" srcOrd="0" destOrd="0" presId="urn:microsoft.com/office/officeart/2005/8/layout/hProcess7#1"/>
    <dgm:cxn modelId="{7B25710F-78C9-4F39-A017-3B411E572144}" type="presParOf" srcId="{AFDD4A5F-A533-40C9-B4BE-B11BEF4F865E}" destId="{92F9CF17-62D4-40D3-B73A-FC6F6FE8248C}" srcOrd="0" destOrd="0" presId="urn:microsoft.com/office/officeart/2005/8/layout/hProcess7#1"/>
    <dgm:cxn modelId="{3F1B72BA-7F5B-475C-B652-7E0172B09546}" type="presParOf" srcId="{AFDD4A5F-A533-40C9-B4BE-B11BEF4F865E}" destId="{0DEF713B-3218-45AE-B94E-511619E61462}" srcOrd="1" destOrd="0" presId="urn:microsoft.com/office/officeart/2005/8/layout/hProcess7#1"/>
    <dgm:cxn modelId="{4B43FCD5-141D-4191-8058-EE3CB774E9C5}" type="presParOf" srcId="{AFDD4A5F-A533-40C9-B4BE-B11BEF4F865E}" destId="{68F3B19A-6CF0-48BA-BDD2-AC92E8633BB5}" srcOrd="2" destOrd="0" presId="urn:microsoft.com/office/officeart/2005/8/layout/hProcess7#1"/>
    <dgm:cxn modelId="{B146ACDA-2B00-4DC9-99BD-1BC6B32D300F}" type="presParOf" srcId="{87BD5438-D6B6-4235-A900-3853B43AFC63}" destId="{CEDE80CA-B267-4F38-B803-233D47D0AE4E}" srcOrd="1" destOrd="0" presId="urn:microsoft.com/office/officeart/2005/8/layout/hProcess7#1"/>
    <dgm:cxn modelId="{9154648D-F995-41A4-9A33-2FD49C3E3317}" type="presParOf" srcId="{87BD5438-D6B6-4235-A900-3853B43AFC63}" destId="{3558A069-FCF3-4C16-97B8-DF43BDA84F76}" srcOrd="2" destOrd="0" presId="urn:microsoft.com/office/officeart/2005/8/layout/hProcess7#1"/>
    <dgm:cxn modelId="{93983670-9732-41FA-B5E3-F42937688F4A}" type="presParOf" srcId="{3558A069-FCF3-4C16-97B8-DF43BDA84F76}" destId="{ED5208D2-E20D-4558-AFAD-A1437DA252C3}" srcOrd="0" destOrd="0" presId="urn:microsoft.com/office/officeart/2005/8/layout/hProcess7#1"/>
    <dgm:cxn modelId="{BFDFA99A-0046-487A-A679-909A1880662A}" type="presParOf" srcId="{3558A069-FCF3-4C16-97B8-DF43BDA84F76}" destId="{6A63640E-614B-4979-8936-382AF0162B48}" srcOrd="1" destOrd="0" presId="urn:microsoft.com/office/officeart/2005/8/layout/hProcess7#1"/>
    <dgm:cxn modelId="{21DC6F9E-E4A2-4891-9F07-535D9FB85377}" type="presParOf" srcId="{3558A069-FCF3-4C16-97B8-DF43BDA84F76}" destId="{A9453610-B2B8-430F-A37F-F5DA82CF9B31}" srcOrd="2" destOrd="0" presId="urn:microsoft.com/office/officeart/2005/8/layout/hProcess7#1"/>
    <dgm:cxn modelId="{1B30F911-CDAC-4F62-B748-10D7C0C6D762}" type="presParOf" srcId="{87BD5438-D6B6-4235-A900-3853B43AFC63}" destId="{139F8C4D-0543-4EFA-BA4E-1FE903B35ABF}" srcOrd="3" destOrd="0" presId="urn:microsoft.com/office/officeart/2005/8/layout/hProcess7#1"/>
    <dgm:cxn modelId="{EA665549-16E0-4D22-A8CF-01CD1DEE9975}" type="presParOf" srcId="{87BD5438-D6B6-4235-A900-3853B43AFC63}" destId="{D9A913BF-9890-415F-A775-3F71F7225CC5}" srcOrd="4" destOrd="0" presId="urn:microsoft.com/office/officeart/2005/8/layout/hProcess7#1"/>
    <dgm:cxn modelId="{E4993FAC-38EC-45C9-B83F-54C5280CB6CC}" type="presParOf" srcId="{D9A913BF-9890-415F-A775-3F71F7225CC5}" destId="{69235CA7-FF8F-40F5-A5E8-D45A3B177D3E}" srcOrd="0" destOrd="0" presId="urn:microsoft.com/office/officeart/2005/8/layout/hProcess7#1"/>
    <dgm:cxn modelId="{13953355-2A99-4A89-93C1-C308B81ACBF8}" type="presParOf" srcId="{D9A913BF-9890-415F-A775-3F71F7225CC5}" destId="{2357A55D-CF1D-4D8D-ABA0-6B629C5B2CD5}" srcOrd="1" destOrd="0" presId="urn:microsoft.com/office/officeart/2005/8/layout/hProcess7#1"/>
    <dgm:cxn modelId="{C74070F6-FFDD-4EA4-9785-88BFE8F4C806}" type="presParOf" srcId="{D9A913BF-9890-415F-A775-3F71F7225CC5}" destId="{20990062-3EA9-4D59-8249-95E0A1C65712}" srcOrd="2" destOrd="0" presId="urn:microsoft.com/office/officeart/2005/8/layout/hProcess7#1"/>
    <dgm:cxn modelId="{23C9DB86-0A23-4E92-B8C5-5EEC034FD0E0}" type="presParOf" srcId="{87BD5438-D6B6-4235-A900-3853B43AFC63}" destId="{67A8E501-DDC0-4838-B58A-D1DA7A1894AD}" srcOrd="5" destOrd="0" presId="urn:microsoft.com/office/officeart/2005/8/layout/hProcess7#1"/>
    <dgm:cxn modelId="{F5D110EE-263F-4B7F-89FC-D902202374D6}" type="presParOf" srcId="{87BD5438-D6B6-4235-A900-3853B43AFC63}" destId="{A8DE9010-3291-4E8B-947E-478D9EDC8ACA}" srcOrd="6" destOrd="0" presId="urn:microsoft.com/office/officeart/2005/8/layout/hProcess7#1"/>
    <dgm:cxn modelId="{9E8CD620-49DD-42BF-A22A-97E32AB46040}" type="presParOf" srcId="{A8DE9010-3291-4E8B-947E-478D9EDC8ACA}" destId="{5AB96999-E325-4A29-93EF-4C75BB8D0FBA}" srcOrd="0" destOrd="0" presId="urn:microsoft.com/office/officeart/2005/8/layout/hProcess7#1"/>
    <dgm:cxn modelId="{FF15BA95-04B5-430B-A31B-5F9DF5CD54A6}" type="presParOf" srcId="{A8DE9010-3291-4E8B-947E-478D9EDC8ACA}" destId="{11A1AEC9-9438-408E-ACD2-28602F044FAD}" srcOrd="1" destOrd="0" presId="urn:microsoft.com/office/officeart/2005/8/layout/hProcess7#1"/>
    <dgm:cxn modelId="{37E2DED8-4050-4547-950A-DE88C4690D78}" type="presParOf" srcId="{A8DE9010-3291-4E8B-947E-478D9EDC8ACA}" destId="{AED63FF9-25F6-45E5-8C97-F936EE0431CF}" srcOrd="2" destOrd="0" presId="urn:microsoft.com/office/officeart/2005/8/layout/hProcess7#1"/>
    <dgm:cxn modelId="{EDD4C18C-9744-4484-ADE3-97AC44C7D8FF}" type="presParOf" srcId="{87BD5438-D6B6-4235-A900-3853B43AFC63}" destId="{0FA38A87-4053-4F3C-8C07-786E5F418EF1}" srcOrd="7" destOrd="0" presId="urn:microsoft.com/office/officeart/2005/8/layout/hProcess7#1"/>
    <dgm:cxn modelId="{E5481140-C974-4857-BAC2-71A7506AAA61}" type="presParOf" srcId="{87BD5438-D6B6-4235-A900-3853B43AFC63}" destId="{8186F30C-CE58-47C0-9489-0BD0A96DBCCA}" srcOrd="8" destOrd="0" presId="urn:microsoft.com/office/officeart/2005/8/layout/hProcess7#1"/>
    <dgm:cxn modelId="{8AF7FBFD-DEA9-4B24-BB2A-5517B72ABF97}" type="presParOf" srcId="{8186F30C-CE58-47C0-9489-0BD0A96DBCCA}" destId="{36485E3A-E79E-4E75-94E3-2C0A79B3470B}" srcOrd="0" destOrd="0" presId="urn:microsoft.com/office/officeart/2005/8/layout/hProcess7#1"/>
    <dgm:cxn modelId="{A0661DDB-0791-4284-81A4-CFA8D4436C08}" type="presParOf" srcId="{8186F30C-CE58-47C0-9489-0BD0A96DBCCA}" destId="{AF019120-D5AB-4C97-B058-F60D36416415}" srcOrd="1" destOrd="0" presId="urn:microsoft.com/office/officeart/2005/8/layout/hProcess7#1"/>
    <dgm:cxn modelId="{01EA788E-83AA-41A4-B637-B35A351A95D1}" type="presParOf" srcId="{8186F30C-CE58-47C0-9489-0BD0A96DBCCA}" destId="{99219403-D511-4041-8387-709DC23562CD}" srcOrd="2" destOrd="0" presId="urn:microsoft.com/office/officeart/2005/8/layout/hProcess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8E2B6F-A938-4130-9DE3-19027FBBF7C1}" type="doc">
      <dgm:prSet loTypeId="urn:microsoft.com/office/officeart/2005/8/layout/radial5" loCatId="cycle" qsTypeId="urn:microsoft.com/office/officeart/2005/8/quickstyle/simple1" qsCatId="simple" csTypeId="urn:microsoft.com/office/officeart/2005/8/colors/colorful4" csCatId="colorful" phldr="1"/>
      <dgm:spPr/>
      <dgm:t>
        <a:bodyPr/>
        <a:lstStyle/>
        <a:p>
          <a:pPr rtl="1"/>
          <a:endParaRPr lang="ar-SA"/>
        </a:p>
      </dgm:t>
    </dgm:pt>
    <dgm:pt modelId="{83EC20DF-F2D4-4E69-935A-17B987E817A1}">
      <dgm:prSet phldrT="[نص]"/>
      <dgm:spPr/>
      <dgm:t>
        <a:bodyPr/>
        <a:lstStyle/>
        <a:p>
          <a:pPr rtl="1"/>
          <a:r>
            <a:rPr lang="ar-SA" b="1" dirty="0" smtClean="0"/>
            <a:t>الإطار العام</a:t>
          </a:r>
          <a:endParaRPr lang="ar-SA" b="1" dirty="0"/>
        </a:p>
      </dgm:t>
    </dgm:pt>
    <dgm:pt modelId="{1B43FCBF-C5A3-4AB0-89D6-895740C96395}" type="parTrans" cxnId="{42ED1EE0-B9F2-417B-ABD2-6AB91AEACCD2}">
      <dgm:prSet/>
      <dgm:spPr/>
      <dgm:t>
        <a:bodyPr/>
        <a:lstStyle/>
        <a:p>
          <a:pPr rtl="1"/>
          <a:endParaRPr lang="ar-SA"/>
        </a:p>
      </dgm:t>
    </dgm:pt>
    <dgm:pt modelId="{6A0D78E0-DD64-4C1C-BFC3-8F78383B0711}" type="sibTrans" cxnId="{42ED1EE0-B9F2-417B-ABD2-6AB91AEACCD2}">
      <dgm:prSet/>
      <dgm:spPr/>
      <dgm:t>
        <a:bodyPr/>
        <a:lstStyle/>
        <a:p>
          <a:pPr rtl="1"/>
          <a:endParaRPr lang="ar-SA"/>
        </a:p>
      </dgm:t>
    </dgm:pt>
    <dgm:pt modelId="{9FB022F3-F10D-4430-8BCE-1768C328F6F3}">
      <dgm:prSet phldrT="[نص]" custT="1"/>
      <dgm:spPr/>
      <dgm:t>
        <a:bodyPr/>
        <a:lstStyle/>
        <a:p>
          <a:pPr rtl="1"/>
          <a:r>
            <a:rPr lang="ar-SA" sz="2400" b="1" dirty="0" smtClean="0"/>
            <a:t>التحليل السوسيولوجي</a:t>
          </a:r>
        </a:p>
        <a:p>
          <a:pPr rtl="1"/>
          <a:r>
            <a:rPr lang="ar-SA" sz="2400" b="1" dirty="0" smtClean="0"/>
            <a:t>الثقافة الإنسانية  والمجتمع والمنظور والمنهج العلمي</a:t>
          </a:r>
          <a:endParaRPr lang="ar-SA" sz="2400" b="1" dirty="0"/>
        </a:p>
      </dgm:t>
    </dgm:pt>
    <dgm:pt modelId="{5A02AD5C-CC66-4189-ABC8-4D1EC306EBAB}" type="parTrans" cxnId="{8FCD1ADB-BB03-4492-A7AD-7B78BA47A10C}">
      <dgm:prSet/>
      <dgm:spPr/>
      <dgm:t>
        <a:bodyPr/>
        <a:lstStyle/>
        <a:p>
          <a:pPr rtl="1"/>
          <a:endParaRPr lang="ar-SA"/>
        </a:p>
      </dgm:t>
    </dgm:pt>
    <dgm:pt modelId="{470E71BD-5293-4C14-A2EA-6BFB2D24421E}" type="sibTrans" cxnId="{8FCD1ADB-BB03-4492-A7AD-7B78BA47A10C}">
      <dgm:prSet/>
      <dgm:spPr/>
      <dgm:t>
        <a:bodyPr/>
        <a:lstStyle/>
        <a:p>
          <a:pPr rtl="1"/>
          <a:endParaRPr lang="ar-SA"/>
        </a:p>
      </dgm:t>
    </dgm:pt>
    <dgm:pt modelId="{348475A2-1866-47A0-8361-4D46E756DAB7}">
      <dgm:prSet phldrT="[نص]" custT="1"/>
      <dgm:spPr/>
      <dgm:t>
        <a:bodyPr/>
        <a:lstStyle/>
        <a:p>
          <a:pPr rtl="1"/>
          <a:r>
            <a:rPr lang="ar-SA" sz="2000" b="1" dirty="0" smtClean="0"/>
            <a:t>الوحدات الأساسية للحياة الاجتماعية</a:t>
          </a:r>
        </a:p>
        <a:p>
          <a:pPr rtl="1"/>
          <a:r>
            <a:rPr lang="ar-SA" sz="2000" b="1" dirty="0" smtClean="0"/>
            <a:t>الأفعال والعلاقات والشخصية والجماعات والتنظيمات</a:t>
          </a:r>
          <a:endParaRPr lang="ar-SA" sz="2000" b="1" dirty="0"/>
        </a:p>
      </dgm:t>
    </dgm:pt>
    <dgm:pt modelId="{F39262D1-A0F5-4A70-8768-F4B7CEE47DFC}" type="parTrans" cxnId="{4E15864C-49BA-42AA-90D9-8D0C089AA2E0}">
      <dgm:prSet/>
      <dgm:spPr/>
      <dgm:t>
        <a:bodyPr/>
        <a:lstStyle/>
        <a:p>
          <a:pPr rtl="1"/>
          <a:endParaRPr lang="ar-SA"/>
        </a:p>
      </dgm:t>
    </dgm:pt>
    <dgm:pt modelId="{F455E59B-5CC0-4262-9CF3-32D8A0BF06D1}" type="sibTrans" cxnId="{4E15864C-49BA-42AA-90D9-8D0C089AA2E0}">
      <dgm:prSet/>
      <dgm:spPr/>
      <dgm:t>
        <a:bodyPr/>
        <a:lstStyle/>
        <a:p>
          <a:pPr rtl="1"/>
          <a:endParaRPr lang="ar-SA"/>
        </a:p>
      </dgm:t>
    </dgm:pt>
    <dgm:pt modelId="{7B81A367-B858-4B29-AAE1-99B62FE592E8}">
      <dgm:prSet phldrT="[نص]" custT="1"/>
      <dgm:spPr/>
      <dgm:t>
        <a:bodyPr/>
        <a:lstStyle/>
        <a:p>
          <a:pPr rtl="1"/>
          <a:r>
            <a:rPr lang="ar-SA" sz="2000" b="1" dirty="0" smtClean="0"/>
            <a:t>العمليات الاجتماعية الأساسية</a:t>
          </a:r>
        </a:p>
        <a:p>
          <a:pPr rtl="1"/>
          <a:r>
            <a:rPr lang="ar-SA" sz="2000" b="1" dirty="0" smtClean="0"/>
            <a:t>التباين والتعاون والتنشئة والضبط والانحراف الاجتماعي والتكامل والتغير الاجتماعي</a:t>
          </a:r>
          <a:endParaRPr lang="ar-SA" sz="2000" b="1" dirty="0"/>
        </a:p>
      </dgm:t>
    </dgm:pt>
    <dgm:pt modelId="{86FB7E8C-9CB2-4E6F-9F4F-E792092ABDBE}" type="parTrans" cxnId="{DBD02536-EE7B-4D32-A5F9-8D785547AD65}">
      <dgm:prSet/>
      <dgm:spPr/>
      <dgm:t>
        <a:bodyPr/>
        <a:lstStyle/>
        <a:p>
          <a:pPr rtl="1"/>
          <a:endParaRPr lang="ar-SA"/>
        </a:p>
      </dgm:t>
    </dgm:pt>
    <dgm:pt modelId="{CD36EACD-99C5-4549-882A-B7B946A81E5D}" type="sibTrans" cxnId="{DBD02536-EE7B-4D32-A5F9-8D785547AD65}">
      <dgm:prSet/>
      <dgm:spPr/>
      <dgm:t>
        <a:bodyPr/>
        <a:lstStyle/>
        <a:p>
          <a:pPr rtl="1"/>
          <a:endParaRPr lang="ar-SA"/>
        </a:p>
      </dgm:t>
    </dgm:pt>
    <dgm:pt modelId="{FB1AE42E-23EF-41A4-973D-0B6A30DE4429}">
      <dgm:prSet phldrT="[نص]" custT="1"/>
      <dgm:spPr/>
      <dgm:t>
        <a:bodyPr/>
        <a:lstStyle/>
        <a:p>
          <a:pPr rtl="1"/>
          <a:r>
            <a:rPr lang="ar-SA" sz="2000" b="1" dirty="0" smtClean="0"/>
            <a:t>النظم الاجتماعية الأساسية</a:t>
          </a:r>
        </a:p>
        <a:p>
          <a:pPr rtl="1"/>
          <a:r>
            <a:rPr lang="ar-SA" sz="2000" b="1" dirty="0" smtClean="0"/>
            <a:t>الأسرة والقرابة والنظام الاقتصادي والسياسي والديني والتربوي </a:t>
          </a:r>
          <a:endParaRPr lang="ar-SA" sz="2000" b="1" dirty="0"/>
        </a:p>
      </dgm:t>
    </dgm:pt>
    <dgm:pt modelId="{586308F1-FECD-4F79-BB49-B39F93B2158C}" type="parTrans" cxnId="{4CEC8FCA-6F59-4044-9A46-7C0B9D83CEF1}">
      <dgm:prSet/>
      <dgm:spPr/>
      <dgm:t>
        <a:bodyPr/>
        <a:lstStyle/>
        <a:p>
          <a:pPr rtl="1"/>
          <a:endParaRPr lang="ar-SA"/>
        </a:p>
      </dgm:t>
    </dgm:pt>
    <dgm:pt modelId="{124388E2-696B-4607-A9B8-720039A2F0D7}" type="sibTrans" cxnId="{4CEC8FCA-6F59-4044-9A46-7C0B9D83CEF1}">
      <dgm:prSet/>
      <dgm:spPr/>
      <dgm:t>
        <a:bodyPr/>
        <a:lstStyle/>
        <a:p>
          <a:pPr rtl="1"/>
          <a:endParaRPr lang="ar-SA"/>
        </a:p>
      </dgm:t>
    </dgm:pt>
    <dgm:pt modelId="{AC3F61DD-7618-4B50-969C-889EC608506E}" type="pres">
      <dgm:prSet presAssocID="{778E2B6F-A938-4130-9DE3-19027FBBF7C1}" presName="Name0" presStyleCnt="0">
        <dgm:presLayoutVars>
          <dgm:chMax val="1"/>
          <dgm:dir/>
          <dgm:animLvl val="ctr"/>
          <dgm:resizeHandles val="exact"/>
        </dgm:presLayoutVars>
      </dgm:prSet>
      <dgm:spPr/>
      <dgm:t>
        <a:bodyPr/>
        <a:lstStyle/>
        <a:p>
          <a:endParaRPr lang="en-US"/>
        </a:p>
      </dgm:t>
    </dgm:pt>
    <dgm:pt modelId="{8084F3AA-329A-481C-B536-77CF6B6298CB}" type="pres">
      <dgm:prSet presAssocID="{83EC20DF-F2D4-4E69-935A-17B987E817A1}" presName="centerShape" presStyleLbl="node0" presStyleIdx="0" presStyleCnt="1"/>
      <dgm:spPr/>
      <dgm:t>
        <a:bodyPr/>
        <a:lstStyle/>
        <a:p>
          <a:pPr rtl="1"/>
          <a:endParaRPr lang="ar-SA"/>
        </a:p>
      </dgm:t>
    </dgm:pt>
    <dgm:pt modelId="{0749F34F-878E-4782-BD91-267A65A91FBA}" type="pres">
      <dgm:prSet presAssocID="{5A02AD5C-CC66-4189-ABC8-4D1EC306EBAB}" presName="parTrans" presStyleLbl="sibTrans2D1" presStyleIdx="0" presStyleCnt="4"/>
      <dgm:spPr/>
      <dgm:t>
        <a:bodyPr/>
        <a:lstStyle/>
        <a:p>
          <a:endParaRPr lang="en-US"/>
        </a:p>
      </dgm:t>
    </dgm:pt>
    <dgm:pt modelId="{37CC405E-3212-4B9D-B9D6-CCD1E59F728E}" type="pres">
      <dgm:prSet presAssocID="{5A02AD5C-CC66-4189-ABC8-4D1EC306EBAB}" presName="connectorText" presStyleLbl="sibTrans2D1" presStyleIdx="0" presStyleCnt="4"/>
      <dgm:spPr/>
      <dgm:t>
        <a:bodyPr/>
        <a:lstStyle/>
        <a:p>
          <a:endParaRPr lang="en-US"/>
        </a:p>
      </dgm:t>
    </dgm:pt>
    <dgm:pt modelId="{22F81C4B-05E5-4071-BB89-3069A861C68B}" type="pres">
      <dgm:prSet presAssocID="{9FB022F3-F10D-4430-8BCE-1768C328F6F3}" presName="node" presStyleLbl="node1" presStyleIdx="0" presStyleCnt="4" custScaleX="310150" custScaleY="131522">
        <dgm:presLayoutVars>
          <dgm:bulletEnabled val="1"/>
        </dgm:presLayoutVars>
      </dgm:prSet>
      <dgm:spPr/>
      <dgm:t>
        <a:bodyPr/>
        <a:lstStyle/>
        <a:p>
          <a:pPr rtl="1"/>
          <a:endParaRPr lang="ar-SA"/>
        </a:p>
      </dgm:t>
    </dgm:pt>
    <dgm:pt modelId="{992A2603-6DF4-4915-8374-048BB9468918}" type="pres">
      <dgm:prSet presAssocID="{F39262D1-A0F5-4A70-8768-F4B7CEE47DFC}" presName="parTrans" presStyleLbl="sibTrans2D1" presStyleIdx="1" presStyleCnt="4"/>
      <dgm:spPr/>
      <dgm:t>
        <a:bodyPr/>
        <a:lstStyle/>
        <a:p>
          <a:endParaRPr lang="en-US"/>
        </a:p>
      </dgm:t>
    </dgm:pt>
    <dgm:pt modelId="{C87F5C58-1DD5-484C-B39E-AD468A1DC32F}" type="pres">
      <dgm:prSet presAssocID="{F39262D1-A0F5-4A70-8768-F4B7CEE47DFC}" presName="connectorText" presStyleLbl="sibTrans2D1" presStyleIdx="1" presStyleCnt="4"/>
      <dgm:spPr/>
      <dgm:t>
        <a:bodyPr/>
        <a:lstStyle/>
        <a:p>
          <a:endParaRPr lang="en-US"/>
        </a:p>
      </dgm:t>
    </dgm:pt>
    <dgm:pt modelId="{0F0381A7-5511-4E68-B145-71E489AB8C78}" type="pres">
      <dgm:prSet presAssocID="{348475A2-1866-47A0-8361-4D46E756DAB7}" presName="node" presStyleLbl="node1" presStyleIdx="1" presStyleCnt="4" custScaleX="268441" custScaleY="127477" custRadScaleRad="135296">
        <dgm:presLayoutVars>
          <dgm:bulletEnabled val="1"/>
        </dgm:presLayoutVars>
      </dgm:prSet>
      <dgm:spPr/>
      <dgm:t>
        <a:bodyPr/>
        <a:lstStyle/>
        <a:p>
          <a:pPr rtl="1"/>
          <a:endParaRPr lang="ar-SA"/>
        </a:p>
      </dgm:t>
    </dgm:pt>
    <dgm:pt modelId="{92DE4F97-7FDF-4FF5-8510-0DC5F8FEA729}" type="pres">
      <dgm:prSet presAssocID="{86FB7E8C-9CB2-4E6F-9F4F-E792092ABDBE}" presName="parTrans" presStyleLbl="sibTrans2D1" presStyleIdx="2" presStyleCnt="4"/>
      <dgm:spPr/>
      <dgm:t>
        <a:bodyPr/>
        <a:lstStyle/>
        <a:p>
          <a:endParaRPr lang="en-US"/>
        </a:p>
      </dgm:t>
    </dgm:pt>
    <dgm:pt modelId="{A61991E2-82D1-4B47-BF60-4A027A263E8B}" type="pres">
      <dgm:prSet presAssocID="{86FB7E8C-9CB2-4E6F-9F4F-E792092ABDBE}" presName="connectorText" presStyleLbl="sibTrans2D1" presStyleIdx="2" presStyleCnt="4"/>
      <dgm:spPr/>
      <dgm:t>
        <a:bodyPr/>
        <a:lstStyle/>
        <a:p>
          <a:endParaRPr lang="en-US"/>
        </a:p>
      </dgm:t>
    </dgm:pt>
    <dgm:pt modelId="{C65F5E07-7CF4-456F-B964-1A1B14CE4480}" type="pres">
      <dgm:prSet presAssocID="{7B81A367-B858-4B29-AAE1-99B62FE592E8}" presName="node" presStyleLbl="node1" presStyleIdx="2" presStyleCnt="4" custScaleX="321800" custRadScaleRad="97205">
        <dgm:presLayoutVars>
          <dgm:bulletEnabled val="1"/>
        </dgm:presLayoutVars>
      </dgm:prSet>
      <dgm:spPr/>
      <dgm:t>
        <a:bodyPr/>
        <a:lstStyle/>
        <a:p>
          <a:pPr rtl="1"/>
          <a:endParaRPr lang="ar-SA"/>
        </a:p>
      </dgm:t>
    </dgm:pt>
    <dgm:pt modelId="{454662B0-4376-4558-B012-8D3ED15D06B4}" type="pres">
      <dgm:prSet presAssocID="{586308F1-FECD-4F79-BB49-B39F93B2158C}" presName="parTrans" presStyleLbl="sibTrans2D1" presStyleIdx="3" presStyleCnt="4"/>
      <dgm:spPr/>
      <dgm:t>
        <a:bodyPr/>
        <a:lstStyle/>
        <a:p>
          <a:endParaRPr lang="en-US"/>
        </a:p>
      </dgm:t>
    </dgm:pt>
    <dgm:pt modelId="{A9FB9C0C-DAC8-450E-A773-A0A3034ED508}" type="pres">
      <dgm:prSet presAssocID="{586308F1-FECD-4F79-BB49-B39F93B2158C}" presName="connectorText" presStyleLbl="sibTrans2D1" presStyleIdx="3" presStyleCnt="4"/>
      <dgm:spPr/>
      <dgm:t>
        <a:bodyPr/>
        <a:lstStyle/>
        <a:p>
          <a:endParaRPr lang="en-US"/>
        </a:p>
      </dgm:t>
    </dgm:pt>
    <dgm:pt modelId="{A0249A2D-B006-446C-A23A-0F76A8A80D13}" type="pres">
      <dgm:prSet presAssocID="{FB1AE42E-23EF-41A4-973D-0B6A30DE4429}" presName="node" presStyleLbl="node1" presStyleIdx="3" presStyleCnt="4" custScaleX="254884" custScaleY="117139" custRadScaleRad="144762">
        <dgm:presLayoutVars>
          <dgm:bulletEnabled val="1"/>
        </dgm:presLayoutVars>
      </dgm:prSet>
      <dgm:spPr/>
      <dgm:t>
        <a:bodyPr/>
        <a:lstStyle/>
        <a:p>
          <a:pPr rtl="1"/>
          <a:endParaRPr lang="ar-SA"/>
        </a:p>
      </dgm:t>
    </dgm:pt>
  </dgm:ptLst>
  <dgm:cxnLst>
    <dgm:cxn modelId="{65DF8B6D-2668-431F-B2CD-32EF1706A391}" type="presOf" srcId="{86FB7E8C-9CB2-4E6F-9F4F-E792092ABDBE}" destId="{A61991E2-82D1-4B47-BF60-4A027A263E8B}" srcOrd="1" destOrd="0" presId="urn:microsoft.com/office/officeart/2005/8/layout/radial5"/>
    <dgm:cxn modelId="{A091DA3F-3780-45BC-B7A3-70C91980C3A5}" type="presOf" srcId="{586308F1-FECD-4F79-BB49-B39F93B2158C}" destId="{454662B0-4376-4558-B012-8D3ED15D06B4}" srcOrd="0" destOrd="0" presId="urn:microsoft.com/office/officeart/2005/8/layout/radial5"/>
    <dgm:cxn modelId="{2630AF7B-932F-44B1-A847-9C5166A50E4F}" type="presOf" srcId="{5A02AD5C-CC66-4189-ABC8-4D1EC306EBAB}" destId="{0749F34F-878E-4782-BD91-267A65A91FBA}" srcOrd="0" destOrd="0" presId="urn:microsoft.com/office/officeart/2005/8/layout/radial5"/>
    <dgm:cxn modelId="{240C3BC0-A11A-434A-8E6B-2FA7089781A9}" type="presOf" srcId="{7B81A367-B858-4B29-AAE1-99B62FE592E8}" destId="{C65F5E07-7CF4-456F-B964-1A1B14CE4480}" srcOrd="0" destOrd="0" presId="urn:microsoft.com/office/officeart/2005/8/layout/radial5"/>
    <dgm:cxn modelId="{DBD02536-EE7B-4D32-A5F9-8D785547AD65}" srcId="{83EC20DF-F2D4-4E69-935A-17B987E817A1}" destId="{7B81A367-B858-4B29-AAE1-99B62FE592E8}" srcOrd="2" destOrd="0" parTransId="{86FB7E8C-9CB2-4E6F-9F4F-E792092ABDBE}" sibTransId="{CD36EACD-99C5-4549-882A-B7B946A81E5D}"/>
    <dgm:cxn modelId="{B29AE240-A5A0-4A63-AA8C-6D7BEDB1AFF3}" type="presOf" srcId="{FB1AE42E-23EF-41A4-973D-0B6A30DE4429}" destId="{A0249A2D-B006-446C-A23A-0F76A8A80D13}" srcOrd="0" destOrd="0" presId="urn:microsoft.com/office/officeart/2005/8/layout/radial5"/>
    <dgm:cxn modelId="{21A49400-1970-45B2-8948-221ABC6165F8}" type="presOf" srcId="{9FB022F3-F10D-4430-8BCE-1768C328F6F3}" destId="{22F81C4B-05E5-4071-BB89-3069A861C68B}" srcOrd="0" destOrd="0" presId="urn:microsoft.com/office/officeart/2005/8/layout/radial5"/>
    <dgm:cxn modelId="{1E5F4C1A-6BF6-47AD-89D6-72F614BED5FC}" type="presOf" srcId="{83EC20DF-F2D4-4E69-935A-17B987E817A1}" destId="{8084F3AA-329A-481C-B536-77CF6B6298CB}" srcOrd="0" destOrd="0" presId="urn:microsoft.com/office/officeart/2005/8/layout/radial5"/>
    <dgm:cxn modelId="{8FCD1ADB-BB03-4492-A7AD-7B78BA47A10C}" srcId="{83EC20DF-F2D4-4E69-935A-17B987E817A1}" destId="{9FB022F3-F10D-4430-8BCE-1768C328F6F3}" srcOrd="0" destOrd="0" parTransId="{5A02AD5C-CC66-4189-ABC8-4D1EC306EBAB}" sibTransId="{470E71BD-5293-4C14-A2EA-6BFB2D24421E}"/>
    <dgm:cxn modelId="{2CE9F766-BAEE-4495-A8CC-81CF7326482D}" type="presOf" srcId="{348475A2-1866-47A0-8361-4D46E756DAB7}" destId="{0F0381A7-5511-4E68-B145-71E489AB8C78}" srcOrd="0" destOrd="0" presId="urn:microsoft.com/office/officeart/2005/8/layout/radial5"/>
    <dgm:cxn modelId="{8CE80154-0FCD-4BE0-AE9C-8BE9CE9DDA25}" type="presOf" srcId="{5A02AD5C-CC66-4189-ABC8-4D1EC306EBAB}" destId="{37CC405E-3212-4B9D-B9D6-CCD1E59F728E}" srcOrd="1" destOrd="0" presId="urn:microsoft.com/office/officeart/2005/8/layout/radial5"/>
    <dgm:cxn modelId="{07525128-ED77-461F-B7FB-6F90E3B6D878}" type="presOf" srcId="{86FB7E8C-9CB2-4E6F-9F4F-E792092ABDBE}" destId="{92DE4F97-7FDF-4FF5-8510-0DC5F8FEA729}" srcOrd="0" destOrd="0" presId="urn:microsoft.com/office/officeart/2005/8/layout/radial5"/>
    <dgm:cxn modelId="{42ED1EE0-B9F2-417B-ABD2-6AB91AEACCD2}" srcId="{778E2B6F-A938-4130-9DE3-19027FBBF7C1}" destId="{83EC20DF-F2D4-4E69-935A-17B987E817A1}" srcOrd="0" destOrd="0" parTransId="{1B43FCBF-C5A3-4AB0-89D6-895740C96395}" sibTransId="{6A0D78E0-DD64-4C1C-BFC3-8F78383B0711}"/>
    <dgm:cxn modelId="{8E22B105-BBE2-4988-B182-AE9AB2A9F1C0}" type="presOf" srcId="{778E2B6F-A938-4130-9DE3-19027FBBF7C1}" destId="{AC3F61DD-7618-4B50-969C-889EC608506E}" srcOrd="0" destOrd="0" presId="urn:microsoft.com/office/officeart/2005/8/layout/radial5"/>
    <dgm:cxn modelId="{04AFA959-E9B1-40CD-AC42-5E593C2125B9}" type="presOf" srcId="{F39262D1-A0F5-4A70-8768-F4B7CEE47DFC}" destId="{C87F5C58-1DD5-484C-B39E-AD468A1DC32F}" srcOrd="1" destOrd="0" presId="urn:microsoft.com/office/officeart/2005/8/layout/radial5"/>
    <dgm:cxn modelId="{616D0EBA-9F4B-48B8-8EE4-4C74DC98ECDD}" type="presOf" srcId="{F39262D1-A0F5-4A70-8768-F4B7CEE47DFC}" destId="{992A2603-6DF4-4915-8374-048BB9468918}" srcOrd="0" destOrd="0" presId="urn:microsoft.com/office/officeart/2005/8/layout/radial5"/>
    <dgm:cxn modelId="{4CEC8FCA-6F59-4044-9A46-7C0B9D83CEF1}" srcId="{83EC20DF-F2D4-4E69-935A-17B987E817A1}" destId="{FB1AE42E-23EF-41A4-973D-0B6A30DE4429}" srcOrd="3" destOrd="0" parTransId="{586308F1-FECD-4F79-BB49-B39F93B2158C}" sibTransId="{124388E2-696B-4607-A9B8-720039A2F0D7}"/>
    <dgm:cxn modelId="{8C4D291D-C52C-490C-BEC5-5A53E3C9F4A3}" type="presOf" srcId="{586308F1-FECD-4F79-BB49-B39F93B2158C}" destId="{A9FB9C0C-DAC8-450E-A773-A0A3034ED508}" srcOrd="1" destOrd="0" presId="urn:microsoft.com/office/officeart/2005/8/layout/radial5"/>
    <dgm:cxn modelId="{4E15864C-49BA-42AA-90D9-8D0C089AA2E0}" srcId="{83EC20DF-F2D4-4E69-935A-17B987E817A1}" destId="{348475A2-1866-47A0-8361-4D46E756DAB7}" srcOrd="1" destOrd="0" parTransId="{F39262D1-A0F5-4A70-8768-F4B7CEE47DFC}" sibTransId="{F455E59B-5CC0-4262-9CF3-32D8A0BF06D1}"/>
    <dgm:cxn modelId="{946CF46E-CBA6-47B4-A2D7-BEA126DAC708}" type="presParOf" srcId="{AC3F61DD-7618-4B50-969C-889EC608506E}" destId="{8084F3AA-329A-481C-B536-77CF6B6298CB}" srcOrd="0" destOrd="0" presId="urn:microsoft.com/office/officeart/2005/8/layout/radial5"/>
    <dgm:cxn modelId="{650E09DF-25E7-4641-939F-469866CADFA2}" type="presParOf" srcId="{AC3F61DD-7618-4B50-969C-889EC608506E}" destId="{0749F34F-878E-4782-BD91-267A65A91FBA}" srcOrd="1" destOrd="0" presId="urn:microsoft.com/office/officeart/2005/8/layout/radial5"/>
    <dgm:cxn modelId="{3EDA8664-801F-4AD2-8276-6EA600DEF9FE}" type="presParOf" srcId="{0749F34F-878E-4782-BD91-267A65A91FBA}" destId="{37CC405E-3212-4B9D-B9D6-CCD1E59F728E}" srcOrd="0" destOrd="0" presId="urn:microsoft.com/office/officeart/2005/8/layout/radial5"/>
    <dgm:cxn modelId="{273BB277-ABEC-4B8C-9E9C-A7D50296258D}" type="presParOf" srcId="{AC3F61DD-7618-4B50-969C-889EC608506E}" destId="{22F81C4B-05E5-4071-BB89-3069A861C68B}" srcOrd="2" destOrd="0" presId="urn:microsoft.com/office/officeart/2005/8/layout/radial5"/>
    <dgm:cxn modelId="{4A939C3F-B68C-4686-9BB2-31AAE47C3A78}" type="presParOf" srcId="{AC3F61DD-7618-4B50-969C-889EC608506E}" destId="{992A2603-6DF4-4915-8374-048BB9468918}" srcOrd="3" destOrd="0" presId="urn:microsoft.com/office/officeart/2005/8/layout/radial5"/>
    <dgm:cxn modelId="{50A38D07-A789-42A9-94F8-6D1624723A34}" type="presParOf" srcId="{992A2603-6DF4-4915-8374-048BB9468918}" destId="{C87F5C58-1DD5-484C-B39E-AD468A1DC32F}" srcOrd="0" destOrd="0" presId="urn:microsoft.com/office/officeart/2005/8/layout/radial5"/>
    <dgm:cxn modelId="{FB23A7FF-D037-4576-92F4-59AC0793A156}" type="presParOf" srcId="{AC3F61DD-7618-4B50-969C-889EC608506E}" destId="{0F0381A7-5511-4E68-B145-71E489AB8C78}" srcOrd="4" destOrd="0" presId="urn:microsoft.com/office/officeart/2005/8/layout/radial5"/>
    <dgm:cxn modelId="{0A83CCD1-13AA-4B75-886C-01BB15D4F0EB}" type="presParOf" srcId="{AC3F61DD-7618-4B50-969C-889EC608506E}" destId="{92DE4F97-7FDF-4FF5-8510-0DC5F8FEA729}" srcOrd="5" destOrd="0" presId="urn:microsoft.com/office/officeart/2005/8/layout/radial5"/>
    <dgm:cxn modelId="{26EE35FB-8D7F-42C8-8AE5-009ADC56763B}" type="presParOf" srcId="{92DE4F97-7FDF-4FF5-8510-0DC5F8FEA729}" destId="{A61991E2-82D1-4B47-BF60-4A027A263E8B}" srcOrd="0" destOrd="0" presId="urn:microsoft.com/office/officeart/2005/8/layout/radial5"/>
    <dgm:cxn modelId="{E95720B4-5D37-4631-B7BF-046194B3E8CD}" type="presParOf" srcId="{AC3F61DD-7618-4B50-969C-889EC608506E}" destId="{C65F5E07-7CF4-456F-B964-1A1B14CE4480}" srcOrd="6" destOrd="0" presId="urn:microsoft.com/office/officeart/2005/8/layout/radial5"/>
    <dgm:cxn modelId="{3BEAA740-97E0-4F3F-8E5C-EB5E2E554955}" type="presParOf" srcId="{AC3F61DD-7618-4B50-969C-889EC608506E}" destId="{454662B0-4376-4558-B012-8D3ED15D06B4}" srcOrd="7" destOrd="0" presId="urn:microsoft.com/office/officeart/2005/8/layout/radial5"/>
    <dgm:cxn modelId="{30A4641D-5084-4846-A693-10BF6DFDF181}" type="presParOf" srcId="{454662B0-4376-4558-B012-8D3ED15D06B4}" destId="{A9FB9C0C-DAC8-450E-A773-A0A3034ED508}" srcOrd="0" destOrd="0" presId="urn:microsoft.com/office/officeart/2005/8/layout/radial5"/>
    <dgm:cxn modelId="{2B0A6BE0-B30D-4664-B06B-536F515E7244}" type="presParOf" srcId="{AC3F61DD-7618-4B50-969C-889EC608506E}" destId="{A0249A2D-B006-446C-A23A-0F76A8A80D13}"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4A357-07E3-4F26-8B62-D276BDC6DE19}">
      <dsp:nvSpPr>
        <dsp:cNvPr id="0" name=""/>
        <dsp:cNvSpPr/>
      </dsp:nvSpPr>
      <dsp:spPr>
        <a:xfrm>
          <a:off x="1933405" y="2567"/>
          <a:ext cx="1416021" cy="1416021"/>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rtl="1">
            <a:lnSpc>
              <a:spcPct val="90000"/>
            </a:lnSpc>
            <a:spcBef>
              <a:spcPct val="0"/>
            </a:spcBef>
            <a:spcAft>
              <a:spcPct val="35000"/>
            </a:spcAft>
          </a:pPr>
          <a:r>
            <a:rPr lang="ar-SA" sz="2900" kern="1200" dirty="0" smtClean="0"/>
            <a:t>المجتمع</a:t>
          </a:r>
        </a:p>
        <a:p>
          <a:pPr lvl="0" algn="ctr" defTabSz="1289050" rtl="1">
            <a:lnSpc>
              <a:spcPct val="90000"/>
            </a:lnSpc>
            <a:spcBef>
              <a:spcPct val="0"/>
            </a:spcBef>
            <a:spcAft>
              <a:spcPct val="35000"/>
            </a:spcAft>
          </a:pPr>
          <a:r>
            <a:rPr lang="en-US" sz="2900" kern="1200" dirty="0" smtClean="0"/>
            <a:t>Socio</a:t>
          </a:r>
          <a:endParaRPr lang="ar-SA" sz="2900" kern="1200" dirty="0"/>
        </a:p>
      </dsp:txBody>
      <dsp:txXfrm>
        <a:off x="2140776" y="209938"/>
        <a:ext cx="1001279" cy="1001279"/>
      </dsp:txXfrm>
    </dsp:sp>
    <dsp:sp modelId="{54716EFE-A654-45EB-9266-E21A4D796486}">
      <dsp:nvSpPr>
        <dsp:cNvPr id="0" name=""/>
        <dsp:cNvSpPr/>
      </dsp:nvSpPr>
      <dsp:spPr>
        <a:xfrm>
          <a:off x="2230769" y="1533569"/>
          <a:ext cx="821292" cy="821292"/>
        </a:xfrm>
        <a:prstGeom prst="mathPlus">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rtl="1">
            <a:lnSpc>
              <a:spcPct val="90000"/>
            </a:lnSpc>
            <a:spcBef>
              <a:spcPct val="0"/>
            </a:spcBef>
            <a:spcAft>
              <a:spcPct val="35000"/>
            </a:spcAft>
          </a:pPr>
          <a:endParaRPr lang="ar-SA" sz="1400" kern="1200"/>
        </a:p>
      </dsp:txBody>
      <dsp:txXfrm>
        <a:off x="2339631" y="1847631"/>
        <a:ext cx="603568" cy="193168"/>
      </dsp:txXfrm>
    </dsp:sp>
    <dsp:sp modelId="{9F0B2462-14A9-47F5-8E8D-610CC35BD2BE}">
      <dsp:nvSpPr>
        <dsp:cNvPr id="0" name=""/>
        <dsp:cNvSpPr/>
      </dsp:nvSpPr>
      <dsp:spPr>
        <a:xfrm>
          <a:off x="1933405" y="2469843"/>
          <a:ext cx="1416021" cy="1416021"/>
        </a:xfrm>
        <a:prstGeom prst="ellipse">
          <a:avLst/>
        </a:prstGeom>
        <a:solidFill>
          <a:schemeClr val="accent2">
            <a:hueOff val="1373170"/>
            <a:satOff val="-24404"/>
            <a:lumOff val="78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rtl="1">
            <a:lnSpc>
              <a:spcPct val="90000"/>
            </a:lnSpc>
            <a:spcBef>
              <a:spcPct val="0"/>
            </a:spcBef>
            <a:spcAft>
              <a:spcPct val="35000"/>
            </a:spcAft>
          </a:pPr>
          <a:r>
            <a:rPr lang="ar-SA" sz="2900" kern="1200" dirty="0" smtClean="0"/>
            <a:t>علم</a:t>
          </a:r>
        </a:p>
        <a:p>
          <a:pPr lvl="0" algn="ctr" defTabSz="1289050" rtl="1">
            <a:lnSpc>
              <a:spcPct val="90000"/>
            </a:lnSpc>
            <a:spcBef>
              <a:spcPct val="0"/>
            </a:spcBef>
            <a:spcAft>
              <a:spcPct val="35000"/>
            </a:spcAft>
          </a:pPr>
          <a:r>
            <a:rPr lang="en-US" sz="2900" kern="1200" dirty="0" smtClean="0"/>
            <a:t>Logy</a:t>
          </a:r>
          <a:endParaRPr lang="ar-SA" sz="2900" kern="1200" dirty="0"/>
        </a:p>
      </dsp:txBody>
      <dsp:txXfrm>
        <a:off x="2140776" y="2677214"/>
        <a:ext cx="1001279" cy="1001279"/>
      </dsp:txXfrm>
    </dsp:sp>
    <dsp:sp modelId="{4D47ECBF-F092-4255-8A6A-372416880907}">
      <dsp:nvSpPr>
        <dsp:cNvPr id="0" name=""/>
        <dsp:cNvSpPr/>
      </dsp:nvSpPr>
      <dsp:spPr>
        <a:xfrm>
          <a:off x="3561830" y="1680836"/>
          <a:ext cx="450294" cy="526759"/>
        </a:xfrm>
        <a:prstGeom prst="rightArrow">
          <a:avLst>
            <a:gd name="adj1" fmla="val 60000"/>
            <a:gd name="adj2" fmla="val 50000"/>
          </a:avLst>
        </a:prstGeom>
        <a:solidFill>
          <a:schemeClr val="accent2">
            <a:hueOff val="2746340"/>
            <a:satOff val="-48808"/>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rtl="1">
            <a:lnSpc>
              <a:spcPct val="90000"/>
            </a:lnSpc>
            <a:spcBef>
              <a:spcPct val="0"/>
            </a:spcBef>
            <a:spcAft>
              <a:spcPct val="35000"/>
            </a:spcAft>
          </a:pPr>
          <a:endParaRPr lang="ar-SA" sz="2400" kern="1200"/>
        </a:p>
      </dsp:txBody>
      <dsp:txXfrm>
        <a:off x="3561830" y="1786188"/>
        <a:ext cx="315206" cy="316055"/>
      </dsp:txXfrm>
    </dsp:sp>
    <dsp:sp modelId="{3D2B1054-D79B-4DD1-838B-267F4210FE0B}">
      <dsp:nvSpPr>
        <dsp:cNvPr id="0" name=""/>
        <dsp:cNvSpPr/>
      </dsp:nvSpPr>
      <dsp:spPr>
        <a:xfrm>
          <a:off x="4199039" y="528194"/>
          <a:ext cx="2832042" cy="2832042"/>
        </a:xfrm>
        <a:prstGeom prst="ellipse">
          <a:avLst/>
        </a:prstGeom>
        <a:solidFill>
          <a:schemeClr val="accent2">
            <a:hueOff val="2746340"/>
            <a:satOff val="-48808"/>
            <a:lumOff val="156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rtl="1">
            <a:lnSpc>
              <a:spcPct val="90000"/>
            </a:lnSpc>
            <a:spcBef>
              <a:spcPct val="0"/>
            </a:spcBef>
            <a:spcAft>
              <a:spcPct val="35000"/>
            </a:spcAft>
          </a:pPr>
          <a:r>
            <a:rPr lang="ar-SA" sz="2700" kern="1200" dirty="0" smtClean="0"/>
            <a:t>مصطلح مزيج من اللاتينية واليونانية</a:t>
          </a:r>
        </a:p>
        <a:p>
          <a:pPr lvl="0" algn="ctr" defTabSz="1200150" rtl="1">
            <a:lnSpc>
              <a:spcPct val="90000"/>
            </a:lnSpc>
            <a:spcBef>
              <a:spcPct val="0"/>
            </a:spcBef>
            <a:spcAft>
              <a:spcPct val="35000"/>
            </a:spcAft>
          </a:pPr>
          <a:r>
            <a:rPr lang="ar-SA" sz="2700" kern="1200" dirty="0" smtClean="0"/>
            <a:t>ويعني علم المجتمع</a:t>
          </a:r>
          <a:endParaRPr lang="ar-SA" sz="2700" kern="1200" dirty="0"/>
        </a:p>
      </dsp:txBody>
      <dsp:txXfrm>
        <a:off x="4613782" y="942937"/>
        <a:ext cx="2002556" cy="20025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9CF17-62D4-40D3-B73A-FC6F6FE8248C}">
      <dsp:nvSpPr>
        <dsp:cNvPr id="0" name=""/>
        <dsp:cNvSpPr/>
      </dsp:nvSpPr>
      <dsp:spPr>
        <a:xfrm>
          <a:off x="5585" y="-83731"/>
          <a:ext cx="3294449" cy="5373701"/>
        </a:xfrm>
        <a:prstGeom prst="roundRect">
          <a:avLst>
            <a:gd name="adj" fmla="val 5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3731" rIns="173355" bIns="0" numCol="1" spcCol="1270" anchor="t" anchorCtr="0">
          <a:noAutofit/>
        </a:bodyPr>
        <a:lstStyle/>
        <a:p>
          <a:pPr lvl="0" algn="r" defTabSz="1733550" rtl="1">
            <a:lnSpc>
              <a:spcPct val="90000"/>
            </a:lnSpc>
            <a:spcBef>
              <a:spcPct val="0"/>
            </a:spcBef>
            <a:spcAft>
              <a:spcPct val="35000"/>
            </a:spcAft>
          </a:pPr>
          <a:endParaRPr lang="ar-SA" sz="3900" b="1" kern="1200"/>
        </a:p>
      </dsp:txBody>
      <dsp:txXfrm rot="16200000">
        <a:off x="-1868187" y="1790041"/>
        <a:ext cx="4406435" cy="658889"/>
      </dsp:txXfrm>
    </dsp:sp>
    <dsp:sp modelId="{68F3B19A-6CF0-48BA-BDD2-AC92E8633BB5}">
      <dsp:nvSpPr>
        <dsp:cNvPr id="0" name=""/>
        <dsp:cNvSpPr/>
      </dsp:nvSpPr>
      <dsp:spPr>
        <a:xfrm>
          <a:off x="661282" y="-83731"/>
          <a:ext cx="2454364" cy="5373701"/>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lvl="0" algn="r" defTabSz="1422400" rtl="1">
            <a:lnSpc>
              <a:spcPct val="90000"/>
            </a:lnSpc>
            <a:spcBef>
              <a:spcPct val="0"/>
            </a:spcBef>
            <a:spcAft>
              <a:spcPct val="35000"/>
            </a:spcAft>
          </a:pPr>
          <a:r>
            <a:rPr lang="ar-SA" sz="3200" b="1" kern="1200" dirty="0" smtClean="0"/>
            <a:t>3- حسب </a:t>
          </a:r>
          <a:r>
            <a:rPr lang="ar-SA" sz="3200" b="1" kern="1200" dirty="0" err="1" smtClean="0">
              <a:solidFill>
                <a:srgbClr val="FF0000"/>
              </a:solidFill>
            </a:rPr>
            <a:t>بارنز</a:t>
          </a:r>
          <a:r>
            <a:rPr lang="ar-SA" sz="3200" b="1" kern="1200" dirty="0" smtClean="0"/>
            <a:t>: علم الاجتماع هو الدراسة العلمية للسلوك الجماعي، أي دراسة العلاقات بين الأفراد، والعوامل التي تؤدي إليها، وما ينشأ من آثار، على أساس التفاعل. </a:t>
          </a:r>
          <a:endParaRPr lang="ar-SA" sz="3200" b="1" kern="1200" dirty="0"/>
        </a:p>
      </dsp:txBody>
      <dsp:txXfrm>
        <a:off x="661282" y="-83731"/>
        <a:ext cx="2454364" cy="5373701"/>
      </dsp:txXfrm>
    </dsp:sp>
    <dsp:sp modelId="{69235CA7-FF8F-40F5-A5E8-D45A3B177D3E}">
      <dsp:nvSpPr>
        <dsp:cNvPr id="0" name=""/>
        <dsp:cNvSpPr/>
      </dsp:nvSpPr>
      <dsp:spPr>
        <a:xfrm>
          <a:off x="3413798" y="-83731"/>
          <a:ext cx="2969571" cy="5373701"/>
        </a:xfrm>
        <a:prstGeom prst="roundRect">
          <a:avLst>
            <a:gd name="adj" fmla="val 5000"/>
          </a:avLst>
        </a:prstGeom>
        <a:solidFill>
          <a:schemeClr val="accent4">
            <a:hueOff val="3742489"/>
            <a:satOff val="-20694"/>
            <a:lumOff val="-1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lvl="0" algn="r" defTabSz="1555750" rtl="1">
            <a:lnSpc>
              <a:spcPct val="90000"/>
            </a:lnSpc>
            <a:spcBef>
              <a:spcPct val="0"/>
            </a:spcBef>
            <a:spcAft>
              <a:spcPct val="35000"/>
            </a:spcAft>
          </a:pPr>
          <a:endParaRPr lang="ar-SA" sz="3500" b="1" kern="1200"/>
        </a:p>
      </dsp:txBody>
      <dsp:txXfrm rot="16200000">
        <a:off x="1507538" y="1822529"/>
        <a:ext cx="4406435" cy="593914"/>
      </dsp:txXfrm>
    </dsp:sp>
    <dsp:sp modelId="{6A63640E-614B-4979-8936-382AF0162B48}">
      <dsp:nvSpPr>
        <dsp:cNvPr id="0" name=""/>
        <dsp:cNvSpPr/>
      </dsp:nvSpPr>
      <dsp:spPr>
        <a:xfrm rot="5400000">
          <a:off x="3143444" y="3016228"/>
          <a:ext cx="573212" cy="487560"/>
        </a:xfrm>
        <a:prstGeom prst="flowChartExtract">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990062-3EA9-4D59-8249-95E0A1C65712}">
      <dsp:nvSpPr>
        <dsp:cNvPr id="0" name=""/>
        <dsp:cNvSpPr/>
      </dsp:nvSpPr>
      <dsp:spPr>
        <a:xfrm>
          <a:off x="4028073" y="-83731"/>
          <a:ext cx="2212330" cy="5373701"/>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lvl="0" algn="ctr" defTabSz="1422400" rtl="1">
            <a:lnSpc>
              <a:spcPct val="90000"/>
            </a:lnSpc>
            <a:spcBef>
              <a:spcPct val="0"/>
            </a:spcBef>
            <a:spcAft>
              <a:spcPct val="35000"/>
            </a:spcAft>
          </a:pPr>
          <a:r>
            <a:rPr lang="ar-SA" sz="3200" b="1" kern="1200" dirty="0" smtClean="0"/>
            <a:t>2- حسب </a:t>
          </a:r>
          <a:r>
            <a:rPr lang="ar-SA" sz="3200" b="1" kern="1200" dirty="0" smtClean="0">
              <a:solidFill>
                <a:srgbClr val="FF0000"/>
              </a:solidFill>
            </a:rPr>
            <a:t>أميل </a:t>
          </a:r>
          <a:r>
            <a:rPr lang="ar-SA" sz="3200" b="1" kern="1200" dirty="0" err="1" smtClean="0">
              <a:solidFill>
                <a:srgbClr val="FF0000"/>
              </a:solidFill>
            </a:rPr>
            <a:t>دوركايم</a:t>
          </a:r>
          <a:r>
            <a:rPr lang="ar-SA" sz="3200" b="1" kern="1200" dirty="0" smtClean="0"/>
            <a:t> زعيم المدرسة الفرنسية:“علم الاجتماع هو دراسة النظم الاجتماعية“</a:t>
          </a:r>
          <a:endParaRPr lang="ar-SA" sz="3200" b="1" kern="1200" dirty="0"/>
        </a:p>
      </dsp:txBody>
      <dsp:txXfrm>
        <a:off x="4028073" y="-83731"/>
        <a:ext cx="2212330" cy="5373701"/>
      </dsp:txXfrm>
    </dsp:sp>
    <dsp:sp modelId="{36485E3A-E79E-4E75-94E3-2C0A79B3470B}">
      <dsp:nvSpPr>
        <dsp:cNvPr id="0" name=""/>
        <dsp:cNvSpPr/>
      </dsp:nvSpPr>
      <dsp:spPr>
        <a:xfrm>
          <a:off x="6497134" y="-83731"/>
          <a:ext cx="2641280" cy="5541149"/>
        </a:xfrm>
        <a:prstGeom prst="roundRect">
          <a:avLst>
            <a:gd name="adj" fmla="val 5000"/>
          </a:avLst>
        </a:prstGeom>
        <a:solidFill>
          <a:schemeClr val="accent4">
            <a:hueOff val="7484979"/>
            <a:satOff val="-41387"/>
            <a:lumOff val="-352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lvl="0" algn="r" defTabSz="1377950" rtl="1">
            <a:lnSpc>
              <a:spcPct val="90000"/>
            </a:lnSpc>
            <a:spcBef>
              <a:spcPct val="0"/>
            </a:spcBef>
            <a:spcAft>
              <a:spcPct val="35000"/>
            </a:spcAft>
          </a:pPr>
          <a:endParaRPr lang="ar-SA" sz="3100" b="1" kern="1200" dirty="0"/>
        </a:p>
      </dsp:txBody>
      <dsp:txXfrm rot="16200000">
        <a:off x="4489391" y="1924012"/>
        <a:ext cx="4543742" cy="528256"/>
      </dsp:txXfrm>
    </dsp:sp>
    <dsp:sp modelId="{11A1AEC9-9438-408E-ACD2-28602F044FAD}">
      <dsp:nvSpPr>
        <dsp:cNvPr id="0" name=""/>
        <dsp:cNvSpPr/>
      </dsp:nvSpPr>
      <dsp:spPr>
        <a:xfrm rot="5400000">
          <a:off x="6226780" y="3016228"/>
          <a:ext cx="573212" cy="487560"/>
        </a:xfrm>
        <a:prstGeom prst="flowChartExtract">
          <a:avLst/>
        </a:prstGeom>
        <a:solidFill>
          <a:schemeClr val="lt1">
            <a:hueOff val="0"/>
            <a:satOff val="0"/>
            <a:lumOff val="0"/>
            <a:alphaOff val="0"/>
          </a:schemeClr>
        </a:solidFill>
        <a:ln w="19050" cap="flat" cmpd="sng" algn="ctr">
          <a:solidFill>
            <a:schemeClr val="accent4">
              <a:hueOff val="7484979"/>
              <a:satOff val="-41387"/>
              <a:lumOff val="-3529"/>
              <a:alphaOff val="0"/>
            </a:schemeClr>
          </a:solidFill>
          <a:prstDash val="solid"/>
        </a:ln>
        <a:effectLst/>
      </dsp:spPr>
      <dsp:style>
        <a:lnRef idx="2">
          <a:scrgbClr r="0" g="0" b="0"/>
        </a:lnRef>
        <a:fillRef idx="1">
          <a:scrgbClr r="0" g="0" b="0"/>
        </a:fillRef>
        <a:effectRef idx="0">
          <a:scrgbClr r="0" g="0" b="0"/>
        </a:effectRef>
        <a:fontRef idx="minor"/>
      </dsp:style>
    </dsp:sp>
    <dsp:sp modelId="{99219403-D511-4041-8387-709DC23562CD}">
      <dsp:nvSpPr>
        <dsp:cNvPr id="0" name=""/>
        <dsp:cNvSpPr/>
      </dsp:nvSpPr>
      <dsp:spPr>
        <a:xfrm>
          <a:off x="7069552" y="-83731"/>
          <a:ext cx="1967753" cy="5541149"/>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441" rIns="0" bIns="0" numCol="1" spcCol="1270" anchor="t" anchorCtr="0">
          <a:noAutofit/>
        </a:bodyPr>
        <a:lstStyle/>
        <a:p>
          <a:pPr lvl="0" algn="ctr" defTabSz="1289050" rtl="1">
            <a:lnSpc>
              <a:spcPct val="90000"/>
            </a:lnSpc>
            <a:spcBef>
              <a:spcPct val="0"/>
            </a:spcBef>
            <a:spcAft>
              <a:spcPct val="35000"/>
            </a:spcAft>
          </a:pPr>
          <a:r>
            <a:rPr lang="ar-SA" sz="2900" b="1" kern="1200" dirty="0" smtClean="0"/>
            <a:t>1- حسب </a:t>
          </a:r>
          <a:r>
            <a:rPr lang="ar-SA" sz="2900" b="1" kern="1200" dirty="0" smtClean="0">
              <a:solidFill>
                <a:srgbClr val="FF0000"/>
              </a:solidFill>
            </a:rPr>
            <a:t>كونت</a:t>
          </a:r>
          <a:r>
            <a:rPr lang="ar-SA" sz="2900" b="1" kern="1200" dirty="0" smtClean="0"/>
            <a:t> هو الدراسة العلمية للمجتمع، </a:t>
          </a:r>
          <a:r>
            <a:rPr lang="ar-SA" sz="2900" b="1" kern="1200" dirty="0" smtClean="0">
              <a:solidFill>
                <a:srgbClr val="FF0000"/>
              </a:solidFill>
            </a:rPr>
            <a:t>أما رينيه </a:t>
          </a:r>
          <a:r>
            <a:rPr lang="ar-SA" sz="2900" b="1" kern="1200" dirty="0" err="1" smtClean="0">
              <a:solidFill>
                <a:srgbClr val="FF0000"/>
              </a:solidFill>
            </a:rPr>
            <a:t>مونييه</a:t>
          </a:r>
          <a:r>
            <a:rPr lang="ar-SA" sz="2900" b="1" kern="1200" dirty="0" smtClean="0">
              <a:solidFill>
                <a:srgbClr val="FF0000"/>
              </a:solidFill>
            </a:rPr>
            <a:t> </a:t>
          </a:r>
          <a:r>
            <a:rPr lang="ar-SA" sz="2900" b="1" kern="1200" dirty="0" smtClean="0"/>
            <a:t>فيعرفه: ”الدراسة الوصفية المقارنة التفسيرية للمجتمعات الإنسانية بحسب ما تشهد به مشاهدتها في الزمان والمكان“ </a:t>
          </a:r>
          <a:endParaRPr lang="ar-SA" sz="2900" b="1" kern="1200" dirty="0"/>
        </a:p>
      </dsp:txBody>
      <dsp:txXfrm>
        <a:off x="7069552" y="-83731"/>
        <a:ext cx="1967753" cy="55411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84F3AA-329A-481C-B536-77CF6B6298CB}">
      <dsp:nvSpPr>
        <dsp:cNvPr id="0" name=""/>
        <dsp:cNvSpPr/>
      </dsp:nvSpPr>
      <dsp:spPr>
        <a:xfrm>
          <a:off x="3828271" y="2063593"/>
          <a:ext cx="1393031" cy="1393031"/>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rtl="1">
            <a:lnSpc>
              <a:spcPct val="90000"/>
            </a:lnSpc>
            <a:spcBef>
              <a:spcPct val="0"/>
            </a:spcBef>
            <a:spcAft>
              <a:spcPct val="35000"/>
            </a:spcAft>
          </a:pPr>
          <a:r>
            <a:rPr lang="ar-SA" sz="3400" b="1" kern="1200" dirty="0" smtClean="0"/>
            <a:t>الإطار العام</a:t>
          </a:r>
          <a:endParaRPr lang="ar-SA" sz="3400" b="1" kern="1200" dirty="0"/>
        </a:p>
      </dsp:txBody>
      <dsp:txXfrm>
        <a:off x="4032276" y="2267598"/>
        <a:ext cx="985021" cy="985021"/>
      </dsp:txXfrm>
    </dsp:sp>
    <dsp:sp modelId="{0749F34F-878E-4782-BD91-267A65A91FBA}">
      <dsp:nvSpPr>
        <dsp:cNvPr id="0" name=""/>
        <dsp:cNvSpPr/>
      </dsp:nvSpPr>
      <dsp:spPr>
        <a:xfrm rot="16200000">
          <a:off x="4435151" y="1662728"/>
          <a:ext cx="179269" cy="47363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a:off x="4462042" y="1784345"/>
        <a:ext cx="125488" cy="284178"/>
      </dsp:txXfrm>
    </dsp:sp>
    <dsp:sp modelId="{22F81C4B-05E5-4071-BB89-3069A861C68B}">
      <dsp:nvSpPr>
        <dsp:cNvPr id="0" name=""/>
        <dsp:cNvSpPr/>
      </dsp:nvSpPr>
      <dsp:spPr>
        <a:xfrm>
          <a:off x="2364543" y="-106794"/>
          <a:ext cx="4320486" cy="1832142"/>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t>التحليل السوسيولوجي</a:t>
          </a:r>
        </a:p>
        <a:p>
          <a:pPr lvl="0" algn="ctr" defTabSz="1066800" rtl="1">
            <a:lnSpc>
              <a:spcPct val="90000"/>
            </a:lnSpc>
            <a:spcBef>
              <a:spcPct val="0"/>
            </a:spcBef>
            <a:spcAft>
              <a:spcPct val="35000"/>
            </a:spcAft>
          </a:pPr>
          <a:r>
            <a:rPr lang="ar-SA" sz="2400" b="1" kern="1200" dirty="0" smtClean="0"/>
            <a:t>الثقافة الإنسانية  والمجتمع والمنظور والمنهج العلمي</a:t>
          </a:r>
          <a:endParaRPr lang="ar-SA" sz="2400" b="1" kern="1200" dirty="0"/>
        </a:p>
      </dsp:txBody>
      <dsp:txXfrm>
        <a:off x="2997264" y="161517"/>
        <a:ext cx="3055044" cy="1295520"/>
      </dsp:txXfrm>
    </dsp:sp>
    <dsp:sp modelId="{992A2603-6DF4-4915-8374-048BB9468918}">
      <dsp:nvSpPr>
        <dsp:cNvPr id="0" name=""/>
        <dsp:cNvSpPr/>
      </dsp:nvSpPr>
      <dsp:spPr>
        <a:xfrm>
          <a:off x="5237395" y="2523293"/>
          <a:ext cx="38768" cy="473630"/>
        </a:xfrm>
        <a:prstGeom prst="rightArrow">
          <a:avLst>
            <a:gd name="adj1" fmla="val 60000"/>
            <a:gd name="adj2" fmla="val 50000"/>
          </a:avLst>
        </a:prstGeom>
        <a:solidFill>
          <a:schemeClr val="accent4">
            <a:hueOff val="2494993"/>
            <a:satOff val="-13796"/>
            <a:lumOff val="-11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a:off x="5237395" y="2618019"/>
        <a:ext cx="27138" cy="284178"/>
      </dsp:txXfrm>
    </dsp:sp>
    <dsp:sp modelId="{0F0381A7-5511-4E68-B145-71E489AB8C78}">
      <dsp:nvSpPr>
        <dsp:cNvPr id="0" name=""/>
        <dsp:cNvSpPr/>
      </dsp:nvSpPr>
      <dsp:spPr>
        <a:xfrm>
          <a:off x="5294451" y="1872211"/>
          <a:ext cx="3739467" cy="1775794"/>
        </a:xfrm>
        <a:prstGeom prst="ellipse">
          <a:avLst/>
        </a:prstGeom>
        <a:solidFill>
          <a:schemeClr val="accent4">
            <a:hueOff val="2494993"/>
            <a:satOff val="-13796"/>
            <a:lumOff val="-117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t>الوحدات الأساسية للحياة الاجتماعية</a:t>
          </a:r>
        </a:p>
        <a:p>
          <a:pPr lvl="0" algn="ctr" defTabSz="889000" rtl="1">
            <a:lnSpc>
              <a:spcPct val="90000"/>
            </a:lnSpc>
            <a:spcBef>
              <a:spcPct val="0"/>
            </a:spcBef>
            <a:spcAft>
              <a:spcPct val="35000"/>
            </a:spcAft>
          </a:pPr>
          <a:r>
            <a:rPr lang="ar-SA" sz="2000" b="1" kern="1200" dirty="0" smtClean="0"/>
            <a:t>الأفعال والعلاقات والشخصية والجماعات والتنظيمات</a:t>
          </a:r>
          <a:endParaRPr lang="ar-SA" sz="2000" b="1" kern="1200" dirty="0"/>
        </a:p>
      </dsp:txBody>
      <dsp:txXfrm>
        <a:off x="5842083" y="2132270"/>
        <a:ext cx="2644203" cy="1255676"/>
      </dsp:txXfrm>
    </dsp:sp>
    <dsp:sp modelId="{92DE4F97-7FDF-4FF5-8510-0DC5F8FEA729}">
      <dsp:nvSpPr>
        <dsp:cNvPr id="0" name=""/>
        <dsp:cNvSpPr/>
      </dsp:nvSpPr>
      <dsp:spPr>
        <a:xfrm rot="5400000">
          <a:off x="4391418" y="3463897"/>
          <a:ext cx="266735" cy="473630"/>
        </a:xfrm>
        <a:prstGeom prst="rightArrow">
          <a:avLst>
            <a:gd name="adj1" fmla="val 60000"/>
            <a:gd name="adj2" fmla="val 50000"/>
          </a:avLst>
        </a:prstGeom>
        <a:solidFill>
          <a:schemeClr val="accent4">
            <a:hueOff val="4989986"/>
            <a:satOff val="-27591"/>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a:off x="4431428" y="3518613"/>
        <a:ext cx="186715" cy="284178"/>
      </dsp:txXfrm>
    </dsp:sp>
    <dsp:sp modelId="{C65F5E07-7CF4-456F-B964-1A1B14CE4480}">
      <dsp:nvSpPr>
        <dsp:cNvPr id="0" name=""/>
        <dsp:cNvSpPr/>
      </dsp:nvSpPr>
      <dsp:spPr>
        <a:xfrm>
          <a:off x="2283399" y="3959899"/>
          <a:ext cx="4482774" cy="1393031"/>
        </a:xfrm>
        <a:prstGeom prst="ellipse">
          <a:avLst/>
        </a:prstGeom>
        <a:solidFill>
          <a:schemeClr val="accent4">
            <a:hueOff val="4989986"/>
            <a:satOff val="-27591"/>
            <a:lumOff val="-235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t>العمليات الاجتماعية الأساسية</a:t>
          </a:r>
        </a:p>
        <a:p>
          <a:pPr lvl="0" algn="ctr" defTabSz="889000" rtl="1">
            <a:lnSpc>
              <a:spcPct val="90000"/>
            </a:lnSpc>
            <a:spcBef>
              <a:spcPct val="0"/>
            </a:spcBef>
            <a:spcAft>
              <a:spcPct val="35000"/>
            </a:spcAft>
          </a:pPr>
          <a:r>
            <a:rPr lang="ar-SA" sz="2000" b="1" kern="1200" dirty="0" smtClean="0"/>
            <a:t>التباين والتعاون والتنشئة والضبط والانحراف الاجتماعي والتكامل والتغير الاجتماعي</a:t>
          </a:r>
          <a:endParaRPr lang="ar-SA" sz="2000" b="1" kern="1200" dirty="0"/>
        </a:p>
      </dsp:txBody>
      <dsp:txXfrm>
        <a:off x="2939886" y="4163904"/>
        <a:ext cx="3169800" cy="985021"/>
      </dsp:txXfrm>
    </dsp:sp>
    <dsp:sp modelId="{454662B0-4376-4558-B012-8D3ED15D06B4}">
      <dsp:nvSpPr>
        <dsp:cNvPr id="0" name=""/>
        <dsp:cNvSpPr/>
      </dsp:nvSpPr>
      <dsp:spPr>
        <a:xfrm rot="10800000">
          <a:off x="3620028" y="2523293"/>
          <a:ext cx="147158" cy="473630"/>
        </a:xfrm>
        <a:prstGeom prst="rightArrow">
          <a:avLst>
            <a:gd name="adj1" fmla="val 60000"/>
            <a:gd name="adj2" fmla="val 50000"/>
          </a:avLst>
        </a:prstGeom>
        <a:solidFill>
          <a:schemeClr val="accent4">
            <a:hueOff val="7484979"/>
            <a:satOff val="-41387"/>
            <a:lumOff val="-352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10800000">
        <a:off x="3664175" y="2618019"/>
        <a:ext cx="103011" cy="284178"/>
      </dsp:txXfrm>
    </dsp:sp>
    <dsp:sp modelId="{A0249A2D-B006-446C-A23A-0F76A8A80D13}">
      <dsp:nvSpPr>
        <dsp:cNvPr id="0" name=""/>
        <dsp:cNvSpPr/>
      </dsp:nvSpPr>
      <dsp:spPr>
        <a:xfrm>
          <a:off x="0" y="1944217"/>
          <a:ext cx="3550613" cy="1631782"/>
        </a:xfrm>
        <a:prstGeom prst="ellipse">
          <a:avLst/>
        </a:prstGeom>
        <a:solidFill>
          <a:schemeClr val="accent4">
            <a:hueOff val="7484979"/>
            <a:satOff val="-41387"/>
            <a:lumOff val="-352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t>النظم الاجتماعية الأساسية</a:t>
          </a:r>
        </a:p>
        <a:p>
          <a:pPr lvl="0" algn="ctr" defTabSz="889000" rtl="1">
            <a:lnSpc>
              <a:spcPct val="90000"/>
            </a:lnSpc>
            <a:spcBef>
              <a:spcPct val="0"/>
            </a:spcBef>
            <a:spcAft>
              <a:spcPct val="35000"/>
            </a:spcAft>
          </a:pPr>
          <a:r>
            <a:rPr lang="ar-SA" sz="2000" b="1" kern="1200" dirty="0" smtClean="0"/>
            <a:t>الأسرة والقرابة والنظام الاقتصادي والسياسي والديني والتربوي </a:t>
          </a:r>
          <a:endParaRPr lang="ar-SA" sz="2000" b="1" kern="1200" dirty="0"/>
        </a:p>
      </dsp:txBody>
      <dsp:txXfrm>
        <a:off x="519975" y="2183186"/>
        <a:ext cx="2510663" cy="1153844"/>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2362200" y="4038600"/>
            <a:ext cx="6477000" cy="1828800"/>
          </a:xfrm>
        </p:spPr>
        <p:txBody>
          <a:bodyPr anchor="b"/>
          <a:lstStyle>
            <a:lvl1pPr>
              <a:defRPr cap="all" baseline="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F692333-B895-4C5F-AE5F-38E4D17DF2FA}" type="datetimeFigureOut">
              <a:rPr lang="ar-SA" smtClean="0"/>
              <a:pPr/>
              <a:t>20/11/34</a:t>
            </a:fld>
            <a:endParaRPr lang="ar-SA"/>
          </a:p>
        </p:txBody>
      </p:sp>
      <p:sp>
        <p:nvSpPr>
          <p:cNvPr id="17" name="عنصر نائب للتذييل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ar-SA"/>
          </a:p>
        </p:txBody>
      </p:sp>
      <p:sp>
        <p:nvSpPr>
          <p:cNvPr id="29" name="عنصر نائب لرقم الشريحة 28"/>
          <p:cNvSpPr>
            <a:spLocks noGrp="1"/>
          </p:cNvSpPr>
          <p:nvPr>
            <p:ph type="sldNum" sz="quarter" idx="12"/>
          </p:nvPr>
        </p:nvSpPr>
        <p:spPr>
          <a:xfrm>
            <a:off x="8001000" y="228600"/>
            <a:ext cx="838200" cy="381000"/>
          </a:xfrm>
        </p:spPr>
        <p:txBody>
          <a:bodyPr/>
          <a:lstStyle>
            <a:lvl1pPr>
              <a:defRPr>
                <a:solidFill>
                  <a:schemeClr val="tx2"/>
                </a:solidFill>
              </a:defRPr>
            </a:lvl1pPr>
          </a:lstStyle>
          <a:p>
            <a:fld id="{51C7957A-5E25-40E5-82F0-3F2396CE55D7}"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612648" y="228600"/>
            <a:ext cx="8153400" cy="990600"/>
          </a:xfrm>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2F692333-B895-4C5F-AE5F-38E4D17DF2FA}" type="datetimeFigureOut">
              <a:rPr lang="ar-SA" smtClean="0"/>
              <a:pPr/>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lvl1pPr>
              <a:defRPr>
                <a:solidFill>
                  <a:srgbClr val="FFFFFF"/>
                </a:solidFill>
              </a:defRPr>
            </a:lvl1pPr>
          </a:lstStyle>
          <a:p>
            <a:fld id="{51C7957A-5E25-40E5-82F0-3F2396CE55D7}" type="slidenum">
              <a:rPr lang="ar-SA" smtClean="0"/>
              <a:pPr/>
              <a:t>‹#›</a:t>
            </a:fld>
            <a:endParaRPr lang="ar-SA"/>
          </a:p>
        </p:txBody>
      </p:sp>
      <p:sp>
        <p:nvSpPr>
          <p:cNvPr id="8" name="عنصر نائب للمحتوى 7"/>
          <p:cNvSpPr>
            <a:spLocks noGrp="1"/>
          </p:cNvSpPr>
          <p:nvPr>
            <p:ph sz="quarter" idx="1"/>
          </p:nvPr>
        </p:nvSpPr>
        <p:spPr>
          <a:xfrm>
            <a:off x="612648" y="1600200"/>
            <a:ext cx="8153400" cy="44958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7" name="مستطيل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2F692333-B895-4C5F-AE5F-38E4D17DF2FA}" type="datetimeFigureOut">
              <a:rPr lang="ar-SA" smtClean="0"/>
              <a:pPr/>
              <a:t>20/11/34</a:t>
            </a:fld>
            <a:endParaRPr lang="ar-SA"/>
          </a:p>
        </p:txBody>
      </p:sp>
      <p:sp>
        <p:nvSpPr>
          <p:cNvPr id="13" name="عنصر نائب لرقم الشريحة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1C7957A-5E25-40E5-82F0-3F2396CE55D7}" type="slidenum">
              <a:rPr lang="ar-SA" smtClean="0"/>
              <a:pPr/>
              <a:t>‹#›</a:t>
            </a:fld>
            <a:endParaRPr lang="ar-SA"/>
          </a:p>
        </p:txBody>
      </p:sp>
      <p:sp>
        <p:nvSpPr>
          <p:cNvPr id="14" name="عنصر نائب للتذييل 13"/>
          <p:cNvSpPr>
            <a:spLocks noGrp="1"/>
          </p:cNvSpPr>
          <p:nvPr>
            <p:ph type="ftr" sz="quarter" idx="12"/>
          </p:nvPr>
        </p:nvSpPr>
        <p:spPr/>
        <p:txBody>
          <a:bodyPr/>
          <a:lstStyle/>
          <a:p>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9" name="عنصر نائب للمحتوى 8"/>
          <p:cNvSpPr>
            <a:spLocks noGrp="1"/>
          </p:cNvSpPr>
          <p:nvPr>
            <p:ph sz="quarter" idx="1"/>
          </p:nvPr>
        </p:nvSpPr>
        <p:spPr>
          <a:xfrm>
            <a:off x="609600" y="1589567"/>
            <a:ext cx="38862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844901" y="1589567"/>
            <a:ext cx="38862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8" name="عنصر نائب للتاريخ 7"/>
          <p:cNvSpPr>
            <a:spLocks noGrp="1"/>
          </p:cNvSpPr>
          <p:nvPr>
            <p:ph type="dt" sz="half" idx="15"/>
          </p:nvPr>
        </p:nvSpPr>
        <p:spPr/>
        <p:txBody>
          <a:bodyPr rtlCol="0"/>
          <a:lstStyle/>
          <a:p>
            <a:fld id="{2F692333-B895-4C5F-AE5F-38E4D17DF2FA}" type="datetimeFigureOut">
              <a:rPr lang="ar-SA" smtClean="0"/>
              <a:pPr/>
              <a:t>20/11/34</a:t>
            </a:fld>
            <a:endParaRPr lang="ar-SA"/>
          </a:p>
        </p:txBody>
      </p:sp>
      <p:sp>
        <p:nvSpPr>
          <p:cNvPr id="10" name="عنصر نائب لرقم الشريحة 9"/>
          <p:cNvSpPr>
            <a:spLocks noGrp="1"/>
          </p:cNvSpPr>
          <p:nvPr>
            <p:ph type="sldNum" sz="quarter" idx="16"/>
          </p:nvPr>
        </p:nvSpPr>
        <p:spPr/>
        <p:txBody>
          <a:bodyPr rtlCol="0"/>
          <a:lstStyle/>
          <a:p>
            <a:fld id="{51C7957A-5E25-40E5-82F0-3F2396CE55D7}" type="slidenum">
              <a:rPr lang="ar-SA" smtClean="0"/>
              <a:pPr/>
              <a:t>‹#›</a:t>
            </a:fld>
            <a:endParaRPr lang="ar-SA"/>
          </a:p>
        </p:txBody>
      </p:sp>
      <p:sp>
        <p:nvSpPr>
          <p:cNvPr id="12" name="عنصر نائب للتذييل 11"/>
          <p:cNvSpPr>
            <a:spLocks noGrp="1"/>
          </p:cNvSpPr>
          <p:nvPr>
            <p:ph type="ftr" sz="quarter" idx="17"/>
          </p:nvPr>
        </p:nvSpPr>
        <p:spPr/>
        <p:txBody>
          <a:bodyPr rtlCol="0"/>
          <a:lstStyle/>
          <a:p>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73050"/>
            <a:ext cx="8153400" cy="869950"/>
          </a:xfrm>
        </p:spPr>
        <p:txBody>
          <a:bodyPr anchor="ctr"/>
          <a:lstStyle>
            <a:lvl1pPr>
              <a:defRPr/>
            </a:lvl1pPr>
          </a:lstStyle>
          <a:p>
            <a:r>
              <a:rPr kumimoji="0" lang="ar-SA" smtClean="0"/>
              <a:t>انقر لتحرير نمط العنوان الرئيسي</a:t>
            </a:r>
            <a:endParaRPr kumimoji="0" lang="en-US"/>
          </a:p>
        </p:txBody>
      </p:sp>
      <p:sp>
        <p:nvSpPr>
          <p:cNvPr id="11" name="عنصر نائب للمحتوى 10"/>
          <p:cNvSpPr>
            <a:spLocks noGrp="1"/>
          </p:cNvSpPr>
          <p:nvPr>
            <p:ph sz="quarter" idx="2"/>
          </p:nvPr>
        </p:nvSpPr>
        <p:spPr>
          <a:xfrm>
            <a:off x="609600" y="2438400"/>
            <a:ext cx="3886200" cy="35814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800600" y="2438400"/>
            <a:ext cx="3886200" cy="35814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5"/>
          </p:nvPr>
        </p:nvSpPr>
        <p:spPr/>
        <p:txBody>
          <a:bodyPr rtlCol="0"/>
          <a:lstStyle/>
          <a:p>
            <a:fld id="{2F692333-B895-4C5F-AE5F-38E4D17DF2FA}" type="datetimeFigureOut">
              <a:rPr lang="ar-SA" smtClean="0"/>
              <a:pPr/>
              <a:t>20/11/34</a:t>
            </a:fld>
            <a:endParaRPr lang="ar-SA"/>
          </a:p>
        </p:txBody>
      </p:sp>
      <p:sp>
        <p:nvSpPr>
          <p:cNvPr id="12" name="عنصر نائب لرقم الشريحة 11"/>
          <p:cNvSpPr>
            <a:spLocks noGrp="1"/>
          </p:cNvSpPr>
          <p:nvPr>
            <p:ph type="sldNum" sz="quarter" idx="16"/>
          </p:nvPr>
        </p:nvSpPr>
        <p:spPr/>
        <p:txBody>
          <a:bodyPr rtlCol="0"/>
          <a:lstStyle/>
          <a:p>
            <a:fld id="{51C7957A-5E25-40E5-82F0-3F2396CE55D7}" type="slidenum">
              <a:rPr lang="ar-SA" smtClean="0"/>
              <a:pPr/>
              <a:t>‹#›</a:t>
            </a:fld>
            <a:endParaRPr lang="ar-SA"/>
          </a:p>
        </p:txBody>
      </p:sp>
      <p:sp>
        <p:nvSpPr>
          <p:cNvPr id="14" name="عنصر نائب للتذييل 13"/>
          <p:cNvSpPr>
            <a:spLocks noGrp="1"/>
          </p:cNvSpPr>
          <p:nvPr>
            <p:ph type="ftr" sz="quarter" idx="17"/>
          </p:nvPr>
        </p:nvSpPr>
        <p:spPr/>
        <p:txBody>
          <a:bodyPr rtlCol="0"/>
          <a:lstStyle/>
          <a:p>
            <a:endParaRPr lang="ar-SA"/>
          </a:p>
        </p:txBody>
      </p:sp>
      <p:sp>
        <p:nvSpPr>
          <p:cNvPr id="16" name="عنصر نائب للنص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5" name="عنصر نائب للنص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2F692333-B895-4C5F-AE5F-38E4D17DF2FA}" type="datetimeFigureOut">
              <a:rPr lang="ar-SA" smtClean="0"/>
              <a:pPr/>
              <a:t>20/11/34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lvl1pPr>
              <a:defRPr>
                <a:solidFill>
                  <a:srgbClr val="FFFFFF"/>
                </a:solidFill>
              </a:defRPr>
            </a:lvl1pPr>
          </a:lstStyle>
          <a:p>
            <a:fld id="{51C7957A-5E25-40E5-82F0-3F2396CE55D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F692333-B895-4C5F-AE5F-38E4D17DF2FA}" type="datetimeFigureOut">
              <a:rPr lang="ar-SA" smtClean="0"/>
              <a:pPr/>
              <a:t>20/11/34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0" y="6248400"/>
            <a:ext cx="533400" cy="381000"/>
          </a:xfrm>
        </p:spPr>
        <p:txBody>
          <a:bodyPr/>
          <a:lstStyle>
            <a:lvl1pPr>
              <a:defRPr>
                <a:solidFill>
                  <a:schemeClr val="tx2"/>
                </a:solidFill>
              </a:defRPr>
            </a:lvl1pPr>
          </a:lstStyle>
          <a:p>
            <a:fld id="{51C7957A-5E25-40E5-82F0-3F2396CE55D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3050"/>
            <a:ext cx="8077200" cy="869950"/>
          </a:xfrm>
        </p:spPr>
        <p:txBody>
          <a:bodyPr anchor="ctr"/>
          <a:lstStyle>
            <a:lvl1pPr algn="l">
              <a:buNone/>
              <a:defRPr sz="4400" b="0"/>
            </a:lvl1p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2F692333-B895-4C5F-AE5F-38E4D17DF2FA}" type="datetimeFigureOut">
              <a:rPr lang="ar-SA" smtClean="0"/>
              <a:pPr/>
              <a:t>20/11/34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lvl1pPr>
              <a:defRPr>
                <a:solidFill>
                  <a:srgbClr val="FFFFFF"/>
                </a:solidFill>
              </a:defRPr>
            </a:lvl1pPr>
          </a:lstStyle>
          <a:p>
            <a:fld id="{51C7957A-5E25-40E5-82F0-3F2396CE55D7}" type="slidenum">
              <a:rPr lang="ar-SA" smtClean="0"/>
              <a:pPr/>
              <a:t>‹#›</a:t>
            </a:fld>
            <a:endParaRPr lang="ar-SA"/>
          </a:p>
        </p:txBody>
      </p:sp>
      <p:sp>
        <p:nvSpPr>
          <p:cNvPr id="3" name="عنصر نائب للنص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9" name="عنصر نائب للمحتوى 8"/>
          <p:cNvSpPr>
            <a:spLocks noGrp="1"/>
          </p:cNvSpPr>
          <p:nvPr>
            <p:ph sz="quarter" idx="1"/>
          </p:nvPr>
        </p:nvSpPr>
        <p:spPr>
          <a:xfrm>
            <a:off x="2362200" y="1752600"/>
            <a:ext cx="6400800" cy="44196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8" name="مستطيل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ar-SA" smtClean="0"/>
              <a:t>انقر لتحرير نمط العنوان الرئيسي</a:t>
            </a:r>
            <a:endParaRPr kumimoji="0" lang="en-US"/>
          </a:p>
        </p:txBody>
      </p:sp>
      <p:sp>
        <p:nvSpPr>
          <p:cNvPr id="11" name="مستطيل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عنصر نائب للتاريخ 11"/>
          <p:cNvSpPr>
            <a:spLocks noGrp="1"/>
          </p:cNvSpPr>
          <p:nvPr>
            <p:ph type="dt" sz="half" idx="10"/>
          </p:nvPr>
        </p:nvSpPr>
        <p:spPr>
          <a:xfrm>
            <a:off x="6248400" y="6248400"/>
            <a:ext cx="2667000" cy="365125"/>
          </a:xfrm>
        </p:spPr>
        <p:txBody>
          <a:bodyPr rtlCol="0"/>
          <a:lstStyle/>
          <a:p>
            <a:fld id="{2F692333-B895-4C5F-AE5F-38E4D17DF2FA}" type="datetimeFigureOut">
              <a:rPr lang="ar-SA" smtClean="0"/>
              <a:pPr/>
              <a:t>20/11/34</a:t>
            </a:fld>
            <a:endParaRPr lang="ar-SA"/>
          </a:p>
        </p:txBody>
      </p:sp>
      <p:sp>
        <p:nvSpPr>
          <p:cNvPr id="13" name="عنصر نائب لرقم الشريحة 12"/>
          <p:cNvSpPr>
            <a:spLocks noGrp="1"/>
          </p:cNvSpPr>
          <p:nvPr>
            <p:ph type="sldNum" sz="quarter" idx="11"/>
          </p:nvPr>
        </p:nvSpPr>
        <p:spPr>
          <a:xfrm>
            <a:off x="0" y="4667249"/>
            <a:ext cx="1447800" cy="663578"/>
          </a:xfrm>
        </p:spPr>
        <p:txBody>
          <a:bodyPr rtlCol="0"/>
          <a:lstStyle>
            <a:lvl1pPr>
              <a:defRPr sz="2800"/>
            </a:lvl1pPr>
          </a:lstStyle>
          <a:p>
            <a:fld id="{51C7957A-5E25-40E5-82F0-3F2396CE55D7}" type="slidenum">
              <a:rPr lang="ar-SA" smtClean="0"/>
              <a:pPr/>
              <a:t>‹#›</a:t>
            </a:fld>
            <a:endParaRPr lang="ar-SA"/>
          </a:p>
        </p:txBody>
      </p:sp>
      <p:sp>
        <p:nvSpPr>
          <p:cNvPr id="14" name="عنصر نائب للتذييل 13"/>
          <p:cNvSpPr>
            <a:spLocks noGrp="1"/>
          </p:cNvSpPr>
          <p:nvPr>
            <p:ph type="ftr" sz="quarter" idx="12"/>
          </p:nvPr>
        </p:nvSpPr>
        <p:spPr>
          <a:xfrm>
            <a:off x="1600200" y="6248206"/>
            <a:ext cx="4572000" cy="365125"/>
          </a:xfrm>
        </p:spPr>
        <p:txBody>
          <a:bodyPr rtlCol="0"/>
          <a:lstStyle/>
          <a:p>
            <a:endParaRPr lang="ar-SA"/>
          </a:p>
        </p:txBody>
      </p:sp>
      <p:sp>
        <p:nvSpPr>
          <p:cNvPr id="3" name="عنصر نائب للصورة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ar-SA" smtClean="0"/>
              <a:t>انقر فوق الرمز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F692333-B895-4C5F-AE5F-38E4D17DF2FA}" type="datetimeFigureOut">
              <a:rPr lang="ar-SA" smtClean="0"/>
              <a:pPr/>
              <a:t>20/11/34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1C7957A-5E25-40E5-82F0-3F2396CE55D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609600"/>
            <a:ext cx="2057400" cy="55165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609600"/>
            <a:ext cx="5562600" cy="5516564"/>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6553200" y="6248402"/>
            <a:ext cx="2209800" cy="365125"/>
          </a:xfrm>
        </p:spPr>
        <p:txBody>
          <a:bodyPr/>
          <a:lstStyle/>
          <a:p>
            <a:fld id="{2F692333-B895-4C5F-AE5F-38E4D17DF2FA}" type="datetimeFigureOut">
              <a:rPr lang="ar-SA" smtClean="0"/>
              <a:pPr/>
              <a:t>20/11/34</a:t>
            </a:fld>
            <a:endParaRPr lang="ar-SA"/>
          </a:p>
        </p:txBody>
      </p:sp>
      <p:sp>
        <p:nvSpPr>
          <p:cNvPr id="5" name="عنصر نائب للتذييل 4"/>
          <p:cNvSpPr>
            <a:spLocks noGrp="1"/>
          </p:cNvSpPr>
          <p:nvPr>
            <p:ph type="ftr" sz="quarter" idx="11"/>
          </p:nvPr>
        </p:nvSpPr>
        <p:spPr>
          <a:xfrm>
            <a:off x="457201" y="6248207"/>
            <a:ext cx="5573483" cy="365125"/>
          </a:xfrm>
        </p:spPr>
        <p:txBody>
          <a:bodyPr/>
          <a:lstStyle/>
          <a:p>
            <a:endParaRPr lang="ar-SA"/>
          </a:p>
        </p:txBody>
      </p:sp>
      <p:sp>
        <p:nvSpPr>
          <p:cNvPr id="7" name="مستطيل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مستطيل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مستطيل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rot="5400000">
            <a:off x="5989638" y="144462"/>
            <a:ext cx="533400" cy="244476"/>
          </a:xfrm>
        </p:spPr>
        <p:txBody>
          <a:bodyPr/>
          <a:lstStyle/>
          <a:p>
            <a:fld id="{51C7957A-5E25-40E5-82F0-3F2396CE55D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عنصر نائب للعنوان 21"/>
          <p:cNvSpPr>
            <a:spLocks noGrp="1"/>
          </p:cNvSpPr>
          <p:nvPr>
            <p:ph type="title"/>
          </p:nvPr>
        </p:nvSpPr>
        <p:spPr>
          <a:xfrm>
            <a:off x="609600" y="228600"/>
            <a:ext cx="8153400" cy="9906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F692333-B895-4C5F-AE5F-38E4D17DF2FA}" type="datetimeFigureOut">
              <a:rPr lang="ar-SA" smtClean="0"/>
              <a:pPr/>
              <a:t>20/11/34</a:t>
            </a:fld>
            <a:endParaRPr lang="ar-SA"/>
          </a:p>
        </p:txBody>
      </p:sp>
      <p:sp>
        <p:nvSpPr>
          <p:cNvPr id="3" name="عنصر نائب للتذييل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ar-SA"/>
          </a:p>
        </p:txBody>
      </p:sp>
      <p:sp>
        <p:nvSpPr>
          <p:cNvPr id="7" name="مستطيل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1C7957A-5E25-40E5-82F0-3F2396CE55D7}"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1" eaLnBrk="1" latinLnBrk="0" hangingPunct="1">
        <a:spcBef>
          <a:spcPct val="0"/>
        </a:spcBef>
        <a:buNone/>
        <a:defRPr kumimoji="0" sz="4400" kern="1200">
          <a:solidFill>
            <a:schemeClr val="tx2"/>
          </a:solidFill>
          <a:latin typeface="+mj-lt"/>
          <a:ea typeface="+mj-ea"/>
          <a:cs typeface="+mj-cs"/>
        </a:defRPr>
      </a:lvl1pPr>
    </p:titleStyle>
    <p:bodyStyle>
      <a:lvl1pPr marL="320040" indent="-320040" algn="r" rtl="1"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r" rtl="1"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r" rtl="1"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r" rtl="1"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r" rtl="1"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r" rtl="1"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r" rtl="1"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r" rtl="1"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r" rtl="1"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b="1" dirty="0" smtClean="0"/>
              <a:t>التعريف بعلم الاجتماع</a:t>
            </a:r>
            <a:endParaRPr lang="ar-SA" b="1" dirty="0"/>
          </a:p>
        </p:txBody>
      </p:sp>
      <p:sp>
        <p:nvSpPr>
          <p:cNvPr id="3" name="عنوان فرعي 2"/>
          <p:cNvSpPr>
            <a:spLocks noGrp="1"/>
          </p:cNvSpPr>
          <p:nvPr>
            <p:ph type="subTitle" idx="1"/>
          </p:nvPr>
        </p:nvSpPr>
        <p:spPr/>
        <p:txBody>
          <a:bodyPr/>
          <a:lstStyle/>
          <a:p>
            <a:pPr algn="r"/>
            <a:r>
              <a:rPr lang="ar-SA" b="1" dirty="0" smtClean="0"/>
              <a:t>د. طلعت </a:t>
            </a:r>
            <a:r>
              <a:rPr lang="ar-SA" b="1" dirty="0" err="1" smtClean="0"/>
              <a:t>ابراهيم</a:t>
            </a:r>
            <a:r>
              <a:rPr lang="ar-SA" b="1" dirty="0" smtClean="0"/>
              <a:t> لطفي</a:t>
            </a:r>
            <a:endParaRPr lang="ar-SA"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3394"/>
            <a:ext cx="8229600" cy="1210146"/>
          </a:xfrm>
        </p:spPr>
        <p:txBody>
          <a:bodyPr>
            <a:normAutofit fontScale="90000"/>
          </a:bodyPr>
          <a:lstStyle/>
          <a:p>
            <a:pPr algn="ctr"/>
            <a:r>
              <a:rPr lang="ar-SA" b="1" dirty="0" smtClean="0"/>
              <a:t>الفصل الأول</a:t>
            </a:r>
            <a:br>
              <a:rPr lang="ar-SA" b="1" dirty="0" smtClean="0"/>
            </a:br>
            <a:r>
              <a:rPr lang="ar-SA" b="1" dirty="0" smtClean="0"/>
              <a:t>تعريف بعلم الاجتماع</a:t>
            </a:r>
            <a:endParaRPr lang="ar-SA" b="1" dirty="0"/>
          </a:p>
        </p:txBody>
      </p:sp>
      <p:sp>
        <p:nvSpPr>
          <p:cNvPr id="3" name="عنصر نائب للمحتوى 2"/>
          <p:cNvSpPr>
            <a:spLocks noGrp="1"/>
          </p:cNvSpPr>
          <p:nvPr>
            <p:ph sz="quarter" idx="1"/>
          </p:nvPr>
        </p:nvSpPr>
        <p:spPr>
          <a:xfrm>
            <a:off x="251520" y="1600200"/>
            <a:ext cx="8640960" cy="5257800"/>
          </a:xfrm>
        </p:spPr>
        <p:txBody>
          <a:bodyPr>
            <a:noAutofit/>
          </a:bodyPr>
          <a:lstStyle/>
          <a:p>
            <a:pPr algn="just"/>
            <a:r>
              <a:rPr lang="ar-SA" sz="3200" b="1" dirty="0" smtClean="0"/>
              <a:t>نشأة علم الاجتماع</a:t>
            </a:r>
            <a:r>
              <a:rPr lang="ar-SA" sz="3200" dirty="0" smtClean="0"/>
              <a:t>:</a:t>
            </a:r>
          </a:p>
          <a:p>
            <a:pPr algn="just"/>
            <a:r>
              <a:rPr lang="ar-SA" sz="3200" dirty="0" smtClean="0"/>
              <a:t>مر التفكير الاجتماعي بعدة مراحل حتى انتقل </a:t>
            </a:r>
            <a:r>
              <a:rPr lang="ar-SA" sz="3200" dirty="0" smtClean="0">
                <a:solidFill>
                  <a:srgbClr val="0070C0"/>
                </a:solidFill>
              </a:rPr>
              <a:t>من المرحلة الفلسفية إلى المرحلة العلمية الموضوعية</a:t>
            </a:r>
            <a:r>
              <a:rPr lang="ar-SA" sz="3200" dirty="0" smtClean="0"/>
              <a:t>.</a:t>
            </a:r>
          </a:p>
          <a:p>
            <a:pPr algn="just"/>
            <a:r>
              <a:rPr lang="ar-SA" sz="3200" dirty="0" smtClean="0"/>
              <a:t>اهتم الفلاسفة الاجتماعيون بدراسة المجتمع ووصف ما يجب أن يكون عليه المجتمع، أكثر من اهتمامهم بالمجتمع الواقعي دراسة موضوعية.</a:t>
            </a:r>
          </a:p>
          <a:p>
            <a:pPr algn="just"/>
            <a:r>
              <a:rPr lang="ar-SA" sz="3200" dirty="0" smtClean="0"/>
              <a:t>كان التفكير الاجتماعي في مراحله الأولى </a:t>
            </a:r>
            <a:r>
              <a:rPr lang="ar-SA" sz="3200" dirty="0" smtClean="0">
                <a:solidFill>
                  <a:srgbClr val="0070C0"/>
                </a:solidFill>
              </a:rPr>
              <a:t>مصطبغاً بالصبغة العملية ويهتم بوضع قواعد للوصول إلى تحقيق المجتمع المثالي</a:t>
            </a:r>
            <a:r>
              <a:rPr lang="ar-SA" sz="3200" dirty="0" smtClean="0"/>
              <a:t>، كما يتصوره على سبيل المثال : </a:t>
            </a:r>
            <a:r>
              <a:rPr lang="ar-SA" sz="3200" dirty="0" smtClean="0">
                <a:solidFill>
                  <a:srgbClr val="FF0000"/>
                </a:solidFill>
              </a:rPr>
              <a:t>أفلاطون في كتابه ”الجمهورية“  </a:t>
            </a:r>
            <a:r>
              <a:rPr lang="ar-SA" sz="3200" dirty="0" smtClean="0"/>
              <a:t>وكما عبر عنه أيضاً </a:t>
            </a:r>
            <a:r>
              <a:rPr lang="ar-SA" sz="3200" dirty="0" smtClean="0">
                <a:solidFill>
                  <a:srgbClr val="FF0000"/>
                </a:solidFill>
              </a:rPr>
              <a:t>توماس مور في كتابه ”اليوتوبيا“.</a:t>
            </a:r>
            <a:endParaRPr lang="ar-SA" sz="32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pPr algn="just"/>
            <a:endParaRPr lang="ar-SA" sz="3200" dirty="0" smtClean="0"/>
          </a:p>
          <a:p>
            <a:pPr algn="just"/>
            <a:r>
              <a:rPr lang="ar-SA" sz="3200" dirty="0" smtClean="0"/>
              <a:t>لم يكن التفكير الاجتماعي الفلسفي السابق على نشأة علم الاجتماع تفكيراً موضوعياً يبحث في الظاهر الفعلية، بل كان </a:t>
            </a:r>
            <a:r>
              <a:rPr lang="ar-SA" sz="3200" dirty="0" smtClean="0">
                <a:solidFill>
                  <a:srgbClr val="FF0000"/>
                </a:solidFill>
              </a:rPr>
              <a:t>تفكيراً ذاتياً </a:t>
            </a:r>
            <a:r>
              <a:rPr lang="ar-SA" sz="3200" dirty="0" smtClean="0"/>
              <a:t>أي مثالاً يتخيله الفيلسوف.</a:t>
            </a:r>
          </a:p>
          <a:p>
            <a:pPr algn="just"/>
            <a:r>
              <a:rPr lang="ar-SA" sz="3200" dirty="0" smtClean="0"/>
              <a:t>كان أيضاً تفكيراً </a:t>
            </a:r>
            <a:r>
              <a:rPr lang="ar-SA" sz="3200" dirty="0" smtClean="0">
                <a:solidFill>
                  <a:srgbClr val="FF0000"/>
                </a:solidFill>
              </a:rPr>
              <a:t>معيارياً</a:t>
            </a:r>
            <a:r>
              <a:rPr lang="ar-SA" sz="3200" dirty="0" smtClean="0"/>
              <a:t> يلتزم بتحقيق العدالة والرفاهية.</a:t>
            </a:r>
          </a:p>
          <a:p>
            <a:pPr algn="just"/>
            <a:r>
              <a:rPr lang="ar-SA" sz="3200" dirty="0" smtClean="0"/>
              <a:t>كان تفكيراً </a:t>
            </a:r>
            <a:r>
              <a:rPr lang="ar-SA" sz="3200" dirty="0" smtClean="0">
                <a:solidFill>
                  <a:srgbClr val="FF0000"/>
                </a:solidFill>
              </a:rPr>
              <a:t>غائياً</a:t>
            </a:r>
            <a:r>
              <a:rPr lang="ar-SA" sz="3200" dirty="0" smtClean="0"/>
              <a:t> يسعى لهدف معين.</a:t>
            </a:r>
          </a:p>
          <a:p>
            <a:pPr algn="just"/>
            <a:r>
              <a:rPr lang="ar-SA" sz="3200" dirty="0" smtClean="0"/>
              <a:t>الفلسفة الاجتماعية إذن أقدم في الظهور من علم الاجتماع. لقد نمت في اليونان القديمة، وتبلورت في العصور الوسطى، وازدهرت في القرن الثامن عشر (عصر التنوير) الذي سبق مولد علم الاجتماع.</a:t>
            </a:r>
          </a:p>
          <a:p>
            <a:pPr algn="just"/>
            <a:endParaRPr lang="ar-SA"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pPr algn="just"/>
            <a:endParaRPr lang="ar-SA" sz="3200" dirty="0" smtClean="0"/>
          </a:p>
          <a:p>
            <a:pPr algn="just"/>
            <a:r>
              <a:rPr lang="ar-SA" sz="3200" dirty="0" smtClean="0"/>
              <a:t>بدأ علم الاجتماع بالظهور </a:t>
            </a:r>
            <a:r>
              <a:rPr lang="ar-SA" sz="3200" dirty="0" smtClean="0">
                <a:solidFill>
                  <a:srgbClr val="0070C0"/>
                </a:solidFill>
              </a:rPr>
              <a:t>كعلم مستقل </a:t>
            </a:r>
            <a:r>
              <a:rPr lang="ar-SA" sz="3200" dirty="0" smtClean="0"/>
              <a:t>منذ حوالي </a:t>
            </a:r>
            <a:r>
              <a:rPr lang="ar-SA" sz="3200" dirty="0" smtClean="0">
                <a:solidFill>
                  <a:srgbClr val="00B050"/>
                </a:solidFill>
              </a:rPr>
              <a:t>منتصف القرن التاسع عشر.</a:t>
            </a:r>
          </a:p>
          <a:p>
            <a:pPr algn="just"/>
            <a:r>
              <a:rPr lang="ar-SA" sz="3200" dirty="0" smtClean="0"/>
              <a:t>حيث بدأت ظهور فكرة </a:t>
            </a:r>
            <a:r>
              <a:rPr lang="ar-SA" sz="3200" dirty="0" smtClean="0">
                <a:solidFill>
                  <a:srgbClr val="00B050"/>
                </a:solidFill>
              </a:rPr>
              <a:t>”القوانين الوضعية“ </a:t>
            </a:r>
            <a:r>
              <a:rPr lang="ar-SA" sz="3200" dirty="0" smtClean="0"/>
              <a:t>، بمعنى أن الظواهر الاجتماعية تخضع كغيرها من الظواهر لقوانين تنظم سيرها وتطورها.</a:t>
            </a:r>
          </a:p>
          <a:p>
            <a:pPr algn="just"/>
            <a:r>
              <a:rPr lang="ar-SA" sz="3200" dirty="0" smtClean="0"/>
              <a:t>وكان هذا الشعور هو العامل الحاسم في تطور الدراسات الاجتماعية وخضوعها للتفكير العلمي، الذي بدأ يقوى ليتغلب على الاتجاهات الفلسفية والغائية في نهاية القرن التاسع عشر.</a:t>
            </a:r>
          </a:p>
          <a:p>
            <a:pPr algn="just"/>
            <a:endParaRPr lang="ar-SA" sz="3200" dirty="0" smtClean="0"/>
          </a:p>
          <a:p>
            <a:pPr algn="just"/>
            <a:endParaRPr lang="ar-SA"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pPr algn="just"/>
            <a:endParaRPr lang="ar-SA" sz="3200" dirty="0" smtClean="0"/>
          </a:p>
          <a:p>
            <a:pPr algn="just"/>
            <a:r>
              <a:rPr lang="ar-SA" sz="3200" dirty="0" smtClean="0"/>
              <a:t>حقق علم الاجتماع تقدماً حاسماً خلال النصف الأول من القرن العشرين، بفضل كثير من العلماء الاجتماعيين أمثال ”</a:t>
            </a:r>
            <a:r>
              <a:rPr lang="ar-SA" sz="3200" dirty="0" smtClean="0">
                <a:solidFill>
                  <a:srgbClr val="FF0000"/>
                </a:solidFill>
              </a:rPr>
              <a:t>هربرت سبنسر</a:t>
            </a:r>
            <a:r>
              <a:rPr lang="ar-SA" sz="3200" dirty="0" smtClean="0"/>
              <a:t>“ في انجلترا، و ”</a:t>
            </a:r>
            <a:r>
              <a:rPr lang="ar-SA" sz="3200" dirty="0" smtClean="0">
                <a:solidFill>
                  <a:srgbClr val="FF0000"/>
                </a:solidFill>
              </a:rPr>
              <a:t>أميل دوركايم</a:t>
            </a:r>
            <a:r>
              <a:rPr lang="ar-SA" sz="3200" dirty="0" smtClean="0"/>
              <a:t>“ في فرنسا، </a:t>
            </a:r>
            <a:r>
              <a:rPr lang="ar-SA" sz="3200" dirty="0" smtClean="0">
                <a:solidFill>
                  <a:srgbClr val="FF0000"/>
                </a:solidFill>
              </a:rPr>
              <a:t>و“ماكس فيبر</a:t>
            </a:r>
            <a:r>
              <a:rPr lang="ar-SA" sz="3200" dirty="0" smtClean="0"/>
              <a:t>“ في ألمانيا، و ”</a:t>
            </a:r>
            <a:r>
              <a:rPr lang="ar-SA" sz="3200" dirty="0" smtClean="0">
                <a:solidFill>
                  <a:srgbClr val="FF0000"/>
                </a:solidFill>
              </a:rPr>
              <a:t>تالكوت بارسونز</a:t>
            </a:r>
            <a:r>
              <a:rPr lang="ar-SA" sz="3200" dirty="0" smtClean="0"/>
              <a:t>“  و ”</a:t>
            </a:r>
            <a:r>
              <a:rPr lang="ar-SA" sz="3200" dirty="0" smtClean="0">
                <a:solidFill>
                  <a:srgbClr val="FF0000"/>
                </a:solidFill>
              </a:rPr>
              <a:t>ألفين جولدنر</a:t>
            </a:r>
            <a:r>
              <a:rPr lang="ar-SA" sz="3200" dirty="0" smtClean="0"/>
              <a:t>“ في الولايات المتحدة الأمريكية.</a:t>
            </a:r>
          </a:p>
          <a:p>
            <a:pPr algn="just"/>
            <a:r>
              <a:rPr lang="ar-SA" sz="3200" dirty="0" smtClean="0"/>
              <a:t>لكن أهم مؤسسي هذا العلم هما </a:t>
            </a:r>
            <a:r>
              <a:rPr lang="ar-SA" sz="3200" b="1" u="sng" dirty="0" smtClean="0">
                <a:solidFill>
                  <a:srgbClr val="002060"/>
                </a:solidFill>
              </a:rPr>
              <a:t>ابن خلدون  </a:t>
            </a:r>
            <a:r>
              <a:rPr lang="ar-SA" sz="3200" b="1" u="sng" dirty="0" err="1" smtClean="0">
                <a:solidFill>
                  <a:srgbClr val="002060"/>
                </a:solidFill>
              </a:rPr>
              <a:t>و</a:t>
            </a:r>
            <a:r>
              <a:rPr lang="ar-SA" sz="3200" b="1" u="sng" dirty="0" smtClean="0">
                <a:solidFill>
                  <a:srgbClr val="002060"/>
                </a:solidFill>
              </a:rPr>
              <a:t> أوجست كونت</a:t>
            </a:r>
          </a:p>
          <a:p>
            <a:pPr algn="just"/>
            <a:r>
              <a:rPr lang="ar-SA" sz="3200" dirty="0" smtClean="0"/>
              <a:t>المفكر العربي ابن خلدون هو أول من فطن إلى أن دراسة المجتمع يمكن أن تكون موضوعاً لعلم خاص.</a:t>
            </a:r>
            <a:endParaRPr lang="ar-SA"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fontScale="92500" lnSpcReduction="10000"/>
          </a:bodyPr>
          <a:lstStyle/>
          <a:p>
            <a:endParaRPr lang="ar-SA" sz="3200" dirty="0" smtClean="0"/>
          </a:p>
          <a:p>
            <a:r>
              <a:rPr lang="ar-SA" sz="3200" dirty="0" smtClean="0"/>
              <a:t>لقد اعتبر حوادث التاريخ أكبر معمل تجري فيه التجارب الاجتماعية ، لذلك نادى بقيام علم جديد للمجتمع سمّاه ”</a:t>
            </a:r>
            <a:r>
              <a:rPr lang="ar-SA" sz="3200" u="sng" dirty="0" smtClean="0">
                <a:solidFill>
                  <a:srgbClr val="7030A0"/>
                </a:solidFill>
              </a:rPr>
              <a:t>علم العمران أو الاجتماع البشري“.</a:t>
            </a:r>
          </a:p>
          <a:p>
            <a:r>
              <a:rPr lang="ar-SA" sz="3200" dirty="0" smtClean="0"/>
              <a:t>يعد </a:t>
            </a:r>
            <a:r>
              <a:rPr lang="ar-SA" sz="3200" dirty="0" smtClean="0">
                <a:solidFill>
                  <a:srgbClr val="FF0000"/>
                </a:solidFill>
              </a:rPr>
              <a:t>ابن خلدون أول من وضع البذور والقواعد الأولى لتأسيس علم اجتماع مستقل وقائم بذاته.</a:t>
            </a:r>
          </a:p>
          <a:p>
            <a:r>
              <a:rPr lang="ar-SA" sz="3200" dirty="0" smtClean="0"/>
              <a:t>في كتابه ”</a:t>
            </a:r>
            <a:r>
              <a:rPr lang="ar-SA" sz="3200" u="sng" dirty="0" smtClean="0">
                <a:solidFill>
                  <a:srgbClr val="7030A0"/>
                </a:solidFill>
              </a:rPr>
              <a:t>مقدمة ابن خلدون</a:t>
            </a:r>
            <a:r>
              <a:rPr lang="ar-SA" sz="3200" dirty="0" smtClean="0"/>
              <a:t>“ عرف التاريخ تعريفاً اجتماعياً صرفاً، واعتبره يتمثل في دراسة الحياة الاجتماعية وكل ما يعرض فيها من حضارة مادية وعقلية.</a:t>
            </a:r>
          </a:p>
          <a:p>
            <a:r>
              <a:rPr lang="ar-SA" sz="3200" dirty="0" smtClean="0"/>
              <a:t>جعل علم الاجتماع أساس علم التاريخ، حيث ربط بينهما، لكنه ميز علم الاجتماع عن علم الخطابة ، وعلم السياسة المدنية</a:t>
            </a:r>
            <a:endParaRPr lang="ar-SA"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endParaRPr lang="ar-SA" sz="3200" dirty="0" smtClean="0"/>
          </a:p>
          <a:p>
            <a:r>
              <a:rPr lang="ar-SA" sz="3200" dirty="0" smtClean="0"/>
              <a:t>أما </a:t>
            </a:r>
            <a:r>
              <a:rPr lang="ar-SA" sz="3200" dirty="0" smtClean="0">
                <a:solidFill>
                  <a:srgbClr val="FF0000"/>
                </a:solidFill>
              </a:rPr>
              <a:t>أول من صاغ مصطلح علم الاجتماع فهو أوجست كونت </a:t>
            </a:r>
            <a:r>
              <a:rPr lang="ar-SA" sz="3200" dirty="0" smtClean="0"/>
              <a:t>في القرن التاسع عشر الميلادي.</a:t>
            </a:r>
          </a:p>
          <a:p>
            <a:endParaRPr lang="ar-SA" sz="3200" u="sng" dirty="0" smtClean="0">
              <a:solidFill>
                <a:srgbClr val="7030A0"/>
              </a:solidFill>
            </a:endParaRPr>
          </a:p>
        </p:txBody>
      </p:sp>
      <p:graphicFrame>
        <p:nvGraphicFramePr>
          <p:cNvPr id="3" name="رسم تخطيطي 2"/>
          <p:cNvGraphicFramePr/>
          <p:nvPr/>
        </p:nvGraphicFramePr>
        <p:xfrm>
          <a:off x="107504" y="2852936"/>
          <a:ext cx="8964488"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lnSpcReduction="10000"/>
          </a:bodyPr>
          <a:lstStyle/>
          <a:p>
            <a:endParaRPr lang="ar-SA" sz="3200" dirty="0" smtClean="0"/>
          </a:p>
          <a:p>
            <a:r>
              <a:rPr lang="ar-SA" sz="3200" b="1" u="sng" dirty="0" smtClean="0">
                <a:solidFill>
                  <a:srgbClr val="FF0000"/>
                </a:solidFill>
              </a:rPr>
              <a:t>من العوامل التي أثرت في كونت لإنشاء علم الاجتماع:</a:t>
            </a:r>
          </a:p>
          <a:p>
            <a:r>
              <a:rPr lang="ar-SA" sz="3200" b="1" dirty="0" smtClean="0"/>
              <a:t>- تفسير الظروف الاجتماعية السيئة والتغيرات الواسعة التي حدثت في المجتمع الفرنسي نتيجة للثورة الصناعية</a:t>
            </a:r>
          </a:p>
          <a:p>
            <a:r>
              <a:rPr lang="ar-SA" sz="3200" b="1" dirty="0" smtClean="0"/>
              <a:t>- ظهور مشكلات اجتماعية متعددة نتيجة هذه الثورة مثل: </a:t>
            </a:r>
          </a:p>
          <a:p>
            <a:pPr>
              <a:buFont typeface="Wingdings" pitchFamily="2" charset="2"/>
              <a:buChar char="v"/>
            </a:pPr>
            <a:r>
              <a:rPr lang="ar-SA" sz="3200" b="1" dirty="0" smtClean="0"/>
              <a:t>انفصال الناس عن أسرهم لساعات طويلة</a:t>
            </a:r>
          </a:p>
          <a:p>
            <a:pPr>
              <a:buFont typeface="Wingdings" pitchFamily="2" charset="2"/>
              <a:buChar char="v"/>
            </a:pPr>
            <a:r>
              <a:rPr lang="ar-SA" sz="3200" b="1" dirty="0" smtClean="0"/>
              <a:t>الازدحام</a:t>
            </a:r>
          </a:p>
          <a:p>
            <a:pPr>
              <a:buFont typeface="Wingdings" pitchFamily="2" charset="2"/>
              <a:buChar char="v"/>
            </a:pPr>
            <a:r>
              <a:rPr lang="ar-SA" sz="3200" b="1" dirty="0" smtClean="0"/>
              <a:t>سوء الأحوال السكنية</a:t>
            </a:r>
          </a:p>
          <a:p>
            <a:r>
              <a:rPr lang="ar-SA" sz="3200" u="sng" dirty="0" smtClean="0">
                <a:solidFill>
                  <a:srgbClr val="7030A0"/>
                </a:solidFill>
              </a:rPr>
              <a:t>ويشترط كونت أن يقوم هذا العلم بتطبيق المنهج العلمي في دراسة السلوك الإنساني.</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endParaRPr lang="ar-SA" sz="3200" dirty="0" smtClean="0"/>
          </a:p>
          <a:p>
            <a:r>
              <a:rPr lang="ar-SA" sz="3200" dirty="0" smtClean="0"/>
              <a:t>يقسم كونت علم الاجتماع إلى قسمين رئيسيين هما:</a:t>
            </a:r>
          </a:p>
          <a:p>
            <a:endParaRPr lang="ar-SA" sz="3200" dirty="0" smtClean="0"/>
          </a:p>
        </p:txBody>
      </p:sp>
      <p:graphicFrame>
        <p:nvGraphicFramePr>
          <p:cNvPr id="3" name="رسم تخطيطي 2"/>
          <p:cNvGraphicFramePr/>
          <p:nvPr>
            <p:extLst>
              <p:ext uri="{D42A27DB-BD31-4B8C-83A1-F6EECF244321}">
                <p14:modId xmlns:p14="http://schemas.microsoft.com/office/powerpoint/2010/main" val="1340191424"/>
              </p:ext>
            </p:extLst>
          </p:nvPr>
        </p:nvGraphicFramePr>
        <p:xfrm>
          <a:off x="179512" y="2605360"/>
          <a:ext cx="87849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1268760"/>
            <a:ext cx="8784976" cy="5400600"/>
          </a:xfrm>
        </p:spPr>
        <p:txBody>
          <a:bodyPr>
            <a:normAutofit/>
          </a:bodyPr>
          <a:lstStyle/>
          <a:p>
            <a:pPr algn="just"/>
            <a:endParaRPr lang="ar-SA" sz="3200" dirty="0" smtClean="0"/>
          </a:p>
          <a:p>
            <a:pPr algn="just"/>
            <a:r>
              <a:rPr lang="ar-SA" sz="4400" dirty="0" smtClean="0"/>
              <a:t>ويعتقد كونت أنه يمكن دراسة المجتمع بنفس طرقة دراسة الظواهر الطبيعية، لذلك كان يرغب في البداية بتسمية علم الاجتماع باسم </a:t>
            </a:r>
            <a:r>
              <a:rPr lang="ar-SA" sz="4400" u="sng" dirty="0" smtClean="0">
                <a:solidFill>
                  <a:srgbClr val="FF0000"/>
                </a:solidFill>
              </a:rPr>
              <a:t>”الفيزياء الاجتماعية“، </a:t>
            </a:r>
            <a:r>
              <a:rPr lang="ar-SA" sz="4400" dirty="0" smtClean="0"/>
              <a:t>لكنه تخلى عن هذه التسمية بعد أن نشر الباحث البلجيكي </a:t>
            </a:r>
            <a:r>
              <a:rPr lang="ar-SA" sz="4400" dirty="0" smtClean="0">
                <a:solidFill>
                  <a:srgbClr val="0070C0"/>
                </a:solidFill>
              </a:rPr>
              <a:t>”أدولف كيتيلية“ </a:t>
            </a:r>
            <a:r>
              <a:rPr lang="ar-SA" sz="4400" dirty="0" smtClean="0"/>
              <a:t>دراسات إحصائية أطلق عليها تسمية الفيزياء الاجتماعية.</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2"/>
          </p:nvPr>
        </p:nvSpPr>
        <p:spPr>
          <a:xfrm>
            <a:off x="76200" y="1628800"/>
            <a:ext cx="4495800" cy="5040560"/>
          </a:xfrm>
        </p:spPr>
        <p:txBody>
          <a:bodyPr/>
          <a:lstStyle/>
          <a:p>
            <a:r>
              <a:rPr lang="ar-SA" b="1" dirty="0" smtClean="0"/>
              <a:t>المؤسس الأول لعلم الاجتماع الحديث في الغرب. قسم علم الاجتماع إلى:</a:t>
            </a:r>
          </a:p>
          <a:p>
            <a:endParaRPr lang="ar-SA" b="1" dirty="0" smtClean="0"/>
          </a:p>
          <a:p>
            <a:endParaRPr lang="ar-SA" b="1" dirty="0" smtClean="0"/>
          </a:p>
        </p:txBody>
      </p:sp>
      <p:sp>
        <p:nvSpPr>
          <p:cNvPr id="4" name="عنصر نائب للمحتوى 3"/>
          <p:cNvSpPr>
            <a:spLocks noGrp="1"/>
          </p:cNvSpPr>
          <p:nvPr>
            <p:ph sz="quarter" idx="4"/>
          </p:nvPr>
        </p:nvSpPr>
        <p:spPr>
          <a:xfrm>
            <a:off x="4800600" y="1556792"/>
            <a:ext cx="4163888" cy="2736304"/>
          </a:xfrm>
        </p:spPr>
        <p:txBody>
          <a:bodyPr>
            <a:noAutofit/>
          </a:bodyPr>
          <a:lstStyle/>
          <a:p>
            <a:pPr algn="just"/>
            <a:r>
              <a:rPr lang="ar-SA" sz="2400" b="1" dirty="0" smtClean="0"/>
              <a:t>أول من تحدث عن علم الاجتماع بوصفه علماً مستقلاً: له موضوعه ومنهجه. انتقد ابن خلدون بوصفه فيلسوف ومفكر اجتماعي، موقف الفلاسفة ومنهجهم في المعرفة ، ودعى إلى المعرفة اليقينية التي يمكن الوصول إليها عن طريق الملاحظة</a:t>
            </a:r>
          </a:p>
          <a:p>
            <a:pPr algn="just"/>
            <a:endParaRPr lang="ar-SA" sz="2400" b="1" dirty="0" smtClean="0"/>
          </a:p>
          <a:p>
            <a:pPr algn="just"/>
            <a:endParaRPr lang="ar-SA" sz="2400" b="1" dirty="0"/>
          </a:p>
        </p:txBody>
      </p:sp>
      <p:sp>
        <p:nvSpPr>
          <p:cNvPr id="5" name="عنصر نائب للنص 4"/>
          <p:cNvSpPr>
            <a:spLocks noGrp="1"/>
          </p:cNvSpPr>
          <p:nvPr>
            <p:ph type="body" sz="quarter" idx="1"/>
          </p:nvPr>
        </p:nvSpPr>
        <p:spPr>
          <a:xfrm>
            <a:off x="609600" y="188640"/>
            <a:ext cx="3886200" cy="1008112"/>
          </a:xfrm>
        </p:spPr>
        <p:txBody>
          <a:bodyPr>
            <a:normAutofit/>
          </a:bodyPr>
          <a:lstStyle/>
          <a:p>
            <a:pPr algn="ctr"/>
            <a:r>
              <a:rPr lang="ar-SA" sz="3200" dirty="0" smtClean="0"/>
              <a:t>أوجست كونت</a:t>
            </a:r>
            <a:endParaRPr lang="ar-SA" sz="3200" dirty="0"/>
          </a:p>
        </p:txBody>
      </p:sp>
      <p:sp>
        <p:nvSpPr>
          <p:cNvPr id="6" name="عنصر نائب للنص 5"/>
          <p:cNvSpPr>
            <a:spLocks noGrp="1"/>
          </p:cNvSpPr>
          <p:nvPr>
            <p:ph type="body" sz="quarter" idx="3"/>
          </p:nvPr>
        </p:nvSpPr>
        <p:spPr>
          <a:xfrm>
            <a:off x="4800600" y="188640"/>
            <a:ext cx="3886200" cy="1000120"/>
          </a:xfrm>
        </p:spPr>
        <p:txBody>
          <a:bodyPr>
            <a:normAutofit/>
          </a:bodyPr>
          <a:lstStyle/>
          <a:p>
            <a:pPr algn="ctr"/>
            <a:r>
              <a:rPr lang="ar-SA" sz="3200" dirty="0" smtClean="0"/>
              <a:t>ابن خلدون</a:t>
            </a:r>
            <a:endParaRPr lang="ar-SA" sz="3200" dirty="0"/>
          </a:p>
        </p:txBody>
      </p:sp>
      <p:graphicFrame>
        <p:nvGraphicFramePr>
          <p:cNvPr id="7" name="رسم تخطيطي 6"/>
          <p:cNvGraphicFramePr/>
          <p:nvPr/>
        </p:nvGraphicFramePr>
        <p:xfrm>
          <a:off x="251520" y="4293096"/>
          <a:ext cx="6984776" cy="2448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a:off x="179512" y="3717032"/>
            <a:ext cx="8784976" cy="2952328"/>
          </a:xfrm>
        </p:spPr>
        <p:txBody>
          <a:bodyPr>
            <a:normAutofit/>
          </a:bodyPr>
          <a:lstStyle/>
          <a:p>
            <a:r>
              <a:rPr lang="ar-SA" sz="4800" b="1" i="1" dirty="0" smtClean="0"/>
              <a:t>موضوع الدراسة في علم الاجتماع:</a:t>
            </a:r>
            <a:endParaRPr lang="en-US" sz="4800" dirty="0" smtClean="0"/>
          </a:p>
          <a:p>
            <a:endParaRPr lang="ar-SA" sz="32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19200"/>
          </a:xfrm>
        </p:spPr>
        <p:txBody>
          <a:bodyPr/>
          <a:lstStyle/>
          <a:p>
            <a:pPr algn="ctr"/>
            <a:r>
              <a:rPr lang="ar-SA" b="1" dirty="0" smtClean="0"/>
              <a:t>تعريفات علم الاجتماع حسب موضوع الدراسة</a:t>
            </a:r>
            <a:endParaRPr lang="ar-SA" dirty="0"/>
          </a:p>
        </p:txBody>
      </p:sp>
      <p:graphicFrame>
        <p:nvGraphicFramePr>
          <p:cNvPr id="5" name="عنصر نائب للمحتوى 4"/>
          <p:cNvGraphicFramePr>
            <a:graphicFrameLocks noGrp="1"/>
          </p:cNvGraphicFramePr>
          <p:nvPr>
            <p:ph sz="quarter" idx="1"/>
          </p:nvPr>
        </p:nvGraphicFramePr>
        <p:xfrm>
          <a:off x="0" y="1484313"/>
          <a:ext cx="9144000" cy="5373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72008" y="1600200"/>
            <a:ext cx="8964488" cy="5257800"/>
          </a:xfrm>
        </p:spPr>
        <p:txBody>
          <a:bodyPr>
            <a:normAutofit lnSpcReduction="10000"/>
          </a:bodyPr>
          <a:lstStyle/>
          <a:p>
            <a:pPr algn="just"/>
            <a:r>
              <a:rPr lang="ar-SA" b="1" dirty="0" smtClean="0"/>
              <a:t>ويستنتج </a:t>
            </a:r>
            <a:r>
              <a:rPr lang="ar-SA" b="1" dirty="0" err="1" smtClean="0">
                <a:solidFill>
                  <a:srgbClr val="FF0000"/>
                </a:solidFill>
              </a:rPr>
              <a:t>أنكلز</a:t>
            </a:r>
            <a:r>
              <a:rPr lang="ar-SA" b="1" dirty="0" smtClean="0"/>
              <a:t> مما سبق بأن علم الاجتماع يهتم بثلاثة موضوعات رئيسة تترتب تنازلياً حسب درجة تعقيدها: المجتمعات-النظم-العلاقات الاجتماعية.</a:t>
            </a:r>
          </a:p>
          <a:p>
            <a:pPr algn="just"/>
            <a:r>
              <a:rPr lang="ar-SA" b="1" dirty="0" smtClean="0"/>
              <a:t>عرف </a:t>
            </a:r>
            <a:r>
              <a:rPr lang="ar-SA" b="1" u="sng" dirty="0" err="1" smtClean="0">
                <a:solidFill>
                  <a:srgbClr val="FF0000"/>
                </a:solidFill>
              </a:rPr>
              <a:t>البرت</a:t>
            </a:r>
            <a:r>
              <a:rPr lang="ar-SA" b="1" u="sng" dirty="0" smtClean="0">
                <a:solidFill>
                  <a:srgbClr val="FF0000"/>
                </a:solidFill>
              </a:rPr>
              <a:t> ستيوارت </a:t>
            </a:r>
            <a:r>
              <a:rPr lang="ar-SA" b="1" dirty="0" smtClean="0"/>
              <a:t>علم الاجتماع بأنه:</a:t>
            </a:r>
          </a:p>
          <a:p>
            <a:pPr algn="just"/>
            <a:r>
              <a:rPr lang="ar-SA" b="1" dirty="0" smtClean="0"/>
              <a:t>الدراسة العلمية للمجتمع: للجماعات، والنظم، والتنظيمات، وللعلاقات الاجتماعية بين أعضاء المجتمعات</a:t>
            </a:r>
          </a:p>
          <a:p>
            <a:pPr algn="just"/>
            <a:r>
              <a:rPr lang="ar-SA" b="1" dirty="0" smtClean="0"/>
              <a:t>أما </a:t>
            </a:r>
            <a:r>
              <a:rPr lang="ar-SA" b="1" u="sng" dirty="0" smtClean="0">
                <a:solidFill>
                  <a:srgbClr val="FF0000"/>
                </a:solidFill>
              </a:rPr>
              <a:t>عالم الاجتماع الأمريكي المعاصر </a:t>
            </a:r>
            <a:r>
              <a:rPr lang="ar-SA" b="1" u="sng" dirty="0" err="1" smtClean="0">
                <a:solidFill>
                  <a:srgbClr val="FF0000"/>
                </a:solidFill>
              </a:rPr>
              <a:t>بيتريم</a:t>
            </a:r>
            <a:r>
              <a:rPr lang="ar-SA" b="1" u="sng" dirty="0" smtClean="0">
                <a:solidFill>
                  <a:srgbClr val="FF0000"/>
                </a:solidFill>
              </a:rPr>
              <a:t> </a:t>
            </a:r>
            <a:r>
              <a:rPr lang="ar-SA" b="1" u="sng" dirty="0" err="1" smtClean="0">
                <a:solidFill>
                  <a:srgbClr val="FF0000"/>
                </a:solidFill>
              </a:rPr>
              <a:t>سوروكين</a:t>
            </a:r>
            <a:r>
              <a:rPr lang="ar-SA" b="1" u="sng" dirty="0" smtClean="0">
                <a:solidFill>
                  <a:srgbClr val="FF0000"/>
                </a:solidFill>
              </a:rPr>
              <a:t> </a:t>
            </a:r>
            <a:r>
              <a:rPr lang="ar-SA" b="1" dirty="0" smtClean="0"/>
              <a:t>فيعرف علم الاجتماع على أنه:</a:t>
            </a:r>
          </a:p>
          <a:p>
            <a:pPr algn="just"/>
            <a:r>
              <a:rPr lang="ar-SA" sz="3200" b="1" dirty="0" smtClean="0"/>
              <a:t>دراسة الخصائص العامة المشتركة بين جميع أنواع الظواهر الاجتماعية، والعلاقات بين هذه الأنواع، وكذلك العلاقة بين الظواهر الاجتماعية  غير الاجتماعية</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a:stretch>
            <a:fillRect/>
          </a:stretch>
        </p:blipFill>
        <p:spPr bwMode="auto">
          <a:xfrm>
            <a:off x="1" y="1"/>
            <a:ext cx="9144000" cy="6920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23528" y="1556792"/>
            <a:ext cx="8640960" cy="5257800"/>
          </a:xfrm>
        </p:spPr>
        <p:txBody>
          <a:bodyPr>
            <a:normAutofit fontScale="92500" lnSpcReduction="20000"/>
          </a:bodyPr>
          <a:lstStyle/>
          <a:p>
            <a:pPr algn="just">
              <a:lnSpc>
                <a:spcPct val="150000"/>
              </a:lnSpc>
            </a:pPr>
            <a:r>
              <a:rPr lang="ar-SA" sz="4000" b="1" dirty="0" smtClean="0"/>
              <a:t>ويذهب </a:t>
            </a:r>
            <a:r>
              <a:rPr lang="ar-SA" sz="4000" b="1" dirty="0" err="1" smtClean="0">
                <a:solidFill>
                  <a:srgbClr val="FF0000"/>
                </a:solidFill>
              </a:rPr>
              <a:t>تيماشيف</a:t>
            </a:r>
            <a:r>
              <a:rPr lang="ar-SA" sz="4000" b="1" dirty="0" smtClean="0"/>
              <a:t> بأن تعريف </a:t>
            </a:r>
            <a:r>
              <a:rPr lang="ar-SA" sz="4000" b="1" u="sng" dirty="0" err="1" smtClean="0">
                <a:solidFill>
                  <a:srgbClr val="FF0000"/>
                </a:solidFill>
              </a:rPr>
              <a:t>سوروكين</a:t>
            </a:r>
            <a:r>
              <a:rPr lang="ar-SA" sz="4000" b="1" dirty="0" smtClean="0"/>
              <a:t> هو التعريف الأكثر قبولاً بين علماء الاجتماع على اختلاف اتجاهاتهم، لأنه يضع حدوداً تميز علم الاجتماع عن باقي العلوم الاجتماعية، ويقدم إجابة منطقية للسؤال عن ماهية علم الاجتماع. بيد أنه يصرح بأن علم الاجتماع يضم فروعاً أخرى مثل علم الاجتماع السياسي والاقتصادي.</a:t>
            </a:r>
            <a:endParaRPr lang="ar-SA" sz="40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19200"/>
          </a:xfrm>
        </p:spPr>
        <p:txBody>
          <a:bodyPr>
            <a:normAutofit fontScale="90000"/>
          </a:bodyPr>
          <a:lstStyle/>
          <a:p>
            <a:pPr algn="ctr"/>
            <a:r>
              <a:rPr lang="ar-SA" b="1" dirty="0" smtClean="0"/>
              <a:t>الإطار العام لموضوع الدراسة في علم الاجتماع بالنسبة </a:t>
            </a:r>
            <a:r>
              <a:rPr lang="ar-SA" b="1" dirty="0" smtClean="0">
                <a:solidFill>
                  <a:srgbClr val="FF0000"/>
                </a:solidFill>
              </a:rPr>
              <a:t>لأنكلز: بمعنى ماذا ندرس في علم الاجتماع؟</a:t>
            </a:r>
            <a:endParaRPr lang="ar-SA" b="1" dirty="0">
              <a:solidFill>
                <a:srgbClr val="FF0000"/>
              </a:solidFill>
            </a:endParaRPr>
          </a:p>
        </p:txBody>
      </p:sp>
      <p:graphicFrame>
        <p:nvGraphicFramePr>
          <p:cNvPr id="5" name="عنصر نائب للمحتوى 4"/>
          <p:cNvGraphicFramePr>
            <a:graphicFrameLocks noGrp="1"/>
          </p:cNvGraphicFramePr>
          <p:nvPr>
            <p:ph sz="quarter" idx="1"/>
          </p:nvPr>
        </p:nvGraphicFramePr>
        <p:xfrm>
          <a:off x="0" y="1484784"/>
          <a:ext cx="9144000" cy="5300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1371600" y="1628800"/>
            <a:ext cx="7620000" cy="1944216"/>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انتهى الجزء 1 من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الفصل الأول</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ألوان متوسطة">
  <a:themeElements>
    <a:clrScheme name="ألوان متوسطة">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ألوان متوسطة">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ألوان متوسطة">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887</TotalTime>
  <Words>906</Words>
  <Application>Microsoft Office PowerPoint</Application>
  <PresentationFormat>On-screen Show (4:3)</PresentationFormat>
  <Paragraphs>79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ألوان متوسطة</vt:lpstr>
      <vt:lpstr>التعريف بعلم الاجتماع</vt:lpstr>
      <vt:lpstr>الفصل الأول تعريف بعلم الاجتماع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تعريفات علم الاجتماع حسب موضوع الدراسة</vt:lpstr>
      <vt:lpstr>PowerPoint Presentation</vt:lpstr>
      <vt:lpstr>PowerPoint Presentation</vt:lpstr>
      <vt:lpstr>PowerPoint Presentation</vt:lpstr>
      <vt:lpstr>الإطار العام لموضوع الدراسة في علم الاجتماع بالنسبة لأنكلز: بمعنى ماذا ندرس في علم الاجتماع؟</vt:lpstr>
      <vt:lpstr>انتهى الجزء 1 من الفصل الأول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user</cp:lastModifiedBy>
  <cp:revision>412</cp:revision>
  <dcterms:created xsi:type="dcterms:W3CDTF">2012-09-07T21:19:42Z</dcterms:created>
  <dcterms:modified xsi:type="dcterms:W3CDTF">2013-09-24T03:50:09Z</dcterms:modified>
</cp:coreProperties>
</file>