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948" r:id="rId1"/>
  </p:sldMasterIdLst>
  <p:sldIdLst>
    <p:sldId id="256" r:id="rId2"/>
    <p:sldId id="312" r:id="rId3"/>
    <p:sldId id="321" r:id="rId4"/>
    <p:sldId id="323" r:id="rId5"/>
    <p:sldId id="315" r:id="rId6"/>
    <p:sldId id="316" r:id="rId7"/>
    <p:sldId id="318" r:id="rId8"/>
    <p:sldId id="317" r:id="rId9"/>
    <p:sldId id="319" r:id="rId10"/>
    <p:sldId id="320" r:id="rId11"/>
    <p:sldId id="307" r:id="rId12"/>
    <p:sldId id="324" r:id="rId13"/>
    <p:sldId id="325" r:id="rId14"/>
    <p:sldId id="331" r:id="rId15"/>
    <p:sldId id="332" r:id="rId16"/>
    <p:sldId id="333" r:id="rId17"/>
    <p:sldId id="334" r:id="rId18"/>
    <p:sldId id="335" r:id="rId19"/>
    <p:sldId id="337" r:id="rId20"/>
    <p:sldId id="336" r:id="rId2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autoAdjust="0"/>
    <p:restoredTop sz="94658" autoAdjust="0"/>
  </p:normalViewPr>
  <p:slideViewPr>
    <p:cSldViewPr>
      <p:cViewPr>
        <p:scale>
          <a:sx n="70" d="100"/>
          <a:sy n="70" d="100"/>
        </p:scale>
        <p:origin x="-138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3B5A8D-CF64-4641-955E-816BA172FCD9}" type="doc">
      <dgm:prSet loTypeId="urn:microsoft.com/office/officeart/2005/8/layout/hierarchy6" loCatId="hierarchy" qsTypeId="urn:microsoft.com/office/officeart/2005/8/quickstyle/simple1" qsCatId="simple" csTypeId="urn:microsoft.com/office/officeart/2005/8/colors/colorful1#2" csCatId="colorful" phldr="1"/>
      <dgm:spPr/>
      <dgm:t>
        <a:bodyPr/>
        <a:lstStyle/>
        <a:p>
          <a:pPr rtl="1"/>
          <a:endParaRPr lang="ar-SA"/>
        </a:p>
      </dgm:t>
    </dgm:pt>
    <dgm:pt modelId="{C009ED25-CA15-4AD7-B3D1-2E97ED19C9C7}">
      <dgm:prSet phldrT="[نص]"/>
      <dgm:spPr/>
      <dgm:t>
        <a:bodyPr/>
        <a:lstStyle/>
        <a:p>
          <a:pPr rtl="1"/>
          <a:r>
            <a:rPr lang="ar-SA" dirty="0" smtClean="0"/>
            <a:t>علم الاجتماع</a:t>
          </a:r>
          <a:endParaRPr lang="ar-SA" dirty="0"/>
        </a:p>
      </dgm:t>
    </dgm:pt>
    <dgm:pt modelId="{6002382D-1DB5-4A9E-9349-630EBC878AE1}" type="parTrans" cxnId="{8281F9AF-328F-4F7C-8C8C-D7DAEEBEABD3}">
      <dgm:prSet/>
      <dgm:spPr/>
      <dgm:t>
        <a:bodyPr/>
        <a:lstStyle/>
        <a:p>
          <a:pPr rtl="1"/>
          <a:endParaRPr lang="ar-SA"/>
        </a:p>
      </dgm:t>
    </dgm:pt>
    <dgm:pt modelId="{14E0A1ED-987C-4485-9339-F9EA02637375}" type="sibTrans" cxnId="{8281F9AF-328F-4F7C-8C8C-D7DAEEBEABD3}">
      <dgm:prSet/>
      <dgm:spPr/>
      <dgm:t>
        <a:bodyPr/>
        <a:lstStyle/>
        <a:p>
          <a:pPr rtl="1"/>
          <a:endParaRPr lang="ar-SA"/>
        </a:p>
      </dgm:t>
    </dgm:pt>
    <dgm:pt modelId="{6B657DE0-3454-455C-B501-812D8D1A6B94}">
      <dgm:prSet phldrT="[نص]"/>
      <dgm:spPr/>
      <dgm:t>
        <a:bodyPr/>
        <a:lstStyle/>
        <a:p>
          <a:pPr rtl="1"/>
          <a:r>
            <a:rPr lang="ar-SA" b="1" dirty="0" smtClean="0"/>
            <a:t>علم الاجتماع العام </a:t>
          </a:r>
          <a:endParaRPr lang="ar-SA" dirty="0"/>
        </a:p>
      </dgm:t>
    </dgm:pt>
    <dgm:pt modelId="{27FB9578-1E4E-4C9B-B089-64531F769749}" type="parTrans" cxnId="{53F3C8F5-70E7-4D71-87CE-A41909EB132A}">
      <dgm:prSet/>
      <dgm:spPr/>
      <dgm:t>
        <a:bodyPr/>
        <a:lstStyle/>
        <a:p>
          <a:pPr rtl="1"/>
          <a:endParaRPr lang="ar-SA"/>
        </a:p>
      </dgm:t>
    </dgm:pt>
    <dgm:pt modelId="{C491FB9B-E22B-461E-83EC-32ACD275A990}" type="sibTrans" cxnId="{53F3C8F5-70E7-4D71-87CE-A41909EB132A}">
      <dgm:prSet/>
      <dgm:spPr/>
      <dgm:t>
        <a:bodyPr/>
        <a:lstStyle/>
        <a:p>
          <a:pPr rtl="1"/>
          <a:endParaRPr lang="ar-SA"/>
        </a:p>
      </dgm:t>
    </dgm:pt>
    <dgm:pt modelId="{CB9FF46A-D9CF-4B82-99F7-35CB36227A20}">
      <dgm:prSet phldrT="[نص]"/>
      <dgm:spPr/>
      <dgm:t>
        <a:bodyPr/>
        <a:lstStyle/>
        <a:p>
          <a:pPr rtl="1"/>
          <a:r>
            <a:rPr lang="ar-SA" b="1" dirty="0" smtClean="0"/>
            <a:t>علم الاجتماع </a:t>
          </a:r>
          <a:r>
            <a:rPr lang="ar-SA" b="1" dirty="0" err="1" smtClean="0"/>
            <a:t>الدينامي</a:t>
          </a:r>
          <a:r>
            <a:rPr lang="ar-SA" b="1" dirty="0" smtClean="0"/>
            <a:t> العام </a:t>
          </a:r>
          <a:endParaRPr lang="ar-SA" dirty="0"/>
        </a:p>
      </dgm:t>
    </dgm:pt>
    <dgm:pt modelId="{A9165BE6-6F4D-40B9-B459-E510C3E44862}" type="parTrans" cxnId="{448B612B-16FA-424B-9EDE-C110674F8B0F}">
      <dgm:prSet/>
      <dgm:spPr/>
      <dgm:t>
        <a:bodyPr/>
        <a:lstStyle/>
        <a:p>
          <a:pPr rtl="1"/>
          <a:endParaRPr lang="ar-SA"/>
        </a:p>
      </dgm:t>
    </dgm:pt>
    <dgm:pt modelId="{99CD6433-62A2-4A65-BE27-FF722CEFD85E}" type="sibTrans" cxnId="{448B612B-16FA-424B-9EDE-C110674F8B0F}">
      <dgm:prSet/>
      <dgm:spPr/>
      <dgm:t>
        <a:bodyPr/>
        <a:lstStyle/>
        <a:p>
          <a:pPr rtl="1"/>
          <a:endParaRPr lang="ar-SA"/>
        </a:p>
      </dgm:t>
    </dgm:pt>
    <dgm:pt modelId="{35F1DD07-1A92-4B65-B5AE-5D316FCFB659}">
      <dgm:prSet phldrT="[نص]"/>
      <dgm:spPr/>
      <dgm:t>
        <a:bodyPr/>
        <a:lstStyle/>
        <a:p>
          <a:pPr rtl="1"/>
          <a:r>
            <a:rPr lang="ar-SA" b="1" dirty="0" smtClean="0"/>
            <a:t>علم الاجتماع البنائي العام </a:t>
          </a:r>
          <a:endParaRPr lang="ar-SA" dirty="0"/>
        </a:p>
      </dgm:t>
    </dgm:pt>
    <dgm:pt modelId="{344435CE-E257-4369-B5B5-7A0650F7DE5A}" type="parTrans" cxnId="{108DD55C-9128-4F9B-939D-C50FD3BB69AF}">
      <dgm:prSet/>
      <dgm:spPr/>
      <dgm:t>
        <a:bodyPr/>
        <a:lstStyle/>
        <a:p>
          <a:pPr rtl="1"/>
          <a:endParaRPr lang="ar-SA"/>
        </a:p>
      </dgm:t>
    </dgm:pt>
    <dgm:pt modelId="{07AE7A77-E006-458B-9FC4-44DD689A4B79}" type="sibTrans" cxnId="{108DD55C-9128-4F9B-939D-C50FD3BB69AF}">
      <dgm:prSet/>
      <dgm:spPr/>
      <dgm:t>
        <a:bodyPr/>
        <a:lstStyle/>
        <a:p>
          <a:pPr rtl="1"/>
          <a:endParaRPr lang="ar-SA"/>
        </a:p>
      </dgm:t>
    </dgm:pt>
    <dgm:pt modelId="{E77CA5C9-C930-4954-B517-86FD5A9DEEB5}">
      <dgm:prSet phldrT="[نص]"/>
      <dgm:spPr/>
      <dgm:t>
        <a:bodyPr/>
        <a:lstStyle/>
        <a:p>
          <a:pPr rtl="1"/>
          <a:r>
            <a:rPr lang="ar-SA" b="1" dirty="0" smtClean="0"/>
            <a:t>علوم الاجتماع الخاصة</a:t>
          </a:r>
          <a:endParaRPr lang="ar-SA" dirty="0"/>
        </a:p>
      </dgm:t>
    </dgm:pt>
    <dgm:pt modelId="{7F829C1D-8F4B-46A3-ABA2-5334D587859D}" type="parTrans" cxnId="{C605C3B0-ED3B-4056-A3A6-16D2639513DD}">
      <dgm:prSet/>
      <dgm:spPr/>
      <dgm:t>
        <a:bodyPr/>
        <a:lstStyle/>
        <a:p>
          <a:pPr rtl="1"/>
          <a:endParaRPr lang="ar-SA"/>
        </a:p>
      </dgm:t>
    </dgm:pt>
    <dgm:pt modelId="{8B6A52F7-B792-47F8-B793-AAD92B935298}" type="sibTrans" cxnId="{C605C3B0-ED3B-4056-A3A6-16D2639513DD}">
      <dgm:prSet/>
      <dgm:spPr/>
      <dgm:t>
        <a:bodyPr/>
        <a:lstStyle/>
        <a:p>
          <a:pPr rtl="1"/>
          <a:endParaRPr lang="ar-SA"/>
        </a:p>
      </dgm:t>
    </dgm:pt>
    <dgm:pt modelId="{CC835181-361D-4E83-946C-3FEACE44315D}">
      <dgm:prSet phldrT="[نص]" custT="1"/>
      <dgm:spPr/>
      <dgm:t>
        <a:bodyPr/>
        <a:lstStyle/>
        <a:p>
          <a:pPr algn="r" rtl="1"/>
          <a:r>
            <a:rPr lang="ar-SA" sz="2400" b="1" dirty="0" smtClean="0"/>
            <a:t>العام: هو العلم الذي يدرس الخصائص المشتركة بين الظواهر الاجتماعية الثقافية في نواحيها البنائية </a:t>
          </a:r>
          <a:r>
            <a:rPr lang="ar-SA" sz="2400" b="1" dirty="0" err="1" smtClean="0"/>
            <a:t>والدينامية</a:t>
          </a:r>
          <a:r>
            <a:rPr lang="ar-SA" sz="2400" b="1" dirty="0" smtClean="0"/>
            <a:t>. </a:t>
          </a:r>
          <a:endParaRPr lang="ar-SA" sz="2400" dirty="0"/>
        </a:p>
      </dgm:t>
    </dgm:pt>
    <dgm:pt modelId="{2B6ED0F8-7A0D-422B-AB8B-958840C1BD5D}" type="parTrans" cxnId="{96BEC456-EBFA-4D6C-B416-B5FE8A186226}">
      <dgm:prSet/>
      <dgm:spPr/>
      <dgm:t>
        <a:bodyPr/>
        <a:lstStyle/>
        <a:p>
          <a:pPr rtl="1"/>
          <a:endParaRPr lang="ar-SA"/>
        </a:p>
      </dgm:t>
    </dgm:pt>
    <dgm:pt modelId="{96B2A6B9-B380-4CA9-AD5B-4CC5AECF16FC}" type="sibTrans" cxnId="{96BEC456-EBFA-4D6C-B416-B5FE8A186226}">
      <dgm:prSet/>
      <dgm:spPr/>
      <dgm:t>
        <a:bodyPr/>
        <a:lstStyle/>
        <a:p>
          <a:pPr rtl="1"/>
          <a:endParaRPr lang="ar-SA"/>
        </a:p>
      </dgm:t>
    </dgm:pt>
    <dgm:pt modelId="{2332C624-1C8A-464D-BF37-5E5FB4500F06}">
      <dgm:prSet phldrT="[نص]" custT="1"/>
      <dgm:spPr/>
      <dgm:t>
        <a:bodyPr/>
        <a:lstStyle/>
        <a:p>
          <a:pPr rtl="1"/>
          <a:r>
            <a:rPr lang="ar-SA" sz="2800" b="1" dirty="0" smtClean="0"/>
            <a:t>البنائي ويدرس بناء وتكوين الظواهر الاجتماعية الثقافية</a:t>
          </a:r>
          <a:endParaRPr lang="ar-SA" sz="2800" b="1" dirty="0"/>
        </a:p>
      </dgm:t>
    </dgm:pt>
    <dgm:pt modelId="{DF5EBE5B-DED3-49D8-8BCD-C92A7241D299}" type="parTrans" cxnId="{A193D9B5-A187-4E34-A832-7104F4FC8359}">
      <dgm:prSet/>
      <dgm:spPr/>
      <dgm:t>
        <a:bodyPr/>
        <a:lstStyle/>
        <a:p>
          <a:pPr rtl="1"/>
          <a:endParaRPr lang="ar-SA"/>
        </a:p>
      </dgm:t>
    </dgm:pt>
    <dgm:pt modelId="{B2366FAF-5013-4986-862C-8F4D6EEF7558}" type="sibTrans" cxnId="{A193D9B5-A187-4E34-A832-7104F4FC8359}">
      <dgm:prSet/>
      <dgm:spPr/>
      <dgm:t>
        <a:bodyPr/>
        <a:lstStyle/>
        <a:p>
          <a:pPr rtl="1"/>
          <a:endParaRPr lang="ar-SA"/>
        </a:p>
      </dgm:t>
    </dgm:pt>
    <dgm:pt modelId="{E0281A97-4D96-4047-9185-F35FA2952CB4}">
      <dgm:prSet phldrT="[نص]" custT="1"/>
      <dgm:spPr/>
      <dgm:t>
        <a:bodyPr/>
        <a:lstStyle/>
        <a:p>
          <a:pPr rtl="1"/>
          <a:r>
            <a:rPr lang="ar-SA" sz="2400" b="1" dirty="0" err="1" smtClean="0"/>
            <a:t>الدينامي</a:t>
          </a:r>
          <a:r>
            <a:rPr lang="ar-SA" sz="2400" b="1" dirty="0" smtClean="0"/>
            <a:t>: الذي يدرس العمليات الاجتماعية المتكررة مثل التفاعل والتنشئة الاجتماعية والتوافق الاجتماعي</a:t>
          </a:r>
          <a:endParaRPr lang="ar-SA" sz="2400" b="1" dirty="0"/>
        </a:p>
      </dgm:t>
    </dgm:pt>
    <dgm:pt modelId="{A9041B58-FFF3-4BEC-AAEF-41DA22C73C05}" type="parTrans" cxnId="{B6DA5DFC-9BC3-475C-9E3F-1C7B963AFD71}">
      <dgm:prSet/>
      <dgm:spPr/>
      <dgm:t>
        <a:bodyPr/>
        <a:lstStyle/>
        <a:p>
          <a:pPr rtl="1"/>
          <a:endParaRPr lang="ar-SA"/>
        </a:p>
      </dgm:t>
    </dgm:pt>
    <dgm:pt modelId="{C97FD5D4-56F9-4492-BE82-6E9ED80C7F16}" type="sibTrans" cxnId="{B6DA5DFC-9BC3-475C-9E3F-1C7B963AFD71}">
      <dgm:prSet/>
      <dgm:spPr/>
      <dgm:t>
        <a:bodyPr/>
        <a:lstStyle/>
        <a:p>
          <a:pPr rtl="1"/>
          <a:endParaRPr lang="ar-SA"/>
        </a:p>
      </dgm:t>
    </dgm:pt>
    <dgm:pt modelId="{188C50D6-2476-4237-A074-4272614BB639}" type="pres">
      <dgm:prSet presAssocID="{183B5A8D-CF64-4641-955E-816BA172FCD9}" presName="mainComposite" presStyleCnt="0">
        <dgm:presLayoutVars>
          <dgm:chPref val="1"/>
          <dgm:dir/>
          <dgm:animOne val="branch"/>
          <dgm:animLvl val="lvl"/>
          <dgm:resizeHandles val="exact"/>
        </dgm:presLayoutVars>
      </dgm:prSet>
      <dgm:spPr/>
      <dgm:t>
        <a:bodyPr/>
        <a:lstStyle/>
        <a:p>
          <a:pPr rtl="1"/>
          <a:endParaRPr lang="ar-SA"/>
        </a:p>
      </dgm:t>
    </dgm:pt>
    <dgm:pt modelId="{36AA9FBB-4E7C-40CD-B766-5724C64127D7}" type="pres">
      <dgm:prSet presAssocID="{183B5A8D-CF64-4641-955E-816BA172FCD9}" presName="hierFlow" presStyleCnt="0"/>
      <dgm:spPr/>
    </dgm:pt>
    <dgm:pt modelId="{38825CBE-7706-4AE4-BF7F-085EBF91858A}" type="pres">
      <dgm:prSet presAssocID="{183B5A8D-CF64-4641-955E-816BA172FCD9}" presName="firstBuf" presStyleCnt="0"/>
      <dgm:spPr/>
    </dgm:pt>
    <dgm:pt modelId="{E1AD134C-5BFC-4347-BD4E-0AB11AD44BC2}" type="pres">
      <dgm:prSet presAssocID="{183B5A8D-CF64-4641-955E-816BA172FCD9}" presName="hierChild1" presStyleCnt="0">
        <dgm:presLayoutVars>
          <dgm:chPref val="1"/>
          <dgm:animOne val="branch"/>
          <dgm:animLvl val="lvl"/>
        </dgm:presLayoutVars>
      </dgm:prSet>
      <dgm:spPr/>
    </dgm:pt>
    <dgm:pt modelId="{4CFBAB9C-C5FB-4984-8A46-1FA49A62E97F}" type="pres">
      <dgm:prSet presAssocID="{C009ED25-CA15-4AD7-B3D1-2E97ED19C9C7}" presName="Name14" presStyleCnt="0"/>
      <dgm:spPr/>
    </dgm:pt>
    <dgm:pt modelId="{15317C3F-9FF9-4889-9098-F867AE332DF3}" type="pres">
      <dgm:prSet presAssocID="{C009ED25-CA15-4AD7-B3D1-2E97ED19C9C7}" presName="level1Shape" presStyleLbl="node0" presStyleIdx="0" presStyleCnt="1">
        <dgm:presLayoutVars>
          <dgm:chPref val="3"/>
        </dgm:presLayoutVars>
      </dgm:prSet>
      <dgm:spPr/>
      <dgm:t>
        <a:bodyPr/>
        <a:lstStyle/>
        <a:p>
          <a:pPr rtl="1"/>
          <a:endParaRPr lang="ar-SA"/>
        </a:p>
      </dgm:t>
    </dgm:pt>
    <dgm:pt modelId="{8CCCE03C-EE1A-4216-BDF6-5419D1279797}" type="pres">
      <dgm:prSet presAssocID="{C009ED25-CA15-4AD7-B3D1-2E97ED19C9C7}" presName="hierChild2" presStyleCnt="0"/>
      <dgm:spPr/>
    </dgm:pt>
    <dgm:pt modelId="{134B0106-2127-456F-9784-7DF05FD2AB77}" type="pres">
      <dgm:prSet presAssocID="{27FB9578-1E4E-4C9B-B089-64531F769749}" presName="Name19" presStyleLbl="parChTrans1D2" presStyleIdx="0" presStyleCnt="2"/>
      <dgm:spPr/>
      <dgm:t>
        <a:bodyPr/>
        <a:lstStyle/>
        <a:p>
          <a:pPr rtl="1"/>
          <a:endParaRPr lang="ar-SA"/>
        </a:p>
      </dgm:t>
    </dgm:pt>
    <dgm:pt modelId="{CFED1FF4-8B51-4BC7-B255-30CEB0F6A0FA}" type="pres">
      <dgm:prSet presAssocID="{6B657DE0-3454-455C-B501-812D8D1A6B94}" presName="Name21" presStyleCnt="0"/>
      <dgm:spPr/>
    </dgm:pt>
    <dgm:pt modelId="{8F8A052B-6172-485A-BECE-A18FD49E2BB4}" type="pres">
      <dgm:prSet presAssocID="{6B657DE0-3454-455C-B501-812D8D1A6B94}" presName="level2Shape" presStyleLbl="node2" presStyleIdx="0" presStyleCnt="2"/>
      <dgm:spPr/>
      <dgm:t>
        <a:bodyPr/>
        <a:lstStyle/>
        <a:p>
          <a:pPr rtl="1"/>
          <a:endParaRPr lang="ar-SA"/>
        </a:p>
      </dgm:t>
    </dgm:pt>
    <dgm:pt modelId="{F5120503-1894-4031-A2F2-316A5AE16D7D}" type="pres">
      <dgm:prSet presAssocID="{6B657DE0-3454-455C-B501-812D8D1A6B94}" presName="hierChild3" presStyleCnt="0"/>
      <dgm:spPr/>
    </dgm:pt>
    <dgm:pt modelId="{424D4340-519D-4F29-96E5-E61F52D53041}" type="pres">
      <dgm:prSet presAssocID="{A9165BE6-6F4D-40B9-B459-E510C3E44862}" presName="Name19" presStyleLbl="parChTrans1D3" presStyleIdx="0" presStyleCnt="2"/>
      <dgm:spPr/>
      <dgm:t>
        <a:bodyPr/>
        <a:lstStyle/>
        <a:p>
          <a:pPr rtl="1"/>
          <a:endParaRPr lang="ar-SA"/>
        </a:p>
      </dgm:t>
    </dgm:pt>
    <dgm:pt modelId="{6B5E1793-14B7-478B-B1EF-3BDF3D5931B7}" type="pres">
      <dgm:prSet presAssocID="{CB9FF46A-D9CF-4B82-99F7-35CB36227A20}" presName="Name21" presStyleCnt="0"/>
      <dgm:spPr/>
    </dgm:pt>
    <dgm:pt modelId="{9845F843-8D61-49C3-916C-9790831F67E9}" type="pres">
      <dgm:prSet presAssocID="{CB9FF46A-D9CF-4B82-99F7-35CB36227A20}" presName="level2Shape" presStyleLbl="node3" presStyleIdx="0" presStyleCnt="2"/>
      <dgm:spPr/>
      <dgm:t>
        <a:bodyPr/>
        <a:lstStyle/>
        <a:p>
          <a:pPr rtl="1"/>
          <a:endParaRPr lang="ar-SA"/>
        </a:p>
      </dgm:t>
    </dgm:pt>
    <dgm:pt modelId="{F05424F6-A51F-4ADD-9BD8-591A74700789}" type="pres">
      <dgm:prSet presAssocID="{CB9FF46A-D9CF-4B82-99F7-35CB36227A20}" presName="hierChild3" presStyleCnt="0"/>
      <dgm:spPr/>
    </dgm:pt>
    <dgm:pt modelId="{CF3E7A85-4E06-41AF-8DA9-9FA0F5F14C82}" type="pres">
      <dgm:prSet presAssocID="{344435CE-E257-4369-B5B5-7A0650F7DE5A}" presName="Name19" presStyleLbl="parChTrans1D3" presStyleIdx="1" presStyleCnt="2"/>
      <dgm:spPr/>
      <dgm:t>
        <a:bodyPr/>
        <a:lstStyle/>
        <a:p>
          <a:pPr rtl="1"/>
          <a:endParaRPr lang="ar-SA"/>
        </a:p>
      </dgm:t>
    </dgm:pt>
    <dgm:pt modelId="{5ACF21F6-3B46-4AED-82C6-B69F62FC8353}" type="pres">
      <dgm:prSet presAssocID="{35F1DD07-1A92-4B65-B5AE-5D316FCFB659}" presName="Name21" presStyleCnt="0"/>
      <dgm:spPr/>
    </dgm:pt>
    <dgm:pt modelId="{4927C3D8-A361-4523-8418-10182B122C57}" type="pres">
      <dgm:prSet presAssocID="{35F1DD07-1A92-4B65-B5AE-5D316FCFB659}" presName="level2Shape" presStyleLbl="node3" presStyleIdx="1" presStyleCnt="2"/>
      <dgm:spPr/>
      <dgm:t>
        <a:bodyPr/>
        <a:lstStyle/>
        <a:p>
          <a:pPr rtl="1"/>
          <a:endParaRPr lang="ar-SA"/>
        </a:p>
      </dgm:t>
    </dgm:pt>
    <dgm:pt modelId="{2C856785-172F-4C5D-B4DB-D239A92819DA}" type="pres">
      <dgm:prSet presAssocID="{35F1DD07-1A92-4B65-B5AE-5D316FCFB659}" presName="hierChild3" presStyleCnt="0"/>
      <dgm:spPr/>
    </dgm:pt>
    <dgm:pt modelId="{C0B55A05-DFC4-4996-8746-89A7D155CA4A}" type="pres">
      <dgm:prSet presAssocID="{7F829C1D-8F4B-46A3-ABA2-5334D587859D}" presName="Name19" presStyleLbl="parChTrans1D2" presStyleIdx="1" presStyleCnt="2"/>
      <dgm:spPr/>
      <dgm:t>
        <a:bodyPr/>
        <a:lstStyle/>
        <a:p>
          <a:pPr rtl="1"/>
          <a:endParaRPr lang="ar-SA"/>
        </a:p>
      </dgm:t>
    </dgm:pt>
    <dgm:pt modelId="{48FEE1B9-EB1E-489F-B48D-4C63803C9360}" type="pres">
      <dgm:prSet presAssocID="{E77CA5C9-C930-4954-B517-86FD5A9DEEB5}" presName="Name21" presStyleCnt="0"/>
      <dgm:spPr/>
    </dgm:pt>
    <dgm:pt modelId="{9F530DB0-16CB-4A0B-8809-10970553310C}" type="pres">
      <dgm:prSet presAssocID="{E77CA5C9-C930-4954-B517-86FD5A9DEEB5}" presName="level2Shape" presStyleLbl="node2" presStyleIdx="1" presStyleCnt="2"/>
      <dgm:spPr/>
      <dgm:t>
        <a:bodyPr/>
        <a:lstStyle/>
        <a:p>
          <a:pPr rtl="1"/>
          <a:endParaRPr lang="ar-SA"/>
        </a:p>
      </dgm:t>
    </dgm:pt>
    <dgm:pt modelId="{8B45BE21-751F-40B3-AE64-085E877002F9}" type="pres">
      <dgm:prSet presAssocID="{E77CA5C9-C930-4954-B517-86FD5A9DEEB5}" presName="hierChild3" presStyleCnt="0"/>
      <dgm:spPr/>
    </dgm:pt>
    <dgm:pt modelId="{CB442EC6-0FC8-4030-98BD-831B7730437C}" type="pres">
      <dgm:prSet presAssocID="{183B5A8D-CF64-4641-955E-816BA172FCD9}" presName="bgShapesFlow" presStyleCnt="0"/>
      <dgm:spPr/>
    </dgm:pt>
    <dgm:pt modelId="{7FDA9C4B-38F8-4761-A93D-845DCBD63F31}" type="pres">
      <dgm:prSet presAssocID="{CC835181-361D-4E83-946C-3FEACE44315D}" presName="rectComp" presStyleCnt="0"/>
      <dgm:spPr/>
    </dgm:pt>
    <dgm:pt modelId="{8FD1BAC0-B416-4C57-8B6B-2B8B9E07F201}" type="pres">
      <dgm:prSet presAssocID="{CC835181-361D-4E83-946C-3FEACE44315D}" presName="bgRect" presStyleLbl="bgShp" presStyleIdx="0" presStyleCnt="3" custScaleY="170179"/>
      <dgm:spPr/>
      <dgm:t>
        <a:bodyPr/>
        <a:lstStyle/>
        <a:p>
          <a:pPr rtl="1"/>
          <a:endParaRPr lang="ar-SA"/>
        </a:p>
      </dgm:t>
    </dgm:pt>
    <dgm:pt modelId="{BFE9CF33-9F8C-4DD2-B424-B84631A540CD}" type="pres">
      <dgm:prSet presAssocID="{CC835181-361D-4E83-946C-3FEACE44315D}" presName="bgRectTx" presStyleLbl="bgShp" presStyleIdx="0" presStyleCnt="3">
        <dgm:presLayoutVars>
          <dgm:bulletEnabled val="1"/>
        </dgm:presLayoutVars>
      </dgm:prSet>
      <dgm:spPr/>
      <dgm:t>
        <a:bodyPr/>
        <a:lstStyle/>
        <a:p>
          <a:pPr rtl="1"/>
          <a:endParaRPr lang="ar-SA"/>
        </a:p>
      </dgm:t>
    </dgm:pt>
    <dgm:pt modelId="{D659D985-0A82-45E2-B004-F1F40E346B0F}" type="pres">
      <dgm:prSet presAssocID="{CC835181-361D-4E83-946C-3FEACE44315D}" presName="spComp" presStyleCnt="0"/>
      <dgm:spPr/>
    </dgm:pt>
    <dgm:pt modelId="{4EE5687B-9785-4DED-946B-0BE2A2BDA0CA}" type="pres">
      <dgm:prSet presAssocID="{CC835181-361D-4E83-946C-3FEACE44315D}" presName="vSp" presStyleCnt="0"/>
      <dgm:spPr/>
    </dgm:pt>
    <dgm:pt modelId="{9516DF4A-FA45-43DF-8135-1B92DBB64A75}" type="pres">
      <dgm:prSet presAssocID="{2332C624-1C8A-464D-BF37-5E5FB4500F06}" presName="rectComp" presStyleCnt="0"/>
      <dgm:spPr/>
    </dgm:pt>
    <dgm:pt modelId="{AA4B0CB2-33BF-4749-AE8E-6C94351F4947}" type="pres">
      <dgm:prSet presAssocID="{2332C624-1C8A-464D-BF37-5E5FB4500F06}" presName="bgRect" presStyleLbl="bgShp" presStyleIdx="1" presStyleCnt="3"/>
      <dgm:spPr/>
      <dgm:t>
        <a:bodyPr/>
        <a:lstStyle/>
        <a:p>
          <a:pPr rtl="1"/>
          <a:endParaRPr lang="ar-SA"/>
        </a:p>
      </dgm:t>
    </dgm:pt>
    <dgm:pt modelId="{DA58809B-13E9-4B88-B4B5-B194C1D37101}" type="pres">
      <dgm:prSet presAssocID="{2332C624-1C8A-464D-BF37-5E5FB4500F06}" presName="bgRectTx" presStyleLbl="bgShp" presStyleIdx="1" presStyleCnt="3">
        <dgm:presLayoutVars>
          <dgm:bulletEnabled val="1"/>
        </dgm:presLayoutVars>
      </dgm:prSet>
      <dgm:spPr/>
      <dgm:t>
        <a:bodyPr/>
        <a:lstStyle/>
        <a:p>
          <a:pPr rtl="1"/>
          <a:endParaRPr lang="ar-SA"/>
        </a:p>
      </dgm:t>
    </dgm:pt>
    <dgm:pt modelId="{5955A7CE-D010-49EA-94BC-C15014836671}" type="pres">
      <dgm:prSet presAssocID="{2332C624-1C8A-464D-BF37-5E5FB4500F06}" presName="spComp" presStyleCnt="0"/>
      <dgm:spPr/>
    </dgm:pt>
    <dgm:pt modelId="{333F8FC8-A4ED-475A-AE7A-F9385E5A4730}" type="pres">
      <dgm:prSet presAssocID="{2332C624-1C8A-464D-BF37-5E5FB4500F06}" presName="vSp" presStyleCnt="0"/>
      <dgm:spPr/>
    </dgm:pt>
    <dgm:pt modelId="{49BBF908-DD0E-44D2-B9C7-9AC10B5E369B}" type="pres">
      <dgm:prSet presAssocID="{E0281A97-4D96-4047-9185-F35FA2952CB4}" presName="rectComp" presStyleCnt="0"/>
      <dgm:spPr/>
    </dgm:pt>
    <dgm:pt modelId="{835D4DFE-3F2E-4301-B951-654832517A87}" type="pres">
      <dgm:prSet presAssocID="{E0281A97-4D96-4047-9185-F35FA2952CB4}" presName="bgRect" presStyleLbl="bgShp" presStyleIdx="2" presStyleCnt="3"/>
      <dgm:spPr/>
      <dgm:t>
        <a:bodyPr/>
        <a:lstStyle/>
        <a:p>
          <a:pPr rtl="1"/>
          <a:endParaRPr lang="ar-SA"/>
        </a:p>
      </dgm:t>
    </dgm:pt>
    <dgm:pt modelId="{481CAFD0-EF81-4167-86E7-D08CA82E6C23}" type="pres">
      <dgm:prSet presAssocID="{E0281A97-4D96-4047-9185-F35FA2952CB4}" presName="bgRectTx" presStyleLbl="bgShp" presStyleIdx="2" presStyleCnt="3">
        <dgm:presLayoutVars>
          <dgm:bulletEnabled val="1"/>
        </dgm:presLayoutVars>
      </dgm:prSet>
      <dgm:spPr/>
      <dgm:t>
        <a:bodyPr/>
        <a:lstStyle/>
        <a:p>
          <a:pPr rtl="1"/>
          <a:endParaRPr lang="ar-SA"/>
        </a:p>
      </dgm:t>
    </dgm:pt>
  </dgm:ptLst>
  <dgm:cxnLst>
    <dgm:cxn modelId="{D33F6A39-68E8-4CC1-9DFC-1200F5D48464}" type="presOf" srcId="{344435CE-E257-4369-B5B5-7A0650F7DE5A}" destId="{CF3E7A85-4E06-41AF-8DA9-9FA0F5F14C82}" srcOrd="0" destOrd="0" presId="urn:microsoft.com/office/officeart/2005/8/layout/hierarchy6"/>
    <dgm:cxn modelId="{F8769C4A-428B-41F2-B591-956180F0208A}" type="presOf" srcId="{E0281A97-4D96-4047-9185-F35FA2952CB4}" destId="{835D4DFE-3F2E-4301-B951-654832517A87}" srcOrd="0" destOrd="0" presId="urn:microsoft.com/office/officeart/2005/8/layout/hierarchy6"/>
    <dgm:cxn modelId="{FCA59123-8F29-431C-B019-36FF59F5FC3E}" type="presOf" srcId="{E77CA5C9-C930-4954-B517-86FD5A9DEEB5}" destId="{9F530DB0-16CB-4A0B-8809-10970553310C}" srcOrd="0" destOrd="0" presId="urn:microsoft.com/office/officeart/2005/8/layout/hierarchy6"/>
    <dgm:cxn modelId="{38C9A0D7-A4D6-446F-AD0C-E048F46ADD93}" type="presOf" srcId="{CC835181-361D-4E83-946C-3FEACE44315D}" destId="{8FD1BAC0-B416-4C57-8B6B-2B8B9E07F201}" srcOrd="0" destOrd="0" presId="urn:microsoft.com/office/officeart/2005/8/layout/hierarchy6"/>
    <dgm:cxn modelId="{B654CCAE-43AA-4CA8-AB1E-00423E400810}" type="presOf" srcId="{C009ED25-CA15-4AD7-B3D1-2E97ED19C9C7}" destId="{15317C3F-9FF9-4889-9098-F867AE332DF3}" srcOrd="0" destOrd="0" presId="urn:microsoft.com/office/officeart/2005/8/layout/hierarchy6"/>
    <dgm:cxn modelId="{EF6B1E17-065F-46C5-8DAE-B3119B4CA814}" type="presOf" srcId="{183B5A8D-CF64-4641-955E-816BA172FCD9}" destId="{188C50D6-2476-4237-A074-4272614BB639}" srcOrd="0" destOrd="0" presId="urn:microsoft.com/office/officeart/2005/8/layout/hierarchy6"/>
    <dgm:cxn modelId="{108DD55C-9128-4F9B-939D-C50FD3BB69AF}" srcId="{6B657DE0-3454-455C-B501-812D8D1A6B94}" destId="{35F1DD07-1A92-4B65-B5AE-5D316FCFB659}" srcOrd="1" destOrd="0" parTransId="{344435CE-E257-4369-B5B5-7A0650F7DE5A}" sibTransId="{07AE7A77-E006-458B-9FC4-44DD689A4B79}"/>
    <dgm:cxn modelId="{B676FE86-A1A1-4CBC-B122-799824E95797}" type="presOf" srcId="{CC835181-361D-4E83-946C-3FEACE44315D}" destId="{BFE9CF33-9F8C-4DD2-B424-B84631A540CD}" srcOrd="1" destOrd="0" presId="urn:microsoft.com/office/officeart/2005/8/layout/hierarchy6"/>
    <dgm:cxn modelId="{21C34E46-0180-4140-A0AE-D93FF23C2022}" type="presOf" srcId="{2332C624-1C8A-464D-BF37-5E5FB4500F06}" destId="{AA4B0CB2-33BF-4749-AE8E-6C94351F4947}" srcOrd="0" destOrd="0" presId="urn:microsoft.com/office/officeart/2005/8/layout/hierarchy6"/>
    <dgm:cxn modelId="{4CD88BD9-EC96-464D-88B4-8FF68422AE68}" type="presOf" srcId="{27FB9578-1E4E-4C9B-B089-64531F769749}" destId="{134B0106-2127-456F-9784-7DF05FD2AB77}" srcOrd="0" destOrd="0" presId="urn:microsoft.com/office/officeart/2005/8/layout/hierarchy6"/>
    <dgm:cxn modelId="{1802C991-1182-469D-BC2C-C1671F707688}" type="presOf" srcId="{2332C624-1C8A-464D-BF37-5E5FB4500F06}" destId="{DA58809B-13E9-4B88-B4B5-B194C1D37101}" srcOrd="1" destOrd="0" presId="urn:microsoft.com/office/officeart/2005/8/layout/hierarchy6"/>
    <dgm:cxn modelId="{96BEC456-EBFA-4D6C-B416-B5FE8A186226}" srcId="{183B5A8D-CF64-4641-955E-816BA172FCD9}" destId="{CC835181-361D-4E83-946C-3FEACE44315D}" srcOrd="1" destOrd="0" parTransId="{2B6ED0F8-7A0D-422B-AB8B-958840C1BD5D}" sibTransId="{96B2A6B9-B380-4CA9-AD5B-4CC5AECF16FC}"/>
    <dgm:cxn modelId="{C605C3B0-ED3B-4056-A3A6-16D2639513DD}" srcId="{C009ED25-CA15-4AD7-B3D1-2E97ED19C9C7}" destId="{E77CA5C9-C930-4954-B517-86FD5A9DEEB5}" srcOrd="1" destOrd="0" parTransId="{7F829C1D-8F4B-46A3-ABA2-5334D587859D}" sibTransId="{8B6A52F7-B792-47F8-B793-AAD92B935298}"/>
    <dgm:cxn modelId="{53F3C8F5-70E7-4D71-87CE-A41909EB132A}" srcId="{C009ED25-CA15-4AD7-B3D1-2E97ED19C9C7}" destId="{6B657DE0-3454-455C-B501-812D8D1A6B94}" srcOrd="0" destOrd="0" parTransId="{27FB9578-1E4E-4C9B-B089-64531F769749}" sibTransId="{C491FB9B-E22B-461E-83EC-32ACD275A990}"/>
    <dgm:cxn modelId="{69CCE4E2-6481-4A5A-8166-F7071E39E8CE}" type="presOf" srcId="{E0281A97-4D96-4047-9185-F35FA2952CB4}" destId="{481CAFD0-EF81-4167-86E7-D08CA82E6C23}" srcOrd="1" destOrd="0" presId="urn:microsoft.com/office/officeart/2005/8/layout/hierarchy6"/>
    <dgm:cxn modelId="{40343A92-2041-4964-A527-43B01E9253B9}" type="presOf" srcId="{7F829C1D-8F4B-46A3-ABA2-5334D587859D}" destId="{C0B55A05-DFC4-4996-8746-89A7D155CA4A}" srcOrd="0" destOrd="0" presId="urn:microsoft.com/office/officeart/2005/8/layout/hierarchy6"/>
    <dgm:cxn modelId="{A193D9B5-A187-4E34-A832-7104F4FC8359}" srcId="{183B5A8D-CF64-4641-955E-816BA172FCD9}" destId="{2332C624-1C8A-464D-BF37-5E5FB4500F06}" srcOrd="2" destOrd="0" parTransId="{DF5EBE5B-DED3-49D8-8BCD-C92A7241D299}" sibTransId="{B2366FAF-5013-4986-862C-8F4D6EEF7558}"/>
    <dgm:cxn modelId="{745F71F9-576E-4B43-8AED-FEE12DAC5B99}" type="presOf" srcId="{A9165BE6-6F4D-40B9-B459-E510C3E44862}" destId="{424D4340-519D-4F29-96E5-E61F52D53041}" srcOrd="0" destOrd="0" presId="urn:microsoft.com/office/officeart/2005/8/layout/hierarchy6"/>
    <dgm:cxn modelId="{B6DA5DFC-9BC3-475C-9E3F-1C7B963AFD71}" srcId="{183B5A8D-CF64-4641-955E-816BA172FCD9}" destId="{E0281A97-4D96-4047-9185-F35FA2952CB4}" srcOrd="3" destOrd="0" parTransId="{A9041B58-FFF3-4BEC-AAEF-41DA22C73C05}" sibTransId="{C97FD5D4-56F9-4492-BE82-6E9ED80C7F16}"/>
    <dgm:cxn modelId="{448B612B-16FA-424B-9EDE-C110674F8B0F}" srcId="{6B657DE0-3454-455C-B501-812D8D1A6B94}" destId="{CB9FF46A-D9CF-4B82-99F7-35CB36227A20}" srcOrd="0" destOrd="0" parTransId="{A9165BE6-6F4D-40B9-B459-E510C3E44862}" sibTransId="{99CD6433-62A2-4A65-BE27-FF722CEFD85E}"/>
    <dgm:cxn modelId="{8281F9AF-328F-4F7C-8C8C-D7DAEEBEABD3}" srcId="{183B5A8D-CF64-4641-955E-816BA172FCD9}" destId="{C009ED25-CA15-4AD7-B3D1-2E97ED19C9C7}" srcOrd="0" destOrd="0" parTransId="{6002382D-1DB5-4A9E-9349-630EBC878AE1}" sibTransId="{14E0A1ED-987C-4485-9339-F9EA02637375}"/>
    <dgm:cxn modelId="{671E4CFA-F6FB-4CF9-9C33-A3F48D193E99}" type="presOf" srcId="{35F1DD07-1A92-4B65-B5AE-5D316FCFB659}" destId="{4927C3D8-A361-4523-8418-10182B122C57}" srcOrd="0" destOrd="0" presId="urn:microsoft.com/office/officeart/2005/8/layout/hierarchy6"/>
    <dgm:cxn modelId="{4603D64B-45BE-4ED8-874F-DBEF8891A4AC}" type="presOf" srcId="{6B657DE0-3454-455C-B501-812D8D1A6B94}" destId="{8F8A052B-6172-485A-BECE-A18FD49E2BB4}" srcOrd="0" destOrd="0" presId="urn:microsoft.com/office/officeart/2005/8/layout/hierarchy6"/>
    <dgm:cxn modelId="{ED2D3370-B6B6-4DD0-AD3D-06BE11720137}" type="presOf" srcId="{CB9FF46A-D9CF-4B82-99F7-35CB36227A20}" destId="{9845F843-8D61-49C3-916C-9790831F67E9}" srcOrd="0" destOrd="0" presId="urn:microsoft.com/office/officeart/2005/8/layout/hierarchy6"/>
    <dgm:cxn modelId="{75AB1364-BF3F-474D-AD3F-0206B354315F}" type="presParOf" srcId="{188C50D6-2476-4237-A074-4272614BB639}" destId="{36AA9FBB-4E7C-40CD-B766-5724C64127D7}" srcOrd="0" destOrd="0" presId="urn:microsoft.com/office/officeart/2005/8/layout/hierarchy6"/>
    <dgm:cxn modelId="{8526A9F3-1A72-4068-85CE-F2FE20E168D3}" type="presParOf" srcId="{36AA9FBB-4E7C-40CD-B766-5724C64127D7}" destId="{38825CBE-7706-4AE4-BF7F-085EBF91858A}" srcOrd="0" destOrd="0" presId="urn:microsoft.com/office/officeart/2005/8/layout/hierarchy6"/>
    <dgm:cxn modelId="{A776501C-D92B-4B6E-83E9-2FE975EF7EDE}" type="presParOf" srcId="{36AA9FBB-4E7C-40CD-B766-5724C64127D7}" destId="{E1AD134C-5BFC-4347-BD4E-0AB11AD44BC2}" srcOrd="1" destOrd="0" presId="urn:microsoft.com/office/officeart/2005/8/layout/hierarchy6"/>
    <dgm:cxn modelId="{C7971C88-82DC-4CB3-9FB5-B89F1F422588}" type="presParOf" srcId="{E1AD134C-5BFC-4347-BD4E-0AB11AD44BC2}" destId="{4CFBAB9C-C5FB-4984-8A46-1FA49A62E97F}" srcOrd="0" destOrd="0" presId="urn:microsoft.com/office/officeart/2005/8/layout/hierarchy6"/>
    <dgm:cxn modelId="{67CF37BD-BC14-4A20-89DC-0D161AEE80DF}" type="presParOf" srcId="{4CFBAB9C-C5FB-4984-8A46-1FA49A62E97F}" destId="{15317C3F-9FF9-4889-9098-F867AE332DF3}" srcOrd="0" destOrd="0" presId="urn:microsoft.com/office/officeart/2005/8/layout/hierarchy6"/>
    <dgm:cxn modelId="{9BF2BD20-D60D-42E1-A73D-27C5D43166C8}" type="presParOf" srcId="{4CFBAB9C-C5FB-4984-8A46-1FA49A62E97F}" destId="{8CCCE03C-EE1A-4216-BDF6-5419D1279797}" srcOrd="1" destOrd="0" presId="urn:microsoft.com/office/officeart/2005/8/layout/hierarchy6"/>
    <dgm:cxn modelId="{976E4080-668C-47EC-AED6-650ABD970DD1}" type="presParOf" srcId="{8CCCE03C-EE1A-4216-BDF6-5419D1279797}" destId="{134B0106-2127-456F-9784-7DF05FD2AB77}" srcOrd="0" destOrd="0" presId="urn:microsoft.com/office/officeart/2005/8/layout/hierarchy6"/>
    <dgm:cxn modelId="{44392F8D-AE34-43E5-BB46-22696499481A}" type="presParOf" srcId="{8CCCE03C-EE1A-4216-BDF6-5419D1279797}" destId="{CFED1FF4-8B51-4BC7-B255-30CEB0F6A0FA}" srcOrd="1" destOrd="0" presId="urn:microsoft.com/office/officeart/2005/8/layout/hierarchy6"/>
    <dgm:cxn modelId="{8B5DE281-E0A6-49A6-A615-88A8EF113BDF}" type="presParOf" srcId="{CFED1FF4-8B51-4BC7-B255-30CEB0F6A0FA}" destId="{8F8A052B-6172-485A-BECE-A18FD49E2BB4}" srcOrd="0" destOrd="0" presId="urn:microsoft.com/office/officeart/2005/8/layout/hierarchy6"/>
    <dgm:cxn modelId="{9D8A0746-1A66-44C9-AD0C-27FB87A18B1D}" type="presParOf" srcId="{CFED1FF4-8B51-4BC7-B255-30CEB0F6A0FA}" destId="{F5120503-1894-4031-A2F2-316A5AE16D7D}" srcOrd="1" destOrd="0" presId="urn:microsoft.com/office/officeart/2005/8/layout/hierarchy6"/>
    <dgm:cxn modelId="{AD21A227-AAE4-4DA0-803E-651E98FF16D4}" type="presParOf" srcId="{F5120503-1894-4031-A2F2-316A5AE16D7D}" destId="{424D4340-519D-4F29-96E5-E61F52D53041}" srcOrd="0" destOrd="0" presId="urn:microsoft.com/office/officeart/2005/8/layout/hierarchy6"/>
    <dgm:cxn modelId="{0806725A-2691-41B1-9811-9981DEC9CF3C}" type="presParOf" srcId="{F5120503-1894-4031-A2F2-316A5AE16D7D}" destId="{6B5E1793-14B7-478B-B1EF-3BDF3D5931B7}" srcOrd="1" destOrd="0" presId="urn:microsoft.com/office/officeart/2005/8/layout/hierarchy6"/>
    <dgm:cxn modelId="{35E08BCD-187E-45B8-B2A4-B993E3F8FD48}" type="presParOf" srcId="{6B5E1793-14B7-478B-B1EF-3BDF3D5931B7}" destId="{9845F843-8D61-49C3-916C-9790831F67E9}" srcOrd="0" destOrd="0" presId="urn:microsoft.com/office/officeart/2005/8/layout/hierarchy6"/>
    <dgm:cxn modelId="{540A3397-689D-4B88-A57E-E750525A9A21}" type="presParOf" srcId="{6B5E1793-14B7-478B-B1EF-3BDF3D5931B7}" destId="{F05424F6-A51F-4ADD-9BD8-591A74700789}" srcOrd="1" destOrd="0" presId="urn:microsoft.com/office/officeart/2005/8/layout/hierarchy6"/>
    <dgm:cxn modelId="{608892D1-B7A8-4D32-B2CB-65F1F4CE9F33}" type="presParOf" srcId="{F5120503-1894-4031-A2F2-316A5AE16D7D}" destId="{CF3E7A85-4E06-41AF-8DA9-9FA0F5F14C82}" srcOrd="2" destOrd="0" presId="urn:microsoft.com/office/officeart/2005/8/layout/hierarchy6"/>
    <dgm:cxn modelId="{413896D0-47D0-491F-9520-CA5E757AE98E}" type="presParOf" srcId="{F5120503-1894-4031-A2F2-316A5AE16D7D}" destId="{5ACF21F6-3B46-4AED-82C6-B69F62FC8353}" srcOrd="3" destOrd="0" presId="urn:microsoft.com/office/officeart/2005/8/layout/hierarchy6"/>
    <dgm:cxn modelId="{10BD9E90-8E4D-4B9B-B71E-ED3AF6074A48}" type="presParOf" srcId="{5ACF21F6-3B46-4AED-82C6-B69F62FC8353}" destId="{4927C3D8-A361-4523-8418-10182B122C57}" srcOrd="0" destOrd="0" presId="urn:microsoft.com/office/officeart/2005/8/layout/hierarchy6"/>
    <dgm:cxn modelId="{1B27AC6F-6583-42C8-B445-F881A1F32F97}" type="presParOf" srcId="{5ACF21F6-3B46-4AED-82C6-B69F62FC8353}" destId="{2C856785-172F-4C5D-B4DB-D239A92819DA}" srcOrd="1" destOrd="0" presId="urn:microsoft.com/office/officeart/2005/8/layout/hierarchy6"/>
    <dgm:cxn modelId="{2F7C04A0-FF3E-4F51-93AB-F0014850FAEF}" type="presParOf" srcId="{8CCCE03C-EE1A-4216-BDF6-5419D1279797}" destId="{C0B55A05-DFC4-4996-8746-89A7D155CA4A}" srcOrd="2" destOrd="0" presId="urn:microsoft.com/office/officeart/2005/8/layout/hierarchy6"/>
    <dgm:cxn modelId="{D1C7F207-8DE3-42BC-8C93-07717E7A3E9B}" type="presParOf" srcId="{8CCCE03C-EE1A-4216-BDF6-5419D1279797}" destId="{48FEE1B9-EB1E-489F-B48D-4C63803C9360}" srcOrd="3" destOrd="0" presId="urn:microsoft.com/office/officeart/2005/8/layout/hierarchy6"/>
    <dgm:cxn modelId="{A82B4F3A-029D-430E-B3C9-ABA730592471}" type="presParOf" srcId="{48FEE1B9-EB1E-489F-B48D-4C63803C9360}" destId="{9F530DB0-16CB-4A0B-8809-10970553310C}" srcOrd="0" destOrd="0" presId="urn:microsoft.com/office/officeart/2005/8/layout/hierarchy6"/>
    <dgm:cxn modelId="{B018040B-883D-43BE-9236-1681D5CBEBA1}" type="presParOf" srcId="{48FEE1B9-EB1E-489F-B48D-4C63803C9360}" destId="{8B45BE21-751F-40B3-AE64-085E877002F9}" srcOrd="1" destOrd="0" presId="urn:microsoft.com/office/officeart/2005/8/layout/hierarchy6"/>
    <dgm:cxn modelId="{A13AEF02-2874-433A-8C9C-4DADC02F6BF5}" type="presParOf" srcId="{188C50D6-2476-4237-A074-4272614BB639}" destId="{CB442EC6-0FC8-4030-98BD-831B7730437C}" srcOrd="1" destOrd="0" presId="urn:microsoft.com/office/officeart/2005/8/layout/hierarchy6"/>
    <dgm:cxn modelId="{E74627DE-8EEE-42D7-91C4-AA933E4D274A}" type="presParOf" srcId="{CB442EC6-0FC8-4030-98BD-831B7730437C}" destId="{7FDA9C4B-38F8-4761-A93D-845DCBD63F31}" srcOrd="0" destOrd="0" presId="urn:microsoft.com/office/officeart/2005/8/layout/hierarchy6"/>
    <dgm:cxn modelId="{825EE2F3-7658-481F-A49F-E082313916A4}" type="presParOf" srcId="{7FDA9C4B-38F8-4761-A93D-845DCBD63F31}" destId="{8FD1BAC0-B416-4C57-8B6B-2B8B9E07F201}" srcOrd="0" destOrd="0" presId="urn:microsoft.com/office/officeart/2005/8/layout/hierarchy6"/>
    <dgm:cxn modelId="{1881F36E-05E5-4D54-B1F5-997FA3CF26A0}" type="presParOf" srcId="{7FDA9C4B-38F8-4761-A93D-845DCBD63F31}" destId="{BFE9CF33-9F8C-4DD2-B424-B84631A540CD}" srcOrd="1" destOrd="0" presId="urn:microsoft.com/office/officeart/2005/8/layout/hierarchy6"/>
    <dgm:cxn modelId="{38313F2B-DE63-465B-A039-737D0E09A656}" type="presParOf" srcId="{CB442EC6-0FC8-4030-98BD-831B7730437C}" destId="{D659D985-0A82-45E2-B004-F1F40E346B0F}" srcOrd="1" destOrd="0" presId="urn:microsoft.com/office/officeart/2005/8/layout/hierarchy6"/>
    <dgm:cxn modelId="{150847C7-FF41-48B5-950F-0F2FFBFD7DD3}" type="presParOf" srcId="{D659D985-0A82-45E2-B004-F1F40E346B0F}" destId="{4EE5687B-9785-4DED-946B-0BE2A2BDA0CA}" srcOrd="0" destOrd="0" presId="urn:microsoft.com/office/officeart/2005/8/layout/hierarchy6"/>
    <dgm:cxn modelId="{A04E375F-3360-4C98-8020-E173678A6204}" type="presParOf" srcId="{CB442EC6-0FC8-4030-98BD-831B7730437C}" destId="{9516DF4A-FA45-43DF-8135-1B92DBB64A75}" srcOrd="2" destOrd="0" presId="urn:microsoft.com/office/officeart/2005/8/layout/hierarchy6"/>
    <dgm:cxn modelId="{2CC87553-FBA3-4BF8-92FC-8430757A1AED}" type="presParOf" srcId="{9516DF4A-FA45-43DF-8135-1B92DBB64A75}" destId="{AA4B0CB2-33BF-4749-AE8E-6C94351F4947}" srcOrd="0" destOrd="0" presId="urn:microsoft.com/office/officeart/2005/8/layout/hierarchy6"/>
    <dgm:cxn modelId="{BA5C7036-DF35-4572-9BC6-7CC92BAA7C4F}" type="presParOf" srcId="{9516DF4A-FA45-43DF-8135-1B92DBB64A75}" destId="{DA58809B-13E9-4B88-B4B5-B194C1D37101}" srcOrd="1" destOrd="0" presId="urn:microsoft.com/office/officeart/2005/8/layout/hierarchy6"/>
    <dgm:cxn modelId="{FF378622-0B37-422B-986C-02A1F4F366ED}" type="presParOf" srcId="{CB442EC6-0FC8-4030-98BD-831B7730437C}" destId="{5955A7CE-D010-49EA-94BC-C15014836671}" srcOrd="3" destOrd="0" presId="urn:microsoft.com/office/officeart/2005/8/layout/hierarchy6"/>
    <dgm:cxn modelId="{6703C439-668C-46AF-8171-59D9316D2765}" type="presParOf" srcId="{5955A7CE-D010-49EA-94BC-C15014836671}" destId="{333F8FC8-A4ED-475A-AE7A-F9385E5A4730}" srcOrd="0" destOrd="0" presId="urn:microsoft.com/office/officeart/2005/8/layout/hierarchy6"/>
    <dgm:cxn modelId="{43340CB6-E97C-4D20-B203-062A6DBDA46D}" type="presParOf" srcId="{CB442EC6-0FC8-4030-98BD-831B7730437C}" destId="{49BBF908-DD0E-44D2-B9C7-9AC10B5E369B}" srcOrd="4" destOrd="0" presId="urn:microsoft.com/office/officeart/2005/8/layout/hierarchy6"/>
    <dgm:cxn modelId="{07297974-CF78-4270-909E-AA7440A008E7}" type="presParOf" srcId="{49BBF908-DD0E-44D2-B9C7-9AC10B5E369B}" destId="{835D4DFE-3F2E-4301-B951-654832517A87}" srcOrd="0" destOrd="0" presId="urn:microsoft.com/office/officeart/2005/8/layout/hierarchy6"/>
    <dgm:cxn modelId="{7EDF3BAF-EEEC-4883-9EB4-4AF8461E48E7}" type="presParOf" srcId="{49BBF908-DD0E-44D2-B9C7-9AC10B5E369B}" destId="{481CAFD0-EF81-4167-86E7-D08CA82E6C23}"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57BEAF-052C-4107-8425-435D8BC8D900}" type="doc">
      <dgm:prSet loTypeId="urn:microsoft.com/office/officeart/2005/8/layout/radial3" loCatId="cycle" qsTypeId="urn:microsoft.com/office/officeart/2005/8/quickstyle/simple1" qsCatId="simple" csTypeId="urn:microsoft.com/office/officeart/2005/8/colors/colorful1#3" csCatId="colorful" phldr="1"/>
      <dgm:spPr/>
      <dgm:t>
        <a:bodyPr/>
        <a:lstStyle/>
        <a:p>
          <a:pPr rtl="1"/>
          <a:endParaRPr lang="ar-SA"/>
        </a:p>
      </dgm:t>
    </dgm:pt>
    <dgm:pt modelId="{8BDB1ECC-B430-4FD0-A77D-68817B87A65D}">
      <dgm:prSet phldrT="[نص]"/>
      <dgm:spPr/>
      <dgm:t>
        <a:bodyPr/>
        <a:lstStyle/>
        <a:p>
          <a:pPr rtl="1"/>
          <a:r>
            <a:rPr lang="ar-SA" b="1" dirty="0" smtClean="0"/>
            <a:t>أما علوم الاجتماع الخاصة فهي تقوم بنفس ما يقوم </a:t>
          </a:r>
          <a:r>
            <a:rPr lang="ar-SA" b="1" dirty="0" err="1" smtClean="0"/>
            <a:t>به</a:t>
          </a:r>
          <a:r>
            <a:rPr lang="ar-SA" b="1" dirty="0" smtClean="0"/>
            <a:t> علم الاجتماع العام إلا أن كل منها يتناول دراسة مجموعة خاصة من الظواهر الاجتماعية الثقافية التي تم اختيارها لإجراء دراسة مركزة عليها، وذلك مثل دراسات السكان والمجتمع الحضري والأسرة والجريمة وعلم الاجتماع الاقتصادي. </a:t>
          </a:r>
          <a:endParaRPr lang="ar-SA" dirty="0"/>
        </a:p>
      </dgm:t>
    </dgm:pt>
    <dgm:pt modelId="{54047ECD-7403-4091-A41E-2F13A1C265DA}" type="parTrans" cxnId="{A2B88ACA-82AF-40CC-BB45-B185D1039A8F}">
      <dgm:prSet/>
      <dgm:spPr/>
      <dgm:t>
        <a:bodyPr/>
        <a:lstStyle/>
        <a:p>
          <a:pPr rtl="1"/>
          <a:endParaRPr lang="ar-SA"/>
        </a:p>
      </dgm:t>
    </dgm:pt>
    <dgm:pt modelId="{9B8CAD4A-FE2A-4CE3-B0F4-8B00297D6055}" type="sibTrans" cxnId="{A2B88ACA-82AF-40CC-BB45-B185D1039A8F}">
      <dgm:prSet/>
      <dgm:spPr/>
      <dgm:t>
        <a:bodyPr/>
        <a:lstStyle/>
        <a:p>
          <a:pPr rtl="1"/>
          <a:endParaRPr lang="ar-SA"/>
        </a:p>
      </dgm:t>
    </dgm:pt>
    <dgm:pt modelId="{14C844FE-EC31-4AAB-84A2-B6DBBFDFBF70}">
      <dgm:prSet phldrT="[نص]"/>
      <dgm:spPr/>
      <dgm:t>
        <a:bodyPr/>
        <a:lstStyle/>
        <a:p>
          <a:pPr rtl="1"/>
          <a:r>
            <a:rPr lang="ar-SA" b="1" dirty="0" smtClean="0"/>
            <a:t>دراسات السكان</a:t>
          </a:r>
          <a:endParaRPr lang="ar-SA" dirty="0"/>
        </a:p>
      </dgm:t>
    </dgm:pt>
    <dgm:pt modelId="{43993FA2-1ADA-4ECA-9F14-712D97DA2CB3}" type="parTrans" cxnId="{34642194-382A-4D02-BCAB-30F0AD5F1EE5}">
      <dgm:prSet/>
      <dgm:spPr/>
      <dgm:t>
        <a:bodyPr/>
        <a:lstStyle/>
        <a:p>
          <a:pPr rtl="1"/>
          <a:endParaRPr lang="ar-SA"/>
        </a:p>
      </dgm:t>
    </dgm:pt>
    <dgm:pt modelId="{B53FA22E-C83D-4FF1-9D6F-E0CBA688BCE6}" type="sibTrans" cxnId="{34642194-382A-4D02-BCAB-30F0AD5F1EE5}">
      <dgm:prSet/>
      <dgm:spPr/>
      <dgm:t>
        <a:bodyPr/>
        <a:lstStyle/>
        <a:p>
          <a:pPr rtl="1"/>
          <a:endParaRPr lang="ar-SA"/>
        </a:p>
      </dgm:t>
    </dgm:pt>
    <dgm:pt modelId="{4D4DB6A8-03F1-47E4-955C-2E1285DEBBA5}">
      <dgm:prSet phldrT="[نص]"/>
      <dgm:spPr/>
      <dgm:t>
        <a:bodyPr/>
        <a:lstStyle/>
        <a:p>
          <a:pPr rtl="1"/>
          <a:r>
            <a:rPr lang="ar-SA" b="1" dirty="0" smtClean="0"/>
            <a:t>المجتمع الحضري </a:t>
          </a:r>
          <a:endParaRPr lang="ar-SA" dirty="0"/>
        </a:p>
      </dgm:t>
    </dgm:pt>
    <dgm:pt modelId="{78071A0D-23FB-4F61-93FE-AD41790D65FE}" type="parTrans" cxnId="{1C622EB3-95F3-43A1-A21A-9D37B34877D1}">
      <dgm:prSet/>
      <dgm:spPr/>
      <dgm:t>
        <a:bodyPr/>
        <a:lstStyle/>
        <a:p>
          <a:pPr rtl="1"/>
          <a:endParaRPr lang="ar-SA"/>
        </a:p>
      </dgm:t>
    </dgm:pt>
    <dgm:pt modelId="{14D666B9-9D1E-40EC-9856-C30B8EEDE2EB}" type="sibTrans" cxnId="{1C622EB3-95F3-43A1-A21A-9D37B34877D1}">
      <dgm:prSet/>
      <dgm:spPr/>
      <dgm:t>
        <a:bodyPr/>
        <a:lstStyle/>
        <a:p>
          <a:pPr rtl="1"/>
          <a:endParaRPr lang="ar-SA"/>
        </a:p>
      </dgm:t>
    </dgm:pt>
    <dgm:pt modelId="{2AE2B457-A976-4D34-977A-A10EFEE5CEDB}">
      <dgm:prSet phldrT="[نص]"/>
      <dgm:spPr/>
      <dgm:t>
        <a:bodyPr/>
        <a:lstStyle/>
        <a:p>
          <a:pPr rtl="1"/>
          <a:r>
            <a:rPr lang="ar-SA" b="1" dirty="0" smtClean="0"/>
            <a:t>وعلم الاجتماع الاقتصادي</a:t>
          </a:r>
          <a:endParaRPr lang="ar-SA" dirty="0"/>
        </a:p>
      </dgm:t>
    </dgm:pt>
    <dgm:pt modelId="{D4A80CB6-19F0-417B-9E2D-E9F9B51841A3}" type="parTrans" cxnId="{61CF9AFD-C4E1-4A3C-9CDD-DDAC5D7BDC6F}">
      <dgm:prSet/>
      <dgm:spPr/>
      <dgm:t>
        <a:bodyPr/>
        <a:lstStyle/>
        <a:p>
          <a:pPr rtl="1"/>
          <a:endParaRPr lang="ar-SA"/>
        </a:p>
      </dgm:t>
    </dgm:pt>
    <dgm:pt modelId="{3388FDFA-4130-4BA2-9345-A3585C6AAE5A}" type="sibTrans" cxnId="{61CF9AFD-C4E1-4A3C-9CDD-DDAC5D7BDC6F}">
      <dgm:prSet/>
      <dgm:spPr/>
      <dgm:t>
        <a:bodyPr/>
        <a:lstStyle/>
        <a:p>
          <a:pPr rtl="1"/>
          <a:endParaRPr lang="ar-SA"/>
        </a:p>
      </dgm:t>
    </dgm:pt>
    <dgm:pt modelId="{3000383D-E2DE-4AA5-A77A-0A94E5EF3A0F}">
      <dgm:prSet phldrT="[نص]"/>
      <dgm:spPr/>
      <dgm:t>
        <a:bodyPr/>
        <a:lstStyle/>
        <a:p>
          <a:pPr rtl="1"/>
          <a:r>
            <a:rPr lang="ar-SA" b="1" dirty="0" smtClean="0"/>
            <a:t>والأسرة والجريمة </a:t>
          </a:r>
          <a:endParaRPr lang="ar-SA" dirty="0"/>
        </a:p>
      </dgm:t>
    </dgm:pt>
    <dgm:pt modelId="{852D90F8-F7B6-45BB-A674-E008BF6B72CF}" type="parTrans" cxnId="{F7B46335-12E8-42E0-B199-7DF7F5B1AFA1}">
      <dgm:prSet/>
      <dgm:spPr/>
      <dgm:t>
        <a:bodyPr/>
        <a:lstStyle/>
        <a:p>
          <a:pPr rtl="1"/>
          <a:endParaRPr lang="ar-SA"/>
        </a:p>
      </dgm:t>
    </dgm:pt>
    <dgm:pt modelId="{55F5F2E5-FFEE-4F29-878B-EB644BFB2759}" type="sibTrans" cxnId="{F7B46335-12E8-42E0-B199-7DF7F5B1AFA1}">
      <dgm:prSet/>
      <dgm:spPr/>
      <dgm:t>
        <a:bodyPr/>
        <a:lstStyle/>
        <a:p>
          <a:pPr rtl="1"/>
          <a:endParaRPr lang="ar-SA"/>
        </a:p>
      </dgm:t>
    </dgm:pt>
    <dgm:pt modelId="{23CF0A9F-224E-42B4-AFEF-7337997203DA}" type="pres">
      <dgm:prSet presAssocID="{0457BEAF-052C-4107-8425-435D8BC8D900}" presName="composite" presStyleCnt="0">
        <dgm:presLayoutVars>
          <dgm:chMax val="1"/>
          <dgm:dir/>
          <dgm:resizeHandles val="exact"/>
        </dgm:presLayoutVars>
      </dgm:prSet>
      <dgm:spPr/>
      <dgm:t>
        <a:bodyPr/>
        <a:lstStyle/>
        <a:p>
          <a:pPr rtl="1"/>
          <a:endParaRPr lang="ar-SA"/>
        </a:p>
      </dgm:t>
    </dgm:pt>
    <dgm:pt modelId="{8E729660-CE20-4843-A75A-2D46118FF563}" type="pres">
      <dgm:prSet presAssocID="{0457BEAF-052C-4107-8425-435D8BC8D900}" presName="radial" presStyleCnt="0">
        <dgm:presLayoutVars>
          <dgm:animLvl val="ctr"/>
        </dgm:presLayoutVars>
      </dgm:prSet>
      <dgm:spPr/>
      <dgm:t>
        <a:bodyPr/>
        <a:lstStyle/>
        <a:p>
          <a:pPr rtl="1"/>
          <a:endParaRPr lang="ar-SA"/>
        </a:p>
      </dgm:t>
    </dgm:pt>
    <dgm:pt modelId="{98473C77-17AB-4F3A-9D88-CBFC3020F1C2}" type="pres">
      <dgm:prSet presAssocID="{8BDB1ECC-B430-4FD0-A77D-68817B87A65D}" presName="centerShape" presStyleLbl="vennNode1" presStyleIdx="0" presStyleCnt="5" custScaleX="148582" custScaleY="124933"/>
      <dgm:spPr/>
      <dgm:t>
        <a:bodyPr/>
        <a:lstStyle/>
        <a:p>
          <a:pPr rtl="1"/>
          <a:endParaRPr lang="ar-SA"/>
        </a:p>
      </dgm:t>
    </dgm:pt>
    <dgm:pt modelId="{F03A602C-4185-4FB1-9FA8-D4614E08FF62}" type="pres">
      <dgm:prSet presAssocID="{14C844FE-EC31-4AAB-84A2-B6DBBFDFBF70}" presName="node" presStyleLbl="vennNode1" presStyleIdx="1" presStyleCnt="5">
        <dgm:presLayoutVars>
          <dgm:bulletEnabled val="1"/>
        </dgm:presLayoutVars>
      </dgm:prSet>
      <dgm:spPr/>
      <dgm:t>
        <a:bodyPr/>
        <a:lstStyle/>
        <a:p>
          <a:pPr rtl="1"/>
          <a:endParaRPr lang="ar-SA"/>
        </a:p>
      </dgm:t>
    </dgm:pt>
    <dgm:pt modelId="{A4B577C3-FAB8-46D2-BEA9-CEAE85714C10}" type="pres">
      <dgm:prSet presAssocID="{4D4DB6A8-03F1-47E4-955C-2E1285DEBBA5}" presName="node" presStyleLbl="vennNode1" presStyleIdx="2" presStyleCnt="5" custRadScaleRad="142543">
        <dgm:presLayoutVars>
          <dgm:bulletEnabled val="1"/>
        </dgm:presLayoutVars>
      </dgm:prSet>
      <dgm:spPr/>
      <dgm:t>
        <a:bodyPr/>
        <a:lstStyle/>
        <a:p>
          <a:pPr rtl="1"/>
          <a:endParaRPr lang="ar-SA"/>
        </a:p>
      </dgm:t>
    </dgm:pt>
    <dgm:pt modelId="{7BA2475C-4A18-418C-A921-8BE10B5AE3C2}" type="pres">
      <dgm:prSet presAssocID="{2AE2B457-A976-4D34-977A-A10EFEE5CEDB}" presName="node" presStyleLbl="vennNode1" presStyleIdx="3" presStyleCnt="5">
        <dgm:presLayoutVars>
          <dgm:bulletEnabled val="1"/>
        </dgm:presLayoutVars>
      </dgm:prSet>
      <dgm:spPr/>
      <dgm:t>
        <a:bodyPr/>
        <a:lstStyle/>
        <a:p>
          <a:pPr rtl="1"/>
          <a:endParaRPr lang="ar-SA"/>
        </a:p>
      </dgm:t>
    </dgm:pt>
    <dgm:pt modelId="{C451EBB4-B19C-40B7-814E-9923EF097799}" type="pres">
      <dgm:prSet presAssocID="{3000383D-E2DE-4AA5-A77A-0A94E5EF3A0F}" presName="node" presStyleLbl="vennNode1" presStyleIdx="4" presStyleCnt="5" custRadScaleRad="146924">
        <dgm:presLayoutVars>
          <dgm:bulletEnabled val="1"/>
        </dgm:presLayoutVars>
      </dgm:prSet>
      <dgm:spPr/>
      <dgm:t>
        <a:bodyPr/>
        <a:lstStyle/>
        <a:p>
          <a:pPr rtl="1"/>
          <a:endParaRPr lang="ar-SA"/>
        </a:p>
      </dgm:t>
    </dgm:pt>
  </dgm:ptLst>
  <dgm:cxnLst>
    <dgm:cxn modelId="{1C622EB3-95F3-43A1-A21A-9D37B34877D1}" srcId="{8BDB1ECC-B430-4FD0-A77D-68817B87A65D}" destId="{4D4DB6A8-03F1-47E4-955C-2E1285DEBBA5}" srcOrd="1" destOrd="0" parTransId="{78071A0D-23FB-4F61-93FE-AD41790D65FE}" sibTransId="{14D666B9-9D1E-40EC-9856-C30B8EEDE2EB}"/>
    <dgm:cxn modelId="{15F339C9-739A-45FA-BE2F-B71C3F536B42}" type="presOf" srcId="{3000383D-E2DE-4AA5-A77A-0A94E5EF3A0F}" destId="{C451EBB4-B19C-40B7-814E-9923EF097799}" srcOrd="0" destOrd="0" presId="urn:microsoft.com/office/officeart/2005/8/layout/radial3"/>
    <dgm:cxn modelId="{DF794D45-9718-42A7-AD0E-C0DFCA7A80B1}" type="presOf" srcId="{2AE2B457-A976-4D34-977A-A10EFEE5CEDB}" destId="{7BA2475C-4A18-418C-A921-8BE10B5AE3C2}" srcOrd="0" destOrd="0" presId="urn:microsoft.com/office/officeart/2005/8/layout/radial3"/>
    <dgm:cxn modelId="{F7B46335-12E8-42E0-B199-7DF7F5B1AFA1}" srcId="{8BDB1ECC-B430-4FD0-A77D-68817B87A65D}" destId="{3000383D-E2DE-4AA5-A77A-0A94E5EF3A0F}" srcOrd="3" destOrd="0" parTransId="{852D90F8-F7B6-45BB-A674-E008BF6B72CF}" sibTransId="{55F5F2E5-FFEE-4F29-878B-EB644BFB2759}"/>
    <dgm:cxn modelId="{34642194-382A-4D02-BCAB-30F0AD5F1EE5}" srcId="{8BDB1ECC-B430-4FD0-A77D-68817B87A65D}" destId="{14C844FE-EC31-4AAB-84A2-B6DBBFDFBF70}" srcOrd="0" destOrd="0" parTransId="{43993FA2-1ADA-4ECA-9F14-712D97DA2CB3}" sibTransId="{B53FA22E-C83D-4FF1-9D6F-E0CBA688BCE6}"/>
    <dgm:cxn modelId="{76E01050-7F48-4062-82C7-04C4CA9BDEB5}" type="presOf" srcId="{4D4DB6A8-03F1-47E4-955C-2E1285DEBBA5}" destId="{A4B577C3-FAB8-46D2-BEA9-CEAE85714C10}" srcOrd="0" destOrd="0" presId="urn:microsoft.com/office/officeart/2005/8/layout/radial3"/>
    <dgm:cxn modelId="{61CF9AFD-C4E1-4A3C-9CDD-DDAC5D7BDC6F}" srcId="{8BDB1ECC-B430-4FD0-A77D-68817B87A65D}" destId="{2AE2B457-A976-4D34-977A-A10EFEE5CEDB}" srcOrd="2" destOrd="0" parTransId="{D4A80CB6-19F0-417B-9E2D-E9F9B51841A3}" sibTransId="{3388FDFA-4130-4BA2-9345-A3585C6AAE5A}"/>
    <dgm:cxn modelId="{57A83A4E-4ED2-4804-AEA9-C6023996139E}" type="presOf" srcId="{14C844FE-EC31-4AAB-84A2-B6DBBFDFBF70}" destId="{F03A602C-4185-4FB1-9FA8-D4614E08FF62}" srcOrd="0" destOrd="0" presId="urn:microsoft.com/office/officeart/2005/8/layout/radial3"/>
    <dgm:cxn modelId="{A2B88ACA-82AF-40CC-BB45-B185D1039A8F}" srcId="{0457BEAF-052C-4107-8425-435D8BC8D900}" destId="{8BDB1ECC-B430-4FD0-A77D-68817B87A65D}" srcOrd="0" destOrd="0" parTransId="{54047ECD-7403-4091-A41E-2F13A1C265DA}" sibTransId="{9B8CAD4A-FE2A-4CE3-B0F4-8B00297D6055}"/>
    <dgm:cxn modelId="{CE3393E5-A5F6-4606-A594-424084EA2173}" type="presOf" srcId="{0457BEAF-052C-4107-8425-435D8BC8D900}" destId="{23CF0A9F-224E-42B4-AFEF-7337997203DA}" srcOrd="0" destOrd="0" presId="urn:microsoft.com/office/officeart/2005/8/layout/radial3"/>
    <dgm:cxn modelId="{F9B9294B-A13D-4B63-877C-8841BCE12E8A}" type="presOf" srcId="{8BDB1ECC-B430-4FD0-A77D-68817B87A65D}" destId="{98473C77-17AB-4F3A-9D88-CBFC3020F1C2}" srcOrd="0" destOrd="0" presId="urn:microsoft.com/office/officeart/2005/8/layout/radial3"/>
    <dgm:cxn modelId="{8533D1CD-2F08-4AD7-8018-50D77C9C3A43}" type="presParOf" srcId="{23CF0A9F-224E-42B4-AFEF-7337997203DA}" destId="{8E729660-CE20-4843-A75A-2D46118FF563}" srcOrd="0" destOrd="0" presId="urn:microsoft.com/office/officeart/2005/8/layout/radial3"/>
    <dgm:cxn modelId="{84E7288A-D2BF-4836-AA12-4472BFE01AFB}" type="presParOf" srcId="{8E729660-CE20-4843-A75A-2D46118FF563}" destId="{98473C77-17AB-4F3A-9D88-CBFC3020F1C2}" srcOrd="0" destOrd="0" presId="urn:microsoft.com/office/officeart/2005/8/layout/radial3"/>
    <dgm:cxn modelId="{7CEE2156-9261-4B25-B472-115A9AA795F6}" type="presParOf" srcId="{8E729660-CE20-4843-A75A-2D46118FF563}" destId="{F03A602C-4185-4FB1-9FA8-D4614E08FF62}" srcOrd="1" destOrd="0" presId="urn:microsoft.com/office/officeart/2005/8/layout/radial3"/>
    <dgm:cxn modelId="{3178130E-E1A6-410B-89A7-D0D898051886}" type="presParOf" srcId="{8E729660-CE20-4843-A75A-2D46118FF563}" destId="{A4B577C3-FAB8-46D2-BEA9-CEAE85714C10}" srcOrd="2" destOrd="0" presId="urn:microsoft.com/office/officeart/2005/8/layout/radial3"/>
    <dgm:cxn modelId="{FA8ADD34-A57E-4AA0-9D22-D02C7977621F}" type="presParOf" srcId="{8E729660-CE20-4843-A75A-2D46118FF563}" destId="{7BA2475C-4A18-418C-A921-8BE10B5AE3C2}" srcOrd="3" destOrd="0" presId="urn:microsoft.com/office/officeart/2005/8/layout/radial3"/>
    <dgm:cxn modelId="{31D1C766-DC0A-44C7-A40E-7146CB9D3403}" type="presParOf" srcId="{8E729660-CE20-4843-A75A-2D46118FF563}" destId="{C451EBB4-B19C-40B7-814E-9923EF097799}" srcOrd="4"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7F71A14-10D1-4573-B0A2-7B77E0ECDDE9}" type="doc">
      <dgm:prSet loTypeId="urn:microsoft.com/office/officeart/2005/8/layout/pyramid2" loCatId="list" qsTypeId="urn:microsoft.com/office/officeart/2005/8/quickstyle/simple1" qsCatId="simple" csTypeId="urn:microsoft.com/office/officeart/2005/8/colors/accent1_4" csCatId="accent1" phldr="1"/>
      <dgm:spPr/>
    </dgm:pt>
    <dgm:pt modelId="{E1FFDBE3-0B4A-4AB6-AF94-9879FB24016F}">
      <dgm:prSet phldrT="[نص]"/>
      <dgm:spPr/>
      <dgm:t>
        <a:bodyPr/>
        <a:lstStyle/>
        <a:p>
          <a:pPr rtl="1"/>
          <a:r>
            <a:rPr lang="ar-SA" b="1" dirty="0" smtClean="0"/>
            <a:t>علم الاجتماع البدوي</a:t>
          </a:r>
          <a:endParaRPr lang="ar-SA" dirty="0"/>
        </a:p>
      </dgm:t>
    </dgm:pt>
    <dgm:pt modelId="{E5EBB201-EF66-4981-9DEC-C024E50D18E1}" type="parTrans" cxnId="{E85114C9-262D-435A-9999-5AF3DE873064}">
      <dgm:prSet/>
      <dgm:spPr/>
      <dgm:t>
        <a:bodyPr/>
        <a:lstStyle/>
        <a:p>
          <a:pPr rtl="1"/>
          <a:endParaRPr lang="ar-SA"/>
        </a:p>
      </dgm:t>
    </dgm:pt>
    <dgm:pt modelId="{EF7F9BAE-92E2-4C21-9550-D0C55402C8F8}" type="sibTrans" cxnId="{E85114C9-262D-435A-9999-5AF3DE873064}">
      <dgm:prSet/>
      <dgm:spPr/>
      <dgm:t>
        <a:bodyPr/>
        <a:lstStyle/>
        <a:p>
          <a:pPr rtl="1"/>
          <a:endParaRPr lang="ar-SA"/>
        </a:p>
      </dgm:t>
    </dgm:pt>
    <dgm:pt modelId="{1E42F6B0-A4D7-4B95-A6BB-284F90B5C6E3}">
      <dgm:prSet phldrT="[نص]"/>
      <dgm:spPr/>
      <dgm:t>
        <a:bodyPr/>
        <a:lstStyle/>
        <a:p>
          <a:pPr rtl="1"/>
          <a:r>
            <a:rPr lang="ar-SA" b="1" dirty="0" smtClean="0"/>
            <a:t>علم الاجتماع الريفي</a:t>
          </a:r>
          <a:endParaRPr lang="ar-SA" dirty="0"/>
        </a:p>
      </dgm:t>
    </dgm:pt>
    <dgm:pt modelId="{27822A21-E4E6-4DBA-950A-194A81337C66}" type="parTrans" cxnId="{A033DF06-6391-4BC5-8D28-3490FFE7DC17}">
      <dgm:prSet/>
      <dgm:spPr/>
      <dgm:t>
        <a:bodyPr/>
        <a:lstStyle/>
        <a:p>
          <a:pPr rtl="1"/>
          <a:endParaRPr lang="ar-SA"/>
        </a:p>
      </dgm:t>
    </dgm:pt>
    <dgm:pt modelId="{E80EE54B-8E2E-49F5-AF0C-557D6BB8A88F}" type="sibTrans" cxnId="{A033DF06-6391-4BC5-8D28-3490FFE7DC17}">
      <dgm:prSet/>
      <dgm:spPr/>
      <dgm:t>
        <a:bodyPr/>
        <a:lstStyle/>
        <a:p>
          <a:pPr rtl="1"/>
          <a:endParaRPr lang="ar-SA"/>
        </a:p>
      </dgm:t>
    </dgm:pt>
    <dgm:pt modelId="{7E8C1387-03D8-4FB4-B841-8AD77FB8D3ED}">
      <dgm:prSet phldrT="[نص]"/>
      <dgm:spPr/>
      <dgm:t>
        <a:bodyPr/>
        <a:lstStyle/>
        <a:p>
          <a:pPr rtl="1"/>
          <a:r>
            <a:rPr lang="ar-SA" b="1" dirty="0" smtClean="0"/>
            <a:t>علم الاجتماع الحضري</a:t>
          </a:r>
          <a:endParaRPr lang="ar-SA" dirty="0"/>
        </a:p>
      </dgm:t>
    </dgm:pt>
    <dgm:pt modelId="{20EB1451-FAB7-4DC4-9515-3613BC6E77C9}" type="parTrans" cxnId="{15847E06-BA37-46A4-9C56-D8B18349CE35}">
      <dgm:prSet/>
      <dgm:spPr/>
      <dgm:t>
        <a:bodyPr/>
        <a:lstStyle/>
        <a:p>
          <a:pPr rtl="1"/>
          <a:endParaRPr lang="ar-SA"/>
        </a:p>
      </dgm:t>
    </dgm:pt>
    <dgm:pt modelId="{B020CB7F-A167-4161-8E72-0B6588AC6D51}" type="sibTrans" cxnId="{15847E06-BA37-46A4-9C56-D8B18349CE35}">
      <dgm:prSet/>
      <dgm:spPr/>
      <dgm:t>
        <a:bodyPr/>
        <a:lstStyle/>
        <a:p>
          <a:pPr rtl="1"/>
          <a:endParaRPr lang="ar-SA"/>
        </a:p>
      </dgm:t>
    </dgm:pt>
    <dgm:pt modelId="{E5AFA931-A26C-468C-A697-AACD9062C35F}" type="pres">
      <dgm:prSet presAssocID="{C7F71A14-10D1-4573-B0A2-7B77E0ECDDE9}" presName="compositeShape" presStyleCnt="0">
        <dgm:presLayoutVars>
          <dgm:dir/>
          <dgm:resizeHandles/>
        </dgm:presLayoutVars>
      </dgm:prSet>
      <dgm:spPr/>
    </dgm:pt>
    <dgm:pt modelId="{0BD321FB-7AC2-412A-9DE5-356DFF12F378}" type="pres">
      <dgm:prSet presAssocID="{C7F71A14-10D1-4573-B0A2-7B77E0ECDDE9}" presName="pyramid" presStyleLbl="node1" presStyleIdx="0" presStyleCnt="1" custScaleX="229167"/>
      <dgm:spPr/>
    </dgm:pt>
    <dgm:pt modelId="{188EAE9E-FE29-49C8-B056-385FE11BA3D9}" type="pres">
      <dgm:prSet presAssocID="{C7F71A14-10D1-4573-B0A2-7B77E0ECDDE9}" presName="theList" presStyleCnt="0"/>
      <dgm:spPr/>
    </dgm:pt>
    <dgm:pt modelId="{A0B491BB-B509-4F2C-AA3E-A166B4075C20}" type="pres">
      <dgm:prSet presAssocID="{E1FFDBE3-0B4A-4AB6-AF94-9879FB24016F}" presName="aNode" presStyleLbl="fgAcc1" presStyleIdx="0" presStyleCnt="3">
        <dgm:presLayoutVars>
          <dgm:bulletEnabled val="1"/>
        </dgm:presLayoutVars>
      </dgm:prSet>
      <dgm:spPr/>
      <dgm:t>
        <a:bodyPr/>
        <a:lstStyle/>
        <a:p>
          <a:pPr rtl="1"/>
          <a:endParaRPr lang="ar-SA"/>
        </a:p>
      </dgm:t>
    </dgm:pt>
    <dgm:pt modelId="{500F8BDB-144A-4592-B4C6-5094B8410A16}" type="pres">
      <dgm:prSet presAssocID="{E1FFDBE3-0B4A-4AB6-AF94-9879FB24016F}" presName="aSpace" presStyleCnt="0"/>
      <dgm:spPr/>
    </dgm:pt>
    <dgm:pt modelId="{771FA436-364D-4CA5-80F1-90ED733BC6BD}" type="pres">
      <dgm:prSet presAssocID="{1E42F6B0-A4D7-4B95-A6BB-284F90B5C6E3}" presName="aNode" presStyleLbl="fgAcc1" presStyleIdx="1" presStyleCnt="3">
        <dgm:presLayoutVars>
          <dgm:bulletEnabled val="1"/>
        </dgm:presLayoutVars>
      </dgm:prSet>
      <dgm:spPr/>
      <dgm:t>
        <a:bodyPr/>
        <a:lstStyle/>
        <a:p>
          <a:pPr rtl="1"/>
          <a:endParaRPr lang="ar-SA"/>
        </a:p>
      </dgm:t>
    </dgm:pt>
    <dgm:pt modelId="{FA7E352B-9688-4073-AC96-4EBA1349EDDE}" type="pres">
      <dgm:prSet presAssocID="{1E42F6B0-A4D7-4B95-A6BB-284F90B5C6E3}" presName="aSpace" presStyleCnt="0"/>
      <dgm:spPr/>
    </dgm:pt>
    <dgm:pt modelId="{818BBA2F-2280-4FD5-8A79-33422A265B26}" type="pres">
      <dgm:prSet presAssocID="{7E8C1387-03D8-4FB4-B841-8AD77FB8D3ED}" presName="aNode" presStyleLbl="fgAcc1" presStyleIdx="2" presStyleCnt="3">
        <dgm:presLayoutVars>
          <dgm:bulletEnabled val="1"/>
        </dgm:presLayoutVars>
      </dgm:prSet>
      <dgm:spPr/>
      <dgm:t>
        <a:bodyPr/>
        <a:lstStyle/>
        <a:p>
          <a:pPr rtl="1"/>
          <a:endParaRPr lang="ar-SA"/>
        </a:p>
      </dgm:t>
    </dgm:pt>
    <dgm:pt modelId="{BE57A910-0E41-499C-AB74-6599C5A0B723}" type="pres">
      <dgm:prSet presAssocID="{7E8C1387-03D8-4FB4-B841-8AD77FB8D3ED}" presName="aSpace" presStyleCnt="0"/>
      <dgm:spPr/>
    </dgm:pt>
  </dgm:ptLst>
  <dgm:cxnLst>
    <dgm:cxn modelId="{A033DF06-6391-4BC5-8D28-3490FFE7DC17}" srcId="{C7F71A14-10D1-4573-B0A2-7B77E0ECDDE9}" destId="{1E42F6B0-A4D7-4B95-A6BB-284F90B5C6E3}" srcOrd="1" destOrd="0" parTransId="{27822A21-E4E6-4DBA-950A-194A81337C66}" sibTransId="{E80EE54B-8E2E-49F5-AF0C-557D6BB8A88F}"/>
    <dgm:cxn modelId="{B0681196-9B02-4E05-ACBC-7210C3827972}" type="presOf" srcId="{1E42F6B0-A4D7-4B95-A6BB-284F90B5C6E3}" destId="{771FA436-364D-4CA5-80F1-90ED733BC6BD}" srcOrd="0" destOrd="0" presId="urn:microsoft.com/office/officeart/2005/8/layout/pyramid2"/>
    <dgm:cxn modelId="{07A27695-0FFC-4830-AC2D-E09555721AFF}" type="presOf" srcId="{7E8C1387-03D8-4FB4-B841-8AD77FB8D3ED}" destId="{818BBA2F-2280-4FD5-8A79-33422A265B26}" srcOrd="0" destOrd="0" presId="urn:microsoft.com/office/officeart/2005/8/layout/pyramid2"/>
    <dgm:cxn modelId="{E85114C9-262D-435A-9999-5AF3DE873064}" srcId="{C7F71A14-10D1-4573-B0A2-7B77E0ECDDE9}" destId="{E1FFDBE3-0B4A-4AB6-AF94-9879FB24016F}" srcOrd="0" destOrd="0" parTransId="{E5EBB201-EF66-4981-9DEC-C024E50D18E1}" sibTransId="{EF7F9BAE-92E2-4C21-9550-D0C55402C8F8}"/>
    <dgm:cxn modelId="{C0BEC9AB-7208-4603-9EC8-6CB0CA6CDE19}" type="presOf" srcId="{C7F71A14-10D1-4573-B0A2-7B77E0ECDDE9}" destId="{E5AFA931-A26C-468C-A697-AACD9062C35F}" srcOrd="0" destOrd="0" presId="urn:microsoft.com/office/officeart/2005/8/layout/pyramid2"/>
    <dgm:cxn modelId="{15847E06-BA37-46A4-9C56-D8B18349CE35}" srcId="{C7F71A14-10D1-4573-B0A2-7B77E0ECDDE9}" destId="{7E8C1387-03D8-4FB4-B841-8AD77FB8D3ED}" srcOrd="2" destOrd="0" parTransId="{20EB1451-FAB7-4DC4-9515-3613BC6E77C9}" sibTransId="{B020CB7F-A167-4161-8E72-0B6588AC6D51}"/>
    <dgm:cxn modelId="{0DBC37D3-A611-49D4-9702-0038D53A7958}" type="presOf" srcId="{E1FFDBE3-0B4A-4AB6-AF94-9879FB24016F}" destId="{A0B491BB-B509-4F2C-AA3E-A166B4075C20}" srcOrd="0" destOrd="0" presId="urn:microsoft.com/office/officeart/2005/8/layout/pyramid2"/>
    <dgm:cxn modelId="{512DB54B-069E-4500-925E-83231D0297BC}" type="presParOf" srcId="{E5AFA931-A26C-468C-A697-AACD9062C35F}" destId="{0BD321FB-7AC2-412A-9DE5-356DFF12F378}" srcOrd="0" destOrd="0" presId="urn:microsoft.com/office/officeart/2005/8/layout/pyramid2"/>
    <dgm:cxn modelId="{384D09F2-3F36-4E9E-8CC5-06E5D6DD4C76}" type="presParOf" srcId="{E5AFA931-A26C-468C-A697-AACD9062C35F}" destId="{188EAE9E-FE29-49C8-B056-385FE11BA3D9}" srcOrd="1" destOrd="0" presId="urn:microsoft.com/office/officeart/2005/8/layout/pyramid2"/>
    <dgm:cxn modelId="{A1BF261D-493C-4498-8292-38D37BEE4962}" type="presParOf" srcId="{188EAE9E-FE29-49C8-B056-385FE11BA3D9}" destId="{A0B491BB-B509-4F2C-AA3E-A166B4075C20}" srcOrd="0" destOrd="0" presId="urn:microsoft.com/office/officeart/2005/8/layout/pyramid2"/>
    <dgm:cxn modelId="{F97E39AA-33C1-48F1-B790-BCEA47D590F0}" type="presParOf" srcId="{188EAE9E-FE29-49C8-B056-385FE11BA3D9}" destId="{500F8BDB-144A-4592-B4C6-5094B8410A16}" srcOrd="1" destOrd="0" presId="urn:microsoft.com/office/officeart/2005/8/layout/pyramid2"/>
    <dgm:cxn modelId="{E8CE3DE5-9E7C-4163-8219-9B91DC1ED4BD}" type="presParOf" srcId="{188EAE9E-FE29-49C8-B056-385FE11BA3D9}" destId="{771FA436-364D-4CA5-80F1-90ED733BC6BD}" srcOrd="2" destOrd="0" presId="urn:microsoft.com/office/officeart/2005/8/layout/pyramid2"/>
    <dgm:cxn modelId="{8F57688C-EE08-4F37-A09C-D20536A43DFC}" type="presParOf" srcId="{188EAE9E-FE29-49C8-B056-385FE11BA3D9}" destId="{FA7E352B-9688-4073-AC96-4EBA1349EDDE}" srcOrd="3" destOrd="0" presId="urn:microsoft.com/office/officeart/2005/8/layout/pyramid2"/>
    <dgm:cxn modelId="{38BCD387-B37B-4B83-99E0-FA78F665ED7A}" type="presParOf" srcId="{188EAE9E-FE29-49C8-B056-385FE11BA3D9}" destId="{818BBA2F-2280-4FD5-8A79-33422A265B26}" srcOrd="4" destOrd="0" presId="urn:microsoft.com/office/officeart/2005/8/layout/pyramid2"/>
    <dgm:cxn modelId="{2DE8FC56-4934-46E1-BBFF-1B7D7CB49955}" type="presParOf" srcId="{188EAE9E-FE29-49C8-B056-385FE11BA3D9}" destId="{BE57A910-0E41-499C-AB74-6599C5A0B723}"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7F71A14-10D1-4573-B0A2-7B77E0ECDDE9}" type="doc">
      <dgm:prSet loTypeId="urn:microsoft.com/office/officeart/2005/8/layout/pyramid2" loCatId="list" qsTypeId="urn:microsoft.com/office/officeart/2005/8/quickstyle/simple1" qsCatId="simple" csTypeId="urn:microsoft.com/office/officeart/2005/8/colors/accent2_5" csCatId="accent2" phldr="1"/>
      <dgm:spPr/>
    </dgm:pt>
    <dgm:pt modelId="{E1FFDBE3-0B4A-4AB6-AF94-9879FB24016F}">
      <dgm:prSet phldrT="[نص]"/>
      <dgm:spPr/>
      <dgm:t>
        <a:bodyPr/>
        <a:lstStyle/>
        <a:p>
          <a:pPr rtl="1"/>
          <a:r>
            <a:rPr lang="ar-SA" b="1" dirty="0" smtClean="0"/>
            <a:t>علم الاجتماع التربوي</a:t>
          </a:r>
          <a:endParaRPr lang="ar-SA" dirty="0"/>
        </a:p>
      </dgm:t>
    </dgm:pt>
    <dgm:pt modelId="{E5EBB201-EF66-4981-9DEC-C024E50D18E1}" type="parTrans" cxnId="{E85114C9-262D-435A-9999-5AF3DE873064}">
      <dgm:prSet/>
      <dgm:spPr/>
      <dgm:t>
        <a:bodyPr/>
        <a:lstStyle/>
        <a:p>
          <a:pPr rtl="1"/>
          <a:endParaRPr lang="ar-SA"/>
        </a:p>
      </dgm:t>
    </dgm:pt>
    <dgm:pt modelId="{EF7F9BAE-92E2-4C21-9550-D0C55402C8F8}" type="sibTrans" cxnId="{E85114C9-262D-435A-9999-5AF3DE873064}">
      <dgm:prSet/>
      <dgm:spPr/>
      <dgm:t>
        <a:bodyPr/>
        <a:lstStyle/>
        <a:p>
          <a:pPr rtl="1"/>
          <a:endParaRPr lang="ar-SA"/>
        </a:p>
      </dgm:t>
    </dgm:pt>
    <dgm:pt modelId="{1E42F6B0-A4D7-4B95-A6BB-284F90B5C6E3}">
      <dgm:prSet phldrT="[نص]"/>
      <dgm:spPr/>
      <dgm:t>
        <a:bodyPr/>
        <a:lstStyle/>
        <a:p>
          <a:pPr rtl="1"/>
          <a:r>
            <a:rPr lang="ar-SA" b="1" dirty="0" smtClean="0"/>
            <a:t>علم الاجتماع الاقتصادي</a:t>
          </a:r>
          <a:endParaRPr lang="ar-SA" dirty="0"/>
        </a:p>
      </dgm:t>
    </dgm:pt>
    <dgm:pt modelId="{27822A21-E4E6-4DBA-950A-194A81337C66}" type="parTrans" cxnId="{A033DF06-6391-4BC5-8D28-3490FFE7DC17}">
      <dgm:prSet/>
      <dgm:spPr/>
      <dgm:t>
        <a:bodyPr/>
        <a:lstStyle/>
        <a:p>
          <a:pPr rtl="1"/>
          <a:endParaRPr lang="ar-SA"/>
        </a:p>
      </dgm:t>
    </dgm:pt>
    <dgm:pt modelId="{E80EE54B-8E2E-49F5-AF0C-557D6BB8A88F}" type="sibTrans" cxnId="{A033DF06-6391-4BC5-8D28-3490FFE7DC17}">
      <dgm:prSet/>
      <dgm:spPr/>
      <dgm:t>
        <a:bodyPr/>
        <a:lstStyle/>
        <a:p>
          <a:pPr rtl="1"/>
          <a:endParaRPr lang="ar-SA"/>
        </a:p>
      </dgm:t>
    </dgm:pt>
    <dgm:pt modelId="{7E8C1387-03D8-4FB4-B841-8AD77FB8D3ED}">
      <dgm:prSet phldrT="[نص]"/>
      <dgm:spPr/>
      <dgm:t>
        <a:bodyPr/>
        <a:lstStyle/>
        <a:p>
          <a:pPr rtl="1"/>
          <a:r>
            <a:rPr lang="ar-SA" b="1" dirty="0" smtClean="0"/>
            <a:t>علم الاجتماع الديني</a:t>
          </a:r>
          <a:endParaRPr lang="ar-SA" dirty="0"/>
        </a:p>
      </dgm:t>
    </dgm:pt>
    <dgm:pt modelId="{20EB1451-FAB7-4DC4-9515-3613BC6E77C9}" type="parTrans" cxnId="{15847E06-BA37-46A4-9C56-D8B18349CE35}">
      <dgm:prSet/>
      <dgm:spPr/>
      <dgm:t>
        <a:bodyPr/>
        <a:lstStyle/>
        <a:p>
          <a:pPr rtl="1"/>
          <a:endParaRPr lang="ar-SA"/>
        </a:p>
      </dgm:t>
    </dgm:pt>
    <dgm:pt modelId="{B020CB7F-A167-4161-8E72-0B6588AC6D51}" type="sibTrans" cxnId="{15847E06-BA37-46A4-9C56-D8B18349CE35}">
      <dgm:prSet/>
      <dgm:spPr/>
      <dgm:t>
        <a:bodyPr/>
        <a:lstStyle/>
        <a:p>
          <a:pPr rtl="1"/>
          <a:endParaRPr lang="ar-SA"/>
        </a:p>
      </dgm:t>
    </dgm:pt>
    <dgm:pt modelId="{D3981FE8-5A73-4959-8970-EB6C55D7C08B}">
      <dgm:prSet/>
      <dgm:spPr/>
      <dgm:t>
        <a:bodyPr/>
        <a:lstStyle/>
        <a:p>
          <a:pPr rtl="1"/>
          <a:r>
            <a:rPr lang="ar-SA" b="1" dirty="0" smtClean="0"/>
            <a:t>علم الاجتماع السياسي</a:t>
          </a:r>
          <a:endParaRPr lang="ar-SA" b="1" dirty="0"/>
        </a:p>
      </dgm:t>
    </dgm:pt>
    <dgm:pt modelId="{379BD5CA-0DF0-41D5-BA3C-4C02B9D192C9}" type="parTrans" cxnId="{5EBD86C1-30FA-4036-B15F-0961DDF13B58}">
      <dgm:prSet/>
      <dgm:spPr/>
    </dgm:pt>
    <dgm:pt modelId="{D651DE6E-EC71-47CD-8F7F-4603089AEEEC}" type="sibTrans" cxnId="{5EBD86C1-30FA-4036-B15F-0961DDF13B58}">
      <dgm:prSet/>
      <dgm:spPr/>
    </dgm:pt>
    <dgm:pt modelId="{E5AFA931-A26C-468C-A697-AACD9062C35F}" type="pres">
      <dgm:prSet presAssocID="{C7F71A14-10D1-4573-B0A2-7B77E0ECDDE9}" presName="compositeShape" presStyleCnt="0">
        <dgm:presLayoutVars>
          <dgm:dir/>
          <dgm:resizeHandles/>
        </dgm:presLayoutVars>
      </dgm:prSet>
      <dgm:spPr/>
    </dgm:pt>
    <dgm:pt modelId="{0BD321FB-7AC2-412A-9DE5-356DFF12F378}" type="pres">
      <dgm:prSet presAssocID="{C7F71A14-10D1-4573-B0A2-7B77E0ECDDE9}" presName="pyramid" presStyleLbl="node1" presStyleIdx="0" presStyleCnt="1" custScaleX="241667"/>
      <dgm:spPr/>
    </dgm:pt>
    <dgm:pt modelId="{188EAE9E-FE29-49C8-B056-385FE11BA3D9}" type="pres">
      <dgm:prSet presAssocID="{C7F71A14-10D1-4573-B0A2-7B77E0ECDDE9}" presName="theList" presStyleCnt="0"/>
      <dgm:spPr/>
    </dgm:pt>
    <dgm:pt modelId="{A0B491BB-B509-4F2C-AA3E-A166B4075C20}" type="pres">
      <dgm:prSet presAssocID="{E1FFDBE3-0B4A-4AB6-AF94-9879FB24016F}" presName="aNode" presStyleLbl="fgAcc1" presStyleIdx="0" presStyleCnt="4">
        <dgm:presLayoutVars>
          <dgm:bulletEnabled val="1"/>
        </dgm:presLayoutVars>
      </dgm:prSet>
      <dgm:spPr/>
      <dgm:t>
        <a:bodyPr/>
        <a:lstStyle/>
        <a:p>
          <a:pPr rtl="1"/>
          <a:endParaRPr lang="ar-SA"/>
        </a:p>
      </dgm:t>
    </dgm:pt>
    <dgm:pt modelId="{500F8BDB-144A-4592-B4C6-5094B8410A16}" type="pres">
      <dgm:prSet presAssocID="{E1FFDBE3-0B4A-4AB6-AF94-9879FB24016F}" presName="aSpace" presStyleCnt="0"/>
      <dgm:spPr/>
    </dgm:pt>
    <dgm:pt modelId="{771FA436-364D-4CA5-80F1-90ED733BC6BD}" type="pres">
      <dgm:prSet presAssocID="{1E42F6B0-A4D7-4B95-A6BB-284F90B5C6E3}" presName="aNode" presStyleLbl="fgAcc1" presStyleIdx="1" presStyleCnt="4">
        <dgm:presLayoutVars>
          <dgm:bulletEnabled val="1"/>
        </dgm:presLayoutVars>
      </dgm:prSet>
      <dgm:spPr/>
      <dgm:t>
        <a:bodyPr/>
        <a:lstStyle/>
        <a:p>
          <a:pPr rtl="1"/>
          <a:endParaRPr lang="ar-SA"/>
        </a:p>
      </dgm:t>
    </dgm:pt>
    <dgm:pt modelId="{FA7E352B-9688-4073-AC96-4EBA1349EDDE}" type="pres">
      <dgm:prSet presAssocID="{1E42F6B0-A4D7-4B95-A6BB-284F90B5C6E3}" presName="aSpace" presStyleCnt="0"/>
      <dgm:spPr/>
    </dgm:pt>
    <dgm:pt modelId="{54456447-E76C-4159-9194-94F94F6AB18A}" type="pres">
      <dgm:prSet presAssocID="{D3981FE8-5A73-4959-8970-EB6C55D7C08B}" presName="aNode" presStyleLbl="fgAcc1" presStyleIdx="2" presStyleCnt="4">
        <dgm:presLayoutVars>
          <dgm:bulletEnabled val="1"/>
        </dgm:presLayoutVars>
      </dgm:prSet>
      <dgm:spPr/>
      <dgm:t>
        <a:bodyPr/>
        <a:lstStyle/>
        <a:p>
          <a:pPr rtl="1"/>
          <a:endParaRPr lang="ar-SA"/>
        </a:p>
      </dgm:t>
    </dgm:pt>
    <dgm:pt modelId="{E6ECE15C-43F2-4D4A-96B1-1DD1FB7C756D}" type="pres">
      <dgm:prSet presAssocID="{D3981FE8-5A73-4959-8970-EB6C55D7C08B}" presName="aSpace" presStyleCnt="0"/>
      <dgm:spPr/>
    </dgm:pt>
    <dgm:pt modelId="{818BBA2F-2280-4FD5-8A79-33422A265B26}" type="pres">
      <dgm:prSet presAssocID="{7E8C1387-03D8-4FB4-B841-8AD77FB8D3ED}" presName="aNode" presStyleLbl="fgAcc1" presStyleIdx="3" presStyleCnt="4">
        <dgm:presLayoutVars>
          <dgm:bulletEnabled val="1"/>
        </dgm:presLayoutVars>
      </dgm:prSet>
      <dgm:spPr/>
      <dgm:t>
        <a:bodyPr/>
        <a:lstStyle/>
        <a:p>
          <a:pPr rtl="1"/>
          <a:endParaRPr lang="ar-SA"/>
        </a:p>
      </dgm:t>
    </dgm:pt>
    <dgm:pt modelId="{BE57A910-0E41-499C-AB74-6599C5A0B723}" type="pres">
      <dgm:prSet presAssocID="{7E8C1387-03D8-4FB4-B841-8AD77FB8D3ED}" presName="aSpace" presStyleCnt="0"/>
      <dgm:spPr/>
    </dgm:pt>
  </dgm:ptLst>
  <dgm:cxnLst>
    <dgm:cxn modelId="{A033DF06-6391-4BC5-8D28-3490FFE7DC17}" srcId="{C7F71A14-10D1-4573-B0A2-7B77E0ECDDE9}" destId="{1E42F6B0-A4D7-4B95-A6BB-284F90B5C6E3}" srcOrd="1" destOrd="0" parTransId="{27822A21-E4E6-4DBA-950A-194A81337C66}" sibTransId="{E80EE54B-8E2E-49F5-AF0C-557D6BB8A88F}"/>
    <dgm:cxn modelId="{887564C3-1C56-484A-A719-66ADFF2F012F}" type="presOf" srcId="{E1FFDBE3-0B4A-4AB6-AF94-9879FB24016F}" destId="{A0B491BB-B509-4F2C-AA3E-A166B4075C20}" srcOrd="0" destOrd="0" presId="urn:microsoft.com/office/officeart/2005/8/layout/pyramid2"/>
    <dgm:cxn modelId="{6B975604-F5DA-4228-A0FC-0CD69B7463E7}" type="presOf" srcId="{D3981FE8-5A73-4959-8970-EB6C55D7C08B}" destId="{54456447-E76C-4159-9194-94F94F6AB18A}" srcOrd="0" destOrd="0" presId="urn:microsoft.com/office/officeart/2005/8/layout/pyramid2"/>
    <dgm:cxn modelId="{56430F6E-0088-4CB9-A7F5-8D94A58379E1}" type="presOf" srcId="{C7F71A14-10D1-4573-B0A2-7B77E0ECDDE9}" destId="{E5AFA931-A26C-468C-A697-AACD9062C35F}" srcOrd="0" destOrd="0" presId="urn:microsoft.com/office/officeart/2005/8/layout/pyramid2"/>
    <dgm:cxn modelId="{E85114C9-262D-435A-9999-5AF3DE873064}" srcId="{C7F71A14-10D1-4573-B0A2-7B77E0ECDDE9}" destId="{E1FFDBE3-0B4A-4AB6-AF94-9879FB24016F}" srcOrd="0" destOrd="0" parTransId="{E5EBB201-EF66-4981-9DEC-C024E50D18E1}" sibTransId="{EF7F9BAE-92E2-4C21-9550-D0C55402C8F8}"/>
    <dgm:cxn modelId="{5EBD86C1-30FA-4036-B15F-0961DDF13B58}" srcId="{C7F71A14-10D1-4573-B0A2-7B77E0ECDDE9}" destId="{D3981FE8-5A73-4959-8970-EB6C55D7C08B}" srcOrd="2" destOrd="0" parTransId="{379BD5CA-0DF0-41D5-BA3C-4C02B9D192C9}" sibTransId="{D651DE6E-EC71-47CD-8F7F-4603089AEEEC}"/>
    <dgm:cxn modelId="{A695C59C-7185-44EA-95F0-35A6247797CC}" type="presOf" srcId="{7E8C1387-03D8-4FB4-B841-8AD77FB8D3ED}" destId="{818BBA2F-2280-4FD5-8A79-33422A265B26}" srcOrd="0" destOrd="0" presId="urn:microsoft.com/office/officeart/2005/8/layout/pyramid2"/>
    <dgm:cxn modelId="{84AC61CD-B6EE-481C-9CF5-22D3FC8494C6}" type="presOf" srcId="{1E42F6B0-A4D7-4B95-A6BB-284F90B5C6E3}" destId="{771FA436-364D-4CA5-80F1-90ED733BC6BD}" srcOrd="0" destOrd="0" presId="urn:microsoft.com/office/officeart/2005/8/layout/pyramid2"/>
    <dgm:cxn modelId="{15847E06-BA37-46A4-9C56-D8B18349CE35}" srcId="{C7F71A14-10D1-4573-B0A2-7B77E0ECDDE9}" destId="{7E8C1387-03D8-4FB4-B841-8AD77FB8D3ED}" srcOrd="3" destOrd="0" parTransId="{20EB1451-FAB7-4DC4-9515-3613BC6E77C9}" sibTransId="{B020CB7F-A167-4161-8E72-0B6588AC6D51}"/>
    <dgm:cxn modelId="{C89ECCE7-5376-4F06-8118-02AD80F80D82}" type="presParOf" srcId="{E5AFA931-A26C-468C-A697-AACD9062C35F}" destId="{0BD321FB-7AC2-412A-9DE5-356DFF12F378}" srcOrd="0" destOrd="0" presId="urn:microsoft.com/office/officeart/2005/8/layout/pyramid2"/>
    <dgm:cxn modelId="{541DDDDA-0DB6-47D9-A21F-2A397076211D}" type="presParOf" srcId="{E5AFA931-A26C-468C-A697-AACD9062C35F}" destId="{188EAE9E-FE29-49C8-B056-385FE11BA3D9}" srcOrd="1" destOrd="0" presId="urn:microsoft.com/office/officeart/2005/8/layout/pyramid2"/>
    <dgm:cxn modelId="{1283A1A1-0916-4ABE-A32A-3E79D834122E}" type="presParOf" srcId="{188EAE9E-FE29-49C8-B056-385FE11BA3D9}" destId="{A0B491BB-B509-4F2C-AA3E-A166B4075C20}" srcOrd="0" destOrd="0" presId="urn:microsoft.com/office/officeart/2005/8/layout/pyramid2"/>
    <dgm:cxn modelId="{7323C8FB-E742-4DA4-9825-89A6E233BC56}" type="presParOf" srcId="{188EAE9E-FE29-49C8-B056-385FE11BA3D9}" destId="{500F8BDB-144A-4592-B4C6-5094B8410A16}" srcOrd="1" destOrd="0" presId="urn:microsoft.com/office/officeart/2005/8/layout/pyramid2"/>
    <dgm:cxn modelId="{986D0B97-D332-4DC6-A235-7431DC57F310}" type="presParOf" srcId="{188EAE9E-FE29-49C8-B056-385FE11BA3D9}" destId="{771FA436-364D-4CA5-80F1-90ED733BC6BD}" srcOrd="2" destOrd="0" presId="urn:microsoft.com/office/officeart/2005/8/layout/pyramid2"/>
    <dgm:cxn modelId="{033EE957-BAC6-4171-B3D7-6BEEC26A786B}" type="presParOf" srcId="{188EAE9E-FE29-49C8-B056-385FE11BA3D9}" destId="{FA7E352B-9688-4073-AC96-4EBA1349EDDE}" srcOrd="3" destOrd="0" presId="urn:microsoft.com/office/officeart/2005/8/layout/pyramid2"/>
    <dgm:cxn modelId="{F796C07E-2F1F-4C49-9A98-458D1E890421}" type="presParOf" srcId="{188EAE9E-FE29-49C8-B056-385FE11BA3D9}" destId="{54456447-E76C-4159-9194-94F94F6AB18A}" srcOrd="4" destOrd="0" presId="urn:microsoft.com/office/officeart/2005/8/layout/pyramid2"/>
    <dgm:cxn modelId="{D7BFA9D1-0AC1-48EC-94E3-62AD5EA60F29}" type="presParOf" srcId="{188EAE9E-FE29-49C8-B056-385FE11BA3D9}" destId="{E6ECE15C-43F2-4D4A-96B1-1DD1FB7C756D}" srcOrd="5" destOrd="0" presId="urn:microsoft.com/office/officeart/2005/8/layout/pyramid2"/>
    <dgm:cxn modelId="{E5F92122-4B5A-4221-98D1-7A93D67E94A2}" type="presParOf" srcId="{188EAE9E-FE29-49C8-B056-385FE11BA3D9}" destId="{818BBA2F-2280-4FD5-8A79-33422A265B26}" srcOrd="6" destOrd="0" presId="urn:microsoft.com/office/officeart/2005/8/layout/pyramid2"/>
    <dgm:cxn modelId="{F5AFA402-8EF2-4AFC-8D22-4C7028B9CED7}" type="presParOf" srcId="{188EAE9E-FE29-49C8-B056-385FE11BA3D9}" destId="{BE57A910-0E41-499C-AB74-6599C5A0B723}"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7F71A14-10D1-4573-B0A2-7B77E0ECDDE9}" type="doc">
      <dgm:prSet loTypeId="urn:microsoft.com/office/officeart/2005/8/layout/pyramid2" loCatId="list" qsTypeId="urn:microsoft.com/office/officeart/2005/8/quickstyle/simple1" qsCatId="simple" csTypeId="urn:microsoft.com/office/officeart/2005/8/colors/colorful5" csCatId="colorful" phldr="1"/>
      <dgm:spPr/>
    </dgm:pt>
    <dgm:pt modelId="{E1FFDBE3-0B4A-4AB6-AF94-9879FB24016F}">
      <dgm:prSet phldrT="[نص]"/>
      <dgm:spPr/>
      <dgm:t>
        <a:bodyPr/>
        <a:lstStyle/>
        <a:p>
          <a:pPr rtl="1"/>
          <a:r>
            <a:rPr lang="ar-SA" b="1" dirty="0" smtClean="0"/>
            <a:t>علم الاجتماع التنظيم</a:t>
          </a:r>
          <a:endParaRPr lang="ar-SA" dirty="0"/>
        </a:p>
      </dgm:t>
    </dgm:pt>
    <dgm:pt modelId="{E5EBB201-EF66-4981-9DEC-C024E50D18E1}" type="parTrans" cxnId="{E85114C9-262D-435A-9999-5AF3DE873064}">
      <dgm:prSet/>
      <dgm:spPr/>
      <dgm:t>
        <a:bodyPr/>
        <a:lstStyle/>
        <a:p>
          <a:pPr rtl="1"/>
          <a:endParaRPr lang="ar-SA"/>
        </a:p>
      </dgm:t>
    </dgm:pt>
    <dgm:pt modelId="{EF7F9BAE-92E2-4C21-9550-D0C55402C8F8}" type="sibTrans" cxnId="{E85114C9-262D-435A-9999-5AF3DE873064}">
      <dgm:prSet/>
      <dgm:spPr/>
      <dgm:t>
        <a:bodyPr/>
        <a:lstStyle/>
        <a:p>
          <a:pPr rtl="1"/>
          <a:endParaRPr lang="ar-SA"/>
        </a:p>
      </dgm:t>
    </dgm:pt>
    <dgm:pt modelId="{7E8C1387-03D8-4FB4-B841-8AD77FB8D3ED}">
      <dgm:prSet phldrT="[نص]"/>
      <dgm:spPr/>
      <dgm:t>
        <a:bodyPr/>
        <a:lstStyle/>
        <a:p>
          <a:pPr rtl="1"/>
          <a:r>
            <a:rPr lang="ar-SA" b="1" dirty="0" smtClean="0"/>
            <a:t>علم اجتماع العمل</a:t>
          </a:r>
          <a:endParaRPr lang="ar-SA" dirty="0"/>
        </a:p>
      </dgm:t>
    </dgm:pt>
    <dgm:pt modelId="{20EB1451-FAB7-4DC4-9515-3613BC6E77C9}" type="parTrans" cxnId="{15847E06-BA37-46A4-9C56-D8B18349CE35}">
      <dgm:prSet/>
      <dgm:spPr/>
      <dgm:t>
        <a:bodyPr/>
        <a:lstStyle/>
        <a:p>
          <a:pPr rtl="1"/>
          <a:endParaRPr lang="ar-SA"/>
        </a:p>
      </dgm:t>
    </dgm:pt>
    <dgm:pt modelId="{B020CB7F-A167-4161-8E72-0B6588AC6D51}" type="sibTrans" cxnId="{15847E06-BA37-46A4-9C56-D8B18349CE35}">
      <dgm:prSet/>
      <dgm:spPr/>
      <dgm:t>
        <a:bodyPr/>
        <a:lstStyle/>
        <a:p>
          <a:pPr rtl="1"/>
          <a:endParaRPr lang="ar-SA"/>
        </a:p>
      </dgm:t>
    </dgm:pt>
    <dgm:pt modelId="{D3981FE8-5A73-4959-8970-EB6C55D7C08B}">
      <dgm:prSet/>
      <dgm:spPr/>
      <dgm:t>
        <a:bodyPr/>
        <a:lstStyle/>
        <a:p>
          <a:pPr rtl="1"/>
          <a:r>
            <a:rPr lang="ar-SA" b="1" dirty="0" smtClean="0"/>
            <a:t>علم الاجتماع الصناعي</a:t>
          </a:r>
          <a:endParaRPr lang="ar-SA" b="1" dirty="0"/>
        </a:p>
      </dgm:t>
    </dgm:pt>
    <dgm:pt modelId="{379BD5CA-0DF0-41D5-BA3C-4C02B9D192C9}" type="parTrans" cxnId="{5EBD86C1-30FA-4036-B15F-0961DDF13B58}">
      <dgm:prSet/>
      <dgm:spPr/>
      <dgm:t>
        <a:bodyPr/>
        <a:lstStyle/>
        <a:p>
          <a:pPr rtl="1"/>
          <a:endParaRPr lang="ar-SA"/>
        </a:p>
      </dgm:t>
    </dgm:pt>
    <dgm:pt modelId="{D651DE6E-EC71-47CD-8F7F-4603089AEEEC}" type="sibTrans" cxnId="{5EBD86C1-30FA-4036-B15F-0961DDF13B58}">
      <dgm:prSet/>
      <dgm:spPr/>
      <dgm:t>
        <a:bodyPr/>
        <a:lstStyle/>
        <a:p>
          <a:pPr rtl="1"/>
          <a:endParaRPr lang="ar-SA"/>
        </a:p>
      </dgm:t>
    </dgm:pt>
    <dgm:pt modelId="{E5AFA931-A26C-468C-A697-AACD9062C35F}" type="pres">
      <dgm:prSet presAssocID="{C7F71A14-10D1-4573-B0A2-7B77E0ECDDE9}" presName="compositeShape" presStyleCnt="0">
        <dgm:presLayoutVars>
          <dgm:dir/>
          <dgm:resizeHandles/>
        </dgm:presLayoutVars>
      </dgm:prSet>
      <dgm:spPr/>
    </dgm:pt>
    <dgm:pt modelId="{0BD321FB-7AC2-412A-9DE5-356DFF12F378}" type="pres">
      <dgm:prSet presAssocID="{C7F71A14-10D1-4573-B0A2-7B77E0ECDDE9}" presName="pyramid" presStyleLbl="node1" presStyleIdx="0" presStyleCnt="1" custScaleX="241667"/>
      <dgm:spPr/>
    </dgm:pt>
    <dgm:pt modelId="{188EAE9E-FE29-49C8-B056-385FE11BA3D9}" type="pres">
      <dgm:prSet presAssocID="{C7F71A14-10D1-4573-B0A2-7B77E0ECDDE9}" presName="theList" presStyleCnt="0"/>
      <dgm:spPr/>
    </dgm:pt>
    <dgm:pt modelId="{A0B491BB-B509-4F2C-AA3E-A166B4075C20}" type="pres">
      <dgm:prSet presAssocID="{E1FFDBE3-0B4A-4AB6-AF94-9879FB24016F}" presName="aNode" presStyleLbl="fgAcc1" presStyleIdx="0" presStyleCnt="3">
        <dgm:presLayoutVars>
          <dgm:bulletEnabled val="1"/>
        </dgm:presLayoutVars>
      </dgm:prSet>
      <dgm:spPr/>
      <dgm:t>
        <a:bodyPr/>
        <a:lstStyle/>
        <a:p>
          <a:pPr rtl="1"/>
          <a:endParaRPr lang="ar-SA"/>
        </a:p>
      </dgm:t>
    </dgm:pt>
    <dgm:pt modelId="{500F8BDB-144A-4592-B4C6-5094B8410A16}" type="pres">
      <dgm:prSet presAssocID="{E1FFDBE3-0B4A-4AB6-AF94-9879FB24016F}" presName="aSpace" presStyleCnt="0"/>
      <dgm:spPr/>
    </dgm:pt>
    <dgm:pt modelId="{54456447-E76C-4159-9194-94F94F6AB18A}" type="pres">
      <dgm:prSet presAssocID="{D3981FE8-5A73-4959-8970-EB6C55D7C08B}" presName="aNode" presStyleLbl="fgAcc1" presStyleIdx="1" presStyleCnt="3">
        <dgm:presLayoutVars>
          <dgm:bulletEnabled val="1"/>
        </dgm:presLayoutVars>
      </dgm:prSet>
      <dgm:spPr/>
      <dgm:t>
        <a:bodyPr/>
        <a:lstStyle/>
        <a:p>
          <a:pPr rtl="1"/>
          <a:endParaRPr lang="ar-SA"/>
        </a:p>
      </dgm:t>
    </dgm:pt>
    <dgm:pt modelId="{E6ECE15C-43F2-4D4A-96B1-1DD1FB7C756D}" type="pres">
      <dgm:prSet presAssocID="{D3981FE8-5A73-4959-8970-EB6C55D7C08B}" presName="aSpace" presStyleCnt="0"/>
      <dgm:spPr/>
    </dgm:pt>
    <dgm:pt modelId="{818BBA2F-2280-4FD5-8A79-33422A265B26}" type="pres">
      <dgm:prSet presAssocID="{7E8C1387-03D8-4FB4-B841-8AD77FB8D3ED}" presName="aNode" presStyleLbl="fgAcc1" presStyleIdx="2" presStyleCnt="3">
        <dgm:presLayoutVars>
          <dgm:bulletEnabled val="1"/>
        </dgm:presLayoutVars>
      </dgm:prSet>
      <dgm:spPr/>
      <dgm:t>
        <a:bodyPr/>
        <a:lstStyle/>
        <a:p>
          <a:pPr rtl="1"/>
          <a:endParaRPr lang="ar-SA"/>
        </a:p>
      </dgm:t>
    </dgm:pt>
    <dgm:pt modelId="{BE57A910-0E41-499C-AB74-6599C5A0B723}" type="pres">
      <dgm:prSet presAssocID="{7E8C1387-03D8-4FB4-B841-8AD77FB8D3ED}" presName="aSpace" presStyleCnt="0"/>
      <dgm:spPr/>
    </dgm:pt>
  </dgm:ptLst>
  <dgm:cxnLst>
    <dgm:cxn modelId="{1F445806-4F42-4FAC-8F83-7CF1EBB17BAB}" type="presOf" srcId="{E1FFDBE3-0B4A-4AB6-AF94-9879FB24016F}" destId="{A0B491BB-B509-4F2C-AA3E-A166B4075C20}" srcOrd="0" destOrd="0" presId="urn:microsoft.com/office/officeart/2005/8/layout/pyramid2"/>
    <dgm:cxn modelId="{DC2A0EDE-261D-4B02-8820-6F4FFC5C47F3}" type="presOf" srcId="{7E8C1387-03D8-4FB4-B841-8AD77FB8D3ED}" destId="{818BBA2F-2280-4FD5-8A79-33422A265B26}" srcOrd="0" destOrd="0" presId="urn:microsoft.com/office/officeart/2005/8/layout/pyramid2"/>
    <dgm:cxn modelId="{E85114C9-262D-435A-9999-5AF3DE873064}" srcId="{C7F71A14-10D1-4573-B0A2-7B77E0ECDDE9}" destId="{E1FFDBE3-0B4A-4AB6-AF94-9879FB24016F}" srcOrd="0" destOrd="0" parTransId="{E5EBB201-EF66-4981-9DEC-C024E50D18E1}" sibTransId="{EF7F9BAE-92E2-4C21-9550-D0C55402C8F8}"/>
    <dgm:cxn modelId="{5EBD86C1-30FA-4036-B15F-0961DDF13B58}" srcId="{C7F71A14-10D1-4573-B0A2-7B77E0ECDDE9}" destId="{D3981FE8-5A73-4959-8970-EB6C55D7C08B}" srcOrd="1" destOrd="0" parTransId="{379BD5CA-0DF0-41D5-BA3C-4C02B9D192C9}" sibTransId="{D651DE6E-EC71-47CD-8F7F-4603089AEEEC}"/>
    <dgm:cxn modelId="{9800F415-0901-4292-9679-9EB1F5EFFCD9}" type="presOf" srcId="{D3981FE8-5A73-4959-8970-EB6C55D7C08B}" destId="{54456447-E76C-4159-9194-94F94F6AB18A}" srcOrd="0" destOrd="0" presId="urn:microsoft.com/office/officeart/2005/8/layout/pyramid2"/>
    <dgm:cxn modelId="{360D877F-3459-411E-B29E-B84879677CB3}" type="presOf" srcId="{C7F71A14-10D1-4573-B0A2-7B77E0ECDDE9}" destId="{E5AFA931-A26C-468C-A697-AACD9062C35F}" srcOrd="0" destOrd="0" presId="urn:microsoft.com/office/officeart/2005/8/layout/pyramid2"/>
    <dgm:cxn modelId="{15847E06-BA37-46A4-9C56-D8B18349CE35}" srcId="{C7F71A14-10D1-4573-B0A2-7B77E0ECDDE9}" destId="{7E8C1387-03D8-4FB4-B841-8AD77FB8D3ED}" srcOrd="2" destOrd="0" parTransId="{20EB1451-FAB7-4DC4-9515-3613BC6E77C9}" sibTransId="{B020CB7F-A167-4161-8E72-0B6588AC6D51}"/>
    <dgm:cxn modelId="{26159958-935F-4B79-AD98-32ABDD7BDBB8}" type="presParOf" srcId="{E5AFA931-A26C-468C-A697-AACD9062C35F}" destId="{0BD321FB-7AC2-412A-9DE5-356DFF12F378}" srcOrd="0" destOrd="0" presId="urn:microsoft.com/office/officeart/2005/8/layout/pyramid2"/>
    <dgm:cxn modelId="{49A878DB-1621-420D-85FB-907D24F80B78}" type="presParOf" srcId="{E5AFA931-A26C-468C-A697-AACD9062C35F}" destId="{188EAE9E-FE29-49C8-B056-385FE11BA3D9}" srcOrd="1" destOrd="0" presId="urn:microsoft.com/office/officeart/2005/8/layout/pyramid2"/>
    <dgm:cxn modelId="{800B5D27-B7C5-4EDD-B0F8-FC186E58D199}" type="presParOf" srcId="{188EAE9E-FE29-49C8-B056-385FE11BA3D9}" destId="{A0B491BB-B509-4F2C-AA3E-A166B4075C20}" srcOrd="0" destOrd="0" presId="urn:microsoft.com/office/officeart/2005/8/layout/pyramid2"/>
    <dgm:cxn modelId="{372D11F8-6CB5-4936-A1E6-69584E538405}" type="presParOf" srcId="{188EAE9E-FE29-49C8-B056-385FE11BA3D9}" destId="{500F8BDB-144A-4592-B4C6-5094B8410A16}" srcOrd="1" destOrd="0" presId="urn:microsoft.com/office/officeart/2005/8/layout/pyramid2"/>
    <dgm:cxn modelId="{DE595576-47C4-4B1C-AB4E-8EA0B75243A5}" type="presParOf" srcId="{188EAE9E-FE29-49C8-B056-385FE11BA3D9}" destId="{54456447-E76C-4159-9194-94F94F6AB18A}" srcOrd="2" destOrd="0" presId="urn:microsoft.com/office/officeart/2005/8/layout/pyramid2"/>
    <dgm:cxn modelId="{E1649AEA-C400-48CC-8F05-547FCDFC8469}" type="presParOf" srcId="{188EAE9E-FE29-49C8-B056-385FE11BA3D9}" destId="{E6ECE15C-43F2-4D4A-96B1-1DD1FB7C756D}" srcOrd="3" destOrd="0" presId="urn:microsoft.com/office/officeart/2005/8/layout/pyramid2"/>
    <dgm:cxn modelId="{98E1F702-5DB3-49E3-A00D-2751008A4029}" type="presParOf" srcId="{188EAE9E-FE29-49C8-B056-385FE11BA3D9}" destId="{818BBA2F-2280-4FD5-8A79-33422A265B26}" srcOrd="4" destOrd="0" presId="urn:microsoft.com/office/officeart/2005/8/layout/pyramid2"/>
    <dgm:cxn modelId="{6B28E20D-1187-422E-9F0C-872FB52CB13C}" type="presParOf" srcId="{188EAE9E-FE29-49C8-B056-385FE11BA3D9}" destId="{BE57A910-0E41-499C-AB74-6599C5A0B723}"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FEBE00B-1F0C-482B-B37D-6F406A6237B7}" type="doc">
      <dgm:prSet loTypeId="urn:microsoft.com/office/officeart/2005/8/layout/cycle6" loCatId="cycle" qsTypeId="urn:microsoft.com/office/officeart/2005/8/quickstyle/simple1" qsCatId="simple" csTypeId="urn:microsoft.com/office/officeart/2005/8/colors/colorful1#4" csCatId="colorful" phldr="1"/>
      <dgm:spPr/>
      <dgm:t>
        <a:bodyPr/>
        <a:lstStyle/>
        <a:p>
          <a:pPr rtl="1"/>
          <a:endParaRPr lang="ar-SA"/>
        </a:p>
      </dgm:t>
    </dgm:pt>
    <dgm:pt modelId="{B80F2412-4EC6-49F4-BB58-C789FA3B7593}">
      <dgm:prSet phldrT="[نص]" custT="1"/>
      <dgm:spPr/>
      <dgm:t>
        <a:bodyPr/>
        <a:lstStyle/>
        <a:p>
          <a:pPr rtl="1"/>
          <a:r>
            <a:rPr lang="ar-SA" sz="1800" b="1" dirty="0" smtClean="0"/>
            <a:t>علم اجتماع الانحراف </a:t>
          </a:r>
          <a:endParaRPr lang="ar-SA" dirty="0"/>
        </a:p>
      </dgm:t>
    </dgm:pt>
    <dgm:pt modelId="{DB4958E6-2E48-4273-A80C-1943B9297C68}" type="parTrans" cxnId="{51CE2BCA-DB6C-4E3B-AD98-415EFAB628EE}">
      <dgm:prSet/>
      <dgm:spPr/>
      <dgm:t>
        <a:bodyPr/>
        <a:lstStyle/>
        <a:p>
          <a:pPr rtl="1"/>
          <a:endParaRPr lang="ar-SA"/>
        </a:p>
      </dgm:t>
    </dgm:pt>
    <dgm:pt modelId="{BBDC1C9B-68E1-46A3-9EB1-E73F34F9C66F}" type="sibTrans" cxnId="{51CE2BCA-DB6C-4E3B-AD98-415EFAB628EE}">
      <dgm:prSet/>
      <dgm:spPr/>
      <dgm:t>
        <a:bodyPr/>
        <a:lstStyle/>
        <a:p>
          <a:pPr rtl="1"/>
          <a:endParaRPr lang="ar-SA"/>
        </a:p>
      </dgm:t>
    </dgm:pt>
    <dgm:pt modelId="{4A9EF5FE-8ABF-46AF-9846-958CB646D66F}">
      <dgm:prSet phldrT="[نص]" custT="1"/>
      <dgm:spPr/>
      <dgm:t>
        <a:bodyPr/>
        <a:lstStyle/>
        <a:p>
          <a:pPr rtl="1"/>
          <a:r>
            <a:rPr lang="ar-SA" sz="1800" b="1" dirty="0" smtClean="0"/>
            <a:t>وعلم الاجتماع الطبي </a:t>
          </a:r>
          <a:endParaRPr lang="ar-SA" dirty="0"/>
        </a:p>
      </dgm:t>
    </dgm:pt>
    <dgm:pt modelId="{AD1B3B1A-D2D8-4928-AED0-8CCB9F31A4B6}" type="parTrans" cxnId="{5ADA34DA-46E4-4363-96AA-0C75C580188B}">
      <dgm:prSet/>
      <dgm:spPr/>
      <dgm:t>
        <a:bodyPr/>
        <a:lstStyle/>
        <a:p>
          <a:pPr rtl="1"/>
          <a:endParaRPr lang="ar-SA"/>
        </a:p>
      </dgm:t>
    </dgm:pt>
    <dgm:pt modelId="{62F6BD2E-EEBA-411A-8246-0038790B5793}" type="sibTrans" cxnId="{5ADA34DA-46E4-4363-96AA-0C75C580188B}">
      <dgm:prSet/>
      <dgm:spPr/>
      <dgm:t>
        <a:bodyPr/>
        <a:lstStyle/>
        <a:p>
          <a:pPr rtl="1"/>
          <a:endParaRPr lang="ar-SA"/>
        </a:p>
      </dgm:t>
    </dgm:pt>
    <dgm:pt modelId="{7E63EFA6-76C5-4BC2-BE2D-14B724DCF813}">
      <dgm:prSet phldrT="[نص]" custT="1"/>
      <dgm:spPr/>
      <dgm:t>
        <a:bodyPr/>
        <a:lstStyle/>
        <a:p>
          <a:pPr rtl="1"/>
          <a:r>
            <a:rPr lang="ar-SA" sz="1800" b="1" dirty="0" smtClean="0"/>
            <a:t>وعلم الاجتماع اللغوي </a:t>
          </a:r>
          <a:endParaRPr lang="ar-SA" dirty="0"/>
        </a:p>
      </dgm:t>
    </dgm:pt>
    <dgm:pt modelId="{1E587AD3-463A-4749-9468-5CE78F9CB1B0}" type="parTrans" cxnId="{E773A80F-9084-4F9E-88E8-2592EA89FFBA}">
      <dgm:prSet/>
      <dgm:spPr/>
      <dgm:t>
        <a:bodyPr/>
        <a:lstStyle/>
        <a:p>
          <a:pPr rtl="1"/>
          <a:endParaRPr lang="ar-SA"/>
        </a:p>
      </dgm:t>
    </dgm:pt>
    <dgm:pt modelId="{F762B48E-EF05-473B-BF4F-BA1D34609462}" type="sibTrans" cxnId="{E773A80F-9084-4F9E-88E8-2592EA89FFBA}">
      <dgm:prSet/>
      <dgm:spPr/>
      <dgm:t>
        <a:bodyPr/>
        <a:lstStyle/>
        <a:p>
          <a:pPr rtl="1"/>
          <a:endParaRPr lang="ar-SA"/>
        </a:p>
      </dgm:t>
    </dgm:pt>
    <dgm:pt modelId="{2C093C9E-B3FB-44D3-994E-D46EFB119B7E}">
      <dgm:prSet phldrT="[نص]" custT="1"/>
      <dgm:spPr/>
      <dgm:t>
        <a:bodyPr/>
        <a:lstStyle/>
        <a:p>
          <a:pPr rtl="1"/>
          <a:r>
            <a:rPr lang="ar-SA" sz="1800" b="1" dirty="0" smtClean="0"/>
            <a:t>وعلم اجتماع الأدب</a:t>
          </a:r>
          <a:endParaRPr lang="ar-SA" dirty="0"/>
        </a:p>
      </dgm:t>
    </dgm:pt>
    <dgm:pt modelId="{9CE02ACD-9A95-4725-956E-93A76708CF1D}" type="parTrans" cxnId="{D0D690C6-6D8E-4225-953A-D5D544CA7975}">
      <dgm:prSet/>
      <dgm:spPr/>
      <dgm:t>
        <a:bodyPr/>
        <a:lstStyle/>
        <a:p>
          <a:pPr rtl="1"/>
          <a:endParaRPr lang="ar-SA"/>
        </a:p>
      </dgm:t>
    </dgm:pt>
    <dgm:pt modelId="{4EC439F3-6978-4F42-823C-F61D9F10461E}" type="sibTrans" cxnId="{D0D690C6-6D8E-4225-953A-D5D544CA7975}">
      <dgm:prSet/>
      <dgm:spPr/>
      <dgm:t>
        <a:bodyPr/>
        <a:lstStyle/>
        <a:p>
          <a:pPr rtl="1"/>
          <a:endParaRPr lang="ar-SA"/>
        </a:p>
      </dgm:t>
    </dgm:pt>
    <dgm:pt modelId="{5A257B3D-8A85-417D-856B-B21F8A461F99}">
      <dgm:prSet phldrT="[نص]" custT="1"/>
      <dgm:spPr/>
      <dgm:t>
        <a:bodyPr/>
        <a:lstStyle/>
        <a:p>
          <a:pPr rtl="1"/>
          <a:r>
            <a:rPr lang="ar-SA" sz="1800" b="1" dirty="0" smtClean="0"/>
            <a:t>وعلم اجتماع المعرفة </a:t>
          </a:r>
          <a:endParaRPr lang="ar-SA" dirty="0"/>
        </a:p>
      </dgm:t>
    </dgm:pt>
    <dgm:pt modelId="{4770FE3F-A4B5-43C1-9437-79A980E0E4F0}" type="parTrans" cxnId="{3085AACB-8BF3-44B8-9E62-9CD4EAB15F1C}">
      <dgm:prSet/>
      <dgm:spPr/>
      <dgm:t>
        <a:bodyPr/>
        <a:lstStyle/>
        <a:p>
          <a:pPr rtl="1"/>
          <a:endParaRPr lang="ar-SA"/>
        </a:p>
      </dgm:t>
    </dgm:pt>
    <dgm:pt modelId="{F280BD09-5052-4A04-B4C8-6D146617501E}" type="sibTrans" cxnId="{3085AACB-8BF3-44B8-9E62-9CD4EAB15F1C}">
      <dgm:prSet/>
      <dgm:spPr/>
      <dgm:t>
        <a:bodyPr/>
        <a:lstStyle/>
        <a:p>
          <a:pPr rtl="1"/>
          <a:endParaRPr lang="ar-SA"/>
        </a:p>
      </dgm:t>
    </dgm:pt>
    <dgm:pt modelId="{9D0D6D6D-FBD9-4976-AEB6-5B92A0BD4735}" type="pres">
      <dgm:prSet presAssocID="{1FEBE00B-1F0C-482B-B37D-6F406A6237B7}" presName="cycle" presStyleCnt="0">
        <dgm:presLayoutVars>
          <dgm:dir/>
          <dgm:resizeHandles val="exact"/>
        </dgm:presLayoutVars>
      </dgm:prSet>
      <dgm:spPr/>
      <dgm:t>
        <a:bodyPr/>
        <a:lstStyle/>
        <a:p>
          <a:pPr rtl="1"/>
          <a:endParaRPr lang="ar-SA"/>
        </a:p>
      </dgm:t>
    </dgm:pt>
    <dgm:pt modelId="{53A519BF-87BD-4910-96E1-58A8413EF341}" type="pres">
      <dgm:prSet presAssocID="{B80F2412-4EC6-49F4-BB58-C789FA3B7593}" presName="node" presStyleLbl="node1" presStyleIdx="0" presStyleCnt="5">
        <dgm:presLayoutVars>
          <dgm:bulletEnabled val="1"/>
        </dgm:presLayoutVars>
      </dgm:prSet>
      <dgm:spPr/>
      <dgm:t>
        <a:bodyPr/>
        <a:lstStyle/>
        <a:p>
          <a:pPr rtl="1"/>
          <a:endParaRPr lang="ar-SA"/>
        </a:p>
      </dgm:t>
    </dgm:pt>
    <dgm:pt modelId="{3C223FBC-7893-4C2F-85AF-D46941969040}" type="pres">
      <dgm:prSet presAssocID="{B80F2412-4EC6-49F4-BB58-C789FA3B7593}" presName="spNode" presStyleCnt="0"/>
      <dgm:spPr/>
    </dgm:pt>
    <dgm:pt modelId="{3DDB703D-64F4-48C7-8DA2-1B01910A1C6E}" type="pres">
      <dgm:prSet presAssocID="{BBDC1C9B-68E1-46A3-9EB1-E73F34F9C66F}" presName="sibTrans" presStyleLbl="sibTrans1D1" presStyleIdx="0" presStyleCnt="5"/>
      <dgm:spPr/>
      <dgm:t>
        <a:bodyPr/>
        <a:lstStyle/>
        <a:p>
          <a:pPr rtl="1"/>
          <a:endParaRPr lang="ar-SA"/>
        </a:p>
      </dgm:t>
    </dgm:pt>
    <dgm:pt modelId="{33A49E84-71A0-496D-8E3A-B39BEA058A6F}" type="pres">
      <dgm:prSet presAssocID="{4A9EF5FE-8ABF-46AF-9846-958CB646D66F}" presName="node" presStyleLbl="node1" presStyleIdx="1" presStyleCnt="5">
        <dgm:presLayoutVars>
          <dgm:bulletEnabled val="1"/>
        </dgm:presLayoutVars>
      </dgm:prSet>
      <dgm:spPr/>
      <dgm:t>
        <a:bodyPr/>
        <a:lstStyle/>
        <a:p>
          <a:pPr rtl="1"/>
          <a:endParaRPr lang="ar-SA"/>
        </a:p>
      </dgm:t>
    </dgm:pt>
    <dgm:pt modelId="{67207146-8071-48BA-8B8F-F8DFE6308CB7}" type="pres">
      <dgm:prSet presAssocID="{4A9EF5FE-8ABF-46AF-9846-958CB646D66F}" presName="spNode" presStyleCnt="0"/>
      <dgm:spPr/>
    </dgm:pt>
    <dgm:pt modelId="{45C51337-4D7D-4038-BC73-583833BBBB62}" type="pres">
      <dgm:prSet presAssocID="{62F6BD2E-EEBA-411A-8246-0038790B5793}" presName="sibTrans" presStyleLbl="sibTrans1D1" presStyleIdx="1" presStyleCnt="5"/>
      <dgm:spPr/>
      <dgm:t>
        <a:bodyPr/>
        <a:lstStyle/>
        <a:p>
          <a:pPr rtl="1"/>
          <a:endParaRPr lang="ar-SA"/>
        </a:p>
      </dgm:t>
    </dgm:pt>
    <dgm:pt modelId="{5CD400C4-5698-444A-8C0A-E6B548B962FC}" type="pres">
      <dgm:prSet presAssocID="{7E63EFA6-76C5-4BC2-BE2D-14B724DCF813}" presName="node" presStyleLbl="node1" presStyleIdx="2" presStyleCnt="5">
        <dgm:presLayoutVars>
          <dgm:bulletEnabled val="1"/>
        </dgm:presLayoutVars>
      </dgm:prSet>
      <dgm:spPr/>
      <dgm:t>
        <a:bodyPr/>
        <a:lstStyle/>
        <a:p>
          <a:pPr rtl="1"/>
          <a:endParaRPr lang="ar-SA"/>
        </a:p>
      </dgm:t>
    </dgm:pt>
    <dgm:pt modelId="{5A730B16-F2EB-4D23-960D-788B69E42886}" type="pres">
      <dgm:prSet presAssocID="{7E63EFA6-76C5-4BC2-BE2D-14B724DCF813}" presName="spNode" presStyleCnt="0"/>
      <dgm:spPr/>
    </dgm:pt>
    <dgm:pt modelId="{62CD7964-649B-4949-8478-9899CEED0630}" type="pres">
      <dgm:prSet presAssocID="{F762B48E-EF05-473B-BF4F-BA1D34609462}" presName="sibTrans" presStyleLbl="sibTrans1D1" presStyleIdx="2" presStyleCnt="5"/>
      <dgm:spPr/>
      <dgm:t>
        <a:bodyPr/>
        <a:lstStyle/>
        <a:p>
          <a:pPr rtl="1"/>
          <a:endParaRPr lang="ar-SA"/>
        </a:p>
      </dgm:t>
    </dgm:pt>
    <dgm:pt modelId="{7E5D71C5-2333-4F82-953C-EC281CB8DE08}" type="pres">
      <dgm:prSet presAssocID="{2C093C9E-B3FB-44D3-994E-D46EFB119B7E}" presName="node" presStyleLbl="node1" presStyleIdx="3" presStyleCnt="5">
        <dgm:presLayoutVars>
          <dgm:bulletEnabled val="1"/>
        </dgm:presLayoutVars>
      </dgm:prSet>
      <dgm:spPr/>
      <dgm:t>
        <a:bodyPr/>
        <a:lstStyle/>
        <a:p>
          <a:pPr rtl="1"/>
          <a:endParaRPr lang="ar-SA"/>
        </a:p>
      </dgm:t>
    </dgm:pt>
    <dgm:pt modelId="{815D5F33-B2B5-46E9-BFBB-88D42F295C99}" type="pres">
      <dgm:prSet presAssocID="{2C093C9E-B3FB-44D3-994E-D46EFB119B7E}" presName="spNode" presStyleCnt="0"/>
      <dgm:spPr/>
    </dgm:pt>
    <dgm:pt modelId="{47EE43CE-C1DB-4049-8B72-07A00B70EE33}" type="pres">
      <dgm:prSet presAssocID="{4EC439F3-6978-4F42-823C-F61D9F10461E}" presName="sibTrans" presStyleLbl="sibTrans1D1" presStyleIdx="3" presStyleCnt="5"/>
      <dgm:spPr/>
      <dgm:t>
        <a:bodyPr/>
        <a:lstStyle/>
        <a:p>
          <a:pPr rtl="1"/>
          <a:endParaRPr lang="ar-SA"/>
        </a:p>
      </dgm:t>
    </dgm:pt>
    <dgm:pt modelId="{88B44B8F-C807-41BA-92D2-B863A97E0BFB}" type="pres">
      <dgm:prSet presAssocID="{5A257B3D-8A85-417D-856B-B21F8A461F99}" presName="node" presStyleLbl="node1" presStyleIdx="4" presStyleCnt="5">
        <dgm:presLayoutVars>
          <dgm:bulletEnabled val="1"/>
        </dgm:presLayoutVars>
      </dgm:prSet>
      <dgm:spPr/>
      <dgm:t>
        <a:bodyPr/>
        <a:lstStyle/>
        <a:p>
          <a:pPr rtl="1"/>
          <a:endParaRPr lang="ar-SA"/>
        </a:p>
      </dgm:t>
    </dgm:pt>
    <dgm:pt modelId="{CD735EF0-E0F9-4269-91CB-693C34CA48A8}" type="pres">
      <dgm:prSet presAssocID="{5A257B3D-8A85-417D-856B-B21F8A461F99}" presName="spNode" presStyleCnt="0"/>
      <dgm:spPr/>
    </dgm:pt>
    <dgm:pt modelId="{85EC768F-F48B-4A66-AAD6-7B4B81D67145}" type="pres">
      <dgm:prSet presAssocID="{F280BD09-5052-4A04-B4C8-6D146617501E}" presName="sibTrans" presStyleLbl="sibTrans1D1" presStyleIdx="4" presStyleCnt="5"/>
      <dgm:spPr/>
      <dgm:t>
        <a:bodyPr/>
        <a:lstStyle/>
        <a:p>
          <a:pPr rtl="1"/>
          <a:endParaRPr lang="ar-SA"/>
        </a:p>
      </dgm:t>
    </dgm:pt>
  </dgm:ptLst>
  <dgm:cxnLst>
    <dgm:cxn modelId="{8E47D5F9-5AC6-49AD-8739-BF17E8098EDF}" type="presOf" srcId="{1FEBE00B-1F0C-482B-B37D-6F406A6237B7}" destId="{9D0D6D6D-FBD9-4976-AEB6-5B92A0BD4735}" srcOrd="0" destOrd="0" presId="urn:microsoft.com/office/officeart/2005/8/layout/cycle6"/>
    <dgm:cxn modelId="{D0D690C6-6D8E-4225-953A-D5D544CA7975}" srcId="{1FEBE00B-1F0C-482B-B37D-6F406A6237B7}" destId="{2C093C9E-B3FB-44D3-994E-D46EFB119B7E}" srcOrd="3" destOrd="0" parTransId="{9CE02ACD-9A95-4725-956E-93A76708CF1D}" sibTransId="{4EC439F3-6978-4F42-823C-F61D9F10461E}"/>
    <dgm:cxn modelId="{43216C9B-41B0-4E89-8A2A-820D74EF6568}" type="presOf" srcId="{5A257B3D-8A85-417D-856B-B21F8A461F99}" destId="{88B44B8F-C807-41BA-92D2-B863A97E0BFB}" srcOrd="0" destOrd="0" presId="urn:microsoft.com/office/officeart/2005/8/layout/cycle6"/>
    <dgm:cxn modelId="{5ADA34DA-46E4-4363-96AA-0C75C580188B}" srcId="{1FEBE00B-1F0C-482B-B37D-6F406A6237B7}" destId="{4A9EF5FE-8ABF-46AF-9846-958CB646D66F}" srcOrd="1" destOrd="0" parTransId="{AD1B3B1A-D2D8-4928-AED0-8CCB9F31A4B6}" sibTransId="{62F6BD2E-EEBA-411A-8246-0038790B5793}"/>
    <dgm:cxn modelId="{E773A80F-9084-4F9E-88E8-2592EA89FFBA}" srcId="{1FEBE00B-1F0C-482B-B37D-6F406A6237B7}" destId="{7E63EFA6-76C5-4BC2-BE2D-14B724DCF813}" srcOrd="2" destOrd="0" parTransId="{1E587AD3-463A-4749-9468-5CE78F9CB1B0}" sibTransId="{F762B48E-EF05-473B-BF4F-BA1D34609462}"/>
    <dgm:cxn modelId="{3085AACB-8BF3-44B8-9E62-9CD4EAB15F1C}" srcId="{1FEBE00B-1F0C-482B-B37D-6F406A6237B7}" destId="{5A257B3D-8A85-417D-856B-B21F8A461F99}" srcOrd="4" destOrd="0" parTransId="{4770FE3F-A4B5-43C1-9437-79A980E0E4F0}" sibTransId="{F280BD09-5052-4A04-B4C8-6D146617501E}"/>
    <dgm:cxn modelId="{3749338C-2F13-4F49-8456-E341BDDCEA7A}" type="presOf" srcId="{62F6BD2E-EEBA-411A-8246-0038790B5793}" destId="{45C51337-4D7D-4038-BC73-583833BBBB62}" srcOrd="0" destOrd="0" presId="urn:microsoft.com/office/officeart/2005/8/layout/cycle6"/>
    <dgm:cxn modelId="{C4904A81-5412-4081-8566-BA25F0C44C0F}" type="presOf" srcId="{2C093C9E-B3FB-44D3-994E-D46EFB119B7E}" destId="{7E5D71C5-2333-4F82-953C-EC281CB8DE08}" srcOrd="0" destOrd="0" presId="urn:microsoft.com/office/officeart/2005/8/layout/cycle6"/>
    <dgm:cxn modelId="{FAAC3137-C06B-4CA8-8DCC-371EE1F90712}" type="presOf" srcId="{BBDC1C9B-68E1-46A3-9EB1-E73F34F9C66F}" destId="{3DDB703D-64F4-48C7-8DA2-1B01910A1C6E}" srcOrd="0" destOrd="0" presId="urn:microsoft.com/office/officeart/2005/8/layout/cycle6"/>
    <dgm:cxn modelId="{3F832C07-784D-470B-A219-B82472A0730D}" type="presOf" srcId="{F762B48E-EF05-473B-BF4F-BA1D34609462}" destId="{62CD7964-649B-4949-8478-9899CEED0630}" srcOrd="0" destOrd="0" presId="urn:microsoft.com/office/officeart/2005/8/layout/cycle6"/>
    <dgm:cxn modelId="{771CD9E2-A3AE-4559-97BE-672502AA5B30}" type="presOf" srcId="{4EC439F3-6978-4F42-823C-F61D9F10461E}" destId="{47EE43CE-C1DB-4049-8B72-07A00B70EE33}" srcOrd="0" destOrd="0" presId="urn:microsoft.com/office/officeart/2005/8/layout/cycle6"/>
    <dgm:cxn modelId="{A93A1C82-DC20-4416-88A2-731C9B8C7490}" type="presOf" srcId="{F280BD09-5052-4A04-B4C8-6D146617501E}" destId="{85EC768F-F48B-4A66-AAD6-7B4B81D67145}" srcOrd="0" destOrd="0" presId="urn:microsoft.com/office/officeart/2005/8/layout/cycle6"/>
    <dgm:cxn modelId="{51CE2BCA-DB6C-4E3B-AD98-415EFAB628EE}" srcId="{1FEBE00B-1F0C-482B-B37D-6F406A6237B7}" destId="{B80F2412-4EC6-49F4-BB58-C789FA3B7593}" srcOrd="0" destOrd="0" parTransId="{DB4958E6-2E48-4273-A80C-1943B9297C68}" sibTransId="{BBDC1C9B-68E1-46A3-9EB1-E73F34F9C66F}"/>
    <dgm:cxn modelId="{B15F5881-45F3-4F6D-96E9-20BD5FBDE251}" type="presOf" srcId="{7E63EFA6-76C5-4BC2-BE2D-14B724DCF813}" destId="{5CD400C4-5698-444A-8C0A-E6B548B962FC}" srcOrd="0" destOrd="0" presId="urn:microsoft.com/office/officeart/2005/8/layout/cycle6"/>
    <dgm:cxn modelId="{8F2B5089-62C3-4367-A85E-623ED1A92EEE}" type="presOf" srcId="{4A9EF5FE-8ABF-46AF-9846-958CB646D66F}" destId="{33A49E84-71A0-496D-8E3A-B39BEA058A6F}" srcOrd="0" destOrd="0" presId="urn:microsoft.com/office/officeart/2005/8/layout/cycle6"/>
    <dgm:cxn modelId="{8F19DA39-9631-4254-AAE2-00F1CAC7B7DD}" type="presOf" srcId="{B80F2412-4EC6-49F4-BB58-C789FA3B7593}" destId="{53A519BF-87BD-4910-96E1-58A8413EF341}" srcOrd="0" destOrd="0" presId="urn:microsoft.com/office/officeart/2005/8/layout/cycle6"/>
    <dgm:cxn modelId="{DE2FF0B7-0FC4-4F6A-97F7-ACAED0295DF8}" type="presParOf" srcId="{9D0D6D6D-FBD9-4976-AEB6-5B92A0BD4735}" destId="{53A519BF-87BD-4910-96E1-58A8413EF341}" srcOrd="0" destOrd="0" presId="urn:microsoft.com/office/officeart/2005/8/layout/cycle6"/>
    <dgm:cxn modelId="{646ACCE4-ED91-445C-9540-260F8FFA954F}" type="presParOf" srcId="{9D0D6D6D-FBD9-4976-AEB6-5B92A0BD4735}" destId="{3C223FBC-7893-4C2F-85AF-D46941969040}" srcOrd="1" destOrd="0" presId="urn:microsoft.com/office/officeart/2005/8/layout/cycle6"/>
    <dgm:cxn modelId="{CC66D5A6-B1AE-49E8-8F26-6B45821038A5}" type="presParOf" srcId="{9D0D6D6D-FBD9-4976-AEB6-5B92A0BD4735}" destId="{3DDB703D-64F4-48C7-8DA2-1B01910A1C6E}" srcOrd="2" destOrd="0" presId="urn:microsoft.com/office/officeart/2005/8/layout/cycle6"/>
    <dgm:cxn modelId="{F21F5608-D3A8-4E09-B685-F1FBB6A047FB}" type="presParOf" srcId="{9D0D6D6D-FBD9-4976-AEB6-5B92A0BD4735}" destId="{33A49E84-71A0-496D-8E3A-B39BEA058A6F}" srcOrd="3" destOrd="0" presId="urn:microsoft.com/office/officeart/2005/8/layout/cycle6"/>
    <dgm:cxn modelId="{B6BD554B-886F-4869-9207-20A8B716F454}" type="presParOf" srcId="{9D0D6D6D-FBD9-4976-AEB6-5B92A0BD4735}" destId="{67207146-8071-48BA-8B8F-F8DFE6308CB7}" srcOrd="4" destOrd="0" presId="urn:microsoft.com/office/officeart/2005/8/layout/cycle6"/>
    <dgm:cxn modelId="{6957CFE2-6F38-4F77-91AD-A339A8EB9058}" type="presParOf" srcId="{9D0D6D6D-FBD9-4976-AEB6-5B92A0BD4735}" destId="{45C51337-4D7D-4038-BC73-583833BBBB62}" srcOrd="5" destOrd="0" presId="urn:microsoft.com/office/officeart/2005/8/layout/cycle6"/>
    <dgm:cxn modelId="{81F84A08-B114-4F5C-A639-50BF613C2A5C}" type="presParOf" srcId="{9D0D6D6D-FBD9-4976-AEB6-5B92A0BD4735}" destId="{5CD400C4-5698-444A-8C0A-E6B548B962FC}" srcOrd="6" destOrd="0" presId="urn:microsoft.com/office/officeart/2005/8/layout/cycle6"/>
    <dgm:cxn modelId="{F8141D27-5775-4010-AE46-E33BAAE20921}" type="presParOf" srcId="{9D0D6D6D-FBD9-4976-AEB6-5B92A0BD4735}" destId="{5A730B16-F2EB-4D23-960D-788B69E42886}" srcOrd="7" destOrd="0" presId="urn:microsoft.com/office/officeart/2005/8/layout/cycle6"/>
    <dgm:cxn modelId="{92A25E0E-8AB6-48AE-8F33-D2B21ED5FF74}" type="presParOf" srcId="{9D0D6D6D-FBD9-4976-AEB6-5B92A0BD4735}" destId="{62CD7964-649B-4949-8478-9899CEED0630}" srcOrd="8" destOrd="0" presId="urn:microsoft.com/office/officeart/2005/8/layout/cycle6"/>
    <dgm:cxn modelId="{02E9CD56-DEFE-43E3-BBC9-809D9E81D06A}" type="presParOf" srcId="{9D0D6D6D-FBD9-4976-AEB6-5B92A0BD4735}" destId="{7E5D71C5-2333-4F82-953C-EC281CB8DE08}" srcOrd="9" destOrd="0" presId="urn:microsoft.com/office/officeart/2005/8/layout/cycle6"/>
    <dgm:cxn modelId="{B376AD2C-363E-46EB-8632-1D65882769DB}" type="presParOf" srcId="{9D0D6D6D-FBD9-4976-AEB6-5B92A0BD4735}" destId="{815D5F33-B2B5-46E9-BFBB-88D42F295C99}" srcOrd="10" destOrd="0" presId="urn:microsoft.com/office/officeart/2005/8/layout/cycle6"/>
    <dgm:cxn modelId="{2F9CB756-0204-4B31-A5B8-0033E665138C}" type="presParOf" srcId="{9D0D6D6D-FBD9-4976-AEB6-5B92A0BD4735}" destId="{47EE43CE-C1DB-4049-8B72-07A00B70EE33}" srcOrd="11" destOrd="0" presId="urn:microsoft.com/office/officeart/2005/8/layout/cycle6"/>
    <dgm:cxn modelId="{9CD0F795-069B-4E2D-8A69-0E2CAFD1C3F5}" type="presParOf" srcId="{9D0D6D6D-FBD9-4976-AEB6-5B92A0BD4735}" destId="{88B44B8F-C807-41BA-92D2-B863A97E0BFB}" srcOrd="12" destOrd="0" presId="urn:microsoft.com/office/officeart/2005/8/layout/cycle6"/>
    <dgm:cxn modelId="{3DE2130E-26C6-4875-9369-1EB8597F0CF4}" type="presParOf" srcId="{9D0D6D6D-FBD9-4976-AEB6-5B92A0BD4735}" destId="{CD735EF0-E0F9-4269-91CB-693C34CA48A8}" srcOrd="13" destOrd="0" presId="urn:microsoft.com/office/officeart/2005/8/layout/cycle6"/>
    <dgm:cxn modelId="{DC4A0311-50E5-4A77-83A8-BE42BF753DAB}" type="presParOf" srcId="{9D0D6D6D-FBD9-4976-AEB6-5B92A0BD4735}" destId="{85EC768F-F48B-4A66-AAD6-7B4B81D67145}" srcOrd="14"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مستطيل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2362200" y="4038600"/>
            <a:ext cx="6477000" cy="1828800"/>
          </a:xfrm>
        </p:spPr>
        <p:txBody>
          <a:bodyPr anchor="b"/>
          <a:lstStyle>
            <a:lvl1pPr>
              <a:defRPr cap="all" baseline="0"/>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2F692333-B895-4C5F-AE5F-38E4D17DF2FA}" type="datetimeFigureOut">
              <a:rPr lang="ar-SA" smtClean="0"/>
              <a:pPr/>
              <a:t>20/11/34</a:t>
            </a:fld>
            <a:endParaRPr lang="ar-SA"/>
          </a:p>
        </p:txBody>
      </p:sp>
      <p:sp>
        <p:nvSpPr>
          <p:cNvPr id="17" name="عنصر نائب للتذييل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ar-SA"/>
          </a:p>
        </p:txBody>
      </p:sp>
      <p:sp>
        <p:nvSpPr>
          <p:cNvPr id="29" name="عنصر نائب لرقم الشريحة 28"/>
          <p:cNvSpPr>
            <a:spLocks noGrp="1"/>
          </p:cNvSpPr>
          <p:nvPr>
            <p:ph type="sldNum" sz="quarter" idx="12"/>
          </p:nvPr>
        </p:nvSpPr>
        <p:spPr>
          <a:xfrm>
            <a:off x="8001000" y="228600"/>
            <a:ext cx="838200" cy="381000"/>
          </a:xfrm>
        </p:spPr>
        <p:txBody>
          <a:bodyPr/>
          <a:lstStyle>
            <a:lvl1pPr>
              <a:defRPr>
                <a:solidFill>
                  <a:schemeClr val="tx2"/>
                </a:solidFill>
              </a:defRPr>
            </a:lvl1pPr>
          </a:lstStyle>
          <a:p>
            <a:fld id="{51C7957A-5E25-40E5-82F0-3F2396CE55D7}"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a:xfrm>
            <a:off x="612648" y="228600"/>
            <a:ext cx="8153400" cy="990600"/>
          </a:xfrm>
        </p:spPr>
        <p:txBody>
          <a:bodyPr/>
          <a:lstStyle/>
          <a:p>
            <a:r>
              <a:rPr kumimoji="0" lang="ar-SA" smtClean="0"/>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fld id="{2F692333-B895-4C5F-AE5F-38E4D17DF2FA}" type="datetimeFigureOut">
              <a:rPr lang="ar-SA" smtClean="0"/>
              <a:pPr/>
              <a:t>20/11/34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lvl1pPr>
              <a:defRPr>
                <a:solidFill>
                  <a:srgbClr val="FFFFFF"/>
                </a:solidFill>
              </a:defRPr>
            </a:lvl1pPr>
          </a:lstStyle>
          <a:p>
            <a:fld id="{51C7957A-5E25-40E5-82F0-3F2396CE55D7}" type="slidenum">
              <a:rPr lang="ar-SA" smtClean="0"/>
              <a:pPr/>
              <a:t>‹#›</a:t>
            </a:fld>
            <a:endParaRPr lang="ar-SA"/>
          </a:p>
        </p:txBody>
      </p:sp>
      <p:sp>
        <p:nvSpPr>
          <p:cNvPr id="8" name="عنصر نائب للمحتوى 7"/>
          <p:cNvSpPr>
            <a:spLocks noGrp="1"/>
          </p:cNvSpPr>
          <p:nvPr>
            <p:ph sz="quarter" idx="1"/>
          </p:nvPr>
        </p:nvSpPr>
        <p:spPr>
          <a:xfrm>
            <a:off x="612648" y="1600200"/>
            <a:ext cx="8153400" cy="44958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3" name="عنصر نائب للنص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7" name="مستطيل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مستطيل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مستطيل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ar-SA" smtClean="0"/>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fld id="{2F692333-B895-4C5F-AE5F-38E4D17DF2FA}" type="datetimeFigureOut">
              <a:rPr lang="ar-SA" smtClean="0"/>
              <a:pPr/>
              <a:t>20/11/34</a:t>
            </a:fld>
            <a:endParaRPr lang="ar-SA"/>
          </a:p>
        </p:txBody>
      </p:sp>
      <p:sp>
        <p:nvSpPr>
          <p:cNvPr id="13" name="عنصر نائب لرقم الشريحة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51C7957A-5E25-40E5-82F0-3F2396CE55D7}" type="slidenum">
              <a:rPr lang="ar-SA" smtClean="0"/>
              <a:pPr/>
              <a:t>‹#›</a:t>
            </a:fld>
            <a:endParaRPr lang="ar-SA"/>
          </a:p>
        </p:txBody>
      </p:sp>
      <p:sp>
        <p:nvSpPr>
          <p:cNvPr id="14" name="عنصر نائب للتذييل 13"/>
          <p:cNvSpPr>
            <a:spLocks noGrp="1"/>
          </p:cNvSpPr>
          <p:nvPr>
            <p:ph type="ftr" sz="quarter" idx="12"/>
          </p:nvPr>
        </p:nvSpPr>
        <p:spPr/>
        <p:txBody>
          <a:bodyPr/>
          <a:lstStyle/>
          <a:p>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9" name="عنصر نائب للمحتوى 8"/>
          <p:cNvSpPr>
            <a:spLocks noGrp="1"/>
          </p:cNvSpPr>
          <p:nvPr>
            <p:ph sz="quarter" idx="1"/>
          </p:nvPr>
        </p:nvSpPr>
        <p:spPr>
          <a:xfrm>
            <a:off x="609600" y="1589567"/>
            <a:ext cx="38862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844901" y="1589567"/>
            <a:ext cx="38862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8" name="عنصر نائب للتاريخ 7"/>
          <p:cNvSpPr>
            <a:spLocks noGrp="1"/>
          </p:cNvSpPr>
          <p:nvPr>
            <p:ph type="dt" sz="half" idx="15"/>
          </p:nvPr>
        </p:nvSpPr>
        <p:spPr/>
        <p:txBody>
          <a:bodyPr rtlCol="0"/>
          <a:lstStyle/>
          <a:p>
            <a:fld id="{2F692333-B895-4C5F-AE5F-38E4D17DF2FA}" type="datetimeFigureOut">
              <a:rPr lang="ar-SA" smtClean="0"/>
              <a:pPr/>
              <a:t>20/11/34</a:t>
            </a:fld>
            <a:endParaRPr lang="ar-SA"/>
          </a:p>
        </p:txBody>
      </p:sp>
      <p:sp>
        <p:nvSpPr>
          <p:cNvPr id="10" name="عنصر نائب لرقم الشريحة 9"/>
          <p:cNvSpPr>
            <a:spLocks noGrp="1"/>
          </p:cNvSpPr>
          <p:nvPr>
            <p:ph type="sldNum" sz="quarter" idx="16"/>
          </p:nvPr>
        </p:nvSpPr>
        <p:spPr/>
        <p:txBody>
          <a:bodyPr rtlCol="0"/>
          <a:lstStyle/>
          <a:p>
            <a:fld id="{51C7957A-5E25-40E5-82F0-3F2396CE55D7}" type="slidenum">
              <a:rPr lang="ar-SA" smtClean="0"/>
              <a:pPr/>
              <a:t>‹#›</a:t>
            </a:fld>
            <a:endParaRPr lang="ar-SA"/>
          </a:p>
        </p:txBody>
      </p:sp>
      <p:sp>
        <p:nvSpPr>
          <p:cNvPr id="12" name="عنصر نائب للتذييل 11"/>
          <p:cNvSpPr>
            <a:spLocks noGrp="1"/>
          </p:cNvSpPr>
          <p:nvPr>
            <p:ph type="ftr" sz="quarter" idx="17"/>
          </p:nvPr>
        </p:nvSpPr>
        <p:spPr/>
        <p:txBody>
          <a:bodyPr rtlCol="0"/>
          <a:lstStyle/>
          <a:p>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73050"/>
            <a:ext cx="8153400" cy="869950"/>
          </a:xfrm>
        </p:spPr>
        <p:txBody>
          <a:bodyPr anchor="ctr"/>
          <a:lstStyle>
            <a:lvl1pPr>
              <a:defRPr/>
            </a:lvl1pPr>
          </a:lstStyle>
          <a:p>
            <a:r>
              <a:rPr kumimoji="0" lang="ar-SA" smtClean="0"/>
              <a:t>انقر لتحرير نمط العنوان الرئيسي</a:t>
            </a:r>
            <a:endParaRPr kumimoji="0" lang="en-US"/>
          </a:p>
        </p:txBody>
      </p:sp>
      <p:sp>
        <p:nvSpPr>
          <p:cNvPr id="11" name="عنصر نائب للمحتوى 10"/>
          <p:cNvSpPr>
            <a:spLocks noGrp="1"/>
          </p:cNvSpPr>
          <p:nvPr>
            <p:ph sz="quarter" idx="2"/>
          </p:nvPr>
        </p:nvSpPr>
        <p:spPr>
          <a:xfrm>
            <a:off x="609600" y="2438400"/>
            <a:ext cx="3886200" cy="35814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800600" y="2438400"/>
            <a:ext cx="3886200" cy="35814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عنصر نائب للتاريخ 9"/>
          <p:cNvSpPr>
            <a:spLocks noGrp="1"/>
          </p:cNvSpPr>
          <p:nvPr>
            <p:ph type="dt" sz="half" idx="15"/>
          </p:nvPr>
        </p:nvSpPr>
        <p:spPr/>
        <p:txBody>
          <a:bodyPr rtlCol="0"/>
          <a:lstStyle/>
          <a:p>
            <a:fld id="{2F692333-B895-4C5F-AE5F-38E4D17DF2FA}" type="datetimeFigureOut">
              <a:rPr lang="ar-SA" smtClean="0"/>
              <a:pPr/>
              <a:t>20/11/34</a:t>
            </a:fld>
            <a:endParaRPr lang="ar-SA"/>
          </a:p>
        </p:txBody>
      </p:sp>
      <p:sp>
        <p:nvSpPr>
          <p:cNvPr id="12" name="عنصر نائب لرقم الشريحة 11"/>
          <p:cNvSpPr>
            <a:spLocks noGrp="1"/>
          </p:cNvSpPr>
          <p:nvPr>
            <p:ph type="sldNum" sz="quarter" idx="16"/>
          </p:nvPr>
        </p:nvSpPr>
        <p:spPr/>
        <p:txBody>
          <a:bodyPr rtlCol="0"/>
          <a:lstStyle/>
          <a:p>
            <a:fld id="{51C7957A-5E25-40E5-82F0-3F2396CE55D7}" type="slidenum">
              <a:rPr lang="ar-SA" smtClean="0"/>
              <a:pPr/>
              <a:t>‹#›</a:t>
            </a:fld>
            <a:endParaRPr lang="ar-SA"/>
          </a:p>
        </p:txBody>
      </p:sp>
      <p:sp>
        <p:nvSpPr>
          <p:cNvPr id="14" name="عنصر نائب للتذييل 13"/>
          <p:cNvSpPr>
            <a:spLocks noGrp="1"/>
          </p:cNvSpPr>
          <p:nvPr>
            <p:ph type="ftr" sz="quarter" idx="17"/>
          </p:nvPr>
        </p:nvSpPr>
        <p:spPr/>
        <p:txBody>
          <a:bodyPr rtlCol="0"/>
          <a:lstStyle/>
          <a:p>
            <a:endParaRPr lang="ar-SA"/>
          </a:p>
        </p:txBody>
      </p:sp>
      <p:sp>
        <p:nvSpPr>
          <p:cNvPr id="16" name="عنصر نائب للنص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5" name="عنصر نائب للنص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2F692333-B895-4C5F-AE5F-38E4D17DF2FA}" type="datetimeFigureOut">
              <a:rPr lang="ar-SA" smtClean="0"/>
              <a:pPr/>
              <a:t>20/11/34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lvl1pPr>
              <a:defRPr>
                <a:solidFill>
                  <a:srgbClr val="FFFFFF"/>
                </a:solidFill>
              </a:defRPr>
            </a:lvl1pPr>
          </a:lstStyle>
          <a:p>
            <a:fld id="{51C7957A-5E25-40E5-82F0-3F2396CE55D7}"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F692333-B895-4C5F-AE5F-38E4D17DF2FA}" type="datetimeFigureOut">
              <a:rPr lang="ar-SA" smtClean="0"/>
              <a:pPr/>
              <a:t>20/11/34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a:xfrm>
            <a:off x="0" y="6248400"/>
            <a:ext cx="533400" cy="381000"/>
          </a:xfrm>
        </p:spPr>
        <p:txBody>
          <a:bodyPr/>
          <a:lstStyle>
            <a:lvl1pPr>
              <a:defRPr>
                <a:solidFill>
                  <a:schemeClr val="tx2"/>
                </a:solidFill>
              </a:defRPr>
            </a:lvl1pPr>
          </a:lstStyle>
          <a:p>
            <a:fld id="{51C7957A-5E25-40E5-82F0-3F2396CE55D7}"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273050"/>
            <a:ext cx="8077200" cy="869950"/>
          </a:xfrm>
        </p:spPr>
        <p:txBody>
          <a:bodyPr anchor="ctr"/>
          <a:lstStyle>
            <a:lvl1pPr algn="l">
              <a:buNone/>
              <a:defRPr sz="4400" b="0"/>
            </a:lvl1p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2F692333-B895-4C5F-AE5F-38E4D17DF2FA}" type="datetimeFigureOut">
              <a:rPr lang="ar-SA" smtClean="0"/>
              <a:pPr/>
              <a:t>20/11/34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lvl1pPr>
              <a:defRPr>
                <a:solidFill>
                  <a:srgbClr val="FFFFFF"/>
                </a:solidFill>
              </a:defRPr>
            </a:lvl1pPr>
          </a:lstStyle>
          <a:p>
            <a:fld id="{51C7957A-5E25-40E5-82F0-3F2396CE55D7}" type="slidenum">
              <a:rPr lang="ar-SA" smtClean="0"/>
              <a:pPr/>
              <a:t>‹#›</a:t>
            </a:fld>
            <a:endParaRPr lang="ar-SA"/>
          </a:p>
        </p:txBody>
      </p:sp>
      <p:sp>
        <p:nvSpPr>
          <p:cNvPr id="3" name="عنصر نائب للنص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9" name="عنصر نائب للمحتوى 8"/>
          <p:cNvSpPr>
            <a:spLocks noGrp="1"/>
          </p:cNvSpPr>
          <p:nvPr>
            <p:ph sz="quarter" idx="1"/>
          </p:nvPr>
        </p:nvSpPr>
        <p:spPr>
          <a:xfrm>
            <a:off x="2362200" y="1752600"/>
            <a:ext cx="6400800" cy="44196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4" name="عنصر نائب للنص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ar-SA" smtClean="0"/>
              <a:t>انقر لتحرير أنماط النص الرئيسي</a:t>
            </a:r>
          </a:p>
        </p:txBody>
      </p:sp>
      <p:sp>
        <p:nvSpPr>
          <p:cNvPr id="8" name="مستطيل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مستطيل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ar-SA" smtClean="0"/>
              <a:t>انقر لتحرير نمط العنوان الرئيسي</a:t>
            </a:r>
            <a:endParaRPr kumimoji="0" lang="en-US"/>
          </a:p>
        </p:txBody>
      </p:sp>
      <p:sp>
        <p:nvSpPr>
          <p:cNvPr id="11" name="مستطيل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عنصر نائب للتاريخ 11"/>
          <p:cNvSpPr>
            <a:spLocks noGrp="1"/>
          </p:cNvSpPr>
          <p:nvPr>
            <p:ph type="dt" sz="half" idx="10"/>
          </p:nvPr>
        </p:nvSpPr>
        <p:spPr>
          <a:xfrm>
            <a:off x="6248400" y="6248400"/>
            <a:ext cx="2667000" cy="365125"/>
          </a:xfrm>
        </p:spPr>
        <p:txBody>
          <a:bodyPr rtlCol="0"/>
          <a:lstStyle/>
          <a:p>
            <a:fld id="{2F692333-B895-4C5F-AE5F-38E4D17DF2FA}" type="datetimeFigureOut">
              <a:rPr lang="ar-SA" smtClean="0"/>
              <a:pPr/>
              <a:t>20/11/34</a:t>
            </a:fld>
            <a:endParaRPr lang="ar-SA"/>
          </a:p>
        </p:txBody>
      </p:sp>
      <p:sp>
        <p:nvSpPr>
          <p:cNvPr id="13" name="عنصر نائب لرقم الشريحة 12"/>
          <p:cNvSpPr>
            <a:spLocks noGrp="1"/>
          </p:cNvSpPr>
          <p:nvPr>
            <p:ph type="sldNum" sz="quarter" idx="11"/>
          </p:nvPr>
        </p:nvSpPr>
        <p:spPr>
          <a:xfrm>
            <a:off x="0" y="4667249"/>
            <a:ext cx="1447800" cy="663578"/>
          </a:xfrm>
        </p:spPr>
        <p:txBody>
          <a:bodyPr rtlCol="0"/>
          <a:lstStyle>
            <a:lvl1pPr>
              <a:defRPr sz="2800"/>
            </a:lvl1pPr>
          </a:lstStyle>
          <a:p>
            <a:fld id="{51C7957A-5E25-40E5-82F0-3F2396CE55D7}" type="slidenum">
              <a:rPr lang="ar-SA" smtClean="0"/>
              <a:pPr/>
              <a:t>‹#›</a:t>
            </a:fld>
            <a:endParaRPr lang="ar-SA"/>
          </a:p>
        </p:txBody>
      </p:sp>
      <p:sp>
        <p:nvSpPr>
          <p:cNvPr id="14" name="عنصر نائب للتذييل 13"/>
          <p:cNvSpPr>
            <a:spLocks noGrp="1"/>
          </p:cNvSpPr>
          <p:nvPr>
            <p:ph type="ftr" sz="quarter" idx="12"/>
          </p:nvPr>
        </p:nvSpPr>
        <p:spPr>
          <a:xfrm>
            <a:off x="1600200" y="6248206"/>
            <a:ext cx="4572000" cy="365125"/>
          </a:xfrm>
        </p:spPr>
        <p:txBody>
          <a:bodyPr rtlCol="0"/>
          <a:lstStyle/>
          <a:p>
            <a:endParaRPr lang="ar-SA"/>
          </a:p>
        </p:txBody>
      </p:sp>
      <p:sp>
        <p:nvSpPr>
          <p:cNvPr id="3" name="عنصر نائب للصورة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ar-SA" smtClean="0"/>
              <a:t>انقر فوق الرمز لإضافة صورة</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2F692333-B895-4C5F-AE5F-38E4D17DF2FA}" type="datetimeFigureOut">
              <a:rPr lang="ar-SA" smtClean="0"/>
              <a:pPr/>
              <a:t>20/11/34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1C7957A-5E25-40E5-82F0-3F2396CE55D7}"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53200" y="609600"/>
            <a:ext cx="2057400" cy="55165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609600"/>
            <a:ext cx="5562600" cy="5516564"/>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a:xfrm>
            <a:off x="6553200" y="6248402"/>
            <a:ext cx="2209800" cy="365125"/>
          </a:xfrm>
        </p:spPr>
        <p:txBody>
          <a:bodyPr/>
          <a:lstStyle/>
          <a:p>
            <a:fld id="{2F692333-B895-4C5F-AE5F-38E4D17DF2FA}" type="datetimeFigureOut">
              <a:rPr lang="ar-SA" smtClean="0"/>
              <a:pPr/>
              <a:t>20/11/34</a:t>
            </a:fld>
            <a:endParaRPr lang="ar-SA"/>
          </a:p>
        </p:txBody>
      </p:sp>
      <p:sp>
        <p:nvSpPr>
          <p:cNvPr id="5" name="عنصر نائب للتذييل 4"/>
          <p:cNvSpPr>
            <a:spLocks noGrp="1"/>
          </p:cNvSpPr>
          <p:nvPr>
            <p:ph type="ftr" sz="quarter" idx="11"/>
          </p:nvPr>
        </p:nvSpPr>
        <p:spPr>
          <a:xfrm>
            <a:off x="457201" y="6248207"/>
            <a:ext cx="5573483" cy="365125"/>
          </a:xfrm>
        </p:spPr>
        <p:txBody>
          <a:bodyPr/>
          <a:lstStyle/>
          <a:p>
            <a:endParaRPr lang="ar-SA"/>
          </a:p>
        </p:txBody>
      </p:sp>
      <p:sp>
        <p:nvSpPr>
          <p:cNvPr id="7" name="مستطيل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مستطيل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مستطيل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rot="5400000">
            <a:off x="5989638" y="144462"/>
            <a:ext cx="533400" cy="244476"/>
          </a:xfrm>
        </p:spPr>
        <p:txBody>
          <a:bodyPr/>
          <a:lstStyle/>
          <a:p>
            <a:fld id="{51C7957A-5E25-40E5-82F0-3F2396CE55D7}"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2" name="عنصر نائب للعنوان 21"/>
          <p:cNvSpPr>
            <a:spLocks noGrp="1"/>
          </p:cNvSpPr>
          <p:nvPr>
            <p:ph type="title"/>
          </p:nvPr>
        </p:nvSpPr>
        <p:spPr>
          <a:xfrm>
            <a:off x="609600" y="228600"/>
            <a:ext cx="8153400" cy="9906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2F692333-B895-4C5F-AE5F-38E4D17DF2FA}" type="datetimeFigureOut">
              <a:rPr lang="ar-SA" smtClean="0"/>
              <a:pPr/>
              <a:t>20/11/34</a:t>
            </a:fld>
            <a:endParaRPr lang="ar-SA"/>
          </a:p>
        </p:txBody>
      </p:sp>
      <p:sp>
        <p:nvSpPr>
          <p:cNvPr id="3" name="عنصر نائب للتذييل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ar-SA"/>
          </a:p>
        </p:txBody>
      </p:sp>
      <p:sp>
        <p:nvSpPr>
          <p:cNvPr id="7" name="مستطيل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مستطيل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مستطيل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عنصر نائب لرقم الشريحة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51C7957A-5E25-40E5-82F0-3F2396CE55D7}"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l" rtl="1" eaLnBrk="1" latinLnBrk="0" hangingPunct="1">
        <a:spcBef>
          <a:spcPct val="0"/>
        </a:spcBef>
        <a:buNone/>
        <a:defRPr kumimoji="0" sz="4400" kern="1200">
          <a:solidFill>
            <a:schemeClr val="tx2"/>
          </a:solidFill>
          <a:latin typeface="+mj-lt"/>
          <a:ea typeface="+mj-ea"/>
          <a:cs typeface="+mj-cs"/>
        </a:defRPr>
      </a:lvl1pPr>
    </p:titleStyle>
    <p:bodyStyle>
      <a:lvl1pPr marL="320040" indent="-320040" algn="r" rtl="1"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r" rtl="1"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r" rtl="1"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r" rtl="1"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r" rtl="1"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r" rtl="1"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r" rtl="1"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r" rtl="1"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r" rtl="1"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187624" y="2420888"/>
            <a:ext cx="6984776" cy="3168352"/>
          </a:xfrm>
        </p:spPr>
        <p:txBody>
          <a:bodyPr/>
          <a:lstStyle/>
          <a:p>
            <a:r>
              <a:rPr lang="ar-SA" b="1" dirty="0" smtClean="0"/>
              <a:t>الفصل الأول</a:t>
            </a:r>
            <a:r>
              <a:rPr lang="ar-SA" b="1" smtClean="0"/>
              <a:t/>
            </a:r>
            <a:br>
              <a:rPr lang="ar-SA" b="1" smtClean="0"/>
            </a:br>
            <a:r>
              <a:rPr lang="ar-SA" b="1" smtClean="0"/>
              <a:t>الجزء (2)  التعريف </a:t>
            </a:r>
            <a:r>
              <a:rPr lang="ar-SA" b="1" dirty="0" smtClean="0"/>
              <a:t>بعلم الاجتماع</a:t>
            </a:r>
            <a:endParaRPr lang="ar-SA" b="1" dirty="0"/>
          </a:p>
        </p:txBody>
      </p:sp>
      <p:sp>
        <p:nvSpPr>
          <p:cNvPr id="3" name="عنوان فرعي 2"/>
          <p:cNvSpPr>
            <a:spLocks noGrp="1"/>
          </p:cNvSpPr>
          <p:nvPr>
            <p:ph type="subTitle" idx="1"/>
          </p:nvPr>
        </p:nvSpPr>
        <p:spPr/>
        <p:txBody>
          <a:bodyPr/>
          <a:lstStyle/>
          <a:p>
            <a:pPr algn="r"/>
            <a:r>
              <a:rPr lang="ar-SA" b="1" dirty="0" smtClean="0"/>
              <a:t>د. طلعت </a:t>
            </a:r>
            <a:r>
              <a:rPr lang="ar-SA" b="1" dirty="0" err="1" smtClean="0"/>
              <a:t>ابراهيم</a:t>
            </a:r>
            <a:r>
              <a:rPr lang="ar-SA" b="1" dirty="0" smtClean="0"/>
              <a:t> لطفي</a:t>
            </a:r>
            <a:endParaRPr lang="ar-SA"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79512" y="2204864"/>
            <a:ext cx="8784976" cy="1512168"/>
          </a:xfrm>
        </p:spPr>
        <p:txBody>
          <a:bodyPr/>
          <a:lstStyle/>
          <a:p>
            <a:r>
              <a:rPr lang="ar-SA" b="1" cap="none"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علم الاجتماع النظري وعلم الاجتماع التطبيقي</a:t>
            </a:r>
            <a:endParaRPr lang="ar-SA" b="1" cap="none"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79512" y="1268760"/>
            <a:ext cx="8784976" cy="5589240"/>
          </a:xfrm>
        </p:spPr>
        <p:txBody>
          <a:bodyPr>
            <a:normAutofit fontScale="85000" lnSpcReduction="10000"/>
          </a:bodyPr>
          <a:lstStyle/>
          <a:p>
            <a:pPr algn="just">
              <a:lnSpc>
                <a:spcPct val="200000"/>
              </a:lnSpc>
            </a:pPr>
            <a:r>
              <a:rPr lang="ar-SA" b="1" dirty="0" smtClean="0">
                <a:cs typeface="Arabic Transparent" pitchFamily="2" charset="-78"/>
              </a:rPr>
              <a:t>يتفق علماء الاجتماع على أن علم الاجتماع يؤدي إلى المعرفة والفهم السليم للسلوك الإنساني.</a:t>
            </a:r>
          </a:p>
          <a:p>
            <a:pPr algn="just">
              <a:lnSpc>
                <a:spcPct val="200000"/>
              </a:lnSpc>
            </a:pPr>
            <a:r>
              <a:rPr lang="ar-SA" b="1" dirty="0" smtClean="0">
                <a:cs typeface="Arabic Transparent" pitchFamily="2" charset="-78"/>
              </a:rPr>
              <a:t> إلا أنهم يختلفون حول ما إذا كان هذا العلم يسعى إلى اكتشاف الحقائق الاجتماعية من أجل استخدامها في الحياة العملية وتكوين مجتمع أفضل. إذ يرى بعض العلماء </a:t>
            </a:r>
            <a:r>
              <a:rPr lang="ar-SA" b="1" dirty="0" smtClean="0">
                <a:solidFill>
                  <a:srgbClr val="FF0000"/>
                </a:solidFill>
                <a:cs typeface="Arabic Transparent" pitchFamily="2" charset="-78"/>
              </a:rPr>
              <a:t>أن علم الاجتماع علم نظري</a:t>
            </a:r>
            <a:r>
              <a:rPr lang="ar-SA" b="1" dirty="0" smtClean="0">
                <a:cs typeface="Arabic Transparent" pitchFamily="2" charset="-78"/>
              </a:rPr>
              <a:t>. ويرى البعض الآخر أنه علم </a:t>
            </a:r>
            <a:r>
              <a:rPr lang="ar-SA" b="1" dirty="0" smtClean="0">
                <a:solidFill>
                  <a:schemeClr val="accent1">
                    <a:lumMod val="50000"/>
                  </a:schemeClr>
                </a:solidFill>
                <a:cs typeface="Arabic Transparent" pitchFamily="2" charset="-78"/>
              </a:rPr>
              <a:t>تطبيقي</a:t>
            </a:r>
            <a:r>
              <a:rPr lang="ar-SA" b="1" dirty="0" smtClean="0">
                <a:cs typeface="Arabic Transparent" pitchFamily="2" charset="-78"/>
              </a:rPr>
              <a:t>. بينما نجد آخرون يرون أنه </a:t>
            </a:r>
            <a:r>
              <a:rPr lang="ar-SA" b="1" dirty="0" smtClean="0">
                <a:solidFill>
                  <a:srgbClr val="7030A0"/>
                </a:solidFill>
                <a:cs typeface="Arabic Transparent" pitchFamily="2" charset="-78"/>
              </a:rPr>
              <a:t>علم نظري وتطبيقي في آن واحد</a:t>
            </a:r>
            <a:r>
              <a:rPr lang="ar-SA" b="1" dirty="0" smtClean="0">
                <a:cs typeface="Arabic Transparent" pitchFamily="2" charset="-78"/>
              </a:rPr>
              <a:t>، بل إنهم لا يرون أن هناك أية حدود فاصلة بين علم الاجتماع النظري وعلم الاجتماع التطبيقي.</a:t>
            </a:r>
            <a:endParaRPr lang="ar-SA" dirty="0">
              <a:cs typeface="Arabic Transparent" pitchFamily="2"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0" y="1556792"/>
            <a:ext cx="9070904" cy="5301208"/>
          </a:xfrm>
        </p:spPr>
        <p:txBody>
          <a:bodyPr>
            <a:normAutofit/>
          </a:bodyPr>
          <a:lstStyle/>
          <a:p>
            <a:pPr algn="just"/>
            <a:r>
              <a:rPr lang="ar-SA" sz="3200" b="1" dirty="0" smtClean="0"/>
              <a:t>ومن العلماء الذين ذهبوا إلى أن علم الاجتماع علم نظري بحت: </a:t>
            </a:r>
            <a:r>
              <a:rPr lang="ar-SA" sz="3200" b="1" dirty="0" err="1" smtClean="0">
                <a:solidFill>
                  <a:srgbClr val="FF0000"/>
                </a:solidFill>
              </a:rPr>
              <a:t>بيرستد</a:t>
            </a:r>
            <a:r>
              <a:rPr lang="ar-SA" sz="3200" b="1" dirty="0" smtClean="0">
                <a:solidFill>
                  <a:srgbClr val="FF0000"/>
                </a:solidFill>
              </a:rPr>
              <a:t> وماكس فيبر </a:t>
            </a:r>
            <a:r>
              <a:rPr lang="ar-SA" sz="3200" b="1" dirty="0" err="1" smtClean="0">
                <a:solidFill>
                  <a:srgbClr val="FF0000"/>
                </a:solidFill>
              </a:rPr>
              <a:t>وبيري</a:t>
            </a:r>
            <a:r>
              <a:rPr lang="ar-SA" sz="3200" b="1" dirty="0" smtClean="0"/>
              <a:t>.</a:t>
            </a:r>
            <a:endParaRPr lang="en-US" sz="3200" dirty="0" smtClean="0"/>
          </a:p>
          <a:p>
            <a:pPr algn="just"/>
            <a:r>
              <a:rPr lang="ar-SA" sz="3200" b="1" dirty="0" smtClean="0"/>
              <a:t>ويذهب هؤلاء إلى أن الغاية الأولى لهذا العلم هي دراسة الظواهر أو النظم الاجتماعية دراسة تحليلية وضعية، لاكتشاف القوانين التي تخضع لها. أي أن علم الاجتماع علم نظري يقوم بدراسة الظواهر والنظم الاجتماعية بهدف المعرفة فحسب. أما التطبيق فمن اختصاص علوم أخرى يطلق عليها العلوم الاجتماعية التطبيقية. وهي التي  تتميز باتباعها لسياسات مختلفة تتعلق بالخدمات الاجتماعية، والترفيه والتشريع والسياسة.</a:t>
            </a:r>
            <a:endParaRPr lang="ar-SA" sz="3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0" y="1556792"/>
            <a:ext cx="9144000" cy="5301208"/>
          </a:xfrm>
        </p:spPr>
        <p:txBody>
          <a:bodyPr>
            <a:normAutofit/>
          </a:bodyPr>
          <a:lstStyle/>
          <a:p>
            <a:pPr algn="just"/>
            <a:r>
              <a:rPr lang="ar-SA" sz="3600" b="1" dirty="0" smtClean="0"/>
              <a:t>ويهدف </a:t>
            </a:r>
            <a:r>
              <a:rPr lang="ar-SA" sz="3600" b="1" dirty="0" smtClean="0">
                <a:solidFill>
                  <a:schemeClr val="bg2">
                    <a:lumMod val="50000"/>
                  </a:schemeClr>
                </a:solidFill>
              </a:rPr>
              <a:t>علم الاجتماع التطبيقي </a:t>
            </a:r>
            <a:r>
              <a:rPr lang="ar-SA" sz="3600" b="1" dirty="0" smtClean="0"/>
              <a:t>إلى استخدام المعرفة </a:t>
            </a:r>
            <a:r>
              <a:rPr lang="ar-SA" sz="3600" b="1" dirty="0" err="1" smtClean="0"/>
              <a:t>السوسيولوجية</a:t>
            </a:r>
            <a:r>
              <a:rPr lang="ar-SA" sz="3600" b="1" dirty="0" smtClean="0"/>
              <a:t> في حل المشكلات الاجتماعية إذ يدرس هذا العلم مدى إمكانية وضع حقائق علم الاجتماع والنظرية الاجتماعية في مجال التطبيق العملي ومحاولة الارتقاء بالنظم والأوضاع القائمة ومحاولة معالجة المعتل منها. ويدخل في إطار هذا العلم الدراسات المتعلقة </a:t>
            </a:r>
            <a:r>
              <a:rPr lang="ar-SA" sz="3600" b="1" dirty="0" smtClean="0">
                <a:solidFill>
                  <a:srgbClr val="FF0000"/>
                </a:solidFill>
              </a:rPr>
              <a:t>بالتنظيم والتنسيق والمسح الاجتماعي والرقابة الاجتماعية والتخطيط الاجتماعي والهندسة الاجتماعية</a:t>
            </a:r>
            <a:r>
              <a:rPr lang="ar-SA" sz="3600" b="1" dirty="0" smtClean="0"/>
              <a:t> وما إلى هذا من الأمور التي ينطوي عليها </a:t>
            </a:r>
            <a:r>
              <a:rPr lang="ar-SA" sz="3600" b="1" dirty="0" smtClean="0">
                <a:solidFill>
                  <a:srgbClr val="FF0000"/>
                </a:solidFill>
              </a:rPr>
              <a:t>الإصلاح الاجتماعي.</a:t>
            </a:r>
            <a:endParaRPr lang="en-US" sz="3600" dirty="0" smtClean="0">
              <a:solidFill>
                <a:srgbClr val="FF0000"/>
              </a:solidFill>
            </a:endParaRPr>
          </a:p>
          <a:p>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0" y="1556792"/>
            <a:ext cx="9144000" cy="5301208"/>
          </a:xfrm>
        </p:spPr>
        <p:txBody>
          <a:bodyPr>
            <a:normAutofit fontScale="92500" lnSpcReduction="10000"/>
          </a:bodyPr>
          <a:lstStyle/>
          <a:p>
            <a:pPr algn="just"/>
            <a:r>
              <a:rPr lang="ar-SA" sz="3600" b="1" dirty="0" smtClean="0"/>
              <a:t>ويرى فريق ثالث من العلماء أن علم الاجتماع علم نظري وتطبيقي في آن واحد. بالإضافة إلى أنه لا توجد حدود فاصلة بين العلمين. إذ أن علم الاجتماع مطالب بأن يستمر في دراسة الموضوعات التي تسهم في تدعيم بنائه النظري وتمكنه من الفهم الشمولي لقضايا المجتمع على المستوى المقارن، كما أنه مطالب أيضا بأن يدرس موضوعات أو تطبيقات لها أولوية من وجهة نظر المجتمع أو أقسامه المختلفة أو المسئولين عن أنشطته العديدة، مثل: </a:t>
            </a:r>
            <a:r>
              <a:rPr lang="ar-SA" sz="3600" b="1" dirty="0" smtClean="0">
                <a:solidFill>
                  <a:srgbClr val="FF0000"/>
                </a:solidFill>
              </a:rPr>
              <a:t>التربية والتنشئة الاجتماعية والجريمة ومشاكل الأسرة، والتنمية الاجتماعية</a:t>
            </a:r>
            <a:r>
              <a:rPr lang="ar-SA" sz="3600" b="1" dirty="0" smtClean="0"/>
              <a:t>. إضافة إلى دراسات التنظيمات الاجتماعية تهتم بمطالب الناس </a:t>
            </a:r>
            <a:r>
              <a:rPr lang="ar-SA" sz="3600" b="1" dirty="0" smtClean="0">
                <a:solidFill>
                  <a:srgbClr val="FF0000"/>
                </a:solidFill>
              </a:rPr>
              <a:t>كالمستشفيات والسجون والنوادي.</a:t>
            </a:r>
            <a:endParaRPr lang="en-US" sz="3600" dirty="0" smtClean="0">
              <a:solidFill>
                <a:srgbClr val="FF0000"/>
              </a:solidFill>
            </a:endParaRPr>
          </a:p>
          <a:p>
            <a:pPr algn="just"/>
            <a:endParaRPr lang="ar-SA"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268760"/>
          </a:xfrm>
        </p:spPr>
        <p:txBody>
          <a:bodyPr>
            <a:noAutofit/>
          </a:bodyPr>
          <a:lstStyle/>
          <a:p>
            <a:pPr algn="r"/>
            <a:r>
              <a:rPr lang="ar-SA" sz="2800" b="1" dirty="0" smtClean="0"/>
              <a:t/>
            </a:r>
            <a:br>
              <a:rPr lang="ar-SA" sz="2800" b="1" dirty="0" smtClean="0"/>
            </a:br>
            <a:r>
              <a:rPr lang="ar-SA" sz="2800" b="1" dirty="0" smtClean="0"/>
              <a:t>لقد اهتم عالم الاجتماع الأمريكي  </a:t>
            </a:r>
            <a:r>
              <a:rPr lang="ar-SA" sz="2800" b="1" dirty="0" smtClean="0">
                <a:solidFill>
                  <a:srgbClr val="FF0000"/>
                </a:solidFill>
              </a:rPr>
              <a:t>لستر وارد </a:t>
            </a:r>
            <a:r>
              <a:rPr lang="ar-SA" sz="2800" b="1" dirty="0" smtClean="0"/>
              <a:t>بمشكلة ميادين الرئيسية لعلم الاجتماع، وقد فرق بين علم الاجتماع النظري وعلم الاجتماع التطبيقي.</a:t>
            </a:r>
            <a:br>
              <a:rPr lang="ar-SA" sz="2800" b="1" dirty="0" smtClean="0"/>
            </a:br>
            <a:endParaRPr lang="ar-SA" sz="2800" b="1" dirty="0"/>
          </a:p>
        </p:txBody>
      </p:sp>
      <p:sp>
        <p:nvSpPr>
          <p:cNvPr id="3" name="عنصر نائب للمحتوى 2"/>
          <p:cNvSpPr>
            <a:spLocks noGrp="1"/>
          </p:cNvSpPr>
          <p:nvPr>
            <p:ph sz="quarter" idx="2"/>
          </p:nvPr>
        </p:nvSpPr>
        <p:spPr>
          <a:xfrm>
            <a:off x="0" y="2438400"/>
            <a:ext cx="4495800" cy="4419600"/>
          </a:xfrm>
        </p:spPr>
        <p:txBody>
          <a:bodyPr>
            <a:normAutofit lnSpcReduction="10000"/>
          </a:bodyPr>
          <a:lstStyle/>
          <a:p>
            <a:r>
              <a:rPr lang="ar-SA" b="1" dirty="0" smtClean="0">
                <a:solidFill>
                  <a:schemeClr val="accent2"/>
                </a:solidFill>
              </a:rPr>
              <a:t>يسعى للإجابة عن سؤال واحد وهو:</a:t>
            </a:r>
          </a:p>
          <a:p>
            <a:r>
              <a:rPr lang="ar-SA" b="1" dirty="0" smtClean="0">
                <a:solidFill>
                  <a:schemeClr val="accent2"/>
                </a:solidFill>
              </a:rPr>
              <a:t>ما هي النتائج؟</a:t>
            </a:r>
          </a:p>
          <a:p>
            <a:r>
              <a:rPr lang="ar-SA" b="1" dirty="0" smtClean="0">
                <a:solidFill>
                  <a:schemeClr val="accent2"/>
                </a:solidFill>
              </a:rPr>
              <a:t>يهتم بالمثاليات الاجتماعية والاعتبارات الأخلاقية</a:t>
            </a:r>
          </a:p>
          <a:p>
            <a:r>
              <a:rPr lang="ar-SA" b="1" dirty="0" smtClean="0">
                <a:solidFill>
                  <a:schemeClr val="accent2"/>
                </a:solidFill>
              </a:rPr>
              <a:t>يهدف إلى تقديم أساليب يستخدمها الإنسان للنهوض بالظروف الاجتماعية</a:t>
            </a:r>
          </a:p>
          <a:p>
            <a:r>
              <a:rPr lang="ar-SA" b="1" dirty="0" smtClean="0">
                <a:solidFill>
                  <a:schemeClr val="accent2"/>
                </a:solidFill>
              </a:rPr>
              <a:t>إنه علم يقدم مبادئ عامة إرشادية</a:t>
            </a:r>
          </a:p>
          <a:p>
            <a:endParaRPr lang="ar-SA" b="1" dirty="0">
              <a:solidFill>
                <a:schemeClr val="accent2"/>
              </a:solidFill>
            </a:endParaRPr>
          </a:p>
        </p:txBody>
      </p:sp>
      <p:sp>
        <p:nvSpPr>
          <p:cNvPr id="4" name="عنصر نائب للمحتوى 3"/>
          <p:cNvSpPr>
            <a:spLocks noGrp="1"/>
          </p:cNvSpPr>
          <p:nvPr>
            <p:ph sz="quarter" idx="4"/>
          </p:nvPr>
        </p:nvSpPr>
        <p:spPr>
          <a:xfrm>
            <a:off x="4800600" y="2438400"/>
            <a:ext cx="4343400" cy="4419600"/>
          </a:xfrm>
        </p:spPr>
        <p:txBody>
          <a:bodyPr/>
          <a:lstStyle/>
          <a:p>
            <a:r>
              <a:rPr lang="ar-SA" b="1" dirty="0" smtClean="0">
                <a:solidFill>
                  <a:schemeClr val="bg2">
                    <a:lumMod val="50000"/>
                  </a:schemeClr>
                </a:solidFill>
              </a:rPr>
              <a:t>- يدرس ظواهر المجتمع وقوانينه كما توجد بالفعل</a:t>
            </a:r>
          </a:p>
          <a:p>
            <a:r>
              <a:rPr lang="ar-SA" b="1" dirty="0" smtClean="0">
                <a:solidFill>
                  <a:schemeClr val="bg2">
                    <a:lumMod val="50000"/>
                  </a:schemeClr>
                </a:solidFill>
              </a:rPr>
              <a:t>يحاول الإجابة عن أسئلة مثل: ماذا؟</a:t>
            </a:r>
          </a:p>
          <a:p>
            <a:r>
              <a:rPr lang="ar-SA" b="1" dirty="0" smtClean="0">
                <a:solidFill>
                  <a:schemeClr val="bg2">
                    <a:lumMod val="50000"/>
                  </a:schemeClr>
                </a:solidFill>
              </a:rPr>
              <a:t>لماذا؟</a:t>
            </a:r>
          </a:p>
          <a:p>
            <a:r>
              <a:rPr lang="ar-SA" b="1" dirty="0" smtClean="0">
                <a:solidFill>
                  <a:schemeClr val="bg2">
                    <a:lumMod val="50000"/>
                  </a:schemeClr>
                </a:solidFill>
              </a:rPr>
              <a:t>كيف؟</a:t>
            </a:r>
            <a:endParaRPr lang="ar-SA" b="1" dirty="0">
              <a:solidFill>
                <a:schemeClr val="bg2">
                  <a:lumMod val="50000"/>
                </a:schemeClr>
              </a:solidFill>
            </a:endParaRPr>
          </a:p>
        </p:txBody>
      </p:sp>
      <p:sp>
        <p:nvSpPr>
          <p:cNvPr id="5" name="عنصر نائب للنص 4"/>
          <p:cNvSpPr>
            <a:spLocks noGrp="1"/>
          </p:cNvSpPr>
          <p:nvPr>
            <p:ph type="body" sz="quarter" idx="1"/>
          </p:nvPr>
        </p:nvSpPr>
        <p:spPr>
          <a:xfrm>
            <a:off x="0" y="1484784"/>
            <a:ext cx="4499992" cy="907896"/>
          </a:xfrm>
        </p:spPr>
        <p:txBody>
          <a:bodyPr>
            <a:noAutofit/>
          </a:bodyPr>
          <a:lstStyle/>
          <a:p>
            <a:pPr algn="ctr"/>
            <a:endParaRPr lang="ar-SA" sz="3200" dirty="0" smtClean="0"/>
          </a:p>
          <a:p>
            <a:pPr algn="ctr"/>
            <a:r>
              <a:rPr lang="ar-SA" sz="3200" dirty="0" smtClean="0"/>
              <a:t>علم الاجتماع التطبيقي</a:t>
            </a:r>
            <a:br>
              <a:rPr lang="ar-SA" sz="3200" dirty="0" smtClean="0"/>
            </a:br>
            <a:endParaRPr lang="ar-SA" sz="3200" dirty="0"/>
          </a:p>
        </p:txBody>
      </p:sp>
      <p:sp>
        <p:nvSpPr>
          <p:cNvPr id="6" name="عنصر نائب للنص 5"/>
          <p:cNvSpPr>
            <a:spLocks noGrp="1"/>
          </p:cNvSpPr>
          <p:nvPr>
            <p:ph type="body" sz="quarter" idx="3"/>
          </p:nvPr>
        </p:nvSpPr>
        <p:spPr>
          <a:xfrm>
            <a:off x="4800600" y="1484784"/>
            <a:ext cx="4343400" cy="907896"/>
          </a:xfrm>
        </p:spPr>
        <p:txBody>
          <a:bodyPr>
            <a:normAutofit/>
          </a:bodyPr>
          <a:lstStyle/>
          <a:p>
            <a:pPr algn="ctr"/>
            <a:r>
              <a:rPr lang="ar-SA" sz="3200" dirty="0" smtClean="0"/>
              <a:t>علم الاجتماع النظري</a:t>
            </a:r>
            <a:endParaRPr lang="ar-SA" sz="3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0" y="1556792"/>
            <a:ext cx="9144000" cy="5301208"/>
          </a:xfrm>
        </p:spPr>
        <p:txBody>
          <a:bodyPr/>
          <a:lstStyle/>
          <a:p>
            <a:pPr algn="just"/>
            <a:r>
              <a:rPr lang="ar-SA" sz="4800" dirty="0" smtClean="0"/>
              <a:t>وعموما فإن علم الاجتماع لم يعد يقتصر على مجرد كونه علماً أكاديمياً أو نظرياً بحتا، وإنما أصبح يتجه بشكل متزايد لأن يكون علماً تطبيقياً، يسعى إلى تطبيق نتائج دراسات علم الاجتماع على الواقع الاجتماعي بهدف حل المشكلات الاجتماعية وتسهيل عمليات الإصلاح الاجتماعي. </a:t>
            </a:r>
            <a:endParaRPr lang="en-US" sz="4800" dirty="0" smtClean="0"/>
          </a:p>
          <a:p>
            <a:pPr algn="just"/>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54424" y="1340768"/>
            <a:ext cx="9089576" cy="5445224"/>
          </a:xfrm>
        </p:spPr>
        <p:txBody>
          <a:bodyPr>
            <a:noAutofit/>
          </a:bodyPr>
          <a:lstStyle/>
          <a:p>
            <a:pPr algn="just"/>
            <a:r>
              <a:rPr lang="ar-SA" sz="4000" b="1" dirty="0" smtClean="0"/>
              <a:t>ونرى أن هذا الاتجاه الذي يدعو إلى أن يكون علم الاجتماع علماً نظرياً وتطبيقياً في آن واحد، يمكن أن يثري معرفتنا بحقائق الحياة الاجتماعية. إذ أن المعرفة العلمية كما يذكر </a:t>
            </a:r>
            <a:r>
              <a:rPr lang="ar-SA" sz="4000" b="1" dirty="0" smtClean="0">
                <a:solidFill>
                  <a:srgbClr val="FF0000"/>
                </a:solidFill>
              </a:rPr>
              <a:t>نورث </a:t>
            </a:r>
            <a:r>
              <a:rPr lang="ar-SA" sz="4000" b="1" dirty="0" err="1" smtClean="0">
                <a:solidFill>
                  <a:srgbClr val="FF0000"/>
                </a:solidFill>
              </a:rPr>
              <a:t>هوايتهد</a:t>
            </a:r>
            <a:r>
              <a:rPr lang="ar-SA" sz="4000" b="1" dirty="0" smtClean="0">
                <a:solidFill>
                  <a:srgbClr val="FF0000"/>
                </a:solidFill>
              </a:rPr>
              <a:t> </a:t>
            </a:r>
            <a:r>
              <a:rPr lang="ar-SA" sz="4000" b="1" dirty="0" smtClean="0"/>
              <a:t>تستمد من مصدرين: المصدر النظري والمصدر التطبيقي. ويتمثل المصدر النظري في الرغبة في الفهم واكتساب المعرفة. أما المصدر التطبيقي، فيتمثل في الرغبة في توجيه أفعالنا للحصول على الأهداف التي سبق تحديدها.</a:t>
            </a:r>
            <a:endParaRPr lang="en-US" sz="4000" dirty="0" smtClean="0"/>
          </a:p>
          <a:p>
            <a:pPr algn="just"/>
            <a:endParaRPr lang="ar-SA" sz="4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268760"/>
          </a:xfrm>
        </p:spPr>
        <p:txBody>
          <a:bodyPr>
            <a:noAutofit/>
          </a:bodyPr>
          <a:lstStyle/>
          <a:p>
            <a:pPr algn="ctr"/>
            <a:r>
              <a:rPr lang="ar-SA" b="1" dirty="0" smtClean="0"/>
              <a:t>ميادين علم الاجتماع </a:t>
            </a:r>
            <a:endParaRPr lang="ar-SA" b="1" dirty="0"/>
          </a:p>
        </p:txBody>
      </p:sp>
      <p:sp>
        <p:nvSpPr>
          <p:cNvPr id="3" name="عنصر نائب للمحتوى 2"/>
          <p:cNvSpPr>
            <a:spLocks noGrp="1"/>
          </p:cNvSpPr>
          <p:nvPr>
            <p:ph sz="quarter" idx="1"/>
          </p:nvPr>
        </p:nvSpPr>
        <p:spPr>
          <a:xfrm>
            <a:off x="107504" y="1268760"/>
            <a:ext cx="8964488" cy="5473824"/>
          </a:xfrm>
        </p:spPr>
        <p:txBody>
          <a:bodyPr>
            <a:noAutofit/>
          </a:bodyPr>
          <a:lstStyle/>
          <a:p>
            <a:pPr algn="just"/>
            <a:r>
              <a:rPr lang="ar-SA" sz="3600" b="1" dirty="0" smtClean="0"/>
              <a:t>قسم </a:t>
            </a:r>
            <a:r>
              <a:rPr lang="ar-SA" sz="3600" b="1" dirty="0" smtClean="0">
                <a:solidFill>
                  <a:srgbClr val="FF0000"/>
                </a:solidFill>
              </a:rPr>
              <a:t>(سوروكين) </a:t>
            </a:r>
            <a:r>
              <a:rPr lang="ar-SA" sz="3600" b="1" dirty="0" smtClean="0"/>
              <a:t>علم الاجتماع إلى قسمين: </a:t>
            </a:r>
            <a:r>
              <a:rPr lang="ar-SA" sz="3600" b="1" dirty="0" smtClean="0">
                <a:solidFill>
                  <a:schemeClr val="accent1">
                    <a:lumMod val="50000"/>
                  </a:schemeClr>
                </a:solidFill>
              </a:rPr>
              <a:t>علم الاجتماع العام وعلوم الاجتماع الخاصة. وي</a:t>
            </a:r>
            <a:r>
              <a:rPr lang="ar-SA" sz="3600" b="1" dirty="0" smtClean="0"/>
              <a:t>رى أن علم الاجتماع العام: هو العلم الذي يدرس الخصائص المشتركة بين الظواهر الاجتماعية الثقافية في نواحيها البنائية </a:t>
            </a:r>
            <a:r>
              <a:rPr lang="ar-SA" sz="3600" b="1" dirty="0" err="1" smtClean="0"/>
              <a:t>والدينامية</a:t>
            </a:r>
            <a:r>
              <a:rPr lang="ar-SA" sz="3600" b="1" dirty="0" smtClean="0"/>
              <a:t>. ومن ثم ينقسم علم الاجتماع العام إلى قسمين: أولهما </a:t>
            </a:r>
            <a:r>
              <a:rPr lang="ar-SA" sz="3600" b="1" i="1" u="sng" dirty="0" smtClean="0">
                <a:solidFill>
                  <a:schemeClr val="accent4">
                    <a:lumMod val="75000"/>
                  </a:schemeClr>
                </a:solidFill>
              </a:rPr>
              <a:t>علم الاجتماع البنائي العام </a:t>
            </a:r>
            <a:r>
              <a:rPr lang="ar-SA" sz="3600" b="1" dirty="0" smtClean="0"/>
              <a:t>الذي يدرس بناء وتكوين الظواهر الاجتماعية الثقافية. أما </a:t>
            </a:r>
            <a:r>
              <a:rPr lang="ar-SA" sz="3600" b="1" i="1" dirty="0" smtClean="0"/>
              <a:t>القسم الآخر فهو </a:t>
            </a:r>
            <a:r>
              <a:rPr lang="ar-SA" sz="3600" b="1" i="1" dirty="0" smtClean="0">
                <a:solidFill>
                  <a:schemeClr val="accent4">
                    <a:lumMod val="75000"/>
                  </a:schemeClr>
                </a:solidFill>
              </a:rPr>
              <a:t>علم الاجتماع </a:t>
            </a:r>
            <a:r>
              <a:rPr lang="ar-SA" sz="3600" b="1" i="1" dirty="0" err="1" smtClean="0">
                <a:solidFill>
                  <a:schemeClr val="accent4">
                    <a:lumMod val="75000"/>
                  </a:schemeClr>
                </a:solidFill>
              </a:rPr>
              <a:t>الدينامي</a:t>
            </a:r>
            <a:r>
              <a:rPr lang="ar-SA" sz="3600" b="1" dirty="0" smtClean="0">
                <a:solidFill>
                  <a:schemeClr val="accent4">
                    <a:lumMod val="75000"/>
                  </a:schemeClr>
                </a:solidFill>
              </a:rPr>
              <a:t> العام </a:t>
            </a:r>
            <a:r>
              <a:rPr lang="ar-SA" sz="3600" b="1" dirty="0" smtClean="0"/>
              <a:t>الذي يدرس العمليات الاجتماعية المتكررة مثل التفاعل والتنشئة الاجتماعية والتوافق الاجتماعي. </a:t>
            </a:r>
            <a:endParaRPr lang="en-US" sz="3600" dirty="0" smtClean="0"/>
          </a:p>
          <a:p>
            <a:pPr algn="just"/>
            <a:endParaRPr lang="ar-SA" sz="3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nvGraphicFramePr>
        <p:xfrm>
          <a:off x="179512" y="0"/>
          <a:ext cx="8964488" cy="6669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رسم تخطيطي 2"/>
          <p:cNvGraphicFramePr/>
          <p:nvPr/>
        </p:nvGraphicFramePr>
        <p:xfrm>
          <a:off x="108520" y="0"/>
          <a:ext cx="903548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0" y="1340768"/>
            <a:ext cx="9144000" cy="5328592"/>
          </a:xfrm>
        </p:spPr>
        <p:txBody>
          <a:bodyPr>
            <a:normAutofit/>
          </a:bodyPr>
          <a:lstStyle/>
          <a:p>
            <a:pPr algn="just"/>
            <a:endParaRPr lang="ar-SA" sz="3600" b="1" dirty="0" smtClean="0"/>
          </a:p>
          <a:p>
            <a:pPr algn="just"/>
            <a:r>
              <a:rPr lang="ar-SA" sz="3600" b="1" dirty="0" smtClean="0"/>
              <a:t>ويرى </a:t>
            </a:r>
            <a:r>
              <a:rPr lang="ar-SA" sz="3600" b="1" dirty="0" smtClean="0">
                <a:solidFill>
                  <a:schemeClr val="accent2"/>
                </a:solidFill>
              </a:rPr>
              <a:t>ميتشل</a:t>
            </a:r>
            <a:r>
              <a:rPr lang="ar-SA" sz="3600" b="1" dirty="0" smtClean="0"/>
              <a:t> أن هذه الميادين المتخصصة التي ظهرت في علم الاجتماع إنما تتحدث عن نمو المعرفة والمزايا الواضحة التي تترتب على تقسيم العمل العلمي. ومن ثم فقد ظهر في علم الاجتماع كثير من الميادين المتخصصة التي تختلف من حيث قدمها وتاريخ نشأتها. فهناك ميادين لها أصول قديمة مثل </a:t>
            </a:r>
            <a:r>
              <a:rPr lang="ar-SA" sz="3600" b="1" dirty="0" smtClean="0">
                <a:solidFill>
                  <a:schemeClr val="accent1">
                    <a:lumMod val="50000"/>
                  </a:schemeClr>
                </a:solidFill>
              </a:rPr>
              <a:t>علم الاجتماع الأسري</a:t>
            </a:r>
            <a:r>
              <a:rPr lang="ar-SA" sz="3600" b="1" dirty="0" smtClean="0"/>
              <a:t> وهناك فروع أخرى حديثة </a:t>
            </a:r>
            <a:r>
              <a:rPr lang="ar-SA" sz="3600" b="1" dirty="0" smtClean="0">
                <a:solidFill>
                  <a:srgbClr val="00B0F0"/>
                </a:solidFill>
              </a:rPr>
              <a:t>كعلم الاجتماع الصناعي.</a:t>
            </a:r>
            <a:endParaRPr lang="en-US" sz="3600" dirty="0" smtClean="0">
              <a:solidFill>
                <a:srgbClr val="00B0F0"/>
              </a:solidFill>
            </a:endParaRPr>
          </a:p>
          <a:p>
            <a:pPr algn="just"/>
            <a:endParaRPr lang="ar-SA" sz="3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0" y="1484784"/>
            <a:ext cx="9144000" cy="5328592"/>
          </a:xfrm>
        </p:spPr>
        <p:txBody>
          <a:bodyPr>
            <a:normAutofit/>
          </a:bodyPr>
          <a:lstStyle/>
          <a:p>
            <a:r>
              <a:rPr lang="ar-SA" sz="3600" b="1" dirty="0" smtClean="0"/>
              <a:t>ونجد أن بعض ميادين الدراسة في علم الاجتماع قد تخصصت في دراسة </a:t>
            </a:r>
            <a:r>
              <a:rPr lang="ar-SA" sz="3600" b="1" dirty="0" smtClean="0">
                <a:solidFill>
                  <a:schemeClr val="accent1">
                    <a:lumMod val="50000"/>
                  </a:schemeClr>
                </a:solidFill>
              </a:rPr>
              <a:t>أنماط معينة من المجتمعات والعلاقات الاجتماعية داخل هذه المجتمعات </a:t>
            </a:r>
            <a:r>
              <a:rPr lang="ar-SA" sz="3600" b="1" dirty="0" smtClean="0"/>
              <a:t>وذلك مثل الميادين التالية:</a:t>
            </a:r>
            <a:endParaRPr lang="en-US" sz="3600" dirty="0" smtClean="0"/>
          </a:p>
          <a:p>
            <a:pPr algn="just"/>
            <a:endParaRPr lang="ar-SA" sz="3600" dirty="0"/>
          </a:p>
        </p:txBody>
      </p:sp>
      <p:graphicFrame>
        <p:nvGraphicFramePr>
          <p:cNvPr id="4" name="رسم تخطيطي 3"/>
          <p:cNvGraphicFramePr/>
          <p:nvPr/>
        </p:nvGraphicFramePr>
        <p:xfrm>
          <a:off x="179512" y="3284984"/>
          <a:ext cx="8784976" cy="34563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0" y="1484784"/>
            <a:ext cx="9144000" cy="5328592"/>
          </a:xfrm>
        </p:spPr>
        <p:txBody>
          <a:bodyPr>
            <a:normAutofit/>
          </a:bodyPr>
          <a:lstStyle/>
          <a:p>
            <a:r>
              <a:rPr lang="ar-SA" sz="3600" b="1" dirty="0" smtClean="0"/>
              <a:t>كما نجد أن هناك ميادين أخرى تدور حول دراسة بعض أشكال أو أنماط النظم الاجتماعية المختلفة الموجودة في المجتمع مثل الميادين التالية:</a:t>
            </a:r>
            <a:endParaRPr lang="en-US" sz="3600" dirty="0" smtClean="0"/>
          </a:p>
          <a:p>
            <a:pPr>
              <a:buNone/>
            </a:pPr>
            <a:endParaRPr lang="en-US" sz="3600" dirty="0" smtClean="0"/>
          </a:p>
          <a:p>
            <a:pPr algn="just"/>
            <a:endParaRPr lang="ar-SA" sz="3600" dirty="0"/>
          </a:p>
        </p:txBody>
      </p:sp>
      <p:graphicFrame>
        <p:nvGraphicFramePr>
          <p:cNvPr id="4" name="رسم تخطيطي 3"/>
          <p:cNvGraphicFramePr/>
          <p:nvPr/>
        </p:nvGraphicFramePr>
        <p:xfrm>
          <a:off x="179512" y="3284984"/>
          <a:ext cx="8784976" cy="34563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0" y="1484784"/>
            <a:ext cx="9144000" cy="5328592"/>
          </a:xfrm>
        </p:spPr>
        <p:txBody>
          <a:bodyPr>
            <a:normAutofit/>
          </a:bodyPr>
          <a:lstStyle/>
          <a:p>
            <a:r>
              <a:rPr lang="ar-SA" sz="2400" b="1" dirty="0" smtClean="0"/>
              <a:t>وقد تزداد درجة التخصص في بعض هذه الميادين ، إلى درجة أننا نجد أن هناك بعض الميادين التي لا تتناول دراسة نظام بأكمله من النظم الاجتماعية الأساسية في المجتمع بل تتناول جانبا أو أكثر من هذا. وعلى سبيل المثال، إلى جانب المتخصصين في علم الاجتماع الاقتصادي نجد أن هناك متخصصين في:</a:t>
            </a:r>
            <a:endParaRPr lang="en-US" sz="2400" dirty="0" smtClean="0"/>
          </a:p>
          <a:p>
            <a:pPr algn="just"/>
            <a:endParaRPr lang="ar-SA" sz="3600" dirty="0"/>
          </a:p>
        </p:txBody>
      </p:sp>
      <p:graphicFrame>
        <p:nvGraphicFramePr>
          <p:cNvPr id="4" name="رسم تخطيطي 3"/>
          <p:cNvGraphicFramePr/>
          <p:nvPr/>
        </p:nvGraphicFramePr>
        <p:xfrm>
          <a:off x="179512" y="3140968"/>
          <a:ext cx="8784976" cy="36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0" y="1484784"/>
            <a:ext cx="9144000" cy="5328592"/>
          </a:xfrm>
        </p:spPr>
        <p:txBody>
          <a:bodyPr>
            <a:normAutofit/>
          </a:bodyPr>
          <a:lstStyle/>
          <a:p>
            <a:r>
              <a:rPr lang="ar-SA" sz="2400" b="1" dirty="0" smtClean="0"/>
              <a:t>وبالإضافة إلى هذه الميادين المتخصصة السابقة، نجد أن علم الاجتماع يتضمن ميادين أخرى متعددة أهمها:</a:t>
            </a:r>
            <a:endParaRPr lang="ar-SA" sz="3600" dirty="0"/>
          </a:p>
        </p:txBody>
      </p:sp>
      <p:graphicFrame>
        <p:nvGraphicFramePr>
          <p:cNvPr id="5" name="رسم تخطيطي 4"/>
          <p:cNvGraphicFramePr/>
          <p:nvPr/>
        </p:nvGraphicFramePr>
        <p:xfrm>
          <a:off x="179512" y="2348880"/>
          <a:ext cx="8784976"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0" y="1484784"/>
            <a:ext cx="9144000" cy="5328592"/>
          </a:xfrm>
        </p:spPr>
        <p:txBody>
          <a:bodyPr>
            <a:normAutofit/>
          </a:bodyPr>
          <a:lstStyle/>
          <a:p>
            <a:r>
              <a:rPr lang="ar-SA" sz="3200" b="1" dirty="0" smtClean="0"/>
              <a:t>ويتضح مما سبق:</a:t>
            </a:r>
          </a:p>
          <a:p>
            <a:r>
              <a:rPr lang="ar-SA" sz="3200" b="1" dirty="0" smtClean="0"/>
              <a:t> أن علم الاجتماع علم واسع مركب يقوم:</a:t>
            </a:r>
          </a:p>
          <a:p>
            <a:r>
              <a:rPr lang="ar-SA" sz="3200" b="1" dirty="0" smtClean="0"/>
              <a:t>-  بدراسة الخصائص العامة لكل أنواع الظواهر الاجتماعية.</a:t>
            </a:r>
          </a:p>
          <a:p>
            <a:r>
              <a:rPr lang="ar-SA" sz="3200" b="1" dirty="0" smtClean="0"/>
              <a:t>- بدراسة العلاقات المتبادلة بين هذه الظواهر. </a:t>
            </a:r>
          </a:p>
          <a:p>
            <a:r>
              <a:rPr lang="ar-SA" sz="3200" b="1" dirty="0" smtClean="0"/>
              <a:t>كما يتضح لنا أن علم الاجتماع يتضمن عدداً كبيراً من الميادين المتخصصة. وعلى الرغم من التداخل بين هذه الميادين المختلفة، إلا أن لكل من هذه الميادين استقلاله النسبي، كما أن هناك درجة من الاعتماد المتبادل بين هذه الميادين التي ترتبط فيما بينها في إطار النظرية </a:t>
            </a:r>
            <a:r>
              <a:rPr lang="ar-SA" sz="3200" b="1" dirty="0" err="1" smtClean="0"/>
              <a:t>السوسيولوجية</a:t>
            </a:r>
            <a:r>
              <a:rPr lang="ar-SA" sz="3200" b="1" dirty="0" smtClean="0"/>
              <a:t>. </a:t>
            </a:r>
            <a:endParaRPr lang="en-US" sz="32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0"/>
            <a:ext cx="8784976" cy="1196752"/>
          </a:xfrm>
        </p:spPr>
        <p:txBody>
          <a:bodyPr/>
          <a:lstStyle/>
          <a:p>
            <a:pPr algn="ctr"/>
            <a:r>
              <a:rPr lang="ar-SA" b="1" dirty="0" smtClean="0"/>
              <a:t>مصطلحات اجتماعية باللغة الإنجليزية</a:t>
            </a:r>
            <a:endParaRPr lang="ar-SA" b="1" dirty="0"/>
          </a:p>
        </p:txBody>
      </p:sp>
      <p:sp>
        <p:nvSpPr>
          <p:cNvPr id="3" name="عنصر نائب للمحتوى 2"/>
          <p:cNvSpPr>
            <a:spLocks noGrp="1"/>
          </p:cNvSpPr>
          <p:nvPr>
            <p:ph sz="quarter" idx="2"/>
          </p:nvPr>
        </p:nvSpPr>
        <p:spPr/>
        <p:txBody>
          <a:bodyPr>
            <a:normAutofit/>
          </a:bodyPr>
          <a:lstStyle/>
          <a:p>
            <a:r>
              <a:rPr lang="en-US" sz="4000" b="1" dirty="0" smtClean="0">
                <a:solidFill>
                  <a:srgbClr val="00B050"/>
                </a:solidFill>
              </a:rPr>
              <a:t>Sociology</a:t>
            </a:r>
            <a:endParaRPr lang="en-US" sz="4000" dirty="0" smtClean="0">
              <a:solidFill>
                <a:srgbClr val="00B050"/>
              </a:solidFill>
            </a:endParaRPr>
          </a:p>
          <a:p>
            <a:r>
              <a:rPr lang="en-US" sz="4000" b="1" dirty="0" smtClean="0">
                <a:solidFill>
                  <a:srgbClr val="00B050"/>
                </a:solidFill>
              </a:rPr>
              <a:t>Social structure</a:t>
            </a:r>
            <a:endParaRPr lang="en-US" sz="4000" dirty="0" smtClean="0">
              <a:solidFill>
                <a:srgbClr val="00B050"/>
              </a:solidFill>
            </a:endParaRPr>
          </a:p>
          <a:p>
            <a:r>
              <a:rPr lang="en-US" sz="4000" b="1" dirty="0" smtClean="0">
                <a:solidFill>
                  <a:srgbClr val="00B050"/>
                </a:solidFill>
              </a:rPr>
              <a:t>Social change</a:t>
            </a:r>
            <a:endParaRPr lang="en-US" sz="4000" dirty="0" smtClean="0">
              <a:solidFill>
                <a:srgbClr val="00B050"/>
              </a:solidFill>
            </a:endParaRPr>
          </a:p>
          <a:p>
            <a:r>
              <a:rPr lang="en-US" sz="4000" b="1" dirty="0" smtClean="0">
                <a:solidFill>
                  <a:srgbClr val="00B050"/>
                </a:solidFill>
              </a:rPr>
              <a:t>Society</a:t>
            </a:r>
            <a:endParaRPr lang="en-US" sz="4000" dirty="0">
              <a:solidFill>
                <a:srgbClr val="00B050"/>
              </a:solidFill>
            </a:endParaRPr>
          </a:p>
        </p:txBody>
      </p:sp>
      <p:sp>
        <p:nvSpPr>
          <p:cNvPr id="4" name="عنصر نائب للمحتوى 3"/>
          <p:cNvSpPr>
            <a:spLocks noGrp="1"/>
          </p:cNvSpPr>
          <p:nvPr>
            <p:ph sz="quarter" idx="4"/>
          </p:nvPr>
        </p:nvSpPr>
        <p:spPr/>
        <p:txBody>
          <a:bodyPr/>
          <a:lstStyle/>
          <a:p>
            <a:r>
              <a:rPr lang="ar-SA" sz="4000" b="1" dirty="0" smtClean="0">
                <a:solidFill>
                  <a:srgbClr val="7030A0"/>
                </a:solidFill>
              </a:rPr>
              <a:t>علم الاجتماع</a:t>
            </a:r>
            <a:endParaRPr lang="en-US" sz="4000" dirty="0" smtClean="0">
              <a:solidFill>
                <a:srgbClr val="7030A0"/>
              </a:solidFill>
            </a:endParaRPr>
          </a:p>
          <a:p>
            <a:r>
              <a:rPr lang="ar-SA" sz="4000" b="1" dirty="0" smtClean="0">
                <a:solidFill>
                  <a:srgbClr val="7030A0"/>
                </a:solidFill>
              </a:rPr>
              <a:t>البناء الاجتماعي</a:t>
            </a:r>
            <a:endParaRPr lang="en-US" sz="4000" dirty="0" smtClean="0">
              <a:solidFill>
                <a:srgbClr val="7030A0"/>
              </a:solidFill>
            </a:endParaRPr>
          </a:p>
          <a:p>
            <a:r>
              <a:rPr lang="ar-SA" sz="4000" b="1" dirty="0" smtClean="0">
                <a:solidFill>
                  <a:srgbClr val="7030A0"/>
                </a:solidFill>
              </a:rPr>
              <a:t>التغير الاجتماعي</a:t>
            </a:r>
            <a:endParaRPr lang="en-US" sz="4000" dirty="0" smtClean="0">
              <a:solidFill>
                <a:srgbClr val="7030A0"/>
              </a:solidFill>
            </a:endParaRPr>
          </a:p>
          <a:p>
            <a:r>
              <a:rPr lang="ar-SA" sz="4000" b="1" dirty="0" smtClean="0">
                <a:solidFill>
                  <a:srgbClr val="7030A0"/>
                </a:solidFill>
              </a:rPr>
              <a:t>المجتمع</a:t>
            </a:r>
            <a:endParaRPr lang="en-US" sz="4000" dirty="0" smtClean="0">
              <a:solidFill>
                <a:srgbClr val="7030A0"/>
              </a:solidFill>
            </a:endParaRPr>
          </a:p>
          <a:p>
            <a:endParaRPr lang="ar-SA" dirty="0"/>
          </a:p>
        </p:txBody>
      </p:sp>
      <p:sp>
        <p:nvSpPr>
          <p:cNvPr id="5" name="عنصر نائب للنص 4"/>
          <p:cNvSpPr>
            <a:spLocks noGrp="1"/>
          </p:cNvSpPr>
          <p:nvPr>
            <p:ph type="body" sz="quarter" idx="1"/>
          </p:nvPr>
        </p:nvSpPr>
        <p:spPr>
          <a:xfrm>
            <a:off x="609600" y="1556792"/>
            <a:ext cx="3886200" cy="835888"/>
          </a:xfrm>
        </p:spPr>
        <p:txBody>
          <a:bodyPr>
            <a:normAutofit/>
          </a:bodyPr>
          <a:lstStyle/>
          <a:p>
            <a:pPr algn="ctr"/>
            <a:r>
              <a:rPr lang="ar-SA" sz="3200" dirty="0" smtClean="0"/>
              <a:t>المرادف بالإنجليزية</a:t>
            </a:r>
            <a:endParaRPr lang="ar-SA" sz="3200" dirty="0"/>
          </a:p>
        </p:txBody>
      </p:sp>
      <p:sp>
        <p:nvSpPr>
          <p:cNvPr id="6" name="عنصر نائب للنص 5"/>
          <p:cNvSpPr>
            <a:spLocks noGrp="1"/>
          </p:cNvSpPr>
          <p:nvPr>
            <p:ph type="body" sz="quarter" idx="3"/>
          </p:nvPr>
        </p:nvSpPr>
        <p:spPr>
          <a:xfrm>
            <a:off x="4800600" y="1556792"/>
            <a:ext cx="3886200" cy="835888"/>
          </a:xfrm>
        </p:spPr>
        <p:txBody>
          <a:bodyPr>
            <a:normAutofit/>
          </a:bodyPr>
          <a:lstStyle/>
          <a:p>
            <a:pPr algn="ctr"/>
            <a:r>
              <a:rPr lang="ar-SA" sz="3200" dirty="0" smtClean="0"/>
              <a:t>المصطلح بالعربية</a:t>
            </a:r>
            <a:endParaRPr lang="ar-SA" sz="32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1371600" y="1628800"/>
            <a:ext cx="7620000" cy="1944216"/>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انتهى الفصل الأول</a:t>
            </a:r>
            <a:b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ألوان متوسطة">
  <a:themeElements>
    <a:clrScheme name="ألوان متوسطة">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ألوان متوسطة">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ألوان متوسطة">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891</TotalTime>
  <Words>1037</Words>
  <Application>Microsoft Office PowerPoint</Application>
  <PresentationFormat>On-screen Show (4:3)</PresentationFormat>
  <Paragraphs>77</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ألوان متوسطة</vt:lpstr>
      <vt:lpstr>الفصل الأول الجزء (2)  التعريف بعلم الاجتماع</vt:lpstr>
      <vt:lpstr>علم الاجتماع النظري وعلم الاجتماع التطبيقي</vt:lpstr>
      <vt:lpstr>PowerPoint Presentation</vt:lpstr>
      <vt:lpstr>PowerPoint Presentation</vt:lpstr>
      <vt:lpstr>PowerPoint Presentation</vt:lpstr>
      <vt:lpstr>PowerPoint Presentation</vt:lpstr>
      <vt:lpstr> لقد اهتم عالم الاجتماع الأمريكي  لستر وارد بمشكلة ميادين الرئيسية لعلم الاجتماع، وقد فرق بين علم الاجتماع النظري وعلم الاجتماع التطبيقي. </vt:lpstr>
      <vt:lpstr>PowerPoint Presentation</vt:lpstr>
      <vt:lpstr>PowerPoint Presentation</vt:lpstr>
      <vt:lpstr>ميادين علم الاجتماع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مصطلحات اجتماعية باللغة الإنجليزية</vt:lpstr>
      <vt:lpstr>انتهى الفصل الأول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Prof. Sawsan AlBitar</dc:creator>
  <cp:lastModifiedBy>user</cp:lastModifiedBy>
  <cp:revision>414</cp:revision>
  <dcterms:created xsi:type="dcterms:W3CDTF">2012-09-07T21:19:42Z</dcterms:created>
  <dcterms:modified xsi:type="dcterms:W3CDTF">2013-09-24T03:50:54Z</dcterms:modified>
</cp:coreProperties>
</file>