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62" r:id="rId4"/>
    <p:sldId id="286" r:id="rId5"/>
    <p:sldId id="263" r:id="rId6"/>
    <p:sldId id="287" r:id="rId7"/>
    <p:sldId id="265" r:id="rId8"/>
    <p:sldId id="267" r:id="rId9"/>
    <p:sldId id="269" r:id="rId10"/>
    <p:sldId id="271" r:id="rId11"/>
    <p:sldId id="272" r:id="rId12"/>
    <p:sldId id="273" r:id="rId13"/>
    <p:sldId id="274" r:id="rId14"/>
    <p:sldId id="275" r:id="rId15"/>
    <p:sldId id="277" r:id="rId16"/>
    <p:sldId id="280" r:id="rId17"/>
    <p:sldId id="284" r:id="rId18"/>
    <p:sldId id="309" r:id="rId19"/>
    <p:sldId id="285" r:id="rId20"/>
    <p:sldId id="302" r:id="rId21"/>
    <p:sldId id="303" r:id="rId22"/>
    <p:sldId id="290" r:id="rId23"/>
    <p:sldId id="291" r:id="rId24"/>
    <p:sldId id="293" r:id="rId25"/>
    <p:sldId id="294" r:id="rId26"/>
    <p:sldId id="295" r:id="rId27"/>
    <p:sldId id="305" r:id="rId28"/>
    <p:sldId id="296" r:id="rId29"/>
    <p:sldId id="297" r:id="rId30"/>
    <p:sldId id="307" r:id="rId31"/>
    <p:sldId id="298" r:id="rId32"/>
    <p:sldId id="306" r:id="rId33"/>
    <p:sldId id="299" r:id="rId34"/>
    <p:sldId id="308"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485A24-74E0-48AB-8379-6309E125D446}"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pPr rtl="1"/>
          <a:endParaRPr lang="ar-SA"/>
        </a:p>
      </dgm:t>
    </dgm:pt>
    <dgm:pt modelId="{AC1C51D7-D78E-4105-9BCF-A24837166EA6}">
      <dgm:prSet phldrT="[نص]" custT="1"/>
      <dgm:spPr/>
      <dgm:t>
        <a:bodyPr/>
        <a:lstStyle/>
        <a:p>
          <a:pPr algn="just" rtl="1"/>
          <a:r>
            <a:rPr lang="ar-SA" sz="2800" b="1" dirty="0" smtClean="0"/>
            <a:t>- يؤدي النظام الاجتماعي وظيفة معينة في الحياة الاجتماعية، كما أنه يخضع لمعايير راسخة وقيم ثابتة يؤمن </a:t>
          </a:r>
          <a:r>
            <a:rPr lang="ar-SA" sz="2800" b="1" dirty="0" err="1" smtClean="0"/>
            <a:t>بها</a:t>
          </a:r>
          <a:r>
            <a:rPr lang="ar-SA" sz="2800" b="1" dirty="0" smtClean="0"/>
            <a:t> المجتمع ويتمسك </a:t>
          </a:r>
          <a:r>
            <a:rPr lang="ar-SA" sz="2800" b="1" dirty="0" err="1" smtClean="0"/>
            <a:t>بها</a:t>
          </a:r>
          <a:r>
            <a:rPr lang="ar-SA" sz="2800" b="1" dirty="0" smtClean="0"/>
            <a:t> أشد التمسك.</a:t>
          </a:r>
          <a:endParaRPr lang="ar-SA" sz="2800" dirty="0"/>
        </a:p>
      </dgm:t>
    </dgm:pt>
    <dgm:pt modelId="{4A6F0128-A269-4DDF-84E5-5B0E5C6F5379}" type="parTrans" cxnId="{917D1729-7D70-48C4-8336-23540D1D9F3B}">
      <dgm:prSet/>
      <dgm:spPr/>
      <dgm:t>
        <a:bodyPr/>
        <a:lstStyle/>
        <a:p>
          <a:pPr rtl="1"/>
          <a:endParaRPr lang="ar-SA"/>
        </a:p>
      </dgm:t>
    </dgm:pt>
    <dgm:pt modelId="{E9E770A1-2473-4218-873E-558239BF8A5D}" type="sibTrans" cxnId="{917D1729-7D70-48C4-8336-23540D1D9F3B}">
      <dgm:prSet/>
      <dgm:spPr/>
      <dgm:t>
        <a:bodyPr/>
        <a:lstStyle/>
        <a:p>
          <a:pPr rtl="1"/>
          <a:endParaRPr lang="ar-SA"/>
        </a:p>
      </dgm:t>
    </dgm:pt>
    <dgm:pt modelId="{D2BE8152-EE6B-4D58-ADD6-C3FF6E9FFC98}">
      <dgm:prSet phldrT="[نص]"/>
      <dgm:spPr/>
      <dgm:t>
        <a:bodyPr/>
        <a:lstStyle/>
        <a:p>
          <a:pPr algn="just" rtl="1"/>
          <a:r>
            <a:rPr lang="ar-SA" b="1" dirty="0" smtClean="0"/>
            <a:t>يرتبط وجود النظام الاجتماعي بوجود بعض الجزاءات الاجتماعية. وربما كان السبب الأساسي في إتباع الناس للنظم الاجتماعية السائدة في مجتمعاتهم وتمسكهم </a:t>
          </a:r>
          <a:r>
            <a:rPr lang="ar-SA" b="1" dirty="0" err="1" smtClean="0"/>
            <a:t>بها</a:t>
          </a:r>
          <a:r>
            <a:rPr lang="ar-SA" b="1" dirty="0" smtClean="0"/>
            <a:t> هو الخوف من التعرض لهذه الجزاءات.</a:t>
          </a:r>
          <a:endParaRPr lang="ar-SA" dirty="0"/>
        </a:p>
      </dgm:t>
    </dgm:pt>
    <dgm:pt modelId="{77F36831-6DFE-4DCC-ACB9-34039F5892B1}" type="parTrans" cxnId="{A1074ACB-2F4D-4CE7-91E4-4708D8064C45}">
      <dgm:prSet/>
      <dgm:spPr/>
      <dgm:t>
        <a:bodyPr/>
        <a:lstStyle/>
        <a:p>
          <a:pPr rtl="1"/>
          <a:endParaRPr lang="ar-SA"/>
        </a:p>
      </dgm:t>
    </dgm:pt>
    <dgm:pt modelId="{8B3268F7-2A0C-4118-8CE9-F554272EA5BC}" type="sibTrans" cxnId="{A1074ACB-2F4D-4CE7-91E4-4708D8064C45}">
      <dgm:prSet/>
      <dgm:spPr/>
      <dgm:t>
        <a:bodyPr/>
        <a:lstStyle/>
        <a:p>
          <a:pPr rtl="1"/>
          <a:endParaRPr lang="ar-SA"/>
        </a:p>
      </dgm:t>
    </dgm:pt>
    <dgm:pt modelId="{EAC8ECAB-359F-4342-B74E-B1558515EBA2}">
      <dgm:prSet phldrT="[نص]"/>
      <dgm:spPr/>
      <dgm:t>
        <a:bodyPr/>
        <a:lstStyle/>
        <a:p>
          <a:pPr algn="just" rtl="1"/>
          <a:r>
            <a:rPr lang="ar-SA" b="1" dirty="0" smtClean="0"/>
            <a:t>معظم النظم الاجتماعية تبلغ درجة عالية من التعقيد ويدخل في تكوينها عدد كبير جدا من العناصر المتداخلة المتشابكة. بل أن بعض النظم يمكن تحليله أولا إلى عدد من النظم الجزئية الأكثر بساطة، والتي تتألف بدورها من مجموعة من العناصر المتشابكة</a:t>
          </a:r>
          <a:endParaRPr lang="ar-SA" dirty="0"/>
        </a:p>
      </dgm:t>
    </dgm:pt>
    <dgm:pt modelId="{B63C0A34-871F-4A47-8144-5607B3EA63EC}" type="parTrans" cxnId="{4087CE5B-2C32-493B-B368-BFE771EFF593}">
      <dgm:prSet/>
      <dgm:spPr/>
      <dgm:t>
        <a:bodyPr/>
        <a:lstStyle/>
        <a:p>
          <a:pPr rtl="1"/>
          <a:endParaRPr lang="ar-SA"/>
        </a:p>
      </dgm:t>
    </dgm:pt>
    <dgm:pt modelId="{CA2AF49C-CCD2-4D4C-991A-DB5B1CD5510E}" type="sibTrans" cxnId="{4087CE5B-2C32-493B-B368-BFE771EFF593}">
      <dgm:prSet/>
      <dgm:spPr/>
      <dgm:t>
        <a:bodyPr/>
        <a:lstStyle/>
        <a:p>
          <a:pPr rtl="1"/>
          <a:endParaRPr lang="ar-SA"/>
        </a:p>
      </dgm:t>
    </dgm:pt>
    <dgm:pt modelId="{58B98242-19D3-447B-B98E-8D5B38EDBFAD}" type="pres">
      <dgm:prSet presAssocID="{C7485A24-74E0-48AB-8379-6309E125D446}" presName="outerComposite" presStyleCnt="0">
        <dgm:presLayoutVars>
          <dgm:chMax val="5"/>
          <dgm:dir/>
          <dgm:resizeHandles val="exact"/>
        </dgm:presLayoutVars>
      </dgm:prSet>
      <dgm:spPr/>
      <dgm:t>
        <a:bodyPr/>
        <a:lstStyle/>
        <a:p>
          <a:pPr rtl="1"/>
          <a:endParaRPr lang="ar-SA"/>
        </a:p>
      </dgm:t>
    </dgm:pt>
    <dgm:pt modelId="{2B7E6465-0CD0-48BD-923B-8ACF1D6D5CEB}" type="pres">
      <dgm:prSet presAssocID="{C7485A24-74E0-48AB-8379-6309E125D446}" presName="dummyMaxCanvas" presStyleCnt="0">
        <dgm:presLayoutVars/>
      </dgm:prSet>
      <dgm:spPr/>
    </dgm:pt>
    <dgm:pt modelId="{7D7E2596-FA81-4FC5-BAC9-0059C8C579BF}" type="pres">
      <dgm:prSet presAssocID="{C7485A24-74E0-48AB-8379-6309E125D446}" presName="ThreeNodes_1" presStyleLbl="node1" presStyleIdx="0" presStyleCnt="3">
        <dgm:presLayoutVars>
          <dgm:bulletEnabled val="1"/>
        </dgm:presLayoutVars>
      </dgm:prSet>
      <dgm:spPr/>
      <dgm:t>
        <a:bodyPr/>
        <a:lstStyle/>
        <a:p>
          <a:pPr rtl="1"/>
          <a:endParaRPr lang="ar-SA"/>
        </a:p>
      </dgm:t>
    </dgm:pt>
    <dgm:pt modelId="{0C5AA243-3FCF-4845-B4C1-282563C616CE}" type="pres">
      <dgm:prSet presAssocID="{C7485A24-74E0-48AB-8379-6309E125D446}" presName="ThreeNodes_2" presStyleLbl="node1" presStyleIdx="1" presStyleCnt="3">
        <dgm:presLayoutVars>
          <dgm:bulletEnabled val="1"/>
        </dgm:presLayoutVars>
      </dgm:prSet>
      <dgm:spPr/>
      <dgm:t>
        <a:bodyPr/>
        <a:lstStyle/>
        <a:p>
          <a:pPr rtl="1"/>
          <a:endParaRPr lang="ar-SA"/>
        </a:p>
      </dgm:t>
    </dgm:pt>
    <dgm:pt modelId="{5BD20BC5-0077-46D1-AD65-FF32412A0806}" type="pres">
      <dgm:prSet presAssocID="{C7485A24-74E0-48AB-8379-6309E125D446}" presName="ThreeNodes_3" presStyleLbl="node1" presStyleIdx="2" presStyleCnt="3">
        <dgm:presLayoutVars>
          <dgm:bulletEnabled val="1"/>
        </dgm:presLayoutVars>
      </dgm:prSet>
      <dgm:spPr/>
      <dgm:t>
        <a:bodyPr/>
        <a:lstStyle/>
        <a:p>
          <a:pPr rtl="1"/>
          <a:endParaRPr lang="ar-SA"/>
        </a:p>
      </dgm:t>
    </dgm:pt>
    <dgm:pt modelId="{4BD30160-9B8C-4789-93D7-50674B61B909}" type="pres">
      <dgm:prSet presAssocID="{C7485A24-74E0-48AB-8379-6309E125D446}" presName="ThreeConn_1-2" presStyleLbl="fgAccFollowNode1" presStyleIdx="0" presStyleCnt="2">
        <dgm:presLayoutVars>
          <dgm:bulletEnabled val="1"/>
        </dgm:presLayoutVars>
      </dgm:prSet>
      <dgm:spPr/>
      <dgm:t>
        <a:bodyPr/>
        <a:lstStyle/>
        <a:p>
          <a:pPr rtl="1"/>
          <a:endParaRPr lang="ar-SA"/>
        </a:p>
      </dgm:t>
    </dgm:pt>
    <dgm:pt modelId="{627D2511-122A-4948-9B0D-AC8CA5E1A5A4}" type="pres">
      <dgm:prSet presAssocID="{C7485A24-74E0-48AB-8379-6309E125D446}" presName="ThreeConn_2-3" presStyleLbl="fgAccFollowNode1" presStyleIdx="1" presStyleCnt="2">
        <dgm:presLayoutVars>
          <dgm:bulletEnabled val="1"/>
        </dgm:presLayoutVars>
      </dgm:prSet>
      <dgm:spPr/>
      <dgm:t>
        <a:bodyPr/>
        <a:lstStyle/>
        <a:p>
          <a:pPr rtl="1"/>
          <a:endParaRPr lang="ar-SA"/>
        </a:p>
      </dgm:t>
    </dgm:pt>
    <dgm:pt modelId="{621500A7-71C7-4BF4-9F1E-2F8171AAAEC2}" type="pres">
      <dgm:prSet presAssocID="{C7485A24-74E0-48AB-8379-6309E125D446}" presName="ThreeNodes_1_text" presStyleLbl="node1" presStyleIdx="2" presStyleCnt="3">
        <dgm:presLayoutVars>
          <dgm:bulletEnabled val="1"/>
        </dgm:presLayoutVars>
      </dgm:prSet>
      <dgm:spPr/>
      <dgm:t>
        <a:bodyPr/>
        <a:lstStyle/>
        <a:p>
          <a:pPr rtl="1"/>
          <a:endParaRPr lang="ar-SA"/>
        </a:p>
      </dgm:t>
    </dgm:pt>
    <dgm:pt modelId="{64839638-B20F-4C5F-B4E2-43AD711EC5C6}" type="pres">
      <dgm:prSet presAssocID="{C7485A24-74E0-48AB-8379-6309E125D446}" presName="ThreeNodes_2_text" presStyleLbl="node1" presStyleIdx="2" presStyleCnt="3">
        <dgm:presLayoutVars>
          <dgm:bulletEnabled val="1"/>
        </dgm:presLayoutVars>
      </dgm:prSet>
      <dgm:spPr/>
      <dgm:t>
        <a:bodyPr/>
        <a:lstStyle/>
        <a:p>
          <a:pPr rtl="1"/>
          <a:endParaRPr lang="ar-SA"/>
        </a:p>
      </dgm:t>
    </dgm:pt>
    <dgm:pt modelId="{EC82D01A-085A-4906-A111-262F27A3D127}" type="pres">
      <dgm:prSet presAssocID="{C7485A24-74E0-48AB-8379-6309E125D446}" presName="ThreeNodes_3_text" presStyleLbl="node1" presStyleIdx="2" presStyleCnt="3">
        <dgm:presLayoutVars>
          <dgm:bulletEnabled val="1"/>
        </dgm:presLayoutVars>
      </dgm:prSet>
      <dgm:spPr/>
      <dgm:t>
        <a:bodyPr/>
        <a:lstStyle/>
        <a:p>
          <a:pPr rtl="1"/>
          <a:endParaRPr lang="ar-SA"/>
        </a:p>
      </dgm:t>
    </dgm:pt>
  </dgm:ptLst>
  <dgm:cxnLst>
    <dgm:cxn modelId="{18680F0C-256C-4967-B53C-DE9046A1062A}" type="presOf" srcId="{EAC8ECAB-359F-4342-B74E-B1558515EBA2}" destId="{5BD20BC5-0077-46D1-AD65-FF32412A0806}" srcOrd="0" destOrd="0" presId="urn:microsoft.com/office/officeart/2005/8/layout/vProcess5"/>
    <dgm:cxn modelId="{4087CE5B-2C32-493B-B368-BFE771EFF593}" srcId="{C7485A24-74E0-48AB-8379-6309E125D446}" destId="{EAC8ECAB-359F-4342-B74E-B1558515EBA2}" srcOrd="2" destOrd="0" parTransId="{B63C0A34-871F-4A47-8144-5607B3EA63EC}" sibTransId="{CA2AF49C-CCD2-4D4C-991A-DB5B1CD5510E}"/>
    <dgm:cxn modelId="{687E7077-2763-4CD1-969F-08C49912734A}" type="presOf" srcId="{C7485A24-74E0-48AB-8379-6309E125D446}" destId="{58B98242-19D3-447B-B98E-8D5B38EDBFAD}" srcOrd="0" destOrd="0" presId="urn:microsoft.com/office/officeart/2005/8/layout/vProcess5"/>
    <dgm:cxn modelId="{A4D943F8-AFE6-464C-B8AD-04295CD3121F}" type="presOf" srcId="{AC1C51D7-D78E-4105-9BCF-A24837166EA6}" destId="{621500A7-71C7-4BF4-9F1E-2F8171AAAEC2}" srcOrd="1" destOrd="0" presId="urn:microsoft.com/office/officeart/2005/8/layout/vProcess5"/>
    <dgm:cxn modelId="{917D1729-7D70-48C4-8336-23540D1D9F3B}" srcId="{C7485A24-74E0-48AB-8379-6309E125D446}" destId="{AC1C51D7-D78E-4105-9BCF-A24837166EA6}" srcOrd="0" destOrd="0" parTransId="{4A6F0128-A269-4DDF-84E5-5B0E5C6F5379}" sibTransId="{E9E770A1-2473-4218-873E-558239BF8A5D}"/>
    <dgm:cxn modelId="{0C2DAFB7-60C1-4891-949E-54C938D821E3}" type="presOf" srcId="{8B3268F7-2A0C-4118-8CE9-F554272EA5BC}" destId="{627D2511-122A-4948-9B0D-AC8CA5E1A5A4}" srcOrd="0" destOrd="0" presId="urn:microsoft.com/office/officeart/2005/8/layout/vProcess5"/>
    <dgm:cxn modelId="{A1074ACB-2F4D-4CE7-91E4-4708D8064C45}" srcId="{C7485A24-74E0-48AB-8379-6309E125D446}" destId="{D2BE8152-EE6B-4D58-ADD6-C3FF6E9FFC98}" srcOrd="1" destOrd="0" parTransId="{77F36831-6DFE-4DCC-ACB9-34039F5892B1}" sibTransId="{8B3268F7-2A0C-4118-8CE9-F554272EA5BC}"/>
    <dgm:cxn modelId="{DCF1430D-CFF0-402E-B316-DB0BB5E30E8F}" type="presOf" srcId="{D2BE8152-EE6B-4D58-ADD6-C3FF6E9FFC98}" destId="{64839638-B20F-4C5F-B4E2-43AD711EC5C6}" srcOrd="1" destOrd="0" presId="urn:microsoft.com/office/officeart/2005/8/layout/vProcess5"/>
    <dgm:cxn modelId="{9516A4E9-DCE6-463E-A69A-2B91DEADF264}" type="presOf" srcId="{D2BE8152-EE6B-4D58-ADD6-C3FF6E9FFC98}" destId="{0C5AA243-3FCF-4845-B4C1-282563C616CE}" srcOrd="0" destOrd="0" presId="urn:microsoft.com/office/officeart/2005/8/layout/vProcess5"/>
    <dgm:cxn modelId="{1A9D0300-6739-4CC9-A9A7-D55A0EEF0416}" type="presOf" srcId="{EAC8ECAB-359F-4342-B74E-B1558515EBA2}" destId="{EC82D01A-085A-4906-A111-262F27A3D127}" srcOrd="1" destOrd="0" presId="urn:microsoft.com/office/officeart/2005/8/layout/vProcess5"/>
    <dgm:cxn modelId="{82EAAB38-7948-46D7-8D15-F407CA206CF3}" type="presOf" srcId="{E9E770A1-2473-4218-873E-558239BF8A5D}" destId="{4BD30160-9B8C-4789-93D7-50674B61B909}" srcOrd="0" destOrd="0" presId="urn:microsoft.com/office/officeart/2005/8/layout/vProcess5"/>
    <dgm:cxn modelId="{0944CDB9-9456-40E5-93EC-C145B8931FC2}" type="presOf" srcId="{AC1C51D7-D78E-4105-9BCF-A24837166EA6}" destId="{7D7E2596-FA81-4FC5-BAC9-0059C8C579BF}" srcOrd="0" destOrd="0" presId="urn:microsoft.com/office/officeart/2005/8/layout/vProcess5"/>
    <dgm:cxn modelId="{136057E7-4E05-47BA-A8B4-13AFDAC92D04}" type="presParOf" srcId="{58B98242-19D3-447B-B98E-8D5B38EDBFAD}" destId="{2B7E6465-0CD0-48BD-923B-8ACF1D6D5CEB}" srcOrd="0" destOrd="0" presId="urn:microsoft.com/office/officeart/2005/8/layout/vProcess5"/>
    <dgm:cxn modelId="{FEAFA587-E80F-4800-A2F5-15CE6221E192}" type="presParOf" srcId="{58B98242-19D3-447B-B98E-8D5B38EDBFAD}" destId="{7D7E2596-FA81-4FC5-BAC9-0059C8C579BF}" srcOrd="1" destOrd="0" presId="urn:microsoft.com/office/officeart/2005/8/layout/vProcess5"/>
    <dgm:cxn modelId="{70BA69A0-23CB-41FA-AFBC-DDAC79FF9BFD}" type="presParOf" srcId="{58B98242-19D3-447B-B98E-8D5B38EDBFAD}" destId="{0C5AA243-3FCF-4845-B4C1-282563C616CE}" srcOrd="2" destOrd="0" presId="urn:microsoft.com/office/officeart/2005/8/layout/vProcess5"/>
    <dgm:cxn modelId="{EA0AABDB-4CBE-474C-B38E-1FC5676DA7B2}" type="presParOf" srcId="{58B98242-19D3-447B-B98E-8D5B38EDBFAD}" destId="{5BD20BC5-0077-46D1-AD65-FF32412A0806}" srcOrd="3" destOrd="0" presId="urn:microsoft.com/office/officeart/2005/8/layout/vProcess5"/>
    <dgm:cxn modelId="{2A7F7997-EB60-4188-976D-99D759FE38C4}" type="presParOf" srcId="{58B98242-19D3-447B-B98E-8D5B38EDBFAD}" destId="{4BD30160-9B8C-4789-93D7-50674B61B909}" srcOrd="4" destOrd="0" presId="urn:microsoft.com/office/officeart/2005/8/layout/vProcess5"/>
    <dgm:cxn modelId="{D4F1BB2F-D2AA-473C-86C8-9BE6E460FE01}" type="presParOf" srcId="{58B98242-19D3-447B-B98E-8D5B38EDBFAD}" destId="{627D2511-122A-4948-9B0D-AC8CA5E1A5A4}" srcOrd="5" destOrd="0" presId="urn:microsoft.com/office/officeart/2005/8/layout/vProcess5"/>
    <dgm:cxn modelId="{01B3C89D-0263-4C64-A898-21731A71F471}" type="presParOf" srcId="{58B98242-19D3-447B-B98E-8D5B38EDBFAD}" destId="{621500A7-71C7-4BF4-9F1E-2F8171AAAEC2}" srcOrd="6" destOrd="0" presId="urn:microsoft.com/office/officeart/2005/8/layout/vProcess5"/>
    <dgm:cxn modelId="{362C4AE4-C58F-473D-8C80-84F6F75333AF}" type="presParOf" srcId="{58B98242-19D3-447B-B98E-8D5B38EDBFAD}" destId="{64839638-B20F-4C5F-B4E2-43AD711EC5C6}" srcOrd="7" destOrd="0" presId="urn:microsoft.com/office/officeart/2005/8/layout/vProcess5"/>
    <dgm:cxn modelId="{5292E687-8398-4C45-9CA1-B68CAB874371}" type="presParOf" srcId="{58B98242-19D3-447B-B98E-8D5B38EDBFAD}" destId="{EC82D01A-085A-4906-A111-262F27A3D12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485A24-74E0-48AB-8379-6309E125D446}"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pPr rtl="1"/>
          <a:endParaRPr lang="ar-SA"/>
        </a:p>
      </dgm:t>
    </dgm:pt>
    <dgm:pt modelId="{E687B198-3A17-469F-8486-0DBE610ECE65}">
      <dgm:prSet custT="1"/>
      <dgm:spPr/>
      <dgm:t>
        <a:bodyPr/>
        <a:lstStyle/>
        <a:p>
          <a:pPr rtl="1"/>
          <a:r>
            <a:rPr lang="ar-SA" sz="2800" b="1" dirty="0" smtClean="0"/>
            <a:t>النظام الاجتماعي، مهما كانت بساطته، لا يخدم هدفا واحدا فقط، أو يشبع حاجة واحدة فقط. فمعظم النظم الاجتماعية تشبع في الواقع أكثر من حاجة وتؤدي بالتالي أكثر من وظيفة.</a:t>
          </a:r>
          <a:endParaRPr lang="ar-SA" sz="2800" dirty="0"/>
        </a:p>
      </dgm:t>
    </dgm:pt>
    <dgm:pt modelId="{15848791-2507-4815-B6F5-94AA86031328}" type="parTrans" cxnId="{E070EE83-9B80-4C18-A5C7-91B0D76B2917}">
      <dgm:prSet/>
      <dgm:spPr/>
      <dgm:t>
        <a:bodyPr/>
        <a:lstStyle/>
        <a:p>
          <a:pPr rtl="1"/>
          <a:endParaRPr lang="ar-SA"/>
        </a:p>
      </dgm:t>
    </dgm:pt>
    <dgm:pt modelId="{293513E6-57D1-40E1-9EAF-2DC2F7E05FE4}" type="sibTrans" cxnId="{E070EE83-9B80-4C18-A5C7-91B0D76B2917}">
      <dgm:prSet/>
      <dgm:spPr/>
      <dgm:t>
        <a:bodyPr/>
        <a:lstStyle/>
        <a:p>
          <a:pPr rtl="1"/>
          <a:endParaRPr lang="ar-SA"/>
        </a:p>
      </dgm:t>
    </dgm:pt>
    <dgm:pt modelId="{EEAE61A9-3F19-4629-84B8-BA9599B6FD02}">
      <dgm:prSet custT="1"/>
      <dgm:spPr/>
      <dgm:t>
        <a:bodyPr/>
        <a:lstStyle/>
        <a:p>
          <a:pPr algn="just" rtl="1"/>
          <a:r>
            <a:rPr lang="ar-SA" sz="2400" b="1" dirty="0" smtClean="0"/>
            <a:t>تشير كلمة نظام إلى ملامح الحياة الاجتماعية التي تستمر في الوجود أجيالا طويلة، بمعنى أن وجود النظام لا يرتبط بوجود الأفراد. </a:t>
          </a:r>
        </a:p>
        <a:p>
          <a:pPr algn="just" rtl="1"/>
          <a:r>
            <a:rPr lang="ar-SA" sz="2400" b="1" dirty="0" smtClean="0"/>
            <a:t> تعد النظم الاجتماعية ثابتة نسبيا حيث أنها تتغير ببطء. ونلاحظ أن النظم الكبرى في المجتمع مثل النسق الاقتصادي، تكون أقل عرضة للتغير من النظم المحدودة مثل نظام الإنتاج أو التوزيع أو الاستهلاك.</a:t>
          </a:r>
          <a:endParaRPr lang="en-US" sz="2400" dirty="0"/>
        </a:p>
      </dgm:t>
    </dgm:pt>
    <dgm:pt modelId="{08378879-8EFF-4F27-841D-BA973C27B003}" type="parTrans" cxnId="{157B7A5E-4A98-4F90-850E-3F1EB1C824C1}">
      <dgm:prSet/>
      <dgm:spPr/>
      <dgm:t>
        <a:bodyPr/>
        <a:lstStyle/>
        <a:p>
          <a:pPr rtl="1"/>
          <a:endParaRPr lang="ar-SA"/>
        </a:p>
      </dgm:t>
    </dgm:pt>
    <dgm:pt modelId="{3E28AC8D-613C-487C-BDF7-D7C6EE343D2B}" type="sibTrans" cxnId="{157B7A5E-4A98-4F90-850E-3F1EB1C824C1}">
      <dgm:prSet/>
      <dgm:spPr/>
      <dgm:t>
        <a:bodyPr/>
        <a:lstStyle/>
        <a:p>
          <a:pPr rtl="1"/>
          <a:endParaRPr lang="ar-SA"/>
        </a:p>
      </dgm:t>
    </dgm:pt>
    <dgm:pt modelId="{58B98242-19D3-447B-B98E-8D5B38EDBFAD}" type="pres">
      <dgm:prSet presAssocID="{C7485A24-74E0-48AB-8379-6309E125D446}" presName="outerComposite" presStyleCnt="0">
        <dgm:presLayoutVars>
          <dgm:chMax val="5"/>
          <dgm:dir/>
          <dgm:resizeHandles val="exact"/>
        </dgm:presLayoutVars>
      </dgm:prSet>
      <dgm:spPr/>
      <dgm:t>
        <a:bodyPr/>
        <a:lstStyle/>
        <a:p>
          <a:pPr rtl="1"/>
          <a:endParaRPr lang="ar-SA"/>
        </a:p>
      </dgm:t>
    </dgm:pt>
    <dgm:pt modelId="{2B7E6465-0CD0-48BD-923B-8ACF1D6D5CEB}" type="pres">
      <dgm:prSet presAssocID="{C7485A24-74E0-48AB-8379-6309E125D446}" presName="dummyMaxCanvas" presStyleCnt="0">
        <dgm:presLayoutVars/>
      </dgm:prSet>
      <dgm:spPr/>
    </dgm:pt>
    <dgm:pt modelId="{5600B2A5-4AAE-4134-B5B5-4D86A1CECB6F}" type="pres">
      <dgm:prSet presAssocID="{C7485A24-74E0-48AB-8379-6309E125D446}" presName="TwoNodes_1" presStyleLbl="node1" presStyleIdx="0" presStyleCnt="2" custScaleX="109379" custScaleY="63360" custLinFactNeighborX="6999" custLinFactNeighborY="5445">
        <dgm:presLayoutVars>
          <dgm:bulletEnabled val="1"/>
        </dgm:presLayoutVars>
      </dgm:prSet>
      <dgm:spPr/>
      <dgm:t>
        <a:bodyPr/>
        <a:lstStyle/>
        <a:p>
          <a:pPr rtl="1"/>
          <a:endParaRPr lang="ar-SA"/>
        </a:p>
      </dgm:t>
    </dgm:pt>
    <dgm:pt modelId="{320C6331-B118-44C5-A135-CAB10A591D6A}" type="pres">
      <dgm:prSet presAssocID="{C7485A24-74E0-48AB-8379-6309E125D446}" presName="TwoNodes_2" presStyleLbl="node1" presStyleIdx="1" presStyleCnt="2" custScaleX="111117" custScaleY="117812" custLinFactNeighborX="-11197" custLinFactNeighborY="-18761">
        <dgm:presLayoutVars>
          <dgm:bulletEnabled val="1"/>
        </dgm:presLayoutVars>
      </dgm:prSet>
      <dgm:spPr/>
      <dgm:t>
        <a:bodyPr/>
        <a:lstStyle/>
        <a:p>
          <a:pPr rtl="1"/>
          <a:endParaRPr lang="ar-SA"/>
        </a:p>
      </dgm:t>
    </dgm:pt>
    <dgm:pt modelId="{B4A6E4F1-E74F-4709-88F4-78072E21591C}" type="pres">
      <dgm:prSet presAssocID="{C7485A24-74E0-48AB-8379-6309E125D446}" presName="TwoConn_1-2" presStyleLbl="fgAccFollowNode1" presStyleIdx="0" presStyleCnt="1">
        <dgm:presLayoutVars>
          <dgm:bulletEnabled val="1"/>
        </dgm:presLayoutVars>
      </dgm:prSet>
      <dgm:spPr/>
      <dgm:t>
        <a:bodyPr/>
        <a:lstStyle/>
        <a:p>
          <a:pPr rtl="1"/>
          <a:endParaRPr lang="ar-SA"/>
        </a:p>
      </dgm:t>
    </dgm:pt>
    <dgm:pt modelId="{661CFB6F-4D21-4856-9A7E-3F4D88CC95A4}" type="pres">
      <dgm:prSet presAssocID="{C7485A24-74E0-48AB-8379-6309E125D446}" presName="TwoNodes_1_text" presStyleLbl="node1" presStyleIdx="1" presStyleCnt="2">
        <dgm:presLayoutVars>
          <dgm:bulletEnabled val="1"/>
        </dgm:presLayoutVars>
      </dgm:prSet>
      <dgm:spPr/>
      <dgm:t>
        <a:bodyPr/>
        <a:lstStyle/>
        <a:p>
          <a:pPr rtl="1"/>
          <a:endParaRPr lang="ar-SA"/>
        </a:p>
      </dgm:t>
    </dgm:pt>
    <dgm:pt modelId="{85ECD455-7333-4490-8867-2EDB7DB695ED}" type="pres">
      <dgm:prSet presAssocID="{C7485A24-74E0-48AB-8379-6309E125D446}" presName="TwoNodes_2_text" presStyleLbl="node1" presStyleIdx="1" presStyleCnt="2">
        <dgm:presLayoutVars>
          <dgm:bulletEnabled val="1"/>
        </dgm:presLayoutVars>
      </dgm:prSet>
      <dgm:spPr/>
      <dgm:t>
        <a:bodyPr/>
        <a:lstStyle/>
        <a:p>
          <a:pPr rtl="1"/>
          <a:endParaRPr lang="ar-SA"/>
        </a:p>
      </dgm:t>
    </dgm:pt>
  </dgm:ptLst>
  <dgm:cxnLst>
    <dgm:cxn modelId="{8B82D5E4-0508-46C1-9FD2-366704C28501}" type="presOf" srcId="{E687B198-3A17-469F-8486-0DBE610ECE65}" destId="{661CFB6F-4D21-4856-9A7E-3F4D88CC95A4}" srcOrd="1" destOrd="0" presId="urn:microsoft.com/office/officeart/2005/8/layout/vProcess5"/>
    <dgm:cxn modelId="{044C7F1E-3E75-444C-8045-1F0AC46F4420}" type="presOf" srcId="{293513E6-57D1-40E1-9EAF-2DC2F7E05FE4}" destId="{B4A6E4F1-E74F-4709-88F4-78072E21591C}" srcOrd="0" destOrd="0" presId="urn:microsoft.com/office/officeart/2005/8/layout/vProcess5"/>
    <dgm:cxn modelId="{AE4D95A9-DDD4-44BF-91B1-D8D6FD2960AB}" type="presOf" srcId="{EEAE61A9-3F19-4629-84B8-BA9599B6FD02}" destId="{320C6331-B118-44C5-A135-CAB10A591D6A}" srcOrd="0" destOrd="0" presId="urn:microsoft.com/office/officeart/2005/8/layout/vProcess5"/>
    <dgm:cxn modelId="{E070EE83-9B80-4C18-A5C7-91B0D76B2917}" srcId="{C7485A24-74E0-48AB-8379-6309E125D446}" destId="{E687B198-3A17-469F-8486-0DBE610ECE65}" srcOrd="0" destOrd="0" parTransId="{15848791-2507-4815-B6F5-94AA86031328}" sibTransId="{293513E6-57D1-40E1-9EAF-2DC2F7E05FE4}"/>
    <dgm:cxn modelId="{157B7A5E-4A98-4F90-850E-3F1EB1C824C1}" srcId="{C7485A24-74E0-48AB-8379-6309E125D446}" destId="{EEAE61A9-3F19-4629-84B8-BA9599B6FD02}" srcOrd="1" destOrd="0" parTransId="{08378879-8EFF-4F27-841D-BA973C27B003}" sibTransId="{3E28AC8D-613C-487C-BDF7-D7C6EE343D2B}"/>
    <dgm:cxn modelId="{A642CD14-BE3B-49EC-A608-AEDB1C73D11E}" type="presOf" srcId="{E687B198-3A17-469F-8486-0DBE610ECE65}" destId="{5600B2A5-4AAE-4134-B5B5-4D86A1CECB6F}" srcOrd="0" destOrd="0" presId="urn:microsoft.com/office/officeart/2005/8/layout/vProcess5"/>
    <dgm:cxn modelId="{7A52BBD1-17EE-4F83-9B83-0395EEA5F11B}" type="presOf" srcId="{EEAE61A9-3F19-4629-84B8-BA9599B6FD02}" destId="{85ECD455-7333-4490-8867-2EDB7DB695ED}" srcOrd="1" destOrd="0" presId="urn:microsoft.com/office/officeart/2005/8/layout/vProcess5"/>
    <dgm:cxn modelId="{9DB3E4A1-4B76-4678-96F5-EFC85600FCF4}" type="presOf" srcId="{C7485A24-74E0-48AB-8379-6309E125D446}" destId="{58B98242-19D3-447B-B98E-8D5B38EDBFAD}" srcOrd="0" destOrd="0" presId="urn:microsoft.com/office/officeart/2005/8/layout/vProcess5"/>
    <dgm:cxn modelId="{D4972AC3-ED15-45D3-8137-5AA373D08EBD}" type="presParOf" srcId="{58B98242-19D3-447B-B98E-8D5B38EDBFAD}" destId="{2B7E6465-0CD0-48BD-923B-8ACF1D6D5CEB}" srcOrd="0" destOrd="0" presId="urn:microsoft.com/office/officeart/2005/8/layout/vProcess5"/>
    <dgm:cxn modelId="{6DD3808D-9E74-4EA3-BB55-E4DA7BC24697}" type="presParOf" srcId="{58B98242-19D3-447B-B98E-8D5B38EDBFAD}" destId="{5600B2A5-4AAE-4134-B5B5-4D86A1CECB6F}" srcOrd="1" destOrd="0" presId="urn:microsoft.com/office/officeart/2005/8/layout/vProcess5"/>
    <dgm:cxn modelId="{1A208EEB-D508-4B92-A50F-FC74C2A6680A}" type="presParOf" srcId="{58B98242-19D3-447B-B98E-8D5B38EDBFAD}" destId="{320C6331-B118-44C5-A135-CAB10A591D6A}" srcOrd="2" destOrd="0" presId="urn:microsoft.com/office/officeart/2005/8/layout/vProcess5"/>
    <dgm:cxn modelId="{80CBF711-4538-48D3-911A-BE3303AB0DCA}" type="presParOf" srcId="{58B98242-19D3-447B-B98E-8D5B38EDBFAD}" destId="{B4A6E4F1-E74F-4709-88F4-78072E21591C}" srcOrd="3" destOrd="0" presId="urn:microsoft.com/office/officeart/2005/8/layout/vProcess5"/>
    <dgm:cxn modelId="{99AA8ADF-FE18-461E-94A0-45830433121E}" type="presParOf" srcId="{58B98242-19D3-447B-B98E-8D5B38EDBFAD}" destId="{661CFB6F-4D21-4856-9A7E-3F4D88CC95A4}" srcOrd="4" destOrd="0" presId="urn:microsoft.com/office/officeart/2005/8/layout/vProcess5"/>
    <dgm:cxn modelId="{5D35FA50-07B9-49DC-9D38-A269E21A0B9E}" type="presParOf" srcId="{58B98242-19D3-447B-B98E-8D5B38EDBFAD}" destId="{85ECD455-7333-4490-8867-2EDB7DB695ED}"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80B21C-269A-4FD9-8C41-CCB5D93DF989}"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pPr rtl="1"/>
          <a:endParaRPr lang="ar-SA"/>
        </a:p>
      </dgm:t>
    </dgm:pt>
    <dgm:pt modelId="{3A6F0E0E-31E1-433C-A80E-7531D4AE7EDC}">
      <dgm:prSet phldrT="[نص]"/>
      <dgm:spPr/>
      <dgm:t>
        <a:bodyPr/>
        <a:lstStyle/>
        <a:p>
          <a:pPr rtl="1"/>
          <a:r>
            <a:rPr lang="ar-SA" b="1" dirty="0" smtClean="0"/>
            <a:t>كل فرد في المجتمع ينتمي إلى نمطين من أنماط الأسرة</a:t>
          </a:r>
          <a:endParaRPr lang="ar-SA" b="1" dirty="0"/>
        </a:p>
      </dgm:t>
    </dgm:pt>
    <dgm:pt modelId="{98C13BF1-26D5-44A8-B83A-75A613F0F5C2}" type="parTrans" cxnId="{3ACBD4CE-9345-46CB-8489-856A1B369635}">
      <dgm:prSet/>
      <dgm:spPr/>
      <dgm:t>
        <a:bodyPr/>
        <a:lstStyle/>
        <a:p>
          <a:pPr rtl="1"/>
          <a:endParaRPr lang="ar-SA"/>
        </a:p>
      </dgm:t>
    </dgm:pt>
    <dgm:pt modelId="{C7C62A3C-4BE5-4F7B-94CC-2F87E70AE35E}" type="sibTrans" cxnId="{3ACBD4CE-9345-46CB-8489-856A1B369635}">
      <dgm:prSet/>
      <dgm:spPr/>
      <dgm:t>
        <a:bodyPr/>
        <a:lstStyle/>
        <a:p>
          <a:pPr rtl="1"/>
          <a:endParaRPr lang="ar-SA"/>
        </a:p>
      </dgm:t>
    </dgm:pt>
    <dgm:pt modelId="{BA15CE13-0C81-4BB0-877E-22E16E1E3B98}">
      <dgm:prSet phldrT="[نص]"/>
      <dgm:spPr>
        <a:solidFill>
          <a:srgbClr val="002060"/>
        </a:solidFill>
      </dgm:spPr>
      <dgm:t>
        <a:bodyPr/>
        <a:lstStyle/>
        <a:p>
          <a:pPr rtl="1"/>
          <a:r>
            <a:rPr lang="ar-SA" b="1" dirty="0" smtClean="0"/>
            <a:t>أسرة التنشئة أو التوجيه. وهي الأسرة التي تتكون من الفرد مع والده ووالدته والأخوة. </a:t>
          </a:r>
          <a:endParaRPr lang="ar-SA" dirty="0"/>
        </a:p>
      </dgm:t>
    </dgm:pt>
    <dgm:pt modelId="{F68BF6FA-2DA8-4A81-BF5B-EF7D7EAE32C5}" type="parTrans" cxnId="{0E2E6481-2FC6-4646-9B09-44E732495D25}">
      <dgm:prSet/>
      <dgm:spPr/>
      <dgm:t>
        <a:bodyPr/>
        <a:lstStyle/>
        <a:p>
          <a:pPr rtl="1"/>
          <a:endParaRPr lang="ar-SA"/>
        </a:p>
      </dgm:t>
    </dgm:pt>
    <dgm:pt modelId="{9C5FFE10-EEBA-489F-BF03-0A8B83ECD401}" type="sibTrans" cxnId="{0E2E6481-2FC6-4646-9B09-44E732495D25}">
      <dgm:prSet/>
      <dgm:spPr/>
      <dgm:t>
        <a:bodyPr/>
        <a:lstStyle/>
        <a:p>
          <a:pPr rtl="1"/>
          <a:endParaRPr lang="ar-SA"/>
        </a:p>
      </dgm:t>
    </dgm:pt>
    <dgm:pt modelId="{18015F60-4202-4FDC-9330-68C675440DA6}">
      <dgm:prSet phldrT="[نص]"/>
      <dgm:spPr/>
      <dgm:t>
        <a:bodyPr/>
        <a:lstStyle/>
        <a:p>
          <a:pPr rtl="1"/>
          <a:r>
            <a:rPr lang="ar-SA" b="1" dirty="0" smtClean="0"/>
            <a:t>أسرة التناسل أو الإنجاب، وتتكون من الفرد مع زوجته وأبنائه. </a:t>
          </a:r>
          <a:endParaRPr lang="ar-SA" dirty="0"/>
        </a:p>
      </dgm:t>
    </dgm:pt>
    <dgm:pt modelId="{0345DF85-8BCA-4AC2-A672-9A12736C75D0}" type="parTrans" cxnId="{307319B9-ECF9-412C-AE38-E6DF2F0D74A1}">
      <dgm:prSet/>
      <dgm:spPr/>
      <dgm:t>
        <a:bodyPr/>
        <a:lstStyle/>
        <a:p>
          <a:pPr rtl="1"/>
          <a:endParaRPr lang="ar-SA"/>
        </a:p>
      </dgm:t>
    </dgm:pt>
    <dgm:pt modelId="{027AA6ED-1858-4746-91DB-DAB621A6B4C4}" type="sibTrans" cxnId="{307319B9-ECF9-412C-AE38-E6DF2F0D74A1}">
      <dgm:prSet/>
      <dgm:spPr/>
      <dgm:t>
        <a:bodyPr/>
        <a:lstStyle/>
        <a:p>
          <a:pPr rtl="1"/>
          <a:endParaRPr lang="ar-SA"/>
        </a:p>
      </dgm:t>
    </dgm:pt>
    <dgm:pt modelId="{A3BADD1E-FDED-4810-A71B-DA11BA97E22A}" type="pres">
      <dgm:prSet presAssocID="{9F80B21C-269A-4FD9-8C41-CCB5D93DF989}" presName="diagram" presStyleCnt="0">
        <dgm:presLayoutVars>
          <dgm:chPref val="1"/>
          <dgm:dir/>
          <dgm:animOne val="branch"/>
          <dgm:animLvl val="lvl"/>
          <dgm:resizeHandles val="exact"/>
        </dgm:presLayoutVars>
      </dgm:prSet>
      <dgm:spPr/>
      <dgm:t>
        <a:bodyPr/>
        <a:lstStyle/>
        <a:p>
          <a:pPr rtl="1"/>
          <a:endParaRPr lang="ar-SA"/>
        </a:p>
      </dgm:t>
    </dgm:pt>
    <dgm:pt modelId="{36C8F5E3-7B15-4949-A4C8-EB8FA6D5F954}" type="pres">
      <dgm:prSet presAssocID="{3A6F0E0E-31E1-433C-A80E-7531D4AE7EDC}" presName="root1" presStyleCnt="0"/>
      <dgm:spPr/>
    </dgm:pt>
    <dgm:pt modelId="{863273D7-ED50-4B75-9FFC-D5B3BCE57197}" type="pres">
      <dgm:prSet presAssocID="{3A6F0E0E-31E1-433C-A80E-7531D4AE7EDC}" presName="LevelOneTextNode" presStyleLbl="node0" presStyleIdx="0" presStyleCnt="1">
        <dgm:presLayoutVars>
          <dgm:chPref val="3"/>
        </dgm:presLayoutVars>
      </dgm:prSet>
      <dgm:spPr/>
      <dgm:t>
        <a:bodyPr/>
        <a:lstStyle/>
        <a:p>
          <a:pPr rtl="1"/>
          <a:endParaRPr lang="ar-SA"/>
        </a:p>
      </dgm:t>
    </dgm:pt>
    <dgm:pt modelId="{1654AD0A-62CD-4F24-B1C9-13466FD98649}" type="pres">
      <dgm:prSet presAssocID="{3A6F0E0E-31E1-433C-A80E-7531D4AE7EDC}" presName="level2hierChild" presStyleCnt="0"/>
      <dgm:spPr/>
    </dgm:pt>
    <dgm:pt modelId="{57C21E72-FC71-43CF-99D0-AB9D67E1B59C}" type="pres">
      <dgm:prSet presAssocID="{F68BF6FA-2DA8-4A81-BF5B-EF7D7EAE32C5}" presName="conn2-1" presStyleLbl="parChTrans1D2" presStyleIdx="0" presStyleCnt="2"/>
      <dgm:spPr/>
      <dgm:t>
        <a:bodyPr/>
        <a:lstStyle/>
        <a:p>
          <a:pPr rtl="1"/>
          <a:endParaRPr lang="ar-SA"/>
        </a:p>
      </dgm:t>
    </dgm:pt>
    <dgm:pt modelId="{71BC2F65-1A1B-42F6-9B8D-56890D1A3E0B}" type="pres">
      <dgm:prSet presAssocID="{F68BF6FA-2DA8-4A81-BF5B-EF7D7EAE32C5}" presName="connTx" presStyleLbl="parChTrans1D2" presStyleIdx="0" presStyleCnt="2"/>
      <dgm:spPr/>
      <dgm:t>
        <a:bodyPr/>
        <a:lstStyle/>
        <a:p>
          <a:pPr rtl="1"/>
          <a:endParaRPr lang="ar-SA"/>
        </a:p>
      </dgm:t>
    </dgm:pt>
    <dgm:pt modelId="{7E4236A9-A192-45C4-849C-976596712537}" type="pres">
      <dgm:prSet presAssocID="{BA15CE13-0C81-4BB0-877E-22E16E1E3B98}" presName="root2" presStyleCnt="0"/>
      <dgm:spPr/>
    </dgm:pt>
    <dgm:pt modelId="{396C0660-318D-4906-BD43-2FFA89A56C78}" type="pres">
      <dgm:prSet presAssocID="{BA15CE13-0C81-4BB0-877E-22E16E1E3B98}" presName="LevelTwoTextNode" presStyleLbl="node2" presStyleIdx="0" presStyleCnt="2" custScaleY="144586">
        <dgm:presLayoutVars>
          <dgm:chPref val="3"/>
        </dgm:presLayoutVars>
      </dgm:prSet>
      <dgm:spPr/>
      <dgm:t>
        <a:bodyPr/>
        <a:lstStyle/>
        <a:p>
          <a:pPr rtl="1"/>
          <a:endParaRPr lang="ar-SA"/>
        </a:p>
      </dgm:t>
    </dgm:pt>
    <dgm:pt modelId="{52CB2909-9035-48A3-A1BC-A6290E92B3DF}" type="pres">
      <dgm:prSet presAssocID="{BA15CE13-0C81-4BB0-877E-22E16E1E3B98}" presName="level3hierChild" presStyleCnt="0"/>
      <dgm:spPr/>
    </dgm:pt>
    <dgm:pt modelId="{D0A46B20-D1F0-4A37-9979-9B4795E98F55}" type="pres">
      <dgm:prSet presAssocID="{0345DF85-8BCA-4AC2-A672-9A12736C75D0}" presName="conn2-1" presStyleLbl="parChTrans1D2" presStyleIdx="1" presStyleCnt="2"/>
      <dgm:spPr/>
      <dgm:t>
        <a:bodyPr/>
        <a:lstStyle/>
        <a:p>
          <a:pPr rtl="1"/>
          <a:endParaRPr lang="ar-SA"/>
        </a:p>
      </dgm:t>
    </dgm:pt>
    <dgm:pt modelId="{FA50B2B9-1B18-4D54-8DC2-DB746F43519F}" type="pres">
      <dgm:prSet presAssocID="{0345DF85-8BCA-4AC2-A672-9A12736C75D0}" presName="connTx" presStyleLbl="parChTrans1D2" presStyleIdx="1" presStyleCnt="2"/>
      <dgm:spPr/>
      <dgm:t>
        <a:bodyPr/>
        <a:lstStyle/>
        <a:p>
          <a:pPr rtl="1"/>
          <a:endParaRPr lang="ar-SA"/>
        </a:p>
      </dgm:t>
    </dgm:pt>
    <dgm:pt modelId="{B48CE9EC-9DE8-4D1A-8962-EE5B0E5CF995}" type="pres">
      <dgm:prSet presAssocID="{18015F60-4202-4FDC-9330-68C675440DA6}" presName="root2" presStyleCnt="0"/>
      <dgm:spPr/>
    </dgm:pt>
    <dgm:pt modelId="{D3D03E1B-3ED1-4E61-B043-393ABEA28BE9}" type="pres">
      <dgm:prSet presAssocID="{18015F60-4202-4FDC-9330-68C675440DA6}" presName="LevelTwoTextNode" presStyleLbl="node2" presStyleIdx="1" presStyleCnt="2" custScaleY="148273">
        <dgm:presLayoutVars>
          <dgm:chPref val="3"/>
        </dgm:presLayoutVars>
      </dgm:prSet>
      <dgm:spPr/>
      <dgm:t>
        <a:bodyPr/>
        <a:lstStyle/>
        <a:p>
          <a:pPr rtl="1"/>
          <a:endParaRPr lang="ar-SA"/>
        </a:p>
      </dgm:t>
    </dgm:pt>
    <dgm:pt modelId="{A5EC01F6-E59B-4C4D-BE26-B53AC955525D}" type="pres">
      <dgm:prSet presAssocID="{18015F60-4202-4FDC-9330-68C675440DA6}" presName="level3hierChild" presStyleCnt="0"/>
      <dgm:spPr/>
    </dgm:pt>
  </dgm:ptLst>
  <dgm:cxnLst>
    <dgm:cxn modelId="{0E2E6481-2FC6-4646-9B09-44E732495D25}" srcId="{3A6F0E0E-31E1-433C-A80E-7531D4AE7EDC}" destId="{BA15CE13-0C81-4BB0-877E-22E16E1E3B98}" srcOrd="0" destOrd="0" parTransId="{F68BF6FA-2DA8-4A81-BF5B-EF7D7EAE32C5}" sibTransId="{9C5FFE10-EEBA-489F-BF03-0A8B83ECD401}"/>
    <dgm:cxn modelId="{3ACBD4CE-9345-46CB-8489-856A1B369635}" srcId="{9F80B21C-269A-4FD9-8C41-CCB5D93DF989}" destId="{3A6F0E0E-31E1-433C-A80E-7531D4AE7EDC}" srcOrd="0" destOrd="0" parTransId="{98C13BF1-26D5-44A8-B83A-75A613F0F5C2}" sibTransId="{C7C62A3C-4BE5-4F7B-94CC-2F87E70AE35E}"/>
    <dgm:cxn modelId="{EC9744DA-3EC8-4C03-912B-6DBBF6118FCD}" type="presOf" srcId="{F68BF6FA-2DA8-4A81-BF5B-EF7D7EAE32C5}" destId="{57C21E72-FC71-43CF-99D0-AB9D67E1B59C}" srcOrd="0" destOrd="0" presId="urn:microsoft.com/office/officeart/2005/8/layout/hierarchy2"/>
    <dgm:cxn modelId="{C623A391-3C68-4D14-8EAF-2E9BA7F4FC3B}" type="presOf" srcId="{3A6F0E0E-31E1-433C-A80E-7531D4AE7EDC}" destId="{863273D7-ED50-4B75-9FFC-D5B3BCE57197}" srcOrd="0" destOrd="0" presId="urn:microsoft.com/office/officeart/2005/8/layout/hierarchy2"/>
    <dgm:cxn modelId="{78282F31-7452-4E85-98A7-5E251047162C}" type="presOf" srcId="{F68BF6FA-2DA8-4A81-BF5B-EF7D7EAE32C5}" destId="{71BC2F65-1A1B-42F6-9B8D-56890D1A3E0B}" srcOrd="1" destOrd="0" presId="urn:microsoft.com/office/officeart/2005/8/layout/hierarchy2"/>
    <dgm:cxn modelId="{A2DC6143-6C86-4DB5-80A7-758DFDD40A19}" type="presOf" srcId="{9F80B21C-269A-4FD9-8C41-CCB5D93DF989}" destId="{A3BADD1E-FDED-4810-A71B-DA11BA97E22A}" srcOrd="0" destOrd="0" presId="urn:microsoft.com/office/officeart/2005/8/layout/hierarchy2"/>
    <dgm:cxn modelId="{5EC95A10-7DC2-455A-813B-98FCB9B29DDB}" type="presOf" srcId="{0345DF85-8BCA-4AC2-A672-9A12736C75D0}" destId="{D0A46B20-D1F0-4A37-9979-9B4795E98F55}" srcOrd="0" destOrd="0" presId="urn:microsoft.com/office/officeart/2005/8/layout/hierarchy2"/>
    <dgm:cxn modelId="{7DEBCA38-9BA2-430F-B9B5-D1633D97EB72}" type="presOf" srcId="{18015F60-4202-4FDC-9330-68C675440DA6}" destId="{D3D03E1B-3ED1-4E61-B043-393ABEA28BE9}" srcOrd="0" destOrd="0" presId="urn:microsoft.com/office/officeart/2005/8/layout/hierarchy2"/>
    <dgm:cxn modelId="{E74ECEB4-50A5-4B21-BA77-01A0C8276B68}" type="presOf" srcId="{BA15CE13-0C81-4BB0-877E-22E16E1E3B98}" destId="{396C0660-318D-4906-BD43-2FFA89A56C78}" srcOrd="0" destOrd="0" presId="urn:microsoft.com/office/officeart/2005/8/layout/hierarchy2"/>
    <dgm:cxn modelId="{307319B9-ECF9-412C-AE38-E6DF2F0D74A1}" srcId="{3A6F0E0E-31E1-433C-A80E-7531D4AE7EDC}" destId="{18015F60-4202-4FDC-9330-68C675440DA6}" srcOrd="1" destOrd="0" parTransId="{0345DF85-8BCA-4AC2-A672-9A12736C75D0}" sibTransId="{027AA6ED-1858-4746-91DB-DAB621A6B4C4}"/>
    <dgm:cxn modelId="{06B7DBB4-8B48-4022-AD31-BD1ACAC3B53E}" type="presOf" srcId="{0345DF85-8BCA-4AC2-A672-9A12736C75D0}" destId="{FA50B2B9-1B18-4D54-8DC2-DB746F43519F}" srcOrd="1" destOrd="0" presId="urn:microsoft.com/office/officeart/2005/8/layout/hierarchy2"/>
    <dgm:cxn modelId="{C40A4691-6B74-4C10-8A47-5CA4ECFFD164}" type="presParOf" srcId="{A3BADD1E-FDED-4810-A71B-DA11BA97E22A}" destId="{36C8F5E3-7B15-4949-A4C8-EB8FA6D5F954}" srcOrd="0" destOrd="0" presId="urn:microsoft.com/office/officeart/2005/8/layout/hierarchy2"/>
    <dgm:cxn modelId="{F7BB0CE2-B720-41B0-8C73-7D4AD0773CEE}" type="presParOf" srcId="{36C8F5E3-7B15-4949-A4C8-EB8FA6D5F954}" destId="{863273D7-ED50-4B75-9FFC-D5B3BCE57197}" srcOrd="0" destOrd="0" presId="urn:microsoft.com/office/officeart/2005/8/layout/hierarchy2"/>
    <dgm:cxn modelId="{078AA119-0CDA-4EF3-9601-49600315D214}" type="presParOf" srcId="{36C8F5E3-7B15-4949-A4C8-EB8FA6D5F954}" destId="{1654AD0A-62CD-4F24-B1C9-13466FD98649}" srcOrd="1" destOrd="0" presId="urn:microsoft.com/office/officeart/2005/8/layout/hierarchy2"/>
    <dgm:cxn modelId="{41DB1A1C-CD28-4206-9499-41ED80DF920C}" type="presParOf" srcId="{1654AD0A-62CD-4F24-B1C9-13466FD98649}" destId="{57C21E72-FC71-43CF-99D0-AB9D67E1B59C}" srcOrd="0" destOrd="0" presId="urn:microsoft.com/office/officeart/2005/8/layout/hierarchy2"/>
    <dgm:cxn modelId="{A204A71F-FFEA-435C-B020-0E3B59F76A63}" type="presParOf" srcId="{57C21E72-FC71-43CF-99D0-AB9D67E1B59C}" destId="{71BC2F65-1A1B-42F6-9B8D-56890D1A3E0B}" srcOrd="0" destOrd="0" presId="urn:microsoft.com/office/officeart/2005/8/layout/hierarchy2"/>
    <dgm:cxn modelId="{B3F093F4-7B15-42D8-86B5-33E8233C68C0}" type="presParOf" srcId="{1654AD0A-62CD-4F24-B1C9-13466FD98649}" destId="{7E4236A9-A192-45C4-849C-976596712537}" srcOrd="1" destOrd="0" presId="urn:microsoft.com/office/officeart/2005/8/layout/hierarchy2"/>
    <dgm:cxn modelId="{62AF06A6-5DE6-4844-ABB1-DDF3BD37B0B9}" type="presParOf" srcId="{7E4236A9-A192-45C4-849C-976596712537}" destId="{396C0660-318D-4906-BD43-2FFA89A56C78}" srcOrd="0" destOrd="0" presId="urn:microsoft.com/office/officeart/2005/8/layout/hierarchy2"/>
    <dgm:cxn modelId="{B450513E-127C-4B85-85CB-D3BDB7BCBCDF}" type="presParOf" srcId="{7E4236A9-A192-45C4-849C-976596712537}" destId="{52CB2909-9035-48A3-A1BC-A6290E92B3DF}" srcOrd="1" destOrd="0" presId="urn:microsoft.com/office/officeart/2005/8/layout/hierarchy2"/>
    <dgm:cxn modelId="{17DB36DA-B873-49E3-A90D-1EEBD88B5E20}" type="presParOf" srcId="{1654AD0A-62CD-4F24-B1C9-13466FD98649}" destId="{D0A46B20-D1F0-4A37-9979-9B4795E98F55}" srcOrd="2" destOrd="0" presId="urn:microsoft.com/office/officeart/2005/8/layout/hierarchy2"/>
    <dgm:cxn modelId="{847459CC-4C8E-48F9-9160-D816AA8C66CA}" type="presParOf" srcId="{D0A46B20-D1F0-4A37-9979-9B4795E98F55}" destId="{FA50B2B9-1B18-4D54-8DC2-DB746F43519F}" srcOrd="0" destOrd="0" presId="urn:microsoft.com/office/officeart/2005/8/layout/hierarchy2"/>
    <dgm:cxn modelId="{D5333755-4CA5-4729-BCFC-5C1E5D4E0C81}" type="presParOf" srcId="{1654AD0A-62CD-4F24-B1C9-13466FD98649}" destId="{B48CE9EC-9DE8-4D1A-8962-EE5B0E5CF995}" srcOrd="3" destOrd="0" presId="urn:microsoft.com/office/officeart/2005/8/layout/hierarchy2"/>
    <dgm:cxn modelId="{6A6CEB79-AE41-4F7A-91CD-7BDB1EB689DC}" type="presParOf" srcId="{B48CE9EC-9DE8-4D1A-8962-EE5B0E5CF995}" destId="{D3D03E1B-3ED1-4E61-B043-393ABEA28BE9}" srcOrd="0" destOrd="0" presId="urn:microsoft.com/office/officeart/2005/8/layout/hierarchy2"/>
    <dgm:cxn modelId="{AD0D0349-0FD7-465D-B68F-0C1F541953E1}" type="presParOf" srcId="{B48CE9EC-9DE8-4D1A-8962-EE5B0E5CF995}" destId="{A5EC01F6-E59B-4C4D-BE26-B53AC955525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AB4DF1-E82F-416C-B3F0-498AF3360B2D}" type="doc">
      <dgm:prSet loTypeId="urn:microsoft.com/office/officeart/2005/8/layout/hierarchy4" loCatId="hierarchy" qsTypeId="urn:microsoft.com/office/officeart/2005/8/quickstyle/simple1" qsCatId="simple" csTypeId="urn:microsoft.com/office/officeart/2005/8/colors/colorful3" csCatId="colorful" phldr="1"/>
      <dgm:spPr/>
      <dgm:t>
        <a:bodyPr/>
        <a:lstStyle/>
        <a:p>
          <a:pPr rtl="1"/>
          <a:endParaRPr lang="ar-SA"/>
        </a:p>
      </dgm:t>
    </dgm:pt>
    <dgm:pt modelId="{1D4F83F1-3F6A-4FB4-B77E-65D94AB452E7}">
      <dgm:prSet phldrT="[نص]"/>
      <dgm:spPr/>
      <dgm:t>
        <a:bodyPr/>
        <a:lstStyle/>
        <a:p>
          <a:pPr rtl="1"/>
          <a:r>
            <a:rPr lang="ar-SA" b="1" dirty="0" smtClean="0"/>
            <a:t>الوظائف الاجتماعية للأسرة</a:t>
          </a:r>
          <a:endParaRPr lang="ar-SA" dirty="0"/>
        </a:p>
      </dgm:t>
    </dgm:pt>
    <dgm:pt modelId="{339FA930-4A84-4F3D-983E-1C7B1FAFE3D4}" type="parTrans" cxnId="{0DC15150-4516-4F50-A753-388DD69EC2B4}">
      <dgm:prSet/>
      <dgm:spPr/>
      <dgm:t>
        <a:bodyPr/>
        <a:lstStyle/>
        <a:p>
          <a:pPr rtl="1"/>
          <a:endParaRPr lang="ar-SA"/>
        </a:p>
      </dgm:t>
    </dgm:pt>
    <dgm:pt modelId="{73E5791E-F715-4FE1-9CB9-9C4D6EF4D35D}" type="sibTrans" cxnId="{0DC15150-4516-4F50-A753-388DD69EC2B4}">
      <dgm:prSet/>
      <dgm:spPr/>
      <dgm:t>
        <a:bodyPr/>
        <a:lstStyle/>
        <a:p>
          <a:pPr rtl="1"/>
          <a:endParaRPr lang="ar-SA"/>
        </a:p>
      </dgm:t>
    </dgm:pt>
    <dgm:pt modelId="{92FBFD53-73C1-46A9-933E-8A2B81680AB8}">
      <dgm:prSet phldrT="[نص]"/>
      <dgm:spPr>
        <a:solidFill>
          <a:srgbClr val="002060"/>
        </a:solidFill>
      </dgm:spPr>
      <dgm:t>
        <a:bodyPr/>
        <a:lstStyle/>
        <a:p>
          <a:pPr rtl="1"/>
          <a:r>
            <a:rPr lang="ar-SA" b="1" dirty="0" smtClean="0"/>
            <a:t>رعاية وتنشئة الأطفال</a:t>
          </a:r>
          <a:endParaRPr lang="ar-SA" dirty="0"/>
        </a:p>
      </dgm:t>
    </dgm:pt>
    <dgm:pt modelId="{C65953F0-5A29-4B05-A1AD-3445B8180718}" type="parTrans" cxnId="{78F2C767-D44C-4520-97BC-843025CF9F9D}">
      <dgm:prSet/>
      <dgm:spPr/>
      <dgm:t>
        <a:bodyPr/>
        <a:lstStyle/>
        <a:p>
          <a:pPr rtl="1"/>
          <a:endParaRPr lang="ar-SA"/>
        </a:p>
      </dgm:t>
    </dgm:pt>
    <dgm:pt modelId="{386E3ACF-5B9C-4C5D-9DB7-CE4364203959}" type="sibTrans" cxnId="{78F2C767-D44C-4520-97BC-843025CF9F9D}">
      <dgm:prSet/>
      <dgm:spPr/>
      <dgm:t>
        <a:bodyPr/>
        <a:lstStyle/>
        <a:p>
          <a:pPr rtl="1"/>
          <a:endParaRPr lang="ar-SA"/>
        </a:p>
      </dgm:t>
    </dgm:pt>
    <dgm:pt modelId="{AD77617E-2892-4FD1-B919-177F601466DA}">
      <dgm:prSet phldrT="[نص]"/>
      <dgm:spPr/>
      <dgm:t>
        <a:bodyPr/>
        <a:lstStyle/>
        <a:p>
          <a:pPr rtl="1"/>
          <a:r>
            <a:rPr lang="ar-SA" b="1" dirty="0" smtClean="0"/>
            <a:t>تمارس الأسرة أنشطة اقتصادية متنوعة وتعد وحدة اقتصادية متضامنة يقوم فيها الأب بإعالة زوجته وأبنائه، وتقوم الأم بأعمال المنزل.</a:t>
          </a:r>
          <a:endParaRPr lang="ar-SA" dirty="0"/>
        </a:p>
      </dgm:t>
    </dgm:pt>
    <dgm:pt modelId="{07743A9D-5F52-4361-AF0B-8F47C32EA93F}" type="parTrans" cxnId="{0441F7FA-16A8-4F28-89F0-7A9B677F7969}">
      <dgm:prSet/>
      <dgm:spPr/>
      <dgm:t>
        <a:bodyPr/>
        <a:lstStyle/>
        <a:p>
          <a:pPr rtl="1"/>
          <a:endParaRPr lang="ar-SA"/>
        </a:p>
      </dgm:t>
    </dgm:pt>
    <dgm:pt modelId="{820D43A1-24A1-4325-93EA-1C2167DCF35D}" type="sibTrans" cxnId="{0441F7FA-16A8-4F28-89F0-7A9B677F7969}">
      <dgm:prSet/>
      <dgm:spPr/>
      <dgm:t>
        <a:bodyPr/>
        <a:lstStyle/>
        <a:p>
          <a:pPr rtl="1"/>
          <a:endParaRPr lang="ar-SA"/>
        </a:p>
      </dgm:t>
    </dgm:pt>
    <dgm:pt modelId="{90260835-155E-4277-A2B2-03E7C34CD0D8}">
      <dgm:prSet phldrT="[نص]"/>
      <dgm:spPr>
        <a:solidFill>
          <a:srgbClr val="0070C0"/>
        </a:solidFill>
      </dgm:spPr>
      <dgm:t>
        <a:bodyPr/>
        <a:lstStyle/>
        <a:p>
          <a:pPr rtl="1"/>
          <a:r>
            <a:rPr lang="ar-SA" b="1" dirty="0" smtClean="0"/>
            <a:t>إشباع الحاجات  الشخصية</a:t>
          </a:r>
          <a:endParaRPr lang="ar-SA" dirty="0"/>
        </a:p>
      </dgm:t>
    </dgm:pt>
    <dgm:pt modelId="{E34DE1A4-5EE6-4043-BBC9-23F9AD1C92CB}" type="parTrans" cxnId="{7E3CC5DA-4D69-45E8-9924-535A6BAD140F}">
      <dgm:prSet/>
      <dgm:spPr/>
      <dgm:t>
        <a:bodyPr/>
        <a:lstStyle/>
        <a:p>
          <a:pPr rtl="1"/>
          <a:endParaRPr lang="ar-SA"/>
        </a:p>
      </dgm:t>
    </dgm:pt>
    <dgm:pt modelId="{3A6C2E57-041D-48C2-AE9D-3F4C828B463E}" type="sibTrans" cxnId="{7E3CC5DA-4D69-45E8-9924-535A6BAD140F}">
      <dgm:prSet/>
      <dgm:spPr/>
      <dgm:t>
        <a:bodyPr/>
        <a:lstStyle/>
        <a:p>
          <a:pPr rtl="1"/>
          <a:endParaRPr lang="ar-SA"/>
        </a:p>
      </dgm:t>
    </dgm:pt>
    <dgm:pt modelId="{33F47303-845D-4D2C-A14B-7A2EC5F14201}">
      <dgm:prSet phldrT="[نص]"/>
      <dgm:spPr/>
      <dgm:t>
        <a:bodyPr/>
        <a:lstStyle/>
        <a:p>
          <a:pPr rtl="1"/>
          <a:r>
            <a:rPr lang="ar-SA" b="1" dirty="0" smtClean="0"/>
            <a:t>إمداد المجتمع بالأعضاء الجدد</a:t>
          </a:r>
          <a:endParaRPr lang="ar-SA" dirty="0"/>
        </a:p>
      </dgm:t>
    </dgm:pt>
    <dgm:pt modelId="{AAF32734-589D-4704-8CB4-0D3549087279}" type="parTrans" cxnId="{732CB3FC-7297-42ED-82C7-7C2F53D525A1}">
      <dgm:prSet/>
      <dgm:spPr/>
      <dgm:t>
        <a:bodyPr/>
        <a:lstStyle/>
        <a:p>
          <a:pPr rtl="1"/>
          <a:endParaRPr lang="ar-SA"/>
        </a:p>
      </dgm:t>
    </dgm:pt>
    <dgm:pt modelId="{67CA8C72-A3E8-456A-ACBA-264629A6D437}" type="sibTrans" cxnId="{732CB3FC-7297-42ED-82C7-7C2F53D525A1}">
      <dgm:prSet/>
      <dgm:spPr/>
      <dgm:t>
        <a:bodyPr/>
        <a:lstStyle/>
        <a:p>
          <a:pPr rtl="1"/>
          <a:endParaRPr lang="ar-SA"/>
        </a:p>
      </dgm:t>
    </dgm:pt>
    <dgm:pt modelId="{804C2D13-AC9B-4584-9069-A2BD6B36408F}">
      <dgm:prSet phldrT="[نص]"/>
      <dgm:spPr/>
      <dgm:t>
        <a:bodyPr/>
        <a:lstStyle/>
        <a:p>
          <a:pPr rtl="1"/>
          <a:r>
            <a:rPr lang="ar-SA" b="1" dirty="0" smtClean="0"/>
            <a:t>منح المراكز الاجتماعية</a:t>
          </a:r>
          <a:endParaRPr lang="ar-SA" dirty="0"/>
        </a:p>
      </dgm:t>
    </dgm:pt>
    <dgm:pt modelId="{068A2A11-DD6F-40A1-87B8-D8BA9F9AE023}" type="parTrans" cxnId="{372DDF0F-7A04-4F55-9967-92F2E0D837F4}">
      <dgm:prSet/>
      <dgm:spPr/>
      <dgm:t>
        <a:bodyPr/>
        <a:lstStyle/>
        <a:p>
          <a:pPr rtl="1"/>
          <a:endParaRPr lang="ar-SA"/>
        </a:p>
      </dgm:t>
    </dgm:pt>
    <dgm:pt modelId="{03083C02-39A4-47DB-879E-71F3A1F1F099}" type="sibTrans" cxnId="{372DDF0F-7A04-4F55-9967-92F2E0D837F4}">
      <dgm:prSet/>
      <dgm:spPr/>
      <dgm:t>
        <a:bodyPr/>
        <a:lstStyle/>
        <a:p>
          <a:pPr rtl="1"/>
          <a:endParaRPr lang="ar-SA"/>
        </a:p>
      </dgm:t>
    </dgm:pt>
    <dgm:pt modelId="{301EE08B-C31D-4DA8-A62A-9D10EFAD89D5}" type="pres">
      <dgm:prSet presAssocID="{3BAB4DF1-E82F-416C-B3F0-498AF3360B2D}" presName="Name0" presStyleCnt="0">
        <dgm:presLayoutVars>
          <dgm:chPref val="1"/>
          <dgm:dir/>
          <dgm:animOne val="branch"/>
          <dgm:animLvl val="lvl"/>
          <dgm:resizeHandles/>
        </dgm:presLayoutVars>
      </dgm:prSet>
      <dgm:spPr/>
      <dgm:t>
        <a:bodyPr/>
        <a:lstStyle/>
        <a:p>
          <a:pPr rtl="1"/>
          <a:endParaRPr lang="ar-SA"/>
        </a:p>
      </dgm:t>
    </dgm:pt>
    <dgm:pt modelId="{ACA636E2-EB99-480D-8061-9F1C9B5208AB}" type="pres">
      <dgm:prSet presAssocID="{1D4F83F1-3F6A-4FB4-B77E-65D94AB452E7}" presName="vertOne" presStyleCnt="0"/>
      <dgm:spPr/>
    </dgm:pt>
    <dgm:pt modelId="{66A898FD-6AC3-44A3-8EBE-9A94025EA6B7}" type="pres">
      <dgm:prSet presAssocID="{1D4F83F1-3F6A-4FB4-B77E-65D94AB452E7}" presName="txOne" presStyleLbl="node0" presStyleIdx="0" presStyleCnt="1">
        <dgm:presLayoutVars>
          <dgm:chPref val="3"/>
        </dgm:presLayoutVars>
      </dgm:prSet>
      <dgm:spPr/>
      <dgm:t>
        <a:bodyPr/>
        <a:lstStyle/>
        <a:p>
          <a:pPr rtl="1"/>
          <a:endParaRPr lang="ar-SA"/>
        </a:p>
      </dgm:t>
    </dgm:pt>
    <dgm:pt modelId="{45A291BD-9F90-486B-A8C1-C04AC091B485}" type="pres">
      <dgm:prSet presAssocID="{1D4F83F1-3F6A-4FB4-B77E-65D94AB452E7}" presName="parTransOne" presStyleCnt="0"/>
      <dgm:spPr/>
    </dgm:pt>
    <dgm:pt modelId="{DBCC9502-7679-49FD-8DB1-E491CDBE052A}" type="pres">
      <dgm:prSet presAssocID="{1D4F83F1-3F6A-4FB4-B77E-65D94AB452E7}" presName="horzOne" presStyleCnt="0"/>
      <dgm:spPr/>
    </dgm:pt>
    <dgm:pt modelId="{7F7BFD08-F5F9-4A7F-A2D8-FB07119E579A}" type="pres">
      <dgm:prSet presAssocID="{92FBFD53-73C1-46A9-933E-8A2B81680AB8}" presName="vertTwo" presStyleCnt="0"/>
      <dgm:spPr/>
    </dgm:pt>
    <dgm:pt modelId="{CAC47B11-0CE6-4828-88FF-CB564B42A3C8}" type="pres">
      <dgm:prSet presAssocID="{92FBFD53-73C1-46A9-933E-8A2B81680AB8}" presName="txTwo" presStyleLbl="node2" presStyleIdx="0" presStyleCnt="2">
        <dgm:presLayoutVars>
          <dgm:chPref val="3"/>
        </dgm:presLayoutVars>
      </dgm:prSet>
      <dgm:spPr/>
      <dgm:t>
        <a:bodyPr/>
        <a:lstStyle/>
        <a:p>
          <a:pPr rtl="1"/>
          <a:endParaRPr lang="ar-SA"/>
        </a:p>
      </dgm:t>
    </dgm:pt>
    <dgm:pt modelId="{E4682314-39DA-4390-A5E6-7D8424107555}" type="pres">
      <dgm:prSet presAssocID="{92FBFD53-73C1-46A9-933E-8A2B81680AB8}" presName="parTransTwo" presStyleCnt="0"/>
      <dgm:spPr/>
    </dgm:pt>
    <dgm:pt modelId="{41EF8D8C-41C2-4B4A-9899-9F652320FF34}" type="pres">
      <dgm:prSet presAssocID="{92FBFD53-73C1-46A9-933E-8A2B81680AB8}" presName="horzTwo" presStyleCnt="0"/>
      <dgm:spPr/>
    </dgm:pt>
    <dgm:pt modelId="{82B2374F-0EEB-46CE-9069-FA7A9E8B52DA}" type="pres">
      <dgm:prSet presAssocID="{AD77617E-2892-4FD1-B919-177F601466DA}" presName="vertThree" presStyleCnt="0"/>
      <dgm:spPr/>
    </dgm:pt>
    <dgm:pt modelId="{A048FB9B-A929-4968-948C-49942A9F8AAB}" type="pres">
      <dgm:prSet presAssocID="{AD77617E-2892-4FD1-B919-177F601466DA}" presName="txThree" presStyleLbl="node3" presStyleIdx="0" presStyleCnt="3">
        <dgm:presLayoutVars>
          <dgm:chPref val="3"/>
        </dgm:presLayoutVars>
      </dgm:prSet>
      <dgm:spPr/>
      <dgm:t>
        <a:bodyPr/>
        <a:lstStyle/>
        <a:p>
          <a:pPr rtl="1"/>
          <a:endParaRPr lang="ar-SA"/>
        </a:p>
      </dgm:t>
    </dgm:pt>
    <dgm:pt modelId="{CF94A510-08B7-4524-85E3-6041FD3625E4}" type="pres">
      <dgm:prSet presAssocID="{AD77617E-2892-4FD1-B919-177F601466DA}" presName="horzThree" presStyleCnt="0"/>
      <dgm:spPr/>
    </dgm:pt>
    <dgm:pt modelId="{3A8C637A-425A-4272-B4AB-5762654636F6}" type="pres">
      <dgm:prSet presAssocID="{820D43A1-24A1-4325-93EA-1C2167DCF35D}" presName="sibSpaceThree" presStyleCnt="0"/>
      <dgm:spPr/>
    </dgm:pt>
    <dgm:pt modelId="{504FC6F8-6F9D-4234-B521-3A2CD0B5FE69}" type="pres">
      <dgm:prSet presAssocID="{90260835-155E-4277-A2B2-03E7C34CD0D8}" presName="vertThree" presStyleCnt="0"/>
      <dgm:spPr/>
    </dgm:pt>
    <dgm:pt modelId="{23BB64AC-279B-48B2-B96F-AA132624690C}" type="pres">
      <dgm:prSet presAssocID="{90260835-155E-4277-A2B2-03E7C34CD0D8}" presName="txThree" presStyleLbl="node3" presStyleIdx="1" presStyleCnt="3">
        <dgm:presLayoutVars>
          <dgm:chPref val="3"/>
        </dgm:presLayoutVars>
      </dgm:prSet>
      <dgm:spPr/>
      <dgm:t>
        <a:bodyPr/>
        <a:lstStyle/>
        <a:p>
          <a:pPr rtl="1"/>
          <a:endParaRPr lang="ar-SA"/>
        </a:p>
      </dgm:t>
    </dgm:pt>
    <dgm:pt modelId="{FAD8A7D8-7D8D-481F-B7C6-39D77CA4BF2B}" type="pres">
      <dgm:prSet presAssocID="{90260835-155E-4277-A2B2-03E7C34CD0D8}" presName="horzThree" presStyleCnt="0"/>
      <dgm:spPr/>
    </dgm:pt>
    <dgm:pt modelId="{BE7E1506-5C00-496F-804B-9C1A4EF08051}" type="pres">
      <dgm:prSet presAssocID="{386E3ACF-5B9C-4C5D-9DB7-CE4364203959}" presName="sibSpaceTwo" presStyleCnt="0"/>
      <dgm:spPr/>
    </dgm:pt>
    <dgm:pt modelId="{EBD23E66-E71A-4499-9515-FDC013CEA7EB}" type="pres">
      <dgm:prSet presAssocID="{33F47303-845D-4D2C-A14B-7A2EC5F14201}" presName="vertTwo" presStyleCnt="0"/>
      <dgm:spPr/>
    </dgm:pt>
    <dgm:pt modelId="{CBAB6EA3-FA1F-4269-9CED-655735C9376C}" type="pres">
      <dgm:prSet presAssocID="{33F47303-845D-4D2C-A14B-7A2EC5F14201}" presName="txTwo" presStyleLbl="node2" presStyleIdx="1" presStyleCnt="2">
        <dgm:presLayoutVars>
          <dgm:chPref val="3"/>
        </dgm:presLayoutVars>
      </dgm:prSet>
      <dgm:spPr/>
      <dgm:t>
        <a:bodyPr/>
        <a:lstStyle/>
        <a:p>
          <a:pPr rtl="1"/>
          <a:endParaRPr lang="ar-SA"/>
        </a:p>
      </dgm:t>
    </dgm:pt>
    <dgm:pt modelId="{447ADC49-117D-4F42-981C-9CB50F5BF551}" type="pres">
      <dgm:prSet presAssocID="{33F47303-845D-4D2C-A14B-7A2EC5F14201}" presName="parTransTwo" presStyleCnt="0"/>
      <dgm:spPr/>
    </dgm:pt>
    <dgm:pt modelId="{62DFACA4-5919-429E-A61C-811EE95C2790}" type="pres">
      <dgm:prSet presAssocID="{33F47303-845D-4D2C-A14B-7A2EC5F14201}" presName="horzTwo" presStyleCnt="0"/>
      <dgm:spPr/>
    </dgm:pt>
    <dgm:pt modelId="{0F0FCBF8-A0AE-4812-A03D-80B877C84E38}" type="pres">
      <dgm:prSet presAssocID="{804C2D13-AC9B-4584-9069-A2BD6B36408F}" presName="vertThree" presStyleCnt="0"/>
      <dgm:spPr/>
    </dgm:pt>
    <dgm:pt modelId="{A2D1B553-A976-4F41-9884-BC3B1C796F31}" type="pres">
      <dgm:prSet presAssocID="{804C2D13-AC9B-4584-9069-A2BD6B36408F}" presName="txThree" presStyleLbl="node3" presStyleIdx="2" presStyleCnt="3">
        <dgm:presLayoutVars>
          <dgm:chPref val="3"/>
        </dgm:presLayoutVars>
      </dgm:prSet>
      <dgm:spPr/>
      <dgm:t>
        <a:bodyPr/>
        <a:lstStyle/>
        <a:p>
          <a:pPr rtl="1"/>
          <a:endParaRPr lang="ar-SA"/>
        </a:p>
      </dgm:t>
    </dgm:pt>
    <dgm:pt modelId="{FAEB7D13-123F-403C-8B55-1803F6A6AFA1}" type="pres">
      <dgm:prSet presAssocID="{804C2D13-AC9B-4584-9069-A2BD6B36408F}" presName="horzThree" presStyleCnt="0"/>
      <dgm:spPr/>
    </dgm:pt>
  </dgm:ptLst>
  <dgm:cxnLst>
    <dgm:cxn modelId="{7E3CC5DA-4D69-45E8-9924-535A6BAD140F}" srcId="{92FBFD53-73C1-46A9-933E-8A2B81680AB8}" destId="{90260835-155E-4277-A2B2-03E7C34CD0D8}" srcOrd="1" destOrd="0" parTransId="{E34DE1A4-5EE6-4043-BBC9-23F9AD1C92CB}" sibTransId="{3A6C2E57-041D-48C2-AE9D-3F4C828B463E}"/>
    <dgm:cxn modelId="{06AD6478-C581-495E-A4F0-D0267EF8AA81}" type="presOf" srcId="{1D4F83F1-3F6A-4FB4-B77E-65D94AB452E7}" destId="{66A898FD-6AC3-44A3-8EBE-9A94025EA6B7}" srcOrd="0" destOrd="0" presId="urn:microsoft.com/office/officeart/2005/8/layout/hierarchy4"/>
    <dgm:cxn modelId="{732CB3FC-7297-42ED-82C7-7C2F53D525A1}" srcId="{1D4F83F1-3F6A-4FB4-B77E-65D94AB452E7}" destId="{33F47303-845D-4D2C-A14B-7A2EC5F14201}" srcOrd="1" destOrd="0" parTransId="{AAF32734-589D-4704-8CB4-0D3549087279}" sibTransId="{67CA8C72-A3E8-456A-ACBA-264629A6D437}"/>
    <dgm:cxn modelId="{78F2C767-D44C-4520-97BC-843025CF9F9D}" srcId="{1D4F83F1-3F6A-4FB4-B77E-65D94AB452E7}" destId="{92FBFD53-73C1-46A9-933E-8A2B81680AB8}" srcOrd="0" destOrd="0" parTransId="{C65953F0-5A29-4B05-A1AD-3445B8180718}" sibTransId="{386E3ACF-5B9C-4C5D-9DB7-CE4364203959}"/>
    <dgm:cxn modelId="{197E2383-5972-41FD-B430-AAEEE205952A}" type="presOf" srcId="{804C2D13-AC9B-4584-9069-A2BD6B36408F}" destId="{A2D1B553-A976-4F41-9884-BC3B1C796F31}" srcOrd="0" destOrd="0" presId="urn:microsoft.com/office/officeart/2005/8/layout/hierarchy4"/>
    <dgm:cxn modelId="{3A971662-A778-4E02-AD61-036260796273}" type="presOf" srcId="{92FBFD53-73C1-46A9-933E-8A2B81680AB8}" destId="{CAC47B11-0CE6-4828-88FF-CB564B42A3C8}" srcOrd="0" destOrd="0" presId="urn:microsoft.com/office/officeart/2005/8/layout/hierarchy4"/>
    <dgm:cxn modelId="{3CC6ECB8-BF29-4BC1-AE1F-705976812F19}" type="presOf" srcId="{33F47303-845D-4D2C-A14B-7A2EC5F14201}" destId="{CBAB6EA3-FA1F-4269-9CED-655735C9376C}" srcOrd="0" destOrd="0" presId="urn:microsoft.com/office/officeart/2005/8/layout/hierarchy4"/>
    <dgm:cxn modelId="{03118DDE-D2F7-4B47-8798-EB8F9883D939}" type="presOf" srcId="{3BAB4DF1-E82F-416C-B3F0-498AF3360B2D}" destId="{301EE08B-C31D-4DA8-A62A-9D10EFAD89D5}" srcOrd="0" destOrd="0" presId="urn:microsoft.com/office/officeart/2005/8/layout/hierarchy4"/>
    <dgm:cxn modelId="{0441F7FA-16A8-4F28-89F0-7A9B677F7969}" srcId="{92FBFD53-73C1-46A9-933E-8A2B81680AB8}" destId="{AD77617E-2892-4FD1-B919-177F601466DA}" srcOrd="0" destOrd="0" parTransId="{07743A9D-5F52-4361-AF0B-8F47C32EA93F}" sibTransId="{820D43A1-24A1-4325-93EA-1C2167DCF35D}"/>
    <dgm:cxn modelId="{0DC15150-4516-4F50-A753-388DD69EC2B4}" srcId="{3BAB4DF1-E82F-416C-B3F0-498AF3360B2D}" destId="{1D4F83F1-3F6A-4FB4-B77E-65D94AB452E7}" srcOrd="0" destOrd="0" parTransId="{339FA930-4A84-4F3D-983E-1C7B1FAFE3D4}" sibTransId="{73E5791E-F715-4FE1-9CB9-9C4D6EF4D35D}"/>
    <dgm:cxn modelId="{EF2FCFC0-700C-4DEE-B2E9-3C7786B8048A}" type="presOf" srcId="{90260835-155E-4277-A2B2-03E7C34CD0D8}" destId="{23BB64AC-279B-48B2-B96F-AA132624690C}" srcOrd="0" destOrd="0" presId="urn:microsoft.com/office/officeart/2005/8/layout/hierarchy4"/>
    <dgm:cxn modelId="{42643C47-6A61-4486-8F55-AD6B28E04FE4}" type="presOf" srcId="{AD77617E-2892-4FD1-B919-177F601466DA}" destId="{A048FB9B-A929-4968-948C-49942A9F8AAB}" srcOrd="0" destOrd="0" presId="urn:microsoft.com/office/officeart/2005/8/layout/hierarchy4"/>
    <dgm:cxn modelId="{372DDF0F-7A04-4F55-9967-92F2E0D837F4}" srcId="{33F47303-845D-4D2C-A14B-7A2EC5F14201}" destId="{804C2D13-AC9B-4584-9069-A2BD6B36408F}" srcOrd="0" destOrd="0" parTransId="{068A2A11-DD6F-40A1-87B8-D8BA9F9AE023}" sibTransId="{03083C02-39A4-47DB-879E-71F3A1F1F099}"/>
    <dgm:cxn modelId="{BE255CCA-B925-4605-ABD7-5ADF3E9E426A}" type="presParOf" srcId="{301EE08B-C31D-4DA8-A62A-9D10EFAD89D5}" destId="{ACA636E2-EB99-480D-8061-9F1C9B5208AB}" srcOrd="0" destOrd="0" presId="urn:microsoft.com/office/officeart/2005/8/layout/hierarchy4"/>
    <dgm:cxn modelId="{0C22F177-37D5-497A-8A6D-64957A6D3875}" type="presParOf" srcId="{ACA636E2-EB99-480D-8061-9F1C9B5208AB}" destId="{66A898FD-6AC3-44A3-8EBE-9A94025EA6B7}" srcOrd="0" destOrd="0" presId="urn:microsoft.com/office/officeart/2005/8/layout/hierarchy4"/>
    <dgm:cxn modelId="{138BEFA7-BB88-40FB-A922-2026ADA1DD16}" type="presParOf" srcId="{ACA636E2-EB99-480D-8061-9F1C9B5208AB}" destId="{45A291BD-9F90-486B-A8C1-C04AC091B485}" srcOrd="1" destOrd="0" presId="urn:microsoft.com/office/officeart/2005/8/layout/hierarchy4"/>
    <dgm:cxn modelId="{99BA363C-2CCC-4048-BC2C-585E20D26F1E}" type="presParOf" srcId="{ACA636E2-EB99-480D-8061-9F1C9B5208AB}" destId="{DBCC9502-7679-49FD-8DB1-E491CDBE052A}" srcOrd="2" destOrd="0" presId="urn:microsoft.com/office/officeart/2005/8/layout/hierarchy4"/>
    <dgm:cxn modelId="{F945064D-1DB8-4611-AF78-49974526EE17}" type="presParOf" srcId="{DBCC9502-7679-49FD-8DB1-E491CDBE052A}" destId="{7F7BFD08-F5F9-4A7F-A2D8-FB07119E579A}" srcOrd="0" destOrd="0" presId="urn:microsoft.com/office/officeart/2005/8/layout/hierarchy4"/>
    <dgm:cxn modelId="{8D8078ED-90C0-472D-9A24-C67BCA916DF1}" type="presParOf" srcId="{7F7BFD08-F5F9-4A7F-A2D8-FB07119E579A}" destId="{CAC47B11-0CE6-4828-88FF-CB564B42A3C8}" srcOrd="0" destOrd="0" presId="urn:microsoft.com/office/officeart/2005/8/layout/hierarchy4"/>
    <dgm:cxn modelId="{607AB106-BF9A-4121-969E-90BA45B56609}" type="presParOf" srcId="{7F7BFD08-F5F9-4A7F-A2D8-FB07119E579A}" destId="{E4682314-39DA-4390-A5E6-7D8424107555}" srcOrd="1" destOrd="0" presId="urn:microsoft.com/office/officeart/2005/8/layout/hierarchy4"/>
    <dgm:cxn modelId="{87AD9820-FA73-4C0C-AFEE-1A02ABE88BA4}" type="presParOf" srcId="{7F7BFD08-F5F9-4A7F-A2D8-FB07119E579A}" destId="{41EF8D8C-41C2-4B4A-9899-9F652320FF34}" srcOrd="2" destOrd="0" presId="urn:microsoft.com/office/officeart/2005/8/layout/hierarchy4"/>
    <dgm:cxn modelId="{5064D60B-8D64-48D0-8BB1-FE626D5C49E8}" type="presParOf" srcId="{41EF8D8C-41C2-4B4A-9899-9F652320FF34}" destId="{82B2374F-0EEB-46CE-9069-FA7A9E8B52DA}" srcOrd="0" destOrd="0" presId="urn:microsoft.com/office/officeart/2005/8/layout/hierarchy4"/>
    <dgm:cxn modelId="{9B908C85-1AAD-44C1-80DF-E5ECD5565DB3}" type="presParOf" srcId="{82B2374F-0EEB-46CE-9069-FA7A9E8B52DA}" destId="{A048FB9B-A929-4968-948C-49942A9F8AAB}" srcOrd="0" destOrd="0" presId="urn:microsoft.com/office/officeart/2005/8/layout/hierarchy4"/>
    <dgm:cxn modelId="{ABBAAEBA-6D44-45B4-AC09-DF079A9E4150}" type="presParOf" srcId="{82B2374F-0EEB-46CE-9069-FA7A9E8B52DA}" destId="{CF94A510-08B7-4524-85E3-6041FD3625E4}" srcOrd="1" destOrd="0" presId="urn:microsoft.com/office/officeart/2005/8/layout/hierarchy4"/>
    <dgm:cxn modelId="{56C18669-347B-4BC6-BDE9-12588647E4C3}" type="presParOf" srcId="{41EF8D8C-41C2-4B4A-9899-9F652320FF34}" destId="{3A8C637A-425A-4272-B4AB-5762654636F6}" srcOrd="1" destOrd="0" presId="urn:microsoft.com/office/officeart/2005/8/layout/hierarchy4"/>
    <dgm:cxn modelId="{7585A5E0-5809-4F45-8B04-B27CE2194DF1}" type="presParOf" srcId="{41EF8D8C-41C2-4B4A-9899-9F652320FF34}" destId="{504FC6F8-6F9D-4234-B521-3A2CD0B5FE69}" srcOrd="2" destOrd="0" presId="urn:microsoft.com/office/officeart/2005/8/layout/hierarchy4"/>
    <dgm:cxn modelId="{43C32B6F-3704-454B-9DEE-70961B756896}" type="presParOf" srcId="{504FC6F8-6F9D-4234-B521-3A2CD0B5FE69}" destId="{23BB64AC-279B-48B2-B96F-AA132624690C}" srcOrd="0" destOrd="0" presId="urn:microsoft.com/office/officeart/2005/8/layout/hierarchy4"/>
    <dgm:cxn modelId="{A9A6C89D-5932-4952-B724-1577433F9036}" type="presParOf" srcId="{504FC6F8-6F9D-4234-B521-3A2CD0B5FE69}" destId="{FAD8A7D8-7D8D-481F-B7C6-39D77CA4BF2B}" srcOrd="1" destOrd="0" presId="urn:microsoft.com/office/officeart/2005/8/layout/hierarchy4"/>
    <dgm:cxn modelId="{C957C72F-8A02-4366-B95D-8379B2B2E3D4}" type="presParOf" srcId="{DBCC9502-7679-49FD-8DB1-E491CDBE052A}" destId="{BE7E1506-5C00-496F-804B-9C1A4EF08051}" srcOrd="1" destOrd="0" presId="urn:microsoft.com/office/officeart/2005/8/layout/hierarchy4"/>
    <dgm:cxn modelId="{696DF110-9D31-45B4-9E9C-A9A08634F675}" type="presParOf" srcId="{DBCC9502-7679-49FD-8DB1-E491CDBE052A}" destId="{EBD23E66-E71A-4499-9515-FDC013CEA7EB}" srcOrd="2" destOrd="0" presId="urn:microsoft.com/office/officeart/2005/8/layout/hierarchy4"/>
    <dgm:cxn modelId="{5BB7540C-2817-4508-8699-428E4A5ADB90}" type="presParOf" srcId="{EBD23E66-E71A-4499-9515-FDC013CEA7EB}" destId="{CBAB6EA3-FA1F-4269-9CED-655735C9376C}" srcOrd="0" destOrd="0" presId="urn:microsoft.com/office/officeart/2005/8/layout/hierarchy4"/>
    <dgm:cxn modelId="{CCC5BC73-23AA-4400-9A19-27F9AFE8BDB9}" type="presParOf" srcId="{EBD23E66-E71A-4499-9515-FDC013CEA7EB}" destId="{447ADC49-117D-4F42-981C-9CB50F5BF551}" srcOrd="1" destOrd="0" presId="urn:microsoft.com/office/officeart/2005/8/layout/hierarchy4"/>
    <dgm:cxn modelId="{E1E434AB-3E0E-43E6-AC2F-96EEDB1C868B}" type="presParOf" srcId="{EBD23E66-E71A-4499-9515-FDC013CEA7EB}" destId="{62DFACA4-5919-429E-A61C-811EE95C2790}" srcOrd="2" destOrd="0" presId="urn:microsoft.com/office/officeart/2005/8/layout/hierarchy4"/>
    <dgm:cxn modelId="{FACB4000-0CA7-4539-B88F-B7356B02FFCB}" type="presParOf" srcId="{62DFACA4-5919-429E-A61C-811EE95C2790}" destId="{0F0FCBF8-A0AE-4812-A03D-80B877C84E38}" srcOrd="0" destOrd="0" presId="urn:microsoft.com/office/officeart/2005/8/layout/hierarchy4"/>
    <dgm:cxn modelId="{B2876E42-79DD-42CC-903A-1CC227C17CD6}" type="presParOf" srcId="{0F0FCBF8-A0AE-4812-A03D-80B877C84E38}" destId="{A2D1B553-A976-4F41-9884-BC3B1C796F31}" srcOrd="0" destOrd="0" presId="urn:microsoft.com/office/officeart/2005/8/layout/hierarchy4"/>
    <dgm:cxn modelId="{0CF95089-8E0A-4555-9F37-0BAEB63E28C8}" type="presParOf" srcId="{0F0FCBF8-A0AE-4812-A03D-80B877C84E38}" destId="{FAEB7D13-123F-403C-8B55-1803F6A6AFA1}"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3AF13D-BFCE-4F49-A6A2-3934BF3B67C0}" type="doc">
      <dgm:prSet loTypeId="urn:microsoft.com/office/officeart/2005/8/layout/vList5" loCatId="list" qsTypeId="urn:microsoft.com/office/officeart/2005/8/quickstyle/simple1" qsCatId="simple" csTypeId="urn:microsoft.com/office/officeart/2005/8/colors/colorful2" csCatId="colorful" phldr="1"/>
      <dgm:spPr/>
      <dgm:t>
        <a:bodyPr/>
        <a:lstStyle/>
        <a:p>
          <a:pPr rtl="1"/>
          <a:endParaRPr lang="ar-SA"/>
        </a:p>
      </dgm:t>
    </dgm:pt>
    <dgm:pt modelId="{DAED160D-432F-4801-BB72-E68A3DF4D820}">
      <dgm:prSet phldrT="[نص]"/>
      <dgm:spPr/>
      <dgm:t>
        <a:bodyPr/>
        <a:lstStyle/>
        <a:p>
          <a:pPr rtl="1"/>
          <a:r>
            <a:rPr lang="ar-SA" dirty="0" smtClean="0"/>
            <a:t>الوظائف البيولوجية </a:t>
          </a:r>
          <a:endParaRPr lang="ar-SA" dirty="0"/>
        </a:p>
      </dgm:t>
    </dgm:pt>
    <dgm:pt modelId="{A9339DD1-DBD6-467F-A584-9D7A0FC1CF88}" type="parTrans" cxnId="{8AE286FC-8D80-446A-83C8-4C329A190F80}">
      <dgm:prSet/>
      <dgm:spPr/>
      <dgm:t>
        <a:bodyPr/>
        <a:lstStyle/>
        <a:p>
          <a:pPr rtl="1"/>
          <a:endParaRPr lang="ar-SA"/>
        </a:p>
      </dgm:t>
    </dgm:pt>
    <dgm:pt modelId="{80C5B199-B06D-4591-AB44-FA0B4B545C39}" type="sibTrans" cxnId="{8AE286FC-8D80-446A-83C8-4C329A190F80}">
      <dgm:prSet/>
      <dgm:spPr/>
      <dgm:t>
        <a:bodyPr/>
        <a:lstStyle/>
        <a:p>
          <a:pPr rtl="1"/>
          <a:endParaRPr lang="ar-SA"/>
        </a:p>
      </dgm:t>
    </dgm:pt>
    <dgm:pt modelId="{68D58106-E105-45E6-8C2B-9E1DD246897A}">
      <dgm:prSet phldrT="[نص]"/>
      <dgm:spPr/>
      <dgm:t>
        <a:bodyPr/>
        <a:lstStyle/>
        <a:p>
          <a:pPr rtl="1"/>
          <a:r>
            <a:rPr lang="ar-SA" dirty="0" smtClean="0"/>
            <a:t>تنظيم السلوك الجنسي والإنجاب</a:t>
          </a:r>
          <a:endParaRPr lang="ar-SA" dirty="0"/>
        </a:p>
      </dgm:t>
    </dgm:pt>
    <dgm:pt modelId="{4B9904BF-14E5-4854-8AD0-C493BF44B0FD}" type="parTrans" cxnId="{E630C842-B63B-4281-92DA-336072492C94}">
      <dgm:prSet/>
      <dgm:spPr/>
      <dgm:t>
        <a:bodyPr/>
        <a:lstStyle/>
        <a:p>
          <a:pPr rtl="1"/>
          <a:endParaRPr lang="ar-SA"/>
        </a:p>
      </dgm:t>
    </dgm:pt>
    <dgm:pt modelId="{66FD6EC2-36F3-49A6-8E1A-ED2F1F706C85}" type="sibTrans" cxnId="{E630C842-B63B-4281-92DA-336072492C94}">
      <dgm:prSet/>
      <dgm:spPr/>
      <dgm:t>
        <a:bodyPr/>
        <a:lstStyle/>
        <a:p>
          <a:pPr rtl="1"/>
          <a:endParaRPr lang="ar-SA"/>
        </a:p>
      </dgm:t>
    </dgm:pt>
    <dgm:pt modelId="{7AB30145-2CC8-4554-81A2-FA452600D8E2}">
      <dgm:prSet phldrT="[نص]"/>
      <dgm:spPr/>
      <dgm:t>
        <a:bodyPr/>
        <a:lstStyle/>
        <a:p>
          <a:pPr rtl="1"/>
          <a:r>
            <a:rPr lang="ar-SA" dirty="0" smtClean="0"/>
            <a:t>يضمن للمجتمع نموه واستمراره وتزويد المجتمع بالأعضاء الجدد (عن طريق التناسل)</a:t>
          </a:r>
          <a:endParaRPr lang="ar-SA" dirty="0"/>
        </a:p>
      </dgm:t>
    </dgm:pt>
    <dgm:pt modelId="{73624E42-7CE6-4C09-895A-A8718B0F7304}" type="parTrans" cxnId="{F6758530-8B22-446B-AFCC-4EBEFB69B040}">
      <dgm:prSet/>
      <dgm:spPr/>
      <dgm:t>
        <a:bodyPr/>
        <a:lstStyle/>
        <a:p>
          <a:pPr rtl="1"/>
          <a:endParaRPr lang="ar-SA"/>
        </a:p>
      </dgm:t>
    </dgm:pt>
    <dgm:pt modelId="{62EEEAA7-C2CF-43DE-88E9-89C9665BF5C9}" type="sibTrans" cxnId="{F6758530-8B22-446B-AFCC-4EBEFB69B040}">
      <dgm:prSet/>
      <dgm:spPr/>
      <dgm:t>
        <a:bodyPr/>
        <a:lstStyle/>
        <a:p>
          <a:pPr rtl="1"/>
          <a:endParaRPr lang="ar-SA"/>
        </a:p>
      </dgm:t>
    </dgm:pt>
    <dgm:pt modelId="{B59B35CD-1280-4F0D-B4A4-4AFE696CAB6D}">
      <dgm:prSet phldrT="[نص]"/>
      <dgm:spPr/>
      <dgm:t>
        <a:bodyPr/>
        <a:lstStyle/>
        <a:p>
          <a:pPr rtl="1"/>
          <a:r>
            <a:rPr lang="ar-SA" dirty="0" smtClean="0"/>
            <a:t>الوظائف التربوية</a:t>
          </a:r>
          <a:endParaRPr lang="ar-SA" dirty="0"/>
        </a:p>
      </dgm:t>
    </dgm:pt>
    <dgm:pt modelId="{B715E1BC-2B99-47EC-B9C3-B93FB723A4FC}" type="parTrans" cxnId="{7B1EEA1B-9D5C-41AF-ACE7-134AAFE18900}">
      <dgm:prSet/>
      <dgm:spPr/>
      <dgm:t>
        <a:bodyPr/>
        <a:lstStyle/>
        <a:p>
          <a:pPr rtl="1"/>
          <a:endParaRPr lang="ar-SA"/>
        </a:p>
      </dgm:t>
    </dgm:pt>
    <dgm:pt modelId="{1FE2CC6F-B814-4424-BD1E-E1461A4728F1}" type="sibTrans" cxnId="{7B1EEA1B-9D5C-41AF-ACE7-134AAFE18900}">
      <dgm:prSet/>
      <dgm:spPr/>
      <dgm:t>
        <a:bodyPr/>
        <a:lstStyle/>
        <a:p>
          <a:pPr rtl="1"/>
          <a:endParaRPr lang="ar-SA"/>
        </a:p>
      </dgm:t>
    </dgm:pt>
    <dgm:pt modelId="{D30E323D-5B4A-44C3-9495-0CF70866960F}">
      <dgm:prSet phldrT="[نص]"/>
      <dgm:spPr/>
      <dgm:t>
        <a:bodyPr/>
        <a:lstStyle/>
        <a:p>
          <a:pPr rtl="1"/>
          <a:r>
            <a:rPr lang="ar-SA" dirty="0" smtClean="0"/>
            <a:t>القيام بعملية التنشئة الأولية للأطفال</a:t>
          </a:r>
          <a:endParaRPr lang="ar-SA" dirty="0"/>
        </a:p>
      </dgm:t>
    </dgm:pt>
    <dgm:pt modelId="{90B772F0-71D6-4BAE-81B9-5C408BB480E3}" type="parTrans" cxnId="{336D2617-0904-4EEC-AF9B-23530FCF3B93}">
      <dgm:prSet/>
      <dgm:spPr/>
      <dgm:t>
        <a:bodyPr/>
        <a:lstStyle/>
        <a:p>
          <a:pPr rtl="1"/>
          <a:endParaRPr lang="ar-SA"/>
        </a:p>
      </dgm:t>
    </dgm:pt>
    <dgm:pt modelId="{A6E283A3-D3DA-49BA-B3A4-BA5C26C692AF}" type="sibTrans" cxnId="{336D2617-0904-4EEC-AF9B-23530FCF3B93}">
      <dgm:prSet/>
      <dgm:spPr/>
      <dgm:t>
        <a:bodyPr/>
        <a:lstStyle/>
        <a:p>
          <a:pPr rtl="1"/>
          <a:endParaRPr lang="ar-SA"/>
        </a:p>
      </dgm:t>
    </dgm:pt>
    <dgm:pt modelId="{B0D0C709-5602-4C1B-9376-82115D15BBD1}">
      <dgm:prSet phldrT="[نص]"/>
      <dgm:spPr/>
      <dgm:t>
        <a:bodyPr/>
        <a:lstStyle/>
        <a:p>
          <a:pPr rtl="1"/>
          <a:r>
            <a:rPr lang="ar-SA" dirty="0" smtClean="0"/>
            <a:t>تمنح الأفراد المراكز الاجتماعية والأدوار المرتبطة </a:t>
          </a:r>
          <a:r>
            <a:rPr lang="ar-SA" dirty="0" err="1" smtClean="0"/>
            <a:t>بها</a:t>
          </a:r>
          <a:endParaRPr lang="ar-SA" dirty="0"/>
        </a:p>
      </dgm:t>
    </dgm:pt>
    <dgm:pt modelId="{E155EA39-0398-4D4D-B26D-DF1CC3736FB5}" type="parTrans" cxnId="{1077F19D-58D0-44EA-9B4A-136923C0B554}">
      <dgm:prSet/>
      <dgm:spPr/>
      <dgm:t>
        <a:bodyPr/>
        <a:lstStyle/>
        <a:p>
          <a:pPr rtl="1"/>
          <a:endParaRPr lang="ar-SA"/>
        </a:p>
      </dgm:t>
    </dgm:pt>
    <dgm:pt modelId="{B082F45E-F1B8-472A-951E-9E0226396B81}" type="sibTrans" cxnId="{1077F19D-58D0-44EA-9B4A-136923C0B554}">
      <dgm:prSet/>
      <dgm:spPr/>
      <dgm:t>
        <a:bodyPr/>
        <a:lstStyle/>
        <a:p>
          <a:pPr rtl="1"/>
          <a:endParaRPr lang="ar-SA"/>
        </a:p>
      </dgm:t>
    </dgm:pt>
    <dgm:pt modelId="{EE482950-CC8D-4144-92FD-63678DF0CE76}">
      <dgm:prSet phldrT="[نص]"/>
      <dgm:spPr/>
      <dgm:t>
        <a:bodyPr/>
        <a:lstStyle/>
        <a:p>
          <a:pPr rtl="1"/>
          <a:r>
            <a:rPr lang="ar-SA" dirty="0" smtClean="0"/>
            <a:t>معنوية ومادية</a:t>
          </a:r>
          <a:endParaRPr lang="ar-SA" dirty="0"/>
        </a:p>
      </dgm:t>
    </dgm:pt>
    <dgm:pt modelId="{6E1340C5-3CB2-4249-A585-9CFCF6C1F7BC}" type="parTrans" cxnId="{6680CA32-911C-407C-97FD-159CC8AA63B5}">
      <dgm:prSet/>
      <dgm:spPr/>
      <dgm:t>
        <a:bodyPr/>
        <a:lstStyle/>
        <a:p>
          <a:pPr rtl="1"/>
          <a:endParaRPr lang="ar-SA"/>
        </a:p>
      </dgm:t>
    </dgm:pt>
    <dgm:pt modelId="{F90D3BE6-00F6-472A-B1D2-3381149F493E}" type="sibTrans" cxnId="{6680CA32-911C-407C-97FD-159CC8AA63B5}">
      <dgm:prSet/>
      <dgm:spPr/>
      <dgm:t>
        <a:bodyPr/>
        <a:lstStyle/>
        <a:p>
          <a:pPr rtl="1"/>
          <a:endParaRPr lang="ar-SA"/>
        </a:p>
      </dgm:t>
    </dgm:pt>
    <dgm:pt modelId="{688FB195-E84B-4C71-9D63-7EB838F91904}">
      <dgm:prSet phldrT="[نص]"/>
      <dgm:spPr/>
      <dgm:t>
        <a:bodyPr/>
        <a:lstStyle/>
        <a:p>
          <a:pPr rtl="1"/>
          <a:r>
            <a:rPr lang="ar-SA" dirty="0" smtClean="0"/>
            <a:t>تأمين الاحتياجات العاطفية الاجتماعية (العطف والأمن)</a:t>
          </a:r>
          <a:endParaRPr lang="ar-SA" dirty="0"/>
        </a:p>
      </dgm:t>
    </dgm:pt>
    <dgm:pt modelId="{EC6A7F2E-6828-4318-BCFD-C5CAEA3A7574}" type="parTrans" cxnId="{76794968-9DA7-4F53-B9D1-5E4B288B4CBF}">
      <dgm:prSet/>
      <dgm:spPr/>
      <dgm:t>
        <a:bodyPr/>
        <a:lstStyle/>
        <a:p>
          <a:pPr rtl="1"/>
          <a:endParaRPr lang="ar-SA"/>
        </a:p>
      </dgm:t>
    </dgm:pt>
    <dgm:pt modelId="{55E01881-FF06-47FB-B151-06358C14150F}" type="sibTrans" cxnId="{76794968-9DA7-4F53-B9D1-5E4B288B4CBF}">
      <dgm:prSet/>
      <dgm:spPr/>
      <dgm:t>
        <a:bodyPr/>
        <a:lstStyle/>
        <a:p>
          <a:pPr rtl="1"/>
          <a:endParaRPr lang="ar-SA"/>
        </a:p>
      </dgm:t>
    </dgm:pt>
    <dgm:pt modelId="{94FCE985-A10C-4386-AA85-CD2721C298B7}">
      <dgm:prSet phldrT="[نص]"/>
      <dgm:spPr/>
      <dgm:t>
        <a:bodyPr/>
        <a:lstStyle/>
        <a:p>
          <a:pPr rtl="1"/>
          <a:r>
            <a:rPr lang="ar-SA" dirty="0" smtClean="0"/>
            <a:t>التعاون وتقسيم العمل بين أعضائها</a:t>
          </a:r>
          <a:endParaRPr lang="ar-SA" dirty="0"/>
        </a:p>
      </dgm:t>
    </dgm:pt>
    <dgm:pt modelId="{AAEC5BCC-1108-4FE8-8F5E-F4AD03891185}" type="parTrans" cxnId="{0E3FC7DB-3F88-487C-9777-3FD7CC01E3FB}">
      <dgm:prSet/>
      <dgm:spPr/>
      <dgm:t>
        <a:bodyPr/>
        <a:lstStyle/>
        <a:p>
          <a:pPr rtl="1"/>
          <a:endParaRPr lang="ar-SA"/>
        </a:p>
      </dgm:t>
    </dgm:pt>
    <dgm:pt modelId="{1B41565A-A6CC-426A-AE25-AEE5F04299D8}" type="sibTrans" cxnId="{0E3FC7DB-3F88-487C-9777-3FD7CC01E3FB}">
      <dgm:prSet/>
      <dgm:spPr/>
      <dgm:t>
        <a:bodyPr/>
        <a:lstStyle/>
        <a:p>
          <a:pPr rtl="1"/>
          <a:endParaRPr lang="ar-SA"/>
        </a:p>
      </dgm:t>
    </dgm:pt>
    <dgm:pt modelId="{D12FB1F1-95EC-4BB4-9699-38EE08E0F527}" type="pres">
      <dgm:prSet presAssocID="{383AF13D-BFCE-4F49-A6A2-3934BF3B67C0}" presName="Name0" presStyleCnt="0">
        <dgm:presLayoutVars>
          <dgm:dir/>
          <dgm:animLvl val="lvl"/>
          <dgm:resizeHandles val="exact"/>
        </dgm:presLayoutVars>
      </dgm:prSet>
      <dgm:spPr/>
      <dgm:t>
        <a:bodyPr/>
        <a:lstStyle/>
        <a:p>
          <a:pPr rtl="1"/>
          <a:endParaRPr lang="ar-SA"/>
        </a:p>
      </dgm:t>
    </dgm:pt>
    <dgm:pt modelId="{A726ABBF-61ED-4827-85D8-7C190FD8BE72}" type="pres">
      <dgm:prSet presAssocID="{DAED160D-432F-4801-BB72-E68A3DF4D820}" presName="linNode" presStyleCnt="0"/>
      <dgm:spPr/>
    </dgm:pt>
    <dgm:pt modelId="{27B943BB-7F89-49B4-83FB-A60D9E7AB537}" type="pres">
      <dgm:prSet presAssocID="{DAED160D-432F-4801-BB72-E68A3DF4D820}" presName="parentText" presStyleLbl="node1" presStyleIdx="0" presStyleCnt="3">
        <dgm:presLayoutVars>
          <dgm:chMax val="1"/>
          <dgm:bulletEnabled val="1"/>
        </dgm:presLayoutVars>
      </dgm:prSet>
      <dgm:spPr/>
      <dgm:t>
        <a:bodyPr/>
        <a:lstStyle/>
        <a:p>
          <a:pPr rtl="1"/>
          <a:endParaRPr lang="ar-SA"/>
        </a:p>
      </dgm:t>
    </dgm:pt>
    <dgm:pt modelId="{2A6830BA-BE08-4AB0-BB3A-F8094C3707E1}" type="pres">
      <dgm:prSet presAssocID="{DAED160D-432F-4801-BB72-E68A3DF4D820}" presName="descendantText" presStyleLbl="alignAccFollowNode1" presStyleIdx="0" presStyleCnt="3">
        <dgm:presLayoutVars>
          <dgm:bulletEnabled val="1"/>
        </dgm:presLayoutVars>
      </dgm:prSet>
      <dgm:spPr/>
      <dgm:t>
        <a:bodyPr/>
        <a:lstStyle/>
        <a:p>
          <a:pPr rtl="1"/>
          <a:endParaRPr lang="ar-SA"/>
        </a:p>
      </dgm:t>
    </dgm:pt>
    <dgm:pt modelId="{F8D33C55-55A6-40BC-BB9B-785CAF3D09EE}" type="pres">
      <dgm:prSet presAssocID="{80C5B199-B06D-4591-AB44-FA0B4B545C39}" presName="sp" presStyleCnt="0"/>
      <dgm:spPr/>
    </dgm:pt>
    <dgm:pt modelId="{40A10018-8CDA-424F-870D-AA9B1C833CC2}" type="pres">
      <dgm:prSet presAssocID="{B59B35CD-1280-4F0D-B4A4-4AFE696CAB6D}" presName="linNode" presStyleCnt="0"/>
      <dgm:spPr/>
    </dgm:pt>
    <dgm:pt modelId="{F8BA4725-3F96-4E74-9B31-2E026BF7765D}" type="pres">
      <dgm:prSet presAssocID="{B59B35CD-1280-4F0D-B4A4-4AFE696CAB6D}" presName="parentText" presStyleLbl="node1" presStyleIdx="1" presStyleCnt="3">
        <dgm:presLayoutVars>
          <dgm:chMax val="1"/>
          <dgm:bulletEnabled val="1"/>
        </dgm:presLayoutVars>
      </dgm:prSet>
      <dgm:spPr/>
      <dgm:t>
        <a:bodyPr/>
        <a:lstStyle/>
        <a:p>
          <a:pPr rtl="1"/>
          <a:endParaRPr lang="ar-SA"/>
        </a:p>
      </dgm:t>
    </dgm:pt>
    <dgm:pt modelId="{3DB211A8-D658-4275-8AEF-D0D96CC38F39}" type="pres">
      <dgm:prSet presAssocID="{B59B35CD-1280-4F0D-B4A4-4AFE696CAB6D}" presName="descendantText" presStyleLbl="alignAccFollowNode1" presStyleIdx="1" presStyleCnt="3">
        <dgm:presLayoutVars>
          <dgm:bulletEnabled val="1"/>
        </dgm:presLayoutVars>
      </dgm:prSet>
      <dgm:spPr/>
      <dgm:t>
        <a:bodyPr/>
        <a:lstStyle/>
        <a:p>
          <a:pPr rtl="1"/>
          <a:endParaRPr lang="ar-SA"/>
        </a:p>
      </dgm:t>
    </dgm:pt>
    <dgm:pt modelId="{40BAADF1-2DEB-4A0F-A3E5-8BBE0C51F8B1}" type="pres">
      <dgm:prSet presAssocID="{1FE2CC6F-B814-4424-BD1E-E1461A4728F1}" presName="sp" presStyleCnt="0"/>
      <dgm:spPr/>
    </dgm:pt>
    <dgm:pt modelId="{F138DF0C-7A88-4AEE-AE22-01C6E9E4DC24}" type="pres">
      <dgm:prSet presAssocID="{EE482950-CC8D-4144-92FD-63678DF0CE76}" presName="linNode" presStyleCnt="0"/>
      <dgm:spPr/>
    </dgm:pt>
    <dgm:pt modelId="{73C30F4C-C949-4108-BE9B-3EAFCFF26E5D}" type="pres">
      <dgm:prSet presAssocID="{EE482950-CC8D-4144-92FD-63678DF0CE76}" presName="parentText" presStyleLbl="node1" presStyleIdx="2" presStyleCnt="3">
        <dgm:presLayoutVars>
          <dgm:chMax val="1"/>
          <dgm:bulletEnabled val="1"/>
        </dgm:presLayoutVars>
      </dgm:prSet>
      <dgm:spPr/>
      <dgm:t>
        <a:bodyPr/>
        <a:lstStyle/>
        <a:p>
          <a:pPr rtl="1"/>
          <a:endParaRPr lang="ar-SA"/>
        </a:p>
      </dgm:t>
    </dgm:pt>
    <dgm:pt modelId="{7BF279C5-CBE9-4098-9EF1-2E1673B6541D}" type="pres">
      <dgm:prSet presAssocID="{EE482950-CC8D-4144-92FD-63678DF0CE76}" presName="descendantText" presStyleLbl="alignAccFollowNode1" presStyleIdx="2" presStyleCnt="3">
        <dgm:presLayoutVars>
          <dgm:bulletEnabled val="1"/>
        </dgm:presLayoutVars>
      </dgm:prSet>
      <dgm:spPr/>
      <dgm:t>
        <a:bodyPr/>
        <a:lstStyle/>
        <a:p>
          <a:pPr rtl="1"/>
          <a:endParaRPr lang="ar-SA"/>
        </a:p>
      </dgm:t>
    </dgm:pt>
  </dgm:ptLst>
  <dgm:cxnLst>
    <dgm:cxn modelId="{F6758530-8B22-446B-AFCC-4EBEFB69B040}" srcId="{DAED160D-432F-4801-BB72-E68A3DF4D820}" destId="{7AB30145-2CC8-4554-81A2-FA452600D8E2}" srcOrd="1" destOrd="0" parTransId="{73624E42-7CE6-4C09-895A-A8718B0F7304}" sibTransId="{62EEEAA7-C2CF-43DE-88E9-89C9665BF5C9}"/>
    <dgm:cxn modelId="{0E3FC7DB-3F88-487C-9777-3FD7CC01E3FB}" srcId="{EE482950-CC8D-4144-92FD-63678DF0CE76}" destId="{94FCE985-A10C-4386-AA85-CD2721C298B7}" srcOrd="1" destOrd="0" parTransId="{AAEC5BCC-1108-4FE8-8F5E-F4AD03891185}" sibTransId="{1B41565A-A6CC-426A-AE25-AEE5F04299D8}"/>
    <dgm:cxn modelId="{C6EFA7F3-DABF-409D-9E3E-A30E6E1ADDB3}" type="presOf" srcId="{EE482950-CC8D-4144-92FD-63678DF0CE76}" destId="{73C30F4C-C949-4108-BE9B-3EAFCFF26E5D}" srcOrd="0" destOrd="0" presId="urn:microsoft.com/office/officeart/2005/8/layout/vList5"/>
    <dgm:cxn modelId="{ACEB00BE-80F8-4EA8-9BA7-B80874820279}" type="presOf" srcId="{94FCE985-A10C-4386-AA85-CD2721C298B7}" destId="{7BF279C5-CBE9-4098-9EF1-2E1673B6541D}" srcOrd="0" destOrd="1" presId="urn:microsoft.com/office/officeart/2005/8/layout/vList5"/>
    <dgm:cxn modelId="{7D028CA8-2943-4124-A94B-8732A3FDA92A}" type="presOf" srcId="{383AF13D-BFCE-4F49-A6A2-3934BF3B67C0}" destId="{D12FB1F1-95EC-4BB4-9699-38EE08E0F527}" srcOrd="0" destOrd="0" presId="urn:microsoft.com/office/officeart/2005/8/layout/vList5"/>
    <dgm:cxn modelId="{76794968-9DA7-4F53-B9D1-5E4B288B4CBF}" srcId="{EE482950-CC8D-4144-92FD-63678DF0CE76}" destId="{688FB195-E84B-4C71-9D63-7EB838F91904}" srcOrd="0" destOrd="0" parTransId="{EC6A7F2E-6828-4318-BCFD-C5CAEA3A7574}" sibTransId="{55E01881-FF06-47FB-B151-06358C14150F}"/>
    <dgm:cxn modelId="{336D2617-0904-4EEC-AF9B-23530FCF3B93}" srcId="{B59B35CD-1280-4F0D-B4A4-4AFE696CAB6D}" destId="{D30E323D-5B4A-44C3-9495-0CF70866960F}" srcOrd="0" destOrd="0" parTransId="{90B772F0-71D6-4BAE-81B9-5C408BB480E3}" sibTransId="{A6E283A3-D3DA-49BA-B3A4-BA5C26C692AF}"/>
    <dgm:cxn modelId="{8AE7286D-8E99-4F6E-97A0-72731B061495}" type="presOf" srcId="{68D58106-E105-45E6-8C2B-9E1DD246897A}" destId="{2A6830BA-BE08-4AB0-BB3A-F8094C3707E1}" srcOrd="0" destOrd="0" presId="urn:microsoft.com/office/officeart/2005/8/layout/vList5"/>
    <dgm:cxn modelId="{1077F19D-58D0-44EA-9B4A-136923C0B554}" srcId="{B59B35CD-1280-4F0D-B4A4-4AFE696CAB6D}" destId="{B0D0C709-5602-4C1B-9376-82115D15BBD1}" srcOrd="1" destOrd="0" parTransId="{E155EA39-0398-4D4D-B26D-DF1CC3736FB5}" sibTransId="{B082F45E-F1B8-472A-951E-9E0226396B81}"/>
    <dgm:cxn modelId="{7B1EEA1B-9D5C-41AF-ACE7-134AAFE18900}" srcId="{383AF13D-BFCE-4F49-A6A2-3934BF3B67C0}" destId="{B59B35CD-1280-4F0D-B4A4-4AFE696CAB6D}" srcOrd="1" destOrd="0" parTransId="{B715E1BC-2B99-47EC-B9C3-B93FB723A4FC}" sibTransId="{1FE2CC6F-B814-4424-BD1E-E1461A4728F1}"/>
    <dgm:cxn modelId="{8978488F-9445-4A05-9D9A-DC619DBD8336}" type="presOf" srcId="{D30E323D-5B4A-44C3-9495-0CF70866960F}" destId="{3DB211A8-D658-4275-8AEF-D0D96CC38F39}" srcOrd="0" destOrd="0" presId="urn:microsoft.com/office/officeart/2005/8/layout/vList5"/>
    <dgm:cxn modelId="{6680CA32-911C-407C-97FD-159CC8AA63B5}" srcId="{383AF13D-BFCE-4F49-A6A2-3934BF3B67C0}" destId="{EE482950-CC8D-4144-92FD-63678DF0CE76}" srcOrd="2" destOrd="0" parTransId="{6E1340C5-3CB2-4249-A585-9CFCF6C1F7BC}" sibTransId="{F90D3BE6-00F6-472A-B1D2-3381149F493E}"/>
    <dgm:cxn modelId="{D1BB3D07-68BC-487F-826D-085CFC37D9C0}" type="presOf" srcId="{DAED160D-432F-4801-BB72-E68A3DF4D820}" destId="{27B943BB-7F89-49B4-83FB-A60D9E7AB537}" srcOrd="0" destOrd="0" presId="urn:microsoft.com/office/officeart/2005/8/layout/vList5"/>
    <dgm:cxn modelId="{2EC7E442-3469-4DD6-86A4-92C1CC91AF83}" type="presOf" srcId="{7AB30145-2CC8-4554-81A2-FA452600D8E2}" destId="{2A6830BA-BE08-4AB0-BB3A-F8094C3707E1}" srcOrd="0" destOrd="1" presId="urn:microsoft.com/office/officeart/2005/8/layout/vList5"/>
    <dgm:cxn modelId="{2F4A3203-972F-4A39-BB7C-5FB1F1B8A82F}" type="presOf" srcId="{B0D0C709-5602-4C1B-9376-82115D15BBD1}" destId="{3DB211A8-D658-4275-8AEF-D0D96CC38F39}" srcOrd="0" destOrd="1" presId="urn:microsoft.com/office/officeart/2005/8/layout/vList5"/>
    <dgm:cxn modelId="{E630C842-B63B-4281-92DA-336072492C94}" srcId="{DAED160D-432F-4801-BB72-E68A3DF4D820}" destId="{68D58106-E105-45E6-8C2B-9E1DD246897A}" srcOrd="0" destOrd="0" parTransId="{4B9904BF-14E5-4854-8AD0-C493BF44B0FD}" sibTransId="{66FD6EC2-36F3-49A6-8E1A-ED2F1F706C85}"/>
    <dgm:cxn modelId="{2F0C5C7A-9661-4110-B161-0C4B54E05B0E}" type="presOf" srcId="{B59B35CD-1280-4F0D-B4A4-4AFE696CAB6D}" destId="{F8BA4725-3F96-4E74-9B31-2E026BF7765D}" srcOrd="0" destOrd="0" presId="urn:microsoft.com/office/officeart/2005/8/layout/vList5"/>
    <dgm:cxn modelId="{9BE5B0CA-8BA5-46F7-9D1B-93C7803394E8}" type="presOf" srcId="{688FB195-E84B-4C71-9D63-7EB838F91904}" destId="{7BF279C5-CBE9-4098-9EF1-2E1673B6541D}" srcOrd="0" destOrd="0" presId="urn:microsoft.com/office/officeart/2005/8/layout/vList5"/>
    <dgm:cxn modelId="{8AE286FC-8D80-446A-83C8-4C329A190F80}" srcId="{383AF13D-BFCE-4F49-A6A2-3934BF3B67C0}" destId="{DAED160D-432F-4801-BB72-E68A3DF4D820}" srcOrd="0" destOrd="0" parTransId="{A9339DD1-DBD6-467F-A584-9D7A0FC1CF88}" sibTransId="{80C5B199-B06D-4591-AB44-FA0B4B545C39}"/>
    <dgm:cxn modelId="{F0C8BF37-D9C3-40C1-83FD-8098199540A6}" type="presParOf" srcId="{D12FB1F1-95EC-4BB4-9699-38EE08E0F527}" destId="{A726ABBF-61ED-4827-85D8-7C190FD8BE72}" srcOrd="0" destOrd="0" presId="urn:microsoft.com/office/officeart/2005/8/layout/vList5"/>
    <dgm:cxn modelId="{834374F9-6927-4BD3-8677-ED5F78DF98DF}" type="presParOf" srcId="{A726ABBF-61ED-4827-85D8-7C190FD8BE72}" destId="{27B943BB-7F89-49B4-83FB-A60D9E7AB537}" srcOrd="0" destOrd="0" presId="urn:microsoft.com/office/officeart/2005/8/layout/vList5"/>
    <dgm:cxn modelId="{9D12DB73-5573-4D80-9C17-E601FEDFBAB2}" type="presParOf" srcId="{A726ABBF-61ED-4827-85D8-7C190FD8BE72}" destId="{2A6830BA-BE08-4AB0-BB3A-F8094C3707E1}" srcOrd="1" destOrd="0" presId="urn:microsoft.com/office/officeart/2005/8/layout/vList5"/>
    <dgm:cxn modelId="{98EBA110-EC2C-4A4D-8ADA-946E8A502756}" type="presParOf" srcId="{D12FB1F1-95EC-4BB4-9699-38EE08E0F527}" destId="{F8D33C55-55A6-40BC-BB9B-785CAF3D09EE}" srcOrd="1" destOrd="0" presId="urn:microsoft.com/office/officeart/2005/8/layout/vList5"/>
    <dgm:cxn modelId="{A50FFE3D-EC09-4464-BCA0-7C39A9C50579}" type="presParOf" srcId="{D12FB1F1-95EC-4BB4-9699-38EE08E0F527}" destId="{40A10018-8CDA-424F-870D-AA9B1C833CC2}" srcOrd="2" destOrd="0" presId="urn:microsoft.com/office/officeart/2005/8/layout/vList5"/>
    <dgm:cxn modelId="{475D76BA-2A84-4749-A7B6-120EF37A346C}" type="presParOf" srcId="{40A10018-8CDA-424F-870D-AA9B1C833CC2}" destId="{F8BA4725-3F96-4E74-9B31-2E026BF7765D}" srcOrd="0" destOrd="0" presId="urn:microsoft.com/office/officeart/2005/8/layout/vList5"/>
    <dgm:cxn modelId="{1BA9D466-9307-4BCD-A51E-4B4ABD98B8F0}" type="presParOf" srcId="{40A10018-8CDA-424F-870D-AA9B1C833CC2}" destId="{3DB211A8-D658-4275-8AEF-D0D96CC38F39}" srcOrd="1" destOrd="0" presId="urn:microsoft.com/office/officeart/2005/8/layout/vList5"/>
    <dgm:cxn modelId="{A3B7A231-BD2D-4E83-835E-F5F7EB691986}" type="presParOf" srcId="{D12FB1F1-95EC-4BB4-9699-38EE08E0F527}" destId="{40BAADF1-2DEB-4A0F-A3E5-8BBE0C51F8B1}" srcOrd="3" destOrd="0" presId="urn:microsoft.com/office/officeart/2005/8/layout/vList5"/>
    <dgm:cxn modelId="{91B40106-B1B1-48AE-8D5E-1A070061077D}" type="presParOf" srcId="{D12FB1F1-95EC-4BB4-9699-38EE08E0F527}" destId="{F138DF0C-7A88-4AEE-AE22-01C6E9E4DC24}" srcOrd="4" destOrd="0" presId="urn:microsoft.com/office/officeart/2005/8/layout/vList5"/>
    <dgm:cxn modelId="{6ADA0483-789F-42FB-895F-B9CC9B3461F0}" type="presParOf" srcId="{F138DF0C-7A88-4AEE-AE22-01C6E9E4DC24}" destId="{73C30F4C-C949-4108-BE9B-3EAFCFF26E5D}" srcOrd="0" destOrd="0" presId="urn:microsoft.com/office/officeart/2005/8/layout/vList5"/>
    <dgm:cxn modelId="{A700D222-81C7-401D-9BFF-125C6F0E518E}" type="presParOf" srcId="{F138DF0C-7A88-4AEE-AE22-01C6E9E4DC24}" destId="{7BF279C5-CBE9-4098-9EF1-2E1673B6541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FFF9A8-A060-4FD1-AC23-964287006689}" type="doc">
      <dgm:prSet loTypeId="urn:microsoft.com/office/officeart/2005/8/layout/gear1" loCatId="cycle" qsTypeId="urn:microsoft.com/office/officeart/2005/8/quickstyle/simple1" qsCatId="simple" csTypeId="urn:microsoft.com/office/officeart/2005/8/colors/colorful3" csCatId="colorful" phldr="1"/>
      <dgm:spPr/>
    </dgm:pt>
    <dgm:pt modelId="{A8CB974B-E80C-4C1C-8AF7-6D0E9EBE3110}">
      <dgm:prSet phldrT="[نص]"/>
      <dgm:spPr/>
      <dgm:t>
        <a:bodyPr/>
        <a:lstStyle/>
        <a:p>
          <a:pPr rtl="1"/>
          <a:r>
            <a:rPr lang="ar-SA" b="1" dirty="0" smtClean="0"/>
            <a:t>النظام التربوي</a:t>
          </a:r>
          <a:endParaRPr lang="ar-SA" b="1" dirty="0"/>
        </a:p>
      </dgm:t>
    </dgm:pt>
    <dgm:pt modelId="{77C301EB-ADAA-4863-8041-A6E13D4A795A}" type="parTrans" cxnId="{AE7D3283-A8B6-45FA-A399-75060E5DE268}">
      <dgm:prSet/>
      <dgm:spPr/>
      <dgm:t>
        <a:bodyPr/>
        <a:lstStyle/>
        <a:p>
          <a:pPr rtl="1"/>
          <a:endParaRPr lang="ar-SA"/>
        </a:p>
      </dgm:t>
    </dgm:pt>
    <dgm:pt modelId="{56692996-5F8D-4CE7-BE1F-FDCF5F2E78EE}" type="sibTrans" cxnId="{AE7D3283-A8B6-45FA-A399-75060E5DE268}">
      <dgm:prSet/>
      <dgm:spPr/>
      <dgm:t>
        <a:bodyPr/>
        <a:lstStyle/>
        <a:p>
          <a:pPr rtl="1"/>
          <a:endParaRPr lang="ar-SA"/>
        </a:p>
      </dgm:t>
    </dgm:pt>
    <dgm:pt modelId="{CFEC8080-FC4F-4FD5-BFD7-0312AB5B56FA}" type="pres">
      <dgm:prSet presAssocID="{D4FFF9A8-A060-4FD1-AC23-964287006689}" presName="composite" presStyleCnt="0">
        <dgm:presLayoutVars>
          <dgm:chMax val="3"/>
          <dgm:animLvl val="lvl"/>
          <dgm:resizeHandles val="exact"/>
        </dgm:presLayoutVars>
      </dgm:prSet>
      <dgm:spPr/>
    </dgm:pt>
    <dgm:pt modelId="{8220C4FB-A7CF-4ADA-AD1B-B4BA2659971A}" type="pres">
      <dgm:prSet presAssocID="{A8CB974B-E80C-4C1C-8AF7-6D0E9EBE3110}" presName="gear1" presStyleLbl="node1" presStyleIdx="0" presStyleCnt="1" custScaleX="267020" custScaleY="181818">
        <dgm:presLayoutVars>
          <dgm:chMax val="1"/>
          <dgm:bulletEnabled val="1"/>
        </dgm:presLayoutVars>
      </dgm:prSet>
      <dgm:spPr/>
      <dgm:t>
        <a:bodyPr/>
        <a:lstStyle/>
        <a:p>
          <a:pPr rtl="1"/>
          <a:endParaRPr lang="ar-SA"/>
        </a:p>
      </dgm:t>
    </dgm:pt>
    <dgm:pt modelId="{FCCEFE66-D627-425E-B790-FFE179807395}" type="pres">
      <dgm:prSet presAssocID="{A8CB974B-E80C-4C1C-8AF7-6D0E9EBE3110}" presName="gear1srcNode" presStyleLbl="node1" presStyleIdx="0" presStyleCnt="1"/>
      <dgm:spPr/>
      <dgm:t>
        <a:bodyPr/>
        <a:lstStyle/>
        <a:p>
          <a:pPr rtl="1"/>
          <a:endParaRPr lang="ar-SA"/>
        </a:p>
      </dgm:t>
    </dgm:pt>
    <dgm:pt modelId="{87AE6C5A-B348-489D-8308-8BDC615A407C}" type="pres">
      <dgm:prSet presAssocID="{A8CB974B-E80C-4C1C-8AF7-6D0E9EBE3110}" presName="gear1dstNode" presStyleLbl="node1" presStyleIdx="0" presStyleCnt="1"/>
      <dgm:spPr/>
      <dgm:t>
        <a:bodyPr/>
        <a:lstStyle/>
        <a:p>
          <a:pPr rtl="1"/>
          <a:endParaRPr lang="ar-SA"/>
        </a:p>
      </dgm:t>
    </dgm:pt>
    <dgm:pt modelId="{95CFC2EF-F436-4513-841D-06B6D6D1DDA4}" type="pres">
      <dgm:prSet presAssocID="{56692996-5F8D-4CE7-BE1F-FDCF5F2E78EE}" presName="connector1" presStyleLbl="sibTrans2D1" presStyleIdx="0" presStyleCnt="1"/>
      <dgm:spPr/>
      <dgm:t>
        <a:bodyPr/>
        <a:lstStyle/>
        <a:p>
          <a:pPr rtl="1"/>
          <a:endParaRPr lang="ar-SA"/>
        </a:p>
      </dgm:t>
    </dgm:pt>
  </dgm:ptLst>
  <dgm:cxnLst>
    <dgm:cxn modelId="{D234B0EC-0C9D-4454-A529-DFE033FB33A7}" type="presOf" srcId="{A8CB974B-E80C-4C1C-8AF7-6D0E9EBE3110}" destId="{8220C4FB-A7CF-4ADA-AD1B-B4BA2659971A}" srcOrd="0" destOrd="0" presId="urn:microsoft.com/office/officeart/2005/8/layout/gear1"/>
    <dgm:cxn modelId="{DBDDA0AA-33A6-4A08-B41F-CB0D36098EC0}" type="presOf" srcId="{D4FFF9A8-A060-4FD1-AC23-964287006689}" destId="{CFEC8080-FC4F-4FD5-BFD7-0312AB5B56FA}" srcOrd="0" destOrd="0" presId="urn:microsoft.com/office/officeart/2005/8/layout/gear1"/>
    <dgm:cxn modelId="{B513109F-58BC-4F9C-8ADD-42C5CF8837A7}" type="presOf" srcId="{A8CB974B-E80C-4C1C-8AF7-6D0E9EBE3110}" destId="{FCCEFE66-D627-425E-B790-FFE179807395}" srcOrd="1" destOrd="0" presId="urn:microsoft.com/office/officeart/2005/8/layout/gear1"/>
    <dgm:cxn modelId="{1387AE9F-6EBF-4F56-B0B2-DBEF9B9026C3}" type="presOf" srcId="{56692996-5F8D-4CE7-BE1F-FDCF5F2E78EE}" destId="{95CFC2EF-F436-4513-841D-06B6D6D1DDA4}" srcOrd="0" destOrd="0" presId="urn:microsoft.com/office/officeart/2005/8/layout/gear1"/>
    <dgm:cxn modelId="{98606E3B-C859-4B41-9DCB-0CCC72813735}" type="presOf" srcId="{A8CB974B-E80C-4C1C-8AF7-6D0E9EBE3110}" destId="{87AE6C5A-B348-489D-8308-8BDC615A407C}" srcOrd="2" destOrd="0" presId="urn:microsoft.com/office/officeart/2005/8/layout/gear1"/>
    <dgm:cxn modelId="{AE7D3283-A8B6-45FA-A399-75060E5DE268}" srcId="{D4FFF9A8-A060-4FD1-AC23-964287006689}" destId="{A8CB974B-E80C-4C1C-8AF7-6D0E9EBE3110}" srcOrd="0" destOrd="0" parTransId="{77C301EB-ADAA-4863-8041-A6E13D4A795A}" sibTransId="{56692996-5F8D-4CE7-BE1F-FDCF5F2E78EE}"/>
    <dgm:cxn modelId="{7CE27F5A-39DF-418B-B2CC-BB47299A7402}" type="presParOf" srcId="{CFEC8080-FC4F-4FD5-BFD7-0312AB5B56FA}" destId="{8220C4FB-A7CF-4ADA-AD1B-B4BA2659971A}" srcOrd="0" destOrd="0" presId="urn:microsoft.com/office/officeart/2005/8/layout/gear1"/>
    <dgm:cxn modelId="{2753CE03-2DE1-4DCF-9836-CF9453D6A6E1}" type="presParOf" srcId="{CFEC8080-FC4F-4FD5-BFD7-0312AB5B56FA}" destId="{FCCEFE66-D627-425E-B790-FFE179807395}" srcOrd="1" destOrd="0" presId="urn:microsoft.com/office/officeart/2005/8/layout/gear1"/>
    <dgm:cxn modelId="{B0095172-B0F9-4EC6-84E7-4C58B8BB9196}" type="presParOf" srcId="{CFEC8080-FC4F-4FD5-BFD7-0312AB5B56FA}" destId="{87AE6C5A-B348-489D-8308-8BDC615A407C}" srcOrd="2" destOrd="0" presId="urn:microsoft.com/office/officeart/2005/8/layout/gear1"/>
    <dgm:cxn modelId="{1CC3D04E-E601-4106-884C-9B0A8ED7089E}" type="presParOf" srcId="{CFEC8080-FC4F-4FD5-BFD7-0312AB5B56FA}" destId="{95CFC2EF-F436-4513-841D-06B6D6D1DDA4}" srcOrd="3"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049E2F6-27FE-4C40-941B-CDC6F54B085F}"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pPr rtl="1"/>
          <a:endParaRPr lang="ar-SA"/>
        </a:p>
      </dgm:t>
    </dgm:pt>
    <dgm:pt modelId="{242C5C4E-93FD-440E-99A4-D954582AC2AC}">
      <dgm:prSet phldrT="[نص]"/>
      <dgm:spPr/>
      <dgm:t>
        <a:bodyPr/>
        <a:lstStyle/>
        <a:p>
          <a:pPr rtl="1"/>
          <a:r>
            <a:rPr lang="ar-SA" dirty="0" smtClean="0"/>
            <a:t>مجموعة من العمليات التي توجه نحو اكتساب التعليم</a:t>
          </a:r>
          <a:endParaRPr lang="ar-SA" dirty="0"/>
        </a:p>
      </dgm:t>
    </dgm:pt>
    <dgm:pt modelId="{EF82EC6F-B915-48DB-8370-D77843BC0ED0}" type="parTrans" cxnId="{03142691-B6D2-48CA-8093-DE1202BE93DD}">
      <dgm:prSet/>
      <dgm:spPr/>
      <dgm:t>
        <a:bodyPr/>
        <a:lstStyle/>
        <a:p>
          <a:pPr rtl="1"/>
          <a:endParaRPr lang="ar-SA"/>
        </a:p>
      </dgm:t>
    </dgm:pt>
    <dgm:pt modelId="{46598727-FD81-4084-9007-7E4A65E81B41}" type="sibTrans" cxnId="{03142691-B6D2-48CA-8093-DE1202BE93DD}">
      <dgm:prSet/>
      <dgm:spPr/>
      <dgm:t>
        <a:bodyPr/>
        <a:lstStyle/>
        <a:p>
          <a:pPr rtl="1"/>
          <a:endParaRPr lang="ar-SA"/>
        </a:p>
      </dgm:t>
    </dgm:pt>
    <dgm:pt modelId="{906894E0-B763-4D11-B003-6D694A26B23E}">
      <dgm:prSet phldrT="[نص]"/>
      <dgm:spPr/>
      <dgm:t>
        <a:bodyPr/>
        <a:lstStyle/>
        <a:p>
          <a:pPr rtl="1"/>
          <a:r>
            <a:rPr lang="ar-SA" dirty="0" smtClean="0"/>
            <a:t>التدريب الرسمي الذي يتم بطريقة شعورية منظمة</a:t>
          </a:r>
          <a:endParaRPr lang="ar-SA" dirty="0"/>
        </a:p>
      </dgm:t>
    </dgm:pt>
    <dgm:pt modelId="{DAAF7457-86DC-443E-8429-4245D86853D1}" type="parTrans" cxnId="{F8845FD7-811B-440C-8811-F5C4E5D2A236}">
      <dgm:prSet/>
      <dgm:spPr/>
      <dgm:t>
        <a:bodyPr/>
        <a:lstStyle/>
        <a:p>
          <a:pPr rtl="1"/>
          <a:endParaRPr lang="ar-SA"/>
        </a:p>
      </dgm:t>
    </dgm:pt>
    <dgm:pt modelId="{EE03142D-2072-415F-AB03-7ABA8E697D3B}" type="sibTrans" cxnId="{F8845FD7-811B-440C-8811-F5C4E5D2A236}">
      <dgm:prSet/>
      <dgm:spPr/>
      <dgm:t>
        <a:bodyPr/>
        <a:lstStyle/>
        <a:p>
          <a:pPr rtl="1"/>
          <a:endParaRPr lang="ar-SA"/>
        </a:p>
      </dgm:t>
    </dgm:pt>
    <dgm:pt modelId="{4BEB872D-E9ED-439F-8000-DEB3CAA7CDCF}">
      <dgm:prSet phldrT="[نص]"/>
      <dgm:spPr/>
      <dgm:t>
        <a:bodyPr/>
        <a:lstStyle/>
        <a:p>
          <a:pPr algn="just" rtl="1"/>
          <a:r>
            <a:rPr lang="ar-SA" dirty="0" smtClean="0"/>
            <a:t>عملية النقل الرسمية أو غير الرسمية للمعرفة التي يتم اختيارها وللمهارات وللقيم اللازمة لإعداد الأفراد كي يصبح لهم عضوية فعالة داخل المجتمع</a:t>
          </a:r>
          <a:endParaRPr lang="ar-SA" dirty="0"/>
        </a:p>
      </dgm:t>
    </dgm:pt>
    <dgm:pt modelId="{A4E297FA-6618-4083-A22A-CECD21DD4D9D}" type="parTrans" cxnId="{78619633-874F-42E7-9C79-E368622CBF8A}">
      <dgm:prSet/>
      <dgm:spPr/>
      <dgm:t>
        <a:bodyPr/>
        <a:lstStyle/>
        <a:p>
          <a:pPr rtl="1"/>
          <a:endParaRPr lang="ar-SA"/>
        </a:p>
      </dgm:t>
    </dgm:pt>
    <dgm:pt modelId="{A73D54D7-D6C0-4ACB-81C8-557AAC7AD1E1}" type="sibTrans" cxnId="{78619633-874F-42E7-9C79-E368622CBF8A}">
      <dgm:prSet/>
      <dgm:spPr/>
      <dgm:t>
        <a:bodyPr/>
        <a:lstStyle/>
        <a:p>
          <a:pPr rtl="1"/>
          <a:endParaRPr lang="ar-SA"/>
        </a:p>
      </dgm:t>
    </dgm:pt>
    <dgm:pt modelId="{9AD7E4DB-FC0B-4C5A-95DC-658AC03A17DA}" type="pres">
      <dgm:prSet presAssocID="{A049E2F6-27FE-4C40-941B-CDC6F54B085F}" presName="diagram" presStyleCnt="0">
        <dgm:presLayoutVars>
          <dgm:dir/>
          <dgm:resizeHandles val="exact"/>
        </dgm:presLayoutVars>
      </dgm:prSet>
      <dgm:spPr/>
      <dgm:t>
        <a:bodyPr/>
        <a:lstStyle/>
        <a:p>
          <a:pPr rtl="1"/>
          <a:endParaRPr lang="ar-SA"/>
        </a:p>
      </dgm:t>
    </dgm:pt>
    <dgm:pt modelId="{199A8CED-9FA2-4A99-8EB6-950DC2E3917C}" type="pres">
      <dgm:prSet presAssocID="{242C5C4E-93FD-440E-99A4-D954582AC2AC}" presName="node" presStyleLbl="node1" presStyleIdx="0" presStyleCnt="3">
        <dgm:presLayoutVars>
          <dgm:bulletEnabled val="1"/>
        </dgm:presLayoutVars>
      </dgm:prSet>
      <dgm:spPr/>
      <dgm:t>
        <a:bodyPr/>
        <a:lstStyle/>
        <a:p>
          <a:pPr rtl="1"/>
          <a:endParaRPr lang="ar-SA"/>
        </a:p>
      </dgm:t>
    </dgm:pt>
    <dgm:pt modelId="{64CAA3F3-5604-4F7A-A10B-2F9D54835461}" type="pres">
      <dgm:prSet presAssocID="{46598727-FD81-4084-9007-7E4A65E81B41}" presName="sibTrans" presStyleCnt="0"/>
      <dgm:spPr/>
    </dgm:pt>
    <dgm:pt modelId="{2E009FED-A340-44BC-98FA-5E030135B104}" type="pres">
      <dgm:prSet presAssocID="{906894E0-B763-4D11-B003-6D694A26B23E}" presName="node" presStyleLbl="node1" presStyleIdx="1" presStyleCnt="3">
        <dgm:presLayoutVars>
          <dgm:bulletEnabled val="1"/>
        </dgm:presLayoutVars>
      </dgm:prSet>
      <dgm:spPr/>
      <dgm:t>
        <a:bodyPr/>
        <a:lstStyle/>
        <a:p>
          <a:pPr rtl="1"/>
          <a:endParaRPr lang="ar-SA"/>
        </a:p>
      </dgm:t>
    </dgm:pt>
    <dgm:pt modelId="{755FD3DA-0D30-4D8D-8D50-349606EA6C3C}" type="pres">
      <dgm:prSet presAssocID="{EE03142D-2072-415F-AB03-7ABA8E697D3B}" presName="sibTrans" presStyleCnt="0"/>
      <dgm:spPr/>
    </dgm:pt>
    <dgm:pt modelId="{9C739D06-5BFE-48EB-8AC6-89D5298724E4}" type="pres">
      <dgm:prSet presAssocID="{4BEB872D-E9ED-439F-8000-DEB3CAA7CDCF}" presName="node" presStyleLbl="node1" presStyleIdx="2" presStyleCnt="3" custScaleX="240658">
        <dgm:presLayoutVars>
          <dgm:bulletEnabled val="1"/>
        </dgm:presLayoutVars>
      </dgm:prSet>
      <dgm:spPr/>
      <dgm:t>
        <a:bodyPr/>
        <a:lstStyle/>
        <a:p>
          <a:pPr rtl="1"/>
          <a:endParaRPr lang="ar-SA"/>
        </a:p>
      </dgm:t>
    </dgm:pt>
  </dgm:ptLst>
  <dgm:cxnLst>
    <dgm:cxn modelId="{092B5E73-F2F7-479F-83DE-B07D82D90CA0}" type="presOf" srcId="{242C5C4E-93FD-440E-99A4-D954582AC2AC}" destId="{199A8CED-9FA2-4A99-8EB6-950DC2E3917C}" srcOrd="0" destOrd="0" presId="urn:microsoft.com/office/officeart/2005/8/layout/default#1"/>
    <dgm:cxn modelId="{78619633-874F-42E7-9C79-E368622CBF8A}" srcId="{A049E2F6-27FE-4C40-941B-CDC6F54B085F}" destId="{4BEB872D-E9ED-439F-8000-DEB3CAA7CDCF}" srcOrd="2" destOrd="0" parTransId="{A4E297FA-6618-4083-A22A-CECD21DD4D9D}" sibTransId="{A73D54D7-D6C0-4ACB-81C8-557AAC7AD1E1}"/>
    <dgm:cxn modelId="{767D271A-C381-4077-B837-0FC7CE4EF3D1}" type="presOf" srcId="{906894E0-B763-4D11-B003-6D694A26B23E}" destId="{2E009FED-A340-44BC-98FA-5E030135B104}" srcOrd="0" destOrd="0" presId="urn:microsoft.com/office/officeart/2005/8/layout/default#1"/>
    <dgm:cxn modelId="{6D9F4DD8-435C-4E45-9FCA-0B7E400FA650}" type="presOf" srcId="{4BEB872D-E9ED-439F-8000-DEB3CAA7CDCF}" destId="{9C739D06-5BFE-48EB-8AC6-89D5298724E4}" srcOrd="0" destOrd="0" presId="urn:microsoft.com/office/officeart/2005/8/layout/default#1"/>
    <dgm:cxn modelId="{1BB174F8-8E46-4716-BCA7-C6D6E27ADC69}" type="presOf" srcId="{A049E2F6-27FE-4C40-941B-CDC6F54B085F}" destId="{9AD7E4DB-FC0B-4C5A-95DC-658AC03A17DA}" srcOrd="0" destOrd="0" presId="urn:microsoft.com/office/officeart/2005/8/layout/default#1"/>
    <dgm:cxn modelId="{03142691-B6D2-48CA-8093-DE1202BE93DD}" srcId="{A049E2F6-27FE-4C40-941B-CDC6F54B085F}" destId="{242C5C4E-93FD-440E-99A4-D954582AC2AC}" srcOrd="0" destOrd="0" parTransId="{EF82EC6F-B915-48DB-8370-D77843BC0ED0}" sibTransId="{46598727-FD81-4084-9007-7E4A65E81B41}"/>
    <dgm:cxn modelId="{F8845FD7-811B-440C-8811-F5C4E5D2A236}" srcId="{A049E2F6-27FE-4C40-941B-CDC6F54B085F}" destId="{906894E0-B763-4D11-B003-6D694A26B23E}" srcOrd="1" destOrd="0" parTransId="{DAAF7457-86DC-443E-8429-4245D86853D1}" sibTransId="{EE03142D-2072-415F-AB03-7ABA8E697D3B}"/>
    <dgm:cxn modelId="{36DECD71-5F3D-4473-B1C8-0CF4D3A991C5}" type="presParOf" srcId="{9AD7E4DB-FC0B-4C5A-95DC-658AC03A17DA}" destId="{199A8CED-9FA2-4A99-8EB6-950DC2E3917C}" srcOrd="0" destOrd="0" presId="urn:microsoft.com/office/officeart/2005/8/layout/default#1"/>
    <dgm:cxn modelId="{CC8F079F-AFAC-4535-81BD-2A6FD35C2C96}" type="presParOf" srcId="{9AD7E4DB-FC0B-4C5A-95DC-658AC03A17DA}" destId="{64CAA3F3-5604-4F7A-A10B-2F9D54835461}" srcOrd="1" destOrd="0" presId="urn:microsoft.com/office/officeart/2005/8/layout/default#1"/>
    <dgm:cxn modelId="{999EDCB9-7EEA-42A9-AC36-08665CAC4B67}" type="presParOf" srcId="{9AD7E4DB-FC0B-4C5A-95DC-658AC03A17DA}" destId="{2E009FED-A340-44BC-98FA-5E030135B104}" srcOrd="2" destOrd="0" presId="urn:microsoft.com/office/officeart/2005/8/layout/default#1"/>
    <dgm:cxn modelId="{13632315-9876-4968-8783-32F7388333F8}" type="presParOf" srcId="{9AD7E4DB-FC0B-4C5A-95DC-658AC03A17DA}" destId="{755FD3DA-0D30-4D8D-8D50-349606EA6C3C}" srcOrd="3" destOrd="0" presId="urn:microsoft.com/office/officeart/2005/8/layout/default#1"/>
    <dgm:cxn modelId="{27593A42-BE70-4FBE-8E49-226BBFAD05A1}" type="presParOf" srcId="{9AD7E4DB-FC0B-4C5A-95DC-658AC03A17DA}" destId="{9C739D06-5BFE-48EB-8AC6-89D5298724E4}"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1B485B1-C05A-481D-B9F2-EF8AFC4C77DF}" type="doc">
      <dgm:prSet loTypeId="urn:microsoft.com/office/officeart/2005/8/layout/process2" loCatId="process" qsTypeId="urn:microsoft.com/office/officeart/2005/8/quickstyle/simple1" qsCatId="simple" csTypeId="urn:microsoft.com/office/officeart/2005/8/colors/colorful2" csCatId="colorful" phldr="1"/>
      <dgm:spPr/>
    </dgm:pt>
    <dgm:pt modelId="{1F7F91B2-85EB-41ED-B821-C10C8A4E6CD9}">
      <dgm:prSet phldrT="[نص]"/>
      <dgm:spPr/>
      <dgm:t>
        <a:bodyPr/>
        <a:lstStyle/>
        <a:p>
          <a:pPr rtl="1"/>
          <a:r>
            <a:rPr lang="ar-SA" b="1" dirty="0" smtClean="0"/>
            <a:t>فالتربية الرسمية هي التي تتم داخل المدرسة، وهي نوع من التربية المدروسة والمقصودة التي تتم عن طريق المدرسين.</a:t>
          </a:r>
          <a:endParaRPr lang="ar-SA" dirty="0"/>
        </a:p>
      </dgm:t>
    </dgm:pt>
    <dgm:pt modelId="{E6C40186-050C-4697-AAD7-97434BCB8C5F}" type="parTrans" cxnId="{BD133981-7496-4522-8A39-50EBC610FD4E}">
      <dgm:prSet/>
      <dgm:spPr/>
      <dgm:t>
        <a:bodyPr/>
        <a:lstStyle/>
        <a:p>
          <a:pPr rtl="1"/>
          <a:endParaRPr lang="ar-SA"/>
        </a:p>
      </dgm:t>
    </dgm:pt>
    <dgm:pt modelId="{CE7ACBAD-0656-49E9-9BAA-04AAF0C09B1A}" type="sibTrans" cxnId="{BD133981-7496-4522-8A39-50EBC610FD4E}">
      <dgm:prSet/>
      <dgm:spPr/>
      <dgm:t>
        <a:bodyPr/>
        <a:lstStyle/>
        <a:p>
          <a:pPr rtl="1"/>
          <a:endParaRPr lang="ar-SA"/>
        </a:p>
      </dgm:t>
    </dgm:pt>
    <dgm:pt modelId="{3A8F1FF4-CBE3-436C-AF21-8E77E2412D5F}">
      <dgm:prSet phldrT="[نص]"/>
      <dgm:spPr/>
      <dgm:t>
        <a:bodyPr/>
        <a:lstStyle/>
        <a:p>
          <a:pPr rtl="1"/>
          <a:r>
            <a:rPr lang="ar-SA" b="1" dirty="0" smtClean="0"/>
            <a:t>أما التربية غير الرسمية، فهي التي تتم بطريقة غير مدروسة وغير مقصودة خارج نطاق المدرسة، عن طريق الأسرة، أو جماعات النظراء، ووسائل الاتصال الجماهيرية وعن طريق أية هيئة أخرى من هيئات التنشئة الاجتماعية.</a:t>
          </a:r>
          <a:endParaRPr lang="ar-SA" dirty="0"/>
        </a:p>
      </dgm:t>
    </dgm:pt>
    <dgm:pt modelId="{EAC8D561-68EA-434E-BCB9-48A2D95362B2}" type="parTrans" cxnId="{71E80896-9CBB-4285-A835-0B70CDAB487A}">
      <dgm:prSet/>
      <dgm:spPr/>
      <dgm:t>
        <a:bodyPr/>
        <a:lstStyle/>
        <a:p>
          <a:pPr rtl="1"/>
          <a:endParaRPr lang="ar-SA"/>
        </a:p>
      </dgm:t>
    </dgm:pt>
    <dgm:pt modelId="{8DFEF513-C8CC-4199-8353-422F5E89569D}" type="sibTrans" cxnId="{71E80896-9CBB-4285-A835-0B70CDAB487A}">
      <dgm:prSet/>
      <dgm:spPr/>
      <dgm:t>
        <a:bodyPr/>
        <a:lstStyle/>
        <a:p>
          <a:pPr rtl="1"/>
          <a:endParaRPr lang="ar-SA"/>
        </a:p>
      </dgm:t>
    </dgm:pt>
    <dgm:pt modelId="{45EC9288-1C35-4C8C-BBE8-A1B142C08E36}" type="pres">
      <dgm:prSet presAssocID="{A1B485B1-C05A-481D-B9F2-EF8AFC4C77DF}" presName="linearFlow" presStyleCnt="0">
        <dgm:presLayoutVars>
          <dgm:resizeHandles val="exact"/>
        </dgm:presLayoutVars>
      </dgm:prSet>
      <dgm:spPr/>
    </dgm:pt>
    <dgm:pt modelId="{3785E3BF-BF5F-4D6C-84F5-7B6007FCB3C9}" type="pres">
      <dgm:prSet presAssocID="{1F7F91B2-85EB-41ED-B821-C10C8A4E6CD9}" presName="node" presStyleLbl="node1" presStyleIdx="0" presStyleCnt="2" custScaleX="491239">
        <dgm:presLayoutVars>
          <dgm:bulletEnabled val="1"/>
        </dgm:presLayoutVars>
      </dgm:prSet>
      <dgm:spPr/>
      <dgm:t>
        <a:bodyPr/>
        <a:lstStyle/>
        <a:p>
          <a:pPr rtl="1"/>
          <a:endParaRPr lang="ar-SA"/>
        </a:p>
      </dgm:t>
    </dgm:pt>
    <dgm:pt modelId="{9B380E51-B9EA-4847-A197-75F4CDB1B7A9}" type="pres">
      <dgm:prSet presAssocID="{CE7ACBAD-0656-49E9-9BAA-04AAF0C09B1A}" presName="sibTrans" presStyleLbl="sibTrans2D1" presStyleIdx="0" presStyleCnt="1" custFlipHor="1" custScaleX="61531"/>
      <dgm:spPr/>
      <dgm:t>
        <a:bodyPr/>
        <a:lstStyle/>
        <a:p>
          <a:pPr rtl="1"/>
          <a:endParaRPr lang="ar-SA"/>
        </a:p>
      </dgm:t>
    </dgm:pt>
    <dgm:pt modelId="{61E7EBF9-2000-479B-87C6-B4AEB60DB496}" type="pres">
      <dgm:prSet presAssocID="{CE7ACBAD-0656-49E9-9BAA-04AAF0C09B1A}" presName="connectorText" presStyleLbl="sibTrans2D1" presStyleIdx="0" presStyleCnt="1"/>
      <dgm:spPr/>
      <dgm:t>
        <a:bodyPr/>
        <a:lstStyle/>
        <a:p>
          <a:pPr rtl="1"/>
          <a:endParaRPr lang="ar-SA"/>
        </a:p>
      </dgm:t>
    </dgm:pt>
    <dgm:pt modelId="{17EDF4F6-B502-41B6-B6B0-80B10EAAF4A3}" type="pres">
      <dgm:prSet presAssocID="{3A8F1FF4-CBE3-436C-AF21-8E77E2412D5F}" presName="node" presStyleLbl="node1" presStyleIdx="1" presStyleCnt="2" custScaleX="491239" custScaleY="180306">
        <dgm:presLayoutVars>
          <dgm:bulletEnabled val="1"/>
        </dgm:presLayoutVars>
      </dgm:prSet>
      <dgm:spPr/>
      <dgm:t>
        <a:bodyPr/>
        <a:lstStyle/>
        <a:p>
          <a:pPr rtl="1"/>
          <a:endParaRPr lang="ar-SA"/>
        </a:p>
      </dgm:t>
    </dgm:pt>
  </dgm:ptLst>
  <dgm:cxnLst>
    <dgm:cxn modelId="{ED1EB697-2AD9-4116-860F-F5F17893D4C3}" type="presOf" srcId="{CE7ACBAD-0656-49E9-9BAA-04AAF0C09B1A}" destId="{9B380E51-B9EA-4847-A197-75F4CDB1B7A9}" srcOrd="0" destOrd="0" presId="urn:microsoft.com/office/officeart/2005/8/layout/process2"/>
    <dgm:cxn modelId="{CAAB23C7-3115-4AD1-9BD8-753B3176F32A}" type="presOf" srcId="{CE7ACBAD-0656-49E9-9BAA-04AAF0C09B1A}" destId="{61E7EBF9-2000-479B-87C6-B4AEB60DB496}" srcOrd="1" destOrd="0" presId="urn:microsoft.com/office/officeart/2005/8/layout/process2"/>
    <dgm:cxn modelId="{3B03E643-E7A6-4110-AD08-77CBAAAC0F31}" type="presOf" srcId="{3A8F1FF4-CBE3-436C-AF21-8E77E2412D5F}" destId="{17EDF4F6-B502-41B6-B6B0-80B10EAAF4A3}" srcOrd="0" destOrd="0" presId="urn:microsoft.com/office/officeart/2005/8/layout/process2"/>
    <dgm:cxn modelId="{71E80896-9CBB-4285-A835-0B70CDAB487A}" srcId="{A1B485B1-C05A-481D-B9F2-EF8AFC4C77DF}" destId="{3A8F1FF4-CBE3-436C-AF21-8E77E2412D5F}" srcOrd="1" destOrd="0" parTransId="{EAC8D561-68EA-434E-BCB9-48A2D95362B2}" sibTransId="{8DFEF513-C8CC-4199-8353-422F5E89569D}"/>
    <dgm:cxn modelId="{BD133981-7496-4522-8A39-50EBC610FD4E}" srcId="{A1B485B1-C05A-481D-B9F2-EF8AFC4C77DF}" destId="{1F7F91B2-85EB-41ED-B821-C10C8A4E6CD9}" srcOrd="0" destOrd="0" parTransId="{E6C40186-050C-4697-AAD7-97434BCB8C5F}" sibTransId="{CE7ACBAD-0656-49E9-9BAA-04AAF0C09B1A}"/>
    <dgm:cxn modelId="{3E933DB6-B69D-4D05-BB22-96B3996C0093}" type="presOf" srcId="{1F7F91B2-85EB-41ED-B821-C10C8A4E6CD9}" destId="{3785E3BF-BF5F-4D6C-84F5-7B6007FCB3C9}" srcOrd="0" destOrd="0" presId="urn:microsoft.com/office/officeart/2005/8/layout/process2"/>
    <dgm:cxn modelId="{C698EE78-6830-4E01-8F03-02FD24167921}" type="presOf" srcId="{A1B485B1-C05A-481D-B9F2-EF8AFC4C77DF}" destId="{45EC9288-1C35-4C8C-BBE8-A1B142C08E36}" srcOrd="0" destOrd="0" presId="urn:microsoft.com/office/officeart/2005/8/layout/process2"/>
    <dgm:cxn modelId="{BA4459FB-EFBF-426B-AB97-EFCB15BF0F75}" type="presParOf" srcId="{45EC9288-1C35-4C8C-BBE8-A1B142C08E36}" destId="{3785E3BF-BF5F-4D6C-84F5-7B6007FCB3C9}" srcOrd="0" destOrd="0" presId="urn:microsoft.com/office/officeart/2005/8/layout/process2"/>
    <dgm:cxn modelId="{2CB16044-4557-4725-8CD5-2D29E8EF07CD}" type="presParOf" srcId="{45EC9288-1C35-4C8C-BBE8-A1B142C08E36}" destId="{9B380E51-B9EA-4847-A197-75F4CDB1B7A9}" srcOrd="1" destOrd="0" presId="urn:microsoft.com/office/officeart/2005/8/layout/process2"/>
    <dgm:cxn modelId="{808CBED6-EEA7-48AA-BDF4-0471B6A98A43}" type="presParOf" srcId="{9B380E51-B9EA-4847-A197-75F4CDB1B7A9}" destId="{61E7EBF9-2000-479B-87C6-B4AEB60DB496}" srcOrd="0" destOrd="0" presId="urn:microsoft.com/office/officeart/2005/8/layout/process2"/>
    <dgm:cxn modelId="{B41D875B-727B-4558-A546-D160A470D27C}" type="presParOf" srcId="{45EC9288-1C35-4C8C-BBE8-A1B142C08E36}" destId="{17EDF4F6-B502-41B6-B6B0-80B10EAAF4A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EA9A03-6E21-44A5-AEE6-436E2610DC5A}" type="doc">
      <dgm:prSet loTypeId="urn:microsoft.com/office/officeart/2005/8/layout/pyramid2" loCatId="list" qsTypeId="urn:microsoft.com/office/officeart/2005/8/quickstyle/simple1" qsCatId="simple" csTypeId="urn:microsoft.com/office/officeart/2005/8/colors/colorful3" csCatId="colorful" phldr="1"/>
      <dgm:spPr/>
    </dgm:pt>
    <dgm:pt modelId="{E34432DE-45A2-421B-A6C5-33F845652022}">
      <dgm:prSet phldrT="[نص]" custT="1"/>
      <dgm:spPr>
        <a:solidFill>
          <a:srgbClr val="FFFF00">
            <a:alpha val="90000"/>
          </a:srgbClr>
        </a:solidFill>
      </dgm:spPr>
      <dgm:t>
        <a:bodyPr/>
        <a:lstStyle/>
        <a:p>
          <a:pPr rtl="1"/>
          <a:r>
            <a:rPr lang="ar-SA" sz="2800" b="1" dirty="0" smtClean="0"/>
            <a:t>وللتربية بوصفها ظاهرة اجتماعية صفة الإلزام التربوي في العادات والنظم الخاصة بتنشئة الأطفال وتهذيبهم</a:t>
          </a:r>
          <a:endParaRPr lang="ar-SA" sz="2800" b="1" dirty="0"/>
        </a:p>
      </dgm:t>
    </dgm:pt>
    <dgm:pt modelId="{241E2728-97AC-4DD4-9C63-EC4CAFCA0ED0}" type="parTrans" cxnId="{DFC8A667-3C6A-4874-B091-83D790FA616C}">
      <dgm:prSet/>
      <dgm:spPr/>
    </dgm:pt>
    <dgm:pt modelId="{E5CE0A71-3F47-457B-AFC1-E858B619C1E9}" type="sibTrans" cxnId="{DFC8A667-3C6A-4874-B091-83D790FA616C}">
      <dgm:prSet/>
      <dgm:spPr/>
    </dgm:pt>
    <dgm:pt modelId="{3A8CC5A1-2FC8-4C63-A770-19F643EC24E1}">
      <dgm:prSet phldrT="[نص]" custT="1"/>
      <dgm:spPr>
        <a:solidFill>
          <a:schemeClr val="accent2">
            <a:lumMod val="40000"/>
            <a:lumOff val="60000"/>
            <a:alpha val="90000"/>
          </a:schemeClr>
        </a:solidFill>
      </dgm:spPr>
      <dgm:t>
        <a:bodyPr/>
        <a:lstStyle/>
        <a:p>
          <a:pPr rtl="1"/>
          <a:r>
            <a:rPr lang="ar-SA" sz="2800" b="1" dirty="0" smtClean="0"/>
            <a:t>التربية توجد في كل المجتمعات الإنسانية سواء كانت بدائية أو متقدمة، ونماذج الأنساق التربوية تختلف من مجتمع لآخر بل تختلف في المجتمع الواحد من وقت لآخر.</a:t>
          </a:r>
          <a:endParaRPr lang="ar-SA" sz="2800" b="1" dirty="0"/>
        </a:p>
      </dgm:t>
    </dgm:pt>
    <dgm:pt modelId="{59071A2F-1C68-4C27-A036-51BE1B433347}" type="parTrans" cxnId="{6552C0D2-8C0D-4996-BC5C-8B24861CAD3B}">
      <dgm:prSet/>
      <dgm:spPr/>
    </dgm:pt>
    <dgm:pt modelId="{4426CA34-2D49-4C66-AD25-FF53463F2600}" type="sibTrans" cxnId="{6552C0D2-8C0D-4996-BC5C-8B24861CAD3B}">
      <dgm:prSet/>
      <dgm:spPr/>
    </dgm:pt>
    <dgm:pt modelId="{F8465255-6EA5-4418-AFF5-DD5F194E81B6}">
      <dgm:prSet phldrT="[نص]" custT="1"/>
      <dgm:spPr>
        <a:solidFill>
          <a:srgbClr val="92D050">
            <a:alpha val="90000"/>
          </a:srgbClr>
        </a:solidFill>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800" b="1" dirty="0" smtClean="0"/>
            <a:t>لكل مجتمع أنماطه في التربية سواء من ناحية المواد التي تلقن للصغار أو من ناحية الوسائل المستخدمة في هذا التلقين. والمواد التي تلقن ترتبط بأهداف وقيم المجتمع.</a:t>
          </a:r>
          <a:endParaRPr lang="ar-SA" sz="2800" dirty="0" smtClean="0"/>
        </a:p>
        <a:p>
          <a:pPr defTabSz="933450" rtl="1">
            <a:lnSpc>
              <a:spcPct val="90000"/>
            </a:lnSpc>
            <a:spcBef>
              <a:spcPct val="0"/>
            </a:spcBef>
            <a:spcAft>
              <a:spcPct val="35000"/>
            </a:spcAft>
          </a:pPr>
          <a:endParaRPr lang="ar-SA" sz="2800" dirty="0"/>
        </a:p>
      </dgm:t>
    </dgm:pt>
    <dgm:pt modelId="{7364586E-C421-4F8A-AC55-1D9179B27280}" type="parTrans" cxnId="{9AFD949B-C48A-4D97-9C54-1955A0FCF42D}">
      <dgm:prSet/>
      <dgm:spPr/>
    </dgm:pt>
    <dgm:pt modelId="{EE5FCA4E-50CA-4079-BA79-9B2B52350488}" type="sibTrans" cxnId="{9AFD949B-C48A-4D97-9C54-1955A0FCF42D}">
      <dgm:prSet/>
      <dgm:spPr/>
    </dgm:pt>
    <dgm:pt modelId="{AE33C882-2F71-4F37-B2A6-63090EDFC5C6}" type="pres">
      <dgm:prSet presAssocID="{59EA9A03-6E21-44A5-AEE6-436E2610DC5A}" presName="compositeShape" presStyleCnt="0">
        <dgm:presLayoutVars>
          <dgm:dir/>
          <dgm:resizeHandles/>
        </dgm:presLayoutVars>
      </dgm:prSet>
      <dgm:spPr/>
    </dgm:pt>
    <dgm:pt modelId="{5F06232A-3151-401A-9D74-04B137346ADA}" type="pres">
      <dgm:prSet presAssocID="{59EA9A03-6E21-44A5-AEE6-436E2610DC5A}" presName="pyramid" presStyleLbl="node1" presStyleIdx="0" presStyleCnt="1" custScaleX="83728" custScaleY="100000"/>
      <dgm:spPr/>
    </dgm:pt>
    <dgm:pt modelId="{F052F10E-6B5C-431C-B2AB-43D5EA6A35D5}" type="pres">
      <dgm:prSet presAssocID="{59EA9A03-6E21-44A5-AEE6-436E2610DC5A}" presName="theList" presStyleCnt="0"/>
      <dgm:spPr/>
    </dgm:pt>
    <dgm:pt modelId="{5B9DAB0B-7205-4346-A4BD-A16826E05333}" type="pres">
      <dgm:prSet presAssocID="{E34432DE-45A2-421B-A6C5-33F845652022}" presName="aNode" presStyleLbl="fgAcc1" presStyleIdx="0" presStyleCnt="3" custScaleX="220776" custLinFactY="-711" custLinFactNeighborX="-20153" custLinFactNeighborY="-100000">
        <dgm:presLayoutVars>
          <dgm:bulletEnabled val="1"/>
        </dgm:presLayoutVars>
      </dgm:prSet>
      <dgm:spPr/>
      <dgm:t>
        <a:bodyPr/>
        <a:lstStyle/>
        <a:p>
          <a:pPr rtl="1"/>
          <a:endParaRPr lang="ar-SA"/>
        </a:p>
      </dgm:t>
    </dgm:pt>
    <dgm:pt modelId="{ED4E92E5-4A3D-4E71-8249-5C66DD11A3CD}" type="pres">
      <dgm:prSet presAssocID="{E34432DE-45A2-421B-A6C5-33F845652022}" presName="aSpace" presStyleCnt="0"/>
      <dgm:spPr/>
    </dgm:pt>
    <dgm:pt modelId="{376B24C3-0EEB-4C25-A1C8-2680D1D7A319}" type="pres">
      <dgm:prSet presAssocID="{3A8CC5A1-2FC8-4C63-A770-19F643EC24E1}" presName="aNode" presStyleLbl="fgAcc1" presStyleIdx="1" presStyleCnt="3" custScaleX="218437" custLinFactNeighborX="-21323">
        <dgm:presLayoutVars>
          <dgm:bulletEnabled val="1"/>
        </dgm:presLayoutVars>
      </dgm:prSet>
      <dgm:spPr/>
      <dgm:t>
        <a:bodyPr/>
        <a:lstStyle/>
        <a:p>
          <a:pPr rtl="1"/>
          <a:endParaRPr lang="ar-SA"/>
        </a:p>
      </dgm:t>
    </dgm:pt>
    <dgm:pt modelId="{09BE81C6-30D4-499E-A4C3-2914F0602218}" type="pres">
      <dgm:prSet presAssocID="{3A8CC5A1-2FC8-4C63-A770-19F643EC24E1}" presName="aSpace" presStyleCnt="0"/>
      <dgm:spPr/>
    </dgm:pt>
    <dgm:pt modelId="{F5334810-C2C1-4EF2-8BC7-7C3647BFC642}" type="pres">
      <dgm:prSet presAssocID="{F8465255-6EA5-4418-AFF5-DD5F194E81B6}" presName="aNode" presStyleLbl="fgAcc1" presStyleIdx="2" presStyleCnt="3" custScaleX="225542" custLinFactY="10187" custLinFactNeighborX="-16579" custLinFactNeighborY="100000">
        <dgm:presLayoutVars>
          <dgm:bulletEnabled val="1"/>
        </dgm:presLayoutVars>
      </dgm:prSet>
      <dgm:spPr/>
      <dgm:t>
        <a:bodyPr/>
        <a:lstStyle/>
        <a:p>
          <a:pPr rtl="1"/>
          <a:endParaRPr lang="ar-SA"/>
        </a:p>
      </dgm:t>
    </dgm:pt>
    <dgm:pt modelId="{799B2EBD-57C7-4BFE-8487-1BBEF8AE7D7C}" type="pres">
      <dgm:prSet presAssocID="{F8465255-6EA5-4418-AFF5-DD5F194E81B6}" presName="aSpace" presStyleCnt="0"/>
      <dgm:spPr/>
    </dgm:pt>
  </dgm:ptLst>
  <dgm:cxnLst>
    <dgm:cxn modelId="{9ED2C8A0-9117-49D3-BD92-ECCC07464068}" type="presOf" srcId="{59EA9A03-6E21-44A5-AEE6-436E2610DC5A}" destId="{AE33C882-2F71-4F37-B2A6-63090EDFC5C6}" srcOrd="0" destOrd="0" presId="urn:microsoft.com/office/officeart/2005/8/layout/pyramid2"/>
    <dgm:cxn modelId="{9AFD949B-C48A-4D97-9C54-1955A0FCF42D}" srcId="{59EA9A03-6E21-44A5-AEE6-436E2610DC5A}" destId="{F8465255-6EA5-4418-AFF5-DD5F194E81B6}" srcOrd="2" destOrd="0" parTransId="{7364586E-C421-4F8A-AC55-1D9179B27280}" sibTransId="{EE5FCA4E-50CA-4079-BA79-9B2B52350488}"/>
    <dgm:cxn modelId="{DFC8A667-3C6A-4874-B091-83D790FA616C}" srcId="{59EA9A03-6E21-44A5-AEE6-436E2610DC5A}" destId="{E34432DE-45A2-421B-A6C5-33F845652022}" srcOrd="0" destOrd="0" parTransId="{241E2728-97AC-4DD4-9C63-EC4CAFCA0ED0}" sibTransId="{E5CE0A71-3F47-457B-AFC1-E858B619C1E9}"/>
    <dgm:cxn modelId="{8035005F-1B08-4EC3-A740-9AB1EED3F80E}" type="presOf" srcId="{E34432DE-45A2-421B-A6C5-33F845652022}" destId="{5B9DAB0B-7205-4346-A4BD-A16826E05333}" srcOrd="0" destOrd="0" presId="urn:microsoft.com/office/officeart/2005/8/layout/pyramid2"/>
    <dgm:cxn modelId="{6552C0D2-8C0D-4996-BC5C-8B24861CAD3B}" srcId="{59EA9A03-6E21-44A5-AEE6-436E2610DC5A}" destId="{3A8CC5A1-2FC8-4C63-A770-19F643EC24E1}" srcOrd="1" destOrd="0" parTransId="{59071A2F-1C68-4C27-A036-51BE1B433347}" sibTransId="{4426CA34-2D49-4C66-AD25-FF53463F2600}"/>
    <dgm:cxn modelId="{A706486B-99C5-4E8B-9103-F5901A874763}" type="presOf" srcId="{F8465255-6EA5-4418-AFF5-DD5F194E81B6}" destId="{F5334810-C2C1-4EF2-8BC7-7C3647BFC642}" srcOrd="0" destOrd="0" presId="urn:microsoft.com/office/officeart/2005/8/layout/pyramid2"/>
    <dgm:cxn modelId="{5F0D1175-36C5-4FAC-A1FB-CEE9F8BC2BD8}" type="presOf" srcId="{3A8CC5A1-2FC8-4C63-A770-19F643EC24E1}" destId="{376B24C3-0EEB-4C25-A1C8-2680D1D7A319}" srcOrd="0" destOrd="0" presId="urn:microsoft.com/office/officeart/2005/8/layout/pyramid2"/>
    <dgm:cxn modelId="{ED5F3A0A-172E-4F6F-98E4-DC1C2DCA3C6B}" type="presParOf" srcId="{AE33C882-2F71-4F37-B2A6-63090EDFC5C6}" destId="{5F06232A-3151-401A-9D74-04B137346ADA}" srcOrd="0" destOrd="0" presId="urn:microsoft.com/office/officeart/2005/8/layout/pyramid2"/>
    <dgm:cxn modelId="{2BD1D2D4-2920-4679-820E-3AAAFCD147CB}" type="presParOf" srcId="{AE33C882-2F71-4F37-B2A6-63090EDFC5C6}" destId="{F052F10E-6B5C-431C-B2AB-43D5EA6A35D5}" srcOrd="1" destOrd="0" presId="urn:microsoft.com/office/officeart/2005/8/layout/pyramid2"/>
    <dgm:cxn modelId="{EF9E52BB-3ABE-41BF-8850-8A564226645B}" type="presParOf" srcId="{F052F10E-6B5C-431C-B2AB-43D5EA6A35D5}" destId="{5B9DAB0B-7205-4346-A4BD-A16826E05333}" srcOrd="0" destOrd="0" presId="urn:microsoft.com/office/officeart/2005/8/layout/pyramid2"/>
    <dgm:cxn modelId="{61710872-C53A-4654-9001-F03E502D320E}" type="presParOf" srcId="{F052F10E-6B5C-431C-B2AB-43D5EA6A35D5}" destId="{ED4E92E5-4A3D-4E71-8249-5C66DD11A3CD}" srcOrd="1" destOrd="0" presId="urn:microsoft.com/office/officeart/2005/8/layout/pyramid2"/>
    <dgm:cxn modelId="{2ACEF09D-9C2E-4CEC-8985-156551220DA9}" type="presParOf" srcId="{F052F10E-6B5C-431C-B2AB-43D5EA6A35D5}" destId="{376B24C3-0EEB-4C25-A1C8-2680D1D7A319}" srcOrd="2" destOrd="0" presId="urn:microsoft.com/office/officeart/2005/8/layout/pyramid2"/>
    <dgm:cxn modelId="{31035CAD-C8AF-4998-A209-3D1C72A10713}" type="presParOf" srcId="{F052F10E-6B5C-431C-B2AB-43D5EA6A35D5}" destId="{09BE81C6-30D4-499E-A4C3-2914F0602218}" srcOrd="3" destOrd="0" presId="urn:microsoft.com/office/officeart/2005/8/layout/pyramid2"/>
    <dgm:cxn modelId="{D75B9165-F1A7-48DB-AE1E-287B79E22DFB}" type="presParOf" srcId="{F052F10E-6B5C-431C-B2AB-43D5EA6A35D5}" destId="{F5334810-C2C1-4EF2-8BC7-7C3647BFC642}" srcOrd="4" destOrd="0" presId="urn:microsoft.com/office/officeart/2005/8/layout/pyramid2"/>
    <dgm:cxn modelId="{33C65BB5-3786-405E-9E11-2B28F4B56199}" type="presParOf" srcId="{F052F10E-6B5C-431C-B2AB-43D5EA6A35D5}" destId="{799B2EBD-57C7-4BFE-8487-1BBEF8AE7D7C}"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E8B56B9-20FE-401B-957B-300745335BBB}" type="doc">
      <dgm:prSet loTypeId="urn:microsoft.com/office/officeart/2005/8/layout/hList3" loCatId="list" qsTypeId="urn:microsoft.com/office/officeart/2005/8/quickstyle/simple1" qsCatId="simple" csTypeId="urn:microsoft.com/office/officeart/2005/8/colors/colorful5" csCatId="colorful" phldr="1"/>
      <dgm:spPr/>
      <dgm:t>
        <a:bodyPr/>
        <a:lstStyle/>
        <a:p>
          <a:pPr rtl="1"/>
          <a:endParaRPr lang="ar-SA"/>
        </a:p>
      </dgm:t>
    </dgm:pt>
    <dgm:pt modelId="{F0DAE6EA-D848-4949-A744-40261813A2D8}">
      <dgm:prSet phldrT="[نص]"/>
      <dgm:spPr/>
      <dgm:t>
        <a:bodyPr/>
        <a:lstStyle/>
        <a:p>
          <a:pPr rtl="1"/>
          <a:r>
            <a:rPr lang="ar-SA" b="1" dirty="0" smtClean="0"/>
            <a:t>يرى (فريدنبرج) أنه يمكن تلخيص أهم الوظائف الاجتماعية للنظام التربوي في أربع وظائف أساسية هي:</a:t>
          </a:r>
          <a:endParaRPr lang="ar-SA" dirty="0"/>
        </a:p>
      </dgm:t>
    </dgm:pt>
    <dgm:pt modelId="{2E057670-C24E-4960-B917-E56A225139DC}" type="parTrans" cxnId="{CD8D44E6-A26E-424E-83FA-BB4DAA56D4F3}">
      <dgm:prSet/>
      <dgm:spPr/>
      <dgm:t>
        <a:bodyPr/>
        <a:lstStyle/>
        <a:p>
          <a:pPr rtl="1"/>
          <a:endParaRPr lang="ar-SA"/>
        </a:p>
      </dgm:t>
    </dgm:pt>
    <dgm:pt modelId="{1A6E43F0-FBF0-468D-AD48-5D22CA22AE08}" type="sibTrans" cxnId="{CD8D44E6-A26E-424E-83FA-BB4DAA56D4F3}">
      <dgm:prSet/>
      <dgm:spPr/>
      <dgm:t>
        <a:bodyPr/>
        <a:lstStyle/>
        <a:p>
          <a:pPr rtl="1"/>
          <a:endParaRPr lang="ar-SA"/>
        </a:p>
      </dgm:t>
    </dgm:pt>
    <dgm:pt modelId="{852043E6-3199-4382-9F3C-8DD478B88E3D}">
      <dgm:prSet phldrT="[نص]"/>
      <dgm:spPr/>
      <dgm:t>
        <a:bodyPr/>
        <a:lstStyle/>
        <a:p>
          <a:pPr rtl="1"/>
          <a:r>
            <a:rPr lang="ar-SA" b="1" dirty="0" smtClean="0"/>
            <a:t>تعد التربية مصدرا للتجديد الثقافي والاجتماعي.</a:t>
          </a:r>
          <a:endParaRPr lang="ar-SA" dirty="0"/>
        </a:p>
      </dgm:t>
    </dgm:pt>
    <dgm:pt modelId="{2F143AB2-024C-48A7-AC65-9FB85F4D54EE}" type="parTrans" cxnId="{9ABD7FCA-A898-4670-8976-C969D79F7C24}">
      <dgm:prSet/>
      <dgm:spPr/>
      <dgm:t>
        <a:bodyPr/>
        <a:lstStyle/>
        <a:p>
          <a:pPr rtl="1"/>
          <a:endParaRPr lang="ar-SA"/>
        </a:p>
      </dgm:t>
    </dgm:pt>
    <dgm:pt modelId="{ADDF3B17-BB10-4CE3-89DB-D2FC28A03461}" type="sibTrans" cxnId="{9ABD7FCA-A898-4670-8976-C969D79F7C24}">
      <dgm:prSet/>
      <dgm:spPr/>
      <dgm:t>
        <a:bodyPr/>
        <a:lstStyle/>
        <a:p>
          <a:pPr rtl="1"/>
          <a:endParaRPr lang="ar-SA"/>
        </a:p>
      </dgm:t>
    </dgm:pt>
    <dgm:pt modelId="{E68A9062-672E-4A7C-9A62-A44779BA87CD}">
      <dgm:prSet phldrT="[نص]"/>
      <dgm:spPr/>
      <dgm:t>
        <a:bodyPr/>
        <a:lstStyle/>
        <a:p>
          <a:pPr rtl="1"/>
          <a:r>
            <a:rPr lang="ar-SA" b="1" dirty="0" smtClean="0"/>
            <a:t>إحداث التكامل بين الثقافة العامة للمجتمع وبين الثقافات الفرعية للأفراد والجماعات التي توجد داخل المجتمع</a:t>
          </a:r>
          <a:endParaRPr lang="ar-SA" dirty="0"/>
        </a:p>
      </dgm:t>
    </dgm:pt>
    <dgm:pt modelId="{98BEBD2D-9D08-497E-BEA5-032B9AAA8325}" type="parTrans" cxnId="{63C33A99-FF14-40B3-9A25-E356E7BCE4F2}">
      <dgm:prSet/>
      <dgm:spPr/>
      <dgm:t>
        <a:bodyPr/>
        <a:lstStyle/>
        <a:p>
          <a:pPr rtl="1"/>
          <a:endParaRPr lang="ar-SA"/>
        </a:p>
      </dgm:t>
    </dgm:pt>
    <dgm:pt modelId="{424C241F-4D97-4623-B26B-E5075A9893A3}" type="sibTrans" cxnId="{63C33A99-FF14-40B3-9A25-E356E7BCE4F2}">
      <dgm:prSet/>
      <dgm:spPr/>
      <dgm:t>
        <a:bodyPr/>
        <a:lstStyle/>
        <a:p>
          <a:pPr rtl="1"/>
          <a:endParaRPr lang="ar-SA"/>
        </a:p>
      </dgm:t>
    </dgm:pt>
    <dgm:pt modelId="{18717278-D68A-439F-B5AB-AF3DB4B17DC9}">
      <dgm:prSet phldrT="[نص]"/>
      <dgm:spPr/>
      <dgm:t>
        <a:bodyPr/>
        <a:lstStyle/>
        <a:p>
          <a:pPr rtl="1"/>
          <a:r>
            <a:rPr lang="ar-SA" b="1" dirty="0" smtClean="0"/>
            <a:t>مساعدة الفرد على اختيار الأدوار الاجتماعية وتعليمه كيفية أدائها</a:t>
          </a:r>
          <a:endParaRPr lang="ar-SA" dirty="0"/>
        </a:p>
      </dgm:t>
    </dgm:pt>
    <dgm:pt modelId="{BAF846DA-024B-4973-A972-E02503CCDA49}" type="parTrans" cxnId="{557C23C2-C5A9-4BD2-8610-4302FC30055F}">
      <dgm:prSet/>
      <dgm:spPr/>
      <dgm:t>
        <a:bodyPr/>
        <a:lstStyle/>
        <a:p>
          <a:pPr rtl="1"/>
          <a:endParaRPr lang="ar-SA"/>
        </a:p>
      </dgm:t>
    </dgm:pt>
    <dgm:pt modelId="{F43BB5DD-36EB-42A6-A4A1-5ADDFF85F51E}" type="sibTrans" cxnId="{557C23C2-C5A9-4BD2-8610-4302FC30055F}">
      <dgm:prSet/>
      <dgm:spPr/>
      <dgm:t>
        <a:bodyPr/>
        <a:lstStyle/>
        <a:p>
          <a:pPr rtl="1"/>
          <a:endParaRPr lang="ar-SA"/>
        </a:p>
      </dgm:t>
    </dgm:pt>
    <dgm:pt modelId="{0DD14E41-930F-439A-BAD6-E7D5E7EB596E}">
      <dgm:prSet/>
      <dgm:spPr/>
      <dgm:t>
        <a:bodyPr/>
        <a:lstStyle/>
        <a:p>
          <a:pPr rtl="1"/>
          <a:r>
            <a:rPr lang="ar-SA" b="1" smtClean="0"/>
            <a:t>نقل ثقافة المجتمع</a:t>
          </a:r>
          <a:endParaRPr lang="ar-SA"/>
        </a:p>
      </dgm:t>
    </dgm:pt>
    <dgm:pt modelId="{BF871997-CFD7-4E9E-B54F-F92A84978BC3}" type="parTrans" cxnId="{3425B99F-FDAF-4BE3-B7BB-9E9724DC668E}">
      <dgm:prSet/>
      <dgm:spPr/>
      <dgm:t>
        <a:bodyPr/>
        <a:lstStyle/>
        <a:p>
          <a:pPr rtl="1"/>
          <a:endParaRPr lang="ar-SA"/>
        </a:p>
      </dgm:t>
    </dgm:pt>
    <dgm:pt modelId="{64F26FAF-251C-4430-BB7F-DAC7D84208CB}" type="sibTrans" cxnId="{3425B99F-FDAF-4BE3-B7BB-9E9724DC668E}">
      <dgm:prSet/>
      <dgm:spPr/>
      <dgm:t>
        <a:bodyPr/>
        <a:lstStyle/>
        <a:p>
          <a:pPr rtl="1"/>
          <a:endParaRPr lang="ar-SA"/>
        </a:p>
      </dgm:t>
    </dgm:pt>
    <dgm:pt modelId="{B6B8BB3D-CDBB-440E-8A79-B7F3568E9B09}" type="pres">
      <dgm:prSet presAssocID="{0E8B56B9-20FE-401B-957B-300745335BBB}" presName="composite" presStyleCnt="0">
        <dgm:presLayoutVars>
          <dgm:chMax val="1"/>
          <dgm:dir/>
          <dgm:resizeHandles val="exact"/>
        </dgm:presLayoutVars>
      </dgm:prSet>
      <dgm:spPr/>
      <dgm:t>
        <a:bodyPr/>
        <a:lstStyle/>
        <a:p>
          <a:pPr rtl="1"/>
          <a:endParaRPr lang="ar-SA"/>
        </a:p>
      </dgm:t>
    </dgm:pt>
    <dgm:pt modelId="{60E2E108-E4E9-4D97-922F-AF6B3B7D6FFD}" type="pres">
      <dgm:prSet presAssocID="{F0DAE6EA-D848-4949-A744-40261813A2D8}" presName="roof" presStyleLbl="dkBgShp" presStyleIdx="0" presStyleCnt="2"/>
      <dgm:spPr/>
      <dgm:t>
        <a:bodyPr/>
        <a:lstStyle/>
        <a:p>
          <a:pPr rtl="1"/>
          <a:endParaRPr lang="ar-SA"/>
        </a:p>
      </dgm:t>
    </dgm:pt>
    <dgm:pt modelId="{021592B8-9513-495B-9A49-D7FE8B132EE1}" type="pres">
      <dgm:prSet presAssocID="{F0DAE6EA-D848-4949-A744-40261813A2D8}" presName="pillars" presStyleCnt="0"/>
      <dgm:spPr/>
    </dgm:pt>
    <dgm:pt modelId="{A1926623-E560-479D-ACEA-8CF7577CA28B}" type="pres">
      <dgm:prSet presAssocID="{F0DAE6EA-D848-4949-A744-40261813A2D8}" presName="pillar1" presStyleLbl="node1" presStyleIdx="0" presStyleCnt="4">
        <dgm:presLayoutVars>
          <dgm:bulletEnabled val="1"/>
        </dgm:presLayoutVars>
      </dgm:prSet>
      <dgm:spPr/>
      <dgm:t>
        <a:bodyPr/>
        <a:lstStyle/>
        <a:p>
          <a:pPr rtl="1"/>
          <a:endParaRPr lang="ar-SA"/>
        </a:p>
      </dgm:t>
    </dgm:pt>
    <dgm:pt modelId="{5A5944A6-7CD0-45AA-B2C9-0D03C1AA4531}" type="pres">
      <dgm:prSet presAssocID="{E68A9062-672E-4A7C-9A62-A44779BA87CD}" presName="pillarX" presStyleLbl="node1" presStyleIdx="1" presStyleCnt="4">
        <dgm:presLayoutVars>
          <dgm:bulletEnabled val="1"/>
        </dgm:presLayoutVars>
      </dgm:prSet>
      <dgm:spPr/>
      <dgm:t>
        <a:bodyPr/>
        <a:lstStyle/>
        <a:p>
          <a:pPr rtl="1"/>
          <a:endParaRPr lang="ar-SA"/>
        </a:p>
      </dgm:t>
    </dgm:pt>
    <dgm:pt modelId="{C5E879D8-B19E-4214-8E9D-85265C0DC824}" type="pres">
      <dgm:prSet presAssocID="{18717278-D68A-439F-B5AB-AF3DB4B17DC9}" presName="pillarX" presStyleLbl="node1" presStyleIdx="2" presStyleCnt="4">
        <dgm:presLayoutVars>
          <dgm:bulletEnabled val="1"/>
        </dgm:presLayoutVars>
      </dgm:prSet>
      <dgm:spPr/>
      <dgm:t>
        <a:bodyPr/>
        <a:lstStyle/>
        <a:p>
          <a:pPr rtl="1"/>
          <a:endParaRPr lang="ar-SA"/>
        </a:p>
      </dgm:t>
    </dgm:pt>
    <dgm:pt modelId="{961A7D37-BFE9-43D1-9055-F62C137D6DD5}" type="pres">
      <dgm:prSet presAssocID="{0DD14E41-930F-439A-BAD6-E7D5E7EB596E}" presName="pillarX" presStyleLbl="node1" presStyleIdx="3" presStyleCnt="4">
        <dgm:presLayoutVars>
          <dgm:bulletEnabled val="1"/>
        </dgm:presLayoutVars>
      </dgm:prSet>
      <dgm:spPr/>
      <dgm:t>
        <a:bodyPr/>
        <a:lstStyle/>
        <a:p>
          <a:pPr rtl="1"/>
          <a:endParaRPr lang="ar-SA"/>
        </a:p>
      </dgm:t>
    </dgm:pt>
    <dgm:pt modelId="{3AAF0BBD-8376-4255-9E7B-CFDF76F3435E}" type="pres">
      <dgm:prSet presAssocID="{F0DAE6EA-D848-4949-A744-40261813A2D8}" presName="base" presStyleLbl="dkBgShp" presStyleIdx="1" presStyleCnt="2"/>
      <dgm:spPr/>
    </dgm:pt>
  </dgm:ptLst>
  <dgm:cxnLst>
    <dgm:cxn modelId="{43381521-E427-4DBB-B2F2-73C756F8A2CA}" type="presOf" srcId="{0DD14E41-930F-439A-BAD6-E7D5E7EB596E}" destId="{961A7D37-BFE9-43D1-9055-F62C137D6DD5}" srcOrd="0" destOrd="0" presId="urn:microsoft.com/office/officeart/2005/8/layout/hList3"/>
    <dgm:cxn modelId="{F6C75B82-565A-4B57-9428-7F794379C643}" type="presOf" srcId="{852043E6-3199-4382-9F3C-8DD478B88E3D}" destId="{A1926623-E560-479D-ACEA-8CF7577CA28B}" srcOrd="0" destOrd="0" presId="urn:microsoft.com/office/officeart/2005/8/layout/hList3"/>
    <dgm:cxn modelId="{CD8D44E6-A26E-424E-83FA-BB4DAA56D4F3}" srcId="{0E8B56B9-20FE-401B-957B-300745335BBB}" destId="{F0DAE6EA-D848-4949-A744-40261813A2D8}" srcOrd="0" destOrd="0" parTransId="{2E057670-C24E-4960-B917-E56A225139DC}" sibTransId="{1A6E43F0-FBF0-468D-AD48-5D22CA22AE08}"/>
    <dgm:cxn modelId="{6D352F9D-33CD-4599-A16F-3F2C69624AE5}" type="presOf" srcId="{E68A9062-672E-4A7C-9A62-A44779BA87CD}" destId="{5A5944A6-7CD0-45AA-B2C9-0D03C1AA4531}" srcOrd="0" destOrd="0" presId="urn:microsoft.com/office/officeart/2005/8/layout/hList3"/>
    <dgm:cxn modelId="{557C23C2-C5A9-4BD2-8610-4302FC30055F}" srcId="{F0DAE6EA-D848-4949-A744-40261813A2D8}" destId="{18717278-D68A-439F-B5AB-AF3DB4B17DC9}" srcOrd="2" destOrd="0" parTransId="{BAF846DA-024B-4973-A972-E02503CCDA49}" sibTransId="{F43BB5DD-36EB-42A6-A4A1-5ADDFF85F51E}"/>
    <dgm:cxn modelId="{9ABD7FCA-A898-4670-8976-C969D79F7C24}" srcId="{F0DAE6EA-D848-4949-A744-40261813A2D8}" destId="{852043E6-3199-4382-9F3C-8DD478B88E3D}" srcOrd="0" destOrd="0" parTransId="{2F143AB2-024C-48A7-AC65-9FB85F4D54EE}" sibTransId="{ADDF3B17-BB10-4CE3-89DB-D2FC28A03461}"/>
    <dgm:cxn modelId="{3425B99F-FDAF-4BE3-B7BB-9E9724DC668E}" srcId="{F0DAE6EA-D848-4949-A744-40261813A2D8}" destId="{0DD14E41-930F-439A-BAD6-E7D5E7EB596E}" srcOrd="3" destOrd="0" parTransId="{BF871997-CFD7-4E9E-B54F-F92A84978BC3}" sibTransId="{64F26FAF-251C-4430-BB7F-DAC7D84208CB}"/>
    <dgm:cxn modelId="{D337E5CB-B2A6-4D51-9885-4DCA5665EE38}" type="presOf" srcId="{18717278-D68A-439F-B5AB-AF3DB4B17DC9}" destId="{C5E879D8-B19E-4214-8E9D-85265C0DC824}" srcOrd="0" destOrd="0" presId="urn:microsoft.com/office/officeart/2005/8/layout/hList3"/>
    <dgm:cxn modelId="{23F3A60F-445F-446B-8D4C-8F589C5E0CF8}" type="presOf" srcId="{0E8B56B9-20FE-401B-957B-300745335BBB}" destId="{B6B8BB3D-CDBB-440E-8A79-B7F3568E9B09}" srcOrd="0" destOrd="0" presId="urn:microsoft.com/office/officeart/2005/8/layout/hList3"/>
    <dgm:cxn modelId="{63C33A99-FF14-40B3-9A25-E356E7BCE4F2}" srcId="{F0DAE6EA-D848-4949-A744-40261813A2D8}" destId="{E68A9062-672E-4A7C-9A62-A44779BA87CD}" srcOrd="1" destOrd="0" parTransId="{98BEBD2D-9D08-497E-BEA5-032B9AAA8325}" sibTransId="{424C241F-4D97-4623-B26B-E5075A9893A3}"/>
    <dgm:cxn modelId="{1524ACEB-5A30-4A75-A4B2-D3AE5C32947E}" type="presOf" srcId="{F0DAE6EA-D848-4949-A744-40261813A2D8}" destId="{60E2E108-E4E9-4D97-922F-AF6B3B7D6FFD}" srcOrd="0" destOrd="0" presId="urn:microsoft.com/office/officeart/2005/8/layout/hList3"/>
    <dgm:cxn modelId="{98CBD53D-979F-421B-BF95-D63CDA2CCBFE}" type="presParOf" srcId="{B6B8BB3D-CDBB-440E-8A79-B7F3568E9B09}" destId="{60E2E108-E4E9-4D97-922F-AF6B3B7D6FFD}" srcOrd="0" destOrd="0" presId="urn:microsoft.com/office/officeart/2005/8/layout/hList3"/>
    <dgm:cxn modelId="{881857C8-C6E0-4496-892F-7DD5F0D409BE}" type="presParOf" srcId="{B6B8BB3D-CDBB-440E-8A79-B7F3568E9B09}" destId="{021592B8-9513-495B-9A49-D7FE8B132EE1}" srcOrd="1" destOrd="0" presId="urn:microsoft.com/office/officeart/2005/8/layout/hList3"/>
    <dgm:cxn modelId="{568F47DD-43E8-4C20-8519-E3A6C2616A3E}" type="presParOf" srcId="{021592B8-9513-495B-9A49-D7FE8B132EE1}" destId="{A1926623-E560-479D-ACEA-8CF7577CA28B}" srcOrd="0" destOrd="0" presId="urn:microsoft.com/office/officeart/2005/8/layout/hList3"/>
    <dgm:cxn modelId="{5F725C6D-A07C-4538-943A-1AF146E38190}" type="presParOf" srcId="{021592B8-9513-495B-9A49-D7FE8B132EE1}" destId="{5A5944A6-7CD0-45AA-B2C9-0D03C1AA4531}" srcOrd="1" destOrd="0" presId="urn:microsoft.com/office/officeart/2005/8/layout/hList3"/>
    <dgm:cxn modelId="{5B5A4698-8E8F-4157-9DCA-E38F002D4B42}" type="presParOf" srcId="{021592B8-9513-495B-9A49-D7FE8B132EE1}" destId="{C5E879D8-B19E-4214-8E9D-85265C0DC824}" srcOrd="2" destOrd="0" presId="urn:microsoft.com/office/officeart/2005/8/layout/hList3"/>
    <dgm:cxn modelId="{912C2B6E-995C-418B-BEF5-137FE647571E}" type="presParOf" srcId="{021592B8-9513-495B-9A49-D7FE8B132EE1}" destId="{961A7D37-BFE9-43D1-9055-F62C137D6DD5}" srcOrd="3" destOrd="0" presId="urn:microsoft.com/office/officeart/2005/8/layout/hList3"/>
    <dgm:cxn modelId="{BCB64C19-99D3-4024-ADCE-D8EAA51DFF77}" type="presParOf" srcId="{B6B8BB3D-CDBB-440E-8A79-B7F3568E9B09}" destId="{3AAF0BBD-8376-4255-9E7B-CFDF76F3435E}"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E8B56B9-20FE-401B-957B-300745335BBB}" type="doc">
      <dgm:prSet loTypeId="urn:microsoft.com/office/officeart/2005/8/layout/hList3" loCatId="list" qsTypeId="urn:microsoft.com/office/officeart/2005/8/quickstyle/simple1" qsCatId="simple" csTypeId="urn:microsoft.com/office/officeart/2005/8/colors/colorful5" csCatId="colorful" phldr="1"/>
      <dgm:spPr/>
      <dgm:t>
        <a:bodyPr/>
        <a:lstStyle/>
        <a:p>
          <a:pPr rtl="1"/>
          <a:endParaRPr lang="ar-SA"/>
        </a:p>
      </dgm:t>
    </dgm:pt>
    <dgm:pt modelId="{F0DAE6EA-D848-4949-A744-40261813A2D8}">
      <dgm:prSet phldrT="[نص]"/>
      <dgm:spPr/>
      <dgm:t>
        <a:bodyPr/>
        <a:lstStyle/>
        <a:p>
          <a:pPr rtl="1"/>
          <a:r>
            <a:rPr lang="ar-SA" b="1" dirty="0" smtClean="0"/>
            <a:t>ويتفق بعضهم (سويت وفريدردنبرج) على وجود أربع وظائف للتربية :</a:t>
          </a:r>
          <a:endParaRPr lang="ar-SA" dirty="0"/>
        </a:p>
      </dgm:t>
    </dgm:pt>
    <dgm:pt modelId="{2E057670-C24E-4960-B917-E56A225139DC}" type="parTrans" cxnId="{CD8D44E6-A26E-424E-83FA-BB4DAA56D4F3}">
      <dgm:prSet/>
      <dgm:spPr/>
      <dgm:t>
        <a:bodyPr/>
        <a:lstStyle/>
        <a:p>
          <a:pPr rtl="1"/>
          <a:endParaRPr lang="ar-SA"/>
        </a:p>
      </dgm:t>
    </dgm:pt>
    <dgm:pt modelId="{1A6E43F0-FBF0-468D-AD48-5D22CA22AE08}" type="sibTrans" cxnId="{CD8D44E6-A26E-424E-83FA-BB4DAA56D4F3}">
      <dgm:prSet/>
      <dgm:spPr/>
      <dgm:t>
        <a:bodyPr/>
        <a:lstStyle/>
        <a:p>
          <a:pPr rtl="1"/>
          <a:endParaRPr lang="ar-SA"/>
        </a:p>
      </dgm:t>
    </dgm:pt>
    <dgm:pt modelId="{852043E6-3199-4382-9F3C-8DD478B88E3D}">
      <dgm:prSet phldrT="[نص]"/>
      <dgm:spPr/>
      <dgm:t>
        <a:bodyPr/>
        <a:lstStyle/>
        <a:p>
          <a:pPr rtl="1"/>
          <a:r>
            <a:rPr lang="ar-SA" dirty="0" smtClean="0"/>
            <a:t>تقوم التربية بتنمية المعرفة الجديدة</a:t>
          </a:r>
          <a:endParaRPr lang="ar-SA" dirty="0"/>
        </a:p>
      </dgm:t>
    </dgm:pt>
    <dgm:pt modelId="{2F143AB2-024C-48A7-AC65-9FB85F4D54EE}" type="parTrans" cxnId="{9ABD7FCA-A898-4670-8976-C969D79F7C24}">
      <dgm:prSet/>
      <dgm:spPr/>
      <dgm:t>
        <a:bodyPr/>
        <a:lstStyle/>
        <a:p>
          <a:pPr rtl="1"/>
          <a:endParaRPr lang="ar-SA"/>
        </a:p>
      </dgm:t>
    </dgm:pt>
    <dgm:pt modelId="{ADDF3B17-BB10-4CE3-89DB-D2FC28A03461}" type="sibTrans" cxnId="{9ABD7FCA-A898-4670-8976-C969D79F7C24}">
      <dgm:prSet/>
      <dgm:spPr/>
      <dgm:t>
        <a:bodyPr/>
        <a:lstStyle/>
        <a:p>
          <a:pPr rtl="1"/>
          <a:endParaRPr lang="ar-SA"/>
        </a:p>
      </dgm:t>
    </dgm:pt>
    <dgm:pt modelId="{E68A9062-672E-4A7C-9A62-A44779BA87CD}">
      <dgm:prSet phldrT="[نص]"/>
      <dgm:spPr/>
      <dgm:t>
        <a:bodyPr/>
        <a:lstStyle/>
        <a:p>
          <a:pPr rtl="1"/>
          <a:r>
            <a:rPr lang="ar-SA" dirty="0" smtClean="0"/>
            <a:t>تنقل التربية المعرف التي تشمل التراث الاجتماعي</a:t>
          </a:r>
          <a:endParaRPr lang="ar-SA" dirty="0"/>
        </a:p>
      </dgm:t>
    </dgm:pt>
    <dgm:pt modelId="{98BEBD2D-9D08-497E-BEA5-032B9AAA8325}" type="parTrans" cxnId="{63C33A99-FF14-40B3-9A25-E356E7BCE4F2}">
      <dgm:prSet/>
      <dgm:spPr/>
      <dgm:t>
        <a:bodyPr/>
        <a:lstStyle/>
        <a:p>
          <a:pPr rtl="1"/>
          <a:endParaRPr lang="ar-SA"/>
        </a:p>
      </dgm:t>
    </dgm:pt>
    <dgm:pt modelId="{424C241F-4D97-4623-B26B-E5075A9893A3}" type="sibTrans" cxnId="{63C33A99-FF14-40B3-9A25-E356E7BCE4F2}">
      <dgm:prSet/>
      <dgm:spPr/>
      <dgm:t>
        <a:bodyPr/>
        <a:lstStyle/>
        <a:p>
          <a:pPr rtl="1"/>
          <a:endParaRPr lang="ar-SA"/>
        </a:p>
      </dgm:t>
    </dgm:pt>
    <dgm:pt modelId="{18717278-D68A-439F-B5AB-AF3DB4B17DC9}">
      <dgm:prSet phldrT="[نص]"/>
      <dgm:spPr/>
      <dgm:t>
        <a:bodyPr/>
        <a:lstStyle/>
        <a:p>
          <a:pPr rtl="1"/>
          <a:r>
            <a:rPr lang="ar-SA" dirty="0" smtClean="0"/>
            <a:t>المحافظة على التضامن الاجتماعي بتنمية شعور  التلاميذ بالانتماء للمجتمع.</a:t>
          </a:r>
          <a:endParaRPr lang="ar-SA" dirty="0"/>
        </a:p>
      </dgm:t>
    </dgm:pt>
    <dgm:pt modelId="{BAF846DA-024B-4973-A972-E02503CCDA49}" type="parTrans" cxnId="{557C23C2-C5A9-4BD2-8610-4302FC30055F}">
      <dgm:prSet/>
      <dgm:spPr/>
      <dgm:t>
        <a:bodyPr/>
        <a:lstStyle/>
        <a:p>
          <a:pPr rtl="1"/>
          <a:endParaRPr lang="ar-SA"/>
        </a:p>
      </dgm:t>
    </dgm:pt>
    <dgm:pt modelId="{F43BB5DD-36EB-42A6-A4A1-5ADDFF85F51E}" type="sibTrans" cxnId="{557C23C2-C5A9-4BD2-8610-4302FC30055F}">
      <dgm:prSet/>
      <dgm:spPr/>
      <dgm:t>
        <a:bodyPr/>
        <a:lstStyle/>
        <a:p>
          <a:pPr rtl="1"/>
          <a:endParaRPr lang="ar-SA"/>
        </a:p>
      </dgm:t>
    </dgm:pt>
    <dgm:pt modelId="{0DD14E41-930F-439A-BAD6-E7D5E7EB596E}">
      <dgm:prSet/>
      <dgm:spPr/>
      <dgm:t>
        <a:bodyPr/>
        <a:lstStyle/>
        <a:p>
          <a:pPr rtl="1"/>
          <a:r>
            <a:rPr lang="ar-SA" dirty="0" smtClean="0"/>
            <a:t>تثبيت القيم وعادات المجتمع وتنمي المعتقدات وبث عادات التفكير وعادات العمل مع الطلاب.</a:t>
          </a:r>
          <a:endParaRPr lang="ar-SA" dirty="0"/>
        </a:p>
      </dgm:t>
    </dgm:pt>
    <dgm:pt modelId="{BF871997-CFD7-4E9E-B54F-F92A84978BC3}" type="parTrans" cxnId="{3425B99F-FDAF-4BE3-B7BB-9E9724DC668E}">
      <dgm:prSet/>
      <dgm:spPr/>
      <dgm:t>
        <a:bodyPr/>
        <a:lstStyle/>
        <a:p>
          <a:pPr rtl="1"/>
          <a:endParaRPr lang="ar-SA"/>
        </a:p>
      </dgm:t>
    </dgm:pt>
    <dgm:pt modelId="{64F26FAF-251C-4430-BB7F-DAC7D84208CB}" type="sibTrans" cxnId="{3425B99F-FDAF-4BE3-B7BB-9E9724DC668E}">
      <dgm:prSet/>
      <dgm:spPr/>
      <dgm:t>
        <a:bodyPr/>
        <a:lstStyle/>
        <a:p>
          <a:pPr rtl="1"/>
          <a:endParaRPr lang="ar-SA"/>
        </a:p>
      </dgm:t>
    </dgm:pt>
    <dgm:pt modelId="{B6B8BB3D-CDBB-440E-8A79-B7F3568E9B09}" type="pres">
      <dgm:prSet presAssocID="{0E8B56B9-20FE-401B-957B-300745335BBB}" presName="composite" presStyleCnt="0">
        <dgm:presLayoutVars>
          <dgm:chMax val="1"/>
          <dgm:dir/>
          <dgm:resizeHandles val="exact"/>
        </dgm:presLayoutVars>
      </dgm:prSet>
      <dgm:spPr/>
      <dgm:t>
        <a:bodyPr/>
        <a:lstStyle/>
        <a:p>
          <a:pPr rtl="1"/>
          <a:endParaRPr lang="ar-SA"/>
        </a:p>
      </dgm:t>
    </dgm:pt>
    <dgm:pt modelId="{60E2E108-E4E9-4D97-922F-AF6B3B7D6FFD}" type="pres">
      <dgm:prSet presAssocID="{F0DAE6EA-D848-4949-A744-40261813A2D8}" presName="roof" presStyleLbl="dkBgShp" presStyleIdx="0" presStyleCnt="2"/>
      <dgm:spPr/>
      <dgm:t>
        <a:bodyPr/>
        <a:lstStyle/>
        <a:p>
          <a:pPr rtl="1"/>
          <a:endParaRPr lang="ar-SA"/>
        </a:p>
      </dgm:t>
    </dgm:pt>
    <dgm:pt modelId="{021592B8-9513-495B-9A49-D7FE8B132EE1}" type="pres">
      <dgm:prSet presAssocID="{F0DAE6EA-D848-4949-A744-40261813A2D8}" presName="pillars" presStyleCnt="0"/>
      <dgm:spPr/>
    </dgm:pt>
    <dgm:pt modelId="{A1926623-E560-479D-ACEA-8CF7577CA28B}" type="pres">
      <dgm:prSet presAssocID="{F0DAE6EA-D848-4949-A744-40261813A2D8}" presName="pillar1" presStyleLbl="node1" presStyleIdx="0" presStyleCnt="4">
        <dgm:presLayoutVars>
          <dgm:bulletEnabled val="1"/>
        </dgm:presLayoutVars>
      </dgm:prSet>
      <dgm:spPr/>
      <dgm:t>
        <a:bodyPr/>
        <a:lstStyle/>
        <a:p>
          <a:pPr rtl="1"/>
          <a:endParaRPr lang="ar-SA"/>
        </a:p>
      </dgm:t>
    </dgm:pt>
    <dgm:pt modelId="{5A5944A6-7CD0-45AA-B2C9-0D03C1AA4531}" type="pres">
      <dgm:prSet presAssocID="{E68A9062-672E-4A7C-9A62-A44779BA87CD}" presName="pillarX" presStyleLbl="node1" presStyleIdx="1" presStyleCnt="4">
        <dgm:presLayoutVars>
          <dgm:bulletEnabled val="1"/>
        </dgm:presLayoutVars>
      </dgm:prSet>
      <dgm:spPr/>
      <dgm:t>
        <a:bodyPr/>
        <a:lstStyle/>
        <a:p>
          <a:pPr rtl="1"/>
          <a:endParaRPr lang="ar-SA"/>
        </a:p>
      </dgm:t>
    </dgm:pt>
    <dgm:pt modelId="{C5E879D8-B19E-4214-8E9D-85265C0DC824}" type="pres">
      <dgm:prSet presAssocID="{18717278-D68A-439F-B5AB-AF3DB4B17DC9}" presName="pillarX" presStyleLbl="node1" presStyleIdx="2" presStyleCnt="4">
        <dgm:presLayoutVars>
          <dgm:bulletEnabled val="1"/>
        </dgm:presLayoutVars>
      </dgm:prSet>
      <dgm:spPr/>
      <dgm:t>
        <a:bodyPr/>
        <a:lstStyle/>
        <a:p>
          <a:pPr rtl="1"/>
          <a:endParaRPr lang="ar-SA"/>
        </a:p>
      </dgm:t>
    </dgm:pt>
    <dgm:pt modelId="{961A7D37-BFE9-43D1-9055-F62C137D6DD5}" type="pres">
      <dgm:prSet presAssocID="{0DD14E41-930F-439A-BAD6-E7D5E7EB596E}" presName="pillarX" presStyleLbl="node1" presStyleIdx="3" presStyleCnt="4">
        <dgm:presLayoutVars>
          <dgm:bulletEnabled val="1"/>
        </dgm:presLayoutVars>
      </dgm:prSet>
      <dgm:spPr/>
      <dgm:t>
        <a:bodyPr/>
        <a:lstStyle/>
        <a:p>
          <a:pPr rtl="1"/>
          <a:endParaRPr lang="ar-SA"/>
        </a:p>
      </dgm:t>
    </dgm:pt>
    <dgm:pt modelId="{3AAF0BBD-8376-4255-9E7B-CFDF76F3435E}" type="pres">
      <dgm:prSet presAssocID="{F0DAE6EA-D848-4949-A744-40261813A2D8}" presName="base" presStyleLbl="dkBgShp" presStyleIdx="1" presStyleCnt="2"/>
      <dgm:spPr/>
    </dgm:pt>
  </dgm:ptLst>
  <dgm:cxnLst>
    <dgm:cxn modelId="{CD8D44E6-A26E-424E-83FA-BB4DAA56D4F3}" srcId="{0E8B56B9-20FE-401B-957B-300745335BBB}" destId="{F0DAE6EA-D848-4949-A744-40261813A2D8}" srcOrd="0" destOrd="0" parTransId="{2E057670-C24E-4960-B917-E56A225139DC}" sibTransId="{1A6E43F0-FBF0-468D-AD48-5D22CA22AE08}"/>
    <dgm:cxn modelId="{557C23C2-C5A9-4BD2-8610-4302FC30055F}" srcId="{F0DAE6EA-D848-4949-A744-40261813A2D8}" destId="{18717278-D68A-439F-B5AB-AF3DB4B17DC9}" srcOrd="2" destOrd="0" parTransId="{BAF846DA-024B-4973-A972-E02503CCDA49}" sibTransId="{F43BB5DD-36EB-42A6-A4A1-5ADDFF85F51E}"/>
    <dgm:cxn modelId="{9ABD7FCA-A898-4670-8976-C969D79F7C24}" srcId="{F0DAE6EA-D848-4949-A744-40261813A2D8}" destId="{852043E6-3199-4382-9F3C-8DD478B88E3D}" srcOrd="0" destOrd="0" parTransId="{2F143AB2-024C-48A7-AC65-9FB85F4D54EE}" sibTransId="{ADDF3B17-BB10-4CE3-89DB-D2FC28A03461}"/>
    <dgm:cxn modelId="{3D5AD4EC-8B48-407D-A71A-5B01A6D2EDEE}" type="presOf" srcId="{18717278-D68A-439F-B5AB-AF3DB4B17DC9}" destId="{C5E879D8-B19E-4214-8E9D-85265C0DC824}" srcOrd="0" destOrd="0" presId="urn:microsoft.com/office/officeart/2005/8/layout/hList3"/>
    <dgm:cxn modelId="{05227531-1E4C-42A1-9F12-D540E12E6D34}" type="presOf" srcId="{E68A9062-672E-4A7C-9A62-A44779BA87CD}" destId="{5A5944A6-7CD0-45AA-B2C9-0D03C1AA4531}" srcOrd="0" destOrd="0" presId="urn:microsoft.com/office/officeart/2005/8/layout/hList3"/>
    <dgm:cxn modelId="{3425B99F-FDAF-4BE3-B7BB-9E9724DC668E}" srcId="{F0DAE6EA-D848-4949-A744-40261813A2D8}" destId="{0DD14E41-930F-439A-BAD6-E7D5E7EB596E}" srcOrd="3" destOrd="0" parTransId="{BF871997-CFD7-4E9E-B54F-F92A84978BC3}" sibTransId="{64F26FAF-251C-4430-BB7F-DAC7D84208CB}"/>
    <dgm:cxn modelId="{54D120E8-94FD-41B4-971D-908240F1637A}" type="presOf" srcId="{0E8B56B9-20FE-401B-957B-300745335BBB}" destId="{B6B8BB3D-CDBB-440E-8A79-B7F3568E9B09}" srcOrd="0" destOrd="0" presId="urn:microsoft.com/office/officeart/2005/8/layout/hList3"/>
    <dgm:cxn modelId="{8C466765-EDD1-4CFF-BC42-3362C686B253}" type="presOf" srcId="{0DD14E41-930F-439A-BAD6-E7D5E7EB596E}" destId="{961A7D37-BFE9-43D1-9055-F62C137D6DD5}" srcOrd="0" destOrd="0" presId="urn:microsoft.com/office/officeart/2005/8/layout/hList3"/>
    <dgm:cxn modelId="{63C33A99-FF14-40B3-9A25-E356E7BCE4F2}" srcId="{F0DAE6EA-D848-4949-A744-40261813A2D8}" destId="{E68A9062-672E-4A7C-9A62-A44779BA87CD}" srcOrd="1" destOrd="0" parTransId="{98BEBD2D-9D08-497E-BEA5-032B9AAA8325}" sibTransId="{424C241F-4D97-4623-B26B-E5075A9893A3}"/>
    <dgm:cxn modelId="{DAEA7707-F4EC-4480-A50A-471749B5B04B}" type="presOf" srcId="{852043E6-3199-4382-9F3C-8DD478B88E3D}" destId="{A1926623-E560-479D-ACEA-8CF7577CA28B}" srcOrd="0" destOrd="0" presId="urn:microsoft.com/office/officeart/2005/8/layout/hList3"/>
    <dgm:cxn modelId="{C9103BF9-6CED-424F-AC4C-8C01F0192482}" type="presOf" srcId="{F0DAE6EA-D848-4949-A744-40261813A2D8}" destId="{60E2E108-E4E9-4D97-922F-AF6B3B7D6FFD}" srcOrd="0" destOrd="0" presId="urn:microsoft.com/office/officeart/2005/8/layout/hList3"/>
    <dgm:cxn modelId="{6F28EF17-7206-43C8-8D97-A2DCDDDD6188}" type="presParOf" srcId="{B6B8BB3D-CDBB-440E-8A79-B7F3568E9B09}" destId="{60E2E108-E4E9-4D97-922F-AF6B3B7D6FFD}" srcOrd="0" destOrd="0" presId="urn:microsoft.com/office/officeart/2005/8/layout/hList3"/>
    <dgm:cxn modelId="{1C259690-1060-4576-B745-AC4A6FAA7970}" type="presParOf" srcId="{B6B8BB3D-CDBB-440E-8A79-B7F3568E9B09}" destId="{021592B8-9513-495B-9A49-D7FE8B132EE1}" srcOrd="1" destOrd="0" presId="urn:microsoft.com/office/officeart/2005/8/layout/hList3"/>
    <dgm:cxn modelId="{FD0B842B-72C0-466A-882B-C4AC2EF11F23}" type="presParOf" srcId="{021592B8-9513-495B-9A49-D7FE8B132EE1}" destId="{A1926623-E560-479D-ACEA-8CF7577CA28B}" srcOrd="0" destOrd="0" presId="urn:microsoft.com/office/officeart/2005/8/layout/hList3"/>
    <dgm:cxn modelId="{FE883B5A-C1B2-4C1F-BCD8-EBA7161A1348}" type="presParOf" srcId="{021592B8-9513-495B-9A49-D7FE8B132EE1}" destId="{5A5944A6-7CD0-45AA-B2C9-0D03C1AA4531}" srcOrd="1" destOrd="0" presId="urn:microsoft.com/office/officeart/2005/8/layout/hList3"/>
    <dgm:cxn modelId="{0BF0F033-691F-4E5E-99FE-F93403B0B6F2}" type="presParOf" srcId="{021592B8-9513-495B-9A49-D7FE8B132EE1}" destId="{C5E879D8-B19E-4214-8E9D-85265C0DC824}" srcOrd="2" destOrd="0" presId="urn:microsoft.com/office/officeart/2005/8/layout/hList3"/>
    <dgm:cxn modelId="{7C6A109A-A5EE-410B-8221-4720CF20ED6F}" type="presParOf" srcId="{021592B8-9513-495B-9A49-D7FE8B132EE1}" destId="{961A7D37-BFE9-43D1-9055-F62C137D6DD5}" srcOrd="3" destOrd="0" presId="urn:microsoft.com/office/officeart/2005/8/layout/hList3"/>
    <dgm:cxn modelId="{68AB21CA-273A-4563-BC08-70710EE542DA}" type="presParOf" srcId="{B6B8BB3D-CDBB-440E-8A79-B7F3568E9B09}" destId="{3AAF0BBD-8376-4255-9E7B-CFDF76F3435E}"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4FFF9A8-A060-4FD1-AC23-964287006689}" type="doc">
      <dgm:prSet loTypeId="urn:microsoft.com/office/officeart/2005/8/layout/gear1" loCatId="cycle" qsTypeId="urn:microsoft.com/office/officeart/2005/8/quickstyle/simple1" qsCatId="simple" csTypeId="urn:microsoft.com/office/officeart/2005/8/colors/colorful3" csCatId="colorful" phldr="1"/>
      <dgm:spPr/>
    </dgm:pt>
    <dgm:pt modelId="{A8CB974B-E80C-4C1C-8AF7-6D0E9EBE3110}">
      <dgm:prSet phldrT="[نص]"/>
      <dgm:spPr>
        <a:solidFill>
          <a:srgbClr val="002060"/>
        </a:solidFill>
      </dgm:spPr>
      <dgm:t>
        <a:bodyPr/>
        <a:lstStyle/>
        <a:p>
          <a:pPr rtl="1"/>
          <a:r>
            <a:rPr lang="ar-SA" b="1" dirty="0" smtClean="0"/>
            <a:t>النظام الاقتصادي</a:t>
          </a:r>
          <a:endParaRPr lang="ar-SA" b="1" dirty="0"/>
        </a:p>
      </dgm:t>
    </dgm:pt>
    <dgm:pt modelId="{77C301EB-ADAA-4863-8041-A6E13D4A795A}" type="parTrans" cxnId="{AE7D3283-A8B6-45FA-A399-75060E5DE268}">
      <dgm:prSet/>
      <dgm:spPr/>
      <dgm:t>
        <a:bodyPr/>
        <a:lstStyle/>
        <a:p>
          <a:pPr rtl="1"/>
          <a:endParaRPr lang="ar-SA"/>
        </a:p>
      </dgm:t>
    </dgm:pt>
    <dgm:pt modelId="{56692996-5F8D-4CE7-BE1F-FDCF5F2E78EE}" type="sibTrans" cxnId="{AE7D3283-A8B6-45FA-A399-75060E5DE268}">
      <dgm:prSet/>
      <dgm:spPr/>
      <dgm:t>
        <a:bodyPr/>
        <a:lstStyle/>
        <a:p>
          <a:pPr rtl="1"/>
          <a:endParaRPr lang="ar-SA"/>
        </a:p>
      </dgm:t>
    </dgm:pt>
    <dgm:pt modelId="{CFEC8080-FC4F-4FD5-BFD7-0312AB5B56FA}" type="pres">
      <dgm:prSet presAssocID="{D4FFF9A8-A060-4FD1-AC23-964287006689}" presName="composite" presStyleCnt="0">
        <dgm:presLayoutVars>
          <dgm:chMax val="3"/>
          <dgm:animLvl val="lvl"/>
          <dgm:resizeHandles val="exact"/>
        </dgm:presLayoutVars>
      </dgm:prSet>
      <dgm:spPr/>
    </dgm:pt>
    <dgm:pt modelId="{8220C4FB-A7CF-4ADA-AD1B-B4BA2659971A}" type="pres">
      <dgm:prSet presAssocID="{A8CB974B-E80C-4C1C-8AF7-6D0E9EBE3110}" presName="gear1" presStyleLbl="node1" presStyleIdx="0" presStyleCnt="1" custScaleX="267020" custScaleY="181818">
        <dgm:presLayoutVars>
          <dgm:chMax val="1"/>
          <dgm:bulletEnabled val="1"/>
        </dgm:presLayoutVars>
      </dgm:prSet>
      <dgm:spPr/>
      <dgm:t>
        <a:bodyPr/>
        <a:lstStyle/>
        <a:p>
          <a:pPr rtl="1"/>
          <a:endParaRPr lang="ar-SA"/>
        </a:p>
      </dgm:t>
    </dgm:pt>
    <dgm:pt modelId="{FCCEFE66-D627-425E-B790-FFE179807395}" type="pres">
      <dgm:prSet presAssocID="{A8CB974B-E80C-4C1C-8AF7-6D0E9EBE3110}" presName="gear1srcNode" presStyleLbl="node1" presStyleIdx="0" presStyleCnt="1"/>
      <dgm:spPr/>
      <dgm:t>
        <a:bodyPr/>
        <a:lstStyle/>
        <a:p>
          <a:pPr rtl="1"/>
          <a:endParaRPr lang="ar-SA"/>
        </a:p>
      </dgm:t>
    </dgm:pt>
    <dgm:pt modelId="{87AE6C5A-B348-489D-8308-8BDC615A407C}" type="pres">
      <dgm:prSet presAssocID="{A8CB974B-E80C-4C1C-8AF7-6D0E9EBE3110}" presName="gear1dstNode" presStyleLbl="node1" presStyleIdx="0" presStyleCnt="1"/>
      <dgm:spPr/>
      <dgm:t>
        <a:bodyPr/>
        <a:lstStyle/>
        <a:p>
          <a:pPr rtl="1"/>
          <a:endParaRPr lang="ar-SA"/>
        </a:p>
      </dgm:t>
    </dgm:pt>
    <dgm:pt modelId="{95CFC2EF-F436-4513-841D-06B6D6D1DDA4}" type="pres">
      <dgm:prSet presAssocID="{56692996-5F8D-4CE7-BE1F-FDCF5F2E78EE}" presName="connector1" presStyleLbl="sibTrans2D1" presStyleIdx="0" presStyleCnt="1"/>
      <dgm:spPr/>
      <dgm:t>
        <a:bodyPr/>
        <a:lstStyle/>
        <a:p>
          <a:pPr rtl="1"/>
          <a:endParaRPr lang="ar-SA"/>
        </a:p>
      </dgm:t>
    </dgm:pt>
  </dgm:ptLst>
  <dgm:cxnLst>
    <dgm:cxn modelId="{0E2DB21F-61F4-4210-B0A8-7707E521FA08}" type="presOf" srcId="{A8CB974B-E80C-4C1C-8AF7-6D0E9EBE3110}" destId="{8220C4FB-A7CF-4ADA-AD1B-B4BA2659971A}" srcOrd="0" destOrd="0" presId="urn:microsoft.com/office/officeart/2005/8/layout/gear1"/>
    <dgm:cxn modelId="{D29D83C1-3E21-4482-B0E5-AD9E14CCBC0A}" type="presOf" srcId="{D4FFF9A8-A060-4FD1-AC23-964287006689}" destId="{CFEC8080-FC4F-4FD5-BFD7-0312AB5B56FA}" srcOrd="0" destOrd="0" presId="urn:microsoft.com/office/officeart/2005/8/layout/gear1"/>
    <dgm:cxn modelId="{DD41E659-A68B-4325-9E7E-26A18AE5265E}" type="presOf" srcId="{A8CB974B-E80C-4C1C-8AF7-6D0E9EBE3110}" destId="{87AE6C5A-B348-489D-8308-8BDC615A407C}" srcOrd="2" destOrd="0" presId="urn:microsoft.com/office/officeart/2005/8/layout/gear1"/>
    <dgm:cxn modelId="{57376075-5CF4-4A4A-964D-AFC3CF24CA21}" type="presOf" srcId="{56692996-5F8D-4CE7-BE1F-FDCF5F2E78EE}" destId="{95CFC2EF-F436-4513-841D-06B6D6D1DDA4}" srcOrd="0" destOrd="0" presId="urn:microsoft.com/office/officeart/2005/8/layout/gear1"/>
    <dgm:cxn modelId="{0B778992-3147-4BB8-AB85-EB2F89D898DC}" type="presOf" srcId="{A8CB974B-E80C-4C1C-8AF7-6D0E9EBE3110}" destId="{FCCEFE66-D627-425E-B790-FFE179807395}" srcOrd="1" destOrd="0" presId="urn:microsoft.com/office/officeart/2005/8/layout/gear1"/>
    <dgm:cxn modelId="{AE7D3283-A8B6-45FA-A399-75060E5DE268}" srcId="{D4FFF9A8-A060-4FD1-AC23-964287006689}" destId="{A8CB974B-E80C-4C1C-8AF7-6D0E9EBE3110}" srcOrd="0" destOrd="0" parTransId="{77C301EB-ADAA-4863-8041-A6E13D4A795A}" sibTransId="{56692996-5F8D-4CE7-BE1F-FDCF5F2E78EE}"/>
    <dgm:cxn modelId="{65DD9E44-C3F3-4329-9D8C-880570E98CF2}" type="presParOf" srcId="{CFEC8080-FC4F-4FD5-BFD7-0312AB5B56FA}" destId="{8220C4FB-A7CF-4ADA-AD1B-B4BA2659971A}" srcOrd="0" destOrd="0" presId="urn:microsoft.com/office/officeart/2005/8/layout/gear1"/>
    <dgm:cxn modelId="{0F1789B5-2B89-4045-8C18-ADFDD2A96D46}" type="presParOf" srcId="{CFEC8080-FC4F-4FD5-BFD7-0312AB5B56FA}" destId="{FCCEFE66-D627-425E-B790-FFE179807395}" srcOrd="1" destOrd="0" presId="urn:microsoft.com/office/officeart/2005/8/layout/gear1"/>
    <dgm:cxn modelId="{208773C8-2F79-404A-96ED-F7B564E60BD4}" type="presParOf" srcId="{CFEC8080-FC4F-4FD5-BFD7-0312AB5B56FA}" destId="{87AE6C5A-B348-489D-8308-8BDC615A407C}" srcOrd="2" destOrd="0" presId="urn:microsoft.com/office/officeart/2005/8/layout/gear1"/>
    <dgm:cxn modelId="{74A06B80-DD0E-44C9-9BFB-519E450A9093}" type="presParOf" srcId="{CFEC8080-FC4F-4FD5-BFD7-0312AB5B56FA}" destId="{95CFC2EF-F436-4513-841D-06B6D6D1DDA4}" srcOrd="3"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EF2F63C-9D74-4E62-B3F5-D6D301280B5E}" type="doc">
      <dgm:prSet loTypeId="urn:microsoft.com/office/officeart/2005/8/layout/pyramid2" loCatId="pyramid" qsTypeId="urn:microsoft.com/office/officeart/2005/8/quickstyle/simple1" qsCatId="simple" csTypeId="urn:microsoft.com/office/officeart/2005/8/colors/colorful4" csCatId="colorful"/>
      <dgm:spPr/>
      <dgm:t>
        <a:bodyPr/>
        <a:lstStyle/>
        <a:p>
          <a:pPr rtl="1"/>
          <a:endParaRPr lang="ar-SA"/>
        </a:p>
      </dgm:t>
    </dgm:pt>
    <dgm:pt modelId="{54D6227B-C9AB-4124-B911-F02C3EDC7D88}">
      <dgm:prSet/>
      <dgm:spPr/>
      <dgm:t>
        <a:bodyPr/>
        <a:lstStyle/>
        <a:p>
          <a:pPr rtl="1"/>
          <a:r>
            <a:rPr lang="ar-SA" b="1" smtClean="0"/>
            <a:t>ثلاثة متغيرات أو عمليات اقتصادية أساسية، هي: </a:t>
          </a:r>
          <a:endParaRPr lang="ar-SA"/>
        </a:p>
      </dgm:t>
    </dgm:pt>
    <dgm:pt modelId="{58AB2497-C48F-4A8D-BC20-B9C6266FE133}" type="parTrans" cxnId="{840EEC64-CF7A-43EF-A5E8-15D48520DDDF}">
      <dgm:prSet/>
      <dgm:spPr/>
      <dgm:t>
        <a:bodyPr/>
        <a:lstStyle/>
        <a:p>
          <a:pPr rtl="1"/>
          <a:endParaRPr lang="ar-SA"/>
        </a:p>
      </dgm:t>
    </dgm:pt>
    <dgm:pt modelId="{0C5009EF-A6B0-49BE-B317-B78B6D8545B2}" type="sibTrans" cxnId="{840EEC64-CF7A-43EF-A5E8-15D48520DDDF}">
      <dgm:prSet/>
      <dgm:spPr/>
      <dgm:t>
        <a:bodyPr/>
        <a:lstStyle/>
        <a:p>
          <a:pPr rtl="1"/>
          <a:endParaRPr lang="ar-SA"/>
        </a:p>
      </dgm:t>
    </dgm:pt>
    <dgm:pt modelId="{7AC175FD-A124-414C-87E6-CDA1EBE7C037}">
      <dgm:prSet/>
      <dgm:spPr/>
      <dgm:t>
        <a:bodyPr/>
        <a:lstStyle/>
        <a:p>
          <a:pPr rtl="1"/>
          <a:r>
            <a:rPr lang="ar-SA" b="1" smtClean="0"/>
            <a:t>الإنتاج،</a:t>
          </a:r>
          <a:endParaRPr lang="ar-SA"/>
        </a:p>
      </dgm:t>
    </dgm:pt>
    <dgm:pt modelId="{B307098F-7556-4BDE-ADAB-42802592598A}" type="parTrans" cxnId="{BF5771D6-AED9-4D69-ADA3-65A793CE5469}">
      <dgm:prSet/>
      <dgm:spPr/>
      <dgm:t>
        <a:bodyPr/>
        <a:lstStyle/>
        <a:p>
          <a:pPr rtl="1"/>
          <a:endParaRPr lang="ar-SA"/>
        </a:p>
      </dgm:t>
    </dgm:pt>
    <dgm:pt modelId="{993A7728-372F-44BC-A9FD-38BDD13CF8E8}" type="sibTrans" cxnId="{BF5771D6-AED9-4D69-ADA3-65A793CE5469}">
      <dgm:prSet/>
      <dgm:spPr/>
      <dgm:t>
        <a:bodyPr/>
        <a:lstStyle/>
        <a:p>
          <a:pPr rtl="1"/>
          <a:endParaRPr lang="ar-SA"/>
        </a:p>
      </dgm:t>
    </dgm:pt>
    <dgm:pt modelId="{FCC5032D-2365-4B77-82F6-EB830F6C59B8}">
      <dgm:prSet/>
      <dgm:spPr/>
      <dgm:t>
        <a:bodyPr/>
        <a:lstStyle/>
        <a:p>
          <a:pPr rtl="1"/>
          <a:r>
            <a:rPr lang="ar-SA" b="1" smtClean="0"/>
            <a:t>والتوزيع،</a:t>
          </a:r>
          <a:endParaRPr lang="ar-SA"/>
        </a:p>
      </dgm:t>
    </dgm:pt>
    <dgm:pt modelId="{67D13E3A-430E-4C75-870A-435FEE97E758}" type="parTrans" cxnId="{4066E858-8A1D-4A71-861A-1658A530815B}">
      <dgm:prSet/>
      <dgm:spPr/>
      <dgm:t>
        <a:bodyPr/>
        <a:lstStyle/>
        <a:p>
          <a:pPr rtl="1"/>
          <a:endParaRPr lang="ar-SA"/>
        </a:p>
      </dgm:t>
    </dgm:pt>
    <dgm:pt modelId="{815FFE0F-145C-4817-BBB6-ED43FA27856D}" type="sibTrans" cxnId="{4066E858-8A1D-4A71-861A-1658A530815B}">
      <dgm:prSet/>
      <dgm:spPr/>
      <dgm:t>
        <a:bodyPr/>
        <a:lstStyle/>
        <a:p>
          <a:pPr rtl="1"/>
          <a:endParaRPr lang="ar-SA"/>
        </a:p>
      </dgm:t>
    </dgm:pt>
    <dgm:pt modelId="{29FE0D3F-E6EC-43C3-8EC8-4AC83D73F639}">
      <dgm:prSet/>
      <dgm:spPr/>
      <dgm:t>
        <a:bodyPr/>
        <a:lstStyle/>
        <a:p>
          <a:pPr rtl="1"/>
          <a:r>
            <a:rPr lang="ar-SA" b="1" smtClean="0"/>
            <a:t>والاستهلاك.</a:t>
          </a:r>
          <a:endParaRPr lang="ar-SA"/>
        </a:p>
      </dgm:t>
    </dgm:pt>
    <dgm:pt modelId="{E6C11101-836B-47E6-921A-ECE92269A58C}" type="parTrans" cxnId="{8F8B0381-AB99-4AEB-855C-F8112AFEDB75}">
      <dgm:prSet/>
      <dgm:spPr/>
      <dgm:t>
        <a:bodyPr/>
        <a:lstStyle/>
        <a:p>
          <a:pPr rtl="1"/>
          <a:endParaRPr lang="ar-SA"/>
        </a:p>
      </dgm:t>
    </dgm:pt>
    <dgm:pt modelId="{8DF334FB-2537-4F4C-91E9-F8DB31A31B4B}" type="sibTrans" cxnId="{8F8B0381-AB99-4AEB-855C-F8112AFEDB75}">
      <dgm:prSet/>
      <dgm:spPr/>
      <dgm:t>
        <a:bodyPr/>
        <a:lstStyle/>
        <a:p>
          <a:pPr rtl="1"/>
          <a:endParaRPr lang="ar-SA"/>
        </a:p>
      </dgm:t>
    </dgm:pt>
    <dgm:pt modelId="{EEA8ABEA-2F29-401A-A080-B8B0999EE7F4}" type="pres">
      <dgm:prSet presAssocID="{5EF2F63C-9D74-4E62-B3F5-D6D301280B5E}" presName="compositeShape" presStyleCnt="0">
        <dgm:presLayoutVars>
          <dgm:dir/>
          <dgm:resizeHandles/>
        </dgm:presLayoutVars>
      </dgm:prSet>
      <dgm:spPr/>
      <dgm:t>
        <a:bodyPr/>
        <a:lstStyle/>
        <a:p>
          <a:endParaRPr lang="en-US"/>
        </a:p>
      </dgm:t>
    </dgm:pt>
    <dgm:pt modelId="{A73FBA1E-E1A7-454C-8A21-A1B50F3D83B6}" type="pres">
      <dgm:prSet presAssocID="{5EF2F63C-9D74-4E62-B3F5-D6D301280B5E}" presName="pyramid" presStyleLbl="node1" presStyleIdx="0" presStyleCnt="1"/>
      <dgm:spPr/>
    </dgm:pt>
    <dgm:pt modelId="{A56F85EE-09D0-4C49-9E5B-7F5816983B2B}" type="pres">
      <dgm:prSet presAssocID="{5EF2F63C-9D74-4E62-B3F5-D6D301280B5E}" presName="theList" presStyleCnt="0"/>
      <dgm:spPr/>
    </dgm:pt>
    <dgm:pt modelId="{975FDDFA-59E1-4F78-B907-DFF520140172}" type="pres">
      <dgm:prSet presAssocID="{54D6227B-C9AB-4124-B911-F02C3EDC7D88}" presName="aNode" presStyleLbl="fgAcc1" presStyleIdx="0" presStyleCnt="4">
        <dgm:presLayoutVars>
          <dgm:bulletEnabled val="1"/>
        </dgm:presLayoutVars>
      </dgm:prSet>
      <dgm:spPr/>
      <dgm:t>
        <a:bodyPr/>
        <a:lstStyle/>
        <a:p>
          <a:endParaRPr lang="en-US"/>
        </a:p>
      </dgm:t>
    </dgm:pt>
    <dgm:pt modelId="{553745F5-87C8-4D2D-A4B2-9C8BDB2D901C}" type="pres">
      <dgm:prSet presAssocID="{54D6227B-C9AB-4124-B911-F02C3EDC7D88}" presName="aSpace" presStyleCnt="0"/>
      <dgm:spPr/>
    </dgm:pt>
    <dgm:pt modelId="{F1643916-E957-4748-8729-E230E9AFD48B}" type="pres">
      <dgm:prSet presAssocID="{7AC175FD-A124-414C-87E6-CDA1EBE7C037}" presName="aNode" presStyleLbl="fgAcc1" presStyleIdx="1" presStyleCnt="4">
        <dgm:presLayoutVars>
          <dgm:bulletEnabled val="1"/>
        </dgm:presLayoutVars>
      </dgm:prSet>
      <dgm:spPr/>
      <dgm:t>
        <a:bodyPr/>
        <a:lstStyle/>
        <a:p>
          <a:endParaRPr lang="en-US"/>
        </a:p>
      </dgm:t>
    </dgm:pt>
    <dgm:pt modelId="{88B9379D-B0E4-4BFC-AF45-C333A34D4E92}" type="pres">
      <dgm:prSet presAssocID="{7AC175FD-A124-414C-87E6-CDA1EBE7C037}" presName="aSpace" presStyleCnt="0"/>
      <dgm:spPr/>
    </dgm:pt>
    <dgm:pt modelId="{F55F0A40-EE3C-49C5-9A35-D2D066B304E2}" type="pres">
      <dgm:prSet presAssocID="{FCC5032D-2365-4B77-82F6-EB830F6C59B8}" presName="aNode" presStyleLbl="fgAcc1" presStyleIdx="2" presStyleCnt="4">
        <dgm:presLayoutVars>
          <dgm:bulletEnabled val="1"/>
        </dgm:presLayoutVars>
      </dgm:prSet>
      <dgm:spPr/>
      <dgm:t>
        <a:bodyPr/>
        <a:lstStyle/>
        <a:p>
          <a:endParaRPr lang="en-US"/>
        </a:p>
      </dgm:t>
    </dgm:pt>
    <dgm:pt modelId="{048C33B9-4909-4065-BE9F-762DF1039D53}" type="pres">
      <dgm:prSet presAssocID="{FCC5032D-2365-4B77-82F6-EB830F6C59B8}" presName="aSpace" presStyleCnt="0"/>
      <dgm:spPr/>
    </dgm:pt>
    <dgm:pt modelId="{90C02210-ABAB-43E4-BCC3-FBF57D0DE195}" type="pres">
      <dgm:prSet presAssocID="{29FE0D3F-E6EC-43C3-8EC8-4AC83D73F639}" presName="aNode" presStyleLbl="fgAcc1" presStyleIdx="3" presStyleCnt="4">
        <dgm:presLayoutVars>
          <dgm:bulletEnabled val="1"/>
        </dgm:presLayoutVars>
      </dgm:prSet>
      <dgm:spPr/>
      <dgm:t>
        <a:bodyPr/>
        <a:lstStyle/>
        <a:p>
          <a:endParaRPr lang="en-US"/>
        </a:p>
      </dgm:t>
    </dgm:pt>
    <dgm:pt modelId="{BC5E144D-6F91-461C-9955-8174DFFFDF56}" type="pres">
      <dgm:prSet presAssocID="{29FE0D3F-E6EC-43C3-8EC8-4AC83D73F639}" presName="aSpace" presStyleCnt="0"/>
      <dgm:spPr/>
    </dgm:pt>
  </dgm:ptLst>
  <dgm:cxnLst>
    <dgm:cxn modelId="{840EEC64-CF7A-43EF-A5E8-15D48520DDDF}" srcId="{5EF2F63C-9D74-4E62-B3F5-D6D301280B5E}" destId="{54D6227B-C9AB-4124-B911-F02C3EDC7D88}" srcOrd="0" destOrd="0" parTransId="{58AB2497-C48F-4A8D-BC20-B9C6266FE133}" sibTransId="{0C5009EF-A6B0-49BE-B317-B78B6D8545B2}"/>
    <dgm:cxn modelId="{8F8B0381-AB99-4AEB-855C-F8112AFEDB75}" srcId="{5EF2F63C-9D74-4E62-B3F5-D6D301280B5E}" destId="{29FE0D3F-E6EC-43C3-8EC8-4AC83D73F639}" srcOrd="3" destOrd="0" parTransId="{E6C11101-836B-47E6-921A-ECE92269A58C}" sibTransId="{8DF334FB-2537-4F4C-91E9-F8DB31A31B4B}"/>
    <dgm:cxn modelId="{831381A6-5FA6-47E0-A199-2B0299056882}" type="presOf" srcId="{5EF2F63C-9D74-4E62-B3F5-D6D301280B5E}" destId="{EEA8ABEA-2F29-401A-A080-B8B0999EE7F4}" srcOrd="0" destOrd="0" presId="urn:microsoft.com/office/officeart/2005/8/layout/pyramid2"/>
    <dgm:cxn modelId="{BF5771D6-AED9-4D69-ADA3-65A793CE5469}" srcId="{5EF2F63C-9D74-4E62-B3F5-D6D301280B5E}" destId="{7AC175FD-A124-414C-87E6-CDA1EBE7C037}" srcOrd="1" destOrd="0" parTransId="{B307098F-7556-4BDE-ADAB-42802592598A}" sibTransId="{993A7728-372F-44BC-A9FD-38BDD13CF8E8}"/>
    <dgm:cxn modelId="{76E60300-0902-4912-9D32-D40955FA8DCB}" type="presOf" srcId="{54D6227B-C9AB-4124-B911-F02C3EDC7D88}" destId="{975FDDFA-59E1-4F78-B907-DFF520140172}" srcOrd="0" destOrd="0" presId="urn:microsoft.com/office/officeart/2005/8/layout/pyramid2"/>
    <dgm:cxn modelId="{0F8052B0-CB23-46AF-9C8C-45E45D6D8B55}" type="presOf" srcId="{29FE0D3F-E6EC-43C3-8EC8-4AC83D73F639}" destId="{90C02210-ABAB-43E4-BCC3-FBF57D0DE195}" srcOrd="0" destOrd="0" presId="urn:microsoft.com/office/officeart/2005/8/layout/pyramid2"/>
    <dgm:cxn modelId="{C267FBCB-5BE4-43B6-889B-98DB12475F35}" type="presOf" srcId="{FCC5032D-2365-4B77-82F6-EB830F6C59B8}" destId="{F55F0A40-EE3C-49C5-9A35-D2D066B304E2}" srcOrd="0" destOrd="0" presId="urn:microsoft.com/office/officeart/2005/8/layout/pyramid2"/>
    <dgm:cxn modelId="{4066E858-8A1D-4A71-861A-1658A530815B}" srcId="{5EF2F63C-9D74-4E62-B3F5-D6D301280B5E}" destId="{FCC5032D-2365-4B77-82F6-EB830F6C59B8}" srcOrd="2" destOrd="0" parTransId="{67D13E3A-430E-4C75-870A-435FEE97E758}" sibTransId="{815FFE0F-145C-4817-BBB6-ED43FA27856D}"/>
    <dgm:cxn modelId="{901E1728-90D7-485E-A971-C716D94FFC1C}" type="presOf" srcId="{7AC175FD-A124-414C-87E6-CDA1EBE7C037}" destId="{F1643916-E957-4748-8729-E230E9AFD48B}" srcOrd="0" destOrd="0" presId="urn:microsoft.com/office/officeart/2005/8/layout/pyramid2"/>
    <dgm:cxn modelId="{01CF3C5D-D79D-46E9-AAA0-05754845C4CC}" type="presParOf" srcId="{EEA8ABEA-2F29-401A-A080-B8B0999EE7F4}" destId="{A73FBA1E-E1A7-454C-8A21-A1B50F3D83B6}" srcOrd="0" destOrd="0" presId="urn:microsoft.com/office/officeart/2005/8/layout/pyramid2"/>
    <dgm:cxn modelId="{9F9D1478-CA35-42C9-B7F6-BCBBD0B26D3E}" type="presParOf" srcId="{EEA8ABEA-2F29-401A-A080-B8B0999EE7F4}" destId="{A56F85EE-09D0-4C49-9E5B-7F5816983B2B}" srcOrd="1" destOrd="0" presId="urn:microsoft.com/office/officeart/2005/8/layout/pyramid2"/>
    <dgm:cxn modelId="{0E397818-1C35-4141-A417-0C2AA872624A}" type="presParOf" srcId="{A56F85EE-09D0-4C49-9E5B-7F5816983B2B}" destId="{975FDDFA-59E1-4F78-B907-DFF520140172}" srcOrd="0" destOrd="0" presId="urn:microsoft.com/office/officeart/2005/8/layout/pyramid2"/>
    <dgm:cxn modelId="{E6CBAE24-27B5-40CF-A9B2-940DCDEC8DAA}" type="presParOf" srcId="{A56F85EE-09D0-4C49-9E5B-7F5816983B2B}" destId="{553745F5-87C8-4D2D-A4B2-9C8BDB2D901C}" srcOrd="1" destOrd="0" presId="urn:microsoft.com/office/officeart/2005/8/layout/pyramid2"/>
    <dgm:cxn modelId="{E516D8E0-9984-49D7-893E-2AE5E2028839}" type="presParOf" srcId="{A56F85EE-09D0-4C49-9E5B-7F5816983B2B}" destId="{F1643916-E957-4748-8729-E230E9AFD48B}" srcOrd="2" destOrd="0" presId="urn:microsoft.com/office/officeart/2005/8/layout/pyramid2"/>
    <dgm:cxn modelId="{054711B4-4568-4CC3-BC8E-0BBA97D6E93B}" type="presParOf" srcId="{A56F85EE-09D0-4C49-9E5B-7F5816983B2B}" destId="{88B9379D-B0E4-4BFC-AF45-C333A34D4E92}" srcOrd="3" destOrd="0" presId="urn:microsoft.com/office/officeart/2005/8/layout/pyramid2"/>
    <dgm:cxn modelId="{927FA963-9252-4AF3-93D3-998D0EC59D75}" type="presParOf" srcId="{A56F85EE-09D0-4C49-9E5B-7F5816983B2B}" destId="{F55F0A40-EE3C-49C5-9A35-D2D066B304E2}" srcOrd="4" destOrd="0" presId="urn:microsoft.com/office/officeart/2005/8/layout/pyramid2"/>
    <dgm:cxn modelId="{45D32623-134E-4B61-9F93-8FB3F02E06BE}" type="presParOf" srcId="{A56F85EE-09D0-4C49-9E5B-7F5816983B2B}" destId="{048C33B9-4909-4065-BE9F-762DF1039D53}" srcOrd="5" destOrd="0" presId="urn:microsoft.com/office/officeart/2005/8/layout/pyramid2"/>
    <dgm:cxn modelId="{ADAD21DD-F447-4219-9394-6DD0B928E082}" type="presParOf" srcId="{A56F85EE-09D0-4C49-9E5B-7F5816983B2B}" destId="{90C02210-ABAB-43E4-BCC3-FBF57D0DE195}" srcOrd="6" destOrd="0" presId="urn:microsoft.com/office/officeart/2005/8/layout/pyramid2"/>
    <dgm:cxn modelId="{3F005B7E-C093-437E-A420-C4BB87C95F60}" type="presParOf" srcId="{A56F85EE-09D0-4C49-9E5B-7F5816983B2B}" destId="{BC5E144D-6F91-461C-9955-8174DFFFDF56}"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0AE0E01-1C62-41B2-8A58-2ECEB5078894}"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pPr rtl="1"/>
          <a:endParaRPr lang="ar-SA"/>
        </a:p>
      </dgm:t>
    </dgm:pt>
    <dgm:pt modelId="{310A76DE-E9CD-47EA-98CF-BDD256E428F6}">
      <dgm:prSet custT="1"/>
      <dgm:spPr/>
      <dgm:t>
        <a:bodyPr/>
        <a:lstStyle/>
        <a:p>
          <a:pPr rtl="1"/>
          <a:r>
            <a:rPr lang="ar-SA" sz="2800" b="1" dirty="0" smtClean="0">
              <a:solidFill>
                <a:srgbClr val="C00000"/>
              </a:solidFill>
              <a:cs typeface="PT Bold Heading" panose="02010400000000000000" pitchFamily="2" charset="-78"/>
            </a:rPr>
            <a:t>المجتمعات تصنف عادة طبقا لأنواع النشاط الاقتصادي التي تمارس بها إلى عدة أنماط مختلفة. فقد تصنف المجتمعات إلى :</a:t>
          </a:r>
          <a:endParaRPr lang="ar-SA" sz="2800" dirty="0">
            <a:solidFill>
              <a:srgbClr val="C00000"/>
            </a:solidFill>
            <a:cs typeface="PT Bold Heading" panose="02010400000000000000" pitchFamily="2" charset="-78"/>
          </a:endParaRPr>
        </a:p>
      </dgm:t>
    </dgm:pt>
    <dgm:pt modelId="{E3F89EAD-68A9-4C47-B73F-1764932E273A}" type="parTrans" cxnId="{BA785C96-2A41-4377-9D71-BB9970DB5FD1}">
      <dgm:prSet/>
      <dgm:spPr/>
      <dgm:t>
        <a:bodyPr/>
        <a:lstStyle/>
        <a:p>
          <a:pPr rtl="1"/>
          <a:endParaRPr lang="ar-SA"/>
        </a:p>
      </dgm:t>
    </dgm:pt>
    <dgm:pt modelId="{483A5051-CC2E-40BA-9BAA-1D9CB9276880}" type="sibTrans" cxnId="{BA785C96-2A41-4377-9D71-BB9970DB5FD1}">
      <dgm:prSet/>
      <dgm:spPr/>
      <dgm:t>
        <a:bodyPr/>
        <a:lstStyle/>
        <a:p>
          <a:pPr rtl="1"/>
          <a:endParaRPr lang="ar-SA"/>
        </a:p>
      </dgm:t>
    </dgm:pt>
    <dgm:pt modelId="{2DF85B39-BE34-4939-8050-124DFAFC0169}">
      <dgm:prSet/>
      <dgm:spPr/>
      <dgm:t>
        <a:bodyPr/>
        <a:lstStyle/>
        <a:p>
          <a:pPr rtl="1"/>
          <a:r>
            <a:rPr lang="ar-SA" b="1" dirty="0" smtClean="0">
              <a:solidFill>
                <a:srgbClr val="0070C0"/>
              </a:solidFill>
              <a:cs typeface="PT Bold Heading" panose="02010400000000000000" pitchFamily="2" charset="-78"/>
            </a:rPr>
            <a:t>مجتمعات الصيد والجمع</a:t>
          </a:r>
          <a:endParaRPr lang="ar-SA" dirty="0">
            <a:solidFill>
              <a:srgbClr val="0070C0"/>
            </a:solidFill>
            <a:cs typeface="PT Bold Heading" panose="02010400000000000000" pitchFamily="2" charset="-78"/>
          </a:endParaRPr>
        </a:p>
      </dgm:t>
    </dgm:pt>
    <dgm:pt modelId="{D69DEC54-A8CB-4B93-AF3E-15332C0FFF18}" type="parTrans" cxnId="{0B3F7D09-B66B-47F3-AEF7-06602F28BB1B}">
      <dgm:prSet/>
      <dgm:spPr/>
      <dgm:t>
        <a:bodyPr/>
        <a:lstStyle/>
        <a:p>
          <a:pPr rtl="1"/>
          <a:endParaRPr lang="ar-SA"/>
        </a:p>
      </dgm:t>
    </dgm:pt>
    <dgm:pt modelId="{B309D9C1-28BF-42ED-A232-D218814BB8CB}" type="sibTrans" cxnId="{0B3F7D09-B66B-47F3-AEF7-06602F28BB1B}">
      <dgm:prSet/>
      <dgm:spPr/>
      <dgm:t>
        <a:bodyPr/>
        <a:lstStyle/>
        <a:p>
          <a:pPr rtl="1"/>
          <a:endParaRPr lang="ar-SA"/>
        </a:p>
      </dgm:t>
    </dgm:pt>
    <dgm:pt modelId="{ABC6C256-8307-41C2-A97E-502872335A87}">
      <dgm:prSet/>
      <dgm:spPr/>
      <dgm:t>
        <a:bodyPr/>
        <a:lstStyle/>
        <a:p>
          <a:pPr rtl="1"/>
          <a:r>
            <a:rPr lang="ar-SA" b="1" dirty="0" smtClean="0">
              <a:solidFill>
                <a:srgbClr val="0070C0"/>
              </a:solidFill>
              <a:cs typeface="PT Bold Heading" panose="02010400000000000000" pitchFamily="2" charset="-78"/>
            </a:rPr>
            <a:t>مجتمعات الزراعة المتنقلة</a:t>
          </a:r>
          <a:endParaRPr lang="ar-SA" dirty="0">
            <a:solidFill>
              <a:srgbClr val="0070C0"/>
            </a:solidFill>
            <a:cs typeface="PT Bold Heading" panose="02010400000000000000" pitchFamily="2" charset="-78"/>
          </a:endParaRPr>
        </a:p>
      </dgm:t>
    </dgm:pt>
    <dgm:pt modelId="{A87140B3-76B5-45F7-A10B-035AB753AC1C}" type="parTrans" cxnId="{9E1F18BE-D7CF-4D62-9D1D-94B2D7D7AD2D}">
      <dgm:prSet/>
      <dgm:spPr/>
      <dgm:t>
        <a:bodyPr/>
        <a:lstStyle/>
        <a:p>
          <a:pPr rtl="1"/>
          <a:endParaRPr lang="ar-SA"/>
        </a:p>
      </dgm:t>
    </dgm:pt>
    <dgm:pt modelId="{4D7D804D-6425-4F2D-9913-6F08AEC78B1C}" type="sibTrans" cxnId="{9E1F18BE-D7CF-4D62-9D1D-94B2D7D7AD2D}">
      <dgm:prSet/>
      <dgm:spPr/>
      <dgm:t>
        <a:bodyPr/>
        <a:lstStyle/>
        <a:p>
          <a:pPr rtl="1"/>
          <a:endParaRPr lang="ar-SA"/>
        </a:p>
      </dgm:t>
    </dgm:pt>
    <dgm:pt modelId="{569C7218-DCAD-4C7D-B84D-32FE25DE6928}">
      <dgm:prSet/>
      <dgm:spPr/>
      <dgm:t>
        <a:bodyPr/>
        <a:lstStyle/>
        <a:p>
          <a:pPr rtl="1"/>
          <a:r>
            <a:rPr lang="ar-SA" b="1" dirty="0" smtClean="0">
              <a:solidFill>
                <a:srgbClr val="0070C0"/>
              </a:solidFill>
              <a:cs typeface="PT Bold Heading" panose="02010400000000000000" pitchFamily="2" charset="-78"/>
            </a:rPr>
            <a:t>ومجتمعات الزراعة المستقرة</a:t>
          </a:r>
          <a:endParaRPr lang="ar-SA" dirty="0">
            <a:solidFill>
              <a:srgbClr val="0070C0"/>
            </a:solidFill>
            <a:cs typeface="PT Bold Heading" panose="02010400000000000000" pitchFamily="2" charset="-78"/>
          </a:endParaRPr>
        </a:p>
      </dgm:t>
    </dgm:pt>
    <dgm:pt modelId="{6B1958CF-61F7-40EE-9675-660F89E685FC}" type="parTrans" cxnId="{36301638-1751-4551-A372-EE780BF6B990}">
      <dgm:prSet/>
      <dgm:spPr/>
      <dgm:t>
        <a:bodyPr/>
        <a:lstStyle/>
        <a:p>
          <a:pPr rtl="1"/>
          <a:endParaRPr lang="ar-SA"/>
        </a:p>
      </dgm:t>
    </dgm:pt>
    <dgm:pt modelId="{5EF1F42B-BBD1-4A32-BD67-A5CFDA508E56}" type="sibTrans" cxnId="{36301638-1751-4551-A372-EE780BF6B990}">
      <dgm:prSet/>
      <dgm:spPr/>
      <dgm:t>
        <a:bodyPr/>
        <a:lstStyle/>
        <a:p>
          <a:pPr rtl="1"/>
          <a:endParaRPr lang="ar-SA"/>
        </a:p>
      </dgm:t>
    </dgm:pt>
    <dgm:pt modelId="{40112275-A622-4F79-ACC4-ABE6E2543B9A}">
      <dgm:prSet/>
      <dgm:spPr/>
      <dgm:t>
        <a:bodyPr/>
        <a:lstStyle/>
        <a:p>
          <a:pPr rtl="1"/>
          <a:r>
            <a:rPr lang="ar-SA" b="1" dirty="0" smtClean="0">
              <a:solidFill>
                <a:srgbClr val="0070C0"/>
              </a:solidFill>
              <a:cs typeface="PT Bold Heading" panose="02010400000000000000" pitchFamily="2" charset="-78"/>
            </a:rPr>
            <a:t>والمجتمعات الصناعية.</a:t>
          </a:r>
          <a:endParaRPr lang="ar-SA" dirty="0">
            <a:solidFill>
              <a:srgbClr val="0070C0"/>
            </a:solidFill>
            <a:cs typeface="PT Bold Heading" panose="02010400000000000000" pitchFamily="2" charset="-78"/>
          </a:endParaRPr>
        </a:p>
      </dgm:t>
    </dgm:pt>
    <dgm:pt modelId="{ADBA5218-4C5C-4453-BC3B-641EE31F7F24}" type="parTrans" cxnId="{78DDD9BE-F6F3-4FA4-9FAB-17441B8B9202}">
      <dgm:prSet/>
      <dgm:spPr/>
      <dgm:t>
        <a:bodyPr/>
        <a:lstStyle/>
        <a:p>
          <a:pPr rtl="1"/>
          <a:endParaRPr lang="ar-SA"/>
        </a:p>
      </dgm:t>
    </dgm:pt>
    <dgm:pt modelId="{55A2E898-7726-45D8-9ED0-D376DA1F1653}" type="sibTrans" cxnId="{78DDD9BE-F6F3-4FA4-9FAB-17441B8B9202}">
      <dgm:prSet/>
      <dgm:spPr/>
      <dgm:t>
        <a:bodyPr/>
        <a:lstStyle/>
        <a:p>
          <a:pPr rtl="1"/>
          <a:endParaRPr lang="ar-SA"/>
        </a:p>
      </dgm:t>
    </dgm:pt>
    <dgm:pt modelId="{065A03B2-543F-4E94-9AFD-7F8BDB57BC5A}" type="pres">
      <dgm:prSet presAssocID="{10AE0E01-1C62-41B2-8A58-2ECEB5078894}" presName="compositeShape" presStyleCnt="0">
        <dgm:presLayoutVars>
          <dgm:chMax val="7"/>
          <dgm:dir/>
          <dgm:resizeHandles val="exact"/>
        </dgm:presLayoutVars>
      </dgm:prSet>
      <dgm:spPr/>
      <dgm:t>
        <a:bodyPr/>
        <a:lstStyle/>
        <a:p>
          <a:endParaRPr lang="en-US"/>
        </a:p>
      </dgm:t>
    </dgm:pt>
    <dgm:pt modelId="{EF661229-A043-480D-9607-9C3AA14A61D6}" type="pres">
      <dgm:prSet presAssocID="{310A76DE-E9CD-47EA-98CF-BDD256E428F6}" presName="circ1" presStyleLbl="vennNode1" presStyleIdx="0" presStyleCnt="5"/>
      <dgm:spPr/>
    </dgm:pt>
    <dgm:pt modelId="{DAC0E428-88A3-4A4D-8DCA-1CC3B8DF8279}" type="pres">
      <dgm:prSet presAssocID="{310A76DE-E9CD-47EA-98CF-BDD256E428F6}" presName="circ1Tx" presStyleLbl="revTx" presStyleIdx="0" presStyleCnt="0" custScaleX="361749">
        <dgm:presLayoutVars>
          <dgm:chMax val="0"/>
          <dgm:chPref val="0"/>
          <dgm:bulletEnabled val="1"/>
        </dgm:presLayoutVars>
      </dgm:prSet>
      <dgm:spPr/>
      <dgm:t>
        <a:bodyPr/>
        <a:lstStyle/>
        <a:p>
          <a:endParaRPr lang="en-US"/>
        </a:p>
      </dgm:t>
    </dgm:pt>
    <dgm:pt modelId="{4B9B8E0D-44F1-435B-A02F-4E7E0FF3ACBB}" type="pres">
      <dgm:prSet presAssocID="{2DF85B39-BE34-4939-8050-124DFAFC0169}" presName="circ2" presStyleLbl="vennNode1" presStyleIdx="1" presStyleCnt="5"/>
      <dgm:spPr/>
    </dgm:pt>
    <dgm:pt modelId="{94AF3D80-B0BA-4EB7-9053-0709DBF9BCE1}" type="pres">
      <dgm:prSet presAssocID="{2DF85B39-BE34-4939-8050-124DFAFC0169}" presName="circ2Tx" presStyleLbl="revTx" presStyleIdx="0" presStyleCnt="0">
        <dgm:presLayoutVars>
          <dgm:chMax val="0"/>
          <dgm:chPref val="0"/>
          <dgm:bulletEnabled val="1"/>
        </dgm:presLayoutVars>
      </dgm:prSet>
      <dgm:spPr/>
      <dgm:t>
        <a:bodyPr/>
        <a:lstStyle/>
        <a:p>
          <a:endParaRPr lang="en-US"/>
        </a:p>
      </dgm:t>
    </dgm:pt>
    <dgm:pt modelId="{38069F49-A632-4164-9A73-49C37CE90EF7}" type="pres">
      <dgm:prSet presAssocID="{ABC6C256-8307-41C2-A97E-502872335A87}" presName="circ3" presStyleLbl="vennNode1" presStyleIdx="2" presStyleCnt="5"/>
      <dgm:spPr/>
    </dgm:pt>
    <dgm:pt modelId="{DD4CD96F-621B-4C64-8638-348A9AE4BAEF}" type="pres">
      <dgm:prSet presAssocID="{ABC6C256-8307-41C2-A97E-502872335A87}" presName="circ3Tx" presStyleLbl="revTx" presStyleIdx="0" presStyleCnt="0">
        <dgm:presLayoutVars>
          <dgm:chMax val="0"/>
          <dgm:chPref val="0"/>
          <dgm:bulletEnabled val="1"/>
        </dgm:presLayoutVars>
      </dgm:prSet>
      <dgm:spPr/>
      <dgm:t>
        <a:bodyPr/>
        <a:lstStyle/>
        <a:p>
          <a:endParaRPr lang="en-US"/>
        </a:p>
      </dgm:t>
    </dgm:pt>
    <dgm:pt modelId="{9A20B4BF-F9CA-4062-92CC-098569FE3541}" type="pres">
      <dgm:prSet presAssocID="{569C7218-DCAD-4C7D-B84D-32FE25DE6928}" presName="circ4" presStyleLbl="vennNode1" presStyleIdx="3" presStyleCnt="5"/>
      <dgm:spPr/>
    </dgm:pt>
    <dgm:pt modelId="{CFAFA663-32DB-405F-9D2A-64F1AAED7CFD}" type="pres">
      <dgm:prSet presAssocID="{569C7218-DCAD-4C7D-B84D-32FE25DE6928}" presName="circ4Tx" presStyleLbl="revTx" presStyleIdx="0" presStyleCnt="0">
        <dgm:presLayoutVars>
          <dgm:chMax val="0"/>
          <dgm:chPref val="0"/>
          <dgm:bulletEnabled val="1"/>
        </dgm:presLayoutVars>
      </dgm:prSet>
      <dgm:spPr/>
      <dgm:t>
        <a:bodyPr/>
        <a:lstStyle/>
        <a:p>
          <a:endParaRPr lang="en-US"/>
        </a:p>
      </dgm:t>
    </dgm:pt>
    <dgm:pt modelId="{A5A1EF1E-A699-4A6D-BC23-ABA6DCB80AFF}" type="pres">
      <dgm:prSet presAssocID="{40112275-A622-4F79-ACC4-ABE6E2543B9A}" presName="circ5" presStyleLbl="vennNode1" presStyleIdx="4" presStyleCnt="5"/>
      <dgm:spPr/>
    </dgm:pt>
    <dgm:pt modelId="{9D357806-45A5-4FCF-BA83-3352B077E889}" type="pres">
      <dgm:prSet presAssocID="{40112275-A622-4F79-ACC4-ABE6E2543B9A}" presName="circ5Tx" presStyleLbl="revTx" presStyleIdx="0" presStyleCnt="0">
        <dgm:presLayoutVars>
          <dgm:chMax val="0"/>
          <dgm:chPref val="0"/>
          <dgm:bulletEnabled val="1"/>
        </dgm:presLayoutVars>
      </dgm:prSet>
      <dgm:spPr/>
      <dgm:t>
        <a:bodyPr/>
        <a:lstStyle/>
        <a:p>
          <a:endParaRPr lang="en-US"/>
        </a:p>
      </dgm:t>
    </dgm:pt>
  </dgm:ptLst>
  <dgm:cxnLst>
    <dgm:cxn modelId="{A2DC7028-D530-448F-A942-67E436E700B5}" type="presOf" srcId="{10AE0E01-1C62-41B2-8A58-2ECEB5078894}" destId="{065A03B2-543F-4E94-9AFD-7F8BDB57BC5A}" srcOrd="0" destOrd="0" presId="urn:microsoft.com/office/officeart/2005/8/layout/venn1"/>
    <dgm:cxn modelId="{E998813A-211D-4078-BD2E-AC2EE0F79614}" type="presOf" srcId="{569C7218-DCAD-4C7D-B84D-32FE25DE6928}" destId="{CFAFA663-32DB-405F-9D2A-64F1AAED7CFD}" srcOrd="0" destOrd="0" presId="urn:microsoft.com/office/officeart/2005/8/layout/venn1"/>
    <dgm:cxn modelId="{0B3F7D09-B66B-47F3-AEF7-06602F28BB1B}" srcId="{10AE0E01-1C62-41B2-8A58-2ECEB5078894}" destId="{2DF85B39-BE34-4939-8050-124DFAFC0169}" srcOrd="1" destOrd="0" parTransId="{D69DEC54-A8CB-4B93-AF3E-15332C0FFF18}" sibTransId="{B309D9C1-28BF-42ED-A232-D218814BB8CB}"/>
    <dgm:cxn modelId="{00E0A9E9-3335-48D6-849D-B5CE04E91FDC}" type="presOf" srcId="{310A76DE-E9CD-47EA-98CF-BDD256E428F6}" destId="{DAC0E428-88A3-4A4D-8DCA-1CC3B8DF8279}" srcOrd="0" destOrd="0" presId="urn:microsoft.com/office/officeart/2005/8/layout/venn1"/>
    <dgm:cxn modelId="{C4AB47E2-8E38-4247-9632-45C5BD849ADB}" type="presOf" srcId="{2DF85B39-BE34-4939-8050-124DFAFC0169}" destId="{94AF3D80-B0BA-4EB7-9053-0709DBF9BCE1}" srcOrd="0" destOrd="0" presId="urn:microsoft.com/office/officeart/2005/8/layout/venn1"/>
    <dgm:cxn modelId="{78DDD9BE-F6F3-4FA4-9FAB-17441B8B9202}" srcId="{10AE0E01-1C62-41B2-8A58-2ECEB5078894}" destId="{40112275-A622-4F79-ACC4-ABE6E2543B9A}" srcOrd="4" destOrd="0" parTransId="{ADBA5218-4C5C-4453-BC3B-641EE31F7F24}" sibTransId="{55A2E898-7726-45D8-9ED0-D376DA1F1653}"/>
    <dgm:cxn modelId="{36301638-1751-4551-A372-EE780BF6B990}" srcId="{10AE0E01-1C62-41B2-8A58-2ECEB5078894}" destId="{569C7218-DCAD-4C7D-B84D-32FE25DE6928}" srcOrd="3" destOrd="0" parTransId="{6B1958CF-61F7-40EE-9675-660F89E685FC}" sibTransId="{5EF1F42B-BBD1-4A32-BD67-A5CFDA508E56}"/>
    <dgm:cxn modelId="{BD568C12-E24B-4E97-9BF2-64FEB2CB1B0A}" type="presOf" srcId="{40112275-A622-4F79-ACC4-ABE6E2543B9A}" destId="{9D357806-45A5-4FCF-BA83-3352B077E889}" srcOrd="0" destOrd="0" presId="urn:microsoft.com/office/officeart/2005/8/layout/venn1"/>
    <dgm:cxn modelId="{BA785C96-2A41-4377-9D71-BB9970DB5FD1}" srcId="{10AE0E01-1C62-41B2-8A58-2ECEB5078894}" destId="{310A76DE-E9CD-47EA-98CF-BDD256E428F6}" srcOrd="0" destOrd="0" parTransId="{E3F89EAD-68A9-4C47-B73F-1764932E273A}" sibTransId="{483A5051-CC2E-40BA-9BAA-1D9CB9276880}"/>
    <dgm:cxn modelId="{9E1F18BE-D7CF-4D62-9D1D-94B2D7D7AD2D}" srcId="{10AE0E01-1C62-41B2-8A58-2ECEB5078894}" destId="{ABC6C256-8307-41C2-A97E-502872335A87}" srcOrd="2" destOrd="0" parTransId="{A87140B3-76B5-45F7-A10B-035AB753AC1C}" sibTransId="{4D7D804D-6425-4F2D-9913-6F08AEC78B1C}"/>
    <dgm:cxn modelId="{BFB6D1B1-F102-4999-A661-3D26D8962A7C}" type="presOf" srcId="{ABC6C256-8307-41C2-A97E-502872335A87}" destId="{DD4CD96F-621B-4C64-8638-348A9AE4BAEF}" srcOrd="0" destOrd="0" presId="urn:microsoft.com/office/officeart/2005/8/layout/venn1"/>
    <dgm:cxn modelId="{58504793-121E-4945-936C-0CB37A985F03}" type="presParOf" srcId="{065A03B2-543F-4E94-9AFD-7F8BDB57BC5A}" destId="{EF661229-A043-480D-9607-9C3AA14A61D6}" srcOrd="0" destOrd="0" presId="urn:microsoft.com/office/officeart/2005/8/layout/venn1"/>
    <dgm:cxn modelId="{ED9C343D-5DDD-444D-8B45-D869FDA432F4}" type="presParOf" srcId="{065A03B2-543F-4E94-9AFD-7F8BDB57BC5A}" destId="{DAC0E428-88A3-4A4D-8DCA-1CC3B8DF8279}" srcOrd="1" destOrd="0" presId="urn:microsoft.com/office/officeart/2005/8/layout/venn1"/>
    <dgm:cxn modelId="{7CC8A2F3-5EBC-4EBA-AD9C-8C35E4C82BDA}" type="presParOf" srcId="{065A03B2-543F-4E94-9AFD-7F8BDB57BC5A}" destId="{4B9B8E0D-44F1-435B-A02F-4E7E0FF3ACBB}" srcOrd="2" destOrd="0" presId="urn:microsoft.com/office/officeart/2005/8/layout/venn1"/>
    <dgm:cxn modelId="{CD6E1D55-20BE-4F14-B7C1-527D91B60D6F}" type="presParOf" srcId="{065A03B2-543F-4E94-9AFD-7F8BDB57BC5A}" destId="{94AF3D80-B0BA-4EB7-9053-0709DBF9BCE1}" srcOrd="3" destOrd="0" presId="urn:microsoft.com/office/officeart/2005/8/layout/venn1"/>
    <dgm:cxn modelId="{910AF846-AD7D-4AF5-92DE-DD873C719E42}" type="presParOf" srcId="{065A03B2-543F-4E94-9AFD-7F8BDB57BC5A}" destId="{38069F49-A632-4164-9A73-49C37CE90EF7}" srcOrd="4" destOrd="0" presId="urn:microsoft.com/office/officeart/2005/8/layout/venn1"/>
    <dgm:cxn modelId="{98C3EA29-B65C-4951-BBB1-16C9AF8A589E}" type="presParOf" srcId="{065A03B2-543F-4E94-9AFD-7F8BDB57BC5A}" destId="{DD4CD96F-621B-4C64-8638-348A9AE4BAEF}" srcOrd="5" destOrd="0" presId="urn:microsoft.com/office/officeart/2005/8/layout/venn1"/>
    <dgm:cxn modelId="{811E9C22-BC52-44F8-AC04-A181173ECA0C}" type="presParOf" srcId="{065A03B2-543F-4E94-9AFD-7F8BDB57BC5A}" destId="{9A20B4BF-F9CA-4062-92CC-098569FE3541}" srcOrd="6" destOrd="0" presId="urn:microsoft.com/office/officeart/2005/8/layout/venn1"/>
    <dgm:cxn modelId="{7A4ACC37-D2DE-44E1-A74C-6A5D2C985DE3}" type="presParOf" srcId="{065A03B2-543F-4E94-9AFD-7F8BDB57BC5A}" destId="{CFAFA663-32DB-405F-9D2A-64F1AAED7CFD}" srcOrd="7" destOrd="0" presId="urn:microsoft.com/office/officeart/2005/8/layout/venn1"/>
    <dgm:cxn modelId="{AF291435-712A-416F-8E44-98B8AB0D1632}" type="presParOf" srcId="{065A03B2-543F-4E94-9AFD-7F8BDB57BC5A}" destId="{A5A1EF1E-A699-4A6D-BC23-ABA6DCB80AFF}" srcOrd="8" destOrd="0" presId="urn:microsoft.com/office/officeart/2005/8/layout/venn1"/>
    <dgm:cxn modelId="{CCB16132-F53A-4242-8017-AA4F1A9F45BD}" type="presParOf" srcId="{065A03B2-543F-4E94-9AFD-7F8BDB57BC5A}" destId="{9D357806-45A5-4FCF-BA83-3352B077E889}" srcOrd="9"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F6F658A-1B2F-4F63-ACE2-E04A9E164B19}" type="doc">
      <dgm:prSet loTypeId="urn:microsoft.com/office/officeart/2005/8/layout/radial6" loCatId="cycle" qsTypeId="urn:microsoft.com/office/officeart/2005/8/quickstyle/simple1" qsCatId="simple" csTypeId="urn:microsoft.com/office/officeart/2005/8/colors/colorful1#1" csCatId="colorful" phldr="1"/>
      <dgm:spPr/>
      <dgm:t>
        <a:bodyPr/>
        <a:lstStyle/>
        <a:p>
          <a:pPr rtl="1"/>
          <a:endParaRPr lang="ar-SA"/>
        </a:p>
      </dgm:t>
    </dgm:pt>
    <dgm:pt modelId="{6424E3DC-96FA-486E-BE72-98B1ADAB6C7B}">
      <dgm:prSet phldrT="[نص]"/>
      <dgm:spPr/>
      <dgm:t>
        <a:bodyPr/>
        <a:lstStyle/>
        <a:p>
          <a:pPr rtl="1"/>
          <a:r>
            <a:rPr lang="ar-SA" b="1" dirty="0" smtClean="0"/>
            <a:t>أنماط التنظيم الاقتصادي</a:t>
          </a:r>
          <a:endParaRPr lang="ar-SA" b="1" dirty="0"/>
        </a:p>
      </dgm:t>
    </dgm:pt>
    <dgm:pt modelId="{F81514D0-8C21-4B06-9C28-EA07CFE1B2D8}" type="parTrans" cxnId="{9F86F718-1DC9-4211-8648-B37E10C1AD72}">
      <dgm:prSet/>
      <dgm:spPr/>
      <dgm:t>
        <a:bodyPr/>
        <a:lstStyle/>
        <a:p>
          <a:pPr rtl="1"/>
          <a:endParaRPr lang="ar-SA"/>
        </a:p>
      </dgm:t>
    </dgm:pt>
    <dgm:pt modelId="{48525A66-845E-4407-B352-A562F760D95A}" type="sibTrans" cxnId="{9F86F718-1DC9-4211-8648-B37E10C1AD72}">
      <dgm:prSet/>
      <dgm:spPr/>
      <dgm:t>
        <a:bodyPr/>
        <a:lstStyle/>
        <a:p>
          <a:pPr rtl="1"/>
          <a:endParaRPr lang="ar-SA"/>
        </a:p>
      </dgm:t>
    </dgm:pt>
    <dgm:pt modelId="{D17EC759-48F8-4DA4-93AC-0B6602FC431B}">
      <dgm:prSet phldrT="[نص]"/>
      <dgm:spPr/>
      <dgm:t>
        <a:bodyPr/>
        <a:lstStyle/>
        <a:p>
          <a:pPr rtl="1"/>
          <a:r>
            <a:rPr lang="ar-SA" dirty="0" smtClean="0"/>
            <a:t>اقتصاد الصيد والجمع</a:t>
          </a:r>
          <a:endParaRPr lang="ar-SA" dirty="0"/>
        </a:p>
      </dgm:t>
    </dgm:pt>
    <dgm:pt modelId="{980EEA3F-0DEE-44C3-B2E3-FF8937889A85}" type="parTrans" cxnId="{A5C86C04-2F29-4088-9696-AFA13B221224}">
      <dgm:prSet/>
      <dgm:spPr/>
      <dgm:t>
        <a:bodyPr/>
        <a:lstStyle/>
        <a:p>
          <a:pPr rtl="1"/>
          <a:endParaRPr lang="ar-SA"/>
        </a:p>
      </dgm:t>
    </dgm:pt>
    <dgm:pt modelId="{944C8917-92AD-45A1-9F41-B64B4E00EA81}" type="sibTrans" cxnId="{A5C86C04-2F29-4088-9696-AFA13B221224}">
      <dgm:prSet/>
      <dgm:spPr/>
      <dgm:t>
        <a:bodyPr/>
        <a:lstStyle/>
        <a:p>
          <a:pPr rtl="1"/>
          <a:endParaRPr lang="ar-SA"/>
        </a:p>
      </dgm:t>
    </dgm:pt>
    <dgm:pt modelId="{E39B2C03-10DB-4847-8CB0-0A6F03124671}">
      <dgm:prSet phldrT="[نص]"/>
      <dgm:spPr/>
      <dgm:t>
        <a:bodyPr/>
        <a:lstStyle/>
        <a:p>
          <a:pPr rtl="1"/>
          <a:r>
            <a:rPr lang="ar-SA" dirty="0" smtClean="0"/>
            <a:t>الاقتصاد الزراعي</a:t>
          </a:r>
          <a:endParaRPr lang="ar-SA" dirty="0"/>
        </a:p>
      </dgm:t>
    </dgm:pt>
    <dgm:pt modelId="{4B93AFAC-D723-4F09-90EC-49F564DF80C6}" type="parTrans" cxnId="{07FAE401-41CC-4B20-8D7D-91462B7BA9AC}">
      <dgm:prSet/>
      <dgm:spPr/>
      <dgm:t>
        <a:bodyPr/>
        <a:lstStyle/>
        <a:p>
          <a:pPr rtl="1"/>
          <a:endParaRPr lang="ar-SA"/>
        </a:p>
      </dgm:t>
    </dgm:pt>
    <dgm:pt modelId="{3E4FADB1-8B66-4AC7-A8C9-57B9F4B55239}" type="sibTrans" cxnId="{07FAE401-41CC-4B20-8D7D-91462B7BA9AC}">
      <dgm:prSet/>
      <dgm:spPr/>
      <dgm:t>
        <a:bodyPr/>
        <a:lstStyle/>
        <a:p>
          <a:pPr rtl="1"/>
          <a:endParaRPr lang="ar-SA"/>
        </a:p>
      </dgm:t>
    </dgm:pt>
    <dgm:pt modelId="{55FC915A-F240-470F-BD87-CD49BCD86F77}">
      <dgm:prSet phldrT="[نص]"/>
      <dgm:spPr/>
      <dgm:t>
        <a:bodyPr/>
        <a:lstStyle/>
        <a:p>
          <a:pPr rtl="1"/>
          <a:r>
            <a:rPr lang="ar-SA" dirty="0" smtClean="0"/>
            <a:t>الاقتصاد الصناعي</a:t>
          </a:r>
          <a:endParaRPr lang="ar-SA" dirty="0"/>
        </a:p>
      </dgm:t>
    </dgm:pt>
    <dgm:pt modelId="{1469EBE3-E291-4A51-BA13-112591E9C036}" type="parTrans" cxnId="{A32134E9-52B0-4970-AC65-0C94C7447F96}">
      <dgm:prSet/>
      <dgm:spPr/>
      <dgm:t>
        <a:bodyPr/>
        <a:lstStyle/>
        <a:p>
          <a:pPr rtl="1"/>
          <a:endParaRPr lang="ar-SA"/>
        </a:p>
      </dgm:t>
    </dgm:pt>
    <dgm:pt modelId="{8B2950F4-20D4-4C32-B182-CD9195E3A370}" type="sibTrans" cxnId="{A32134E9-52B0-4970-AC65-0C94C7447F96}">
      <dgm:prSet/>
      <dgm:spPr/>
      <dgm:t>
        <a:bodyPr/>
        <a:lstStyle/>
        <a:p>
          <a:pPr rtl="1"/>
          <a:endParaRPr lang="ar-SA"/>
        </a:p>
      </dgm:t>
    </dgm:pt>
    <dgm:pt modelId="{8FF91310-EBB4-44E7-AD3B-DDE54260DF47}">
      <dgm:prSet phldrT="[نص]"/>
      <dgm:spPr/>
      <dgm:t>
        <a:bodyPr/>
        <a:lstStyle/>
        <a:p>
          <a:pPr rtl="1"/>
          <a:r>
            <a:rPr lang="ar-SA" dirty="0" smtClean="0"/>
            <a:t>الاقتصاد الصناعي المتقدم</a:t>
          </a:r>
          <a:endParaRPr lang="ar-SA" dirty="0"/>
        </a:p>
      </dgm:t>
    </dgm:pt>
    <dgm:pt modelId="{7C6E123F-D802-4BF5-93DD-ECC4193CF726}" type="parTrans" cxnId="{45D6C3A8-011D-44CC-8CD9-AAD511754E9F}">
      <dgm:prSet/>
      <dgm:spPr/>
      <dgm:t>
        <a:bodyPr/>
        <a:lstStyle/>
        <a:p>
          <a:pPr rtl="1"/>
          <a:endParaRPr lang="ar-SA"/>
        </a:p>
      </dgm:t>
    </dgm:pt>
    <dgm:pt modelId="{DAAA0DC6-6F97-466A-ADCA-0BDCF86896D0}" type="sibTrans" cxnId="{45D6C3A8-011D-44CC-8CD9-AAD511754E9F}">
      <dgm:prSet/>
      <dgm:spPr/>
      <dgm:t>
        <a:bodyPr/>
        <a:lstStyle/>
        <a:p>
          <a:pPr rtl="1"/>
          <a:endParaRPr lang="ar-SA"/>
        </a:p>
      </dgm:t>
    </dgm:pt>
    <dgm:pt modelId="{46948961-2CDE-48B7-90E4-FFEACC240798}" type="pres">
      <dgm:prSet presAssocID="{FF6F658A-1B2F-4F63-ACE2-E04A9E164B19}" presName="Name0" presStyleCnt="0">
        <dgm:presLayoutVars>
          <dgm:chMax val="1"/>
          <dgm:dir/>
          <dgm:animLvl val="ctr"/>
          <dgm:resizeHandles val="exact"/>
        </dgm:presLayoutVars>
      </dgm:prSet>
      <dgm:spPr/>
      <dgm:t>
        <a:bodyPr/>
        <a:lstStyle/>
        <a:p>
          <a:pPr rtl="1"/>
          <a:endParaRPr lang="ar-SA"/>
        </a:p>
      </dgm:t>
    </dgm:pt>
    <dgm:pt modelId="{F0B859D2-4491-4787-94B1-5342EB158E59}" type="pres">
      <dgm:prSet presAssocID="{6424E3DC-96FA-486E-BE72-98B1ADAB6C7B}" presName="centerShape" presStyleLbl="node0" presStyleIdx="0" presStyleCnt="1"/>
      <dgm:spPr/>
      <dgm:t>
        <a:bodyPr/>
        <a:lstStyle/>
        <a:p>
          <a:pPr rtl="1"/>
          <a:endParaRPr lang="ar-SA"/>
        </a:p>
      </dgm:t>
    </dgm:pt>
    <dgm:pt modelId="{0C7A9083-64C2-463E-801F-60B910F4A482}" type="pres">
      <dgm:prSet presAssocID="{D17EC759-48F8-4DA4-93AC-0B6602FC431B}" presName="node" presStyleLbl="node1" presStyleIdx="0" presStyleCnt="4">
        <dgm:presLayoutVars>
          <dgm:bulletEnabled val="1"/>
        </dgm:presLayoutVars>
      </dgm:prSet>
      <dgm:spPr/>
      <dgm:t>
        <a:bodyPr/>
        <a:lstStyle/>
        <a:p>
          <a:pPr rtl="1"/>
          <a:endParaRPr lang="ar-SA"/>
        </a:p>
      </dgm:t>
    </dgm:pt>
    <dgm:pt modelId="{F7832776-81CC-4FA6-AD20-25E2233A4244}" type="pres">
      <dgm:prSet presAssocID="{D17EC759-48F8-4DA4-93AC-0B6602FC431B}" presName="dummy" presStyleCnt="0"/>
      <dgm:spPr/>
    </dgm:pt>
    <dgm:pt modelId="{1E04C2FC-EF82-4755-B096-76BA4FB57960}" type="pres">
      <dgm:prSet presAssocID="{944C8917-92AD-45A1-9F41-B64B4E00EA81}" presName="sibTrans" presStyleLbl="sibTrans2D1" presStyleIdx="0" presStyleCnt="4"/>
      <dgm:spPr/>
      <dgm:t>
        <a:bodyPr/>
        <a:lstStyle/>
        <a:p>
          <a:pPr rtl="1"/>
          <a:endParaRPr lang="ar-SA"/>
        </a:p>
      </dgm:t>
    </dgm:pt>
    <dgm:pt modelId="{F22F39AD-B28E-42EF-BE95-1BB7036161AC}" type="pres">
      <dgm:prSet presAssocID="{E39B2C03-10DB-4847-8CB0-0A6F03124671}" presName="node" presStyleLbl="node1" presStyleIdx="1" presStyleCnt="4">
        <dgm:presLayoutVars>
          <dgm:bulletEnabled val="1"/>
        </dgm:presLayoutVars>
      </dgm:prSet>
      <dgm:spPr/>
      <dgm:t>
        <a:bodyPr/>
        <a:lstStyle/>
        <a:p>
          <a:pPr rtl="1"/>
          <a:endParaRPr lang="ar-SA"/>
        </a:p>
      </dgm:t>
    </dgm:pt>
    <dgm:pt modelId="{732606AE-59A2-43C4-A257-9D455B0D6444}" type="pres">
      <dgm:prSet presAssocID="{E39B2C03-10DB-4847-8CB0-0A6F03124671}" presName="dummy" presStyleCnt="0"/>
      <dgm:spPr/>
    </dgm:pt>
    <dgm:pt modelId="{139FB692-3E8B-4BE0-8F98-38D7ACC135A8}" type="pres">
      <dgm:prSet presAssocID="{3E4FADB1-8B66-4AC7-A8C9-57B9F4B55239}" presName="sibTrans" presStyleLbl="sibTrans2D1" presStyleIdx="1" presStyleCnt="4"/>
      <dgm:spPr/>
      <dgm:t>
        <a:bodyPr/>
        <a:lstStyle/>
        <a:p>
          <a:pPr rtl="1"/>
          <a:endParaRPr lang="ar-SA"/>
        </a:p>
      </dgm:t>
    </dgm:pt>
    <dgm:pt modelId="{37EA3154-3040-4DF1-9682-D6DCBE90F09D}" type="pres">
      <dgm:prSet presAssocID="{55FC915A-F240-470F-BD87-CD49BCD86F77}" presName="node" presStyleLbl="node1" presStyleIdx="2" presStyleCnt="4">
        <dgm:presLayoutVars>
          <dgm:bulletEnabled val="1"/>
        </dgm:presLayoutVars>
      </dgm:prSet>
      <dgm:spPr/>
      <dgm:t>
        <a:bodyPr/>
        <a:lstStyle/>
        <a:p>
          <a:pPr rtl="1"/>
          <a:endParaRPr lang="ar-SA"/>
        </a:p>
      </dgm:t>
    </dgm:pt>
    <dgm:pt modelId="{F76D80D1-F4E3-407F-89FC-037ED9CB768F}" type="pres">
      <dgm:prSet presAssocID="{55FC915A-F240-470F-BD87-CD49BCD86F77}" presName="dummy" presStyleCnt="0"/>
      <dgm:spPr/>
    </dgm:pt>
    <dgm:pt modelId="{4C82EE41-DF14-49F0-824F-BE54AD3809EC}" type="pres">
      <dgm:prSet presAssocID="{8B2950F4-20D4-4C32-B182-CD9195E3A370}" presName="sibTrans" presStyleLbl="sibTrans2D1" presStyleIdx="2" presStyleCnt="4"/>
      <dgm:spPr/>
      <dgm:t>
        <a:bodyPr/>
        <a:lstStyle/>
        <a:p>
          <a:pPr rtl="1"/>
          <a:endParaRPr lang="ar-SA"/>
        </a:p>
      </dgm:t>
    </dgm:pt>
    <dgm:pt modelId="{CCF27C08-AE4F-4215-A32D-DBB4CBC40D54}" type="pres">
      <dgm:prSet presAssocID="{8FF91310-EBB4-44E7-AD3B-DDE54260DF47}" presName="node" presStyleLbl="node1" presStyleIdx="3" presStyleCnt="4">
        <dgm:presLayoutVars>
          <dgm:bulletEnabled val="1"/>
        </dgm:presLayoutVars>
      </dgm:prSet>
      <dgm:spPr/>
      <dgm:t>
        <a:bodyPr/>
        <a:lstStyle/>
        <a:p>
          <a:pPr rtl="1"/>
          <a:endParaRPr lang="ar-SA"/>
        </a:p>
      </dgm:t>
    </dgm:pt>
    <dgm:pt modelId="{74C7ED7D-B370-4C08-A290-AFB2EF38B572}" type="pres">
      <dgm:prSet presAssocID="{8FF91310-EBB4-44E7-AD3B-DDE54260DF47}" presName="dummy" presStyleCnt="0"/>
      <dgm:spPr/>
    </dgm:pt>
    <dgm:pt modelId="{6A78BCB9-B72E-4130-B630-5C905AB7AF07}" type="pres">
      <dgm:prSet presAssocID="{DAAA0DC6-6F97-466A-ADCA-0BDCF86896D0}" presName="sibTrans" presStyleLbl="sibTrans2D1" presStyleIdx="3" presStyleCnt="4"/>
      <dgm:spPr/>
      <dgm:t>
        <a:bodyPr/>
        <a:lstStyle/>
        <a:p>
          <a:pPr rtl="1"/>
          <a:endParaRPr lang="ar-SA"/>
        </a:p>
      </dgm:t>
    </dgm:pt>
  </dgm:ptLst>
  <dgm:cxnLst>
    <dgm:cxn modelId="{1F086F8C-D7FE-4F2E-A1A6-CD4511BCC152}" type="presOf" srcId="{FF6F658A-1B2F-4F63-ACE2-E04A9E164B19}" destId="{46948961-2CDE-48B7-90E4-FFEACC240798}" srcOrd="0" destOrd="0" presId="urn:microsoft.com/office/officeart/2005/8/layout/radial6"/>
    <dgm:cxn modelId="{8F0A3438-7EA0-40E1-8251-ED52EF07573B}" type="presOf" srcId="{55FC915A-F240-470F-BD87-CD49BCD86F77}" destId="{37EA3154-3040-4DF1-9682-D6DCBE90F09D}" srcOrd="0" destOrd="0" presId="urn:microsoft.com/office/officeart/2005/8/layout/radial6"/>
    <dgm:cxn modelId="{F58FF882-FE62-4023-AD75-3275796CCACA}" type="presOf" srcId="{DAAA0DC6-6F97-466A-ADCA-0BDCF86896D0}" destId="{6A78BCB9-B72E-4130-B630-5C905AB7AF07}" srcOrd="0" destOrd="0" presId="urn:microsoft.com/office/officeart/2005/8/layout/radial6"/>
    <dgm:cxn modelId="{C1E467CF-3740-4BA5-97F9-D7BB19D60839}" type="presOf" srcId="{6424E3DC-96FA-486E-BE72-98B1ADAB6C7B}" destId="{F0B859D2-4491-4787-94B1-5342EB158E59}" srcOrd="0" destOrd="0" presId="urn:microsoft.com/office/officeart/2005/8/layout/radial6"/>
    <dgm:cxn modelId="{07FAE401-41CC-4B20-8D7D-91462B7BA9AC}" srcId="{6424E3DC-96FA-486E-BE72-98B1ADAB6C7B}" destId="{E39B2C03-10DB-4847-8CB0-0A6F03124671}" srcOrd="1" destOrd="0" parTransId="{4B93AFAC-D723-4F09-90EC-49F564DF80C6}" sibTransId="{3E4FADB1-8B66-4AC7-A8C9-57B9F4B55239}"/>
    <dgm:cxn modelId="{97EE1563-9B25-4063-BAAC-CFDF02113671}" type="presOf" srcId="{E39B2C03-10DB-4847-8CB0-0A6F03124671}" destId="{F22F39AD-B28E-42EF-BE95-1BB7036161AC}" srcOrd="0" destOrd="0" presId="urn:microsoft.com/office/officeart/2005/8/layout/radial6"/>
    <dgm:cxn modelId="{D5171782-AD02-4BAB-AF67-F62F40F25CEF}" type="presOf" srcId="{8B2950F4-20D4-4C32-B182-CD9195E3A370}" destId="{4C82EE41-DF14-49F0-824F-BE54AD3809EC}" srcOrd="0" destOrd="0" presId="urn:microsoft.com/office/officeart/2005/8/layout/radial6"/>
    <dgm:cxn modelId="{954025B1-165C-4855-A88D-B1E2F57FE4C0}" type="presOf" srcId="{3E4FADB1-8B66-4AC7-A8C9-57B9F4B55239}" destId="{139FB692-3E8B-4BE0-8F98-38D7ACC135A8}" srcOrd="0" destOrd="0" presId="urn:microsoft.com/office/officeart/2005/8/layout/radial6"/>
    <dgm:cxn modelId="{5FE4FACB-1708-42FF-81F8-CEE0520FFE7F}" type="presOf" srcId="{944C8917-92AD-45A1-9F41-B64B4E00EA81}" destId="{1E04C2FC-EF82-4755-B096-76BA4FB57960}" srcOrd="0" destOrd="0" presId="urn:microsoft.com/office/officeart/2005/8/layout/radial6"/>
    <dgm:cxn modelId="{A32134E9-52B0-4970-AC65-0C94C7447F96}" srcId="{6424E3DC-96FA-486E-BE72-98B1ADAB6C7B}" destId="{55FC915A-F240-470F-BD87-CD49BCD86F77}" srcOrd="2" destOrd="0" parTransId="{1469EBE3-E291-4A51-BA13-112591E9C036}" sibTransId="{8B2950F4-20D4-4C32-B182-CD9195E3A370}"/>
    <dgm:cxn modelId="{C5A2BD09-A508-47CA-9FBD-4260300D9317}" type="presOf" srcId="{D17EC759-48F8-4DA4-93AC-0B6602FC431B}" destId="{0C7A9083-64C2-463E-801F-60B910F4A482}" srcOrd="0" destOrd="0" presId="urn:microsoft.com/office/officeart/2005/8/layout/radial6"/>
    <dgm:cxn modelId="{45D6C3A8-011D-44CC-8CD9-AAD511754E9F}" srcId="{6424E3DC-96FA-486E-BE72-98B1ADAB6C7B}" destId="{8FF91310-EBB4-44E7-AD3B-DDE54260DF47}" srcOrd="3" destOrd="0" parTransId="{7C6E123F-D802-4BF5-93DD-ECC4193CF726}" sibTransId="{DAAA0DC6-6F97-466A-ADCA-0BDCF86896D0}"/>
    <dgm:cxn modelId="{9F86F718-1DC9-4211-8648-B37E10C1AD72}" srcId="{FF6F658A-1B2F-4F63-ACE2-E04A9E164B19}" destId="{6424E3DC-96FA-486E-BE72-98B1ADAB6C7B}" srcOrd="0" destOrd="0" parTransId="{F81514D0-8C21-4B06-9C28-EA07CFE1B2D8}" sibTransId="{48525A66-845E-4407-B352-A562F760D95A}"/>
    <dgm:cxn modelId="{A5C86C04-2F29-4088-9696-AFA13B221224}" srcId="{6424E3DC-96FA-486E-BE72-98B1ADAB6C7B}" destId="{D17EC759-48F8-4DA4-93AC-0B6602FC431B}" srcOrd="0" destOrd="0" parTransId="{980EEA3F-0DEE-44C3-B2E3-FF8937889A85}" sibTransId="{944C8917-92AD-45A1-9F41-B64B4E00EA81}"/>
    <dgm:cxn modelId="{73E42D36-D13D-4654-9425-1DC21C7B787D}" type="presOf" srcId="{8FF91310-EBB4-44E7-AD3B-DDE54260DF47}" destId="{CCF27C08-AE4F-4215-A32D-DBB4CBC40D54}" srcOrd="0" destOrd="0" presId="urn:microsoft.com/office/officeart/2005/8/layout/radial6"/>
    <dgm:cxn modelId="{3B7A8588-E996-4841-9C2E-67CDF4813C9B}" type="presParOf" srcId="{46948961-2CDE-48B7-90E4-FFEACC240798}" destId="{F0B859D2-4491-4787-94B1-5342EB158E59}" srcOrd="0" destOrd="0" presId="urn:microsoft.com/office/officeart/2005/8/layout/radial6"/>
    <dgm:cxn modelId="{A1E023C1-8165-4B33-B1B9-558F2FC1F561}" type="presParOf" srcId="{46948961-2CDE-48B7-90E4-FFEACC240798}" destId="{0C7A9083-64C2-463E-801F-60B910F4A482}" srcOrd="1" destOrd="0" presId="urn:microsoft.com/office/officeart/2005/8/layout/radial6"/>
    <dgm:cxn modelId="{D80ABB0D-0EB5-4F19-8AE2-7AA1843E3AE7}" type="presParOf" srcId="{46948961-2CDE-48B7-90E4-FFEACC240798}" destId="{F7832776-81CC-4FA6-AD20-25E2233A4244}" srcOrd="2" destOrd="0" presId="urn:microsoft.com/office/officeart/2005/8/layout/radial6"/>
    <dgm:cxn modelId="{DFB8A587-9429-42CE-9531-1406AA4993BF}" type="presParOf" srcId="{46948961-2CDE-48B7-90E4-FFEACC240798}" destId="{1E04C2FC-EF82-4755-B096-76BA4FB57960}" srcOrd="3" destOrd="0" presId="urn:microsoft.com/office/officeart/2005/8/layout/radial6"/>
    <dgm:cxn modelId="{CF55F8A3-9EA5-4384-A2F2-9F7BB336F0AB}" type="presParOf" srcId="{46948961-2CDE-48B7-90E4-FFEACC240798}" destId="{F22F39AD-B28E-42EF-BE95-1BB7036161AC}" srcOrd="4" destOrd="0" presId="urn:microsoft.com/office/officeart/2005/8/layout/radial6"/>
    <dgm:cxn modelId="{2B5AA515-7A50-4387-8A56-98E01497E759}" type="presParOf" srcId="{46948961-2CDE-48B7-90E4-FFEACC240798}" destId="{732606AE-59A2-43C4-A257-9D455B0D6444}" srcOrd="5" destOrd="0" presId="urn:microsoft.com/office/officeart/2005/8/layout/radial6"/>
    <dgm:cxn modelId="{6F33C78A-0E91-465F-B685-B1A4D44DB9FD}" type="presParOf" srcId="{46948961-2CDE-48B7-90E4-FFEACC240798}" destId="{139FB692-3E8B-4BE0-8F98-38D7ACC135A8}" srcOrd="6" destOrd="0" presId="urn:microsoft.com/office/officeart/2005/8/layout/radial6"/>
    <dgm:cxn modelId="{EF1B74F1-315C-4B6A-A400-AC225F4B661D}" type="presParOf" srcId="{46948961-2CDE-48B7-90E4-FFEACC240798}" destId="{37EA3154-3040-4DF1-9682-D6DCBE90F09D}" srcOrd="7" destOrd="0" presId="urn:microsoft.com/office/officeart/2005/8/layout/radial6"/>
    <dgm:cxn modelId="{862AE5C7-23F1-4947-8888-FE499D27142C}" type="presParOf" srcId="{46948961-2CDE-48B7-90E4-FFEACC240798}" destId="{F76D80D1-F4E3-407F-89FC-037ED9CB768F}" srcOrd="8" destOrd="0" presId="urn:microsoft.com/office/officeart/2005/8/layout/radial6"/>
    <dgm:cxn modelId="{E7798295-999E-421C-93E3-6635EF48C499}" type="presParOf" srcId="{46948961-2CDE-48B7-90E4-FFEACC240798}" destId="{4C82EE41-DF14-49F0-824F-BE54AD3809EC}" srcOrd="9" destOrd="0" presId="urn:microsoft.com/office/officeart/2005/8/layout/radial6"/>
    <dgm:cxn modelId="{5DDAD8F9-B94F-4816-A739-C9212E210568}" type="presParOf" srcId="{46948961-2CDE-48B7-90E4-FFEACC240798}" destId="{CCF27C08-AE4F-4215-A32D-DBB4CBC40D54}" srcOrd="10" destOrd="0" presId="urn:microsoft.com/office/officeart/2005/8/layout/radial6"/>
    <dgm:cxn modelId="{2ECD7EE5-5D6D-47B7-9B01-D7B238D8F0C0}" type="presParOf" srcId="{46948961-2CDE-48B7-90E4-FFEACC240798}" destId="{74C7ED7D-B370-4C08-A290-AFB2EF38B572}" srcOrd="11" destOrd="0" presId="urn:microsoft.com/office/officeart/2005/8/layout/radial6"/>
    <dgm:cxn modelId="{BD303E4D-1F24-4E60-9270-9ECB5B75AAFA}" type="presParOf" srcId="{46948961-2CDE-48B7-90E4-FFEACC240798}" destId="{6A78BCB9-B72E-4130-B630-5C905AB7AF07}"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631EFB8-BB49-4C35-89C9-995255FCFFE3}" type="doc">
      <dgm:prSet loTypeId="urn:microsoft.com/office/officeart/2005/8/layout/vList3" loCatId="list" qsTypeId="urn:microsoft.com/office/officeart/2005/8/quickstyle/simple1" qsCatId="simple" csTypeId="urn:microsoft.com/office/officeart/2005/8/colors/colorful3" csCatId="colorful"/>
      <dgm:spPr/>
      <dgm:t>
        <a:bodyPr/>
        <a:lstStyle/>
        <a:p>
          <a:pPr rtl="1"/>
          <a:endParaRPr lang="ar-SA"/>
        </a:p>
      </dgm:t>
    </dgm:pt>
    <dgm:pt modelId="{0B4CC387-F3BD-4E5A-BDDB-A1CFCDF0EE06}">
      <dgm:prSet/>
      <dgm:spPr/>
      <dgm:t>
        <a:bodyPr/>
        <a:lstStyle/>
        <a:p>
          <a:pPr rtl="1"/>
          <a:r>
            <a:rPr lang="ar-SA" b="1" smtClean="0"/>
            <a:t>أهم وظائف النظام الاقتصادي</a:t>
          </a:r>
          <a:endParaRPr lang="ar-SA"/>
        </a:p>
      </dgm:t>
    </dgm:pt>
    <dgm:pt modelId="{A12E3260-45AC-4FC6-8D47-5FF710CEC910}" type="parTrans" cxnId="{5863E55A-FC56-49CE-B9EE-F0B3132BC22F}">
      <dgm:prSet/>
      <dgm:spPr/>
      <dgm:t>
        <a:bodyPr/>
        <a:lstStyle/>
        <a:p>
          <a:pPr rtl="1"/>
          <a:endParaRPr lang="ar-SA"/>
        </a:p>
      </dgm:t>
    </dgm:pt>
    <dgm:pt modelId="{1DD72E0B-C9A0-45A9-AA5B-D436B34D6930}" type="sibTrans" cxnId="{5863E55A-FC56-49CE-B9EE-F0B3132BC22F}">
      <dgm:prSet/>
      <dgm:spPr/>
      <dgm:t>
        <a:bodyPr/>
        <a:lstStyle/>
        <a:p>
          <a:pPr rtl="1"/>
          <a:endParaRPr lang="ar-SA"/>
        </a:p>
      </dgm:t>
    </dgm:pt>
    <dgm:pt modelId="{35D41596-58E1-4838-BB88-14C3F5F9CCBE}">
      <dgm:prSet/>
      <dgm:spPr/>
      <dgm:t>
        <a:bodyPr/>
        <a:lstStyle/>
        <a:p>
          <a:pPr rtl="1"/>
          <a:r>
            <a:rPr lang="ar-SA" b="1" smtClean="0"/>
            <a:t>الإنتاج </a:t>
          </a:r>
          <a:endParaRPr lang="ar-SA"/>
        </a:p>
      </dgm:t>
    </dgm:pt>
    <dgm:pt modelId="{9799A396-41E7-4D6E-93B2-2B91C921C8FD}" type="parTrans" cxnId="{0F44FD68-782E-43EE-BCE4-16ED7C31434D}">
      <dgm:prSet/>
      <dgm:spPr/>
      <dgm:t>
        <a:bodyPr/>
        <a:lstStyle/>
        <a:p>
          <a:pPr rtl="1"/>
          <a:endParaRPr lang="ar-SA"/>
        </a:p>
      </dgm:t>
    </dgm:pt>
    <dgm:pt modelId="{E70BB7B3-0F0D-4D74-B26D-0DC5E1C23643}" type="sibTrans" cxnId="{0F44FD68-782E-43EE-BCE4-16ED7C31434D}">
      <dgm:prSet/>
      <dgm:spPr/>
      <dgm:t>
        <a:bodyPr/>
        <a:lstStyle/>
        <a:p>
          <a:pPr rtl="1"/>
          <a:endParaRPr lang="ar-SA"/>
        </a:p>
      </dgm:t>
    </dgm:pt>
    <dgm:pt modelId="{B592E90E-75D7-4869-992A-03EB48876761}">
      <dgm:prSet/>
      <dgm:spPr/>
      <dgm:t>
        <a:bodyPr/>
        <a:lstStyle/>
        <a:p>
          <a:pPr rtl="1"/>
          <a:r>
            <a:rPr lang="ar-SA" b="1" smtClean="0"/>
            <a:t>والتوزيع </a:t>
          </a:r>
          <a:endParaRPr lang="ar-SA"/>
        </a:p>
      </dgm:t>
    </dgm:pt>
    <dgm:pt modelId="{4CA1322B-EFAE-4574-8B73-318FB4C4B798}" type="parTrans" cxnId="{C32B6374-5814-46A0-B9C8-4D4FC0631950}">
      <dgm:prSet/>
      <dgm:spPr/>
      <dgm:t>
        <a:bodyPr/>
        <a:lstStyle/>
        <a:p>
          <a:pPr rtl="1"/>
          <a:endParaRPr lang="ar-SA"/>
        </a:p>
      </dgm:t>
    </dgm:pt>
    <dgm:pt modelId="{21E1CFA4-8C56-44C0-94AC-30CA95492369}" type="sibTrans" cxnId="{C32B6374-5814-46A0-B9C8-4D4FC0631950}">
      <dgm:prSet/>
      <dgm:spPr/>
      <dgm:t>
        <a:bodyPr/>
        <a:lstStyle/>
        <a:p>
          <a:pPr rtl="1"/>
          <a:endParaRPr lang="ar-SA"/>
        </a:p>
      </dgm:t>
    </dgm:pt>
    <dgm:pt modelId="{48ED027B-B67B-4942-9A55-B6B2CA8FC518}">
      <dgm:prSet/>
      <dgm:spPr/>
      <dgm:t>
        <a:bodyPr/>
        <a:lstStyle/>
        <a:p>
          <a:pPr rtl="1"/>
          <a:r>
            <a:rPr lang="ar-SA" b="1" smtClean="0"/>
            <a:t>واستهلاك السلع </a:t>
          </a:r>
          <a:endParaRPr lang="ar-SA"/>
        </a:p>
      </dgm:t>
    </dgm:pt>
    <dgm:pt modelId="{CFDA4A17-2E79-412F-96E1-939DA1BC98C4}" type="parTrans" cxnId="{200F600B-CCCA-4A53-84D3-18B0A1307E14}">
      <dgm:prSet/>
      <dgm:spPr/>
      <dgm:t>
        <a:bodyPr/>
        <a:lstStyle/>
        <a:p>
          <a:pPr rtl="1"/>
          <a:endParaRPr lang="ar-SA"/>
        </a:p>
      </dgm:t>
    </dgm:pt>
    <dgm:pt modelId="{F0D5658B-5D97-475B-8FD8-454F48ECA6A0}" type="sibTrans" cxnId="{200F600B-CCCA-4A53-84D3-18B0A1307E14}">
      <dgm:prSet/>
      <dgm:spPr/>
      <dgm:t>
        <a:bodyPr/>
        <a:lstStyle/>
        <a:p>
          <a:pPr rtl="1"/>
          <a:endParaRPr lang="ar-SA"/>
        </a:p>
      </dgm:t>
    </dgm:pt>
    <dgm:pt modelId="{EF20C353-B35D-4B18-8A0F-7EA89E515738}">
      <dgm:prSet/>
      <dgm:spPr/>
      <dgm:t>
        <a:bodyPr/>
        <a:lstStyle/>
        <a:p>
          <a:pPr rtl="1"/>
          <a:r>
            <a:rPr lang="ar-SA" b="1" smtClean="0"/>
            <a:t>والخدمات.</a:t>
          </a:r>
          <a:endParaRPr lang="ar-SA"/>
        </a:p>
      </dgm:t>
    </dgm:pt>
    <dgm:pt modelId="{95E46FEA-E4D6-40E3-8095-DABC69265407}" type="parTrans" cxnId="{29EFC90E-B811-4715-8285-8DF98C0A8A3B}">
      <dgm:prSet/>
      <dgm:spPr/>
      <dgm:t>
        <a:bodyPr/>
        <a:lstStyle/>
        <a:p>
          <a:pPr rtl="1"/>
          <a:endParaRPr lang="ar-SA"/>
        </a:p>
      </dgm:t>
    </dgm:pt>
    <dgm:pt modelId="{12441B2F-C81A-45FA-A0C4-55D9C53BC1AE}" type="sibTrans" cxnId="{29EFC90E-B811-4715-8285-8DF98C0A8A3B}">
      <dgm:prSet/>
      <dgm:spPr/>
      <dgm:t>
        <a:bodyPr/>
        <a:lstStyle/>
        <a:p>
          <a:pPr rtl="1"/>
          <a:endParaRPr lang="ar-SA"/>
        </a:p>
      </dgm:t>
    </dgm:pt>
    <dgm:pt modelId="{8D4F8AB1-1E0D-4F94-8F11-57999331F0A4}" type="pres">
      <dgm:prSet presAssocID="{F631EFB8-BB49-4C35-89C9-995255FCFFE3}" presName="linearFlow" presStyleCnt="0">
        <dgm:presLayoutVars>
          <dgm:dir/>
          <dgm:resizeHandles val="exact"/>
        </dgm:presLayoutVars>
      </dgm:prSet>
      <dgm:spPr/>
      <dgm:t>
        <a:bodyPr/>
        <a:lstStyle/>
        <a:p>
          <a:endParaRPr lang="en-US"/>
        </a:p>
      </dgm:t>
    </dgm:pt>
    <dgm:pt modelId="{EB8A35C0-E39E-4D31-AC01-02BF52ABDF01}" type="pres">
      <dgm:prSet presAssocID="{0B4CC387-F3BD-4E5A-BDDB-A1CFCDF0EE06}" presName="composite" presStyleCnt="0"/>
      <dgm:spPr/>
    </dgm:pt>
    <dgm:pt modelId="{B11BC39E-D560-42E9-A199-01CCC7FB327A}" type="pres">
      <dgm:prSet presAssocID="{0B4CC387-F3BD-4E5A-BDDB-A1CFCDF0EE06}" presName="imgShp" presStyleLbl="fgImgPlace1" presStyleIdx="0" presStyleCnt="5"/>
      <dgm:spPr/>
    </dgm:pt>
    <dgm:pt modelId="{F7D87B71-D6A3-43E4-BA2E-5D10079C1921}" type="pres">
      <dgm:prSet presAssocID="{0B4CC387-F3BD-4E5A-BDDB-A1CFCDF0EE06}" presName="txShp" presStyleLbl="node1" presStyleIdx="0" presStyleCnt="5">
        <dgm:presLayoutVars>
          <dgm:bulletEnabled val="1"/>
        </dgm:presLayoutVars>
      </dgm:prSet>
      <dgm:spPr/>
      <dgm:t>
        <a:bodyPr/>
        <a:lstStyle/>
        <a:p>
          <a:endParaRPr lang="en-US"/>
        </a:p>
      </dgm:t>
    </dgm:pt>
    <dgm:pt modelId="{F87C08B5-68BB-4AC7-99DD-93A60CFA38A1}" type="pres">
      <dgm:prSet presAssocID="{1DD72E0B-C9A0-45A9-AA5B-D436B34D6930}" presName="spacing" presStyleCnt="0"/>
      <dgm:spPr/>
    </dgm:pt>
    <dgm:pt modelId="{E644B91B-0192-42D2-919F-664875BEA1A6}" type="pres">
      <dgm:prSet presAssocID="{35D41596-58E1-4838-BB88-14C3F5F9CCBE}" presName="composite" presStyleCnt="0"/>
      <dgm:spPr/>
    </dgm:pt>
    <dgm:pt modelId="{1572AD85-E706-4999-B34A-85D4E9BBECE0}" type="pres">
      <dgm:prSet presAssocID="{35D41596-58E1-4838-BB88-14C3F5F9CCBE}" presName="imgShp" presStyleLbl="fgImgPlace1" presStyleIdx="1" presStyleCnt="5"/>
      <dgm:spPr/>
    </dgm:pt>
    <dgm:pt modelId="{1C8FBAFC-DF2B-4593-A74E-AA0C1D0BFF4C}" type="pres">
      <dgm:prSet presAssocID="{35D41596-58E1-4838-BB88-14C3F5F9CCBE}" presName="txShp" presStyleLbl="node1" presStyleIdx="1" presStyleCnt="5">
        <dgm:presLayoutVars>
          <dgm:bulletEnabled val="1"/>
        </dgm:presLayoutVars>
      </dgm:prSet>
      <dgm:spPr/>
      <dgm:t>
        <a:bodyPr/>
        <a:lstStyle/>
        <a:p>
          <a:endParaRPr lang="en-US"/>
        </a:p>
      </dgm:t>
    </dgm:pt>
    <dgm:pt modelId="{C9B751B7-7F21-4706-B68A-CF8A3105AA4A}" type="pres">
      <dgm:prSet presAssocID="{E70BB7B3-0F0D-4D74-B26D-0DC5E1C23643}" presName="spacing" presStyleCnt="0"/>
      <dgm:spPr/>
    </dgm:pt>
    <dgm:pt modelId="{88F761C9-C091-450F-8DA8-575261E573E7}" type="pres">
      <dgm:prSet presAssocID="{B592E90E-75D7-4869-992A-03EB48876761}" presName="composite" presStyleCnt="0"/>
      <dgm:spPr/>
    </dgm:pt>
    <dgm:pt modelId="{29B1E373-F722-4094-A11A-52142A3323F4}" type="pres">
      <dgm:prSet presAssocID="{B592E90E-75D7-4869-992A-03EB48876761}" presName="imgShp" presStyleLbl="fgImgPlace1" presStyleIdx="2" presStyleCnt="5"/>
      <dgm:spPr/>
    </dgm:pt>
    <dgm:pt modelId="{C871C116-0B32-4988-8386-8F65AC02260E}" type="pres">
      <dgm:prSet presAssocID="{B592E90E-75D7-4869-992A-03EB48876761}" presName="txShp" presStyleLbl="node1" presStyleIdx="2" presStyleCnt="5">
        <dgm:presLayoutVars>
          <dgm:bulletEnabled val="1"/>
        </dgm:presLayoutVars>
      </dgm:prSet>
      <dgm:spPr/>
      <dgm:t>
        <a:bodyPr/>
        <a:lstStyle/>
        <a:p>
          <a:endParaRPr lang="en-US"/>
        </a:p>
      </dgm:t>
    </dgm:pt>
    <dgm:pt modelId="{5EBA0D2D-6240-44D7-8C85-6596A0EF9270}" type="pres">
      <dgm:prSet presAssocID="{21E1CFA4-8C56-44C0-94AC-30CA95492369}" presName="spacing" presStyleCnt="0"/>
      <dgm:spPr/>
    </dgm:pt>
    <dgm:pt modelId="{020CD386-38BA-4239-9A28-20890AD0D73A}" type="pres">
      <dgm:prSet presAssocID="{48ED027B-B67B-4942-9A55-B6B2CA8FC518}" presName="composite" presStyleCnt="0"/>
      <dgm:spPr/>
    </dgm:pt>
    <dgm:pt modelId="{5D414074-5D88-461D-B117-134EE5DBAFF2}" type="pres">
      <dgm:prSet presAssocID="{48ED027B-B67B-4942-9A55-B6B2CA8FC518}" presName="imgShp" presStyleLbl="fgImgPlace1" presStyleIdx="3" presStyleCnt="5"/>
      <dgm:spPr/>
    </dgm:pt>
    <dgm:pt modelId="{AA3FE1D9-24BF-4DE1-BAD8-66FF874BAC43}" type="pres">
      <dgm:prSet presAssocID="{48ED027B-B67B-4942-9A55-B6B2CA8FC518}" presName="txShp" presStyleLbl="node1" presStyleIdx="3" presStyleCnt="5">
        <dgm:presLayoutVars>
          <dgm:bulletEnabled val="1"/>
        </dgm:presLayoutVars>
      </dgm:prSet>
      <dgm:spPr/>
      <dgm:t>
        <a:bodyPr/>
        <a:lstStyle/>
        <a:p>
          <a:endParaRPr lang="en-US"/>
        </a:p>
      </dgm:t>
    </dgm:pt>
    <dgm:pt modelId="{8F08D14F-D8F3-41BF-89FD-7CFD65D96300}" type="pres">
      <dgm:prSet presAssocID="{F0D5658B-5D97-475B-8FD8-454F48ECA6A0}" presName="spacing" presStyleCnt="0"/>
      <dgm:spPr/>
    </dgm:pt>
    <dgm:pt modelId="{A7CEA3CF-89A5-481F-8BCA-B6216007C709}" type="pres">
      <dgm:prSet presAssocID="{EF20C353-B35D-4B18-8A0F-7EA89E515738}" presName="composite" presStyleCnt="0"/>
      <dgm:spPr/>
    </dgm:pt>
    <dgm:pt modelId="{997A1316-EE2A-4A01-8CBD-2ABC48A7A6B0}" type="pres">
      <dgm:prSet presAssocID="{EF20C353-B35D-4B18-8A0F-7EA89E515738}" presName="imgShp" presStyleLbl="fgImgPlace1" presStyleIdx="4" presStyleCnt="5"/>
      <dgm:spPr/>
    </dgm:pt>
    <dgm:pt modelId="{729B5B20-1ED2-47A8-ABFE-A6493F933732}" type="pres">
      <dgm:prSet presAssocID="{EF20C353-B35D-4B18-8A0F-7EA89E515738}" presName="txShp" presStyleLbl="node1" presStyleIdx="4" presStyleCnt="5">
        <dgm:presLayoutVars>
          <dgm:bulletEnabled val="1"/>
        </dgm:presLayoutVars>
      </dgm:prSet>
      <dgm:spPr/>
      <dgm:t>
        <a:bodyPr/>
        <a:lstStyle/>
        <a:p>
          <a:endParaRPr lang="en-US"/>
        </a:p>
      </dgm:t>
    </dgm:pt>
  </dgm:ptLst>
  <dgm:cxnLst>
    <dgm:cxn modelId="{C3582C0D-CF95-4CAD-83F5-613C63F4DD6C}" type="presOf" srcId="{EF20C353-B35D-4B18-8A0F-7EA89E515738}" destId="{729B5B20-1ED2-47A8-ABFE-A6493F933732}" srcOrd="0" destOrd="0" presId="urn:microsoft.com/office/officeart/2005/8/layout/vList3"/>
    <dgm:cxn modelId="{0F44FD68-782E-43EE-BCE4-16ED7C31434D}" srcId="{F631EFB8-BB49-4C35-89C9-995255FCFFE3}" destId="{35D41596-58E1-4838-BB88-14C3F5F9CCBE}" srcOrd="1" destOrd="0" parTransId="{9799A396-41E7-4D6E-93B2-2B91C921C8FD}" sibTransId="{E70BB7B3-0F0D-4D74-B26D-0DC5E1C23643}"/>
    <dgm:cxn modelId="{200F600B-CCCA-4A53-84D3-18B0A1307E14}" srcId="{F631EFB8-BB49-4C35-89C9-995255FCFFE3}" destId="{48ED027B-B67B-4942-9A55-B6B2CA8FC518}" srcOrd="3" destOrd="0" parTransId="{CFDA4A17-2E79-412F-96E1-939DA1BC98C4}" sibTransId="{F0D5658B-5D97-475B-8FD8-454F48ECA6A0}"/>
    <dgm:cxn modelId="{5863E55A-FC56-49CE-B9EE-F0B3132BC22F}" srcId="{F631EFB8-BB49-4C35-89C9-995255FCFFE3}" destId="{0B4CC387-F3BD-4E5A-BDDB-A1CFCDF0EE06}" srcOrd="0" destOrd="0" parTransId="{A12E3260-45AC-4FC6-8D47-5FF710CEC910}" sibTransId="{1DD72E0B-C9A0-45A9-AA5B-D436B34D6930}"/>
    <dgm:cxn modelId="{29EFC90E-B811-4715-8285-8DF98C0A8A3B}" srcId="{F631EFB8-BB49-4C35-89C9-995255FCFFE3}" destId="{EF20C353-B35D-4B18-8A0F-7EA89E515738}" srcOrd="4" destOrd="0" parTransId="{95E46FEA-E4D6-40E3-8095-DABC69265407}" sibTransId="{12441B2F-C81A-45FA-A0C4-55D9C53BC1AE}"/>
    <dgm:cxn modelId="{C32B6374-5814-46A0-B9C8-4D4FC0631950}" srcId="{F631EFB8-BB49-4C35-89C9-995255FCFFE3}" destId="{B592E90E-75D7-4869-992A-03EB48876761}" srcOrd="2" destOrd="0" parTransId="{4CA1322B-EFAE-4574-8B73-318FB4C4B798}" sibTransId="{21E1CFA4-8C56-44C0-94AC-30CA95492369}"/>
    <dgm:cxn modelId="{8E26ECF5-1500-4FF9-AC13-36E788565EC9}" type="presOf" srcId="{48ED027B-B67B-4942-9A55-B6B2CA8FC518}" destId="{AA3FE1D9-24BF-4DE1-BAD8-66FF874BAC43}" srcOrd="0" destOrd="0" presId="urn:microsoft.com/office/officeart/2005/8/layout/vList3"/>
    <dgm:cxn modelId="{3D3D1ED6-0BC7-4373-8743-F4AAE274C62E}" type="presOf" srcId="{F631EFB8-BB49-4C35-89C9-995255FCFFE3}" destId="{8D4F8AB1-1E0D-4F94-8F11-57999331F0A4}" srcOrd="0" destOrd="0" presId="urn:microsoft.com/office/officeart/2005/8/layout/vList3"/>
    <dgm:cxn modelId="{D20A0FCD-CC36-409A-BF10-13104422D5CD}" type="presOf" srcId="{35D41596-58E1-4838-BB88-14C3F5F9CCBE}" destId="{1C8FBAFC-DF2B-4593-A74E-AA0C1D0BFF4C}" srcOrd="0" destOrd="0" presId="urn:microsoft.com/office/officeart/2005/8/layout/vList3"/>
    <dgm:cxn modelId="{DBA4E5DB-362C-4F5E-A1F6-1999C0F742A0}" type="presOf" srcId="{B592E90E-75D7-4869-992A-03EB48876761}" destId="{C871C116-0B32-4988-8386-8F65AC02260E}" srcOrd="0" destOrd="0" presId="urn:microsoft.com/office/officeart/2005/8/layout/vList3"/>
    <dgm:cxn modelId="{A3BACA91-D36B-41CA-BB60-CBFC9F24E718}" type="presOf" srcId="{0B4CC387-F3BD-4E5A-BDDB-A1CFCDF0EE06}" destId="{F7D87B71-D6A3-43E4-BA2E-5D10079C1921}" srcOrd="0" destOrd="0" presId="urn:microsoft.com/office/officeart/2005/8/layout/vList3"/>
    <dgm:cxn modelId="{FFE86435-D73F-4BF3-9F18-983FB2D1CF10}" type="presParOf" srcId="{8D4F8AB1-1E0D-4F94-8F11-57999331F0A4}" destId="{EB8A35C0-E39E-4D31-AC01-02BF52ABDF01}" srcOrd="0" destOrd="0" presId="urn:microsoft.com/office/officeart/2005/8/layout/vList3"/>
    <dgm:cxn modelId="{7FA2516C-E87F-4029-84DA-B80A5EF656E4}" type="presParOf" srcId="{EB8A35C0-E39E-4D31-AC01-02BF52ABDF01}" destId="{B11BC39E-D560-42E9-A199-01CCC7FB327A}" srcOrd="0" destOrd="0" presId="urn:microsoft.com/office/officeart/2005/8/layout/vList3"/>
    <dgm:cxn modelId="{B8003F20-20CF-49BC-9E2D-B3C2AE360E46}" type="presParOf" srcId="{EB8A35C0-E39E-4D31-AC01-02BF52ABDF01}" destId="{F7D87B71-D6A3-43E4-BA2E-5D10079C1921}" srcOrd="1" destOrd="0" presId="urn:microsoft.com/office/officeart/2005/8/layout/vList3"/>
    <dgm:cxn modelId="{6FF7D6F1-A2FE-4EC3-91CC-4D554C31055E}" type="presParOf" srcId="{8D4F8AB1-1E0D-4F94-8F11-57999331F0A4}" destId="{F87C08B5-68BB-4AC7-99DD-93A60CFA38A1}" srcOrd="1" destOrd="0" presId="urn:microsoft.com/office/officeart/2005/8/layout/vList3"/>
    <dgm:cxn modelId="{C85384DA-9AC8-41C6-A4A3-6382B2C52623}" type="presParOf" srcId="{8D4F8AB1-1E0D-4F94-8F11-57999331F0A4}" destId="{E644B91B-0192-42D2-919F-664875BEA1A6}" srcOrd="2" destOrd="0" presId="urn:microsoft.com/office/officeart/2005/8/layout/vList3"/>
    <dgm:cxn modelId="{255C9CA3-CBD8-468F-8993-EFBEF9ED0E53}" type="presParOf" srcId="{E644B91B-0192-42D2-919F-664875BEA1A6}" destId="{1572AD85-E706-4999-B34A-85D4E9BBECE0}" srcOrd="0" destOrd="0" presId="urn:microsoft.com/office/officeart/2005/8/layout/vList3"/>
    <dgm:cxn modelId="{8B6B95A1-AF48-4BFB-B9F9-068437F392AE}" type="presParOf" srcId="{E644B91B-0192-42D2-919F-664875BEA1A6}" destId="{1C8FBAFC-DF2B-4593-A74E-AA0C1D0BFF4C}" srcOrd="1" destOrd="0" presId="urn:microsoft.com/office/officeart/2005/8/layout/vList3"/>
    <dgm:cxn modelId="{CC4AD5A2-044C-4A13-82A0-CEDEF16BD95B}" type="presParOf" srcId="{8D4F8AB1-1E0D-4F94-8F11-57999331F0A4}" destId="{C9B751B7-7F21-4706-B68A-CF8A3105AA4A}" srcOrd="3" destOrd="0" presId="urn:microsoft.com/office/officeart/2005/8/layout/vList3"/>
    <dgm:cxn modelId="{DF4CD7D4-5C53-4C6F-A931-CA8BE82FA9E8}" type="presParOf" srcId="{8D4F8AB1-1E0D-4F94-8F11-57999331F0A4}" destId="{88F761C9-C091-450F-8DA8-575261E573E7}" srcOrd="4" destOrd="0" presId="urn:microsoft.com/office/officeart/2005/8/layout/vList3"/>
    <dgm:cxn modelId="{5D2C4245-7E44-41DE-9AFB-A57C5E766699}" type="presParOf" srcId="{88F761C9-C091-450F-8DA8-575261E573E7}" destId="{29B1E373-F722-4094-A11A-52142A3323F4}" srcOrd="0" destOrd="0" presId="urn:microsoft.com/office/officeart/2005/8/layout/vList3"/>
    <dgm:cxn modelId="{4161CA7D-A92B-4D26-8BA2-FF31934EFD5C}" type="presParOf" srcId="{88F761C9-C091-450F-8DA8-575261E573E7}" destId="{C871C116-0B32-4988-8386-8F65AC02260E}" srcOrd="1" destOrd="0" presId="urn:microsoft.com/office/officeart/2005/8/layout/vList3"/>
    <dgm:cxn modelId="{FB8031C1-E246-49A2-8656-7E12DB79F675}" type="presParOf" srcId="{8D4F8AB1-1E0D-4F94-8F11-57999331F0A4}" destId="{5EBA0D2D-6240-44D7-8C85-6596A0EF9270}" srcOrd="5" destOrd="0" presId="urn:microsoft.com/office/officeart/2005/8/layout/vList3"/>
    <dgm:cxn modelId="{E8C23CAB-F7FF-400A-93B2-22261831C907}" type="presParOf" srcId="{8D4F8AB1-1E0D-4F94-8F11-57999331F0A4}" destId="{020CD386-38BA-4239-9A28-20890AD0D73A}" srcOrd="6" destOrd="0" presId="urn:microsoft.com/office/officeart/2005/8/layout/vList3"/>
    <dgm:cxn modelId="{E1DB40D0-37D4-41CC-A650-C4EDD30B09B7}" type="presParOf" srcId="{020CD386-38BA-4239-9A28-20890AD0D73A}" destId="{5D414074-5D88-461D-B117-134EE5DBAFF2}" srcOrd="0" destOrd="0" presId="urn:microsoft.com/office/officeart/2005/8/layout/vList3"/>
    <dgm:cxn modelId="{FCA53BA7-8418-44E6-86ED-74AFE1B7793C}" type="presParOf" srcId="{020CD386-38BA-4239-9A28-20890AD0D73A}" destId="{AA3FE1D9-24BF-4DE1-BAD8-66FF874BAC43}" srcOrd="1" destOrd="0" presId="urn:microsoft.com/office/officeart/2005/8/layout/vList3"/>
    <dgm:cxn modelId="{E9AFAEC5-12F3-4BAF-B8D8-19F8E3C8B4D8}" type="presParOf" srcId="{8D4F8AB1-1E0D-4F94-8F11-57999331F0A4}" destId="{8F08D14F-D8F3-41BF-89FD-7CFD65D96300}" srcOrd="7" destOrd="0" presId="urn:microsoft.com/office/officeart/2005/8/layout/vList3"/>
    <dgm:cxn modelId="{F554909B-45EE-4235-831C-C48DDBDDDBC0}" type="presParOf" srcId="{8D4F8AB1-1E0D-4F94-8F11-57999331F0A4}" destId="{A7CEA3CF-89A5-481F-8BCA-B6216007C709}" srcOrd="8" destOrd="0" presId="urn:microsoft.com/office/officeart/2005/8/layout/vList3"/>
    <dgm:cxn modelId="{D88BD673-D7BF-4027-BBB5-FF499763AF1F}" type="presParOf" srcId="{A7CEA3CF-89A5-481F-8BCA-B6216007C709}" destId="{997A1316-EE2A-4A01-8CBD-2ABC48A7A6B0}" srcOrd="0" destOrd="0" presId="urn:microsoft.com/office/officeart/2005/8/layout/vList3"/>
    <dgm:cxn modelId="{49A6CB1C-14A8-4D81-8075-38238A23A324}" type="presParOf" srcId="{A7CEA3CF-89A5-481F-8BCA-B6216007C709}" destId="{729B5B20-1ED2-47A8-ABFE-A6493F93373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E2596-FA81-4FC5-BAC9-0059C8C579BF}">
      <dsp:nvSpPr>
        <dsp:cNvPr id="0" name=""/>
        <dsp:cNvSpPr/>
      </dsp:nvSpPr>
      <dsp:spPr>
        <a:xfrm>
          <a:off x="0" y="0"/>
          <a:ext cx="7772400" cy="176318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1">
            <a:lnSpc>
              <a:spcPct val="90000"/>
            </a:lnSpc>
            <a:spcBef>
              <a:spcPct val="0"/>
            </a:spcBef>
            <a:spcAft>
              <a:spcPct val="35000"/>
            </a:spcAft>
          </a:pPr>
          <a:r>
            <a:rPr lang="ar-SA" sz="2800" b="1" kern="1200" dirty="0" smtClean="0"/>
            <a:t>- يؤدي النظام الاجتماعي وظيفة معينة في الحياة الاجتماعية، كما أنه يخضع لمعايير راسخة وقيم ثابتة يؤمن </a:t>
          </a:r>
          <a:r>
            <a:rPr lang="ar-SA" sz="2800" b="1" kern="1200" dirty="0" err="1" smtClean="0"/>
            <a:t>بها</a:t>
          </a:r>
          <a:r>
            <a:rPr lang="ar-SA" sz="2800" b="1" kern="1200" dirty="0" smtClean="0"/>
            <a:t> المجتمع ويتمسك </a:t>
          </a:r>
          <a:r>
            <a:rPr lang="ar-SA" sz="2800" b="1" kern="1200" dirty="0" err="1" smtClean="0"/>
            <a:t>بها</a:t>
          </a:r>
          <a:r>
            <a:rPr lang="ar-SA" sz="2800" b="1" kern="1200" dirty="0" smtClean="0"/>
            <a:t> أشد التمسك.</a:t>
          </a:r>
          <a:endParaRPr lang="ar-SA" sz="2800" kern="1200" dirty="0"/>
        </a:p>
      </dsp:txBody>
      <dsp:txXfrm>
        <a:off x="51642" y="51642"/>
        <a:ext cx="5869789" cy="1659897"/>
      </dsp:txXfrm>
    </dsp:sp>
    <dsp:sp modelId="{0C5AA243-3FCF-4845-B4C1-282563C616CE}">
      <dsp:nvSpPr>
        <dsp:cNvPr id="0" name=""/>
        <dsp:cNvSpPr/>
      </dsp:nvSpPr>
      <dsp:spPr>
        <a:xfrm>
          <a:off x="685799" y="2057045"/>
          <a:ext cx="7772400" cy="1763181"/>
        </a:xfrm>
        <a:prstGeom prst="roundRect">
          <a:avLst>
            <a:gd name="adj" fmla="val 10000"/>
          </a:avLst>
        </a:prstGeom>
        <a:solidFill>
          <a:schemeClr val="accent2">
            <a:hueOff val="-4533601"/>
            <a:satOff val="2618"/>
            <a:lumOff val="-480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just" defTabSz="977900" rtl="1">
            <a:lnSpc>
              <a:spcPct val="90000"/>
            </a:lnSpc>
            <a:spcBef>
              <a:spcPct val="0"/>
            </a:spcBef>
            <a:spcAft>
              <a:spcPct val="35000"/>
            </a:spcAft>
          </a:pPr>
          <a:r>
            <a:rPr lang="ar-SA" sz="2200" b="1" kern="1200" dirty="0" smtClean="0"/>
            <a:t>يرتبط وجود النظام الاجتماعي بوجود بعض الجزاءات الاجتماعية. وربما كان السبب الأساسي في إتباع الناس للنظم الاجتماعية السائدة في مجتمعاتهم وتمسكهم </a:t>
          </a:r>
          <a:r>
            <a:rPr lang="ar-SA" sz="2200" b="1" kern="1200" dirty="0" err="1" smtClean="0"/>
            <a:t>بها</a:t>
          </a:r>
          <a:r>
            <a:rPr lang="ar-SA" sz="2200" b="1" kern="1200" dirty="0" smtClean="0"/>
            <a:t> هو الخوف من التعرض لهذه الجزاءات.</a:t>
          </a:r>
          <a:endParaRPr lang="ar-SA" sz="2200" kern="1200" dirty="0"/>
        </a:p>
      </dsp:txBody>
      <dsp:txXfrm>
        <a:off x="737441" y="2108687"/>
        <a:ext cx="5837247" cy="1659897"/>
      </dsp:txXfrm>
    </dsp:sp>
    <dsp:sp modelId="{5BD20BC5-0077-46D1-AD65-FF32412A0806}">
      <dsp:nvSpPr>
        <dsp:cNvPr id="0" name=""/>
        <dsp:cNvSpPr/>
      </dsp:nvSpPr>
      <dsp:spPr>
        <a:xfrm>
          <a:off x="1371599" y="4114090"/>
          <a:ext cx="7772400" cy="1763181"/>
        </a:xfrm>
        <a:prstGeom prst="roundRect">
          <a:avLst>
            <a:gd name="adj" fmla="val 10000"/>
          </a:avLst>
        </a:prstGeom>
        <a:solidFill>
          <a:schemeClr val="accent2">
            <a:hueOff val="-9067202"/>
            <a:satOff val="5236"/>
            <a:lumOff val="-960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just" defTabSz="977900" rtl="1">
            <a:lnSpc>
              <a:spcPct val="90000"/>
            </a:lnSpc>
            <a:spcBef>
              <a:spcPct val="0"/>
            </a:spcBef>
            <a:spcAft>
              <a:spcPct val="35000"/>
            </a:spcAft>
          </a:pPr>
          <a:r>
            <a:rPr lang="ar-SA" sz="2200" b="1" kern="1200" dirty="0" smtClean="0"/>
            <a:t>معظم النظم الاجتماعية تبلغ درجة عالية من التعقيد ويدخل في تكوينها عدد كبير جدا من العناصر المتداخلة المتشابكة. بل أن بعض النظم يمكن تحليله أولا إلى عدد من النظم الجزئية الأكثر بساطة، والتي تتألف بدورها من مجموعة من العناصر المتشابكة</a:t>
          </a:r>
          <a:endParaRPr lang="ar-SA" sz="2200" kern="1200" dirty="0"/>
        </a:p>
      </dsp:txBody>
      <dsp:txXfrm>
        <a:off x="1423241" y="4165732"/>
        <a:ext cx="5837247" cy="1659897"/>
      </dsp:txXfrm>
    </dsp:sp>
    <dsp:sp modelId="{4BD30160-9B8C-4789-93D7-50674B61B909}">
      <dsp:nvSpPr>
        <dsp:cNvPr id="0" name=""/>
        <dsp:cNvSpPr/>
      </dsp:nvSpPr>
      <dsp:spPr>
        <a:xfrm>
          <a:off x="6626331" y="1337079"/>
          <a:ext cx="1146068" cy="1146068"/>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884196" y="1337079"/>
        <a:ext cx="630338" cy="862416"/>
      </dsp:txXfrm>
    </dsp:sp>
    <dsp:sp modelId="{627D2511-122A-4948-9B0D-AC8CA5E1A5A4}">
      <dsp:nvSpPr>
        <dsp:cNvPr id="0" name=""/>
        <dsp:cNvSpPr/>
      </dsp:nvSpPr>
      <dsp:spPr>
        <a:xfrm>
          <a:off x="7312131" y="3382370"/>
          <a:ext cx="1146068" cy="1146068"/>
        </a:xfrm>
        <a:prstGeom prst="downArrow">
          <a:avLst>
            <a:gd name="adj1" fmla="val 55000"/>
            <a:gd name="adj2" fmla="val 45000"/>
          </a:avLst>
        </a:prstGeom>
        <a:solidFill>
          <a:schemeClr val="accent2">
            <a:tint val="40000"/>
            <a:alpha val="90000"/>
            <a:hueOff val="-8695070"/>
            <a:satOff val="-10141"/>
            <a:lumOff val="-1691"/>
            <a:alphaOff val="0"/>
          </a:schemeClr>
        </a:solidFill>
        <a:ln w="19050" cap="flat" cmpd="sng" algn="ctr">
          <a:solidFill>
            <a:schemeClr val="accent2">
              <a:tint val="40000"/>
              <a:alpha val="90000"/>
              <a:hueOff val="-8695070"/>
              <a:satOff val="-10141"/>
              <a:lumOff val="-16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7569996" y="3382370"/>
        <a:ext cx="630338" cy="8624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0B2A5-4AAE-4134-B5B5-4D86A1CECB6F}">
      <dsp:nvSpPr>
        <dsp:cNvPr id="0" name=""/>
        <dsp:cNvSpPr/>
      </dsp:nvSpPr>
      <dsp:spPr>
        <a:xfrm>
          <a:off x="145732" y="510758"/>
          <a:ext cx="8501373" cy="167572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النظام الاجتماعي، مهما كانت بساطته، لا يخدم هدفا واحدا فقط، أو يشبع حاجة واحدة فقط. فمعظم النظم الاجتماعية تشبع في الواقع أكثر من حاجة وتؤدي بالتالي أكثر من وظيفة.</a:t>
          </a:r>
          <a:endParaRPr lang="ar-SA" sz="2800" kern="1200" dirty="0"/>
        </a:p>
      </dsp:txBody>
      <dsp:txXfrm>
        <a:off x="194812" y="559838"/>
        <a:ext cx="5582708" cy="1577567"/>
      </dsp:txXfrm>
    </dsp:sp>
    <dsp:sp modelId="{320C6331-B118-44C5-A135-CAB10A591D6A}">
      <dsp:nvSpPr>
        <dsp:cNvPr id="0" name=""/>
        <dsp:cNvSpPr/>
      </dsp:nvSpPr>
      <dsp:spPr>
        <a:xfrm>
          <a:off x="35524" y="2382998"/>
          <a:ext cx="8636457" cy="3115859"/>
        </a:xfrm>
        <a:prstGeom prst="roundRect">
          <a:avLst>
            <a:gd name="adj" fmla="val 10000"/>
          </a:avLst>
        </a:prstGeom>
        <a:solidFill>
          <a:schemeClr val="accent4">
            <a:hueOff val="9644967"/>
            <a:satOff val="-8667"/>
            <a:lumOff val="-137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1">
            <a:lnSpc>
              <a:spcPct val="90000"/>
            </a:lnSpc>
            <a:spcBef>
              <a:spcPct val="0"/>
            </a:spcBef>
            <a:spcAft>
              <a:spcPct val="35000"/>
            </a:spcAft>
          </a:pPr>
          <a:r>
            <a:rPr lang="ar-SA" sz="2400" b="1" kern="1200" dirty="0" smtClean="0"/>
            <a:t>تشير كلمة نظام إلى ملامح الحياة الاجتماعية التي تستمر في الوجود أجيالا طويلة، بمعنى أن وجود النظام لا يرتبط بوجود الأفراد. </a:t>
          </a:r>
        </a:p>
        <a:p>
          <a:pPr lvl="0" algn="just" defTabSz="1066800" rtl="1">
            <a:lnSpc>
              <a:spcPct val="90000"/>
            </a:lnSpc>
            <a:spcBef>
              <a:spcPct val="0"/>
            </a:spcBef>
            <a:spcAft>
              <a:spcPct val="35000"/>
            </a:spcAft>
          </a:pPr>
          <a:r>
            <a:rPr lang="ar-SA" sz="2400" b="1" kern="1200" dirty="0" smtClean="0"/>
            <a:t> تعد النظم الاجتماعية ثابتة نسبيا حيث أنها تتغير ببطء. ونلاحظ أن النظم الكبرى في المجتمع مثل النسق الاقتصادي، تكون أقل عرضة للتغير من النظم المحدودة مثل نظام الإنتاج أو التوزيع أو الاستهلاك.</a:t>
          </a:r>
          <a:endParaRPr lang="en-US" sz="2400" kern="1200" dirty="0"/>
        </a:p>
      </dsp:txBody>
      <dsp:txXfrm>
        <a:off x="126784" y="2474258"/>
        <a:ext cx="5019642" cy="2933339"/>
      </dsp:txXfrm>
    </dsp:sp>
    <dsp:sp modelId="{B4A6E4F1-E74F-4709-88F4-78072E21591C}">
      <dsp:nvSpPr>
        <dsp:cNvPr id="0" name=""/>
        <dsp:cNvSpPr/>
      </dsp:nvSpPr>
      <dsp:spPr>
        <a:xfrm>
          <a:off x="6019526" y="1961313"/>
          <a:ext cx="1719102" cy="1719102"/>
        </a:xfrm>
        <a:prstGeom prst="downArrow">
          <a:avLst>
            <a:gd name="adj1" fmla="val 55000"/>
            <a:gd name="adj2" fmla="val 45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406324" y="1961313"/>
        <a:ext cx="945506" cy="12936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3273D7-ED50-4B75-9FFC-D5B3BCE57197}">
      <dsp:nvSpPr>
        <dsp:cNvPr id="0" name=""/>
        <dsp:cNvSpPr/>
      </dsp:nvSpPr>
      <dsp:spPr>
        <a:xfrm>
          <a:off x="3656" y="2166917"/>
          <a:ext cx="3806953" cy="190347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t>كل فرد في المجتمع ينتمي إلى نمطين من أنماط الأسرة</a:t>
          </a:r>
          <a:endParaRPr lang="ar-SA" sz="3600" b="1" kern="1200" dirty="0"/>
        </a:p>
      </dsp:txBody>
      <dsp:txXfrm>
        <a:off x="59407" y="2222668"/>
        <a:ext cx="3695451" cy="1791974"/>
      </dsp:txXfrm>
    </dsp:sp>
    <dsp:sp modelId="{57C21E72-FC71-43CF-99D0-AB9D67E1B59C}">
      <dsp:nvSpPr>
        <dsp:cNvPr id="0" name=""/>
        <dsp:cNvSpPr/>
      </dsp:nvSpPr>
      <dsp:spPr>
        <a:xfrm rot="18865195">
          <a:off x="3484161" y="2314224"/>
          <a:ext cx="2175676" cy="54931"/>
        </a:xfrm>
        <a:custGeom>
          <a:avLst/>
          <a:gdLst/>
          <a:ahLst/>
          <a:cxnLst/>
          <a:rect l="0" t="0" r="0" b="0"/>
          <a:pathLst>
            <a:path>
              <a:moveTo>
                <a:pt x="0" y="27465"/>
              </a:moveTo>
              <a:lnTo>
                <a:pt x="2175676" y="27465"/>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517608" y="2287298"/>
        <a:ext cx="108783" cy="108783"/>
      </dsp:txXfrm>
    </dsp:sp>
    <dsp:sp modelId="{396C0660-318D-4906-BD43-2FFA89A56C78}">
      <dsp:nvSpPr>
        <dsp:cNvPr id="0" name=""/>
        <dsp:cNvSpPr/>
      </dsp:nvSpPr>
      <dsp:spPr>
        <a:xfrm>
          <a:off x="5333390" y="188644"/>
          <a:ext cx="3806953" cy="2752160"/>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t>أسرة التنشئة أو التوجيه. وهي الأسرة التي تتكون من الفرد مع والده ووالدته والأخوة. </a:t>
          </a:r>
          <a:endParaRPr lang="ar-SA" sz="3600" kern="1200" dirty="0"/>
        </a:p>
      </dsp:txBody>
      <dsp:txXfrm>
        <a:off x="5413998" y="269252"/>
        <a:ext cx="3645737" cy="2590944"/>
      </dsp:txXfrm>
    </dsp:sp>
    <dsp:sp modelId="{D0A46B20-D1F0-4A37-9979-9B4795E98F55}">
      <dsp:nvSpPr>
        <dsp:cNvPr id="0" name=""/>
        <dsp:cNvSpPr/>
      </dsp:nvSpPr>
      <dsp:spPr>
        <a:xfrm rot="2695547">
          <a:off x="3496623" y="3850610"/>
          <a:ext cx="2150753" cy="54931"/>
        </a:xfrm>
        <a:custGeom>
          <a:avLst/>
          <a:gdLst/>
          <a:ahLst/>
          <a:cxnLst/>
          <a:rect l="0" t="0" r="0" b="0"/>
          <a:pathLst>
            <a:path>
              <a:moveTo>
                <a:pt x="0" y="27465"/>
              </a:moveTo>
              <a:lnTo>
                <a:pt x="2150753" y="27465"/>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518231" y="3824307"/>
        <a:ext cx="107537" cy="107537"/>
      </dsp:txXfrm>
    </dsp:sp>
    <dsp:sp modelId="{D3D03E1B-3ED1-4E61-B043-393ABEA28BE9}">
      <dsp:nvSpPr>
        <dsp:cNvPr id="0" name=""/>
        <dsp:cNvSpPr/>
      </dsp:nvSpPr>
      <dsp:spPr>
        <a:xfrm>
          <a:off x="5333390" y="3226326"/>
          <a:ext cx="3806953" cy="2822341"/>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t>أسرة التناسل أو الإنجاب، وتتكون من الفرد مع زوجته وأبنائه. </a:t>
          </a:r>
          <a:endParaRPr lang="ar-SA" sz="3600" kern="1200" dirty="0"/>
        </a:p>
      </dsp:txBody>
      <dsp:txXfrm>
        <a:off x="5416054" y="3308990"/>
        <a:ext cx="3641625" cy="26570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898FD-6AC3-44A3-8EBE-9A94025EA6B7}">
      <dsp:nvSpPr>
        <dsp:cNvPr id="0" name=""/>
        <dsp:cNvSpPr/>
      </dsp:nvSpPr>
      <dsp:spPr>
        <a:xfrm>
          <a:off x="1049" y="1166"/>
          <a:ext cx="9141901" cy="1970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1">
            <a:lnSpc>
              <a:spcPct val="90000"/>
            </a:lnSpc>
            <a:spcBef>
              <a:spcPct val="0"/>
            </a:spcBef>
            <a:spcAft>
              <a:spcPct val="35000"/>
            </a:spcAft>
          </a:pPr>
          <a:r>
            <a:rPr lang="ar-SA" sz="6500" b="1" kern="1200" dirty="0" smtClean="0"/>
            <a:t>الوظائف الاجتماعية للأسرة</a:t>
          </a:r>
          <a:endParaRPr lang="ar-SA" sz="6500" kern="1200" dirty="0"/>
        </a:p>
      </dsp:txBody>
      <dsp:txXfrm>
        <a:off x="58762" y="58879"/>
        <a:ext cx="9026475" cy="1855045"/>
      </dsp:txXfrm>
    </dsp:sp>
    <dsp:sp modelId="{CAC47B11-0CE6-4828-88FF-CB564B42A3C8}">
      <dsp:nvSpPr>
        <dsp:cNvPr id="0" name=""/>
        <dsp:cNvSpPr/>
      </dsp:nvSpPr>
      <dsp:spPr>
        <a:xfrm>
          <a:off x="1049" y="2133407"/>
          <a:ext cx="5971773" cy="1970471"/>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1">
            <a:lnSpc>
              <a:spcPct val="90000"/>
            </a:lnSpc>
            <a:spcBef>
              <a:spcPct val="0"/>
            </a:spcBef>
            <a:spcAft>
              <a:spcPct val="35000"/>
            </a:spcAft>
          </a:pPr>
          <a:r>
            <a:rPr lang="ar-SA" sz="3900" b="1" kern="1200" dirty="0" smtClean="0"/>
            <a:t>رعاية وتنشئة الأطفال</a:t>
          </a:r>
          <a:endParaRPr lang="ar-SA" sz="3900" kern="1200" dirty="0"/>
        </a:p>
      </dsp:txBody>
      <dsp:txXfrm>
        <a:off x="58762" y="2191120"/>
        <a:ext cx="5856347" cy="1855045"/>
      </dsp:txXfrm>
    </dsp:sp>
    <dsp:sp modelId="{A048FB9B-A929-4968-948C-49942A9F8AAB}">
      <dsp:nvSpPr>
        <dsp:cNvPr id="0" name=""/>
        <dsp:cNvSpPr/>
      </dsp:nvSpPr>
      <dsp:spPr>
        <a:xfrm>
          <a:off x="1049" y="4265649"/>
          <a:ext cx="2924472" cy="197047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تمارس الأسرة أنشطة اقتصادية متنوعة وتعد وحدة اقتصادية متضامنة يقوم فيها الأب بإعالة زوجته وأبنائه، وتقوم الأم بأعمال المنزل.</a:t>
          </a:r>
          <a:endParaRPr lang="ar-SA" sz="2200" kern="1200" dirty="0"/>
        </a:p>
      </dsp:txBody>
      <dsp:txXfrm>
        <a:off x="58762" y="4323362"/>
        <a:ext cx="2809046" cy="1855045"/>
      </dsp:txXfrm>
    </dsp:sp>
    <dsp:sp modelId="{23BB64AC-279B-48B2-B96F-AA132624690C}">
      <dsp:nvSpPr>
        <dsp:cNvPr id="0" name=""/>
        <dsp:cNvSpPr/>
      </dsp:nvSpPr>
      <dsp:spPr>
        <a:xfrm>
          <a:off x="3048349" y="4265649"/>
          <a:ext cx="2924472" cy="1970471"/>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إشباع الحاجات  الشخصية</a:t>
          </a:r>
          <a:endParaRPr lang="ar-SA" sz="2200" kern="1200" dirty="0"/>
        </a:p>
      </dsp:txBody>
      <dsp:txXfrm>
        <a:off x="3106062" y="4323362"/>
        <a:ext cx="2809046" cy="1855045"/>
      </dsp:txXfrm>
    </dsp:sp>
    <dsp:sp modelId="{CBAB6EA3-FA1F-4269-9CED-655735C9376C}">
      <dsp:nvSpPr>
        <dsp:cNvPr id="0" name=""/>
        <dsp:cNvSpPr/>
      </dsp:nvSpPr>
      <dsp:spPr>
        <a:xfrm>
          <a:off x="6218478" y="2133407"/>
          <a:ext cx="2924472" cy="1970471"/>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1">
            <a:lnSpc>
              <a:spcPct val="90000"/>
            </a:lnSpc>
            <a:spcBef>
              <a:spcPct val="0"/>
            </a:spcBef>
            <a:spcAft>
              <a:spcPct val="35000"/>
            </a:spcAft>
          </a:pPr>
          <a:r>
            <a:rPr lang="ar-SA" sz="3900" b="1" kern="1200" dirty="0" smtClean="0"/>
            <a:t>إمداد المجتمع بالأعضاء الجدد</a:t>
          </a:r>
          <a:endParaRPr lang="ar-SA" sz="3900" kern="1200" dirty="0"/>
        </a:p>
      </dsp:txBody>
      <dsp:txXfrm>
        <a:off x="6276191" y="2191120"/>
        <a:ext cx="2809046" cy="1855045"/>
      </dsp:txXfrm>
    </dsp:sp>
    <dsp:sp modelId="{A2D1B553-A976-4F41-9884-BC3B1C796F31}">
      <dsp:nvSpPr>
        <dsp:cNvPr id="0" name=""/>
        <dsp:cNvSpPr/>
      </dsp:nvSpPr>
      <dsp:spPr>
        <a:xfrm>
          <a:off x="6218478" y="4265649"/>
          <a:ext cx="2924472" cy="197047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منح المراكز الاجتماعية</a:t>
          </a:r>
          <a:endParaRPr lang="ar-SA" sz="2200" kern="1200" dirty="0"/>
        </a:p>
      </dsp:txBody>
      <dsp:txXfrm>
        <a:off x="6276191" y="4323362"/>
        <a:ext cx="2809046" cy="18550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830BA-BE08-4AB0-BB3A-F8094C3707E1}">
      <dsp:nvSpPr>
        <dsp:cNvPr id="0" name=""/>
        <dsp:cNvSpPr/>
      </dsp:nvSpPr>
      <dsp:spPr>
        <a:xfrm rot="5400000">
          <a:off x="5423103" y="-1929548"/>
          <a:ext cx="1589633" cy="5852160"/>
        </a:xfrm>
        <a:prstGeom prst="round2Same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r" defTabSz="1289050" rtl="1">
            <a:lnSpc>
              <a:spcPct val="90000"/>
            </a:lnSpc>
            <a:spcBef>
              <a:spcPct val="0"/>
            </a:spcBef>
            <a:spcAft>
              <a:spcPct val="15000"/>
            </a:spcAft>
            <a:buChar char="••"/>
          </a:pPr>
          <a:r>
            <a:rPr lang="ar-SA" sz="2900" kern="1200" dirty="0" smtClean="0"/>
            <a:t>تنظيم السلوك الجنسي والإنجاب</a:t>
          </a:r>
          <a:endParaRPr lang="ar-SA" sz="2900" kern="1200" dirty="0"/>
        </a:p>
        <a:p>
          <a:pPr marL="285750" lvl="1" indent="-285750" algn="r" defTabSz="1289050" rtl="1">
            <a:lnSpc>
              <a:spcPct val="90000"/>
            </a:lnSpc>
            <a:spcBef>
              <a:spcPct val="0"/>
            </a:spcBef>
            <a:spcAft>
              <a:spcPct val="15000"/>
            </a:spcAft>
            <a:buChar char="••"/>
          </a:pPr>
          <a:r>
            <a:rPr lang="ar-SA" sz="2900" kern="1200" dirty="0" smtClean="0"/>
            <a:t>يضمن للمجتمع نموه واستمراره وتزويد المجتمع بالأعضاء الجدد (عن طريق التناسل)</a:t>
          </a:r>
          <a:endParaRPr lang="ar-SA" sz="2900" kern="1200" dirty="0"/>
        </a:p>
      </dsp:txBody>
      <dsp:txXfrm rot="-5400000">
        <a:off x="3291840" y="279314"/>
        <a:ext cx="5774561" cy="1434435"/>
      </dsp:txXfrm>
    </dsp:sp>
    <dsp:sp modelId="{27B943BB-7F89-49B4-83FB-A60D9E7AB537}">
      <dsp:nvSpPr>
        <dsp:cNvPr id="0" name=""/>
        <dsp:cNvSpPr/>
      </dsp:nvSpPr>
      <dsp:spPr>
        <a:xfrm>
          <a:off x="0" y="3010"/>
          <a:ext cx="3291840" cy="198704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rtl="1">
            <a:lnSpc>
              <a:spcPct val="90000"/>
            </a:lnSpc>
            <a:spcBef>
              <a:spcPct val="0"/>
            </a:spcBef>
            <a:spcAft>
              <a:spcPct val="35000"/>
            </a:spcAft>
          </a:pPr>
          <a:r>
            <a:rPr lang="ar-SA" sz="5900" kern="1200" dirty="0" smtClean="0"/>
            <a:t>الوظائف البيولوجية </a:t>
          </a:r>
          <a:endParaRPr lang="ar-SA" sz="5900" kern="1200" dirty="0"/>
        </a:p>
      </dsp:txBody>
      <dsp:txXfrm>
        <a:off x="96999" y="100009"/>
        <a:ext cx="3097842" cy="1793043"/>
      </dsp:txXfrm>
    </dsp:sp>
    <dsp:sp modelId="{3DB211A8-D658-4275-8AEF-D0D96CC38F39}">
      <dsp:nvSpPr>
        <dsp:cNvPr id="0" name=""/>
        <dsp:cNvSpPr/>
      </dsp:nvSpPr>
      <dsp:spPr>
        <a:xfrm rot="5400000">
          <a:off x="5423103" y="156844"/>
          <a:ext cx="1589633" cy="5852160"/>
        </a:xfrm>
        <a:prstGeom prst="round2SameRect">
          <a:avLst/>
        </a:prstGeom>
        <a:solidFill>
          <a:schemeClr val="accent2">
            <a:tint val="40000"/>
            <a:alpha val="90000"/>
            <a:hueOff val="-4347535"/>
            <a:satOff val="-5071"/>
            <a:lumOff val="-846"/>
            <a:alphaOff val="0"/>
          </a:schemeClr>
        </a:solidFill>
        <a:ln w="19050" cap="flat" cmpd="sng" algn="ctr">
          <a:solidFill>
            <a:schemeClr val="accent2">
              <a:tint val="40000"/>
              <a:alpha val="90000"/>
              <a:hueOff val="-4347535"/>
              <a:satOff val="-5071"/>
              <a:lumOff val="-8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r" defTabSz="1289050" rtl="1">
            <a:lnSpc>
              <a:spcPct val="90000"/>
            </a:lnSpc>
            <a:spcBef>
              <a:spcPct val="0"/>
            </a:spcBef>
            <a:spcAft>
              <a:spcPct val="15000"/>
            </a:spcAft>
            <a:buChar char="••"/>
          </a:pPr>
          <a:r>
            <a:rPr lang="ar-SA" sz="2900" kern="1200" dirty="0" smtClean="0"/>
            <a:t>القيام بعملية التنشئة الأولية للأطفال</a:t>
          </a:r>
          <a:endParaRPr lang="ar-SA" sz="2900" kern="1200" dirty="0"/>
        </a:p>
        <a:p>
          <a:pPr marL="285750" lvl="1" indent="-285750" algn="r" defTabSz="1289050" rtl="1">
            <a:lnSpc>
              <a:spcPct val="90000"/>
            </a:lnSpc>
            <a:spcBef>
              <a:spcPct val="0"/>
            </a:spcBef>
            <a:spcAft>
              <a:spcPct val="15000"/>
            </a:spcAft>
            <a:buChar char="••"/>
          </a:pPr>
          <a:r>
            <a:rPr lang="ar-SA" sz="2900" kern="1200" dirty="0" smtClean="0"/>
            <a:t>تمنح الأفراد المراكز الاجتماعية والأدوار المرتبطة </a:t>
          </a:r>
          <a:r>
            <a:rPr lang="ar-SA" sz="2900" kern="1200" dirty="0" err="1" smtClean="0"/>
            <a:t>بها</a:t>
          </a:r>
          <a:endParaRPr lang="ar-SA" sz="2900" kern="1200" dirty="0"/>
        </a:p>
      </dsp:txBody>
      <dsp:txXfrm rot="-5400000">
        <a:off x="3291840" y="2365707"/>
        <a:ext cx="5774561" cy="1434435"/>
      </dsp:txXfrm>
    </dsp:sp>
    <dsp:sp modelId="{F8BA4725-3F96-4E74-9B31-2E026BF7765D}">
      <dsp:nvSpPr>
        <dsp:cNvPr id="0" name=""/>
        <dsp:cNvSpPr/>
      </dsp:nvSpPr>
      <dsp:spPr>
        <a:xfrm>
          <a:off x="0" y="2089404"/>
          <a:ext cx="3291840" cy="1987041"/>
        </a:xfrm>
        <a:prstGeom prst="roundRect">
          <a:avLst/>
        </a:prstGeom>
        <a:solidFill>
          <a:schemeClr val="accent2">
            <a:hueOff val="-4533601"/>
            <a:satOff val="2618"/>
            <a:lumOff val="-480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rtl="1">
            <a:lnSpc>
              <a:spcPct val="90000"/>
            </a:lnSpc>
            <a:spcBef>
              <a:spcPct val="0"/>
            </a:spcBef>
            <a:spcAft>
              <a:spcPct val="35000"/>
            </a:spcAft>
          </a:pPr>
          <a:r>
            <a:rPr lang="ar-SA" sz="5900" kern="1200" dirty="0" smtClean="0"/>
            <a:t>الوظائف التربوية</a:t>
          </a:r>
          <a:endParaRPr lang="ar-SA" sz="5900" kern="1200" dirty="0"/>
        </a:p>
      </dsp:txBody>
      <dsp:txXfrm>
        <a:off x="96999" y="2186403"/>
        <a:ext cx="3097842" cy="1793043"/>
      </dsp:txXfrm>
    </dsp:sp>
    <dsp:sp modelId="{7BF279C5-CBE9-4098-9EF1-2E1673B6541D}">
      <dsp:nvSpPr>
        <dsp:cNvPr id="0" name=""/>
        <dsp:cNvSpPr/>
      </dsp:nvSpPr>
      <dsp:spPr>
        <a:xfrm rot="5400000">
          <a:off x="5423103" y="2243238"/>
          <a:ext cx="1589633" cy="5852160"/>
        </a:xfrm>
        <a:prstGeom prst="round2SameRect">
          <a:avLst/>
        </a:prstGeom>
        <a:solidFill>
          <a:schemeClr val="accent2">
            <a:tint val="40000"/>
            <a:alpha val="90000"/>
            <a:hueOff val="-8695070"/>
            <a:satOff val="-10141"/>
            <a:lumOff val="-1691"/>
            <a:alphaOff val="0"/>
          </a:schemeClr>
        </a:solidFill>
        <a:ln w="19050" cap="flat" cmpd="sng" algn="ctr">
          <a:solidFill>
            <a:schemeClr val="accent2">
              <a:tint val="40000"/>
              <a:alpha val="90000"/>
              <a:hueOff val="-8695070"/>
              <a:satOff val="-10141"/>
              <a:lumOff val="-16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r" defTabSz="1289050" rtl="1">
            <a:lnSpc>
              <a:spcPct val="90000"/>
            </a:lnSpc>
            <a:spcBef>
              <a:spcPct val="0"/>
            </a:spcBef>
            <a:spcAft>
              <a:spcPct val="15000"/>
            </a:spcAft>
            <a:buChar char="••"/>
          </a:pPr>
          <a:r>
            <a:rPr lang="ar-SA" sz="2900" kern="1200" dirty="0" smtClean="0"/>
            <a:t>تأمين الاحتياجات العاطفية الاجتماعية (العطف والأمن)</a:t>
          </a:r>
          <a:endParaRPr lang="ar-SA" sz="2900" kern="1200" dirty="0"/>
        </a:p>
        <a:p>
          <a:pPr marL="285750" lvl="1" indent="-285750" algn="r" defTabSz="1289050" rtl="1">
            <a:lnSpc>
              <a:spcPct val="90000"/>
            </a:lnSpc>
            <a:spcBef>
              <a:spcPct val="0"/>
            </a:spcBef>
            <a:spcAft>
              <a:spcPct val="15000"/>
            </a:spcAft>
            <a:buChar char="••"/>
          </a:pPr>
          <a:r>
            <a:rPr lang="ar-SA" sz="2900" kern="1200" dirty="0" smtClean="0"/>
            <a:t>التعاون وتقسيم العمل بين أعضائها</a:t>
          </a:r>
          <a:endParaRPr lang="ar-SA" sz="2900" kern="1200" dirty="0"/>
        </a:p>
      </dsp:txBody>
      <dsp:txXfrm rot="-5400000">
        <a:off x="3291840" y="4452101"/>
        <a:ext cx="5774561" cy="1434435"/>
      </dsp:txXfrm>
    </dsp:sp>
    <dsp:sp modelId="{73C30F4C-C949-4108-BE9B-3EAFCFF26E5D}">
      <dsp:nvSpPr>
        <dsp:cNvPr id="0" name=""/>
        <dsp:cNvSpPr/>
      </dsp:nvSpPr>
      <dsp:spPr>
        <a:xfrm>
          <a:off x="0" y="4175797"/>
          <a:ext cx="3291840" cy="1987041"/>
        </a:xfrm>
        <a:prstGeom prst="roundRect">
          <a:avLst/>
        </a:prstGeom>
        <a:solidFill>
          <a:schemeClr val="accent2">
            <a:hueOff val="-9067202"/>
            <a:satOff val="5236"/>
            <a:lumOff val="-960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rtl="1">
            <a:lnSpc>
              <a:spcPct val="90000"/>
            </a:lnSpc>
            <a:spcBef>
              <a:spcPct val="0"/>
            </a:spcBef>
            <a:spcAft>
              <a:spcPct val="35000"/>
            </a:spcAft>
          </a:pPr>
          <a:r>
            <a:rPr lang="ar-SA" sz="5900" kern="1200" dirty="0" smtClean="0"/>
            <a:t>معنوية ومادية</a:t>
          </a:r>
          <a:endParaRPr lang="ar-SA" sz="5900" kern="1200" dirty="0"/>
        </a:p>
      </dsp:txBody>
      <dsp:txXfrm>
        <a:off x="96999" y="4272796"/>
        <a:ext cx="3097842" cy="17930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0C4FB-A7CF-4ADA-AD1B-B4BA2659971A}">
      <dsp:nvSpPr>
        <dsp:cNvPr id="0" name=""/>
        <dsp:cNvSpPr/>
      </dsp:nvSpPr>
      <dsp:spPr>
        <a:xfrm>
          <a:off x="467538" y="2"/>
          <a:ext cx="8208923" cy="5589581"/>
        </a:xfrm>
        <a:prstGeom prst="gear9">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2844800" rtl="1">
            <a:lnSpc>
              <a:spcPct val="90000"/>
            </a:lnSpc>
            <a:spcBef>
              <a:spcPct val="0"/>
            </a:spcBef>
            <a:spcAft>
              <a:spcPct val="35000"/>
            </a:spcAft>
          </a:pPr>
          <a:r>
            <a:rPr lang="ar-SA" sz="6400" b="1" kern="1200" dirty="0" smtClean="0"/>
            <a:t>النظام التربوي</a:t>
          </a:r>
          <a:endParaRPr lang="ar-SA" sz="6400" b="1" kern="1200" dirty="0"/>
        </a:p>
      </dsp:txBody>
      <dsp:txXfrm>
        <a:off x="1922130" y="1309335"/>
        <a:ext cx="5299739" cy="2873160"/>
      </dsp:txXfrm>
    </dsp:sp>
    <dsp:sp modelId="{95CFC2EF-F436-4513-841D-06B6D6D1DDA4}">
      <dsp:nvSpPr>
        <dsp:cNvPr id="0" name=""/>
        <dsp:cNvSpPr/>
      </dsp:nvSpPr>
      <dsp:spPr>
        <a:xfrm>
          <a:off x="3220706" y="710697"/>
          <a:ext cx="3781355" cy="3781355"/>
        </a:xfrm>
        <a:prstGeom prst="circularArrow">
          <a:avLst>
            <a:gd name="adj1" fmla="val 4878"/>
            <a:gd name="adj2" fmla="val 312630"/>
            <a:gd name="adj3" fmla="val 3234225"/>
            <a:gd name="adj4" fmla="val 15101105"/>
            <a:gd name="adj5" fmla="val 569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A8CED-9FA2-4A99-8EB6-950DC2E3917C}">
      <dsp:nvSpPr>
        <dsp:cNvPr id="0" name=""/>
        <dsp:cNvSpPr/>
      </dsp:nvSpPr>
      <dsp:spPr>
        <a:xfrm>
          <a:off x="582438" y="855"/>
          <a:ext cx="3799582" cy="227974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1">
            <a:lnSpc>
              <a:spcPct val="90000"/>
            </a:lnSpc>
            <a:spcBef>
              <a:spcPct val="0"/>
            </a:spcBef>
            <a:spcAft>
              <a:spcPct val="35000"/>
            </a:spcAft>
          </a:pPr>
          <a:r>
            <a:rPr lang="ar-SA" sz="4400" kern="1200" dirty="0" smtClean="0"/>
            <a:t>مجموعة من العمليات التي توجه نحو اكتساب التعليم</a:t>
          </a:r>
          <a:endParaRPr lang="ar-SA" sz="4400" kern="1200" dirty="0"/>
        </a:p>
      </dsp:txBody>
      <dsp:txXfrm>
        <a:off x="582438" y="855"/>
        <a:ext cx="3799582" cy="2279749"/>
      </dsp:txXfrm>
    </dsp:sp>
    <dsp:sp modelId="{2E009FED-A340-44BC-98FA-5E030135B104}">
      <dsp:nvSpPr>
        <dsp:cNvPr id="0" name=""/>
        <dsp:cNvSpPr/>
      </dsp:nvSpPr>
      <dsp:spPr>
        <a:xfrm>
          <a:off x="4761979" y="855"/>
          <a:ext cx="3799582" cy="2279749"/>
        </a:xfrm>
        <a:prstGeom prst="rect">
          <a:avLst/>
        </a:prstGeom>
        <a:solidFill>
          <a:schemeClr val="accent2">
            <a:hueOff val="-4533601"/>
            <a:satOff val="2618"/>
            <a:lumOff val="-480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1">
            <a:lnSpc>
              <a:spcPct val="90000"/>
            </a:lnSpc>
            <a:spcBef>
              <a:spcPct val="0"/>
            </a:spcBef>
            <a:spcAft>
              <a:spcPct val="35000"/>
            </a:spcAft>
          </a:pPr>
          <a:r>
            <a:rPr lang="ar-SA" sz="4400" kern="1200" dirty="0" smtClean="0"/>
            <a:t>التدريب الرسمي الذي يتم بطريقة شعورية منظمة</a:t>
          </a:r>
          <a:endParaRPr lang="ar-SA" sz="4400" kern="1200" dirty="0"/>
        </a:p>
      </dsp:txBody>
      <dsp:txXfrm>
        <a:off x="4761979" y="855"/>
        <a:ext cx="3799582" cy="2279749"/>
      </dsp:txXfrm>
    </dsp:sp>
    <dsp:sp modelId="{9C739D06-5BFE-48EB-8AC6-89D5298724E4}">
      <dsp:nvSpPr>
        <dsp:cNvPr id="0" name=""/>
        <dsp:cNvSpPr/>
      </dsp:nvSpPr>
      <dsp:spPr>
        <a:xfrm>
          <a:off x="0" y="2660563"/>
          <a:ext cx="9143998" cy="2279749"/>
        </a:xfrm>
        <a:prstGeom prst="rect">
          <a:avLst/>
        </a:prstGeom>
        <a:solidFill>
          <a:schemeClr val="accent2">
            <a:hueOff val="-9067202"/>
            <a:satOff val="5236"/>
            <a:lumOff val="-960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just" defTabSz="1955800" rtl="1">
            <a:lnSpc>
              <a:spcPct val="90000"/>
            </a:lnSpc>
            <a:spcBef>
              <a:spcPct val="0"/>
            </a:spcBef>
            <a:spcAft>
              <a:spcPct val="35000"/>
            </a:spcAft>
          </a:pPr>
          <a:r>
            <a:rPr lang="ar-SA" sz="4400" kern="1200" dirty="0" smtClean="0"/>
            <a:t>عملية النقل الرسمية أو غير الرسمية للمعرفة التي يتم اختيارها وللمهارات وللقيم اللازمة لإعداد الأفراد كي يصبح لهم عضوية فعالة داخل المجتمع</a:t>
          </a:r>
          <a:endParaRPr lang="ar-SA" sz="4400" kern="1200" dirty="0"/>
        </a:p>
      </dsp:txBody>
      <dsp:txXfrm>
        <a:off x="0" y="2660563"/>
        <a:ext cx="9143998" cy="22797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5E3BF-BF5F-4D6C-84F5-7B6007FCB3C9}">
      <dsp:nvSpPr>
        <dsp:cNvPr id="0" name=""/>
        <dsp:cNvSpPr/>
      </dsp:nvSpPr>
      <dsp:spPr>
        <a:xfrm>
          <a:off x="4" y="85"/>
          <a:ext cx="9143990" cy="103411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b="1" kern="1200" dirty="0" smtClean="0"/>
            <a:t>فالتربية الرسمية هي التي تتم داخل المدرسة، وهي نوع من التربية المدروسة والمقصودة التي تتم عن طريق المدرسين.</a:t>
          </a:r>
          <a:endParaRPr lang="ar-SA" sz="2500" kern="1200" dirty="0"/>
        </a:p>
      </dsp:txBody>
      <dsp:txXfrm>
        <a:off x="30292" y="30373"/>
        <a:ext cx="9083414" cy="973542"/>
      </dsp:txXfrm>
    </dsp:sp>
    <dsp:sp modelId="{9B380E51-B9EA-4847-A197-75F4CDB1B7A9}">
      <dsp:nvSpPr>
        <dsp:cNvPr id="0" name=""/>
        <dsp:cNvSpPr/>
      </dsp:nvSpPr>
      <dsp:spPr>
        <a:xfrm rot="16200000" flipH="1">
          <a:off x="4452693" y="1060057"/>
          <a:ext cx="238613" cy="46535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rtl="1">
            <a:lnSpc>
              <a:spcPct val="90000"/>
            </a:lnSpc>
            <a:spcBef>
              <a:spcPct val="0"/>
            </a:spcBef>
            <a:spcAft>
              <a:spcPct val="35000"/>
            </a:spcAft>
          </a:pPr>
          <a:endParaRPr lang="ar-SA" sz="1200" kern="1200"/>
        </a:p>
      </dsp:txBody>
      <dsp:txXfrm rot="-5400000">
        <a:off x="4432394" y="1173427"/>
        <a:ext cx="279211" cy="167029"/>
      </dsp:txXfrm>
    </dsp:sp>
    <dsp:sp modelId="{17EDF4F6-B502-41B6-B6B0-80B10EAAF4A3}">
      <dsp:nvSpPr>
        <dsp:cNvPr id="0" name=""/>
        <dsp:cNvSpPr/>
      </dsp:nvSpPr>
      <dsp:spPr>
        <a:xfrm>
          <a:off x="4" y="1551263"/>
          <a:ext cx="9143990" cy="1864578"/>
        </a:xfrm>
        <a:prstGeom prst="roundRect">
          <a:avLst>
            <a:gd name="adj" fmla="val 10000"/>
          </a:avLst>
        </a:prstGeom>
        <a:solidFill>
          <a:schemeClr val="accent2">
            <a:hueOff val="-9067202"/>
            <a:satOff val="5236"/>
            <a:lumOff val="-960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أما التربية غير الرسمية، فهي التي تتم بطريقة غير مدروسة وغير مقصودة خارج نطاق المدرسة، عن طريق الأسرة، أو جماعات النظراء، ووسائل الاتصال الجماهيرية وعن طريق أية هيئة أخرى من هيئات التنشئة الاجتماعية.</a:t>
          </a:r>
          <a:endParaRPr lang="ar-SA" sz="2400" kern="1200" dirty="0"/>
        </a:p>
      </dsp:txBody>
      <dsp:txXfrm>
        <a:off x="54616" y="1605875"/>
        <a:ext cx="9034766" cy="17553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6232A-3151-401A-9D74-04B137346ADA}">
      <dsp:nvSpPr>
        <dsp:cNvPr id="0" name=""/>
        <dsp:cNvSpPr/>
      </dsp:nvSpPr>
      <dsp:spPr>
        <a:xfrm>
          <a:off x="-33149" y="0"/>
          <a:ext cx="5222355" cy="6237287"/>
        </a:xfrm>
        <a:prstGeom prst="triangl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9DAB0B-7205-4346-A4BD-A16826E05333}">
      <dsp:nvSpPr>
        <dsp:cNvPr id="0" name=""/>
        <dsp:cNvSpPr/>
      </dsp:nvSpPr>
      <dsp:spPr>
        <a:xfrm>
          <a:off x="0" y="434644"/>
          <a:ext cx="8950781" cy="1475040"/>
        </a:xfrm>
        <a:prstGeom prst="roundRect">
          <a:avLst/>
        </a:prstGeom>
        <a:solidFill>
          <a:srgbClr val="FFFF00">
            <a:alpha val="90000"/>
          </a:srgb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وللتربية بوصفها ظاهرة اجتماعية صفة الإلزام التربوي في العادات والنظم الخاصة بتنشئة الأطفال وتهذيبهم</a:t>
          </a:r>
          <a:endParaRPr lang="ar-SA" sz="2800" b="1" kern="1200" dirty="0"/>
        </a:p>
      </dsp:txBody>
      <dsp:txXfrm>
        <a:off x="72006" y="506650"/>
        <a:ext cx="8806769" cy="1331028"/>
      </dsp:txXfrm>
    </dsp:sp>
    <dsp:sp modelId="{376B24C3-0EEB-4C25-A1C8-2680D1D7A319}">
      <dsp:nvSpPr>
        <dsp:cNvPr id="0" name=""/>
        <dsp:cNvSpPr/>
      </dsp:nvSpPr>
      <dsp:spPr>
        <a:xfrm>
          <a:off x="0" y="2288932"/>
          <a:ext cx="8855952" cy="1475040"/>
        </a:xfrm>
        <a:prstGeom prst="roundRect">
          <a:avLst/>
        </a:prstGeom>
        <a:solidFill>
          <a:schemeClr val="accent2">
            <a:lumMod val="40000"/>
            <a:lumOff val="60000"/>
            <a:alpha val="90000"/>
          </a:schemeClr>
        </a:solidFill>
        <a:ln w="19050" cap="flat" cmpd="sng" algn="ctr">
          <a:solidFill>
            <a:schemeClr val="accent3">
              <a:hueOff val="-2790486"/>
              <a:satOff val="-15286"/>
              <a:lumOff val="47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التربية توجد في كل المجتمعات الإنسانية سواء كانت بدائية أو متقدمة، ونماذج الأنساق التربوية تختلف من مجتمع لآخر بل تختلف في المجتمع الواحد من وقت لآخر.</a:t>
          </a:r>
          <a:endParaRPr lang="ar-SA" sz="2800" b="1" kern="1200" dirty="0"/>
        </a:p>
      </dsp:txBody>
      <dsp:txXfrm>
        <a:off x="72006" y="2360938"/>
        <a:ext cx="8711940" cy="1331028"/>
      </dsp:txXfrm>
    </dsp:sp>
    <dsp:sp modelId="{F5334810-C2C1-4EF2-8BC7-7C3647BFC642}">
      <dsp:nvSpPr>
        <dsp:cNvPr id="0" name=""/>
        <dsp:cNvSpPr/>
      </dsp:nvSpPr>
      <dsp:spPr>
        <a:xfrm>
          <a:off x="0" y="4282996"/>
          <a:ext cx="9144006" cy="1475040"/>
        </a:xfrm>
        <a:prstGeom prst="roundRect">
          <a:avLst/>
        </a:prstGeom>
        <a:solidFill>
          <a:srgbClr val="92D050">
            <a:alpha val="90000"/>
          </a:srgbClr>
        </a:solidFill>
        <a:ln w="19050" cap="flat" cmpd="sng" algn="ctr">
          <a:solidFill>
            <a:schemeClr val="accent3">
              <a:hueOff val="-5580973"/>
              <a:satOff val="-30571"/>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ar-SA" sz="2800" b="1" kern="1200" dirty="0" smtClean="0"/>
            <a:t>لكل مجتمع أنماطه في التربية سواء من ناحية المواد التي تلقن للصغار أو من ناحية الوسائل المستخدمة في هذا التلقين. والمواد التي تلقن ترتبط بأهداف وقيم المجتمع.</a:t>
          </a:r>
          <a:endParaRPr lang="ar-SA" sz="2800" kern="1200" dirty="0" smtClean="0"/>
        </a:p>
        <a:p>
          <a:pPr lvl="0" algn="ctr" defTabSz="933450" rtl="1">
            <a:lnSpc>
              <a:spcPct val="90000"/>
            </a:lnSpc>
            <a:spcBef>
              <a:spcPct val="0"/>
            </a:spcBef>
            <a:spcAft>
              <a:spcPct val="35000"/>
            </a:spcAft>
          </a:pPr>
          <a:endParaRPr lang="ar-SA" sz="2800" kern="1200" dirty="0"/>
        </a:p>
      </dsp:txBody>
      <dsp:txXfrm>
        <a:off x="72006" y="4355002"/>
        <a:ext cx="8999994" cy="13310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E2E108-E4E9-4D97-922F-AF6B3B7D6FFD}">
      <dsp:nvSpPr>
        <dsp:cNvPr id="0" name=""/>
        <dsp:cNvSpPr/>
      </dsp:nvSpPr>
      <dsp:spPr>
        <a:xfrm>
          <a:off x="0" y="0"/>
          <a:ext cx="9144000" cy="1676876"/>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rtl="1">
            <a:lnSpc>
              <a:spcPct val="90000"/>
            </a:lnSpc>
            <a:spcBef>
              <a:spcPct val="0"/>
            </a:spcBef>
            <a:spcAft>
              <a:spcPct val="35000"/>
            </a:spcAft>
          </a:pPr>
          <a:r>
            <a:rPr lang="ar-SA" sz="3800" b="1" kern="1200" dirty="0" smtClean="0"/>
            <a:t>يرى (فريدنبرج) أنه يمكن تلخيص أهم الوظائف الاجتماعية للنظام التربوي في أربع وظائف أساسية هي:</a:t>
          </a:r>
          <a:endParaRPr lang="ar-SA" sz="3800" kern="1200" dirty="0"/>
        </a:p>
      </dsp:txBody>
      <dsp:txXfrm>
        <a:off x="0" y="0"/>
        <a:ext cx="9144000" cy="1676876"/>
      </dsp:txXfrm>
    </dsp:sp>
    <dsp:sp modelId="{A1926623-E560-479D-ACEA-8CF7577CA28B}">
      <dsp:nvSpPr>
        <dsp:cNvPr id="0" name=""/>
        <dsp:cNvSpPr/>
      </dsp:nvSpPr>
      <dsp:spPr>
        <a:xfrm>
          <a:off x="0" y="1676876"/>
          <a:ext cx="2286000" cy="3521439"/>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SA" sz="3100" b="1" kern="1200" dirty="0" smtClean="0"/>
            <a:t>تعد التربية مصدرا للتجديد الثقافي والاجتماعي.</a:t>
          </a:r>
          <a:endParaRPr lang="ar-SA" sz="3100" kern="1200" dirty="0"/>
        </a:p>
      </dsp:txBody>
      <dsp:txXfrm>
        <a:off x="0" y="1676876"/>
        <a:ext cx="2286000" cy="3521439"/>
      </dsp:txXfrm>
    </dsp:sp>
    <dsp:sp modelId="{5A5944A6-7CD0-45AA-B2C9-0D03C1AA4531}">
      <dsp:nvSpPr>
        <dsp:cNvPr id="0" name=""/>
        <dsp:cNvSpPr/>
      </dsp:nvSpPr>
      <dsp:spPr>
        <a:xfrm>
          <a:off x="2286000" y="1676876"/>
          <a:ext cx="2286000" cy="3521439"/>
        </a:xfrm>
        <a:prstGeom prst="rect">
          <a:avLst/>
        </a:prstGeom>
        <a:solidFill>
          <a:schemeClr val="accent5">
            <a:hueOff val="-4673099"/>
            <a:satOff val="6871"/>
            <a:lumOff val="588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SA" sz="3100" b="1" kern="1200" dirty="0" smtClean="0"/>
            <a:t>إحداث التكامل بين الثقافة العامة للمجتمع وبين الثقافات الفرعية للأفراد والجماعات التي توجد داخل المجتمع</a:t>
          </a:r>
          <a:endParaRPr lang="ar-SA" sz="3100" kern="1200" dirty="0"/>
        </a:p>
      </dsp:txBody>
      <dsp:txXfrm>
        <a:off x="2286000" y="1676876"/>
        <a:ext cx="2286000" cy="3521439"/>
      </dsp:txXfrm>
    </dsp:sp>
    <dsp:sp modelId="{C5E879D8-B19E-4214-8E9D-85265C0DC824}">
      <dsp:nvSpPr>
        <dsp:cNvPr id="0" name=""/>
        <dsp:cNvSpPr/>
      </dsp:nvSpPr>
      <dsp:spPr>
        <a:xfrm>
          <a:off x="4572000" y="1676876"/>
          <a:ext cx="2286000" cy="3521439"/>
        </a:xfrm>
        <a:prstGeom prst="rect">
          <a:avLst/>
        </a:prstGeom>
        <a:solidFill>
          <a:schemeClr val="accent5">
            <a:hueOff val="-9346198"/>
            <a:satOff val="13742"/>
            <a:lumOff val="11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SA" sz="3100" b="1" kern="1200" dirty="0" smtClean="0"/>
            <a:t>مساعدة الفرد على اختيار الأدوار الاجتماعية وتعليمه كيفية أدائها</a:t>
          </a:r>
          <a:endParaRPr lang="ar-SA" sz="3100" kern="1200" dirty="0"/>
        </a:p>
      </dsp:txBody>
      <dsp:txXfrm>
        <a:off x="4572000" y="1676876"/>
        <a:ext cx="2286000" cy="3521439"/>
      </dsp:txXfrm>
    </dsp:sp>
    <dsp:sp modelId="{961A7D37-BFE9-43D1-9055-F62C137D6DD5}">
      <dsp:nvSpPr>
        <dsp:cNvPr id="0" name=""/>
        <dsp:cNvSpPr/>
      </dsp:nvSpPr>
      <dsp:spPr>
        <a:xfrm>
          <a:off x="6858000" y="1676876"/>
          <a:ext cx="2286000" cy="3521439"/>
        </a:xfrm>
        <a:prstGeom prst="rect">
          <a:avLst/>
        </a:prstGeom>
        <a:solidFill>
          <a:schemeClr val="accent5">
            <a:hueOff val="-14019296"/>
            <a:satOff val="20613"/>
            <a:lumOff val="1764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SA" sz="3100" b="1" kern="1200" smtClean="0"/>
            <a:t>نقل ثقافة المجتمع</a:t>
          </a:r>
          <a:endParaRPr lang="ar-SA" sz="3100" kern="1200"/>
        </a:p>
      </dsp:txBody>
      <dsp:txXfrm>
        <a:off x="6858000" y="1676876"/>
        <a:ext cx="2286000" cy="3521439"/>
      </dsp:txXfrm>
    </dsp:sp>
    <dsp:sp modelId="{3AAF0BBD-8376-4255-9E7B-CFDF76F3435E}">
      <dsp:nvSpPr>
        <dsp:cNvPr id="0" name=""/>
        <dsp:cNvSpPr/>
      </dsp:nvSpPr>
      <dsp:spPr>
        <a:xfrm>
          <a:off x="0" y="5198315"/>
          <a:ext cx="9144000" cy="391271"/>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E2E108-E4E9-4D97-922F-AF6B3B7D6FFD}">
      <dsp:nvSpPr>
        <dsp:cNvPr id="0" name=""/>
        <dsp:cNvSpPr/>
      </dsp:nvSpPr>
      <dsp:spPr>
        <a:xfrm>
          <a:off x="0" y="0"/>
          <a:ext cx="9144000" cy="1676876"/>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lvl="0" algn="ctr" defTabSz="2178050" rtl="1">
            <a:lnSpc>
              <a:spcPct val="90000"/>
            </a:lnSpc>
            <a:spcBef>
              <a:spcPct val="0"/>
            </a:spcBef>
            <a:spcAft>
              <a:spcPct val="35000"/>
            </a:spcAft>
          </a:pPr>
          <a:r>
            <a:rPr lang="ar-SA" sz="4900" b="1" kern="1200" dirty="0" smtClean="0"/>
            <a:t>ويتفق بعضهم (سويت وفريدردنبرج) على وجود أربع وظائف للتربية :</a:t>
          </a:r>
          <a:endParaRPr lang="ar-SA" sz="4900" kern="1200" dirty="0"/>
        </a:p>
      </dsp:txBody>
      <dsp:txXfrm>
        <a:off x="0" y="0"/>
        <a:ext cx="9144000" cy="1676876"/>
      </dsp:txXfrm>
    </dsp:sp>
    <dsp:sp modelId="{A1926623-E560-479D-ACEA-8CF7577CA28B}">
      <dsp:nvSpPr>
        <dsp:cNvPr id="0" name=""/>
        <dsp:cNvSpPr/>
      </dsp:nvSpPr>
      <dsp:spPr>
        <a:xfrm>
          <a:off x="0" y="1676876"/>
          <a:ext cx="2286000" cy="3521439"/>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تقوم التربية بتنمية المعرفة الجديدة</a:t>
          </a:r>
          <a:endParaRPr lang="ar-SA" sz="3400" kern="1200" dirty="0"/>
        </a:p>
      </dsp:txBody>
      <dsp:txXfrm>
        <a:off x="0" y="1676876"/>
        <a:ext cx="2286000" cy="3521439"/>
      </dsp:txXfrm>
    </dsp:sp>
    <dsp:sp modelId="{5A5944A6-7CD0-45AA-B2C9-0D03C1AA4531}">
      <dsp:nvSpPr>
        <dsp:cNvPr id="0" name=""/>
        <dsp:cNvSpPr/>
      </dsp:nvSpPr>
      <dsp:spPr>
        <a:xfrm>
          <a:off x="2286000" y="1676876"/>
          <a:ext cx="2286000" cy="3521439"/>
        </a:xfrm>
        <a:prstGeom prst="rect">
          <a:avLst/>
        </a:prstGeom>
        <a:solidFill>
          <a:schemeClr val="accent5">
            <a:hueOff val="-4673099"/>
            <a:satOff val="6871"/>
            <a:lumOff val="588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تنقل التربية المعرف التي تشمل التراث الاجتماعي</a:t>
          </a:r>
          <a:endParaRPr lang="ar-SA" sz="3400" kern="1200" dirty="0"/>
        </a:p>
      </dsp:txBody>
      <dsp:txXfrm>
        <a:off x="2286000" y="1676876"/>
        <a:ext cx="2286000" cy="3521439"/>
      </dsp:txXfrm>
    </dsp:sp>
    <dsp:sp modelId="{C5E879D8-B19E-4214-8E9D-85265C0DC824}">
      <dsp:nvSpPr>
        <dsp:cNvPr id="0" name=""/>
        <dsp:cNvSpPr/>
      </dsp:nvSpPr>
      <dsp:spPr>
        <a:xfrm>
          <a:off x="4572000" y="1676876"/>
          <a:ext cx="2286000" cy="3521439"/>
        </a:xfrm>
        <a:prstGeom prst="rect">
          <a:avLst/>
        </a:prstGeom>
        <a:solidFill>
          <a:schemeClr val="accent5">
            <a:hueOff val="-9346198"/>
            <a:satOff val="13742"/>
            <a:lumOff val="11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المحافظة على التضامن الاجتماعي بتنمية شعور  التلاميذ بالانتماء للمجتمع.</a:t>
          </a:r>
          <a:endParaRPr lang="ar-SA" sz="3400" kern="1200" dirty="0"/>
        </a:p>
      </dsp:txBody>
      <dsp:txXfrm>
        <a:off x="4572000" y="1676876"/>
        <a:ext cx="2286000" cy="3521439"/>
      </dsp:txXfrm>
    </dsp:sp>
    <dsp:sp modelId="{961A7D37-BFE9-43D1-9055-F62C137D6DD5}">
      <dsp:nvSpPr>
        <dsp:cNvPr id="0" name=""/>
        <dsp:cNvSpPr/>
      </dsp:nvSpPr>
      <dsp:spPr>
        <a:xfrm>
          <a:off x="6858000" y="1676876"/>
          <a:ext cx="2286000" cy="3521439"/>
        </a:xfrm>
        <a:prstGeom prst="rect">
          <a:avLst/>
        </a:prstGeom>
        <a:solidFill>
          <a:schemeClr val="accent5">
            <a:hueOff val="-14019296"/>
            <a:satOff val="20613"/>
            <a:lumOff val="1764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تثبيت القيم وعادات المجتمع وتنمي المعتقدات وبث عادات التفكير وعادات العمل مع الطلاب.</a:t>
          </a:r>
          <a:endParaRPr lang="ar-SA" sz="3400" kern="1200" dirty="0"/>
        </a:p>
      </dsp:txBody>
      <dsp:txXfrm>
        <a:off x="6858000" y="1676876"/>
        <a:ext cx="2286000" cy="3521439"/>
      </dsp:txXfrm>
    </dsp:sp>
    <dsp:sp modelId="{3AAF0BBD-8376-4255-9E7B-CFDF76F3435E}">
      <dsp:nvSpPr>
        <dsp:cNvPr id="0" name=""/>
        <dsp:cNvSpPr/>
      </dsp:nvSpPr>
      <dsp:spPr>
        <a:xfrm>
          <a:off x="0" y="5198315"/>
          <a:ext cx="9144000" cy="391271"/>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0C4FB-A7CF-4ADA-AD1B-B4BA2659971A}">
      <dsp:nvSpPr>
        <dsp:cNvPr id="0" name=""/>
        <dsp:cNvSpPr/>
      </dsp:nvSpPr>
      <dsp:spPr>
        <a:xfrm>
          <a:off x="44786" y="3"/>
          <a:ext cx="9054427" cy="6165297"/>
        </a:xfrm>
        <a:prstGeom prst="gear9">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2844800" rtl="1">
            <a:lnSpc>
              <a:spcPct val="90000"/>
            </a:lnSpc>
            <a:spcBef>
              <a:spcPct val="0"/>
            </a:spcBef>
            <a:spcAft>
              <a:spcPct val="35000"/>
            </a:spcAft>
          </a:pPr>
          <a:r>
            <a:rPr lang="ar-SA" sz="6400" b="1" kern="1200" dirty="0" smtClean="0"/>
            <a:t>النظام الاقتصادي</a:t>
          </a:r>
          <a:endParaRPr lang="ar-SA" sz="6400" b="1" kern="1200" dirty="0"/>
        </a:p>
      </dsp:txBody>
      <dsp:txXfrm>
        <a:off x="1649198" y="1444194"/>
        <a:ext cx="5845603" cy="3169090"/>
      </dsp:txXfrm>
    </dsp:sp>
    <dsp:sp modelId="{95CFC2EF-F436-4513-841D-06B6D6D1DDA4}">
      <dsp:nvSpPr>
        <dsp:cNvPr id="0" name=""/>
        <dsp:cNvSpPr/>
      </dsp:nvSpPr>
      <dsp:spPr>
        <a:xfrm>
          <a:off x="3098031" y="775224"/>
          <a:ext cx="4170828" cy="4170828"/>
        </a:xfrm>
        <a:prstGeom prst="circularArrow">
          <a:avLst>
            <a:gd name="adj1" fmla="val 4878"/>
            <a:gd name="adj2" fmla="val 312630"/>
            <a:gd name="adj3" fmla="val 3265610"/>
            <a:gd name="adj4" fmla="val 15061782"/>
            <a:gd name="adj5" fmla="val 569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FBA1E-E1A7-454C-8A21-A1B50F3D83B6}">
      <dsp:nvSpPr>
        <dsp:cNvPr id="0" name=""/>
        <dsp:cNvSpPr/>
      </dsp:nvSpPr>
      <dsp:spPr>
        <a:xfrm>
          <a:off x="1358187" y="0"/>
          <a:ext cx="5589240" cy="5589240"/>
        </a:xfrm>
        <a:prstGeom prst="triangl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5FDDFA-59E1-4F78-B907-DFF520140172}">
      <dsp:nvSpPr>
        <dsp:cNvPr id="0" name=""/>
        <dsp:cNvSpPr/>
      </dsp:nvSpPr>
      <dsp:spPr>
        <a:xfrm>
          <a:off x="4152807" y="559469"/>
          <a:ext cx="3633006" cy="993400"/>
        </a:xfrm>
        <a:prstGeom prst="round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smtClean="0"/>
            <a:t>ثلاثة متغيرات أو عمليات اقتصادية أساسية، هي: </a:t>
          </a:r>
          <a:endParaRPr lang="ar-SA" sz="2600" kern="1200"/>
        </a:p>
      </dsp:txBody>
      <dsp:txXfrm>
        <a:off x="4201301" y="607963"/>
        <a:ext cx="3536018" cy="896412"/>
      </dsp:txXfrm>
    </dsp:sp>
    <dsp:sp modelId="{F1643916-E957-4748-8729-E230E9AFD48B}">
      <dsp:nvSpPr>
        <dsp:cNvPr id="0" name=""/>
        <dsp:cNvSpPr/>
      </dsp:nvSpPr>
      <dsp:spPr>
        <a:xfrm>
          <a:off x="4152807" y="1677044"/>
          <a:ext cx="3633006" cy="993400"/>
        </a:xfrm>
        <a:prstGeom prst="roundRect">
          <a:avLst/>
        </a:prstGeom>
        <a:solidFill>
          <a:schemeClr val="lt1">
            <a:alpha val="90000"/>
            <a:hueOff val="0"/>
            <a:satOff val="0"/>
            <a:lumOff val="0"/>
            <a:alphaOff val="0"/>
          </a:schemeClr>
        </a:solidFill>
        <a:ln w="19050" cap="flat" cmpd="sng" algn="ctr">
          <a:solidFill>
            <a:schemeClr val="accent4">
              <a:hueOff val="3214989"/>
              <a:satOff val="-2889"/>
              <a:lumOff val="-4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smtClean="0"/>
            <a:t>الإنتاج،</a:t>
          </a:r>
          <a:endParaRPr lang="ar-SA" sz="2600" kern="1200"/>
        </a:p>
      </dsp:txBody>
      <dsp:txXfrm>
        <a:off x="4201301" y="1725538"/>
        <a:ext cx="3536018" cy="896412"/>
      </dsp:txXfrm>
    </dsp:sp>
    <dsp:sp modelId="{F55F0A40-EE3C-49C5-9A35-D2D066B304E2}">
      <dsp:nvSpPr>
        <dsp:cNvPr id="0" name=""/>
        <dsp:cNvSpPr/>
      </dsp:nvSpPr>
      <dsp:spPr>
        <a:xfrm>
          <a:off x="4152807" y="2794620"/>
          <a:ext cx="3633006" cy="993400"/>
        </a:xfrm>
        <a:prstGeom prst="roundRect">
          <a:avLst/>
        </a:prstGeom>
        <a:solidFill>
          <a:schemeClr val="lt1">
            <a:alpha val="90000"/>
            <a:hueOff val="0"/>
            <a:satOff val="0"/>
            <a:lumOff val="0"/>
            <a:alphaOff val="0"/>
          </a:schemeClr>
        </a:solidFill>
        <a:ln w="19050" cap="flat" cmpd="sng" algn="ctr">
          <a:solidFill>
            <a:schemeClr val="accent4">
              <a:hueOff val="6429978"/>
              <a:satOff val="-5778"/>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smtClean="0"/>
            <a:t>والتوزيع،</a:t>
          </a:r>
          <a:endParaRPr lang="ar-SA" sz="2600" kern="1200"/>
        </a:p>
      </dsp:txBody>
      <dsp:txXfrm>
        <a:off x="4201301" y="2843114"/>
        <a:ext cx="3536018" cy="896412"/>
      </dsp:txXfrm>
    </dsp:sp>
    <dsp:sp modelId="{90C02210-ABAB-43E4-BCC3-FBF57D0DE195}">
      <dsp:nvSpPr>
        <dsp:cNvPr id="0" name=""/>
        <dsp:cNvSpPr/>
      </dsp:nvSpPr>
      <dsp:spPr>
        <a:xfrm>
          <a:off x="4152807" y="3912195"/>
          <a:ext cx="3633006" cy="993400"/>
        </a:xfrm>
        <a:prstGeom prst="roundRect">
          <a:avLst/>
        </a:prstGeom>
        <a:solidFill>
          <a:schemeClr val="lt1">
            <a:alpha val="90000"/>
            <a:hueOff val="0"/>
            <a:satOff val="0"/>
            <a:lumOff val="0"/>
            <a:alphaOff val="0"/>
          </a:schemeClr>
        </a:solidFill>
        <a:ln w="19050" cap="flat" cmpd="sng" algn="ctr">
          <a:solidFill>
            <a:schemeClr val="accent4">
              <a:hueOff val="9644967"/>
              <a:satOff val="-8667"/>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smtClean="0"/>
            <a:t>والاستهلاك.</a:t>
          </a:r>
          <a:endParaRPr lang="ar-SA" sz="2600" kern="1200"/>
        </a:p>
      </dsp:txBody>
      <dsp:txXfrm>
        <a:off x="4201301" y="3960689"/>
        <a:ext cx="3536018" cy="89641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61229-A043-480D-9607-9C3AA14A61D6}">
      <dsp:nvSpPr>
        <dsp:cNvPr id="0" name=""/>
        <dsp:cNvSpPr/>
      </dsp:nvSpPr>
      <dsp:spPr>
        <a:xfrm>
          <a:off x="3593883" y="1592933"/>
          <a:ext cx="1956234" cy="1956234"/>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AC0E428-88A3-4A4D-8DCA-1CC3B8DF8279}">
      <dsp:nvSpPr>
        <dsp:cNvPr id="0" name=""/>
        <dsp:cNvSpPr/>
      </dsp:nvSpPr>
      <dsp:spPr>
        <a:xfrm>
          <a:off x="467538" y="0"/>
          <a:ext cx="8208922" cy="131347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r>
            <a:rPr lang="ar-SA" sz="2800" b="1" kern="1200" dirty="0" smtClean="0">
              <a:solidFill>
                <a:srgbClr val="C00000"/>
              </a:solidFill>
              <a:cs typeface="PT Bold Heading" panose="02010400000000000000" pitchFamily="2" charset="-78"/>
            </a:rPr>
            <a:t>المجتمعات تصنف عادة طبقا لأنواع النشاط الاقتصادي التي تمارس بها إلى عدة أنماط مختلفة. فقد تصنف المجتمعات إلى :</a:t>
          </a:r>
          <a:endParaRPr lang="ar-SA" sz="2800" kern="1200" dirty="0">
            <a:solidFill>
              <a:srgbClr val="C00000"/>
            </a:solidFill>
            <a:cs typeface="PT Bold Heading" panose="02010400000000000000" pitchFamily="2" charset="-78"/>
          </a:endParaRPr>
        </a:p>
      </dsp:txBody>
      <dsp:txXfrm>
        <a:off x="467538" y="0"/>
        <a:ext cx="8208922" cy="1313471"/>
      </dsp:txXfrm>
    </dsp:sp>
    <dsp:sp modelId="{4B9B8E0D-44F1-435B-A02F-4E7E0FF3ACBB}">
      <dsp:nvSpPr>
        <dsp:cNvPr id="0" name=""/>
        <dsp:cNvSpPr/>
      </dsp:nvSpPr>
      <dsp:spPr>
        <a:xfrm>
          <a:off x="4338034" y="2133412"/>
          <a:ext cx="1956234" cy="1956234"/>
        </a:xfrm>
        <a:prstGeom prst="ellipse">
          <a:avLst/>
        </a:prstGeom>
        <a:solidFill>
          <a:schemeClr val="accent2">
            <a:alpha val="50000"/>
            <a:hueOff val="-2266801"/>
            <a:satOff val="1309"/>
            <a:lumOff val="-240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94AF3D80-B0BA-4EB7-9053-0709DBF9BCE1}">
      <dsp:nvSpPr>
        <dsp:cNvPr id="0" name=""/>
        <dsp:cNvSpPr/>
      </dsp:nvSpPr>
      <dsp:spPr>
        <a:xfrm>
          <a:off x="6449984" y="1732664"/>
          <a:ext cx="2034483" cy="14252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00150" rtl="1">
            <a:lnSpc>
              <a:spcPct val="90000"/>
            </a:lnSpc>
            <a:spcBef>
              <a:spcPct val="0"/>
            </a:spcBef>
            <a:spcAft>
              <a:spcPct val="35000"/>
            </a:spcAft>
          </a:pPr>
          <a:r>
            <a:rPr lang="ar-SA" sz="2700" b="1" kern="1200" dirty="0" smtClean="0">
              <a:solidFill>
                <a:srgbClr val="0070C0"/>
              </a:solidFill>
              <a:cs typeface="PT Bold Heading" panose="02010400000000000000" pitchFamily="2" charset="-78"/>
            </a:rPr>
            <a:t>مجتمعات الصيد والجمع</a:t>
          </a:r>
          <a:endParaRPr lang="ar-SA" sz="2700" kern="1200" dirty="0">
            <a:solidFill>
              <a:srgbClr val="0070C0"/>
            </a:solidFill>
            <a:cs typeface="PT Bold Heading" panose="02010400000000000000" pitchFamily="2" charset="-78"/>
          </a:endParaRPr>
        </a:p>
      </dsp:txBody>
      <dsp:txXfrm>
        <a:off x="6449984" y="1732664"/>
        <a:ext cx="2034483" cy="1425256"/>
      </dsp:txXfrm>
    </dsp:sp>
    <dsp:sp modelId="{38069F49-A632-4164-9A73-49C37CE90EF7}">
      <dsp:nvSpPr>
        <dsp:cNvPr id="0" name=""/>
        <dsp:cNvSpPr/>
      </dsp:nvSpPr>
      <dsp:spPr>
        <a:xfrm>
          <a:off x="4053989" y="3008687"/>
          <a:ext cx="1956234" cy="1956234"/>
        </a:xfrm>
        <a:prstGeom prst="ellipse">
          <a:avLst/>
        </a:prstGeom>
        <a:solidFill>
          <a:schemeClr val="accent2">
            <a:alpha val="50000"/>
            <a:hueOff val="-4533601"/>
            <a:satOff val="2618"/>
            <a:lumOff val="-480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D4CD96F-621B-4C64-8638-348A9AE4BAEF}">
      <dsp:nvSpPr>
        <dsp:cNvPr id="0" name=""/>
        <dsp:cNvSpPr/>
      </dsp:nvSpPr>
      <dsp:spPr>
        <a:xfrm>
          <a:off x="6136987" y="4163983"/>
          <a:ext cx="2034483" cy="14252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00150" rtl="1">
            <a:lnSpc>
              <a:spcPct val="90000"/>
            </a:lnSpc>
            <a:spcBef>
              <a:spcPct val="0"/>
            </a:spcBef>
            <a:spcAft>
              <a:spcPct val="35000"/>
            </a:spcAft>
          </a:pPr>
          <a:r>
            <a:rPr lang="ar-SA" sz="2700" b="1" kern="1200" dirty="0" smtClean="0">
              <a:solidFill>
                <a:srgbClr val="0070C0"/>
              </a:solidFill>
              <a:cs typeface="PT Bold Heading" panose="02010400000000000000" pitchFamily="2" charset="-78"/>
            </a:rPr>
            <a:t>مجتمعات الزراعة المتنقلة</a:t>
          </a:r>
          <a:endParaRPr lang="ar-SA" sz="2700" kern="1200" dirty="0">
            <a:solidFill>
              <a:srgbClr val="0070C0"/>
            </a:solidFill>
            <a:cs typeface="PT Bold Heading" panose="02010400000000000000" pitchFamily="2" charset="-78"/>
          </a:endParaRPr>
        </a:p>
      </dsp:txBody>
      <dsp:txXfrm>
        <a:off x="6136987" y="4163983"/>
        <a:ext cx="2034483" cy="1425256"/>
      </dsp:txXfrm>
    </dsp:sp>
    <dsp:sp modelId="{9A20B4BF-F9CA-4062-92CC-098569FE3541}">
      <dsp:nvSpPr>
        <dsp:cNvPr id="0" name=""/>
        <dsp:cNvSpPr/>
      </dsp:nvSpPr>
      <dsp:spPr>
        <a:xfrm>
          <a:off x="3133776" y="3008687"/>
          <a:ext cx="1956234" cy="1956234"/>
        </a:xfrm>
        <a:prstGeom prst="ellipse">
          <a:avLst/>
        </a:prstGeom>
        <a:solidFill>
          <a:schemeClr val="accent2">
            <a:alpha val="50000"/>
            <a:hueOff val="-6800402"/>
            <a:satOff val="3927"/>
            <a:lumOff val="-720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CFAFA663-32DB-405F-9D2A-64F1AAED7CFD}">
      <dsp:nvSpPr>
        <dsp:cNvPr id="0" name=""/>
        <dsp:cNvSpPr/>
      </dsp:nvSpPr>
      <dsp:spPr>
        <a:xfrm>
          <a:off x="972529" y="4163983"/>
          <a:ext cx="2034483" cy="14252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00150" rtl="1">
            <a:lnSpc>
              <a:spcPct val="90000"/>
            </a:lnSpc>
            <a:spcBef>
              <a:spcPct val="0"/>
            </a:spcBef>
            <a:spcAft>
              <a:spcPct val="35000"/>
            </a:spcAft>
          </a:pPr>
          <a:r>
            <a:rPr lang="ar-SA" sz="2700" b="1" kern="1200" dirty="0" smtClean="0">
              <a:solidFill>
                <a:srgbClr val="0070C0"/>
              </a:solidFill>
              <a:cs typeface="PT Bold Heading" panose="02010400000000000000" pitchFamily="2" charset="-78"/>
            </a:rPr>
            <a:t>ومجتمعات الزراعة المستقرة</a:t>
          </a:r>
          <a:endParaRPr lang="ar-SA" sz="2700" kern="1200" dirty="0">
            <a:solidFill>
              <a:srgbClr val="0070C0"/>
            </a:solidFill>
            <a:cs typeface="PT Bold Heading" panose="02010400000000000000" pitchFamily="2" charset="-78"/>
          </a:endParaRPr>
        </a:p>
      </dsp:txBody>
      <dsp:txXfrm>
        <a:off x="972529" y="4163983"/>
        <a:ext cx="2034483" cy="1425256"/>
      </dsp:txXfrm>
    </dsp:sp>
    <dsp:sp modelId="{A5A1EF1E-A699-4A6D-BC23-ABA6DCB80AFF}">
      <dsp:nvSpPr>
        <dsp:cNvPr id="0" name=""/>
        <dsp:cNvSpPr/>
      </dsp:nvSpPr>
      <dsp:spPr>
        <a:xfrm>
          <a:off x="2849731" y="2133412"/>
          <a:ext cx="1956234" cy="1956234"/>
        </a:xfrm>
        <a:prstGeom prst="ellipse">
          <a:avLst/>
        </a:prstGeom>
        <a:solidFill>
          <a:schemeClr val="accent2">
            <a:alpha val="50000"/>
            <a:hueOff val="-9067202"/>
            <a:satOff val="5236"/>
            <a:lumOff val="-960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9D357806-45A5-4FCF-BA83-3352B077E889}">
      <dsp:nvSpPr>
        <dsp:cNvPr id="0" name=""/>
        <dsp:cNvSpPr/>
      </dsp:nvSpPr>
      <dsp:spPr>
        <a:xfrm>
          <a:off x="659532" y="1732664"/>
          <a:ext cx="2034483" cy="14252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00150" rtl="1">
            <a:lnSpc>
              <a:spcPct val="90000"/>
            </a:lnSpc>
            <a:spcBef>
              <a:spcPct val="0"/>
            </a:spcBef>
            <a:spcAft>
              <a:spcPct val="35000"/>
            </a:spcAft>
          </a:pPr>
          <a:r>
            <a:rPr lang="ar-SA" sz="2700" b="1" kern="1200" dirty="0" smtClean="0">
              <a:solidFill>
                <a:srgbClr val="0070C0"/>
              </a:solidFill>
              <a:cs typeface="PT Bold Heading" panose="02010400000000000000" pitchFamily="2" charset="-78"/>
            </a:rPr>
            <a:t>والمجتمعات الصناعية.</a:t>
          </a:r>
          <a:endParaRPr lang="ar-SA" sz="2700" kern="1200" dirty="0">
            <a:solidFill>
              <a:srgbClr val="0070C0"/>
            </a:solidFill>
            <a:cs typeface="PT Bold Heading" panose="02010400000000000000" pitchFamily="2" charset="-78"/>
          </a:endParaRPr>
        </a:p>
      </dsp:txBody>
      <dsp:txXfrm>
        <a:off x="659532" y="1732664"/>
        <a:ext cx="2034483" cy="142525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BCB9-B72E-4130-B630-5C905AB7AF07}">
      <dsp:nvSpPr>
        <dsp:cNvPr id="0" name=""/>
        <dsp:cNvSpPr/>
      </dsp:nvSpPr>
      <dsp:spPr>
        <a:xfrm>
          <a:off x="2495381" y="623681"/>
          <a:ext cx="4153237" cy="4153237"/>
        </a:xfrm>
        <a:prstGeom prst="blockArc">
          <a:avLst>
            <a:gd name="adj1" fmla="val 10800000"/>
            <a:gd name="adj2" fmla="val 16200000"/>
            <a:gd name="adj3" fmla="val 464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82EE41-DF14-49F0-824F-BE54AD3809EC}">
      <dsp:nvSpPr>
        <dsp:cNvPr id="0" name=""/>
        <dsp:cNvSpPr/>
      </dsp:nvSpPr>
      <dsp:spPr>
        <a:xfrm>
          <a:off x="2495381" y="623681"/>
          <a:ext cx="4153237" cy="4153237"/>
        </a:xfrm>
        <a:prstGeom prst="blockArc">
          <a:avLst>
            <a:gd name="adj1" fmla="val 5400000"/>
            <a:gd name="adj2" fmla="val 10800000"/>
            <a:gd name="adj3" fmla="val 464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9FB692-3E8B-4BE0-8F98-38D7ACC135A8}">
      <dsp:nvSpPr>
        <dsp:cNvPr id="0" name=""/>
        <dsp:cNvSpPr/>
      </dsp:nvSpPr>
      <dsp:spPr>
        <a:xfrm>
          <a:off x="2495381" y="623681"/>
          <a:ext cx="4153237" cy="4153237"/>
        </a:xfrm>
        <a:prstGeom prst="blockArc">
          <a:avLst>
            <a:gd name="adj1" fmla="val 0"/>
            <a:gd name="adj2" fmla="val 5400000"/>
            <a:gd name="adj3" fmla="val 464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04C2FC-EF82-4755-B096-76BA4FB57960}">
      <dsp:nvSpPr>
        <dsp:cNvPr id="0" name=""/>
        <dsp:cNvSpPr/>
      </dsp:nvSpPr>
      <dsp:spPr>
        <a:xfrm>
          <a:off x="2495381" y="623681"/>
          <a:ext cx="4153237" cy="4153237"/>
        </a:xfrm>
        <a:prstGeom prst="blockArc">
          <a:avLst>
            <a:gd name="adj1" fmla="val 16200000"/>
            <a:gd name="adj2" fmla="val 0"/>
            <a:gd name="adj3" fmla="val 464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B859D2-4491-4787-94B1-5342EB158E59}">
      <dsp:nvSpPr>
        <dsp:cNvPr id="0" name=""/>
        <dsp:cNvSpPr/>
      </dsp:nvSpPr>
      <dsp:spPr>
        <a:xfrm>
          <a:off x="3615407" y="1743707"/>
          <a:ext cx="1913185" cy="191318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rtl="1">
            <a:lnSpc>
              <a:spcPct val="90000"/>
            </a:lnSpc>
            <a:spcBef>
              <a:spcPct val="0"/>
            </a:spcBef>
            <a:spcAft>
              <a:spcPct val="35000"/>
            </a:spcAft>
          </a:pPr>
          <a:r>
            <a:rPr lang="ar-SA" sz="3000" b="1" kern="1200" dirty="0" smtClean="0"/>
            <a:t>أنماط التنظيم الاقتصادي</a:t>
          </a:r>
          <a:endParaRPr lang="ar-SA" sz="3000" b="1" kern="1200" dirty="0"/>
        </a:p>
      </dsp:txBody>
      <dsp:txXfrm>
        <a:off x="3895586" y="2023886"/>
        <a:ext cx="1352827" cy="1352827"/>
      </dsp:txXfrm>
    </dsp:sp>
    <dsp:sp modelId="{0C7A9083-64C2-463E-801F-60B910F4A482}">
      <dsp:nvSpPr>
        <dsp:cNvPr id="0" name=""/>
        <dsp:cNvSpPr/>
      </dsp:nvSpPr>
      <dsp:spPr>
        <a:xfrm>
          <a:off x="3902385" y="2278"/>
          <a:ext cx="1339229" cy="1339229"/>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kern="1200" dirty="0" smtClean="0"/>
            <a:t>اقتصاد الصيد والجمع</a:t>
          </a:r>
          <a:endParaRPr lang="ar-SA" sz="2200" kern="1200" dirty="0"/>
        </a:p>
      </dsp:txBody>
      <dsp:txXfrm>
        <a:off x="4098511" y="198404"/>
        <a:ext cx="946977" cy="946977"/>
      </dsp:txXfrm>
    </dsp:sp>
    <dsp:sp modelId="{F22F39AD-B28E-42EF-BE95-1BB7036161AC}">
      <dsp:nvSpPr>
        <dsp:cNvPr id="0" name=""/>
        <dsp:cNvSpPr/>
      </dsp:nvSpPr>
      <dsp:spPr>
        <a:xfrm>
          <a:off x="5930791" y="2030685"/>
          <a:ext cx="1339229" cy="1339229"/>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kern="1200" dirty="0" smtClean="0"/>
            <a:t>الاقتصاد الزراعي</a:t>
          </a:r>
          <a:endParaRPr lang="ar-SA" sz="2200" kern="1200" dirty="0"/>
        </a:p>
      </dsp:txBody>
      <dsp:txXfrm>
        <a:off x="6126917" y="2226811"/>
        <a:ext cx="946977" cy="946977"/>
      </dsp:txXfrm>
    </dsp:sp>
    <dsp:sp modelId="{37EA3154-3040-4DF1-9682-D6DCBE90F09D}">
      <dsp:nvSpPr>
        <dsp:cNvPr id="0" name=""/>
        <dsp:cNvSpPr/>
      </dsp:nvSpPr>
      <dsp:spPr>
        <a:xfrm>
          <a:off x="3902385" y="4059091"/>
          <a:ext cx="1339229" cy="1339229"/>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kern="1200" dirty="0" smtClean="0"/>
            <a:t>الاقتصاد الصناعي</a:t>
          </a:r>
          <a:endParaRPr lang="ar-SA" sz="2200" kern="1200" dirty="0"/>
        </a:p>
      </dsp:txBody>
      <dsp:txXfrm>
        <a:off x="4098511" y="4255217"/>
        <a:ext cx="946977" cy="946977"/>
      </dsp:txXfrm>
    </dsp:sp>
    <dsp:sp modelId="{CCF27C08-AE4F-4215-A32D-DBB4CBC40D54}">
      <dsp:nvSpPr>
        <dsp:cNvPr id="0" name=""/>
        <dsp:cNvSpPr/>
      </dsp:nvSpPr>
      <dsp:spPr>
        <a:xfrm>
          <a:off x="1873978" y="2030685"/>
          <a:ext cx="1339229" cy="1339229"/>
        </a:xfrm>
        <a:prstGeom prst="ellips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kern="1200" dirty="0" smtClean="0"/>
            <a:t>الاقتصاد الصناعي المتقدم</a:t>
          </a:r>
          <a:endParaRPr lang="ar-SA" sz="2200" kern="1200" dirty="0"/>
        </a:p>
      </dsp:txBody>
      <dsp:txXfrm>
        <a:off x="2070104" y="2226811"/>
        <a:ext cx="946977" cy="94697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583684A3-20E0-4DC1-9F2B-0527BF2C4FDB}" type="datetimeFigureOut">
              <a:rPr lang="ar-SA" smtClean="0"/>
              <a:pPr/>
              <a:t>20/06/35</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FC43435-9DD5-42F7-B0B8-A4E3FF951F9C}"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83684A3-20E0-4DC1-9F2B-0527BF2C4FDB}" type="datetimeFigureOut">
              <a:rPr lang="ar-SA" smtClean="0"/>
              <a:pPr/>
              <a:t>20/06/35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83684A3-20E0-4DC1-9F2B-0527BF2C4FDB}" type="datetimeFigureOut">
              <a:rPr lang="ar-SA" smtClean="0"/>
              <a:pPr/>
              <a:t>20/06/35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583684A3-20E0-4DC1-9F2B-0527BF2C4FDB}" type="datetimeFigureOut">
              <a:rPr lang="ar-SA" smtClean="0"/>
              <a:pPr/>
              <a:t>20/06/35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583684A3-20E0-4DC1-9F2B-0527BF2C4FDB}" type="datetimeFigureOut">
              <a:rPr lang="ar-SA" smtClean="0"/>
              <a:pPr/>
              <a:t>20/06/35</a:t>
            </a:fld>
            <a:endParaRPr lang="ar-SA"/>
          </a:p>
        </p:txBody>
      </p:sp>
      <p:sp>
        <p:nvSpPr>
          <p:cNvPr id="27" name="عنصر نائب لرقم الشريحة 26"/>
          <p:cNvSpPr>
            <a:spLocks noGrp="1"/>
          </p:cNvSpPr>
          <p:nvPr>
            <p:ph type="sldNum" sz="quarter" idx="11"/>
          </p:nvPr>
        </p:nvSpPr>
        <p:spPr/>
        <p:txBody>
          <a:bodyPr rtlCol="0"/>
          <a:lstStyle/>
          <a:p>
            <a:fld id="{CFC43435-9DD5-42F7-B0B8-A4E3FF951F9C}" type="slidenum">
              <a:rPr lang="ar-SA" smtClean="0"/>
              <a:pPr/>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583684A3-20E0-4DC1-9F2B-0527BF2C4FDB}" type="datetimeFigureOut">
              <a:rPr lang="ar-SA" smtClean="0"/>
              <a:pPr/>
              <a:t>20/06/35</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CFC43435-9DD5-42F7-B0B8-A4E3FF951F9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83684A3-20E0-4DC1-9F2B-0527BF2C4FDB}" type="datetimeFigureOut">
              <a:rPr lang="ar-SA" smtClean="0"/>
              <a:pPr/>
              <a:t>20/06/35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583684A3-20E0-4DC1-9F2B-0527BF2C4FDB}" type="datetimeFigureOut">
              <a:rPr lang="ar-SA" smtClean="0"/>
              <a:pPr/>
              <a:t>20/06/35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83684A3-20E0-4DC1-9F2B-0527BF2C4FDB}" type="datetimeFigureOut">
              <a:rPr lang="ar-SA" smtClean="0"/>
              <a:pPr/>
              <a:t>20/06/35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83684A3-20E0-4DC1-9F2B-0527BF2C4FDB}" type="datetimeFigureOut">
              <a:rPr lang="ar-SA" smtClean="0"/>
              <a:pPr/>
              <a:t>20/06/35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83684A3-20E0-4DC1-9F2B-0527BF2C4FDB}" type="datetimeFigureOut">
              <a:rPr lang="ar-SA" smtClean="0"/>
              <a:pPr/>
              <a:t>20/06/35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3435-9DD5-42F7-B0B8-A4E3FF951F9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83684A3-20E0-4DC1-9F2B-0527BF2C4FDB}" type="datetimeFigureOut">
              <a:rPr lang="ar-SA" smtClean="0"/>
              <a:pPr/>
              <a:t>20/06/35</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FC43435-9DD5-42F7-B0B8-A4E3FF951F9C}"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051120" y="1700808"/>
            <a:ext cx="5041765" cy="2862322"/>
          </a:xfrm>
          <a:prstGeom prst="rect">
            <a:avLst/>
          </a:prstGeom>
          <a:noFill/>
        </p:spPr>
        <p:txBody>
          <a:bodyPr wrap="none" lIns="91440" tIns="45720" rIns="91440" bIns="45720">
            <a:spAutoFit/>
          </a:bodyPr>
          <a:lstStyle/>
          <a:p>
            <a:pPr algn="ctr"/>
            <a:r>
              <a:rPr lang="ar-SA" sz="72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1"/>
                </a:solidFill>
                <a:effectLst>
                  <a:outerShdw blurRad="50800" dist="40000" dir="5400000" algn="tl" rotWithShape="0">
                    <a:srgbClr val="000000">
                      <a:shade val="5000"/>
                      <a:satMod val="120000"/>
                      <a:alpha val="33000"/>
                    </a:srgbClr>
                  </a:outerShdw>
                </a:effectLst>
              </a:rPr>
              <a:t>النظم الاجتماعية</a:t>
            </a:r>
          </a:p>
          <a:p>
            <a:pPr algn="ctr"/>
            <a:endParaRPr lang="ar-SA"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lgn="ctr"/>
            <a:endParaRPr lang="ar-SA"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مستطيل 4"/>
          <p:cNvSpPr/>
          <p:nvPr/>
        </p:nvSpPr>
        <p:spPr>
          <a:xfrm>
            <a:off x="899592" y="4581128"/>
            <a:ext cx="6336704" cy="923330"/>
          </a:xfrm>
          <a:prstGeom prst="rect">
            <a:avLst/>
          </a:prstGeom>
          <a:noFill/>
        </p:spPr>
        <p:txBody>
          <a:bodyPr wrap="square" lIns="91440" tIns="45720" rIns="91440" bIns="45720">
            <a:spAutoFit/>
          </a:bodyPr>
          <a:lstStyle/>
          <a:p>
            <a:pPr algn="ctr"/>
            <a:r>
              <a:rPr lang="ar-SA"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الفصل الثامن</a:t>
            </a:r>
            <a:endParaRPr lang="ar-SA"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980728"/>
            <a:ext cx="9144000" cy="5877272"/>
          </a:xfrm>
        </p:spPr>
        <p:txBody>
          <a:bodyPr>
            <a:normAutofit/>
          </a:bodyPr>
          <a:lstStyle/>
          <a:p>
            <a:pPr algn="just">
              <a:buNone/>
            </a:pPr>
            <a:r>
              <a:rPr lang="ar-SA" sz="4400" b="1" dirty="0" smtClean="0"/>
              <a:t>تتفق الآراء حول التعريف </a:t>
            </a:r>
            <a:r>
              <a:rPr lang="ar-SA" sz="4400" b="1" dirty="0" smtClean="0"/>
              <a:t>التا</a:t>
            </a:r>
            <a:r>
              <a:rPr lang="ar-SA" sz="4400" b="1" dirty="0"/>
              <a:t>ل</a:t>
            </a:r>
            <a:r>
              <a:rPr lang="ar-SA" sz="4400" b="1" dirty="0" smtClean="0"/>
              <a:t>ي </a:t>
            </a:r>
            <a:r>
              <a:rPr lang="ar-SA" sz="4400" b="1" dirty="0" smtClean="0"/>
              <a:t>للنظام الاجتماعي:</a:t>
            </a:r>
          </a:p>
          <a:p>
            <a:pPr algn="just">
              <a:buNone/>
            </a:pPr>
            <a:r>
              <a:rPr lang="ar-SA" sz="4400" b="1" dirty="0" smtClean="0"/>
              <a:t> ”</a:t>
            </a:r>
            <a:r>
              <a:rPr lang="ar-SA" sz="4400" b="1" dirty="0" smtClean="0">
                <a:solidFill>
                  <a:srgbClr val="FF0000"/>
                </a:solidFill>
              </a:rPr>
              <a:t>الأساليب المقررة المقننة للسلوك الاجتماعي. كما يشير مفهوم النظام بشكل عام إلى كل ما هو قائم وثابت ومنظم في المجتمع</a:t>
            </a:r>
            <a:r>
              <a:rPr lang="ar-SA" sz="4400" b="1" dirty="0" smtClean="0"/>
              <a:t>“. </a:t>
            </a:r>
          </a:p>
          <a:p>
            <a:pPr algn="just">
              <a:buNone/>
            </a:pPr>
            <a:r>
              <a:rPr lang="ar-SA" sz="4400" b="1" dirty="0" smtClean="0"/>
              <a:t>إذن مفهوم النظام الاجتماعي ”</a:t>
            </a:r>
            <a:r>
              <a:rPr lang="ar-SA" sz="4400" b="1" dirty="0" smtClean="0">
                <a:solidFill>
                  <a:srgbClr val="FF0000"/>
                </a:solidFill>
              </a:rPr>
              <a:t>هو طريقة ثابتة للسلوك</a:t>
            </a:r>
            <a:r>
              <a:rPr lang="ar-SA" sz="4400" b="1" dirty="0" smtClean="0"/>
              <a:t>“.</a:t>
            </a:r>
            <a:endParaRPr lang="en-US" sz="4400" dirty="0" smtClean="0"/>
          </a:p>
          <a:p>
            <a:pPr algn="just">
              <a:buNone/>
            </a:pPr>
            <a:endParaRPr lang="ar-SA" sz="4400" b="1" dirty="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980728"/>
          <a:ext cx="9144000"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77" name="Rectangle 1"/>
          <p:cNvSpPr>
            <a:spLocks noChangeArrowheads="1"/>
          </p:cNvSpPr>
          <p:nvPr/>
        </p:nvSpPr>
        <p:spPr bwMode="auto">
          <a:xfrm>
            <a:off x="2671479" y="459741"/>
            <a:ext cx="380104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Calibri" pitchFamily="34" charset="0"/>
                <a:cs typeface="Arabic Transparent" pitchFamily="2" charset="-78"/>
              </a:rPr>
              <a:t>خصائص النظم الاجتماعية:</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980728"/>
          <a:ext cx="9144000"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77" name="Rectangle 1"/>
          <p:cNvSpPr>
            <a:spLocks noChangeArrowheads="1"/>
          </p:cNvSpPr>
          <p:nvPr/>
        </p:nvSpPr>
        <p:spPr bwMode="auto">
          <a:xfrm>
            <a:off x="2671479" y="459741"/>
            <a:ext cx="380104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Calibri" pitchFamily="34" charset="0"/>
                <a:cs typeface="Arabic Transparent" pitchFamily="2" charset="-78"/>
              </a:rPr>
              <a:t>خصائص النظم الاجتماعية:</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50106"/>
          </a:xfrm>
        </p:spPr>
        <p:txBody>
          <a:bodyPr>
            <a:normAutofit fontScale="90000"/>
          </a:bodyPr>
          <a:lstStyle/>
          <a:p>
            <a:pPr algn="ctr"/>
            <a:r>
              <a:rPr lang="ar-SA" b="1" dirty="0" smtClean="0"/>
              <a:t> </a:t>
            </a:r>
            <a:r>
              <a:rPr lang="ar-SA" sz="5400" b="1" dirty="0" smtClean="0">
                <a:cs typeface="+mn-cs"/>
              </a:rPr>
              <a:t>نظام الأسرة</a:t>
            </a:r>
            <a:endParaRPr lang="ar-SA" sz="5400" b="1" dirty="0">
              <a:latin typeface="+mn-lt"/>
              <a:cs typeface="+mn-cs"/>
            </a:endParaRPr>
          </a:p>
        </p:txBody>
      </p:sp>
      <p:sp>
        <p:nvSpPr>
          <p:cNvPr id="3" name="عنصر نائب للمحتوى 2"/>
          <p:cNvSpPr>
            <a:spLocks noGrp="1"/>
          </p:cNvSpPr>
          <p:nvPr>
            <p:ph idx="1"/>
          </p:nvPr>
        </p:nvSpPr>
        <p:spPr>
          <a:xfrm>
            <a:off x="0" y="1268760"/>
            <a:ext cx="9144000" cy="5589240"/>
          </a:xfrm>
        </p:spPr>
        <p:txBody>
          <a:bodyPr>
            <a:normAutofit/>
          </a:bodyPr>
          <a:lstStyle/>
          <a:p>
            <a:pPr algn="just"/>
            <a:r>
              <a:rPr lang="ar-SA" sz="4400" b="1" dirty="0" smtClean="0">
                <a:solidFill>
                  <a:srgbClr val="FF0000"/>
                </a:solidFill>
              </a:rPr>
              <a:t>الأسرة نظام اجتماعي</a:t>
            </a:r>
            <a:r>
              <a:rPr lang="ar-SA" sz="4400" b="1" dirty="0" smtClean="0"/>
              <a:t>، ترتبط بغيرها من النظم الاجتماعية الموجودة في المجتمع مثل النظام التربوي والنظام الاقتصادي.</a:t>
            </a:r>
            <a:endParaRPr lang="en-US" sz="4400" dirty="0" smtClean="0"/>
          </a:p>
          <a:p>
            <a:pPr algn="just"/>
            <a:r>
              <a:rPr lang="ar-SA" sz="4400" b="1" dirty="0" smtClean="0"/>
              <a:t>هي أيضا جماعة اجتماعية، هي المثل الأول للجماعة الأولية  من حيث أنها تقوم على علاقات المواجهة المباشرة الوثيقة، والتعاون الواضح، وحرية التعبير عن الشخصية والعواطف.</a:t>
            </a:r>
            <a:endParaRPr lang="en-US" sz="4400" dirty="0" smtClean="0"/>
          </a:p>
          <a:p>
            <a:pPr algn="just">
              <a:buNone/>
            </a:pPr>
            <a:endParaRPr lang="ar-SA" sz="4400" b="1" dirty="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algn="just">
              <a:buNone/>
            </a:pPr>
            <a:r>
              <a:rPr lang="ar-SA" sz="4000" b="1" dirty="0" smtClean="0">
                <a:solidFill>
                  <a:srgbClr val="FF0000"/>
                </a:solidFill>
              </a:rPr>
              <a:t>تعريف الأسرة:</a:t>
            </a:r>
            <a:endParaRPr lang="en-US" sz="4000" dirty="0" smtClean="0">
              <a:solidFill>
                <a:srgbClr val="FF0000"/>
              </a:solidFill>
            </a:endParaRPr>
          </a:p>
          <a:p>
            <a:pPr algn="just"/>
            <a:r>
              <a:rPr lang="ar-SA" sz="4000" b="1" dirty="0" smtClean="0"/>
              <a:t>يرى بعض العلماء أن الأسرة هي:  </a:t>
            </a:r>
            <a:r>
              <a:rPr lang="ar-SA" sz="4000" b="1" dirty="0" smtClean="0">
                <a:solidFill>
                  <a:schemeClr val="accent2">
                    <a:lumMod val="50000"/>
                  </a:schemeClr>
                </a:solidFill>
              </a:rPr>
              <a:t>”الجماعة القرابية التي عن طريقها يتم تربية الأبناء وقضاء بعض الاحتياجات الإنسانية المحددة“.</a:t>
            </a:r>
          </a:p>
          <a:p>
            <a:pPr algn="just"/>
            <a:r>
              <a:rPr lang="ar-SA" sz="4000" b="1" dirty="0" smtClean="0"/>
              <a:t>الأسرة: </a:t>
            </a:r>
            <a:r>
              <a:rPr lang="ar-SA" sz="4000" b="1" dirty="0" smtClean="0">
                <a:solidFill>
                  <a:srgbClr val="002060"/>
                </a:solidFill>
              </a:rPr>
              <a:t>”بناء اجتماعي يتكون من جماعة من الناس الذين يرتبطون عن طريق روابط الدم أو الزواج أو التبني“. </a:t>
            </a:r>
          </a:p>
          <a:p>
            <a:pPr algn="just"/>
            <a:r>
              <a:rPr lang="ar-SA" sz="4000" b="1" dirty="0" smtClean="0"/>
              <a:t>الأسرة: </a:t>
            </a:r>
            <a:r>
              <a:rPr lang="ar-SA" sz="4000" b="1" dirty="0" smtClean="0">
                <a:solidFill>
                  <a:srgbClr val="C00000"/>
                </a:solidFill>
              </a:rPr>
              <a:t>”جماعة تتكون من زوج وزوجة وأطفالهما أو بدون أطفال ، ويؤدون بعض الوظائف بشكل مستقل داخل شبكة القرابة الواسعة“.</a:t>
            </a:r>
          </a:p>
          <a:p>
            <a:pPr algn="just">
              <a:buNone/>
            </a:pPr>
            <a:endParaRPr lang="ar-SA" sz="4000" b="1" dirty="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8680"/>
            <a:ext cx="9144000" cy="6309320"/>
          </a:xfrm>
        </p:spPr>
        <p:txBody>
          <a:bodyPr>
            <a:normAutofit fontScale="92500" lnSpcReduction="20000"/>
          </a:bodyPr>
          <a:lstStyle/>
          <a:p>
            <a:pPr algn="just">
              <a:buNone/>
            </a:pPr>
            <a:r>
              <a:rPr lang="ar-SA" sz="4400" b="1" dirty="0" smtClean="0">
                <a:solidFill>
                  <a:srgbClr val="FF0000"/>
                </a:solidFill>
              </a:rPr>
              <a:t>تطور الأسرة:</a:t>
            </a:r>
            <a:endParaRPr lang="en-US" sz="4400" dirty="0" smtClean="0">
              <a:solidFill>
                <a:srgbClr val="FF0000"/>
              </a:solidFill>
            </a:endParaRPr>
          </a:p>
          <a:p>
            <a:pPr algn="just"/>
            <a:r>
              <a:rPr lang="ar-SA" sz="4000" b="1" dirty="0" smtClean="0"/>
              <a:t>يرى البعض أن الأسرة مرت بمراحل تطورية هي: - </a:t>
            </a:r>
          </a:p>
          <a:p>
            <a:pPr algn="just">
              <a:buNone/>
            </a:pPr>
            <a:r>
              <a:rPr lang="ar-SA" sz="4000" b="1" dirty="0" smtClean="0"/>
              <a:t>1- مرحلة الإباحية الجنسية</a:t>
            </a:r>
          </a:p>
          <a:p>
            <a:pPr algn="just">
              <a:buNone/>
            </a:pPr>
            <a:r>
              <a:rPr lang="ar-SA" sz="4000" b="1" dirty="0" smtClean="0"/>
              <a:t>2- مرحلة الأسرة الأموية</a:t>
            </a:r>
          </a:p>
          <a:p>
            <a:pPr algn="just">
              <a:buNone/>
            </a:pPr>
            <a:r>
              <a:rPr lang="ar-SA" sz="4000" b="1" dirty="0" smtClean="0"/>
              <a:t>3- مرحلة الأسرة الأبوية التي يتمتع فيها الأب بالسلطة المطلقة. </a:t>
            </a:r>
          </a:p>
          <a:p>
            <a:pPr algn="just">
              <a:buNone/>
            </a:pPr>
            <a:r>
              <a:rPr lang="ar-SA" sz="4000" b="1" dirty="0" smtClean="0"/>
              <a:t>واستقر التطور أخيرا عندما ظهرت 4- </a:t>
            </a:r>
            <a:r>
              <a:rPr lang="ar-SA" sz="4000" b="1" dirty="0" smtClean="0">
                <a:solidFill>
                  <a:srgbClr val="FF0000"/>
                </a:solidFill>
              </a:rPr>
              <a:t>الأسرة </a:t>
            </a:r>
            <a:r>
              <a:rPr lang="ar-SA" sz="4000" b="1" dirty="0" err="1" smtClean="0">
                <a:solidFill>
                  <a:srgbClr val="FF0000"/>
                </a:solidFill>
              </a:rPr>
              <a:t>الزواجية</a:t>
            </a:r>
            <a:r>
              <a:rPr lang="ar-SA" sz="4000" b="1" dirty="0" smtClean="0">
                <a:solidFill>
                  <a:srgbClr val="FF0000"/>
                </a:solidFill>
              </a:rPr>
              <a:t> أو الأسرة النووية </a:t>
            </a:r>
            <a:r>
              <a:rPr lang="ar-SA" sz="4000" b="1" dirty="0" smtClean="0"/>
              <a:t>وهي: أسرة صغيرة الحجم، تتكون من الزوج والزوجة والأبناء المباشرين. وتمثل الأسرة الشكل السائد اليوم في المجتمعات الصناعية.</a:t>
            </a:r>
          </a:p>
          <a:p>
            <a:pPr algn="just">
              <a:buNone/>
            </a:pPr>
            <a:r>
              <a:rPr lang="ar-SA" sz="4000" b="1" dirty="0" smtClean="0"/>
              <a:t> ويقابلها الأسرة الممتدة في المجتمعات التقليدية أو المجتمعات التي تمر بمرحلة ما قبل الصناعة. </a:t>
            </a:r>
            <a:endParaRPr lang="en-US" sz="4000" dirty="0" smtClean="0"/>
          </a:p>
          <a:p>
            <a:pPr algn="just">
              <a:buNone/>
            </a:pPr>
            <a:endParaRPr lang="ar-SA" sz="4000" b="1" dirty="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764704"/>
            <a:ext cx="9144000" cy="6093296"/>
          </a:xfrm>
        </p:spPr>
        <p:txBody>
          <a:bodyPr>
            <a:normAutofit/>
          </a:bodyPr>
          <a:lstStyle/>
          <a:p>
            <a:pPr algn="just">
              <a:buNone/>
            </a:pPr>
            <a:r>
              <a:rPr lang="ar-SA" sz="4000" b="1" dirty="0" smtClean="0">
                <a:solidFill>
                  <a:srgbClr val="FF0000"/>
                </a:solidFill>
              </a:rPr>
              <a:t>أشكال الأسرة:</a:t>
            </a:r>
            <a:endParaRPr lang="en-US" sz="4000" dirty="0" smtClean="0">
              <a:solidFill>
                <a:srgbClr val="FF0000"/>
              </a:solidFill>
            </a:endParaRPr>
          </a:p>
          <a:p>
            <a:pPr algn="just"/>
            <a:r>
              <a:rPr lang="ar-SA" sz="4000" b="1" dirty="0" smtClean="0"/>
              <a:t>1- الأسرة الزواجية (النووية): </a:t>
            </a:r>
            <a:r>
              <a:rPr lang="ar-SA" sz="4000" b="1" dirty="0" smtClean="0">
                <a:solidFill>
                  <a:srgbClr val="002060"/>
                </a:solidFill>
              </a:rPr>
              <a:t>وتتكون من الزوج والزوجة والأبناء الذين يعيشون معا بمفردهم في معيشة واحدة مستقلة. (أسرة الإنجاب)</a:t>
            </a:r>
            <a:endParaRPr lang="en-US" sz="4000" dirty="0" smtClean="0">
              <a:solidFill>
                <a:srgbClr val="002060"/>
              </a:solidFill>
            </a:endParaRPr>
          </a:p>
          <a:p>
            <a:pPr algn="just"/>
            <a:r>
              <a:rPr lang="ar-SA" sz="4000" b="1" dirty="0" smtClean="0"/>
              <a:t>2- الأسرة الممتدة (العائلة): </a:t>
            </a:r>
            <a:r>
              <a:rPr lang="ar-SA" sz="4000" b="1" dirty="0" smtClean="0">
                <a:solidFill>
                  <a:srgbClr val="7030A0"/>
                </a:solidFill>
              </a:rPr>
              <a:t>تتكون من الزوج والزوجة وأبنائهما الصغار، كما تضم المتزوجين منهم مع أبنائهم. ويقيم الجميع في منزل واحد غالبا أو في عدة منازل متجاورة.</a:t>
            </a:r>
            <a:endParaRPr lang="ar-SA" sz="4000" b="1" dirty="0">
              <a:solidFill>
                <a:srgbClr val="7030A0"/>
              </a:solidFill>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689"/>
          <a:ext cx="9144000"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92150"/>
          <a:ext cx="9144000" cy="6165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1268413"/>
          <a:ext cx="9144000" cy="5589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t>النظام التربوي</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a:bodyPr>
          <a:lstStyle/>
          <a:p>
            <a:pPr>
              <a:buNone/>
            </a:pPr>
            <a:r>
              <a:rPr lang="ar-SA" sz="4000" b="1" dirty="0" smtClean="0"/>
              <a:t>يعد النظام التربوي أحد النظم المهمة التي يتضمنها البناء الاجتماعي.</a:t>
            </a:r>
          </a:p>
          <a:p>
            <a:pPr>
              <a:buNone/>
            </a:pPr>
            <a:r>
              <a:rPr lang="ar-SA" sz="4000" b="1" dirty="0" smtClean="0">
                <a:cs typeface="Arial" pitchFamily="34" charset="0"/>
              </a:rPr>
              <a:t>يقول عالم التربية الأمريكي </a:t>
            </a:r>
            <a:r>
              <a:rPr lang="ar-SA" sz="4000" b="1" dirty="0" smtClean="0">
                <a:solidFill>
                  <a:srgbClr val="FF0000"/>
                </a:solidFill>
                <a:cs typeface="Arial" pitchFamily="34" charset="0"/>
              </a:rPr>
              <a:t>جون </a:t>
            </a:r>
            <a:r>
              <a:rPr lang="ar-SA" sz="4000" b="1" dirty="0" err="1" smtClean="0">
                <a:solidFill>
                  <a:srgbClr val="FF0000"/>
                </a:solidFill>
                <a:cs typeface="Arial" pitchFamily="34" charset="0"/>
              </a:rPr>
              <a:t>ديوي</a:t>
            </a:r>
            <a:r>
              <a:rPr lang="ar-SA" sz="4000" b="1" dirty="0" smtClean="0">
                <a:solidFill>
                  <a:srgbClr val="FF0000"/>
                </a:solidFill>
                <a:cs typeface="Arial" pitchFamily="34" charset="0"/>
              </a:rPr>
              <a:t> </a:t>
            </a:r>
            <a:r>
              <a:rPr lang="ar-SA" sz="4000" b="1" dirty="0" smtClean="0">
                <a:cs typeface="Arial" pitchFamily="34" charset="0"/>
              </a:rPr>
              <a:t>أن ”النظام التربوي هو الأساس الذي يقوم عليه كل إصلاح اجتماعي“.</a:t>
            </a:r>
          </a:p>
          <a:p>
            <a:pPr>
              <a:buNone/>
            </a:pPr>
            <a:endParaRPr lang="ar-SA" sz="4000" b="1" dirty="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t>مفهوم النظام التربوي</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a:bodyPr>
          <a:lstStyle/>
          <a:p>
            <a:pPr>
              <a:buNone/>
            </a:pPr>
            <a:r>
              <a:rPr lang="ar-SA" sz="4000" b="1" dirty="0" smtClean="0">
                <a:cs typeface="Arial" pitchFamily="34" charset="0"/>
              </a:rPr>
              <a:t>يعرفه العلماء بأنه:</a:t>
            </a:r>
          </a:p>
          <a:p>
            <a:pPr>
              <a:buNone/>
            </a:pPr>
            <a:endParaRPr lang="ar-SA" sz="4000" b="1" dirty="0">
              <a:cs typeface="Arial" pitchFamily="34" charset="0"/>
            </a:endParaRPr>
          </a:p>
        </p:txBody>
      </p:sp>
      <p:graphicFrame>
        <p:nvGraphicFramePr>
          <p:cNvPr id="4" name="رسم تخطيطي 3"/>
          <p:cNvGraphicFramePr/>
          <p:nvPr/>
        </p:nvGraphicFramePr>
        <p:xfrm>
          <a:off x="0" y="1916832"/>
          <a:ext cx="9144000" cy="49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buNone/>
            </a:pPr>
            <a:r>
              <a:rPr lang="ar-SA" sz="4000" b="1" dirty="0" smtClean="0"/>
              <a:t>هناك من العلماء إذن من يجعل مفهوم النظام التربوي  واسعاً بحيث يتضمن معنى التربية الرسمية وغير الرسمية، أي التربية التي تحدث بقصد أو بدون قصد على حد سواء.</a:t>
            </a:r>
          </a:p>
          <a:p>
            <a:pPr algn="just">
              <a:buNone/>
            </a:pPr>
            <a:endParaRPr lang="ar-SA" sz="4000" b="1" dirty="0">
              <a:cs typeface="Arial" pitchFamily="34" charset="0"/>
            </a:endParaRPr>
          </a:p>
        </p:txBody>
      </p:sp>
      <p:graphicFrame>
        <p:nvGraphicFramePr>
          <p:cNvPr id="5" name="رسم تخطيطي 4"/>
          <p:cNvGraphicFramePr/>
          <p:nvPr/>
        </p:nvGraphicFramePr>
        <p:xfrm>
          <a:off x="0" y="3284984"/>
          <a:ext cx="9144000" cy="3415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62670"/>
            <a:ext cx="8229600" cy="922114"/>
          </a:xfrm>
        </p:spPr>
        <p:txBody>
          <a:bodyPr>
            <a:normAutofit fontScale="90000"/>
          </a:bodyPr>
          <a:lstStyle/>
          <a:p>
            <a:pPr algn="ctr"/>
            <a:r>
              <a:rPr lang="ar-SA" b="1" dirty="0" smtClean="0"/>
              <a:t>وظائف النظام التربوي في المجتمع:</a:t>
            </a:r>
            <a:r>
              <a:rPr lang="en-US" dirty="0" smtClean="0"/>
              <a:t/>
            </a:r>
            <a:br>
              <a:rPr lang="en-US" dirty="0" smtClean="0"/>
            </a:br>
            <a:endParaRPr lang="ar-SA" b="1" dirty="0">
              <a:latin typeface="+mn-lt"/>
              <a:cs typeface="Arial" pitchFamily="34" charset="0"/>
            </a:endParaRPr>
          </a:p>
        </p:txBody>
      </p:sp>
      <p:graphicFrame>
        <p:nvGraphicFramePr>
          <p:cNvPr id="4" name="عنصر نائب للمحتوى 3"/>
          <p:cNvGraphicFramePr>
            <a:graphicFrameLocks noGrp="1"/>
          </p:cNvGraphicFramePr>
          <p:nvPr>
            <p:ph idx="1"/>
          </p:nvPr>
        </p:nvGraphicFramePr>
        <p:xfrm>
          <a:off x="0" y="1268413"/>
          <a:ext cx="9144000" cy="5589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62670"/>
            <a:ext cx="8229600" cy="922114"/>
          </a:xfrm>
        </p:spPr>
        <p:txBody>
          <a:bodyPr>
            <a:normAutofit fontScale="90000"/>
          </a:bodyPr>
          <a:lstStyle/>
          <a:p>
            <a:pPr algn="ctr"/>
            <a:r>
              <a:rPr lang="ar-SA" b="1" dirty="0" smtClean="0"/>
              <a:t>وظائف النظام التربوي في المجتمع:</a:t>
            </a:r>
            <a:r>
              <a:rPr lang="en-US" dirty="0" smtClean="0"/>
              <a:t/>
            </a:r>
            <a:br>
              <a:rPr lang="en-US" dirty="0" smtClean="0"/>
            </a:br>
            <a:endParaRPr lang="ar-SA" b="1" dirty="0">
              <a:latin typeface="+mn-lt"/>
              <a:cs typeface="Arial" pitchFamily="34" charset="0"/>
            </a:endParaRPr>
          </a:p>
        </p:txBody>
      </p:sp>
      <p:graphicFrame>
        <p:nvGraphicFramePr>
          <p:cNvPr id="4" name="عنصر نائب للمحتوى 3"/>
          <p:cNvGraphicFramePr>
            <a:graphicFrameLocks noGrp="1"/>
          </p:cNvGraphicFramePr>
          <p:nvPr>
            <p:ph idx="1"/>
          </p:nvPr>
        </p:nvGraphicFramePr>
        <p:xfrm>
          <a:off x="0" y="1268413"/>
          <a:ext cx="9144000" cy="5589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8680"/>
            <a:ext cx="9144000" cy="6309320"/>
          </a:xfrm>
        </p:spPr>
        <p:txBody>
          <a:bodyPr>
            <a:normAutofit/>
          </a:bodyPr>
          <a:lstStyle/>
          <a:p>
            <a:pPr algn="just">
              <a:buNone/>
            </a:pPr>
            <a:r>
              <a:rPr lang="ar-SA" sz="4000" b="1" dirty="0" smtClean="0"/>
              <a:t>ومهما تعددت الوظائف الاجتماعية للتربية، فإنه يمكن </a:t>
            </a:r>
            <a:r>
              <a:rPr lang="ar-SA" sz="4000" b="1" dirty="0" smtClean="0">
                <a:solidFill>
                  <a:srgbClr val="FF0000"/>
                </a:solidFill>
              </a:rPr>
              <a:t>تقسيم هذه الوظائف إلى نمطين</a:t>
            </a:r>
            <a:r>
              <a:rPr lang="ar-SA" sz="4000" b="1" dirty="0" smtClean="0"/>
              <a:t>: </a:t>
            </a:r>
            <a:r>
              <a:rPr lang="ar-SA" sz="4000" b="1" dirty="0" smtClean="0">
                <a:solidFill>
                  <a:srgbClr val="002060"/>
                </a:solidFill>
              </a:rPr>
              <a:t>أحدهما هو الوظائف الموجهة نحو الفرد، والآخر هو الوظائف الموجهة نحو المجتمع.</a:t>
            </a:r>
            <a:r>
              <a:rPr lang="ar-SA" sz="4000" b="1" dirty="0" smtClean="0"/>
              <a:t> وفي </a:t>
            </a:r>
            <a:r>
              <a:rPr lang="ar-SA" sz="4000" b="1" u="sng" dirty="0" smtClean="0">
                <a:solidFill>
                  <a:srgbClr val="FF0000"/>
                </a:solidFill>
              </a:rPr>
              <a:t>النمط الأول </a:t>
            </a:r>
            <a:r>
              <a:rPr lang="ar-SA" sz="4000" b="1" dirty="0" smtClean="0"/>
              <a:t>نجد أن التربية تعمل على تدعيم مقدرات الأفراد، وتسهم في تحقيق الذات. </a:t>
            </a:r>
            <a:endParaRPr lang="en-US" sz="4000" dirty="0" smtClean="0"/>
          </a:p>
          <a:p>
            <a:pPr algn="just">
              <a:buNone/>
            </a:pPr>
            <a:r>
              <a:rPr lang="ar-SA" sz="4000" b="1" dirty="0" smtClean="0">
                <a:cs typeface="Arial" pitchFamily="34" charset="0"/>
              </a:rPr>
              <a:t>فالتربية عملية تنشئة بالنسبة للفرد ينتج عنها تشكل الكائن الإنساني ونموه، كما أن </a:t>
            </a:r>
            <a:r>
              <a:rPr lang="ar-SA" sz="4000" b="1" u="sng" dirty="0" smtClean="0">
                <a:cs typeface="Arial" pitchFamily="34" charset="0"/>
              </a:rPr>
              <a:t>التربية</a:t>
            </a:r>
            <a:r>
              <a:rPr lang="ar-SA" sz="4000" b="1" dirty="0" smtClean="0">
                <a:cs typeface="Arial" pitchFamily="34" charset="0"/>
              </a:rPr>
              <a:t>:</a:t>
            </a:r>
          </a:p>
          <a:p>
            <a:pPr algn="just">
              <a:buNone/>
            </a:pPr>
            <a:r>
              <a:rPr lang="ar-SA" sz="4000" b="1" dirty="0" smtClean="0">
                <a:cs typeface="Arial" pitchFamily="34" charset="0"/>
              </a:rPr>
              <a:t>1</a:t>
            </a:r>
            <a:r>
              <a:rPr lang="ar-SA" sz="4000" b="1" dirty="0" smtClean="0">
                <a:solidFill>
                  <a:schemeClr val="accent2">
                    <a:lumMod val="75000"/>
                  </a:schemeClr>
                </a:solidFill>
                <a:cs typeface="Arial" pitchFamily="34" charset="0"/>
              </a:rPr>
              <a:t>- عملية تعلم لأنماط سلوكية مختلفة</a:t>
            </a:r>
          </a:p>
          <a:p>
            <a:pPr algn="just">
              <a:buNone/>
            </a:pPr>
            <a:r>
              <a:rPr lang="ar-SA" sz="4000" b="1" dirty="0" smtClean="0">
                <a:solidFill>
                  <a:schemeClr val="accent2">
                    <a:lumMod val="75000"/>
                  </a:schemeClr>
                </a:solidFill>
                <a:cs typeface="Arial" pitchFamily="34" charset="0"/>
              </a:rPr>
              <a:t>2- واكتساب لخبرات اجتماعية تؤدي إلى اكتساب الفرد لأنماط مختلفة من الشخصية.</a:t>
            </a:r>
            <a:endParaRPr lang="ar-SA" sz="4000" b="1" dirty="0">
              <a:solidFill>
                <a:schemeClr val="accent2">
                  <a:lumMod val="75000"/>
                </a:schemeClr>
              </a:solidFill>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8680"/>
            <a:ext cx="9144000" cy="6309320"/>
          </a:xfrm>
        </p:spPr>
        <p:txBody>
          <a:bodyPr>
            <a:normAutofit/>
          </a:bodyPr>
          <a:lstStyle/>
          <a:p>
            <a:pPr algn="just">
              <a:buNone/>
            </a:pPr>
            <a:r>
              <a:rPr lang="ar-SA" sz="4000" b="1" dirty="0" smtClean="0"/>
              <a:t>أما في </a:t>
            </a:r>
            <a:r>
              <a:rPr lang="ar-SA" sz="4000" b="1" dirty="0" smtClean="0">
                <a:solidFill>
                  <a:srgbClr val="FF0000"/>
                </a:solidFill>
              </a:rPr>
              <a:t>النمط الثاني </a:t>
            </a:r>
            <a:r>
              <a:rPr lang="ar-SA" sz="4000" b="1" dirty="0" smtClean="0"/>
              <a:t>من الوظائف التي تؤديها التربية في المجتمع، فإننا نجد أن التربية تؤدي فوائد عملية ورمزية بالنسبة للنسق الاجتماعي. </a:t>
            </a:r>
            <a:r>
              <a:rPr lang="ar-SA" sz="4000" b="1" u="sng" dirty="0" smtClean="0"/>
              <a:t>فالتربية:</a:t>
            </a:r>
          </a:p>
          <a:p>
            <a:pPr algn="just">
              <a:buNone/>
            </a:pPr>
            <a:r>
              <a:rPr lang="ar-SA" sz="4000" b="1" dirty="0" smtClean="0"/>
              <a:t>1</a:t>
            </a:r>
            <a:r>
              <a:rPr lang="ar-SA" sz="4000" b="1" dirty="0" smtClean="0">
                <a:solidFill>
                  <a:srgbClr val="C00000"/>
                </a:solidFill>
              </a:rPr>
              <a:t>-  تعمل على استمرار المجتمعات الإنسانية وبقائها نتيجة لنقل التراث الثقافي من الأجيال السابقة إلى الأجيال اللاحقة.</a:t>
            </a:r>
          </a:p>
          <a:p>
            <a:pPr algn="just">
              <a:buNone/>
            </a:pPr>
            <a:r>
              <a:rPr lang="ar-SA" sz="4000" b="1" dirty="0" smtClean="0">
                <a:solidFill>
                  <a:srgbClr val="C00000"/>
                </a:solidFill>
              </a:rPr>
              <a:t>2- تعمل على إقامة التوازن بين هذين النمطين. </a:t>
            </a:r>
          </a:p>
          <a:p>
            <a:pPr algn="just">
              <a:buNone/>
            </a:pPr>
            <a:r>
              <a:rPr lang="ar-SA" sz="4000" b="1" dirty="0" smtClean="0">
                <a:solidFill>
                  <a:srgbClr val="C00000"/>
                </a:solidFill>
              </a:rPr>
              <a:t>والحاجة لإقامة هذا التوازن بين النمطين تؤدي إلى ظهور عدد من المشكلات التربوية.</a:t>
            </a:r>
            <a:endParaRPr lang="en-US" sz="4000" dirty="0" smtClean="0">
              <a:solidFill>
                <a:srgbClr val="C00000"/>
              </a:solidFill>
            </a:endParaRPr>
          </a:p>
          <a:p>
            <a:pPr algn="just">
              <a:buNone/>
            </a:pPr>
            <a:endParaRPr lang="ar-SA" sz="4000" b="1" dirty="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92697"/>
          <a:ext cx="9144000" cy="616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latin typeface="+mn-lt"/>
                <a:cs typeface="Arial" pitchFamily="34" charset="0"/>
              </a:rPr>
              <a:t>النظام الاقتصادي</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a:bodyPr>
          <a:lstStyle/>
          <a:p>
            <a:pPr>
              <a:buNone/>
            </a:pPr>
            <a:r>
              <a:rPr lang="ar-SA" sz="4000" b="1" dirty="0" smtClean="0">
                <a:cs typeface="Arial" pitchFamily="34" charset="0"/>
              </a:rPr>
              <a:t>يهتم عالم الاجتماع الاقتصادي بالنظام الاقتصادي لأنه أحد النظم الاجتماعية الأساسية التي تدخل في تكوين البناء الاجتماعي.</a:t>
            </a:r>
          </a:p>
          <a:p>
            <a:pPr>
              <a:buNone/>
            </a:pPr>
            <a:r>
              <a:rPr lang="ar-SA" sz="4000" b="1" dirty="0" smtClean="0">
                <a:solidFill>
                  <a:srgbClr val="FF0000"/>
                </a:solidFill>
                <a:cs typeface="Arial" pitchFamily="34" charset="0"/>
              </a:rPr>
              <a:t>ويهتم عالم الاجتماع الاقتصادي أيضا بدراسة العلاقة بين النشاط الاقتصادي وبين المظاهر الأخرى للحياة الإنسانية، بهدف إشباع الحاجات الأساسية.</a:t>
            </a:r>
          </a:p>
          <a:p>
            <a:pPr>
              <a:buNone/>
            </a:pPr>
            <a:r>
              <a:rPr lang="ar-SA" sz="4000" b="1" dirty="0" smtClean="0">
                <a:cs typeface="Arial" pitchFamily="34" charset="0"/>
              </a:rPr>
              <a:t>يهتم </a:t>
            </a:r>
            <a:r>
              <a:rPr lang="ar-SA" sz="4000" b="1" dirty="0" err="1" smtClean="0">
                <a:cs typeface="Arial" pitchFamily="34" charset="0"/>
              </a:rPr>
              <a:t>به</a:t>
            </a:r>
            <a:r>
              <a:rPr lang="ar-SA" sz="4000" b="1" dirty="0" smtClean="0">
                <a:cs typeface="Arial" pitchFamily="34" charset="0"/>
              </a:rPr>
              <a:t> من حيث وظائفه الداخلية ، كما يدرس آثاره على التنظيم الاجتماعي وطرق المعيشة والتفكير.</a:t>
            </a:r>
            <a:endParaRPr lang="ar-SA" sz="4000" b="1" dirty="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latin typeface="+mn-lt"/>
                <a:cs typeface="Arial" pitchFamily="34" charset="0"/>
              </a:rPr>
              <a:t>مفهوم النظام الاقتصادي</a:t>
            </a:r>
            <a:endParaRPr lang="ar-SA" b="1" dirty="0">
              <a:latin typeface="+mn-lt"/>
              <a:cs typeface="Arial"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29585101"/>
              </p:ext>
            </p:extLst>
          </p:nvPr>
        </p:nvGraphicFramePr>
        <p:xfrm>
          <a:off x="0" y="1268760"/>
          <a:ext cx="9144000" cy="5589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solidFill>
                  <a:srgbClr val="0070C0"/>
                </a:solidFill>
                <a:cs typeface="PT Bold Heading" panose="02010400000000000000" pitchFamily="2" charset="-78"/>
              </a:rPr>
              <a:t>أنماط التنظيم الاقتصادي:</a:t>
            </a:r>
            <a:endParaRPr lang="en-US" dirty="0">
              <a:solidFill>
                <a:srgbClr val="0070C0"/>
              </a:solidFill>
              <a:cs typeface="PT Bold Heading" panose="02010400000000000000" pitchFamily="2" charset="-7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16284946"/>
              </p:ext>
            </p:extLst>
          </p:nvPr>
        </p:nvGraphicFramePr>
        <p:xfrm>
          <a:off x="0" y="1268760"/>
          <a:ext cx="9144000" cy="5589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r>
              <a:rPr lang="ar-SA" b="1" dirty="0" smtClean="0"/>
              <a:t>أنماط التنظيم الاقتصادي </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a:bodyPr>
          <a:lstStyle/>
          <a:p>
            <a:pPr>
              <a:buNone/>
            </a:pPr>
            <a:endParaRPr lang="ar-SA" sz="4000" b="1" dirty="0">
              <a:cs typeface="Arial" pitchFamily="34" charset="0"/>
            </a:endParaRPr>
          </a:p>
        </p:txBody>
      </p:sp>
      <p:graphicFrame>
        <p:nvGraphicFramePr>
          <p:cNvPr id="4" name="رسم تخطيطي 3"/>
          <p:cNvGraphicFramePr/>
          <p:nvPr/>
        </p:nvGraphicFramePr>
        <p:xfrm>
          <a:off x="0" y="1340768"/>
          <a:ext cx="91440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t>1-اقتصاد الصيد والجمع</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a:bodyPr>
          <a:lstStyle/>
          <a:p>
            <a:pPr algn="just"/>
            <a:r>
              <a:rPr lang="ar-SA" sz="4400" b="1" dirty="0" smtClean="0"/>
              <a:t>في هذا النمط من أنماط التنظيم الاقتصادي، يتركز </a:t>
            </a:r>
            <a:r>
              <a:rPr lang="ar-SA" sz="4400" b="1" dirty="0" smtClean="0">
                <a:solidFill>
                  <a:srgbClr val="FF0000"/>
                </a:solidFill>
              </a:rPr>
              <a:t>نشاط السكان حول استخدام الإنتاج الذي يوجد في البيئة بطريقة طبيعية</a:t>
            </a:r>
            <a:r>
              <a:rPr lang="ar-SA" sz="4400" b="1" dirty="0" smtClean="0"/>
              <a:t>، مثل صيد الحيوانات المتوافرة في البيئة، أو استغلال النباتات البرية.</a:t>
            </a:r>
            <a:endParaRPr lang="en-US" sz="4400" dirty="0" smtClean="0"/>
          </a:p>
          <a:p>
            <a:pPr algn="just"/>
            <a:r>
              <a:rPr lang="ar-SA" sz="4400" b="1" dirty="0" smtClean="0"/>
              <a:t>ونجد أن المجتمعات البسيطة التي تتميز بهذا النمط الاقتصادي، </a:t>
            </a:r>
            <a:r>
              <a:rPr lang="ar-SA" sz="4400" b="1" dirty="0" smtClean="0">
                <a:solidFill>
                  <a:srgbClr val="FF0000"/>
                </a:solidFill>
              </a:rPr>
              <a:t>تتميز بوجود نوع بسيط من تقسيم العمل القائم على أساس النوع. </a:t>
            </a:r>
            <a:endParaRPr lang="ar-SA" sz="4400" b="1" dirty="0">
              <a:solidFill>
                <a:srgbClr val="FF0000"/>
              </a:solidFill>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fontScale="92500" lnSpcReduction="10000"/>
          </a:bodyPr>
          <a:lstStyle/>
          <a:p>
            <a:pPr algn="just"/>
            <a:r>
              <a:rPr lang="ar-SA" sz="4000" b="1" dirty="0" smtClean="0"/>
              <a:t>إذ يقوم الذكور بعمليات الصيد، بينما تقوم النساء بعمليات الجمع والالتقاط، بالإضافة إلى رعاية الأطفال والقيام بالأعباء المنزلية المختلفة. </a:t>
            </a:r>
            <a:endParaRPr lang="en-US" sz="4000" dirty="0" smtClean="0"/>
          </a:p>
          <a:p>
            <a:pPr algn="just"/>
            <a:r>
              <a:rPr lang="ar-SA" sz="4000" b="1" dirty="0" smtClean="0"/>
              <a:t>يتم تنظيم النشاط الاقتصادي عادة عن طريق </a:t>
            </a:r>
            <a:r>
              <a:rPr lang="ar-SA" sz="4000" b="1" dirty="0" smtClean="0">
                <a:solidFill>
                  <a:srgbClr val="FF0000"/>
                </a:solidFill>
              </a:rPr>
              <a:t>القرابة</a:t>
            </a:r>
            <a:r>
              <a:rPr lang="ar-SA" sz="4000" b="1" dirty="0" smtClean="0"/>
              <a:t>. كما نجد قدرا كبيرا </a:t>
            </a:r>
            <a:r>
              <a:rPr lang="ar-SA" sz="4000" b="1" dirty="0" smtClean="0">
                <a:solidFill>
                  <a:srgbClr val="002060"/>
                </a:solidFill>
              </a:rPr>
              <a:t>من المساواة بين الأفراد في المجتمع نظرا لقلة مصادر الثروة. </a:t>
            </a:r>
            <a:r>
              <a:rPr lang="ar-SA" sz="4000" b="1" dirty="0" smtClean="0"/>
              <a:t>وتبدو المساواة واضحة بين الرجال والنساء على الرغم من قيام كل منهما بأداء أدوار مختلفة.</a:t>
            </a:r>
            <a:endParaRPr lang="en-US" sz="4000" dirty="0" smtClean="0"/>
          </a:p>
          <a:p>
            <a:pPr algn="just"/>
            <a:r>
              <a:rPr lang="ar-SA" sz="4000" b="1" dirty="0" smtClean="0"/>
              <a:t>كما يتميز هذا النوع من الاقتصاد </a:t>
            </a:r>
            <a:r>
              <a:rPr lang="ar-SA" sz="4000" b="1" dirty="0" smtClean="0">
                <a:solidFill>
                  <a:srgbClr val="C00000"/>
                </a:solidFill>
              </a:rPr>
              <a:t>بوجود نوع بسيط من التكنولوجيا،</a:t>
            </a:r>
            <a:r>
              <a:rPr lang="ar-SA" sz="4000" b="1" dirty="0" smtClean="0"/>
              <a:t> يتمثل في وجود عصا الحفر، والأقواس، والسهام، وغيرها من الأشياء المادية البسيطة.</a:t>
            </a:r>
            <a:endParaRPr lang="ar-SA" sz="4000" b="1" dirty="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t>2- الاقتصاد الزراعي</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lnSpcReduction="10000"/>
          </a:bodyPr>
          <a:lstStyle/>
          <a:p>
            <a:pPr algn="just">
              <a:buNone/>
            </a:pPr>
            <a:r>
              <a:rPr lang="ar-SA" sz="4000" b="1" dirty="0" smtClean="0"/>
              <a:t>ويتميز هذا النمط الاقتصادي بأن كل من </a:t>
            </a:r>
            <a:r>
              <a:rPr lang="ar-SA" sz="4000" b="1" dirty="0" smtClean="0">
                <a:solidFill>
                  <a:srgbClr val="7030A0"/>
                </a:solidFill>
              </a:rPr>
              <a:t>الرجال والنساء يقومون غالبا بأداء نفس الأدوار،</a:t>
            </a:r>
            <a:r>
              <a:rPr lang="ar-SA" sz="4000" b="1" dirty="0" smtClean="0"/>
              <a:t> بل أن النساء يتحملن القيام بكثير من الأدوار التي يتركها الرجال. </a:t>
            </a:r>
          </a:p>
          <a:p>
            <a:pPr algn="just">
              <a:buNone/>
            </a:pPr>
            <a:r>
              <a:rPr lang="ar-SA" sz="4000" b="1" dirty="0" smtClean="0"/>
              <a:t>وفي هذا النمط الاقتصادي </a:t>
            </a:r>
            <a:r>
              <a:rPr lang="ar-SA" sz="4000" b="1" dirty="0" smtClean="0">
                <a:solidFill>
                  <a:srgbClr val="C00000"/>
                </a:solidFill>
              </a:rPr>
              <a:t>تظهر القيادات السياسية كما تظهر الأسواق ويبدأ استخدام النقود في التعامل </a:t>
            </a:r>
            <a:r>
              <a:rPr lang="ar-SA" sz="4000" b="1" dirty="0" smtClean="0"/>
              <a:t>ومن ثم </a:t>
            </a:r>
            <a:r>
              <a:rPr lang="ar-SA" sz="4000" b="1" dirty="0" smtClean="0">
                <a:solidFill>
                  <a:srgbClr val="7030A0"/>
                </a:solidFill>
              </a:rPr>
              <a:t>تبدو مظاهر عدم المساواة بين الأفراد </a:t>
            </a:r>
            <a:r>
              <a:rPr lang="ar-SA" sz="4000" b="1" dirty="0" smtClean="0"/>
              <a:t>في هذا المجتمع الزراعي، وذلك عندما يمتلك بعض الأفراد مصادر الثروة أكثر مما يمتلك الأفراد الآخرون.</a:t>
            </a:r>
            <a:endParaRPr lang="en-US" sz="4000" dirty="0" smtClean="0"/>
          </a:p>
          <a:p>
            <a:pPr algn="just">
              <a:buNone/>
            </a:pPr>
            <a:endParaRPr lang="ar-SA" sz="4000" b="1" dirty="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t>3- الاقتصاد الصناعي</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lnSpcReduction="10000"/>
          </a:bodyPr>
          <a:lstStyle/>
          <a:p>
            <a:pPr algn="just"/>
            <a:r>
              <a:rPr lang="ar-SA" sz="4000" b="1" dirty="0" smtClean="0"/>
              <a:t>قامت الثورة الصناعية </a:t>
            </a:r>
            <a:r>
              <a:rPr lang="ar-SA" sz="4000" b="1" dirty="0" smtClean="0">
                <a:solidFill>
                  <a:srgbClr val="FF0000"/>
                </a:solidFill>
              </a:rPr>
              <a:t>في أوربا في القرن الثامن عشر</a:t>
            </a:r>
            <a:r>
              <a:rPr lang="ar-SA" sz="4000" b="1" dirty="0" smtClean="0"/>
              <a:t>، وقد ترتب على ذلك حدوث تغيرات جوهرية في الأوضاع الاقتصادية. وأدت </a:t>
            </a:r>
            <a:r>
              <a:rPr lang="ar-SA" sz="4000" b="1" dirty="0" smtClean="0">
                <a:solidFill>
                  <a:srgbClr val="FF0000"/>
                </a:solidFill>
              </a:rPr>
              <a:t>هذه الثورة التي ظهرت منذ حوالي 250 سنة</a:t>
            </a:r>
            <a:r>
              <a:rPr lang="ar-SA" sz="4000" b="1" dirty="0" smtClean="0"/>
              <a:t> إلى نتائج أثرت على الجانب الاقتصادي والحياة الاجتماعية.</a:t>
            </a:r>
          </a:p>
          <a:p>
            <a:pPr algn="just"/>
            <a:r>
              <a:rPr lang="ar-SA" sz="4000" b="1" dirty="0" smtClean="0"/>
              <a:t>ويختلف نمط الاقتصاد الصناعي عن غيره من الأنماط الاقتصادية الأخرى من حيث أن </a:t>
            </a:r>
            <a:r>
              <a:rPr lang="ar-SA" sz="4000" b="1" dirty="0" smtClean="0">
                <a:solidFill>
                  <a:srgbClr val="7030A0"/>
                </a:solidFill>
              </a:rPr>
              <a:t>وسائل الإنتاج أصبح يمتلكها تماما صاحب العمل بالإضافة إلى امتلاكه لمكان العمل والمواد الأولية.</a:t>
            </a:r>
            <a:endParaRPr lang="en-US" sz="4000" dirty="0" smtClean="0">
              <a:solidFill>
                <a:srgbClr val="7030A0"/>
              </a:solidFill>
            </a:endParaRPr>
          </a:p>
          <a:p>
            <a:pPr algn="just">
              <a:buNone/>
            </a:pPr>
            <a:endParaRPr lang="ar-SA" sz="4000" b="1" dirty="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t>3- الاقتصاد الصناعي</a:t>
            </a: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fontScale="92500" lnSpcReduction="10000"/>
          </a:bodyPr>
          <a:lstStyle/>
          <a:p>
            <a:pPr algn="just"/>
            <a:r>
              <a:rPr lang="ar-SA" sz="4000" b="1" dirty="0" smtClean="0"/>
              <a:t>وقد تمكن الإنسان من </a:t>
            </a:r>
            <a:r>
              <a:rPr lang="ar-SA" sz="4000" b="1" dirty="0" smtClean="0">
                <a:solidFill>
                  <a:srgbClr val="FF0000"/>
                </a:solidFill>
              </a:rPr>
              <a:t>حسن استخدام مصادر القوى المختلفة</a:t>
            </a:r>
            <a:r>
              <a:rPr lang="ar-SA" sz="4000" b="1" dirty="0" smtClean="0"/>
              <a:t> من مياه وبترول وفحم </a:t>
            </a:r>
            <a:r>
              <a:rPr lang="ar-SA" sz="4000" b="1" dirty="0" err="1" smtClean="0"/>
              <a:t>ويورانيوم</a:t>
            </a:r>
            <a:r>
              <a:rPr lang="ar-SA" sz="4000" b="1" dirty="0" smtClean="0"/>
              <a:t>، </a:t>
            </a:r>
            <a:r>
              <a:rPr lang="ar-SA" sz="4000" b="1" dirty="0" smtClean="0">
                <a:solidFill>
                  <a:srgbClr val="002060"/>
                </a:solidFill>
              </a:rPr>
              <a:t>وبدأت المجتمعات بالتحضر</a:t>
            </a:r>
            <a:r>
              <a:rPr lang="ar-SA" sz="4000" b="1" dirty="0" smtClean="0"/>
              <a:t>. وتم تنظيم النشاط الاقتصادي </a:t>
            </a:r>
            <a:r>
              <a:rPr lang="ar-SA" sz="4000" b="1" dirty="0" smtClean="0">
                <a:solidFill>
                  <a:srgbClr val="C00000"/>
                </a:solidFill>
              </a:rPr>
              <a:t>بتنظيمات بيروقراطية بدلا من القرابة</a:t>
            </a:r>
            <a:r>
              <a:rPr lang="ar-SA" sz="4000" b="1" dirty="0" smtClean="0"/>
              <a:t>، وتدخلت الدولة بتنظيم الاقتصاد والحياة الاجتماعية.</a:t>
            </a:r>
          </a:p>
          <a:p>
            <a:pPr algn="just"/>
            <a:r>
              <a:rPr lang="ar-SA" sz="4000" b="1" dirty="0" smtClean="0"/>
              <a:t>وعلى الرغم من استمرار </a:t>
            </a:r>
            <a:r>
              <a:rPr lang="ar-SA" sz="4000" b="1" dirty="0" smtClean="0">
                <a:solidFill>
                  <a:srgbClr val="FF0000"/>
                </a:solidFill>
              </a:rPr>
              <a:t>مظاهر عدم المساواة بين الأفراد </a:t>
            </a:r>
            <a:r>
              <a:rPr lang="ar-SA" sz="4000" b="1" dirty="0" smtClean="0"/>
              <a:t>في ظل هذا النمط الاقتصادي، إلا أنها تكون بدرجة أقل من مظاهر عدم المساواة التي توجد في نمط الإنتاج الزراعي. كما </a:t>
            </a:r>
            <a:r>
              <a:rPr lang="ar-SA" sz="4000" b="1" dirty="0" smtClean="0">
                <a:solidFill>
                  <a:srgbClr val="FF0000"/>
                </a:solidFill>
              </a:rPr>
              <a:t>يقل تأثير القرابة، التي تفقد كثيرا من وظائفها في المجتمع</a:t>
            </a:r>
            <a:r>
              <a:rPr lang="ar-SA" sz="4000" b="1" dirty="0" smtClean="0"/>
              <a:t>.  </a:t>
            </a:r>
            <a:endParaRPr lang="en-US" sz="4000" dirty="0" smtClean="0"/>
          </a:p>
          <a:p>
            <a:pPr algn="just">
              <a:buNone/>
            </a:pPr>
            <a:endParaRPr lang="ar-SA" sz="4000" b="1" dirty="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fontScale="90000"/>
          </a:bodyPr>
          <a:lstStyle/>
          <a:p>
            <a:pPr algn="ctr"/>
            <a:r>
              <a:rPr lang="ar-SA" b="1" dirty="0" smtClean="0">
                <a:latin typeface="+mn-lt"/>
                <a:cs typeface="Arial" pitchFamily="34" charset="0"/>
              </a:rPr>
              <a:t/>
            </a:r>
            <a:br>
              <a:rPr lang="ar-SA" b="1" dirty="0" smtClean="0">
                <a:latin typeface="+mn-lt"/>
                <a:cs typeface="Arial" pitchFamily="34" charset="0"/>
              </a:rPr>
            </a:br>
            <a:r>
              <a:rPr lang="ar-SA" b="1" dirty="0" smtClean="0"/>
              <a:t>4- الاقتصاد الصناعي المتقدم</a:t>
            </a:r>
            <a:r>
              <a:rPr lang="en-US" dirty="0" smtClean="0"/>
              <a:t/>
            </a:r>
            <a:br>
              <a:rPr lang="en-US" dirty="0" smtClean="0"/>
            </a:b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a:bodyPr>
          <a:lstStyle/>
          <a:p>
            <a:pPr algn="just">
              <a:buNone/>
            </a:pPr>
            <a:r>
              <a:rPr lang="ar-SA" sz="4400" b="1" dirty="0" smtClean="0"/>
              <a:t>ويوجد هذا النمط الاقتصادي في بعض المجتمعات الحديثة المتقدمة مثل </a:t>
            </a:r>
            <a:r>
              <a:rPr lang="ar-SA" sz="4400" b="1" dirty="0" smtClean="0">
                <a:solidFill>
                  <a:srgbClr val="002060"/>
                </a:solidFill>
              </a:rPr>
              <a:t>الولايات المتحدة الأمريكية وفرنسا</a:t>
            </a:r>
            <a:r>
              <a:rPr lang="ar-SA" sz="4400" b="1" dirty="0" smtClean="0"/>
              <a:t>. </a:t>
            </a:r>
          </a:p>
          <a:p>
            <a:pPr algn="just">
              <a:buNone/>
            </a:pPr>
            <a:r>
              <a:rPr lang="ar-SA" sz="4400" b="1" dirty="0" smtClean="0"/>
              <a:t>وفيه نجد أن </a:t>
            </a:r>
            <a:r>
              <a:rPr lang="ar-SA" sz="4400" b="1" dirty="0" smtClean="0">
                <a:solidFill>
                  <a:srgbClr val="FF0000"/>
                </a:solidFill>
              </a:rPr>
              <a:t>نسبة القوى العاملة </a:t>
            </a:r>
            <a:r>
              <a:rPr lang="ar-SA" sz="4400" b="1" dirty="0" smtClean="0"/>
              <a:t>التي تعمل في الزراعة، تثبت تقريبا عند مستوى </a:t>
            </a:r>
            <a:r>
              <a:rPr lang="ar-SA" sz="4400" b="1" dirty="0" smtClean="0">
                <a:solidFill>
                  <a:srgbClr val="FF0000"/>
                </a:solidFill>
              </a:rPr>
              <a:t>منخفض جدا، مع استمرار النقص في نسبة القوى العاملة التي تعمل في الصناعة، وزيادة نسبة القوى العاملة التي تعمل في الخدمات.</a:t>
            </a:r>
            <a:endParaRPr lang="en-US" sz="4400" dirty="0" smtClean="0">
              <a:solidFill>
                <a:srgbClr val="FF0000"/>
              </a:solidFill>
            </a:endParaRPr>
          </a:p>
          <a:p>
            <a:pPr algn="just">
              <a:buNone/>
            </a:pPr>
            <a:endParaRPr lang="ar-SA" sz="4400" b="1" dirty="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fontScale="90000"/>
          </a:bodyPr>
          <a:lstStyle/>
          <a:p>
            <a:pPr algn="ctr"/>
            <a:r>
              <a:rPr lang="ar-SA" b="1" dirty="0" smtClean="0">
                <a:latin typeface="+mn-lt"/>
                <a:cs typeface="Arial" pitchFamily="34" charset="0"/>
              </a:rPr>
              <a:t/>
            </a:r>
            <a:br>
              <a:rPr lang="ar-SA" b="1" dirty="0" smtClean="0">
                <a:latin typeface="+mn-lt"/>
                <a:cs typeface="Arial" pitchFamily="34" charset="0"/>
              </a:rPr>
            </a:br>
            <a:r>
              <a:rPr lang="ar-SA" b="1" dirty="0" smtClean="0"/>
              <a:t>4- الاقتصاد الصناعي المتقدم</a:t>
            </a:r>
            <a:r>
              <a:rPr lang="en-US" dirty="0" smtClean="0"/>
              <a:t/>
            </a:r>
            <a:br>
              <a:rPr lang="en-US" dirty="0" smtClean="0"/>
            </a:br>
            <a:endParaRPr lang="ar-SA" b="1" dirty="0">
              <a:latin typeface="+mn-lt"/>
              <a:cs typeface="Arial" pitchFamily="34" charset="0"/>
            </a:endParaRPr>
          </a:p>
        </p:txBody>
      </p:sp>
      <p:sp>
        <p:nvSpPr>
          <p:cNvPr id="3" name="عنصر نائب للمحتوى 2"/>
          <p:cNvSpPr>
            <a:spLocks noGrp="1"/>
          </p:cNvSpPr>
          <p:nvPr>
            <p:ph idx="1"/>
          </p:nvPr>
        </p:nvSpPr>
        <p:spPr>
          <a:xfrm>
            <a:off x="0" y="1268760"/>
            <a:ext cx="9144000" cy="5589240"/>
          </a:xfrm>
        </p:spPr>
        <p:txBody>
          <a:bodyPr>
            <a:normAutofit/>
          </a:bodyPr>
          <a:lstStyle/>
          <a:p>
            <a:pPr algn="just">
              <a:buNone/>
            </a:pPr>
            <a:r>
              <a:rPr lang="ar-SA" sz="4400" b="1" dirty="0" smtClean="0"/>
              <a:t>ويوجد هذا النمط الاقتصادي في بعض المجتمعات الحديثة المتقدمة مثل </a:t>
            </a:r>
            <a:r>
              <a:rPr lang="ar-SA" sz="4400" b="1" dirty="0" smtClean="0">
                <a:solidFill>
                  <a:srgbClr val="002060"/>
                </a:solidFill>
              </a:rPr>
              <a:t>الولايات المتحدة</a:t>
            </a:r>
            <a:r>
              <a:rPr lang="ar-SA" sz="4400" b="1" dirty="0" smtClean="0"/>
              <a:t>. </a:t>
            </a:r>
          </a:p>
          <a:p>
            <a:pPr algn="just">
              <a:buNone/>
            </a:pPr>
            <a:r>
              <a:rPr lang="ar-SA" sz="4400" b="1" dirty="0" smtClean="0"/>
              <a:t>وفيه نجد أن </a:t>
            </a:r>
            <a:r>
              <a:rPr lang="ar-SA" sz="4400" b="1" dirty="0" smtClean="0">
                <a:solidFill>
                  <a:srgbClr val="FF0000"/>
                </a:solidFill>
              </a:rPr>
              <a:t>نسبة القوى العاملة </a:t>
            </a:r>
            <a:r>
              <a:rPr lang="ar-SA" sz="4400" b="1" dirty="0" smtClean="0"/>
              <a:t>التي تعمل في الزراعة، تثبت تقريبا عند مستوى </a:t>
            </a:r>
            <a:r>
              <a:rPr lang="ar-SA" sz="4400" b="1" dirty="0" smtClean="0">
                <a:solidFill>
                  <a:srgbClr val="FF0000"/>
                </a:solidFill>
              </a:rPr>
              <a:t>منخفض جدا، مع استمرار النقص في نسبة القوى العاملة التي تعمل في الصناعة، وزيادة نسبة القوى العاملة التي تعمل في الخدمات.</a:t>
            </a:r>
            <a:endParaRPr lang="en-US" sz="4400" dirty="0" smtClean="0">
              <a:solidFill>
                <a:srgbClr val="FF0000"/>
              </a:solidFill>
            </a:endParaRPr>
          </a:p>
          <a:p>
            <a:pPr algn="just">
              <a:buNone/>
            </a:pPr>
            <a:endParaRPr lang="ar-SA" sz="4400" b="1" dirty="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pPr algn="ctr"/>
            <a:r>
              <a:rPr lang="ar-SA" b="1" dirty="0" smtClean="0"/>
              <a:t>وظائف النظام الاقتصادي</a:t>
            </a:r>
            <a:endParaRPr lang="ar-SA" b="1" dirty="0">
              <a:latin typeface="+mn-lt"/>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47916132"/>
              </p:ext>
            </p:extLst>
          </p:nvPr>
        </p:nvGraphicFramePr>
        <p:xfrm>
          <a:off x="0" y="1196752"/>
          <a:ext cx="9144000" cy="5661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051123" y="1700808"/>
            <a:ext cx="5041765" cy="3970318"/>
          </a:xfrm>
          <a:prstGeom prst="rect">
            <a:avLst/>
          </a:prstGeom>
          <a:noFill/>
        </p:spPr>
        <p:txBody>
          <a:bodyPr wrap="none" lIns="91440" tIns="45720" rIns="91440" bIns="45720">
            <a:spAutoFit/>
          </a:bodyPr>
          <a:lstStyle/>
          <a:p>
            <a:pPr algn="ctr"/>
            <a:r>
              <a:rPr lang="ar-SA" sz="7200" b="1" cap="none" spc="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1"/>
                </a:solidFill>
                <a:effectLst>
                  <a:outerShdw blurRad="50800" dist="40000" dir="5400000" algn="tl" rotWithShape="0">
                    <a:srgbClr val="000000">
                      <a:shade val="5000"/>
                      <a:satMod val="120000"/>
                      <a:alpha val="33000"/>
                    </a:srgbClr>
                  </a:outerShdw>
                </a:effectLst>
              </a:rPr>
              <a:t>انتهى مبحث </a:t>
            </a:r>
          </a:p>
          <a:p>
            <a:pPr algn="ctr"/>
            <a:r>
              <a:rPr lang="ar-SA" sz="7200" b="1" cap="none" spc="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1"/>
                </a:solidFill>
                <a:effectLst>
                  <a:outerShdw blurRad="50800" dist="40000" dir="5400000" algn="tl" rotWithShape="0">
                    <a:srgbClr val="000000">
                      <a:shade val="5000"/>
                      <a:satMod val="120000"/>
                      <a:alpha val="33000"/>
                    </a:srgbClr>
                  </a:outerShdw>
                </a:effectLst>
              </a:rPr>
              <a:t>النظم </a:t>
            </a:r>
            <a:r>
              <a:rPr lang="ar-SA" sz="72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1"/>
                </a:solidFill>
                <a:effectLst>
                  <a:outerShdw blurRad="50800" dist="40000" dir="5400000" algn="tl" rotWithShape="0">
                    <a:srgbClr val="000000">
                      <a:shade val="5000"/>
                      <a:satMod val="120000"/>
                      <a:alpha val="33000"/>
                    </a:srgbClr>
                  </a:outerShdw>
                </a:effectLst>
              </a:rPr>
              <a:t>الاجتماعية</a:t>
            </a:r>
          </a:p>
          <a:p>
            <a:pPr algn="ctr"/>
            <a:endParaRPr lang="ar-SA"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lgn="ctr"/>
            <a:endParaRPr lang="ar-SA"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مستطيل 4"/>
          <p:cNvSpPr/>
          <p:nvPr/>
        </p:nvSpPr>
        <p:spPr>
          <a:xfrm>
            <a:off x="899592" y="4581128"/>
            <a:ext cx="6336704" cy="923330"/>
          </a:xfrm>
          <a:prstGeom prst="rect">
            <a:avLst/>
          </a:prstGeom>
          <a:noFill/>
        </p:spPr>
        <p:txBody>
          <a:bodyPr wrap="square" lIns="91440" tIns="45720" rIns="91440" bIns="45720">
            <a:spAutoFit/>
          </a:bodyPr>
          <a:lstStyle/>
          <a:p>
            <a:pPr algn="ctr"/>
            <a:r>
              <a:rPr lang="ar-SA"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الفصل الثامن</a:t>
            </a:r>
            <a:endParaRPr lang="ar-SA"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واجهة">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368</TotalTime>
  <Words>1749</Words>
  <Application>Microsoft Office PowerPoint</Application>
  <PresentationFormat>عرض على الشاشة (3:4)‏</PresentationFormat>
  <Paragraphs>135</Paragraphs>
  <Slides>34</Slides>
  <Notes>0</Notes>
  <HiddenSlides>0</HiddenSlides>
  <MMClips>0</MMClips>
  <ScaleCrop>false</ScaleCrop>
  <HeadingPairs>
    <vt:vector size="4" baseType="variant">
      <vt:variant>
        <vt:lpstr>نسق</vt:lpstr>
      </vt:variant>
      <vt:variant>
        <vt:i4>1</vt:i4>
      </vt:variant>
      <vt:variant>
        <vt:lpstr>عناوين الشرائح</vt:lpstr>
      </vt:variant>
      <vt:variant>
        <vt:i4>34</vt:i4>
      </vt:variant>
    </vt:vector>
  </HeadingPairs>
  <TitlesOfParts>
    <vt:vector size="35" baseType="lpstr">
      <vt:lpstr>حضري</vt:lpstr>
      <vt:lpstr>عرض تقديمي في PowerPoint</vt:lpstr>
      <vt:lpstr>عرض تقديمي في PowerPoint</vt:lpstr>
      <vt:lpstr>عرض تقديمي في PowerPoint</vt:lpstr>
      <vt:lpstr>عرض تقديمي في PowerPoint</vt:lpstr>
      <vt:lpstr> نظام الأسرة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النظام التربوي</vt:lpstr>
      <vt:lpstr>مفهوم النظام التربوي</vt:lpstr>
      <vt:lpstr>عرض تقديمي في PowerPoint</vt:lpstr>
      <vt:lpstr>عرض تقديمي في PowerPoint</vt:lpstr>
      <vt:lpstr>وظائف النظام التربوي في المجتمع: </vt:lpstr>
      <vt:lpstr>وظائف النظام التربوي في المجتمع: </vt:lpstr>
      <vt:lpstr>عرض تقديمي في PowerPoint</vt:lpstr>
      <vt:lpstr>عرض تقديمي في PowerPoint</vt:lpstr>
      <vt:lpstr>عرض تقديمي في PowerPoint</vt:lpstr>
      <vt:lpstr>النظام الاقتصادي</vt:lpstr>
      <vt:lpstr>مفهوم النظام الاقتصادي</vt:lpstr>
      <vt:lpstr>أنماط التنظيم الاقتصادي:</vt:lpstr>
      <vt:lpstr>أنماط التنظيم الاقتصادي </vt:lpstr>
      <vt:lpstr>1-اقتصاد الصيد والجمع</vt:lpstr>
      <vt:lpstr>عرض تقديمي في PowerPoint</vt:lpstr>
      <vt:lpstr>2- الاقتصاد الزراعي</vt:lpstr>
      <vt:lpstr>3- الاقتصاد الصناعي</vt:lpstr>
      <vt:lpstr>3- الاقتصاد الصناعي</vt:lpstr>
      <vt:lpstr> 4- الاقتصاد الصناعي المتقدم </vt:lpstr>
      <vt:lpstr> 4- الاقتصاد الصناعي المتقدم </vt:lpstr>
      <vt:lpstr>وظائف النظام الاقتصادي</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user</cp:lastModifiedBy>
  <cp:revision>306</cp:revision>
  <dcterms:created xsi:type="dcterms:W3CDTF">2012-11-20T17:21:34Z</dcterms:created>
  <dcterms:modified xsi:type="dcterms:W3CDTF">2014-04-20T19:24:14Z</dcterms:modified>
</cp:coreProperties>
</file>