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427" autoAdjust="0"/>
  </p:normalViewPr>
  <p:slideViewPr>
    <p:cSldViewPr>
      <p:cViewPr>
        <p:scale>
          <a:sx n="51" d="100"/>
          <a:sy n="51" d="100"/>
        </p:scale>
        <p:origin x="-1926" y="-4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CDFE5DE-7B74-473E-A874-0BA8577DA48C}" type="datetimeFigureOut">
              <a:rPr lang="ar-SA" smtClean="0"/>
              <a:t>21/04/37</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B32BF75-7704-45A9-BCA3-C6B216F72DCE}" type="slidenum">
              <a:rPr lang="ar-SA" smtClean="0"/>
              <a:t>‹#›</a:t>
            </a:fld>
            <a:endParaRPr lang="ar-SA"/>
          </a:p>
        </p:txBody>
      </p:sp>
    </p:spTree>
    <p:extLst>
      <p:ext uri="{BB962C8B-B14F-4D97-AF65-F5344CB8AC3E}">
        <p14:creationId xmlns:p14="http://schemas.microsoft.com/office/powerpoint/2010/main" val="127410123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r>
              <a:rPr lang="ar-SA" smtClean="0"/>
              <a:t>3/25/2014</a:t>
            </a:r>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BD5068E9-5EC5-4D0E-99C3-256A87ED1101}"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r>
              <a:rPr lang="ar-SA" smtClean="0"/>
              <a:t>3/25/2014</a:t>
            </a:r>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BD5068E9-5EC5-4D0E-99C3-256A87ED110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r>
              <a:rPr lang="ar-SA" smtClean="0"/>
              <a:t>3/25/2014</a:t>
            </a:r>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BD5068E9-5EC5-4D0E-99C3-256A87ED110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r>
              <a:rPr lang="ar-SA" smtClean="0"/>
              <a:t>3/25/2014</a:t>
            </a:r>
            <a:endParaRPr lang="en-US" dirty="0"/>
          </a:p>
        </p:txBody>
      </p:sp>
      <p:sp>
        <p:nvSpPr>
          <p:cNvPr id="6" name="عنصر نائب للتذييل 5"/>
          <p:cNvSpPr>
            <a:spLocks noGrp="1"/>
          </p:cNvSpPr>
          <p:nvPr>
            <p:ph type="ftr" sz="quarter" idx="11"/>
          </p:nvPr>
        </p:nvSpPr>
        <p:spPr/>
        <p:txBody>
          <a:bodyPr/>
          <a:lstStyle/>
          <a:p>
            <a:endParaRPr lang="en-US" dirty="0"/>
          </a:p>
        </p:txBody>
      </p:sp>
      <p:sp>
        <p:nvSpPr>
          <p:cNvPr id="7" name="عنصر نائب لرقم الشريحة 6"/>
          <p:cNvSpPr>
            <a:spLocks noGrp="1"/>
          </p:cNvSpPr>
          <p:nvPr>
            <p:ph type="sldNum" sz="quarter" idx="12"/>
          </p:nvPr>
        </p:nvSpPr>
        <p:spPr/>
        <p:txBody>
          <a:bodyPr/>
          <a:lstStyle/>
          <a:p>
            <a:fld id="{BD5068E9-5EC5-4D0E-99C3-256A87ED110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r>
              <a:rPr lang="ar-SA" smtClean="0"/>
              <a:t>3/25/2014</a:t>
            </a:r>
            <a:endParaRPr lang="en-US" dirty="0"/>
          </a:p>
        </p:txBody>
      </p:sp>
      <p:sp>
        <p:nvSpPr>
          <p:cNvPr id="8" name="عنصر نائب للتذييل 7"/>
          <p:cNvSpPr>
            <a:spLocks noGrp="1"/>
          </p:cNvSpPr>
          <p:nvPr>
            <p:ph type="ftr" sz="quarter" idx="11"/>
          </p:nvPr>
        </p:nvSpPr>
        <p:spPr/>
        <p:txBody>
          <a:bodyPr/>
          <a:lstStyle/>
          <a:p>
            <a:endParaRPr lang="en-US" dirty="0"/>
          </a:p>
        </p:txBody>
      </p:sp>
      <p:sp>
        <p:nvSpPr>
          <p:cNvPr id="9" name="عنصر نائب لرقم الشريحة 8"/>
          <p:cNvSpPr>
            <a:spLocks noGrp="1"/>
          </p:cNvSpPr>
          <p:nvPr>
            <p:ph type="sldNum" sz="quarter" idx="12"/>
          </p:nvPr>
        </p:nvSpPr>
        <p:spPr/>
        <p:txBody>
          <a:bodyPr/>
          <a:lstStyle/>
          <a:p>
            <a:fld id="{BD5068E9-5EC5-4D0E-99C3-256A87ED110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r>
              <a:rPr lang="ar-SA" smtClean="0"/>
              <a:t>3/25/2014</a:t>
            </a:r>
            <a:endParaRPr lang="en-US" dirty="0"/>
          </a:p>
        </p:txBody>
      </p:sp>
      <p:sp>
        <p:nvSpPr>
          <p:cNvPr id="4" name="عنصر نائب للتذييل 3"/>
          <p:cNvSpPr>
            <a:spLocks noGrp="1"/>
          </p:cNvSpPr>
          <p:nvPr>
            <p:ph type="ftr" sz="quarter" idx="11"/>
          </p:nvPr>
        </p:nvSpPr>
        <p:spPr/>
        <p:txBody>
          <a:bodyPr/>
          <a:lstStyle/>
          <a:p>
            <a:endParaRPr lang="en-US" dirty="0"/>
          </a:p>
        </p:txBody>
      </p:sp>
      <p:sp>
        <p:nvSpPr>
          <p:cNvPr id="5" name="عنصر نائب لرقم الشريحة 4"/>
          <p:cNvSpPr>
            <a:spLocks noGrp="1"/>
          </p:cNvSpPr>
          <p:nvPr>
            <p:ph type="sldNum" sz="quarter" idx="12"/>
          </p:nvPr>
        </p:nvSpPr>
        <p:spPr/>
        <p:txBody>
          <a:bodyPr/>
          <a:lstStyle/>
          <a:p>
            <a:fld id="{BD5068E9-5EC5-4D0E-99C3-256A87ED110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r>
              <a:rPr lang="ar-SA" smtClean="0"/>
              <a:t>3/25/2014</a:t>
            </a:r>
            <a:endParaRPr lang="en-US" dirty="0"/>
          </a:p>
        </p:txBody>
      </p:sp>
      <p:sp>
        <p:nvSpPr>
          <p:cNvPr id="3" name="عنصر نائب للتذييل 2"/>
          <p:cNvSpPr>
            <a:spLocks noGrp="1"/>
          </p:cNvSpPr>
          <p:nvPr>
            <p:ph type="ftr" sz="quarter" idx="11"/>
          </p:nvPr>
        </p:nvSpPr>
        <p:spPr/>
        <p:txBody>
          <a:bodyPr/>
          <a:lstStyle/>
          <a:p>
            <a:endParaRPr lang="en-US" dirty="0"/>
          </a:p>
        </p:txBody>
      </p:sp>
      <p:sp>
        <p:nvSpPr>
          <p:cNvPr id="4" name="عنصر نائب لرقم الشريحة 3"/>
          <p:cNvSpPr>
            <a:spLocks noGrp="1"/>
          </p:cNvSpPr>
          <p:nvPr>
            <p:ph type="sldNum" sz="quarter" idx="12"/>
          </p:nvPr>
        </p:nvSpPr>
        <p:spPr/>
        <p:txBody>
          <a:bodyPr/>
          <a:lstStyle/>
          <a:p>
            <a:fld id="{BD5068E9-5EC5-4D0E-99C3-256A87ED110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r>
              <a:rPr lang="ar-SA" smtClean="0"/>
              <a:t>3/25/2014</a:t>
            </a:r>
            <a:endParaRPr lang="en-US" dirty="0"/>
          </a:p>
        </p:txBody>
      </p:sp>
      <p:sp>
        <p:nvSpPr>
          <p:cNvPr id="6" name="عنصر نائب للتذييل 5"/>
          <p:cNvSpPr>
            <a:spLocks noGrp="1"/>
          </p:cNvSpPr>
          <p:nvPr>
            <p:ph type="ftr" sz="quarter" idx="11"/>
          </p:nvPr>
        </p:nvSpPr>
        <p:spPr/>
        <p:txBody>
          <a:bodyPr/>
          <a:lstStyle/>
          <a:p>
            <a:endParaRPr lang="en-US" dirty="0"/>
          </a:p>
        </p:txBody>
      </p:sp>
      <p:sp>
        <p:nvSpPr>
          <p:cNvPr id="7" name="عنصر نائب لرقم الشريحة 6"/>
          <p:cNvSpPr>
            <a:spLocks noGrp="1"/>
          </p:cNvSpPr>
          <p:nvPr>
            <p:ph type="sldNum" sz="quarter" idx="12"/>
          </p:nvPr>
        </p:nvSpPr>
        <p:spPr/>
        <p:txBody>
          <a:bodyPr/>
          <a:lstStyle/>
          <a:p>
            <a:fld id="{BD5068E9-5EC5-4D0E-99C3-256A87ED110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r>
              <a:rPr lang="ar-SA" smtClean="0"/>
              <a:t>3/25/2014</a:t>
            </a:r>
            <a:endParaRPr lang="en-US" dirty="0"/>
          </a:p>
        </p:txBody>
      </p:sp>
      <p:sp>
        <p:nvSpPr>
          <p:cNvPr id="6" name="عنصر نائب للتذييل 5"/>
          <p:cNvSpPr>
            <a:spLocks noGrp="1"/>
          </p:cNvSpPr>
          <p:nvPr>
            <p:ph type="ftr" sz="quarter" idx="11"/>
          </p:nvPr>
        </p:nvSpPr>
        <p:spPr/>
        <p:txBody>
          <a:bodyPr/>
          <a:lstStyle/>
          <a:p>
            <a:endParaRPr lang="en-US" dirty="0"/>
          </a:p>
        </p:txBody>
      </p:sp>
      <p:sp>
        <p:nvSpPr>
          <p:cNvPr id="7" name="عنصر نائب لرقم الشريحة 6"/>
          <p:cNvSpPr>
            <a:spLocks noGrp="1"/>
          </p:cNvSpPr>
          <p:nvPr>
            <p:ph type="sldNum" sz="quarter" idx="12"/>
          </p:nvPr>
        </p:nvSpPr>
        <p:spPr/>
        <p:txBody>
          <a:bodyPr/>
          <a:lstStyle/>
          <a:p>
            <a:fld id="{BD5068E9-5EC5-4D0E-99C3-256A87ED110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r>
              <a:rPr lang="ar-SA" smtClean="0"/>
              <a:t>3/25/2014</a:t>
            </a:r>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BD5068E9-5EC5-4D0E-99C3-256A87ED110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r>
              <a:rPr lang="ar-SA" smtClean="0"/>
              <a:t>3/25/2014</a:t>
            </a:r>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BD5068E9-5EC5-4D0E-99C3-256A87ED110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ar-SA" smtClean="0"/>
              <a:t>3/25/2014</a:t>
            </a:r>
            <a:endParaRPr lang="en-US" dirty="0"/>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5068E9-5EC5-4D0E-99C3-256A87ED1101}"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675455"/>
            <a:ext cx="7772400" cy="144015"/>
          </a:xfrm>
        </p:spPr>
        <p:txBody>
          <a:bodyPr>
            <a:normAutofit fontScale="90000"/>
          </a:bodyPr>
          <a:lstStyle/>
          <a:p>
            <a:endParaRPr lang="en-US" dirty="0"/>
          </a:p>
        </p:txBody>
      </p:sp>
      <p:sp>
        <p:nvSpPr>
          <p:cNvPr id="3" name="عنوان فرعي 2"/>
          <p:cNvSpPr>
            <a:spLocks noGrp="1"/>
          </p:cNvSpPr>
          <p:nvPr>
            <p:ph type="subTitle" idx="1"/>
          </p:nvPr>
        </p:nvSpPr>
        <p:spPr>
          <a:xfrm>
            <a:off x="0" y="0"/>
            <a:ext cx="9144000" cy="6858000"/>
          </a:xfrm>
          <a:blipFill dpi="0" rotWithShape="1">
            <a:blip r:embed="rId2">
              <a:extLst>
                <a:ext uri="{28A0092B-C50C-407E-A947-70E740481C1C}">
                  <a14:useLocalDpi xmlns:a14="http://schemas.microsoft.com/office/drawing/2010/main" val="0"/>
                </a:ext>
              </a:extLst>
            </a:blip>
            <a:srcRect/>
            <a:stretch>
              <a:fillRect/>
            </a:stretch>
          </a:blipFill>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endPar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endPar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endPar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endPar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المحاضرة السادسة </a:t>
            </a:r>
          </a:p>
          <a:p>
            <a:endPar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ar-SA"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الشـــعــــب</a:t>
            </a:r>
            <a:r>
              <a:rPr lang="ar-SA"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endPar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Vertic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arn(inVertical)">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315415"/>
            <a:ext cx="8229600" cy="315416"/>
          </a:xfrm>
        </p:spPr>
        <p:txBody>
          <a:bodyPr>
            <a:normAutofit fontScale="90000"/>
          </a:bodyPr>
          <a:lstStyle/>
          <a:p>
            <a:endParaRPr lang="en-US" dirty="0"/>
          </a:p>
        </p:txBody>
      </p:sp>
      <p:sp>
        <p:nvSpPr>
          <p:cNvPr id="3" name="عنصر نائب للمحتوى 2"/>
          <p:cNvSpPr>
            <a:spLocks noGrp="1"/>
          </p:cNvSpPr>
          <p:nvPr>
            <p:ph idx="1"/>
          </p:nvPr>
        </p:nvSpPr>
        <p:spPr>
          <a:xfrm>
            <a:off x="0" y="0"/>
            <a:ext cx="9144000" cy="6858000"/>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pPr algn="ctr" rtl="1">
              <a:buNone/>
            </a:pPr>
            <a:r>
              <a:rPr lang="ar-SA" sz="4000" dirty="0" smtClean="0">
                <a:latin typeface="Monotype Koufi" pitchFamily="2" charset="-78"/>
                <a:ea typeface="Monotype Koufi" pitchFamily="2" charset="-78"/>
                <a:cs typeface="Monotype Koufi" pitchFamily="2" charset="-78"/>
              </a:rPr>
              <a:t>الشعــــب</a:t>
            </a:r>
          </a:p>
          <a:p>
            <a:pPr algn="r" rtl="1">
              <a:buNone/>
            </a:pPr>
            <a:r>
              <a:rPr lang="ar-SA" dirty="0" smtClean="0">
                <a:latin typeface="Monotype Koufi" pitchFamily="2" charset="-78"/>
                <a:ea typeface="Monotype Koufi" pitchFamily="2" charset="-78"/>
                <a:cs typeface="Monotype Koufi" pitchFamily="2" charset="-78"/>
              </a:rPr>
              <a:t>الشعب في مفهوم الدولة الإسلامية ،يتألف من </a:t>
            </a:r>
            <a:r>
              <a:rPr lang="ar-SA" dirty="0" smtClean="0">
                <a:solidFill>
                  <a:srgbClr val="FF0000"/>
                </a:solidFill>
                <a:latin typeface="Monotype Koufi" pitchFamily="2" charset="-78"/>
                <a:ea typeface="Monotype Koufi" pitchFamily="2" charset="-78"/>
                <a:cs typeface="Monotype Koufi" pitchFamily="2" charset="-78"/>
              </a:rPr>
              <a:t>المسلمين</a:t>
            </a:r>
            <a:r>
              <a:rPr lang="ar-SA" dirty="0" smtClean="0">
                <a:latin typeface="Monotype Koufi" pitchFamily="2" charset="-78"/>
                <a:ea typeface="Monotype Koufi" pitchFamily="2" charset="-78"/>
                <a:cs typeface="Monotype Koufi" pitchFamily="2" charset="-78"/>
              </a:rPr>
              <a:t> الذين يؤمنون بالإسلام شريعة وعقيدة ونظاماً  سياسياً،</a:t>
            </a:r>
          </a:p>
          <a:p>
            <a:pPr algn="r" rtl="1">
              <a:buNone/>
            </a:pPr>
            <a:r>
              <a:rPr lang="ar-SA" dirty="0" smtClean="0">
                <a:latin typeface="Monotype Koufi" pitchFamily="2" charset="-78"/>
                <a:ea typeface="Monotype Koufi" pitchFamily="2" charset="-78"/>
                <a:cs typeface="Monotype Koufi" pitchFamily="2" charset="-78"/>
              </a:rPr>
              <a:t>و</a:t>
            </a:r>
            <a:r>
              <a:rPr lang="ar-SA" dirty="0" smtClean="0">
                <a:solidFill>
                  <a:srgbClr val="FF0000"/>
                </a:solidFill>
                <a:latin typeface="Monotype Koufi" pitchFamily="2" charset="-78"/>
                <a:ea typeface="Monotype Koufi" pitchFamily="2" charset="-78"/>
                <a:cs typeface="Monotype Koufi" pitchFamily="2" charset="-78"/>
              </a:rPr>
              <a:t>المستأمنون</a:t>
            </a:r>
            <a:r>
              <a:rPr lang="ar-SA" dirty="0" smtClean="0">
                <a:latin typeface="Monotype Koufi" pitchFamily="2" charset="-78"/>
                <a:ea typeface="Monotype Koufi" pitchFamily="2" charset="-78"/>
                <a:cs typeface="Monotype Koufi" pitchFamily="2" charset="-78"/>
              </a:rPr>
              <a:t> </a:t>
            </a:r>
            <a:r>
              <a:rPr lang="ar-SA" dirty="0" smtClean="0">
                <a:solidFill>
                  <a:srgbClr val="FF0000"/>
                </a:solidFill>
                <a:latin typeface="Monotype Koufi" pitchFamily="2" charset="-78"/>
                <a:ea typeface="Monotype Koufi" pitchFamily="2" charset="-78"/>
                <a:cs typeface="Monotype Koufi" pitchFamily="2" charset="-78"/>
              </a:rPr>
              <a:t>وأهل الذمة </a:t>
            </a:r>
            <a:r>
              <a:rPr lang="ar-SA" dirty="0" smtClean="0">
                <a:latin typeface="Monotype Koufi" pitchFamily="2" charset="-78"/>
                <a:ea typeface="Monotype Koufi" pitchFamily="2" charset="-78"/>
                <a:cs typeface="Monotype Koufi" pitchFamily="2" charset="-78"/>
              </a:rPr>
              <a:t>. </a:t>
            </a:r>
          </a:p>
          <a:p>
            <a:pPr algn="r" rtl="1">
              <a:buNone/>
            </a:pPr>
            <a:r>
              <a:rPr lang="ar-SA" dirty="0" smtClean="0">
                <a:solidFill>
                  <a:srgbClr val="00B050"/>
                </a:solidFill>
                <a:latin typeface="Monotype Koufi" pitchFamily="2" charset="-78"/>
                <a:ea typeface="Monotype Koufi" pitchFamily="2" charset="-78"/>
                <a:cs typeface="Monotype Koufi" pitchFamily="2" charset="-78"/>
              </a:rPr>
              <a:t>اولاً : المسلمون . </a:t>
            </a:r>
          </a:p>
          <a:p>
            <a:pPr marL="514350" indent="-514350" algn="r" rtl="1">
              <a:buAutoNum type="arabic1Minus"/>
            </a:pPr>
            <a:r>
              <a:rPr lang="ar-SA" dirty="0" smtClean="0">
                <a:latin typeface="Monotype Koufi" pitchFamily="2" charset="-78"/>
                <a:ea typeface="Monotype Koufi" pitchFamily="2" charset="-78"/>
                <a:cs typeface="Monotype Koufi" pitchFamily="2" charset="-78"/>
              </a:rPr>
              <a:t>لزوم جماعة المسلمين . </a:t>
            </a:r>
          </a:p>
          <a:p>
            <a:pPr marL="514350" indent="-514350" algn="r" rtl="1">
              <a:buFont typeface="Wingdings" pitchFamily="2" charset="2"/>
              <a:buChar char="v"/>
            </a:pPr>
            <a:r>
              <a:rPr lang="ar-SA" dirty="0" smtClean="0">
                <a:latin typeface="Monotype Koufi" pitchFamily="2" charset="-78"/>
                <a:ea typeface="Monotype Koufi" pitchFamily="2" charset="-78"/>
                <a:cs typeface="Monotype Koufi" pitchFamily="2" charset="-78"/>
              </a:rPr>
              <a:t>التزام الجماعة السمع والطاعة للرئيس . </a:t>
            </a:r>
          </a:p>
          <a:p>
            <a:pPr marL="514350" indent="-514350" algn="r" rtl="1">
              <a:buFont typeface="Wingdings" pitchFamily="2" charset="2"/>
              <a:buChar char="v"/>
            </a:pPr>
            <a:r>
              <a:rPr lang="ar-SA" dirty="0" smtClean="0">
                <a:latin typeface="Monotype Koufi" pitchFamily="2" charset="-78"/>
                <a:ea typeface="Monotype Koufi" pitchFamily="2" charset="-78"/>
                <a:cs typeface="Monotype Koufi" pitchFamily="2" charset="-78"/>
              </a:rPr>
              <a:t>المحافظة على الوحدة الوطنية والالتفاف حول القيادة . </a:t>
            </a:r>
          </a:p>
          <a:p>
            <a:pPr marL="514350" indent="-514350" algn="r" rtl="1">
              <a:buFont typeface="Wingdings" pitchFamily="2" charset="2"/>
              <a:buChar char="v"/>
            </a:pPr>
            <a:r>
              <a:rPr lang="ar-SA" dirty="0" smtClean="0">
                <a:latin typeface="Monotype Koufi" pitchFamily="2" charset="-78"/>
                <a:ea typeface="Monotype Koufi" pitchFamily="2" charset="-78"/>
                <a:cs typeface="Monotype Koufi" pitchFamily="2" charset="-78"/>
              </a:rPr>
              <a:t>الوقوف حول الحكومات الشرعية . </a:t>
            </a:r>
          </a:p>
          <a:p>
            <a:pPr marL="514350" indent="-514350" algn="r" rtl="1">
              <a:buFont typeface="Wingdings" pitchFamily="2" charset="2"/>
              <a:buChar char="v"/>
            </a:pPr>
            <a:r>
              <a:rPr lang="ar-SA" dirty="0" smtClean="0">
                <a:latin typeface="Monotype Koufi" pitchFamily="2" charset="-78"/>
                <a:ea typeface="Monotype Koufi" pitchFamily="2" charset="-78"/>
                <a:cs typeface="Monotype Koufi" pitchFamily="2" charset="-78"/>
              </a:rPr>
              <a:t>فرض أقصى العقوبات على من يحاول الفرقة بين الأمة . </a:t>
            </a:r>
          </a:p>
        </p:txBody>
      </p:sp>
      <p:sp>
        <p:nvSpPr>
          <p:cNvPr id="5" name="عنصر نائب للتذييل 4"/>
          <p:cNvSpPr>
            <a:spLocks noGrp="1"/>
          </p:cNvSpPr>
          <p:nvPr>
            <p:ph type="ftr" sz="quarter" idx="11"/>
          </p:nvPr>
        </p:nvSpPr>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3" end="3"/>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4" end="4"/>
                                            </p:txEl>
                                          </p:spTgt>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anim calcmode="lin" valueType="num">
                                      <p:cBhvr>
                                        <p:cTn id="3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34" dur="2000" fill="hold"/>
                                        <p:tgtEl>
                                          <p:spTgt spid="3">
                                            <p:txEl>
                                              <p:pRg st="5" end="5"/>
                                            </p:txEl>
                                          </p:spTgt>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anim calcmode="lin" valueType="num">
                                      <p:cBhvr>
                                        <p:cTn id="38"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39" dur="2000" fill="hold"/>
                                        <p:tgtEl>
                                          <p:spTgt spid="3">
                                            <p:txEl>
                                              <p:pRg st="6" end="6"/>
                                            </p:txEl>
                                          </p:spTgt>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anim calcmode="lin" valueType="num">
                                      <p:cBhvr>
                                        <p:cTn id="43" dur="2000" fill="hold"/>
                                        <p:tgtEl>
                                          <p:spTgt spid="3">
                                            <p:txEl>
                                              <p:pRg st="7" end="7"/>
                                            </p:txEl>
                                          </p:spTgt>
                                        </p:tgtEl>
                                        <p:attrNameLst>
                                          <p:attrName>ppt_w</p:attrName>
                                        </p:attrNameLst>
                                      </p:cBhvr>
                                      <p:tavLst>
                                        <p:tav tm="0" fmla="#ppt_w*sin(2.5*pi*$)">
                                          <p:val>
                                            <p:fltVal val="0"/>
                                          </p:val>
                                        </p:tav>
                                        <p:tav tm="100000">
                                          <p:val>
                                            <p:fltVal val="1"/>
                                          </p:val>
                                        </p:tav>
                                      </p:tavLst>
                                    </p:anim>
                                    <p:anim calcmode="lin" valueType="num">
                                      <p:cBhvr>
                                        <p:cTn id="44" dur="2000" fill="hold"/>
                                        <p:tgtEl>
                                          <p:spTgt spid="3">
                                            <p:txEl>
                                              <p:pRg st="7" end="7"/>
                                            </p:txEl>
                                          </p:spTgt>
                                        </p:tgtEl>
                                        <p:attrNameLst>
                                          <p:attrName>ppt_h</p:attrName>
                                        </p:attrNameLst>
                                      </p:cBhvr>
                                      <p:tavLst>
                                        <p:tav tm="0">
                                          <p:val>
                                            <p:strVal val="#ppt_h"/>
                                          </p:val>
                                        </p:tav>
                                        <p:tav tm="100000">
                                          <p:val>
                                            <p:strVal val="#ppt_h"/>
                                          </p:val>
                                        </p:tav>
                                      </p:tavLst>
                                    </p:anim>
                                  </p:childTnLst>
                                </p:cTn>
                              </p:par>
                              <p:par>
                                <p:cTn id="45" presetID="45" presetClass="entr" presetSubtype="0"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anim calcmode="lin" valueType="num">
                                      <p:cBhvr>
                                        <p:cTn id="48" dur="2000" fill="hold"/>
                                        <p:tgtEl>
                                          <p:spTgt spid="3">
                                            <p:txEl>
                                              <p:pRg st="8" end="8"/>
                                            </p:txEl>
                                          </p:spTgt>
                                        </p:tgtEl>
                                        <p:attrNameLst>
                                          <p:attrName>ppt_w</p:attrName>
                                        </p:attrNameLst>
                                      </p:cBhvr>
                                      <p:tavLst>
                                        <p:tav tm="0" fmla="#ppt_w*sin(2.5*pi*$)">
                                          <p:val>
                                            <p:fltVal val="0"/>
                                          </p:val>
                                        </p:tav>
                                        <p:tav tm="100000">
                                          <p:val>
                                            <p:fltVal val="1"/>
                                          </p:val>
                                        </p:tav>
                                      </p:tavLst>
                                    </p:anim>
                                    <p:anim calcmode="lin" valueType="num">
                                      <p:cBhvr>
                                        <p:cTn id="49" dur="2000" fill="hold"/>
                                        <p:tgtEl>
                                          <p:spTgt spid="3">
                                            <p:txEl>
                                              <p:pRg st="8" end="8"/>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9392"/>
            <a:ext cx="8229600" cy="576064"/>
          </a:xfrm>
        </p:spPr>
        <p:txBody>
          <a:bodyPr>
            <a:normAutofit fontScale="90000"/>
          </a:bodyPr>
          <a:lstStyle/>
          <a:p>
            <a:endParaRPr lang="en-US" dirty="0"/>
          </a:p>
        </p:txBody>
      </p:sp>
      <p:sp>
        <p:nvSpPr>
          <p:cNvPr id="3" name="عنصر نائب للمحتوى 2"/>
          <p:cNvSpPr>
            <a:spLocks noGrp="1"/>
          </p:cNvSpPr>
          <p:nvPr>
            <p:ph idx="1"/>
          </p:nvPr>
        </p:nvSpPr>
        <p:spPr>
          <a:xfrm>
            <a:off x="0" y="0"/>
            <a:ext cx="9144000" cy="6858000"/>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lnSpcReduction="20000"/>
          </a:bodyPr>
          <a:lstStyle/>
          <a:p>
            <a:pPr marL="514350" indent="-514350" algn="r" rtl="1">
              <a:buFont typeface="+mj-lt"/>
              <a:buAutoNum type="arabicPeriod"/>
            </a:pPr>
            <a:endParaRPr lang="ar-SA" dirty="0" smtClean="0"/>
          </a:p>
          <a:p>
            <a:pPr marL="514350" indent="-514350" algn="r" rtl="1">
              <a:buFont typeface="+mj-lt"/>
              <a:buAutoNum type="arabicPeriod"/>
            </a:pPr>
            <a:r>
              <a:rPr lang="ar-SA" sz="3500" dirty="0" smtClean="0">
                <a:latin typeface="Monotype Koufi" pitchFamily="2" charset="-78"/>
                <a:ea typeface="Monotype Koufi" pitchFamily="2" charset="-78"/>
                <a:cs typeface="Monotype Koufi" pitchFamily="2" charset="-78"/>
              </a:rPr>
              <a:t>«من </a:t>
            </a:r>
            <a:r>
              <a:rPr lang="ar-SA" sz="3500" dirty="0">
                <a:latin typeface="Monotype Koufi" pitchFamily="2" charset="-78"/>
                <a:ea typeface="Monotype Koufi" pitchFamily="2" charset="-78"/>
                <a:cs typeface="Monotype Koufi" pitchFamily="2" charset="-78"/>
              </a:rPr>
              <a:t>أتاكم وأمركم جميع على رجل واحد يريد أن يشق عصاكم </a:t>
            </a:r>
            <a:r>
              <a:rPr lang="ar-SA" sz="3500" dirty="0" smtClean="0">
                <a:latin typeface="Monotype Koufi" pitchFamily="2" charset="-78"/>
                <a:ea typeface="Monotype Koufi" pitchFamily="2" charset="-78"/>
                <a:cs typeface="Monotype Koufi" pitchFamily="2" charset="-78"/>
              </a:rPr>
              <a:t>، أو يفرق جماعتكم </a:t>
            </a:r>
            <a:r>
              <a:rPr lang="ar-SA" sz="3500" dirty="0" err="1" smtClean="0">
                <a:latin typeface="Monotype Koufi" pitchFamily="2" charset="-78"/>
                <a:ea typeface="Monotype Koufi" pitchFamily="2" charset="-78"/>
                <a:cs typeface="Monotype Koufi" pitchFamily="2" charset="-78"/>
              </a:rPr>
              <a:t>فأقتلوه</a:t>
            </a:r>
            <a:r>
              <a:rPr lang="ar-SA" sz="3500" dirty="0" smtClean="0">
                <a:latin typeface="Monotype Koufi" pitchFamily="2" charset="-78"/>
                <a:ea typeface="Monotype Koufi" pitchFamily="2" charset="-78"/>
                <a:cs typeface="Monotype Koufi" pitchFamily="2" charset="-78"/>
              </a:rPr>
              <a:t>» . </a:t>
            </a:r>
            <a:endParaRPr lang="ar-SA" sz="3500" dirty="0">
              <a:latin typeface="Monotype Koufi" pitchFamily="2" charset="-78"/>
              <a:ea typeface="Monotype Koufi" pitchFamily="2" charset="-78"/>
              <a:cs typeface="Monotype Koufi" pitchFamily="2" charset="-78"/>
            </a:endParaRPr>
          </a:p>
          <a:p>
            <a:pPr marL="514350" indent="-514350" algn="r" rtl="1">
              <a:buFont typeface="+mj-lt"/>
              <a:buAutoNum type="arabicPeriod"/>
            </a:pPr>
            <a:r>
              <a:rPr lang="ar-SA" b="1" dirty="0" smtClean="0">
                <a:solidFill>
                  <a:srgbClr val="0070C0"/>
                </a:solidFill>
                <a:latin typeface="Andalus" pitchFamily="18" charset="-78"/>
                <a:cs typeface="Andalus" pitchFamily="18" charset="-78"/>
                <a:sym typeface="AGA Arabesque"/>
              </a:rPr>
              <a:t></a:t>
            </a:r>
            <a:r>
              <a:rPr lang="ar-SA" sz="3900" b="1" dirty="0" smtClean="0">
                <a:solidFill>
                  <a:srgbClr val="0070C0"/>
                </a:solidFill>
                <a:latin typeface="Andalus" pitchFamily="18" charset="-78"/>
                <a:cs typeface="Andalus" pitchFamily="18" charset="-78"/>
                <a:sym typeface="AGA Arabesque"/>
              </a:rPr>
              <a:t> </a:t>
            </a:r>
            <a:r>
              <a:rPr lang="ar-SA" sz="3900" b="1" dirty="0" smtClean="0">
                <a:solidFill>
                  <a:srgbClr val="0070C0"/>
                </a:solidFill>
                <a:latin typeface="Andalus" pitchFamily="18" charset="-78"/>
                <a:cs typeface="Andalus" pitchFamily="18" charset="-78"/>
              </a:rPr>
              <a:t>وَاعْتَصِمُوا بِحَبْلِ اللَّهِ جَمِيعًا وَلَا تَفَرَّقُوا</a:t>
            </a:r>
            <a:r>
              <a:rPr lang="ar-SA" sz="3900" b="1" dirty="0" smtClean="0">
                <a:solidFill>
                  <a:srgbClr val="0070C0"/>
                </a:solidFill>
                <a:latin typeface="Andalus" pitchFamily="18" charset="-78"/>
                <a:cs typeface="Andalus" pitchFamily="18" charset="-78"/>
                <a:sym typeface="AGA Arabesque"/>
              </a:rPr>
              <a:t> </a:t>
            </a:r>
            <a:r>
              <a:rPr lang="ar-SA" sz="1800" b="1" dirty="0" smtClean="0">
                <a:solidFill>
                  <a:srgbClr val="0070C0"/>
                </a:solidFill>
                <a:latin typeface="Andalus" pitchFamily="18" charset="-78"/>
                <a:cs typeface="Andalus" pitchFamily="18" charset="-78"/>
                <a:sym typeface="AGA Arabesque"/>
              </a:rPr>
              <a:t>آل عمران 103</a:t>
            </a:r>
            <a:endParaRPr lang="ar-SA" b="1" dirty="0" smtClean="0">
              <a:solidFill>
                <a:srgbClr val="0070C0"/>
              </a:solidFill>
              <a:latin typeface="Andalus" pitchFamily="18" charset="-78"/>
              <a:cs typeface="Andalus" pitchFamily="18" charset="-78"/>
            </a:endParaRPr>
          </a:p>
          <a:p>
            <a:pPr marL="514350" indent="-514350" algn="r" rtl="1">
              <a:buFont typeface="+mj-lt"/>
              <a:buAutoNum type="arabicPeriod"/>
            </a:pPr>
            <a:r>
              <a:rPr lang="ar-SA" b="1" dirty="0" smtClean="0">
                <a:solidFill>
                  <a:srgbClr val="0070C0"/>
                </a:solidFill>
                <a:latin typeface="Andalus" pitchFamily="18" charset="-78"/>
                <a:cs typeface="Andalus" pitchFamily="18" charset="-78"/>
                <a:sym typeface="AGA Arabesque"/>
              </a:rPr>
              <a:t> </a:t>
            </a:r>
            <a:r>
              <a:rPr lang="ar-SA" sz="3900" b="1" dirty="0" smtClean="0">
                <a:solidFill>
                  <a:srgbClr val="0070C0"/>
                </a:solidFill>
                <a:latin typeface="Andalus" pitchFamily="18" charset="-78"/>
                <a:cs typeface="Andalus" pitchFamily="18" charset="-78"/>
              </a:rPr>
              <a:t>ولاَ تَكُونُواْ كَالَّذِينَ تَفَرَّقُواْ وَاخْتَلَفُواْ مِن بَعْدِ مَا جَاءهُمُ الْبَيِّنَاتُ وَأُوْلَـئِكَ لَهُمْ عَذَابٌ عَظِيمٌ</a:t>
            </a:r>
            <a:r>
              <a:rPr lang="ar-SA" sz="3900" b="1" dirty="0" smtClean="0">
                <a:solidFill>
                  <a:srgbClr val="0070C0"/>
                </a:solidFill>
                <a:latin typeface="Andalus" pitchFamily="18" charset="-78"/>
                <a:cs typeface="Andalus" pitchFamily="18" charset="-78"/>
                <a:sym typeface="AGA Arabesque"/>
              </a:rPr>
              <a:t>  </a:t>
            </a:r>
            <a:r>
              <a:rPr lang="ar-SA" sz="1900" b="1" dirty="0" smtClean="0">
                <a:solidFill>
                  <a:srgbClr val="0070C0"/>
                </a:solidFill>
                <a:latin typeface="Andalus" pitchFamily="18" charset="-78"/>
                <a:cs typeface="Andalus" pitchFamily="18" charset="-78"/>
                <a:sym typeface="AGA Arabesque"/>
              </a:rPr>
              <a:t>آل عمران 105</a:t>
            </a:r>
            <a:endParaRPr lang="ar-SA" sz="1900" b="1" dirty="0" smtClean="0">
              <a:solidFill>
                <a:srgbClr val="0070C0"/>
              </a:solidFill>
              <a:latin typeface="Andalus" pitchFamily="18" charset="-78"/>
              <a:cs typeface="Andalus" pitchFamily="18" charset="-78"/>
            </a:endParaRPr>
          </a:p>
          <a:p>
            <a:pPr marL="514350" indent="-514350" algn="r" rtl="1">
              <a:buFont typeface="+mj-lt"/>
              <a:buAutoNum type="arabicPeriod"/>
            </a:pPr>
            <a:r>
              <a:rPr lang="ar-SA" dirty="0" smtClean="0">
                <a:latin typeface="Monotype Koufi" pitchFamily="2" charset="-78"/>
                <a:ea typeface="Monotype Koufi" pitchFamily="2" charset="-78"/>
                <a:cs typeface="Monotype Koufi" pitchFamily="2" charset="-78"/>
              </a:rPr>
              <a:t>(</a:t>
            </a:r>
            <a:r>
              <a:rPr lang="ar-SA" dirty="0">
                <a:latin typeface="Monotype Koufi" pitchFamily="2" charset="-78"/>
                <a:ea typeface="Monotype Koufi" pitchFamily="2" charset="-78"/>
                <a:cs typeface="Monotype Koufi" pitchFamily="2" charset="-78"/>
              </a:rPr>
              <a:t>ثلاثة </a:t>
            </a:r>
            <a:r>
              <a:rPr lang="ar-SA" dirty="0" smtClean="0">
                <a:latin typeface="Monotype Koufi" pitchFamily="2" charset="-78"/>
                <a:ea typeface="Monotype Koufi" pitchFamily="2" charset="-78"/>
                <a:cs typeface="Monotype Koufi" pitchFamily="2" charset="-78"/>
              </a:rPr>
              <a:t>لا تسأل </a:t>
            </a:r>
            <a:r>
              <a:rPr lang="ar-SA" dirty="0">
                <a:latin typeface="Monotype Koufi" pitchFamily="2" charset="-78"/>
                <a:ea typeface="Monotype Koufi" pitchFamily="2" charset="-78"/>
                <a:cs typeface="Monotype Koufi" pitchFamily="2" charset="-78"/>
              </a:rPr>
              <a:t>عنهم : رجل فارق جماعة). </a:t>
            </a:r>
            <a:endParaRPr lang="ar-SA" dirty="0" smtClean="0">
              <a:latin typeface="Monotype Koufi" pitchFamily="2" charset="-78"/>
              <a:ea typeface="Monotype Koufi" pitchFamily="2" charset="-78"/>
              <a:cs typeface="Monotype Koufi" pitchFamily="2" charset="-78"/>
            </a:endParaRPr>
          </a:p>
          <a:p>
            <a:pPr marL="0" indent="0" algn="r" rtl="1">
              <a:buNone/>
            </a:pPr>
            <a:endParaRPr lang="ar-SA" dirty="0" smtClean="0">
              <a:latin typeface="Monotype Koufi" pitchFamily="2" charset="-78"/>
              <a:ea typeface="Monotype Koufi" pitchFamily="2" charset="-78"/>
              <a:cs typeface="Monotype Koufi" pitchFamily="2" charset="-78"/>
            </a:endParaRPr>
          </a:p>
          <a:p>
            <a:pPr marL="0" indent="0" algn="ctr" rtl="1">
              <a:buNone/>
            </a:pPr>
            <a:r>
              <a:rPr lang="ar-SA" sz="3500" dirty="0">
                <a:solidFill>
                  <a:srgbClr val="7030A0"/>
                </a:solidFill>
                <a:latin typeface="Monotype Koufi" pitchFamily="2" charset="-78"/>
                <a:ea typeface="Monotype Koufi" pitchFamily="2" charset="-78"/>
                <a:cs typeface="Monotype Koufi" pitchFamily="2" charset="-78"/>
              </a:rPr>
              <a:t>حكم تكوين الأحزاب والجماعات داخل </a:t>
            </a:r>
            <a:r>
              <a:rPr lang="ar-SA" sz="3500" dirty="0" smtClean="0">
                <a:solidFill>
                  <a:srgbClr val="7030A0"/>
                </a:solidFill>
                <a:latin typeface="Monotype Koufi" pitchFamily="2" charset="-78"/>
                <a:ea typeface="Monotype Koufi" pitchFamily="2" charset="-78"/>
                <a:cs typeface="Monotype Koufi" pitchFamily="2" charset="-78"/>
              </a:rPr>
              <a:t>الدولة الإسلامية </a:t>
            </a:r>
            <a:endParaRPr lang="ar-SA" sz="3500" dirty="0">
              <a:solidFill>
                <a:srgbClr val="7030A0"/>
              </a:solidFill>
              <a:latin typeface="Monotype Koufi" pitchFamily="2" charset="-78"/>
              <a:ea typeface="Monotype Koufi" pitchFamily="2" charset="-78"/>
              <a:cs typeface="Monotype Koufi" pitchFamily="2" charset="-78"/>
            </a:endParaRPr>
          </a:p>
          <a:p>
            <a:pPr marL="0" indent="0" algn="r" rtl="1">
              <a:buNone/>
            </a:pPr>
            <a:endParaRPr lang="ar-SA" sz="3500" dirty="0">
              <a:solidFill>
                <a:srgbClr val="7030A0"/>
              </a:solidFill>
              <a:latin typeface="Monotype Koufi" pitchFamily="2" charset="-78"/>
              <a:ea typeface="Monotype Koufi" pitchFamily="2" charset="-78"/>
              <a:cs typeface="Monotype Koufi" pitchFamily="2" charset="-78"/>
            </a:endParaRPr>
          </a:p>
          <a:p>
            <a:pPr algn="r" rtl="1">
              <a:buFont typeface="Wingdings" pitchFamily="2" charset="2"/>
              <a:buChar char="ü"/>
            </a:pPr>
            <a:r>
              <a:rPr lang="ar-SA" sz="3500" dirty="0" smtClean="0">
                <a:latin typeface="Monotype Koufi" pitchFamily="2" charset="-78"/>
                <a:ea typeface="Monotype Koufi" pitchFamily="2" charset="-78"/>
                <a:cs typeface="Monotype Koufi" pitchFamily="2" charset="-78"/>
              </a:rPr>
              <a:t>الأصل في الإسلام وجوب الوحدة والإئتلاف،وحرمة الفرقة </a:t>
            </a:r>
          </a:p>
          <a:p>
            <a:pPr algn="r" rtl="1">
              <a:buNone/>
            </a:pPr>
            <a:r>
              <a:rPr lang="ar-SA" sz="3500" dirty="0" smtClean="0">
                <a:latin typeface="Monotype Koufi" pitchFamily="2" charset="-78"/>
                <a:ea typeface="Monotype Koufi" pitchFamily="2" charset="-78"/>
                <a:cs typeface="Monotype Koufi" pitchFamily="2" charset="-78"/>
              </a:rPr>
              <a:t>والإختلاف . </a:t>
            </a:r>
          </a:p>
          <a:p>
            <a:pPr algn="r" rtl="1">
              <a:buFont typeface="Wingdings" pitchFamily="2" charset="2"/>
              <a:buChar char="ü"/>
            </a:pPr>
            <a:r>
              <a:rPr lang="ar-SA" sz="3500" dirty="0" smtClean="0">
                <a:latin typeface="Monotype Koufi" pitchFamily="2" charset="-78"/>
                <a:ea typeface="Monotype Koufi" pitchFamily="2" charset="-78"/>
                <a:cs typeface="Monotype Koufi" pitchFamily="2" charset="-78"/>
              </a:rPr>
              <a:t>التعصب يكون للكتاب والسنة لا لحزب أوجماعة أو أمير. </a:t>
            </a:r>
          </a:p>
          <a:p>
            <a:pPr algn="r" rtl="1">
              <a:buFont typeface="Wingdings" pitchFamily="2" charset="2"/>
              <a:buChar char="ü"/>
            </a:pPr>
            <a:r>
              <a:rPr lang="ar-SA" sz="3500" dirty="0" smtClean="0">
                <a:latin typeface="Monotype Koufi" pitchFamily="2" charset="-78"/>
                <a:ea typeface="Monotype Koufi" pitchFamily="2" charset="-78"/>
                <a:cs typeface="Monotype Koufi" pitchFamily="2" charset="-78"/>
              </a:rPr>
              <a:t>البيعة والسمع والطاعة تكون للحاكم لا للحزب ولا الجماعة . </a:t>
            </a:r>
          </a:p>
          <a:p>
            <a:pPr algn="r" rtl="1">
              <a:buNone/>
            </a:pPr>
            <a:endParaRPr lang="en-US" sz="3500" dirty="0">
              <a:ea typeface="Monotype Koufi" pitchFamily="2" charset="-78"/>
              <a:cs typeface="Monotype Koufi" pitchFamily="2" charset="-78"/>
            </a:endParaRPr>
          </a:p>
        </p:txBody>
      </p:sp>
      <p:sp>
        <p:nvSpPr>
          <p:cNvPr id="5" name="عنصر نائب للتذييل 4"/>
          <p:cNvSpPr>
            <a:spLocks noGrp="1"/>
          </p:cNvSpPr>
          <p:nvPr>
            <p:ph type="ftr" sz="quarter" idx="11"/>
          </p:nvPr>
        </p:nvSpPr>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heel(1)">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heel(1)">
                                      <p:cBhvr>
                                        <p:cTn id="32" dur="20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heel(1)">
                                      <p:cBhvr>
                                        <p:cTn id="37" dur="20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wheel(1)">
                                      <p:cBhvr>
                                        <p:cTn id="42" dur="20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wheel(1)">
                                      <p:cBhvr>
                                        <p:cTn id="47" dur="20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wheel(1)">
                                      <p:cBhvr>
                                        <p:cTn id="52"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360040"/>
          </a:xfrm>
        </p:spPr>
        <p:txBody>
          <a:bodyPr>
            <a:normAutofit fontScale="90000"/>
          </a:bodyPr>
          <a:lstStyle/>
          <a:p>
            <a:endParaRPr lang="en-US" dirty="0"/>
          </a:p>
        </p:txBody>
      </p:sp>
      <p:sp>
        <p:nvSpPr>
          <p:cNvPr id="3" name="عنصر نائب للمحتوى 2"/>
          <p:cNvSpPr>
            <a:spLocks noGrp="1"/>
          </p:cNvSpPr>
          <p:nvPr>
            <p:ph idx="1"/>
          </p:nvPr>
        </p:nvSpPr>
        <p:spPr>
          <a:xfrm>
            <a:off x="0" y="0"/>
            <a:ext cx="9144000" cy="6858000"/>
          </a:xfrm>
          <a:blipFill dpi="0" rotWithShape="1">
            <a:blip r:embed="rId2">
              <a:extLst>
                <a:ext uri="{28A0092B-C50C-407E-A947-70E740481C1C}">
                  <a14:useLocalDpi xmlns:a14="http://schemas.microsoft.com/office/drawing/2010/main" val="0"/>
                </a:ext>
              </a:extLst>
            </a:blip>
            <a:srcRect/>
            <a:stretch>
              <a:fillRect/>
            </a:stretch>
          </a:blipFill>
        </p:spPr>
        <p:txBody>
          <a:bodyPr/>
          <a:lstStyle/>
          <a:p>
            <a:pPr algn="ctr" rtl="1">
              <a:buNone/>
            </a:pPr>
            <a:r>
              <a:rPr lang="ar-SA" dirty="0">
                <a:latin typeface="Monotype Koufi" pitchFamily="2" charset="-78"/>
                <a:ea typeface="Monotype Koufi" pitchFamily="2" charset="-78"/>
                <a:cs typeface="Monotype Koufi" pitchFamily="2" charset="-78"/>
              </a:rPr>
              <a:t>أهم مضار التحزب والجماعات </a:t>
            </a:r>
          </a:p>
          <a:p>
            <a:pPr algn="r" rtl="1">
              <a:buNone/>
            </a:pPr>
            <a:r>
              <a:rPr lang="ar-SA" dirty="0" smtClean="0">
                <a:latin typeface="Monotype Koufi" pitchFamily="2" charset="-78"/>
                <a:ea typeface="Monotype Koufi" pitchFamily="2" charset="-78"/>
                <a:cs typeface="Monotype Koufi" pitchFamily="2" charset="-78"/>
              </a:rPr>
              <a:t>1-الولاء والبراء يعقد للجماعة والحزب لا لله ولرسوله . </a:t>
            </a:r>
          </a:p>
          <a:p>
            <a:pPr algn="r" rtl="1">
              <a:buNone/>
            </a:pPr>
            <a:r>
              <a:rPr lang="ar-SA" dirty="0" smtClean="0">
                <a:latin typeface="Monotype Koufi" pitchFamily="2" charset="-78"/>
                <a:ea typeface="Monotype Koufi" pitchFamily="2" charset="-78"/>
                <a:cs typeface="Monotype Koufi" pitchFamily="2" charset="-78"/>
              </a:rPr>
              <a:t>2- المنتمي لجماعة يميز عن غيره من المسلمين،ويعقد له عقداً ليس لغيره . قال تعالى </a:t>
            </a:r>
            <a:r>
              <a:rPr lang="ar-SA" sz="3600" b="1" dirty="0" smtClean="0">
                <a:solidFill>
                  <a:srgbClr val="0070C0"/>
                </a:solidFill>
                <a:latin typeface="Andalus" pitchFamily="18" charset="-78"/>
                <a:cs typeface="Andalus" pitchFamily="18" charset="-78"/>
                <a:sym typeface="AGA Arabesque"/>
              </a:rPr>
              <a:t> </a:t>
            </a:r>
            <a:r>
              <a:rPr lang="ar-SA" sz="3600" b="1" dirty="0" smtClean="0">
                <a:solidFill>
                  <a:srgbClr val="0070C0"/>
                </a:solidFill>
                <a:latin typeface="Andalus" pitchFamily="18" charset="-78"/>
                <a:cs typeface="Andalus" pitchFamily="18" charset="-78"/>
              </a:rPr>
              <a:t>إِنَّمَا</a:t>
            </a:r>
            <a:r>
              <a:rPr lang="ar-SA" sz="3600" b="1" dirty="0">
                <a:solidFill>
                  <a:srgbClr val="0070C0"/>
                </a:solidFill>
                <a:latin typeface="Andalus" pitchFamily="18" charset="-78"/>
                <a:cs typeface="Andalus" pitchFamily="18" charset="-78"/>
              </a:rPr>
              <a:t> الْمُؤْمِنُونَ </a:t>
            </a:r>
            <a:r>
              <a:rPr lang="ar-SA" sz="3600" b="1" dirty="0" smtClean="0">
                <a:solidFill>
                  <a:srgbClr val="0070C0"/>
                </a:solidFill>
                <a:latin typeface="Andalus" pitchFamily="18" charset="-78"/>
                <a:cs typeface="Andalus" pitchFamily="18" charset="-78"/>
              </a:rPr>
              <a:t>إِخْوَةٌ</a:t>
            </a:r>
            <a:r>
              <a:rPr lang="ar-SA" b="1" dirty="0" smtClean="0">
                <a:solidFill>
                  <a:srgbClr val="0070C0"/>
                </a:solidFill>
                <a:latin typeface="Andalus" pitchFamily="18" charset="-78"/>
                <a:cs typeface="Andalus" pitchFamily="18" charset="-78"/>
                <a:sym typeface="AGA Arabesque"/>
              </a:rPr>
              <a:t></a:t>
            </a:r>
            <a:r>
              <a:rPr lang="ar-SA" dirty="0" smtClean="0">
                <a:latin typeface="Monotype Koufi" pitchFamily="2" charset="-78"/>
                <a:ea typeface="Monotype Koufi" pitchFamily="2" charset="-78"/>
                <a:cs typeface="Monotype Koufi" pitchFamily="2" charset="-78"/>
              </a:rPr>
              <a:t>. </a:t>
            </a:r>
          </a:p>
          <a:p>
            <a:pPr algn="r" rtl="1">
              <a:buNone/>
            </a:pPr>
            <a:r>
              <a:rPr lang="ar-SA" dirty="0" smtClean="0">
                <a:latin typeface="Monotype Koufi" pitchFamily="2" charset="-78"/>
                <a:ea typeface="Monotype Koufi" pitchFamily="2" charset="-78"/>
                <a:cs typeface="Monotype Koufi" pitchFamily="2" charset="-78"/>
              </a:rPr>
              <a:t>3-كثرة الجماعات بكثرة مناهجها يؤدي إلى تمزيق الأمة، وتوريث  المنازعات والشحناء والبغضاء وقال (</a:t>
            </a:r>
            <a:r>
              <a:rPr lang="ar-SA" dirty="0" smtClean="0">
                <a:solidFill>
                  <a:srgbClr val="00B0F0"/>
                </a:solidFill>
                <a:latin typeface="Monotype Koufi" pitchFamily="2" charset="-78"/>
                <a:ea typeface="Monotype Koufi" pitchFamily="2" charset="-78"/>
                <a:cs typeface="Monotype Koufi" pitchFamily="2" charset="-78"/>
                <a:sym typeface="AGA Arabesque"/>
              </a:rPr>
              <a:t></a:t>
            </a:r>
            <a:r>
              <a:rPr lang="ar-SA" dirty="0" smtClean="0">
                <a:latin typeface="Monotype Koufi" pitchFamily="2" charset="-78"/>
                <a:ea typeface="Monotype Koufi" pitchFamily="2" charset="-78"/>
                <a:cs typeface="Monotype Koufi" pitchFamily="2" charset="-78"/>
              </a:rPr>
              <a:t>) «إن الشيطان قد أيس أن يعبده المصلون في جزيرة العرب ،ولكن في التحريش بينهم». </a:t>
            </a:r>
          </a:p>
          <a:p>
            <a:pPr algn="r" rtl="1">
              <a:buNone/>
            </a:pPr>
            <a:r>
              <a:rPr lang="ar-SA" dirty="0" smtClean="0">
                <a:latin typeface="Monotype Koufi" pitchFamily="2" charset="-78"/>
                <a:ea typeface="Monotype Koufi" pitchFamily="2" charset="-78"/>
                <a:cs typeface="Monotype Koufi" pitchFamily="2" charset="-78"/>
              </a:rPr>
              <a:t>4-وجود جماعات إسلامية على أرض الدولة المسلمة يؤدي إلى </a:t>
            </a:r>
          </a:p>
          <a:p>
            <a:pPr algn="r" rtl="1">
              <a:buNone/>
            </a:pPr>
            <a:r>
              <a:rPr lang="ar-SA" dirty="0" smtClean="0">
                <a:latin typeface="Monotype Koufi" pitchFamily="2" charset="-78"/>
                <a:ea typeface="Monotype Koufi" pitchFamily="2" charset="-78"/>
                <a:cs typeface="Monotype Koufi" pitchFamily="2" charset="-78"/>
              </a:rPr>
              <a:t>التلاعب بأمر البيعة . </a:t>
            </a:r>
          </a:p>
          <a:p>
            <a:pPr algn="r" rtl="1">
              <a:buNone/>
            </a:pPr>
            <a:r>
              <a:rPr lang="ar-SA" dirty="0" smtClean="0">
                <a:latin typeface="Monotype Koufi" pitchFamily="2" charset="-78"/>
                <a:ea typeface="Monotype Koufi" pitchFamily="2" charset="-78"/>
                <a:cs typeface="Monotype Koufi" pitchFamily="2" charset="-78"/>
              </a:rPr>
              <a:t>5-تحجيم الإسلام بالتحزب</a:t>
            </a:r>
            <a:r>
              <a:rPr lang="ar-SA" dirty="0" smtClean="0">
                <a:solidFill>
                  <a:schemeClr val="tx2">
                    <a:lumMod val="60000"/>
                    <a:lumOff val="40000"/>
                  </a:schemeClr>
                </a:solidFill>
                <a:latin typeface="Monotype Koufi" pitchFamily="2" charset="-78"/>
                <a:ea typeface="Monotype Koufi" pitchFamily="2" charset="-78"/>
                <a:cs typeface="Monotype Koufi" pitchFamily="2" charset="-78"/>
              </a:rPr>
              <a:t> . </a:t>
            </a:r>
            <a:endParaRPr lang="en-US" dirty="0">
              <a:solidFill>
                <a:schemeClr val="tx2">
                  <a:lumMod val="60000"/>
                  <a:lumOff val="40000"/>
                </a:schemeClr>
              </a:solidFill>
              <a:ea typeface="Monotype Koufi" pitchFamily="2" charset="-78"/>
              <a:cs typeface="Monotype Koufi" pitchFamily="2" charset="-78"/>
            </a:endParaRPr>
          </a:p>
        </p:txBody>
      </p:sp>
      <p:sp>
        <p:nvSpPr>
          <p:cNvPr id="5" name="عنصر نائب للتذييل 4"/>
          <p:cNvSpPr>
            <a:spLocks noGrp="1"/>
          </p:cNvSpPr>
          <p:nvPr>
            <p:ph type="ftr" sz="quarter" idx="11"/>
          </p:nvPr>
        </p:nvSpPr>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ppt_w</p:attrName>
                                        </p:attrNameLst>
                                      </p:cBhvr>
                                      <p:tavLst>
                                        <p:tav tm="0" fmla="#ppt_w*sin(2.5*pi*$)">
                                          <p:val>
                                            <p:fltVal val="0"/>
                                          </p:val>
                                        </p:tav>
                                        <p:tav tm="100000">
                                          <p:val>
                                            <p:fltVal val="1"/>
                                          </p:val>
                                        </p:tav>
                                      </p:tavLst>
                                    </p:anim>
                                    <p:anim calcmode="lin" valueType="num">
                                      <p:cBhvr>
                                        <p:cTn id="9" dur="2000" fill="hold"/>
                                        <p:tgtEl>
                                          <p:spTgt spid="3">
                                            <p:bg/>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anim calcmode="lin" valueType="num">
                                      <p:cBhvr>
                                        <p:cTn id="15"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anim calcmode="lin" valueType="num">
                                      <p:cBhvr>
                                        <p:cTn id="22"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2000"/>
                                        <p:tgtEl>
                                          <p:spTgt spid="3">
                                            <p:txEl>
                                              <p:pRg st="2" end="2"/>
                                            </p:txEl>
                                          </p:spTgt>
                                        </p:tgtEl>
                                      </p:cBhvr>
                                    </p:animEffect>
                                    <p:anim calcmode="lin" valueType="num">
                                      <p:cBhvr>
                                        <p:cTn id="29"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2000"/>
                                        <p:tgtEl>
                                          <p:spTgt spid="3">
                                            <p:txEl>
                                              <p:pRg st="3" end="3"/>
                                            </p:txEl>
                                          </p:spTgt>
                                        </p:tgtEl>
                                      </p:cBhvr>
                                    </p:animEffect>
                                    <p:anim calcmode="lin" valueType="num">
                                      <p:cBhvr>
                                        <p:cTn id="36"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7"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2000"/>
                                        <p:tgtEl>
                                          <p:spTgt spid="3">
                                            <p:txEl>
                                              <p:pRg st="4" end="4"/>
                                            </p:txEl>
                                          </p:spTgt>
                                        </p:tgtEl>
                                      </p:cBhvr>
                                    </p:animEffect>
                                    <p:anim calcmode="lin" valueType="num">
                                      <p:cBhvr>
                                        <p:cTn id="43"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44"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45"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2000"/>
                                        <p:tgtEl>
                                          <p:spTgt spid="3">
                                            <p:txEl>
                                              <p:pRg st="5" end="5"/>
                                            </p:txEl>
                                          </p:spTgt>
                                        </p:tgtEl>
                                      </p:cBhvr>
                                    </p:animEffect>
                                    <p:anim calcmode="lin" valueType="num">
                                      <p:cBhvr>
                                        <p:cTn id="50"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51"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45"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2000"/>
                                        <p:tgtEl>
                                          <p:spTgt spid="3">
                                            <p:txEl>
                                              <p:pRg st="6" end="6"/>
                                            </p:txEl>
                                          </p:spTgt>
                                        </p:tgtEl>
                                      </p:cBhvr>
                                    </p:animEffect>
                                    <p:anim calcmode="lin" valueType="num">
                                      <p:cBhvr>
                                        <p:cTn id="57"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58" dur="2000" fill="hold"/>
                                        <p:tgtEl>
                                          <p:spTgt spid="3">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315416"/>
            <a:ext cx="8229600" cy="72008"/>
          </a:xfrm>
        </p:spPr>
        <p:txBody>
          <a:bodyPr>
            <a:normAutofit fontScale="90000"/>
          </a:bodyPr>
          <a:lstStyle/>
          <a:p>
            <a:endParaRPr lang="en-US" dirty="0"/>
          </a:p>
        </p:txBody>
      </p:sp>
      <p:sp>
        <p:nvSpPr>
          <p:cNvPr id="3" name="عنصر نائب للمحتوى 2"/>
          <p:cNvSpPr>
            <a:spLocks noGrp="1"/>
          </p:cNvSpPr>
          <p:nvPr>
            <p:ph idx="1"/>
          </p:nvPr>
        </p:nvSpPr>
        <p:spPr>
          <a:xfrm>
            <a:off x="0" y="0"/>
            <a:ext cx="9144000" cy="6858000"/>
          </a:xfrm>
          <a:blipFill dpi="0" rotWithShape="1">
            <a:blip r:embed="rId2">
              <a:extLst>
                <a:ext uri="{28A0092B-C50C-407E-A947-70E740481C1C}">
                  <a14:useLocalDpi xmlns:a14="http://schemas.microsoft.com/office/drawing/2010/main" val="0"/>
                </a:ext>
              </a:extLst>
            </a:blip>
            <a:srcRect/>
            <a:stretch>
              <a:fillRect/>
            </a:stretch>
          </a:blipFill>
        </p:spPr>
        <p:txBody>
          <a:bodyPr/>
          <a:lstStyle/>
          <a:p>
            <a:pPr algn="r" rtl="1">
              <a:buNone/>
            </a:pPr>
            <a:endParaRPr lang="ar-SA" dirty="0" smtClean="0">
              <a:latin typeface="Monotype Koufi" pitchFamily="2" charset="-78"/>
              <a:ea typeface="Monotype Koufi" pitchFamily="2" charset="-78"/>
              <a:cs typeface="Monotype Koufi" pitchFamily="2" charset="-78"/>
            </a:endParaRPr>
          </a:p>
          <a:p>
            <a:pPr algn="r" rtl="1">
              <a:buNone/>
            </a:pPr>
            <a:endParaRPr lang="ar-SA" dirty="0">
              <a:latin typeface="Monotype Koufi" pitchFamily="2" charset="-78"/>
              <a:ea typeface="Monotype Koufi" pitchFamily="2" charset="-78"/>
              <a:cs typeface="Monotype Koufi" pitchFamily="2" charset="-78"/>
            </a:endParaRPr>
          </a:p>
          <a:p>
            <a:pPr algn="r" rtl="1">
              <a:buNone/>
            </a:pPr>
            <a:r>
              <a:rPr lang="ar-SA" dirty="0" smtClean="0">
                <a:latin typeface="Monotype Koufi" pitchFamily="2" charset="-78"/>
                <a:ea typeface="Monotype Koufi" pitchFamily="2" charset="-78"/>
                <a:cs typeface="Monotype Koufi" pitchFamily="2" charset="-78"/>
              </a:rPr>
              <a:t>6-في التحزب تسليم بأراء الجماعة والدعوة إليها وسد منافذ النقد . </a:t>
            </a:r>
          </a:p>
          <a:p>
            <a:pPr algn="r" rtl="1">
              <a:buNone/>
            </a:pPr>
            <a:r>
              <a:rPr lang="ar-SA" dirty="0" smtClean="0">
                <a:latin typeface="Monotype Koufi" pitchFamily="2" charset="-78"/>
                <a:ea typeface="Monotype Koufi" pitchFamily="2" charset="-78"/>
                <a:cs typeface="Monotype Koufi" pitchFamily="2" charset="-78"/>
              </a:rPr>
              <a:t>7- ونتيجة للتحزب نشأت جماعات مسلحة . </a:t>
            </a:r>
          </a:p>
          <a:p>
            <a:pPr algn="r" rtl="1">
              <a:buNone/>
            </a:pPr>
            <a:r>
              <a:rPr lang="ar-SA" dirty="0" smtClean="0">
                <a:latin typeface="Monotype Koufi" pitchFamily="2" charset="-78"/>
                <a:ea typeface="Monotype Koufi" pitchFamily="2" charset="-78"/>
                <a:cs typeface="Monotype Koufi" pitchFamily="2" charset="-78"/>
              </a:rPr>
              <a:t>8- أنقسام الجماعت على نفسها ،يزيد في تمزيق شملها وإنهاك قوتها . </a:t>
            </a:r>
          </a:p>
          <a:p>
            <a:pPr algn="r" rtl="1">
              <a:buNone/>
            </a:pPr>
            <a:r>
              <a:rPr lang="ar-SA" dirty="0" smtClean="0">
                <a:latin typeface="Monotype Koufi" pitchFamily="2" charset="-78"/>
                <a:ea typeface="Monotype Koufi" pitchFamily="2" charset="-78"/>
                <a:cs typeface="Monotype Koufi" pitchFamily="2" charset="-78"/>
              </a:rPr>
              <a:t>9- ونتيجة للتحزب نشأ الفكر التكفيري . </a:t>
            </a:r>
          </a:p>
          <a:p>
            <a:pPr algn="r" rtl="1">
              <a:buNone/>
            </a:pPr>
            <a:endParaRPr lang="en-US" dirty="0"/>
          </a:p>
        </p:txBody>
      </p:sp>
      <p:sp>
        <p:nvSpPr>
          <p:cNvPr id="5" name="عنصر نائب للتذييل 4"/>
          <p:cNvSpPr>
            <a:spLocks noGrp="1"/>
          </p:cNvSpPr>
          <p:nvPr>
            <p:ph type="ftr" sz="quarter" idx="11"/>
          </p:nvPr>
        </p:nvSpPr>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15416"/>
            <a:ext cx="8229600" cy="144016"/>
          </a:xfrm>
        </p:spPr>
        <p:txBody>
          <a:bodyPr>
            <a:normAutofit fontScale="90000"/>
          </a:bodyPr>
          <a:lstStyle/>
          <a:p>
            <a:endParaRPr lang="en-US" dirty="0"/>
          </a:p>
        </p:txBody>
      </p:sp>
      <p:sp>
        <p:nvSpPr>
          <p:cNvPr id="3" name="عنصر نائب للمحتوى 2"/>
          <p:cNvSpPr>
            <a:spLocks noGrp="1"/>
          </p:cNvSpPr>
          <p:nvPr>
            <p:ph idx="1"/>
          </p:nvPr>
        </p:nvSpPr>
        <p:spPr>
          <a:xfrm>
            <a:off x="0" y="0"/>
            <a:ext cx="9144000" cy="6858000"/>
          </a:xfrm>
          <a:blipFill dpi="0" rotWithShape="1">
            <a:blip r:embed="rId2">
              <a:extLst>
                <a:ext uri="{28A0092B-C50C-407E-A947-70E740481C1C}">
                  <a14:useLocalDpi xmlns:a14="http://schemas.microsoft.com/office/drawing/2010/main" val="0"/>
                </a:ext>
              </a:extLst>
            </a:blip>
            <a:srcRect/>
            <a:stretch>
              <a:fillRect/>
            </a:stretch>
          </a:blipFill>
        </p:spPr>
        <p:txBody>
          <a:bodyPr/>
          <a:lstStyle/>
          <a:p>
            <a:pPr algn="ctr" rtl="1">
              <a:buNone/>
            </a:pPr>
            <a:r>
              <a:rPr lang="ar-SA" dirty="0">
                <a:latin typeface="Monotype Koufi" pitchFamily="2" charset="-78"/>
                <a:ea typeface="Monotype Koufi" pitchFamily="2" charset="-78"/>
                <a:cs typeface="Monotype Koufi" pitchFamily="2" charset="-78"/>
              </a:rPr>
              <a:t>ثانياً : أهل الذمة </a:t>
            </a:r>
          </a:p>
          <a:p>
            <a:pPr algn="r" rtl="1">
              <a:buNone/>
            </a:pPr>
            <a:r>
              <a:rPr lang="ar-SA" dirty="0" smtClean="0">
                <a:solidFill>
                  <a:srgbClr val="C00000"/>
                </a:solidFill>
                <a:latin typeface="Monotype Koufi" pitchFamily="2" charset="-78"/>
                <a:ea typeface="Monotype Koufi" pitchFamily="2" charset="-78"/>
                <a:cs typeface="Monotype Koufi" pitchFamily="2" charset="-78"/>
              </a:rPr>
              <a:t>الذمة </a:t>
            </a:r>
            <a:r>
              <a:rPr lang="ar-SA" dirty="0" smtClean="0">
                <a:latin typeface="Monotype Koufi" pitchFamily="2" charset="-78"/>
                <a:ea typeface="Monotype Koufi" pitchFamily="2" charset="-78"/>
                <a:cs typeface="Monotype Koufi" pitchFamily="2" charset="-78"/>
              </a:rPr>
              <a:t>:هي العهد والأمان والضمان . </a:t>
            </a:r>
          </a:p>
          <a:p>
            <a:pPr algn="r" rtl="1">
              <a:buNone/>
            </a:pPr>
            <a:r>
              <a:rPr lang="ar-SA" dirty="0" smtClean="0">
                <a:solidFill>
                  <a:srgbClr val="C00000"/>
                </a:solidFill>
                <a:latin typeface="Monotype Koufi" pitchFamily="2" charset="-78"/>
                <a:ea typeface="Monotype Koufi" pitchFamily="2" charset="-78"/>
                <a:cs typeface="Monotype Koufi" pitchFamily="2" charset="-78"/>
              </a:rPr>
              <a:t>أهل الذمة هم </a:t>
            </a:r>
            <a:r>
              <a:rPr lang="ar-SA" dirty="0" smtClean="0">
                <a:latin typeface="Monotype Koufi" pitchFamily="2" charset="-78"/>
                <a:ea typeface="Monotype Koufi" pitchFamily="2" charset="-78"/>
                <a:cs typeface="Monotype Koufi" pitchFamily="2" charset="-78"/>
              </a:rPr>
              <a:t>:اليهود ،النصارى ،المجوس وغيرهم ممن يعيش في </a:t>
            </a:r>
          </a:p>
          <a:p>
            <a:pPr algn="r" rtl="1">
              <a:buNone/>
            </a:pPr>
            <a:r>
              <a:rPr lang="ar-SA" dirty="0" smtClean="0">
                <a:latin typeface="Monotype Koufi" pitchFamily="2" charset="-78"/>
                <a:ea typeface="Monotype Koufi" pitchFamily="2" charset="-78"/>
                <a:cs typeface="Monotype Koufi" pitchFamily="2" charset="-78"/>
              </a:rPr>
              <a:t>الدولة الإسلامية . </a:t>
            </a:r>
          </a:p>
          <a:p>
            <a:pPr algn="r" rtl="1">
              <a:buNone/>
            </a:pPr>
            <a:r>
              <a:rPr lang="ar-SA" dirty="0" smtClean="0">
                <a:latin typeface="Monotype Koufi" pitchFamily="2" charset="-78"/>
                <a:ea typeface="Monotype Koufi" pitchFamily="2" charset="-78"/>
                <a:cs typeface="Monotype Koufi" pitchFamily="2" charset="-78"/>
              </a:rPr>
              <a:t>يشترط إلتزام أهل الذمة بأحكام النظام الإسلامي ،على أن يدفعوا </a:t>
            </a:r>
          </a:p>
          <a:p>
            <a:pPr algn="r" rtl="1">
              <a:buNone/>
            </a:pPr>
            <a:r>
              <a:rPr lang="ar-SA" dirty="0" smtClean="0">
                <a:latin typeface="Monotype Koufi" pitchFamily="2" charset="-78"/>
                <a:ea typeface="Monotype Koufi" pitchFamily="2" charset="-78"/>
                <a:cs typeface="Monotype Koufi" pitchFamily="2" charset="-78"/>
              </a:rPr>
              <a:t>الجزية نظير حمايتهم والدفاع عنهم .  </a:t>
            </a:r>
            <a:endParaRPr lang="en-US" dirty="0">
              <a:ea typeface="Monotype Koufi" pitchFamily="2" charset="-78"/>
              <a:cs typeface="Monotype Koufi" pitchFamily="2" charset="-78"/>
            </a:endParaRPr>
          </a:p>
        </p:txBody>
      </p:sp>
      <p:sp>
        <p:nvSpPr>
          <p:cNvPr id="5" name="عنصر نائب للتذييل 4"/>
          <p:cNvSpPr>
            <a:spLocks noGrp="1"/>
          </p:cNvSpPr>
          <p:nvPr>
            <p:ph type="ftr" sz="quarter" idx="11"/>
          </p:nvPr>
        </p:nvSpPr>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531440"/>
            <a:ext cx="8229600" cy="432048"/>
          </a:xfrm>
        </p:spPr>
        <p:txBody>
          <a:bodyPr>
            <a:normAutofit fontScale="90000"/>
          </a:bodyPr>
          <a:lstStyle/>
          <a:p>
            <a:endParaRPr lang="en-US" dirty="0"/>
          </a:p>
        </p:txBody>
      </p:sp>
      <p:sp>
        <p:nvSpPr>
          <p:cNvPr id="3" name="عنصر نائب للمحتوى 2"/>
          <p:cNvSpPr>
            <a:spLocks noGrp="1"/>
          </p:cNvSpPr>
          <p:nvPr>
            <p:ph idx="1"/>
          </p:nvPr>
        </p:nvSpPr>
        <p:spPr>
          <a:xfrm>
            <a:off x="0" y="0"/>
            <a:ext cx="9144000" cy="6858000"/>
          </a:xfrm>
          <a:blipFill dpi="0" rotWithShape="1">
            <a:blip r:embed="rId2">
              <a:extLst>
                <a:ext uri="{28A0092B-C50C-407E-A947-70E740481C1C}">
                  <a14:useLocalDpi xmlns:a14="http://schemas.microsoft.com/office/drawing/2010/main" val="0"/>
                </a:ext>
              </a:extLst>
            </a:blip>
            <a:srcRect/>
            <a:stretch>
              <a:fillRect/>
            </a:stretch>
          </a:blipFill>
        </p:spPr>
        <p:txBody>
          <a:bodyPr/>
          <a:lstStyle/>
          <a:p>
            <a:pPr algn="ctr" rtl="1">
              <a:buNone/>
            </a:pPr>
            <a:r>
              <a:rPr lang="ar-SA" dirty="0">
                <a:solidFill>
                  <a:srgbClr val="C00000"/>
                </a:solidFill>
                <a:latin typeface="Monotype Koufi" pitchFamily="2" charset="-78"/>
                <a:ea typeface="Monotype Koufi" pitchFamily="2" charset="-78"/>
                <a:cs typeface="Monotype Koufi" pitchFamily="2" charset="-78"/>
              </a:rPr>
              <a:t>متى ينتقض عهد الذمة </a:t>
            </a:r>
            <a:r>
              <a:rPr lang="ar-SA" dirty="0">
                <a:latin typeface="Monotype Koufi" pitchFamily="2" charset="-78"/>
                <a:ea typeface="Monotype Koufi" pitchFamily="2" charset="-78"/>
                <a:cs typeface="Monotype Koufi" pitchFamily="2" charset="-78"/>
              </a:rPr>
              <a:t>؟ </a:t>
            </a:r>
          </a:p>
          <a:p>
            <a:pPr algn="r" rtl="1">
              <a:buNone/>
            </a:pPr>
            <a:r>
              <a:rPr lang="ar-SA" dirty="0" smtClean="0">
                <a:solidFill>
                  <a:srgbClr val="00B050"/>
                </a:solidFill>
                <a:latin typeface="Monotype Koufi" pitchFamily="2" charset="-78"/>
                <a:ea typeface="Monotype Koufi" pitchFamily="2" charset="-78"/>
                <a:cs typeface="Monotype Koufi" pitchFamily="2" charset="-78"/>
              </a:rPr>
              <a:t>بقتال أهل الذمة للمسلمين،أو المعاونة عليه بدلالة الأعداء على عورات المسلمين أو مكاتبتهم،أو الإمتناع عن التزام أحكام النظام الإسلامي أو فتنة المسلم عن دينه،أو التعدي بقتل أو فاحشة أو قطع الطريق أو التجسس أو سب الدين. </a:t>
            </a:r>
          </a:p>
          <a:p>
            <a:pPr algn="r" rtl="1">
              <a:buNone/>
            </a:pPr>
            <a:endParaRPr lang="ar-SA" dirty="0" smtClean="0">
              <a:latin typeface="Monotype Koufi" pitchFamily="2" charset="-78"/>
              <a:ea typeface="Monotype Koufi" pitchFamily="2" charset="-78"/>
              <a:cs typeface="Monotype Koufi" pitchFamily="2" charset="-78"/>
            </a:endParaRPr>
          </a:p>
          <a:p>
            <a:pPr algn="r" rtl="1">
              <a:buNone/>
            </a:pPr>
            <a:r>
              <a:rPr lang="ar-SA" dirty="0" smtClean="0">
                <a:latin typeface="Monotype Koufi" pitchFamily="2" charset="-78"/>
                <a:ea typeface="Monotype Koufi" pitchFamily="2" charset="-78"/>
                <a:cs typeface="Monotype Koufi" pitchFamily="2" charset="-78"/>
              </a:rPr>
              <a:t>لا ينتقض عهد الذمة بالاتي :- </a:t>
            </a:r>
          </a:p>
          <a:p>
            <a:pPr marL="514350" indent="-514350" algn="r" rtl="1">
              <a:buFont typeface="+mj-lt"/>
              <a:buAutoNum type="arabicPeriod"/>
            </a:pPr>
            <a:r>
              <a:rPr lang="ar-SA" dirty="0" smtClean="0">
                <a:solidFill>
                  <a:srgbClr val="0070C0"/>
                </a:solidFill>
                <a:latin typeface="Monotype Koufi" pitchFamily="2" charset="-78"/>
                <a:ea typeface="Monotype Koufi" pitchFamily="2" charset="-78"/>
                <a:cs typeface="Monotype Koufi" pitchFamily="2" charset="-78"/>
              </a:rPr>
              <a:t>إظهار الخمر. </a:t>
            </a:r>
          </a:p>
          <a:p>
            <a:pPr marL="514350" indent="-514350" algn="r" rtl="1">
              <a:buFont typeface="+mj-lt"/>
              <a:buAutoNum type="arabicPeriod"/>
            </a:pPr>
            <a:r>
              <a:rPr lang="ar-SA" dirty="0" smtClean="0">
                <a:solidFill>
                  <a:srgbClr val="0070C0"/>
                </a:solidFill>
                <a:latin typeface="Monotype Koufi" pitchFamily="2" charset="-78"/>
                <a:ea typeface="Monotype Koufi" pitchFamily="2" charset="-78"/>
                <a:cs typeface="Monotype Koufi" pitchFamily="2" charset="-78"/>
              </a:rPr>
              <a:t>ما يعتقدونه في المسيح.</a:t>
            </a:r>
          </a:p>
          <a:p>
            <a:pPr marL="514350" indent="-514350" algn="r" rtl="1">
              <a:buFont typeface="+mj-lt"/>
              <a:buAutoNum type="arabicPeriod"/>
            </a:pPr>
            <a:r>
              <a:rPr lang="ar-SA" dirty="0" smtClean="0">
                <a:solidFill>
                  <a:srgbClr val="0070C0"/>
                </a:solidFill>
                <a:latin typeface="Monotype Koufi" pitchFamily="2" charset="-78"/>
                <a:ea typeface="Monotype Koufi" pitchFamily="2" charset="-78"/>
                <a:cs typeface="Monotype Koufi" pitchFamily="2" charset="-78"/>
              </a:rPr>
              <a:t>نقض عقد الذمة من البعض ليس نقضاً من الباقين .</a:t>
            </a:r>
            <a:endParaRPr lang="en-US" dirty="0">
              <a:solidFill>
                <a:srgbClr val="0070C0"/>
              </a:solidFill>
              <a:ea typeface="Monotype Koufi" pitchFamily="2" charset="-78"/>
              <a:cs typeface="Monotype Koufi" pitchFamily="2" charset="-78"/>
            </a:endParaRPr>
          </a:p>
        </p:txBody>
      </p:sp>
      <p:sp>
        <p:nvSpPr>
          <p:cNvPr id="5" name="عنصر نائب للتذييل 4"/>
          <p:cNvSpPr>
            <a:spLocks noGrp="1"/>
          </p:cNvSpPr>
          <p:nvPr>
            <p:ph type="ftr" sz="quarter" idx="11"/>
          </p:nvPr>
        </p:nvSpPr>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87424"/>
            <a:ext cx="8229600" cy="387424"/>
          </a:xfrm>
        </p:spPr>
        <p:txBody>
          <a:bodyPr>
            <a:normAutofit fontScale="90000"/>
          </a:bodyPr>
          <a:lstStyle/>
          <a:p>
            <a:endParaRPr lang="en-US" dirty="0"/>
          </a:p>
        </p:txBody>
      </p:sp>
      <p:sp>
        <p:nvSpPr>
          <p:cNvPr id="3" name="عنصر نائب للمحتوى 2"/>
          <p:cNvSpPr>
            <a:spLocks noGrp="1"/>
          </p:cNvSpPr>
          <p:nvPr>
            <p:ph idx="1"/>
          </p:nvPr>
        </p:nvSpPr>
        <p:spPr>
          <a:xfrm>
            <a:off x="0" y="0"/>
            <a:ext cx="9144000" cy="6858000"/>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pPr algn="ctr" rtl="1">
              <a:buNone/>
            </a:pPr>
            <a:r>
              <a:rPr lang="ar-SA" dirty="0" smtClean="0">
                <a:solidFill>
                  <a:srgbClr val="C00000"/>
                </a:solidFill>
                <a:latin typeface="Monotype Koufi" pitchFamily="2" charset="-78"/>
                <a:ea typeface="Monotype Koufi" pitchFamily="2" charset="-78"/>
                <a:cs typeface="Monotype Koufi" pitchFamily="2" charset="-78"/>
              </a:rPr>
              <a:t>حقوق </a:t>
            </a:r>
            <a:r>
              <a:rPr lang="ar-SA" dirty="0">
                <a:solidFill>
                  <a:srgbClr val="C00000"/>
                </a:solidFill>
                <a:latin typeface="Monotype Koufi" pitchFamily="2" charset="-78"/>
                <a:ea typeface="Monotype Koufi" pitchFamily="2" charset="-78"/>
                <a:cs typeface="Monotype Koufi" pitchFamily="2" charset="-78"/>
              </a:rPr>
              <a:t>أهل الذمة</a:t>
            </a:r>
            <a:endParaRPr lang="ar-SA" dirty="0" smtClean="0">
              <a:solidFill>
                <a:srgbClr val="C00000"/>
              </a:solidFill>
              <a:latin typeface="Monotype Koufi" pitchFamily="2" charset="-78"/>
              <a:ea typeface="Monotype Koufi" pitchFamily="2" charset="-78"/>
              <a:cs typeface="Monotype Koufi" pitchFamily="2" charset="-78"/>
            </a:endParaRPr>
          </a:p>
          <a:p>
            <a:pPr algn="r" rtl="1">
              <a:buNone/>
            </a:pPr>
            <a:r>
              <a:rPr lang="ar-SA" dirty="0">
                <a:latin typeface="Monotype Koufi" pitchFamily="2" charset="-78"/>
                <a:ea typeface="Monotype Koufi" pitchFamily="2" charset="-78"/>
                <a:cs typeface="Monotype Koufi" pitchFamily="2" charset="-78"/>
              </a:rPr>
              <a:t>1</a:t>
            </a:r>
            <a:r>
              <a:rPr lang="ar-SA" dirty="0" smtClean="0">
                <a:latin typeface="Monotype Koufi" pitchFamily="2" charset="-78"/>
                <a:ea typeface="Monotype Koufi" pitchFamily="2" charset="-78"/>
                <a:cs typeface="Monotype Koufi" pitchFamily="2" charset="-78"/>
              </a:rPr>
              <a:t>-الوفاء لهم بعقد الذمة قال </a:t>
            </a:r>
            <a:r>
              <a:rPr lang="ar-SA" dirty="0" err="1" smtClean="0">
                <a:latin typeface="Monotype Koufi" pitchFamily="2" charset="-78"/>
                <a:ea typeface="Monotype Koufi" pitchFamily="2" charset="-78"/>
                <a:cs typeface="Monotype Koufi" pitchFamily="2" charset="-78"/>
              </a:rPr>
              <a:t>تعالى</a:t>
            </a:r>
            <a:r>
              <a:rPr lang="ar-SA" b="1" dirty="0" err="1" smtClean="0">
                <a:solidFill>
                  <a:srgbClr val="0070C0"/>
                </a:solidFill>
                <a:latin typeface="Andalus" pitchFamily="18" charset="-78"/>
                <a:cs typeface="Andalus" pitchFamily="18" charset="-78"/>
                <a:sym typeface="AGA Arabesque"/>
              </a:rPr>
              <a:t></a:t>
            </a:r>
            <a:r>
              <a:rPr lang="ar-SA" dirty="0" err="1" smtClean="0">
                <a:solidFill>
                  <a:srgbClr val="0070C0"/>
                </a:solidFill>
                <a:latin typeface="Andalus" pitchFamily="18" charset="-78"/>
                <a:cs typeface="Andalus" pitchFamily="18" charset="-78"/>
              </a:rPr>
              <a:t>وَأَوْفُوا</a:t>
            </a:r>
            <a:r>
              <a:rPr lang="ar-SA" dirty="0">
                <a:solidFill>
                  <a:srgbClr val="0070C0"/>
                </a:solidFill>
                <a:latin typeface="Andalus" pitchFamily="18" charset="-78"/>
                <a:cs typeface="Andalus" pitchFamily="18" charset="-78"/>
              </a:rPr>
              <a:t> بِعَهْدِ اللَّهِ إِذَا </a:t>
            </a:r>
            <a:r>
              <a:rPr lang="ar-SA" dirty="0" smtClean="0">
                <a:solidFill>
                  <a:srgbClr val="0070C0"/>
                </a:solidFill>
                <a:latin typeface="Andalus" pitchFamily="18" charset="-78"/>
                <a:cs typeface="Andalus" pitchFamily="18" charset="-78"/>
              </a:rPr>
              <a:t>عَاهَدْتُمْ </a:t>
            </a:r>
            <a:r>
              <a:rPr lang="ar-SA" b="1" dirty="0">
                <a:solidFill>
                  <a:srgbClr val="0070C0"/>
                </a:solidFill>
                <a:latin typeface="Andalus" pitchFamily="18" charset="-78"/>
                <a:cs typeface="Andalus" pitchFamily="18" charset="-78"/>
                <a:sym typeface="AGA Arabesque"/>
              </a:rPr>
              <a:t> </a:t>
            </a:r>
            <a:r>
              <a:rPr lang="ar-SA" sz="1800" dirty="0" smtClean="0">
                <a:latin typeface="Monotype Koufi" pitchFamily="2" charset="-78"/>
                <a:ea typeface="Monotype Koufi" pitchFamily="2" charset="-78"/>
                <a:cs typeface="Monotype Koufi" pitchFamily="2" charset="-78"/>
              </a:rPr>
              <a:t>النحل91</a:t>
            </a:r>
          </a:p>
          <a:p>
            <a:pPr algn="r" rtl="1">
              <a:buNone/>
            </a:pPr>
            <a:r>
              <a:rPr lang="ar-SA" dirty="0" smtClean="0">
                <a:latin typeface="Monotype Koufi" pitchFamily="2" charset="-78"/>
                <a:ea typeface="Monotype Koufi" pitchFamily="2" charset="-78"/>
                <a:cs typeface="Monotype Koufi" pitchFamily="2" charset="-78"/>
              </a:rPr>
              <a:t>2-عدم إكراههم على دخول الإسلام قال تعالى </a:t>
            </a:r>
            <a:r>
              <a:rPr lang="ar-SA" b="1" dirty="0" smtClean="0">
                <a:solidFill>
                  <a:srgbClr val="0070C0"/>
                </a:solidFill>
                <a:latin typeface="Andalus" pitchFamily="18" charset="-78"/>
                <a:cs typeface="Andalus" pitchFamily="18" charset="-78"/>
                <a:sym typeface="AGA Arabesque"/>
              </a:rPr>
              <a:t></a:t>
            </a:r>
            <a:r>
              <a:rPr lang="ar-SA" b="1" dirty="0">
                <a:latin typeface="Andalus" pitchFamily="18" charset="-78"/>
                <a:cs typeface="Andalus" pitchFamily="18" charset="-78"/>
              </a:rPr>
              <a:t> لا إِكْراهَ فِي الدِّينِ قَدْ تَبَيَّنَ الرُّشْدُ مِنَ </a:t>
            </a:r>
            <a:r>
              <a:rPr lang="ar-SA" b="1" dirty="0" smtClean="0">
                <a:latin typeface="Andalus" pitchFamily="18" charset="-78"/>
                <a:cs typeface="Andalus" pitchFamily="18" charset="-78"/>
              </a:rPr>
              <a:t>الْغَيِّ</a:t>
            </a:r>
            <a:r>
              <a:rPr lang="ar-SA" b="1" dirty="0" smtClean="0">
                <a:solidFill>
                  <a:srgbClr val="0070C0"/>
                </a:solidFill>
                <a:latin typeface="Andalus" pitchFamily="18" charset="-78"/>
                <a:cs typeface="Andalus" pitchFamily="18" charset="-78"/>
                <a:sym typeface="AGA Arabesque"/>
              </a:rPr>
              <a:t></a:t>
            </a:r>
            <a:r>
              <a:rPr lang="ar-SA" b="1" dirty="0" smtClean="0">
                <a:latin typeface="Andalus" pitchFamily="18" charset="-78"/>
                <a:cs typeface="Andalus" pitchFamily="18" charset="-78"/>
              </a:rPr>
              <a:t> </a:t>
            </a:r>
            <a:r>
              <a:rPr lang="ar-SA" sz="1800" b="1" dirty="0" smtClean="0">
                <a:latin typeface="Andalus" pitchFamily="18" charset="-78"/>
                <a:cs typeface="Andalus" pitchFamily="18" charset="-78"/>
              </a:rPr>
              <a:t>البقرة 256</a:t>
            </a:r>
            <a:endParaRPr lang="ar-SA" b="1" dirty="0" smtClean="0">
              <a:latin typeface="Andalus" pitchFamily="18" charset="-78"/>
              <a:cs typeface="Andalus" pitchFamily="18" charset="-78"/>
            </a:endParaRPr>
          </a:p>
          <a:p>
            <a:pPr algn="r" rtl="1">
              <a:buNone/>
            </a:pPr>
            <a:r>
              <a:rPr lang="ar-SA" dirty="0" smtClean="0">
                <a:latin typeface="Monotype Koufi" pitchFamily="2" charset="-78"/>
                <a:ea typeface="Monotype Koufi" pitchFamily="2" charset="-78"/>
                <a:cs typeface="Monotype Koufi" pitchFamily="2" charset="-78"/>
              </a:rPr>
              <a:t>3-عدم التعرض لكنائسهم،ولا لخمورهم وخنازيرهم مالم يظهروها . </a:t>
            </a:r>
          </a:p>
          <a:p>
            <a:pPr algn="r" rtl="1">
              <a:buNone/>
            </a:pPr>
            <a:r>
              <a:rPr lang="ar-SA" dirty="0" smtClean="0">
                <a:latin typeface="Monotype Koufi" pitchFamily="2" charset="-78"/>
                <a:ea typeface="Monotype Koufi" pitchFamily="2" charset="-78"/>
                <a:cs typeface="Monotype Koufi" pitchFamily="2" charset="-78"/>
              </a:rPr>
              <a:t>4- تحريم دمائهم وأموالهم . </a:t>
            </a:r>
          </a:p>
          <a:p>
            <a:pPr algn="r" rtl="1">
              <a:buNone/>
            </a:pPr>
            <a:r>
              <a:rPr lang="ar-SA" dirty="0" smtClean="0">
                <a:latin typeface="Monotype Koufi" pitchFamily="2" charset="-78"/>
                <a:ea typeface="Monotype Koufi" pitchFamily="2" charset="-78"/>
                <a:cs typeface="Monotype Koufi" pitchFamily="2" charset="-78"/>
              </a:rPr>
              <a:t>5-حمايتهم والدفاع عنهم ضد أي إعتداء يقع عليهم . </a:t>
            </a:r>
          </a:p>
          <a:p>
            <a:pPr algn="r" rtl="1">
              <a:buNone/>
            </a:pPr>
            <a:r>
              <a:rPr lang="ar-SA" dirty="0" smtClean="0">
                <a:latin typeface="Monotype Koufi" pitchFamily="2" charset="-78"/>
                <a:ea typeface="Monotype Koufi" pitchFamily="2" charset="-78"/>
                <a:cs typeface="Monotype Koufi" pitchFamily="2" charset="-78"/>
              </a:rPr>
              <a:t>6- برهم والإحسان إليهم من غير مودة لهم . </a:t>
            </a:r>
          </a:p>
          <a:p>
            <a:pPr algn="r" rtl="1">
              <a:buNone/>
            </a:pPr>
            <a:r>
              <a:rPr lang="ar-SA" dirty="0" smtClean="0">
                <a:latin typeface="Monotype Koufi" pitchFamily="2" charset="-78"/>
                <a:ea typeface="Monotype Koufi" pitchFamily="2" charset="-78"/>
                <a:cs typeface="Monotype Koufi" pitchFamily="2" charset="-78"/>
              </a:rPr>
              <a:t>7- تحريم ظلمهم وتكليفهم فوق طاقتهم .</a:t>
            </a:r>
          </a:p>
          <a:p>
            <a:pPr algn="r" rtl="1">
              <a:buNone/>
            </a:pPr>
            <a:endParaRPr lang="en-US" dirty="0"/>
          </a:p>
        </p:txBody>
      </p:sp>
      <p:sp>
        <p:nvSpPr>
          <p:cNvPr id="5" name="عنصر نائب للتذييل 4"/>
          <p:cNvSpPr>
            <a:spLocks noGrp="1"/>
          </p:cNvSpPr>
          <p:nvPr>
            <p:ph type="ftr" sz="quarter" idx="11"/>
          </p:nvPr>
        </p:nvSpPr>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1560" y="-2331640"/>
            <a:ext cx="8229600" cy="2088232"/>
          </a:xfrm>
        </p:spPr>
        <p:txBody>
          <a:bodyPr/>
          <a:lstStyle/>
          <a:p>
            <a:endParaRPr lang="en-US" dirty="0"/>
          </a:p>
        </p:txBody>
      </p:sp>
      <p:sp>
        <p:nvSpPr>
          <p:cNvPr id="3" name="عنصر نائب للمحتوى 2"/>
          <p:cNvSpPr>
            <a:spLocks noGrp="1"/>
          </p:cNvSpPr>
          <p:nvPr>
            <p:ph idx="1"/>
          </p:nvPr>
        </p:nvSpPr>
        <p:spPr>
          <a:xfrm>
            <a:off x="0" y="0"/>
            <a:ext cx="9144000" cy="6858000"/>
          </a:xfrm>
          <a:blipFill dpi="0" rotWithShape="1">
            <a:blip r:embed="rId2">
              <a:extLst>
                <a:ext uri="{28A0092B-C50C-407E-A947-70E740481C1C}">
                  <a14:useLocalDpi xmlns:a14="http://schemas.microsoft.com/office/drawing/2010/main" val="0"/>
                </a:ext>
              </a:extLst>
            </a:blip>
            <a:srcRect/>
            <a:stretch>
              <a:fillRect/>
            </a:stretch>
          </a:blipFill>
        </p:spPr>
        <p:txBody>
          <a:bodyPr/>
          <a:lstStyle/>
          <a:p>
            <a:pPr algn="ctr" rtl="1">
              <a:buNone/>
            </a:pPr>
            <a:r>
              <a:rPr lang="ar-SA" dirty="0">
                <a:solidFill>
                  <a:srgbClr val="C00000"/>
                </a:solidFill>
                <a:latin typeface="Monotype Koufi" pitchFamily="2" charset="-78"/>
                <a:ea typeface="Monotype Koufi" pitchFamily="2" charset="-78"/>
                <a:cs typeface="Monotype Koufi" pitchFamily="2" charset="-78"/>
              </a:rPr>
              <a:t>واجبات أهل الذمة </a:t>
            </a:r>
            <a:endParaRPr lang="ar-SA" dirty="0" smtClean="0">
              <a:solidFill>
                <a:srgbClr val="C00000"/>
              </a:solidFill>
              <a:latin typeface="Monotype Koufi" pitchFamily="2" charset="-78"/>
              <a:ea typeface="Monotype Koufi" pitchFamily="2" charset="-78"/>
              <a:cs typeface="Monotype Koufi" pitchFamily="2" charset="-78"/>
            </a:endParaRPr>
          </a:p>
          <a:p>
            <a:pPr algn="ctr" rtl="1">
              <a:buNone/>
            </a:pPr>
            <a:endParaRPr lang="ar-SA" dirty="0" smtClean="0">
              <a:latin typeface="Monotype Koufi" pitchFamily="2" charset="-78"/>
              <a:ea typeface="Monotype Koufi" pitchFamily="2" charset="-78"/>
              <a:cs typeface="Monotype Koufi" pitchFamily="2" charset="-78"/>
            </a:endParaRPr>
          </a:p>
          <a:p>
            <a:pPr algn="r" rtl="1">
              <a:buNone/>
            </a:pPr>
            <a:r>
              <a:rPr lang="ar-SA" dirty="0">
                <a:latin typeface="Monotype Koufi" pitchFamily="2" charset="-78"/>
                <a:ea typeface="Monotype Koufi" pitchFamily="2" charset="-78"/>
                <a:cs typeface="Monotype Koufi" pitchFamily="2" charset="-78"/>
              </a:rPr>
              <a:t>1</a:t>
            </a:r>
            <a:r>
              <a:rPr lang="ar-SA" dirty="0" smtClean="0">
                <a:latin typeface="Monotype Koufi" pitchFamily="2" charset="-78"/>
                <a:ea typeface="Monotype Koufi" pitchFamily="2" charset="-78"/>
                <a:cs typeface="Monotype Koufi" pitchFamily="2" charset="-78"/>
              </a:rPr>
              <a:t>- أداء الجزية عن كل رجل في كل عام مرة .</a:t>
            </a:r>
          </a:p>
          <a:p>
            <a:pPr algn="r" rtl="1">
              <a:buNone/>
            </a:pPr>
            <a:r>
              <a:rPr lang="ar-SA" dirty="0" smtClean="0">
                <a:latin typeface="Monotype Koufi" pitchFamily="2" charset="-78"/>
                <a:ea typeface="Monotype Koufi" pitchFamily="2" charset="-78"/>
                <a:cs typeface="Monotype Koufi" pitchFamily="2" charset="-78"/>
              </a:rPr>
              <a:t>2-توقير المسلمين بعدم ضربهم ولاسبهم ولا غشهم ولا فتنتهم عن دينهم . </a:t>
            </a:r>
          </a:p>
          <a:p>
            <a:pPr algn="r" rtl="1">
              <a:buNone/>
            </a:pPr>
            <a:r>
              <a:rPr lang="ar-SA" dirty="0" smtClean="0">
                <a:latin typeface="Monotype Koufi" pitchFamily="2" charset="-78"/>
                <a:ea typeface="Monotype Koufi" pitchFamily="2" charset="-78"/>
                <a:cs typeface="Monotype Koufi" pitchFamily="2" charset="-78"/>
              </a:rPr>
              <a:t>3-عدم إظهار شئ من شعائر دينهم ، وصلواتهم . </a:t>
            </a:r>
          </a:p>
          <a:p>
            <a:pPr algn="r" rtl="1">
              <a:buNone/>
            </a:pPr>
            <a:r>
              <a:rPr lang="ar-SA" dirty="0" smtClean="0">
                <a:latin typeface="Monotype Koufi" pitchFamily="2" charset="-78"/>
                <a:ea typeface="Monotype Koufi" pitchFamily="2" charset="-78"/>
                <a:cs typeface="Monotype Koufi" pitchFamily="2" charset="-78"/>
              </a:rPr>
              <a:t>4- عدم ذم كتاب الله ورسوله أو دين الإسلام .</a:t>
            </a:r>
            <a:endParaRPr lang="en-US" dirty="0">
              <a:ea typeface="Monotype Koufi" pitchFamily="2" charset="-78"/>
              <a:cs typeface="Monotype Koufi" pitchFamily="2" charset="-78"/>
            </a:endParaRPr>
          </a:p>
        </p:txBody>
      </p:sp>
      <p:sp>
        <p:nvSpPr>
          <p:cNvPr id="5" name="عنصر نائب للتذييل 4"/>
          <p:cNvSpPr>
            <a:spLocks noGrp="1"/>
          </p:cNvSpPr>
          <p:nvPr>
            <p:ph type="ftr" sz="quarter" idx="11"/>
          </p:nvPr>
        </p:nvSpPr>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ppt_w</p:attrName>
                                        </p:attrNameLst>
                                      </p:cBhvr>
                                      <p:tavLst>
                                        <p:tav tm="0" fmla="#ppt_w*sin(2.5*pi*$)">
                                          <p:val>
                                            <p:fltVal val="0"/>
                                          </p:val>
                                        </p:tav>
                                        <p:tav tm="100000">
                                          <p:val>
                                            <p:fltVal val="1"/>
                                          </p:val>
                                        </p:tav>
                                      </p:tavLst>
                                    </p:anim>
                                    <p:anim calcmode="lin" valueType="num">
                                      <p:cBhvr>
                                        <p:cTn id="9" dur="2000" fill="hold"/>
                                        <p:tgtEl>
                                          <p:spTgt spid="3">
                                            <p:bg/>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anim calcmode="lin" valueType="num">
                                      <p:cBhvr>
                                        <p:cTn id="15"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7"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anim calcmode="lin" valueType="num">
                                      <p:cBhvr>
                                        <p:cTn id="4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44"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603448"/>
          </a:xfrm>
        </p:spPr>
        <p:txBody>
          <a:bodyPr>
            <a:normAutofit fontScale="90000"/>
          </a:bodyPr>
          <a:lstStyle/>
          <a:p>
            <a:endParaRPr lang="en-US" dirty="0"/>
          </a:p>
        </p:txBody>
      </p:sp>
      <p:sp>
        <p:nvSpPr>
          <p:cNvPr id="3" name="عنصر نائب للمحتوى 2"/>
          <p:cNvSpPr>
            <a:spLocks noGrp="1"/>
          </p:cNvSpPr>
          <p:nvPr>
            <p:ph idx="1"/>
          </p:nvPr>
        </p:nvSpPr>
        <p:spPr>
          <a:xfrm>
            <a:off x="0" y="0"/>
            <a:ext cx="9144000" cy="6858000"/>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pPr algn="ctr" rtl="1">
              <a:buNone/>
            </a:pPr>
            <a:r>
              <a:rPr lang="ar-SA" dirty="0">
                <a:solidFill>
                  <a:srgbClr val="C00000"/>
                </a:solidFill>
                <a:latin typeface="Monotype Koufi" pitchFamily="2" charset="-78"/>
                <a:ea typeface="Monotype Koufi" pitchFamily="2" charset="-78"/>
                <a:cs typeface="Monotype Koufi" pitchFamily="2" charset="-78"/>
              </a:rPr>
              <a:t>ثالثاً : المستأمنون </a:t>
            </a:r>
          </a:p>
          <a:p>
            <a:pPr algn="r" rtl="1">
              <a:buNone/>
            </a:pPr>
            <a:r>
              <a:rPr lang="ar-SA" dirty="0" smtClean="0">
                <a:latin typeface="Monotype Koufi" pitchFamily="2" charset="-78"/>
                <a:ea typeface="Monotype Koufi" pitchFamily="2" charset="-78"/>
                <a:cs typeface="Monotype Koufi" pitchFamily="2" charset="-78"/>
              </a:rPr>
              <a:t>هم غير المسلمين الذين يقيمون إقامة مؤقتة بعقد أمان . </a:t>
            </a:r>
          </a:p>
          <a:p>
            <a:pPr algn="r" rtl="1">
              <a:buNone/>
            </a:pPr>
            <a:r>
              <a:rPr lang="ar-SA" dirty="0" smtClean="0">
                <a:latin typeface="Monotype Koufi" pitchFamily="2" charset="-78"/>
                <a:ea typeface="Monotype Koufi" pitchFamily="2" charset="-78"/>
                <a:cs typeface="Monotype Koufi" pitchFamily="2" charset="-78"/>
              </a:rPr>
              <a:t>الأمان </a:t>
            </a:r>
            <a:r>
              <a:rPr lang="ar-SA" dirty="0" smtClean="0">
                <a:solidFill>
                  <a:srgbClr val="C00000"/>
                </a:solidFill>
                <a:latin typeface="Monotype Koufi" pitchFamily="2" charset="-78"/>
                <a:ea typeface="Monotype Koufi" pitchFamily="2" charset="-78"/>
                <a:cs typeface="Monotype Koufi" pitchFamily="2" charset="-78"/>
              </a:rPr>
              <a:t>لغة</a:t>
            </a:r>
            <a:r>
              <a:rPr lang="ar-SA" dirty="0" smtClean="0">
                <a:latin typeface="Monotype Koufi" pitchFamily="2" charset="-78"/>
                <a:ea typeface="Monotype Koufi" pitchFamily="2" charset="-78"/>
                <a:cs typeface="Monotype Koufi" pitchFamily="2" charset="-78"/>
              </a:rPr>
              <a:t> : ضد الخوف . </a:t>
            </a:r>
          </a:p>
          <a:p>
            <a:pPr algn="r" rtl="1">
              <a:buNone/>
            </a:pPr>
            <a:r>
              <a:rPr lang="ar-SA" dirty="0" smtClean="0">
                <a:solidFill>
                  <a:srgbClr val="C00000"/>
                </a:solidFill>
                <a:latin typeface="Monotype Koufi" pitchFamily="2" charset="-78"/>
                <a:ea typeface="Monotype Koufi" pitchFamily="2" charset="-78"/>
                <a:cs typeface="Monotype Koufi" pitchFamily="2" charset="-78"/>
              </a:rPr>
              <a:t>اصطلاحاً </a:t>
            </a:r>
            <a:r>
              <a:rPr lang="ar-SA" dirty="0" smtClean="0">
                <a:latin typeface="Monotype Koufi" pitchFamily="2" charset="-78"/>
                <a:ea typeface="Monotype Koufi" pitchFamily="2" charset="-78"/>
                <a:cs typeface="Monotype Koufi" pitchFamily="2" charset="-78"/>
              </a:rPr>
              <a:t>: عقد يفيد ترك القتل والقتال مع الحربيين . </a:t>
            </a:r>
          </a:p>
          <a:p>
            <a:pPr algn="r" rtl="1">
              <a:buNone/>
            </a:pPr>
            <a:r>
              <a:rPr lang="ar-SA" dirty="0" smtClean="0">
                <a:latin typeface="Monotype Koufi" pitchFamily="2" charset="-78"/>
                <a:ea typeface="Monotype Koufi" pitchFamily="2" charset="-78"/>
                <a:cs typeface="Monotype Koufi" pitchFamily="2" charset="-78"/>
              </a:rPr>
              <a:t>العقد ينقسم إلى :- </a:t>
            </a:r>
          </a:p>
          <a:p>
            <a:pPr algn="r" rtl="1">
              <a:buNone/>
            </a:pPr>
            <a:r>
              <a:rPr lang="ar-SA" dirty="0" smtClean="0">
                <a:solidFill>
                  <a:srgbClr val="C00000"/>
                </a:solidFill>
                <a:latin typeface="Monotype Koufi" pitchFamily="2" charset="-78"/>
                <a:ea typeface="Monotype Koufi" pitchFamily="2" charset="-78"/>
                <a:cs typeface="Monotype Koufi" pitchFamily="2" charset="-78"/>
              </a:rPr>
              <a:t>1)عقد عام</a:t>
            </a:r>
            <a:r>
              <a:rPr lang="ar-SA" dirty="0" smtClean="0">
                <a:latin typeface="Monotype Koufi" pitchFamily="2" charset="-78"/>
                <a:ea typeface="Monotype Koufi" pitchFamily="2" charset="-78"/>
                <a:cs typeface="Monotype Koufi" pitchFamily="2" charset="-78"/>
              </a:rPr>
              <a:t>:يكون لأهل ولاية ولا يعقده إلا الحاكم ونائبه كعقد هدنة وعقد الذمة . </a:t>
            </a:r>
          </a:p>
          <a:p>
            <a:pPr algn="r" rtl="1">
              <a:buNone/>
            </a:pPr>
            <a:r>
              <a:rPr lang="ar-SA" dirty="0" smtClean="0">
                <a:solidFill>
                  <a:srgbClr val="C00000"/>
                </a:solidFill>
                <a:latin typeface="Monotype Koufi" pitchFamily="2" charset="-78"/>
                <a:ea typeface="Monotype Koufi" pitchFamily="2" charset="-78"/>
                <a:cs typeface="Monotype Koufi" pitchFamily="2" charset="-78"/>
              </a:rPr>
              <a:t>2)العقد الخاص</a:t>
            </a:r>
            <a:r>
              <a:rPr lang="ar-SA" dirty="0" smtClean="0">
                <a:latin typeface="Monotype Koufi" pitchFamily="2" charset="-78"/>
                <a:ea typeface="Monotype Koufi" pitchFamily="2" charset="-78"/>
                <a:cs typeface="Monotype Koufi" pitchFamily="2" charset="-78"/>
              </a:rPr>
              <a:t>: مايعقده آحاد المسلمين . </a:t>
            </a:r>
          </a:p>
          <a:p>
            <a:pPr algn="r" rtl="1">
              <a:buNone/>
            </a:pPr>
            <a:r>
              <a:rPr lang="ar-SA" dirty="0" smtClean="0"/>
              <a:t> </a:t>
            </a:r>
            <a:r>
              <a:rPr lang="ar-SA" dirty="0">
                <a:latin typeface="Monotype Koufi" pitchFamily="2" charset="-78"/>
                <a:ea typeface="Monotype Koufi" pitchFamily="2" charset="-78"/>
                <a:cs typeface="Monotype Koufi" pitchFamily="2" charset="-78"/>
              </a:rPr>
              <a:t>قال تعالى : </a:t>
            </a:r>
            <a:r>
              <a:rPr lang="ar-SA" b="1" dirty="0">
                <a:solidFill>
                  <a:srgbClr val="0070C0"/>
                </a:solidFill>
                <a:latin typeface="Andalus" pitchFamily="18" charset="-78"/>
                <a:cs typeface="Andalus" pitchFamily="18" charset="-78"/>
                <a:sym typeface="AGA Arabesque"/>
              </a:rPr>
              <a:t> </a:t>
            </a:r>
            <a:r>
              <a:rPr lang="ar-SA" sz="3600" b="1" dirty="0" smtClean="0">
                <a:solidFill>
                  <a:srgbClr val="0070C0"/>
                </a:solidFill>
                <a:latin typeface="Andalus" pitchFamily="18" charset="-78"/>
                <a:cs typeface="Andalus" pitchFamily="18" charset="-78"/>
              </a:rPr>
              <a:t>إِنْ أَحَدٌ مِنَ الْمُشْرِكِينَ اسْتَجَارَكَ فَأَجِرْهُ </a:t>
            </a:r>
            <a:r>
              <a:rPr lang="ar-SA" sz="3600" b="1" dirty="0" err="1" smtClean="0">
                <a:solidFill>
                  <a:srgbClr val="0070C0"/>
                </a:solidFill>
                <a:latin typeface="Andalus" pitchFamily="18" charset="-78"/>
                <a:cs typeface="Andalus" pitchFamily="18" charset="-78"/>
              </a:rPr>
              <a:t>حَتَّىٰ</a:t>
            </a:r>
            <a:r>
              <a:rPr lang="ar-SA" sz="3600" b="1" dirty="0" smtClean="0">
                <a:solidFill>
                  <a:srgbClr val="0070C0"/>
                </a:solidFill>
                <a:latin typeface="Andalus" pitchFamily="18" charset="-78"/>
                <a:cs typeface="Andalus" pitchFamily="18" charset="-78"/>
              </a:rPr>
              <a:t> يَسْمَعَ كَلَامَ اللَّهِ ثُمَّ </a:t>
            </a:r>
          </a:p>
          <a:p>
            <a:pPr algn="r" rtl="1">
              <a:buNone/>
            </a:pPr>
            <a:r>
              <a:rPr lang="ar-SA" sz="3600" b="1" dirty="0" smtClean="0">
                <a:solidFill>
                  <a:srgbClr val="0070C0"/>
                </a:solidFill>
                <a:latin typeface="Andalus" pitchFamily="18" charset="-78"/>
                <a:cs typeface="Andalus" pitchFamily="18" charset="-78"/>
              </a:rPr>
              <a:t>أَبْلِغْهُ مَأْمَنَهُ</a:t>
            </a:r>
            <a:r>
              <a:rPr lang="ar-SA" sz="3600" b="1" dirty="0">
                <a:solidFill>
                  <a:srgbClr val="0070C0"/>
                </a:solidFill>
                <a:latin typeface="Andalus" pitchFamily="18" charset="-78"/>
                <a:cs typeface="Andalus" pitchFamily="18" charset="-78"/>
                <a:sym typeface="AGA Arabesque"/>
              </a:rPr>
              <a:t> </a:t>
            </a:r>
            <a:r>
              <a:rPr lang="ar-SA" b="1" dirty="0" smtClean="0">
                <a:solidFill>
                  <a:srgbClr val="0070C0"/>
                </a:solidFill>
                <a:latin typeface="Andalus" pitchFamily="18" charset="-78"/>
                <a:cs typeface="Andalus" pitchFamily="18" charset="-78"/>
                <a:sym typeface="AGA Arabesque"/>
              </a:rPr>
              <a:t></a:t>
            </a:r>
            <a:r>
              <a:rPr lang="ar-SA" dirty="0" smtClean="0">
                <a:latin typeface="Monotype Koufi" pitchFamily="2" charset="-78"/>
                <a:ea typeface="Monotype Koufi" pitchFamily="2" charset="-78"/>
                <a:cs typeface="Monotype Koufi" pitchFamily="2" charset="-78"/>
              </a:rPr>
              <a:t> </a:t>
            </a:r>
            <a:r>
              <a:rPr lang="ar-SA" sz="1800" dirty="0" smtClean="0">
                <a:latin typeface="Monotype Koufi" pitchFamily="2" charset="-78"/>
                <a:ea typeface="Monotype Koufi" pitchFamily="2" charset="-78"/>
                <a:cs typeface="Monotype Koufi" pitchFamily="2" charset="-78"/>
              </a:rPr>
              <a:t>التوبة : 6.</a:t>
            </a:r>
            <a:endParaRPr lang="en-US" sz="1800" dirty="0">
              <a:ea typeface="Monotype Koufi" pitchFamily="2" charset="-78"/>
              <a:cs typeface="Monotype Koufi" pitchFamily="2" charset="-78"/>
            </a:endParaRPr>
          </a:p>
        </p:txBody>
      </p:sp>
      <p:sp>
        <p:nvSpPr>
          <p:cNvPr id="5" name="عنصر نائب للتذييل 4"/>
          <p:cNvSpPr>
            <a:spLocks noGrp="1"/>
          </p:cNvSpPr>
          <p:nvPr>
            <p:ph type="ftr" sz="quarter" idx="11"/>
          </p:nvPr>
        </p:nvSpPr>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80">
                                          <p:stCondLst>
                                            <p:cond delay="0"/>
                                          </p:stCondLst>
                                        </p:cTn>
                                        <p:tgtEl>
                                          <p:spTgt spid="3">
                                            <p:bg/>
                                          </p:spTgt>
                                        </p:tgtEl>
                                      </p:cBhvr>
                                    </p:animEffect>
                                    <p:anim calcmode="lin" valueType="num">
                                      <p:cBhvr>
                                        <p:cTn id="8" dur="1822" tmFilter="0,0; 0.14,0.36; 0.43,0.73; 0.71,0.91; 1.0,1.0">
                                          <p:stCondLst>
                                            <p:cond delay="0"/>
                                          </p:stCondLst>
                                        </p:cTn>
                                        <p:tgtEl>
                                          <p:spTgt spid="3">
                                            <p:bg/>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bg/>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bg/>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bg/>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bg/>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bg/>
                                          </p:spTgt>
                                        </p:tgtEl>
                                      </p:cBhvr>
                                      <p:to x="100000" y="60000"/>
                                    </p:animScale>
                                    <p:animScale>
                                      <p:cBhvr>
                                        <p:cTn id="14" dur="166" decel="50000">
                                          <p:stCondLst>
                                            <p:cond delay="676"/>
                                          </p:stCondLst>
                                        </p:cTn>
                                        <p:tgtEl>
                                          <p:spTgt spid="3">
                                            <p:bg/>
                                          </p:spTgt>
                                        </p:tgtEl>
                                      </p:cBhvr>
                                      <p:to x="100000" y="100000"/>
                                    </p:animScale>
                                    <p:animScale>
                                      <p:cBhvr>
                                        <p:cTn id="15" dur="26">
                                          <p:stCondLst>
                                            <p:cond delay="1312"/>
                                          </p:stCondLst>
                                        </p:cTn>
                                        <p:tgtEl>
                                          <p:spTgt spid="3">
                                            <p:bg/>
                                          </p:spTgt>
                                        </p:tgtEl>
                                      </p:cBhvr>
                                      <p:to x="100000" y="80000"/>
                                    </p:animScale>
                                    <p:animScale>
                                      <p:cBhvr>
                                        <p:cTn id="16" dur="166" decel="50000">
                                          <p:stCondLst>
                                            <p:cond delay="1338"/>
                                          </p:stCondLst>
                                        </p:cTn>
                                        <p:tgtEl>
                                          <p:spTgt spid="3">
                                            <p:bg/>
                                          </p:spTgt>
                                        </p:tgtEl>
                                      </p:cBhvr>
                                      <p:to x="100000" y="100000"/>
                                    </p:animScale>
                                    <p:animScale>
                                      <p:cBhvr>
                                        <p:cTn id="17" dur="26">
                                          <p:stCondLst>
                                            <p:cond delay="1642"/>
                                          </p:stCondLst>
                                        </p:cTn>
                                        <p:tgtEl>
                                          <p:spTgt spid="3">
                                            <p:bg/>
                                          </p:spTgt>
                                        </p:tgtEl>
                                      </p:cBhvr>
                                      <p:to x="100000" y="90000"/>
                                    </p:animScale>
                                    <p:animScale>
                                      <p:cBhvr>
                                        <p:cTn id="18" dur="166" decel="50000">
                                          <p:stCondLst>
                                            <p:cond delay="1668"/>
                                          </p:stCondLst>
                                        </p:cTn>
                                        <p:tgtEl>
                                          <p:spTgt spid="3">
                                            <p:bg/>
                                          </p:spTgt>
                                        </p:tgtEl>
                                      </p:cBhvr>
                                      <p:to x="100000" y="100000"/>
                                    </p:animScale>
                                    <p:animScale>
                                      <p:cBhvr>
                                        <p:cTn id="19" dur="26">
                                          <p:stCondLst>
                                            <p:cond delay="1808"/>
                                          </p:stCondLst>
                                        </p:cTn>
                                        <p:tgtEl>
                                          <p:spTgt spid="3">
                                            <p:bg/>
                                          </p:spTgt>
                                        </p:tgtEl>
                                      </p:cBhvr>
                                      <p:to x="100000" y="95000"/>
                                    </p:animScale>
                                    <p:animScale>
                                      <p:cBhvr>
                                        <p:cTn id="20" dur="166" decel="50000">
                                          <p:stCondLst>
                                            <p:cond delay="1834"/>
                                          </p:stCondLst>
                                        </p:cTn>
                                        <p:tgtEl>
                                          <p:spTgt spid="3">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80">
                                          <p:stCondLst>
                                            <p:cond delay="0"/>
                                          </p:stCondLst>
                                        </p:cTn>
                                        <p:tgtEl>
                                          <p:spTgt spid="3">
                                            <p:txEl>
                                              <p:pRg st="0" end="0"/>
                                            </p:txEl>
                                          </p:spTgt>
                                        </p:tgtEl>
                                      </p:cBhvr>
                                    </p:animEffect>
                                    <p:anim calcmode="lin" valueType="num">
                                      <p:cBhvr>
                                        <p:cTn id="2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0" end="0"/>
                                            </p:txEl>
                                          </p:spTgt>
                                        </p:tgtEl>
                                      </p:cBhvr>
                                      <p:to x="100000" y="60000"/>
                                    </p:animScale>
                                    <p:animScale>
                                      <p:cBhvr>
                                        <p:cTn id="32" dur="166" decel="50000">
                                          <p:stCondLst>
                                            <p:cond delay="676"/>
                                          </p:stCondLst>
                                        </p:cTn>
                                        <p:tgtEl>
                                          <p:spTgt spid="3">
                                            <p:txEl>
                                              <p:pRg st="0" end="0"/>
                                            </p:txEl>
                                          </p:spTgt>
                                        </p:tgtEl>
                                      </p:cBhvr>
                                      <p:to x="100000" y="100000"/>
                                    </p:animScale>
                                    <p:animScale>
                                      <p:cBhvr>
                                        <p:cTn id="33" dur="26">
                                          <p:stCondLst>
                                            <p:cond delay="1312"/>
                                          </p:stCondLst>
                                        </p:cTn>
                                        <p:tgtEl>
                                          <p:spTgt spid="3">
                                            <p:txEl>
                                              <p:pRg st="0" end="0"/>
                                            </p:txEl>
                                          </p:spTgt>
                                        </p:tgtEl>
                                      </p:cBhvr>
                                      <p:to x="100000" y="80000"/>
                                    </p:animScale>
                                    <p:animScale>
                                      <p:cBhvr>
                                        <p:cTn id="34" dur="166" decel="50000">
                                          <p:stCondLst>
                                            <p:cond delay="1338"/>
                                          </p:stCondLst>
                                        </p:cTn>
                                        <p:tgtEl>
                                          <p:spTgt spid="3">
                                            <p:txEl>
                                              <p:pRg st="0" end="0"/>
                                            </p:txEl>
                                          </p:spTgt>
                                        </p:tgtEl>
                                      </p:cBhvr>
                                      <p:to x="100000" y="100000"/>
                                    </p:animScale>
                                    <p:animScale>
                                      <p:cBhvr>
                                        <p:cTn id="35" dur="26">
                                          <p:stCondLst>
                                            <p:cond delay="1642"/>
                                          </p:stCondLst>
                                        </p:cTn>
                                        <p:tgtEl>
                                          <p:spTgt spid="3">
                                            <p:txEl>
                                              <p:pRg st="0" end="0"/>
                                            </p:txEl>
                                          </p:spTgt>
                                        </p:tgtEl>
                                      </p:cBhvr>
                                      <p:to x="100000" y="90000"/>
                                    </p:animScale>
                                    <p:animScale>
                                      <p:cBhvr>
                                        <p:cTn id="36" dur="166" decel="50000">
                                          <p:stCondLst>
                                            <p:cond delay="1668"/>
                                          </p:stCondLst>
                                        </p:cTn>
                                        <p:tgtEl>
                                          <p:spTgt spid="3">
                                            <p:txEl>
                                              <p:pRg st="0" end="0"/>
                                            </p:txEl>
                                          </p:spTgt>
                                        </p:tgtEl>
                                      </p:cBhvr>
                                      <p:to x="100000" y="100000"/>
                                    </p:animScale>
                                    <p:animScale>
                                      <p:cBhvr>
                                        <p:cTn id="37" dur="26">
                                          <p:stCondLst>
                                            <p:cond delay="1808"/>
                                          </p:stCondLst>
                                        </p:cTn>
                                        <p:tgtEl>
                                          <p:spTgt spid="3">
                                            <p:txEl>
                                              <p:pRg st="0" end="0"/>
                                            </p:txEl>
                                          </p:spTgt>
                                        </p:tgtEl>
                                      </p:cBhvr>
                                      <p:to x="100000" y="95000"/>
                                    </p:animScale>
                                    <p:animScale>
                                      <p:cBhvr>
                                        <p:cTn id="38" dur="166" decel="50000">
                                          <p:stCondLst>
                                            <p:cond delay="1834"/>
                                          </p:stCondLst>
                                        </p:cTn>
                                        <p:tgtEl>
                                          <p:spTgt spid="3">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animEffect transition="in" filter="wipe(down)">
                                      <p:cBhvr>
                                        <p:cTn id="43" dur="580">
                                          <p:stCondLst>
                                            <p:cond delay="0"/>
                                          </p:stCondLst>
                                        </p:cTn>
                                        <p:tgtEl>
                                          <p:spTgt spid="3">
                                            <p:txEl>
                                              <p:pRg st="1" end="1"/>
                                            </p:txEl>
                                          </p:spTgt>
                                        </p:tgtEl>
                                      </p:cBhvr>
                                    </p:animEffect>
                                    <p:anim calcmode="lin" valueType="num">
                                      <p:cBhvr>
                                        <p:cTn id="4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1" end="1"/>
                                            </p:txEl>
                                          </p:spTgt>
                                        </p:tgtEl>
                                      </p:cBhvr>
                                      <p:to x="100000" y="60000"/>
                                    </p:animScale>
                                    <p:animScale>
                                      <p:cBhvr>
                                        <p:cTn id="50" dur="166" decel="50000">
                                          <p:stCondLst>
                                            <p:cond delay="676"/>
                                          </p:stCondLst>
                                        </p:cTn>
                                        <p:tgtEl>
                                          <p:spTgt spid="3">
                                            <p:txEl>
                                              <p:pRg st="1" end="1"/>
                                            </p:txEl>
                                          </p:spTgt>
                                        </p:tgtEl>
                                      </p:cBhvr>
                                      <p:to x="100000" y="100000"/>
                                    </p:animScale>
                                    <p:animScale>
                                      <p:cBhvr>
                                        <p:cTn id="51" dur="26">
                                          <p:stCondLst>
                                            <p:cond delay="1312"/>
                                          </p:stCondLst>
                                        </p:cTn>
                                        <p:tgtEl>
                                          <p:spTgt spid="3">
                                            <p:txEl>
                                              <p:pRg st="1" end="1"/>
                                            </p:txEl>
                                          </p:spTgt>
                                        </p:tgtEl>
                                      </p:cBhvr>
                                      <p:to x="100000" y="80000"/>
                                    </p:animScale>
                                    <p:animScale>
                                      <p:cBhvr>
                                        <p:cTn id="52" dur="166" decel="50000">
                                          <p:stCondLst>
                                            <p:cond delay="1338"/>
                                          </p:stCondLst>
                                        </p:cTn>
                                        <p:tgtEl>
                                          <p:spTgt spid="3">
                                            <p:txEl>
                                              <p:pRg st="1" end="1"/>
                                            </p:txEl>
                                          </p:spTgt>
                                        </p:tgtEl>
                                      </p:cBhvr>
                                      <p:to x="100000" y="100000"/>
                                    </p:animScale>
                                    <p:animScale>
                                      <p:cBhvr>
                                        <p:cTn id="53" dur="26">
                                          <p:stCondLst>
                                            <p:cond delay="1642"/>
                                          </p:stCondLst>
                                        </p:cTn>
                                        <p:tgtEl>
                                          <p:spTgt spid="3">
                                            <p:txEl>
                                              <p:pRg st="1" end="1"/>
                                            </p:txEl>
                                          </p:spTgt>
                                        </p:tgtEl>
                                      </p:cBhvr>
                                      <p:to x="100000" y="90000"/>
                                    </p:animScale>
                                    <p:animScale>
                                      <p:cBhvr>
                                        <p:cTn id="54" dur="166" decel="50000">
                                          <p:stCondLst>
                                            <p:cond delay="1668"/>
                                          </p:stCondLst>
                                        </p:cTn>
                                        <p:tgtEl>
                                          <p:spTgt spid="3">
                                            <p:txEl>
                                              <p:pRg st="1" end="1"/>
                                            </p:txEl>
                                          </p:spTgt>
                                        </p:tgtEl>
                                      </p:cBhvr>
                                      <p:to x="100000" y="100000"/>
                                    </p:animScale>
                                    <p:animScale>
                                      <p:cBhvr>
                                        <p:cTn id="55" dur="26">
                                          <p:stCondLst>
                                            <p:cond delay="1808"/>
                                          </p:stCondLst>
                                        </p:cTn>
                                        <p:tgtEl>
                                          <p:spTgt spid="3">
                                            <p:txEl>
                                              <p:pRg st="1" end="1"/>
                                            </p:txEl>
                                          </p:spTgt>
                                        </p:tgtEl>
                                      </p:cBhvr>
                                      <p:to x="100000" y="95000"/>
                                    </p:animScale>
                                    <p:animScale>
                                      <p:cBhvr>
                                        <p:cTn id="56" dur="166" decel="50000">
                                          <p:stCondLst>
                                            <p:cond delay="1834"/>
                                          </p:stCondLst>
                                        </p:cTn>
                                        <p:tgtEl>
                                          <p:spTgt spid="3">
                                            <p:txEl>
                                              <p:pRg st="1" end="1"/>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2" end="2"/>
                                            </p:txEl>
                                          </p:spTgt>
                                        </p:tgtEl>
                                        <p:attrNameLst>
                                          <p:attrName>style.visibility</p:attrName>
                                        </p:attrNameLst>
                                      </p:cBhvr>
                                      <p:to>
                                        <p:strVal val="visible"/>
                                      </p:to>
                                    </p:set>
                                    <p:animEffect transition="in" filter="wipe(down)">
                                      <p:cBhvr>
                                        <p:cTn id="61" dur="580">
                                          <p:stCondLst>
                                            <p:cond delay="0"/>
                                          </p:stCondLst>
                                        </p:cTn>
                                        <p:tgtEl>
                                          <p:spTgt spid="3">
                                            <p:txEl>
                                              <p:pRg st="2" end="2"/>
                                            </p:txEl>
                                          </p:spTgt>
                                        </p:tgtEl>
                                      </p:cBhvr>
                                    </p:animEffect>
                                    <p:anim calcmode="lin" valueType="num">
                                      <p:cBhvr>
                                        <p:cTn id="62"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2" end="2"/>
                                            </p:txEl>
                                          </p:spTgt>
                                        </p:tgtEl>
                                      </p:cBhvr>
                                      <p:to x="100000" y="60000"/>
                                    </p:animScale>
                                    <p:animScale>
                                      <p:cBhvr>
                                        <p:cTn id="68" dur="166" decel="50000">
                                          <p:stCondLst>
                                            <p:cond delay="676"/>
                                          </p:stCondLst>
                                        </p:cTn>
                                        <p:tgtEl>
                                          <p:spTgt spid="3">
                                            <p:txEl>
                                              <p:pRg st="2" end="2"/>
                                            </p:txEl>
                                          </p:spTgt>
                                        </p:tgtEl>
                                      </p:cBhvr>
                                      <p:to x="100000" y="100000"/>
                                    </p:animScale>
                                    <p:animScale>
                                      <p:cBhvr>
                                        <p:cTn id="69" dur="26">
                                          <p:stCondLst>
                                            <p:cond delay="1312"/>
                                          </p:stCondLst>
                                        </p:cTn>
                                        <p:tgtEl>
                                          <p:spTgt spid="3">
                                            <p:txEl>
                                              <p:pRg st="2" end="2"/>
                                            </p:txEl>
                                          </p:spTgt>
                                        </p:tgtEl>
                                      </p:cBhvr>
                                      <p:to x="100000" y="80000"/>
                                    </p:animScale>
                                    <p:animScale>
                                      <p:cBhvr>
                                        <p:cTn id="70" dur="166" decel="50000">
                                          <p:stCondLst>
                                            <p:cond delay="1338"/>
                                          </p:stCondLst>
                                        </p:cTn>
                                        <p:tgtEl>
                                          <p:spTgt spid="3">
                                            <p:txEl>
                                              <p:pRg st="2" end="2"/>
                                            </p:txEl>
                                          </p:spTgt>
                                        </p:tgtEl>
                                      </p:cBhvr>
                                      <p:to x="100000" y="100000"/>
                                    </p:animScale>
                                    <p:animScale>
                                      <p:cBhvr>
                                        <p:cTn id="71" dur="26">
                                          <p:stCondLst>
                                            <p:cond delay="1642"/>
                                          </p:stCondLst>
                                        </p:cTn>
                                        <p:tgtEl>
                                          <p:spTgt spid="3">
                                            <p:txEl>
                                              <p:pRg st="2" end="2"/>
                                            </p:txEl>
                                          </p:spTgt>
                                        </p:tgtEl>
                                      </p:cBhvr>
                                      <p:to x="100000" y="90000"/>
                                    </p:animScale>
                                    <p:animScale>
                                      <p:cBhvr>
                                        <p:cTn id="72" dur="166" decel="50000">
                                          <p:stCondLst>
                                            <p:cond delay="1668"/>
                                          </p:stCondLst>
                                        </p:cTn>
                                        <p:tgtEl>
                                          <p:spTgt spid="3">
                                            <p:txEl>
                                              <p:pRg st="2" end="2"/>
                                            </p:txEl>
                                          </p:spTgt>
                                        </p:tgtEl>
                                      </p:cBhvr>
                                      <p:to x="100000" y="100000"/>
                                    </p:animScale>
                                    <p:animScale>
                                      <p:cBhvr>
                                        <p:cTn id="73" dur="26">
                                          <p:stCondLst>
                                            <p:cond delay="1808"/>
                                          </p:stCondLst>
                                        </p:cTn>
                                        <p:tgtEl>
                                          <p:spTgt spid="3">
                                            <p:txEl>
                                              <p:pRg st="2" end="2"/>
                                            </p:txEl>
                                          </p:spTgt>
                                        </p:tgtEl>
                                      </p:cBhvr>
                                      <p:to x="100000" y="95000"/>
                                    </p:animScale>
                                    <p:animScale>
                                      <p:cBhvr>
                                        <p:cTn id="74" dur="166" decel="50000">
                                          <p:stCondLst>
                                            <p:cond delay="1834"/>
                                          </p:stCondLst>
                                        </p:cTn>
                                        <p:tgtEl>
                                          <p:spTgt spid="3">
                                            <p:txEl>
                                              <p:pRg st="2" end="2"/>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3" end="3"/>
                                            </p:txEl>
                                          </p:spTgt>
                                        </p:tgtEl>
                                        <p:attrNameLst>
                                          <p:attrName>style.visibility</p:attrName>
                                        </p:attrNameLst>
                                      </p:cBhvr>
                                      <p:to>
                                        <p:strVal val="visible"/>
                                      </p:to>
                                    </p:set>
                                    <p:animEffect transition="in" filter="wipe(down)">
                                      <p:cBhvr>
                                        <p:cTn id="79" dur="580">
                                          <p:stCondLst>
                                            <p:cond delay="0"/>
                                          </p:stCondLst>
                                        </p:cTn>
                                        <p:tgtEl>
                                          <p:spTgt spid="3">
                                            <p:txEl>
                                              <p:pRg st="3" end="3"/>
                                            </p:txEl>
                                          </p:spTgt>
                                        </p:tgtEl>
                                      </p:cBhvr>
                                    </p:animEffect>
                                    <p:anim calcmode="lin" valueType="num">
                                      <p:cBhvr>
                                        <p:cTn id="8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3" end="3"/>
                                            </p:txEl>
                                          </p:spTgt>
                                        </p:tgtEl>
                                      </p:cBhvr>
                                      <p:to x="100000" y="60000"/>
                                    </p:animScale>
                                    <p:animScale>
                                      <p:cBhvr>
                                        <p:cTn id="86" dur="166" decel="50000">
                                          <p:stCondLst>
                                            <p:cond delay="676"/>
                                          </p:stCondLst>
                                        </p:cTn>
                                        <p:tgtEl>
                                          <p:spTgt spid="3">
                                            <p:txEl>
                                              <p:pRg st="3" end="3"/>
                                            </p:txEl>
                                          </p:spTgt>
                                        </p:tgtEl>
                                      </p:cBhvr>
                                      <p:to x="100000" y="100000"/>
                                    </p:animScale>
                                    <p:animScale>
                                      <p:cBhvr>
                                        <p:cTn id="87" dur="26">
                                          <p:stCondLst>
                                            <p:cond delay="1312"/>
                                          </p:stCondLst>
                                        </p:cTn>
                                        <p:tgtEl>
                                          <p:spTgt spid="3">
                                            <p:txEl>
                                              <p:pRg st="3" end="3"/>
                                            </p:txEl>
                                          </p:spTgt>
                                        </p:tgtEl>
                                      </p:cBhvr>
                                      <p:to x="100000" y="80000"/>
                                    </p:animScale>
                                    <p:animScale>
                                      <p:cBhvr>
                                        <p:cTn id="88" dur="166" decel="50000">
                                          <p:stCondLst>
                                            <p:cond delay="1338"/>
                                          </p:stCondLst>
                                        </p:cTn>
                                        <p:tgtEl>
                                          <p:spTgt spid="3">
                                            <p:txEl>
                                              <p:pRg st="3" end="3"/>
                                            </p:txEl>
                                          </p:spTgt>
                                        </p:tgtEl>
                                      </p:cBhvr>
                                      <p:to x="100000" y="100000"/>
                                    </p:animScale>
                                    <p:animScale>
                                      <p:cBhvr>
                                        <p:cTn id="89" dur="26">
                                          <p:stCondLst>
                                            <p:cond delay="1642"/>
                                          </p:stCondLst>
                                        </p:cTn>
                                        <p:tgtEl>
                                          <p:spTgt spid="3">
                                            <p:txEl>
                                              <p:pRg st="3" end="3"/>
                                            </p:txEl>
                                          </p:spTgt>
                                        </p:tgtEl>
                                      </p:cBhvr>
                                      <p:to x="100000" y="90000"/>
                                    </p:animScale>
                                    <p:animScale>
                                      <p:cBhvr>
                                        <p:cTn id="90" dur="166" decel="50000">
                                          <p:stCondLst>
                                            <p:cond delay="1668"/>
                                          </p:stCondLst>
                                        </p:cTn>
                                        <p:tgtEl>
                                          <p:spTgt spid="3">
                                            <p:txEl>
                                              <p:pRg st="3" end="3"/>
                                            </p:txEl>
                                          </p:spTgt>
                                        </p:tgtEl>
                                      </p:cBhvr>
                                      <p:to x="100000" y="100000"/>
                                    </p:animScale>
                                    <p:animScale>
                                      <p:cBhvr>
                                        <p:cTn id="91" dur="26">
                                          <p:stCondLst>
                                            <p:cond delay="1808"/>
                                          </p:stCondLst>
                                        </p:cTn>
                                        <p:tgtEl>
                                          <p:spTgt spid="3">
                                            <p:txEl>
                                              <p:pRg st="3" end="3"/>
                                            </p:txEl>
                                          </p:spTgt>
                                        </p:tgtEl>
                                      </p:cBhvr>
                                      <p:to x="100000" y="95000"/>
                                    </p:animScale>
                                    <p:animScale>
                                      <p:cBhvr>
                                        <p:cTn id="92" dur="166" decel="50000">
                                          <p:stCondLst>
                                            <p:cond delay="1834"/>
                                          </p:stCondLst>
                                        </p:cTn>
                                        <p:tgtEl>
                                          <p:spTgt spid="3">
                                            <p:txEl>
                                              <p:pRg st="3" end="3"/>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3">
                                            <p:txEl>
                                              <p:pRg st="4" end="4"/>
                                            </p:txEl>
                                          </p:spTgt>
                                        </p:tgtEl>
                                        <p:attrNameLst>
                                          <p:attrName>style.visibility</p:attrName>
                                        </p:attrNameLst>
                                      </p:cBhvr>
                                      <p:to>
                                        <p:strVal val="visible"/>
                                      </p:to>
                                    </p:set>
                                    <p:animEffect transition="in" filter="wipe(down)">
                                      <p:cBhvr>
                                        <p:cTn id="97" dur="580">
                                          <p:stCondLst>
                                            <p:cond delay="0"/>
                                          </p:stCondLst>
                                        </p:cTn>
                                        <p:tgtEl>
                                          <p:spTgt spid="3">
                                            <p:txEl>
                                              <p:pRg st="4" end="4"/>
                                            </p:txEl>
                                          </p:spTgt>
                                        </p:tgtEl>
                                      </p:cBhvr>
                                    </p:animEffect>
                                    <p:anim calcmode="lin" valueType="num">
                                      <p:cBhvr>
                                        <p:cTn id="98"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4" end="4"/>
                                            </p:txEl>
                                          </p:spTgt>
                                        </p:tgtEl>
                                      </p:cBhvr>
                                      <p:to x="100000" y="60000"/>
                                    </p:animScale>
                                    <p:animScale>
                                      <p:cBhvr>
                                        <p:cTn id="104" dur="166" decel="50000">
                                          <p:stCondLst>
                                            <p:cond delay="676"/>
                                          </p:stCondLst>
                                        </p:cTn>
                                        <p:tgtEl>
                                          <p:spTgt spid="3">
                                            <p:txEl>
                                              <p:pRg st="4" end="4"/>
                                            </p:txEl>
                                          </p:spTgt>
                                        </p:tgtEl>
                                      </p:cBhvr>
                                      <p:to x="100000" y="100000"/>
                                    </p:animScale>
                                    <p:animScale>
                                      <p:cBhvr>
                                        <p:cTn id="105" dur="26">
                                          <p:stCondLst>
                                            <p:cond delay="1312"/>
                                          </p:stCondLst>
                                        </p:cTn>
                                        <p:tgtEl>
                                          <p:spTgt spid="3">
                                            <p:txEl>
                                              <p:pRg st="4" end="4"/>
                                            </p:txEl>
                                          </p:spTgt>
                                        </p:tgtEl>
                                      </p:cBhvr>
                                      <p:to x="100000" y="80000"/>
                                    </p:animScale>
                                    <p:animScale>
                                      <p:cBhvr>
                                        <p:cTn id="106" dur="166" decel="50000">
                                          <p:stCondLst>
                                            <p:cond delay="1338"/>
                                          </p:stCondLst>
                                        </p:cTn>
                                        <p:tgtEl>
                                          <p:spTgt spid="3">
                                            <p:txEl>
                                              <p:pRg st="4" end="4"/>
                                            </p:txEl>
                                          </p:spTgt>
                                        </p:tgtEl>
                                      </p:cBhvr>
                                      <p:to x="100000" y="100000"/>
                                    </p:animScale>
                                    <p:animScale>
                                      <p:cBhvr>
                                        <p:cTn id="107" dur="26">
                                          <p:stCondLst>
                                            <p:cond delay="1642"/>
                                          </p:stCondLst>
                                        </p:cTn>
                                        <p:tgtEl>
                                          <p:spTgt spid="3">
                                            <p:txEl>
                                              <p:pRg st="4" end="4"/>
                                            </p:txEl>
                                          </p:spTgt>
                                        </p:tgtEl>
                                      </p:cBhvr>
                                      <p:to x="100000" y="90000"/>
                                    </p:animScale>
                                    <p:animScale>
                                      <p:cBhvr>
                                        <p:cTn id="108" dur="166" decel="50000">
                                          <p:stCondLst>
                                            <p:cond delay="1668"/>
                                          </p:stCondLst>
                                        </p:cTn>
                                        <p:tgtEl>
                                          <p:spTgt spid="3">
                                            <p:txEl>
                                              <p:pRg st="4" end="4"/>
                                            </p:txEl>
                                          </p:spTgt>
                                        </p:tgtEl>
                                      </p:cBhvr>
                                      <p:to x="100000" y="100000"/>
                                    </p:animScale>
                                    <p:animScale>
                                      <p:cBhvr>
                                        <p:cTn id="109" dur="26">
                                          <p:stCondLst>
                                            <p:cond delay="1808"/>
                                          </p:stCondLst>
                                        </p:cTn>
                                        <p:tgtEl>
                                          <p:spTgt spid="3">
                                            <p:txEl>
                                              <p:pRg st="4" end="4"/>
                                            </p:txEl>
                                          </p:spTgt>
                                        </p:tgtEl>
                                      </p:cBhvr>
                                      <p:to x="100000" y="95000"/>
                                    </p:animScale>
                                    <p:animScale>
                                      <p:cBhvr>
                                        <p:cTn id="110" dur="166" decel="50000">
                                          <p:stCondLst>
                                            <p:cond delay="1834"/>
                                          </p:stCondLst>
                                        </p:cTn>
                                        <p:tgtEl>
                                          <p:spTgt spid="3">
                                            <p:txEl>
                                              <p:pRg st="4" end="4"/>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3">
                                            <p:txEl>
                                              <p:pRg st="5" end="5"/>
                                            </p:txEl>
                                          </p:spTgt>
                                        </p:tgtEl>
                                        <p:attrNameLst>
                                          <p:attrName>style.visibility</p:attrName>
                                        </p:attrNameLst>
                                      </p:cBhvr>
                                      <p:to>
                                        <p:strVal val="visible"/>
                                      </p:to>
                                    </p:set>
                                    <p:animEffect transition="in" filter="wipe(down)">
                                      <p:cBhvr>
                                        <p:cTn id="115" dur="580">
                                          <p:stCondLst>
                                            <p:cond delay="0"/>
                                          </p:stCondLst>
                                        </p:cTn>
                                        <p:tgtEl>
                                          <p:spTgt spid="3">
                                            <p:txEl>
                                              <p:pRg st="5" end="5"/>
                                            </p:txEl>
                                          </p:spTgt>
                                        </p:tgtEl>
                                      </p:cBhvr>
                                    </p:animEffect>
                                    <p:anim calcmode="lin" valueType="num">
                                      <p:cBhvr>
                                        <p:cTn id="116"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5" end="5"/>
                                            </p:txEl>
                                          </p:spTgt>
                                        </p:tgtEl>
                                      </p:cBhvr>
                                      <p:to x="100000" y="60000"/>
                                    </p:animScale>
                                    <p:animScale>
                                      <p:cBhvr>
                                        <p:cTn id="122" dur="166" decel="50000">
                                          <p:stCondLst>
                                            <p:cond delay="676"/>
                                          </p:stCondLst>
                                        </p:cTn>
                                        <p:tgtEl>
                                          <p:spTgt spid="3">
                                            <p:txEl>
                                              <p:pRg st="5" end="5"/>
                                            </p:txEl>
                                          </p:spTgt>
                                        </p:tgtEl>
                                      </p:cBhvr>
                                      <p:to x="100000" y="100000"/>
                                    </p:animScale>
                                    <p:animScale>
                                      <p:cBhvr>
                                        <p:cTn id="123" dur="26">
                                          <p:stCondLst>
                                            <p:cond delay="1312"/>
                                          </p:stCondLst>
                                        </p:cTn>
                                        <p:tgtEl>
                                          <p:spTgt spid="3">
                                            <p:txEl>
                                              <p:pRg st="5" end="5"/>
                                            </p:txEl>
                                          </p:spTgt>
                                        </p:tgtEl>
                                      </p:cBhvr>
                                      <p:to x="100000" y="80000"/>
                                    </p:animScale>
                                    <p:animScale>
                                      <p:cBhvr>
                                        <p:cTn id="124" dur="166" decel="50000">
                                          <p:stCondLst>
                                            <p:cond delay="1338"/>
                                          </p:stCondLst>
                                        </p:cTn>
                                        <p:tgtEl>
                                          <p:spTgt spid="3">
                                            <p:txEl>
                                              <p:pRg st="5" end="5"/>
                                            </p:txEl>
                                          </p:spTgt>
                                        </p:tgtEl>
                                      </p:cBhvr>
                                      <p:to x="100000" y="100000"/>
                                    </p:animScale>
                                    <p:animScale>
                                      <p:cBhvr>
                                        <p:cTn id="125" dur="26">
                                          <p:stCondLst>
                                            <p:cond delay="1642"/>
                                          </p:stCondLst>
                                        </p:cTn>
                                        <p:tgtEl>
                                          <p:spTgt spid="3">
                                            <p:txEl>
                                              <p:pRg st="5" end="5"/>
                                            </p:txEl>
                                          </p:spTgt>
                                        </p:tgtEl>
                                      </p:cBhvr>
                                      <p:to x="100000" y="90000"/>
                                    </p:animScale>
                                    <p:animScale>
                                      <p:cBhvr>
                                        <p:cTn id="126" dur="166" decel="50000">
                                          <p:stCondLst>
                                            <p:cond delay="1668"/>
                                          </p:stCondLst>
                                        </p:cTn>
                                        <p:tgtEl>
                                          <p:spTgt spid="3">
                                            <p:txEl>
                                              <p:pRg st="5" end="5"/>
                                            </p:txEl>
                                          </p:spTgt>
                                        </p:tgtEl>
                                      </p:cBhvr>
                                      <p:to x="100000" y="100000"/>
                                    </p:animScale>
                                    <p:animScale>
                                      <p:cBhvr>
                                        <p:cTn id="127" dur="26">
                                          <p:stCondLst>
                                            <p:cond delay="1808"/>
                                          </p:stCondLst>
                                        </p:cTn>
                                        <p:tgtEl>
                                          <p:spTgt spid="3">
                                            <p:txEl>
                                              <p:pRg st="5" end="5"/>
                                            </p:txEl>
                                          </p:spTgt>
                                        </p:tgtEl>
                                      </p:cBhvr>
                                      <p:to x="100000" y="95000"/>
                                    </p:animScale>
                                    <p:animScale>
                                      <p:cBhvr>
                                        <p:cTn id="128" dur="166" decel="50000">
                                          <p:stCondLst>
                                            <p:cond delay="1834"/>
                                          </p:stCondLst>
                                        </p:cTn>
                                        <p:tgtEl>
                                          <p:spTgt spid="3">
                                            <p:txEl>
                                              <p:pRg st="5" end="5"/>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grpId="0" nodeType="clickEffect">
                                  <p:stCondLst>
                                    <p:cond delay="0"/>
                                  </p:stCondLst>
                                  <p:childTnLst>
                                    <p:set>
                                      <p:cBhvr>
                                        <p:cTn id="132" dur="1" fill="hold">
                                          <p:stCondLst>
                                            <p:cond delay="0"/>
                                          </p:stCondLst>
                                        </p:cTn>
                                        <p:tgtEl>
                                          <p:spTgt spid="3">
                                            <p:txEl>
                                              <p:pRg st="6" end="6"/>
                                            </p:txEl>
                                          </p:spTgt>
                                        </p:tgtEl>
                                        <p:attrNameLst>
                                          <p:attrName>style.visibility</p:attrName>
                                        </p:attrNameLst>
                                      </p:cBhvr>
                                      <p:to>
                                        <p:strVal val="visible"/>
                                      </p:to>
                                    </p:set>
                                    <p:animEffect transition="in" filter="wipe(down)">
                                      <p:cBhvr>
                                        <p:cTn id="133" dur="580">
                                          <p:stCondLst>
                                            <p:cond delay="0"/>
                                          </p:stCondLst>
                                        </p:cTn>
                                        <p:tgtEl>
                                          <p:spTgt spid="3">
                                            <p:txEl>
                                              <p:pRg st="6" end="6"/>
                                            </p:txEl>
                                          </p:spTgt>
                                        </p:tgtEl>
                                      </p:cBhvr>
                                    </p:animEffect>
                                    <p:anim calcmode="lin" valueType="num">
                                      <p:cBhvr>
                                        <p:cTn id="134"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3">
                                            <p:txEl>
                                              <p:pRg st="6" end="6"/>
                                            </p:txEl>
                                          </p:spTgt>
                                        </p:tgtEl>
                                      </p:cBhvr>
                                      <p:to x="100000" y="60000"/>
                                    </p:animScale>
                                    <p:animScale>
                                      <p:cBhvr>
                                        <p:cTn id="140" dur="166" decel="50000">
                                          <p:stCondLst>
                                            <p:cond delay="676"/>
                                          </p:stCondLst>
                                        </p:cTn>
                                        <p:tgtEl>
                                          <p:spTgt spid="3">
                                            <p:txEl>
                                              <p:pRg st="6" end="6"/>
                                            </p:txEl>
                                          </p:spTgt>
                                        </p:tgtEl>
                                      </p:cBhvr>
                                      <p:to x="100000" y="100000"/>
                                    </p:animScale>
                                    <p:animScale>
                                      <p:cBhvr>
                                        <p:cTn id="141" dur="26">
                                          <p:stCondLst>
                                            <p:cond delay="1312"/>
                                          </p:stCondLst>
                                        </p:cTn>
                                        <p:tgtEl>
                                          <p:spTgt spid="3">
                                            <p:txEl>
                                              <p:pRg st="6" end="6"/>
                                            </p:txEl>
                                          </p:spTgt>
                                        </p:tgtEl>
                                      </p:cBhvr>
                                      <p:to x="100000" y="80000"/>
                                    </p:animScale>
                                    <p:animScale>
                                      <p:cBhvr>
                                        <p:cTn id="142" dur="166" decel="50000">
                                          <p:stCondLst>
                                            <p:cond delay="1338"/>
                                          </p:stCondLst>
                                        </p:cTn>
                                        <p:tgtEl>
                                          <p:spTgt spid="3">
                                            <p:txEl>
                                              <p:pRg st="6" end="6"/>
                                            </p:txEl>
                                          </p:spTgt>
                                        </p:tgtEl>
                                      </p:cBhvr>
                                      <p:to x="100000" y="100000"/>
                                    </p:animScale>
                                    <p:animScale>
                                      <p:cBhvr>
                                        <p:cTn id="143" dur="26">
                                          <p:stCondLst>
                                            <p:cond delay="1642"/>
                                          </p:stCondLst>
                                        </p:cTn>
                                        <p:tgtEl>
                                          <p:spTgt spid="3">
                                            <p:txEl>
                                              <p:pRg st="6" end="6"/>
                                            </p:txEl>
                                          </p:spTgt>
                                        </p:tgtEl>
                                      </p:cBhvr>
                                      <p:to x="100000" y="90000"/>
                                    </p:animScale>
                                    <p:animScale>
                                      <p:cBhvr>
                                        <p:cTn id="144" dur="166" decel="50000">
                                          <p:stCondLst>
                                            <p:cond delay="1668"/>
                                          </p:stCondLst>
                                        </p:cTn>
                                        <p:tgtEl>
                                          <p:spTgt spid="3">
                                            <p:txEl>
                                              <p:pRg st="6" end="6"/>
                                            </p:txEl>
                                          </p:spTgt>
                                        </p:tgtEl>
                                      </p:cBhvr>
                                      <p:to x="100000" y="100000"/>
                                    </p:animScale>
                                    <p:animScale>
                                      <p:cBhvr>
                                        <p:cTn id="145" dur="26">
                                          <p:stCondLst>
                                            <p:cond delay="1808"/>
                                          </p:stCondLst>
                                        </p:cTn>
                                        <p:tgtEl>
                                          <p:spTgt spid="3">
                                            <p:txEl>
                                              <p:pRg st="6" end="6"/>
                                            </p:txEl>
                                          </p:spTgt>
                                        </p:tgtEl>
                                      </p:cBhvr>
                                      <p:to x="100000" y="95000"/>
                                    </p:animScale>
                                    <p:animScale>
                                      <p:cBhvr>
                                        <p:cTn id="146" dur="166" decel="50000">
                                          <p:stCondLst>
                                            <p:cond delay="1834"/>
                                          </p:stCondLst>
                                        </p:cTn>
                                        <p:tgtEl>
                                          <p:spTgt spid="3">
                                            <p:txEl>
                                              <p:pRg st="6" end="6"/>
                                            </p:txEl>
                                          </p:spTgt>
                                        </p:tgtEl>
                                      </p:cBhvr>
                                      <p:to x="100000" y="100000"/>
                                    </p:animScale>
                                  </p:childTnLst>
                                </p:cTn>
                              </p:par>
                            </p:childTnLst>
                          </p:cTn>
                        </p:par>
                      </p:childTnLst>
                    </p:cTn>
                  </p:par>
                  <p:par>
                    <p:cTn id="147" fill="hold">
                      <p:stCondLst>
                        <p:cond delay="indefinite"/>
                      </p:stCondLst>
                      <p:childTnLst>
                        <p:par>
                          <p:cTn id="148" fill="hold">
                            <p:stCondLst>
                              <p:cond delay="0"/>
                            </p:stCondLst>
                            <p:childTnLst>
                              <p:par>
                                <p:cTn id="149" presetID="26" presetClass="entr" presetSubtype="0" fill="hold" grpId="0" nodeType="clickEffect">
                                  <p:stCondLst>
                                    <p:cond delay="0"/>
                                  </p:stCondLst>
                                  <p:childTnLst>
                                    <p:set>
                                      <p:cBhvr>
                                        <p:cTn id="150" dur="1" fill="hold">
                                          <p:stCondLst>
                                            <p:cond delay="0"/>
                                          </p:stCondLst>
                                        </p:cTn>
                                        <p:tgtEl>
                                          <p:spTgt spid="3">
                                            <p:txEl>
                                              <p:pRg st="7" end="7"/>
                                            </p:txEl>
                                          </p:spTgt>
                                        </p:tgtEl>
                                        <p:attrNameLst>
                                          <p:attrName>style.visibility</p:attrName>
                                        </p:attrNameLst>
                                      </p:cBhvr>
                                      <p:to>
                                        <p:strVal val="visible"/>
                                      </p:to>
                                    </p:set>
                                    <p:animEffect transition="in" filter="wipe(down)">
                                      <p:cBhvr>
                                        <p:cTn id="151" dur="580">
                                          <p:stCondLst>
                                            <p:cond delay="0"/>
                                          </p:stCondLst>
                                        </p:cTn>
                                        <p:tgtEl>
                                          <p:spTgt spid="3">
                                            <p:txEl>
                                              <p:pRg st="7" end="7"/>
                                            </p:txEl>
                                          </p:spTgt>
                                        </p:tgtEl>
                                      </p:cBhvr>
                                    </p:animEffect>
                                    <p:anim calcmode="lin" valueType="num">
                                      <p:cBhvr>
                                        <p:cTn id="152"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57" dur="26">
                                          <p:stCondLst>
                                            <p:cond delay="650"/>
                                          </p:stCondLst>
                                        </p:cTn>
                                        <p:tgtEl>
                                          <p:spTgt spid="3">
                                            <p:txEl>
                                              <p:pRg st="7" end="7"/>
                                            </p:txEl>
                                          </p:spTgt>
                                        </p:tgtEl>
                                      </p:cBhvr>
                                      <p:to x="100000" y="60000"/>
                                    </p:animScale>
                                    <p:animScale>
                                      <p:cBhvr>
                                        <p:cTn id="158" dur="166" decel="50000">
                                          <p:stCondLst>
                                            <p:cond delay="676"/>
                                          </p:stCondLst>
                                        </p:cTn>
                                        <p:tgtEl>
                                          <p:spTgt spid="3">
                                            <p:txEl>
                                              <p:pRg st="7" end="7"/>
                                            </p:txEl>
                                          </p:spTgt>
                                        </p:tgtEl>
                                      </p:cBhvr>
                                      <p:to x="100000" y="100000"/>
                                    </p:animScale>
                                    <p:animScale>
                                      <p:cBhvr>
                                        <p:cTn id="159" dur="26">
                                          <p:stCondLst>
                                            <p:cond delay="1312"/>
                                          </p:stCondLst>
                                        </p:cTn>
                                        <p:tgtEl>
                                          <p:spTgt spid="3">
                                            <p:txEl>
                                              <p:pRg st="7" end="7"/>
                                            </p:txEl>
                                          </p:spTgt>
                                        </p:tgtEl>
                                      </p:cBhvr>
                                      <p:to x="100000" y="80000"/>
                                    </p:animScale>
                                    <p:animScale>
                                      <p:cBhvr>
                                        <p:cTn id="160" dur="166" decel="50000">
                                          <p:stCondLst>
                                            <p:cond delay="1338"/>
                                          </p:stCondLst>
                                        </p:cTn>
                                        <p:tgtEl>
                                          <p:spTgt spid="3">
                                            <p:txEl>
                                              <p:pRg st="7" end="7"/>
                                            </p:txEl>
                                          </p:spTgt>
                                        </p:tgtEl>
                                      </p:cBhvr>
                                      <p:to x="100000" y="100000"/>
                                    </p:animScale>
                                    <p:animScale>
                                      <p:cBhvr>
                                        <p:cTn id="161" dur="26">
                                          <p:stCondLst>
                                            <p:cond delay="1642"/>
                                          </p:stCondLst>
                                        </p:cTn>
                                        <p:tgtEl>
                                          <p:spTgt spid="3">
                                            <p:txEl>
                                              <p:pRg st="7" end="7"/>
                                            </p:txEl>
                                          </p:spTgt>
                                        </p:tgtEl>
                                      </p:cBhvr>
                                      <p:to x="100000" y="90000"/>
                                    </p:animScale>
                                    <p:animScale>
                                      <p:cBhvr>
                                        <p:cTn id="162" dur="166" decel="50000">
                                          <p:stCondLst>
                                            <p:cond delay="1668"/>
                                          </p:stCondLst>
                                        </p:cTn>
                                        <p:tgtEl>
                                          <p:spTgt spid="3">
                                            <p:txEl>
                                              <p:pRg st="7" end="7"/>
                                            </p:txEl>
                                          </p:spTgt>
                                        </p:tgtEl>
                                      </p:cBhvr>
                                      <p:to x="100000" y="100000"/>
                                    </p:animScale>
                                    <p:animScale>
                                      <p:cBhvr>
                                        <p:cTn id="163" dur="26">
                                          <p:stCondLst>
                                            <p:cond delay="1808"/>
                                          </p:stCondLst>
                                        </p:cTn>
                                        <p:tgtEl>
                                          <p:spTgt spid="3">
                                            <p:txEl>
                                              <p:pRg st="7" end="7"/>
                                            </p:txEl>
                                          </p:spTgt>
                                        </p:tgtEl>
                                      </p:cBhvr>
                                      <p:to x="100000" y="95000"/>
                                    </p:animScale>
                                    <p:animScale>
                                      <p:cBhvr>
                                        <p:cTn id="164" dur="166" decel="50000">
                                          <p:stCondLst>
                                            <p:cond delay="1834"/>
                                          </p:stCondLst>
                                        </p:cTn>
                                        <p:tgtEl>
                                          <p:spTgt spid="3">
                                            <p:txEl>
                                              <p:pRg st="7" end="7"/>
                                            </p:txEl>
                                          </p:spTgt>
                                        </p:tgtEl>
                                      </p:cBhvr>
                                      <p:to x="100000" y="100000"/>
                                    </p:animScale>
                                  </p:childTnLst>
                                </p:cTn>
                              </p:par>
                            </p:childTnLst>
                          </p:cTn>
                        </p:par>
                      </p:childTnLst>
                    </p:cTn>
                  </p:par>
                  <p:par>
                    <p:cTn id="165" fill="hold">
                      <p:stCondLst>
                        <p:cond delay="indefinite"/>
                      </p:stCondLst>
                      <p:childTnLst>
                        <p:par>
                          <p:cTn id="166" fill="hold">
                            <p:stCondLst>
                              <p:cond delay="0"/>
                            </p:stCondLst>
                            <p:childTnLst>
                              <p:par>
                                <p:cTn id="167" presetID="26" presetClass="entr" presetSubtype="0" fill="hold" grpId="0" nodeType="clickEffect">
                                  <p:stCondLst>
                                    <p:cond delay="0"/>
                                  </p:stCondLst>
                                  <p:childTnLst>
                                    <p:set>
                                      <p:cBhvr>
                                        <p:cTn id="168" dur="1" fill="hold">
                                          <p:stCondLst>
                                            <p:cond delay="0"/>
                                          </p:stCondLst>
                                        </p:cTn>
                                        <p:tgtEl>
                                          <p:spTgt spid="3">
                                            <p:txEl>
                                              <p:pRg st="8" end="8"/>
                                            </p:txEl>
                                          </p:spTgt>
                                        </p:tgtEl>
                                        <p:attrNameLst>
                                          <p:attrName>style.visibility</p:attrName>
                                        </p:attrNameLst>
                                      </p:cBhvr>
                                      <p:to>
                                        <p:strVal val="visible"/>
                                      </p:to>
                                    </p:set>
                                    <p:animEffect transition="in" filter="wipe(down)">
                                      <p:cBhvr>
                                        <p:cTn id="169" dur="580">
                                          <p:stCondLst>
                                            <p:cond delay="0"/>
                                          </p:stCondLst>
                                        </p:cTn>
                                        <p:tgtEl>
                                          <p:spTgt spid="3">
                                            <p:txEl>
                                              <p:pRg st="8" end="8"/>
                                            </p:txEl>
                                          </p:spTgt>
                                        </p:tgtEl>
                                      </p:cBhvr>
                                    </p:animEffect>
                                    <p:anim calcmode="lin" valueType="num">
                                      <p:cBhvr>
                                        <p:cTn id="170"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171"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172"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173"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174"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175" dur="26">
                                          <p:stCondLst>
                                            <p:cond delay="650"/>
                                          </p:stCondLst>
                                        </p:cTn>
                                        <p:tgtEl>
                                          <p:spTgt spid="3">
                                            <p:txEl>
                                              <p:pRg st="8" end="8"/>
                                            </p:txEl>
                                          </p:spTgt>
                                        </p:tgtEl>
                                      </p:cBhvr>
                                      <p:to x="100000" y="60000"/>
                                    </p:animScale>
                                    <p:animScale>
                                      <p:cBhvr>
                                        <p:cTn id="176" dur="166" decel="50000">
                                          <p:stCondLst>
                                            <p:cond delay="676"/>
                                          </p:stCondLst>
                                        </p:cTn>
                                        <p:tgtEl>
                                          <p:spTgt spid="3">
                                            <p:txEl>
                                              <p:pRg st="8" end="8"/>
                                            </p:txEl>
                                          </p:spTgt>
                                        </p:tgtEl>
                                      </p:cBhvr>
                                      <p:to x="100000" y="100000"/>
                                    </p:animScale>
                                    <p:animScale>
                                      <p:cBhvr>
                                        <p:cTn id="177" dur="26">
                                          <p:stCondLst>
                                            <p:cond delay="1312"/>
                                          </p:stCondLst>
                                        </p:cTn>
                                        <p:tgtEl>
                                          <p:spTgt spid="3">
                                            <p:txEl>
                                              <p:pRg st="8" end="8"/>
                                            </p:txEl>
                                          </p:spTgt>
                                        </p:tgtEl>
                                      </p:cBhvr>
                                      <p:to x="100000" y="80000"/>
                                    </p:animScale>
                                    <p:animScale>
                                      <p:cBhvr>
                                        <p:cTn id="178" dur="166" decel="50000">
                                          <p:stCondLst>
                                            <p:cond delay="1338"/>
                                          </p:stCondLst>
                                        </p:cTn>
                                        <p:tgtEl>
                                          <p:spTgt spid="3">
                                            <p:txEl>
                                              <p:pRg st="8" end="8"/>
                                            </p:txEl>
                                          </p:spTgt>
                                        </p:tgtEl>
                                      </p:cBhvr>
                                      <p:to x="100000" y="100000"/>
                                    </p:animScale>
                                    <p:animScale>
                                      <p:cBhvr>
                                        <p:cTn id="179" dur="26">
                                          <p:stCondLst>
                                            <p:cond delay="1642"/>
                                          </p:stCondLst>
                                        </p:cTn>
                                        <p:tgtEl>
                                          <p:spTgt spid="3">
                                            <p:txEl>
                                              <p:pRg st="8" end="8"/>
                                            </p:txEl>
                                          </p:spTgt>
                                        </p:tgtEl>
                                      </p:cBhvr>
                                      <p:to x="100000" y="90000"/>
                                    </p:animScale>
                                    <p:animScale>
                                      <p:cBhvr>
                                        <p:cTn id="180" dur="166" decel="50000">
                                          <p:stCondLst>
                                            <p:cond delay="1668"/>
                                          </p:stCondLst>
                                        </p:cTn>
                                        <p:tgtEl>
                                          <p:spTgt spid="3">
                                            <p:txEl>
                                              <p:pRg st="8" end="8"/>
                                            </p:txEl>
                                          </p:spTgt>
                                        </p:tgtEl>
                                      </p:cBhvr>
                                      <p:to x="100000" y="100000"/>
                                    </p:animScale>
                                    <p:animScale>
                                      <p:cBhvr>
                                        <p:cTn id="181" dur="26">
                                          <p:stCondLst>
                                            <p:cond delay="1808"/>
                                          </p:stCondLst>
                                        </p:cTn>
                                        <p:tgtEl>
                                          <p:spTgt spid="3">
                                            <p:txEl>
                                              <p:pRg st="8" end="8"/>
                                            </p:txEl>
                                          </p:spTgt>
                                        </p:tgtEl>
                                      </p:cBhvr>
                                      <p:to x="100000" y="95000"/>
                                    </p:animScale>
                                    <p:animScale>
                                      <p:cBhvr>
                                        <p:cTn id="182" dur="166" decel="50000">
                                          <p:stCondLst>
                                            <p:cond delay="1834"/>
                                          </p:stCondLst>
                                        </p:cTn>
                                        <p:tgtEl>
                                          <p:spTgt spid="3">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TotalTime>
  <Words>377</Words>
  <Application>Microsoft Office PowerPoint</Application>
  <PresentationFormat>On-screen Show (4:3)</PresentationFormat>
  <Paragraphs>77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سمة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By DR.Ahmed Saker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Anood Mohmmad Alkodari</cp:lastModifiedBy>
  <cp:revision>30</cp:revision>
  <dcterms:created xsi:type="dcterms:W3CDTF">2013-10-25T18:56:08Z</dcterms:created>
  <dcterms:modified xsi:type="dcterms:W3CDTF">2016-01-31T19:33:49Z</dcterms:modified>
</cp:coreProperties>
</file>