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notesMasterIdLst>
    <p:notesMasterId r:id="rId16"/>
  </p:notesMasterIdLst>
  <p:sldIdLst>
    <p:sldId id="264" r:id="rId2"/>
    <p:sldId id="256" r:id="rId3"/>
    <p:sldId id="257" r:id="rId4"/>
    <p:sldId id="263" r:id="rId5"/>
    <p:sldId id="258" r:id="rId6"/>
    <p:sldId id="259" r:id="rId7"/>
    <p:sldId id="265" r:id="rId8"/>
    <p:sldId id="266" r:id="rId9"/>
    <p:sldId id="260" r:id="rId10"/>
    <p:sldId id="261" r:id="rId11"/>
    <p:sldId id="267" r:id="rId12"/>
    <p:sldId id="262" r:id="rId13"/>
    <p:sldId id="268" r:id="rId14"/>
    <p:sldId id="269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559" autoAdjust="0"/>
    <p:restoredTop sz="94660"/>
  </p:normalViewPr>
  <p:slideViewPr>
    <p:cSldViewPr>
      <p:cViewPr>
        <p:scale>
          <a:sx n="76" d="100"/>
          <a:sy n="76" d="100"/>
        </p:scale>
        <p:origin x="-1212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EA36220-EFC2-46C1-8563-543939390388}" type="datetimeFigureOut">
              <a:rPr lang="ar-SA" smtClean="0"/>
              <a:t>5/16/1436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74CAD8C-E61A-40E6-9733-F8A5A09C63C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24804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CAD8C-E61A-40E6-9733-F8A5A09C63CE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1953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06A17-159B-4631-9EF9-7D74177BF3EC}" type="datetimeFigureOut">
              <a:rPr lang="ar-SA" smtClean="0"/>
              <a:t>5/16/1436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E91B-A98F-45A8-AD69-ACDF0DB6A61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27261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06A17-159B-4631-9EF9-7D74177BF3EC}" type="datetimeFigureOut">
              <a:rPr lang="ar-SA" smtClean="0"/>
              <a:t>5/16/1436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E91B-A98F-45A8-AD69-ACDF0DB6A61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100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06A17-159B-4631-9EF9-7D74177BF3EC}" type="datetimeFigureOut">
              <a:rPr lang="ar-SA" smtClean="0"/>
              <a:t>5/16/1436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E91B-A98F-45A8-AD69-ACDF0DB6A61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91285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06A17-159B-4631-9EF9-7D74177BF3EC}" type="datetimeFigureOut">
              <a:rPr lang="ar-SA" smtClean="0"/>
              <a:t>5/16/1436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E91B-A98F-45A8-AD69-ACDF0DB6A61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43711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06A17-159B-4631-9EF9-7D74177BF3EC}" type="datetimeFigureOut">
              <a:rPr lang="ar-SA" smtClean="0"/>
              <a:t>5/16/1436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E91B-A98F-45A8-AD69-ACDF0DB6A61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75158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06A17-159B-4631-9EF9-7D74177BF3EC}" type="datetimeFigureOut">
              <a:rPr lang="ar-SA" smtClean="0"/>
              <a:t>5/16/1436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E91B-A98F-45A8-AD69-ACDF0DB6A61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9731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06A17-159B-4631-9EF9-7D74177BF3EC}" type="datetimeFigureOut">
              <a:rPr lang="ar-SA" smtClean="0"/>
              <a:t>5/16/1436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E91B-A98F-45A8-AD69-ACDF0DB6A61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27820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06A17-159B-4631-9EF9-7D74177BF3EC}" type="datetimeFigureOut">
              <a:rPr lang="ar-SA" smtClean="0"/>
              <a:t>5/16/1436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E91B-A98F-45A8-AD69-ACDF0DB6A61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54571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06A17-159B-4631-9EF9-7D74177BF3EC}" type="datetimeFigureOut">
              <a:rPr lang="ar-SA" smtClean="0"/>
              <a:t>5/16/1436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E91B-A98F-45A8-AD69-ACDF0DB6A61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7807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06A17-159B-4631-9EF9-7D74177BF3EC}" type="datetimeFigureOut">
              <a:rPr lang="ar-SA" smtClean="0"/>
              <a:t>5/16/1436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E91B-A98F-45A8-AD69-ACDF0DB6A61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3693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06A17-159B-4631-9EF9-7D74177BF3EC}" type="datetimeFigureOut">
              <a:rPr lang="ar-SA" smtClean="0"/>
              <a:t>5/16/1436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E91B-A98F-45A8-AD69-ACDF0DB6A61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01630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06A17-159B-4631-9EF9-7D74177BF3EC}" type="datetimeFigureOut">
              <a:rPr lang="ar-SA" smtClean="0"/>
              <a:t>5/16/1436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CE91B-A98F-45A8-AD69-ACDF0DB6A61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59595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 flipV="1">
            <a:off x="457200" y="-99392"/>
            <a:ext cx="8229600" cy="99392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 algn="ctr">
              <a:buNone/>
            </a:pPr>
            <a:endParaRPr lang="ar-SA" dirty="0" smtClean="0"/>
          </a:p>
          <a:p>
            <a:pPr marL="0" indent="0" algn="ctr">
              <a:buNone/>
            </a:pPr>
            <a:endParaRPr lang="ar-SA" dirty="0"/>
          </a:p>
          <a:p>
            <a:pPr marL="0" indent="0" algn="ctr">
              <a:buNone/>
            </a:pPr>
            <a:endParaRPr lang="ar-SA" dirty="0" smtClean="0"/>
          </a:p>
          <a:p>
            <a:pPr marL="0" indent="0" algn="ctr">
              <a:buNone/>
            </a:pPr>
            <a:endParaRPr lang="ar-SA" dirty="0"/>
          </a:p>
          <a:p>
            <a:pPr marL="0" indent="0" algn="ctr">
              <a:buNone/>
            </a:pPr>
            <a:r>
              <a:rPr lang="ar-SA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المحاضرة السابعة</a:t>
            </a:r>
          </a:p>
          <a:p>
            <a:pPr marL="0" indent="0" algn="ctr">
              <a:buNone/>
            </a:pPr>
            <a:r>
              <a:rPr lang="ar-SA" sz="60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السلطات السياسية</a:t>
            </a:r>
            <a:endParaRPr lang="ar-SA" sz="6000" dirty="0">
              <a:solidFill>
                <a:schemeClr val="bg1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15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0"/>
            <a:ext cx="8997752" cy="6826898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ar-SA" sz="6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السلطات السياسية</a:t>
            </a:r>
            <a:br>
              <a:rPr lang="ar-SA" sz="6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</a:br>
            <a:r>
              <a:rPr lang="ar-SA" sz="6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في الإسلام </a:t>
            </a:r>
            <a:r>
              <a:rPr lang="ar-SA" sz="6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/>
            </a:r>
            <a:br>
              <a:rPr lang="ar-SA" sz="6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</a:br>
            <a:r>
              <a:rPr lang="ar-SA" sz="6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مصدرها ومن يتولاها </a:t>
            </a:r>
            <a:br>
              <a:rPr lang="ar-SA" sz="6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</a:br>
            <a:endParaRPr lang="ar-SA" sz="6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27" y="7893496"/>
            <a:ext cx="9144000" cy="90872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endParaRPr lang="ar-SA" sz="6600" dirty="0">
              <a:solidFill>
                <a:schemeClr val="tx1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013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531440"/>
            <a:ext cx="8229600" cy="288032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ar-SA" sz="4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السلطات التنظيمية (التشريعية) 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هي التي تعمل على :- 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1)سن القوانين . 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2)إصدار التشريعات للدولة . 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3)مراقبة السلطات التنفيذية . 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وتتمثل هذه السلطة في النظام الوضعية في مجلس نيابي منتخب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من قبل الشعب ، له عدة تسميات :-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أ)برلمان .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ب)مجلس شعبي .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ج)جمعية وطنية . </a:t>
            </a:r>
          </a:p>
          <a:p>
            <a:pPr>
              <a:buFont typeface="Wingdings" pitchFamily="2" charset="2"/>
              <a:buChar char="§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مصدر التشريع في النظم الوضعية هو الشعب . </a:t>
            </a:r>
          </a:p>
          <a:p>
            <a:pPr>
              <a:buFont typeface="Wingdings" pitchFamily="2" charset="2"/>
              <a:buChar char="§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مصدر التشريع في النظام الإسلامي هو القران والسنة . </a:t>
            </a:r>
            <a:endParaRPr lang="ar-SA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351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5422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288032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-17218"/>
            <a:ext cx="9144000" cy="687521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4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من هم الأشخاص الذين يتولون السلطة التنظيمية في النظام السياسي الإسلامي ؟</a:t>
            </a:r>
          </a:p>
          <a:p>
            <a:pPr marL="0" indent="0">
              <a:buNone/>
            </a:pPr>
            <a:endParaRPr lang="ar-SA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هم 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المجتهدون والمفتون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من العلماء . 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حدود سلطة العلماء و المجتهدون :- </a:t>
            </a:r>
          </a:p>
          <a:p>
            <a:pPr>
              <a:buFont typeface="Wingdings" pitchFamily="2" charset="2"/>
              <a:buChar char="v"/>
            </a:pPr>
            <a:r>
              <a:rPr lang="ar-SA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بيان الأحكام من الكتاب والسنة . </a:t>
            </a:r>
          </a:p>
          <a:p>
            <a:pPr>
              <a:buFont typeface="Wingdings" pitchFamily="2" charset="2"/>
              <a:buChar char="v"/>
            </a:pPr>
            <a:r>
              <a:rPr lang="ar-SA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الاجتهاد شروطه وأدواته وضوابطه لما ليس فيه نص من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الكتاب والسنة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يتم اختيار أفراد السلطة التشريعية عن طريق الانتخابات النيابية، ولا يشترط فيهم الناحية العلمية والثقافية، وحده الأدنى معرفة القراءة والكتابة.</a:t>
            </a:r>
            <a:endParaRPr lang="ar-SA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965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603448"/>
            <a:ext cx="8229600" cy="216024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ar-SA" sz="44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ctr">
              <a:buNone/>
            </a:pPr>
            <a:r>
              <a:rPr lang="ar-SA" sz="4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السلطة القضائية </a:t>
            </a:r>
          </a:p>
          <a:p>
            <a:pPr>
              <a:buFont typeface="Wingdings" pitchFamily="2" charset="2"/>
              <a:buChar char="ü"/>
            </a:pPr>
            <a:endParaRPr lang="ar-SA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تتولى أعمال القضاء ، وفض المنازعات . </a:t>
            </a:r>
          </a:p>
          <a:p>
            <a:pPr>
              <a:buFont typeface="Wingdings" pitchFamily="2" charset="2"/>
              <a:buChar char="ü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يتولى السلطة القضائية الإسلامية ، القضاة الشرعيون . </a:t>
            </a:r>
          </a:p>
          <a:p>
            <a:pPr>
              <a:buFont typeface="Wingdings" pitchFamily="2" charset="2"/>
              <a:buChar char="ü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يعين القضاة رئيس الدولة أو من ينوب عنه من ولاة الأمصار. </a:t>
            </a:r>
          </a:p>
          <a:p>
            <a:pPr>
              <a:buFont typeface="Wingdings" pitchFamily="2" charset="2"/>
              <a:buChar char="ü"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ليس في الإسلام ما يمنع وضع نظام للسلطة القضائية يحد اختصاصها ويكفل تنفيذ أحكامها ، ويضمن لرجالها حريتهم في إقامة العدل بين الناس</a:t>
            </a:r>
            <a:endParaRPr lang="ar-SA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417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891480"/>
            <a:ext cx="8229600" cy="7200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572149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3600" dirty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القضاء</a:t>
            </a: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: هو الحكم بين الناس ، والفصل بين الخصومات </a:t>
            </a:r>
          </a:p>
          <a:p>
            <a:pPr marL="0" indent="0">
              <a:buNone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والمنازعات الواقعة بينهم بالأحكام الشرعية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المتلقات </a:t>
            </a: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من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الكتاب </a:t>
            </a: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والسنة . </a:t>
            </a:r>
            <a:endParaRPr lang="ar-SA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عرف القضاء منذ زمن بعيد ، وهو مقدس عند جميع الأمم ، وهو من أشرف الأعمال ، وأخطرها شأناً ، فالحكم بين الناس من وظائف الأنبياء ، قال تعالى (</a:t>
            </a:r>
            <a:r>
              <a:rPr lang="ar-SA" dirty="0"/>
              <a:t>يَا دَاوُودُ إِنَّا جَعَلْنَاكَ خَلِيفَةً فِي الْأَرْضِ فَاحْكُمْ بَيْنَ النَّاسِ بِالْحَقِّ وَلَا تَتَّبِعِ </a:t>
            </a:r>
            <a:r>
              <a:rPr lang="ar-SA" dirty="0" err="1"/>
              <a:t>الْهَوَىٰ</a:t>
            </a:r>
            <a:r>
              <a:rPr lang="ar-SA" dirty="0"/>
              <a:t> فَيُضِلَّكَ عَنْ سَبِيلِ </a:t>
            </a:r>
            <a:r>
              <a:rPr lang="ar-SA" dirty="0" smtClean="0"/>
              <a:t>اللَّهِ) </a:t>
            </a:r>
            <a:r>
              <a:rPr lang="ar-SA" sz="1900" dirty="0" smtClean="0"/>
              <a:t>سورة ص 26</a:t>
            </a:r>
          </a:p>
          <a:p>
            <a:pPr marL="0" indent="0">
              <a:buNone/>
            </a:pPr>
            <a:r>
              <a:rPr lang="ar-SA" dirty="0" smtClean="0"/>
              <a:t>(كَانَ </a:t>
            </a:r>
            <a:r>
              <a:rPr lang="ar-SA" dirty="0"/>
              <a:t>النَّاسُ أُمَّةً وَاحِدَةً فَبَعَثَ اللَّهُ النَّبِيِّينَ مُبَشِّرِينَ وَمُنْذِرِينَ وَأَنْزَلَ مَعَهُمُ الْكِتَابَ بِالْحَقِّ لِيَحْكُمَ بَيْنَ النَّاسِ فِيمَا اخْتَلَفُوا </a:t>
            </a:r>
            <a:r>
              <a:rPr lang="ar-SA" dirty="0" smtClean="0"/>
              <a:t>فِيه) </a:t>
            </a:r>
            <a:r>
              <a:rPr lang="ar-SA" sz="1800" dirty="0" smtClean="0"/>
              <a:t>البقر 213</a:t>
            </a:r>
            <a:endParaRPr lang="ar-SA" sz="18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>
              <a:buNone/>
            </a:pPr>
            <a:endParaRPr lang="ar-SA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741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1251520"/>
            <a:ext cx="8229600" cy="576064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يعتبر القضاء مسئولية عظيمة ، لذلك امتنع عنه الكثير من السلف مثل أبو حنيفة والشافعي.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ومن واجبات القاضي الفصل في الخصومات ، وأن يحكم بين الناس بالعدل .</a:t>
            </a:r>
          </a:p>
          <a:p>
            <a:pPr marL="0" indent="0">
              <a:buNone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حكم القضاء : فرض كفاية . </a:t>
            </a:r>
          </a:p>
          <a:p>
            <a:pPr marL="0" indent="0">
              <a:buNone/>
            </a:pP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0553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315415"/>
            <a:ext cx="8229600" cy="72007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332656"/>
            <a:ext cx="8424936" cy="6048672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ar-SA" sz="44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شروط القاضي :- </a:t>
            </a:r>
          </a:p>
          <a:p>
            <a:pPr marL="0" indent="0">
              <a:buNone/>
            </a:pPr>
            <a:r>
              <a:rPr lang="ar-SA" sz="35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1)رجلاً عاقلاً بالغاً حراً مسلماً عدلاً مجتهداً سميعاً بصيراً ناطقاً . </a:t>
            </a:r>
          </a:p>
          <a:p>
            <a:pPr marL="0" indent="0">
              <a:buNone/>
            </a:pPr>
            <a:r>
              <a:rPr lang="ar-SA" sz="35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فقد أمر سبحانه بالرد إلى الله والرسول ، قال تعالى :(</a:t>
            </a:r>
            <a:r>
              <a:rPr lang="ar-SA" sz="3500" b="1" dirty="0">
                <a:solidFill>
                  <a:schemeClr val="bg1"/>
                </a:solidFill>
              </a:rPr>
              <a:t>فَإِنْ تَنَازَعْتُمْ فِي شَيْءٍ فَرُدُّوهُ إِلَى </a:t>
            </a:r>
            <a:r>
              <a:rPr lang="ar-SA" sz="3500" b="1" dirty="0" smtClean="0">
                <a:solidFill>
                  <a:schemeClr val="bg1"/>
                </a:solidFill>
              </a:rPr>
              <a:t>اللَّهِ وَالرَّسُولِ</a:t>
            </a:r>
            <a:r>
              <a:rPr lang="ar-SA" sz="35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)</a:t>
            </a:r>
            <a:r>
              <a:rPr lang="ar-SA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19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النساء 59</a:t>
            </a:r>
            <a:r>
              <a:rPr lang="ar-SA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35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وقد أمر بلزوم الحق</a:t>
            </a:r>
          </a:p>
          <a:p>
            <a:pPr marL="0" indent="0">
              <a:buNone/>
            </a:pPr>
            <a:r>
              <a:rPr lang="ar-SA" sz="35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قال تعالى : (</a:t>
            </a:r>
            <a:r>
              <a:rPr lang="ar-SA" sz="3500" b="1" dirty="0">
                <a:solidFill>
                  <a:schemeClr val="bg1"/>
                </a:solidFill>
              </a:rPr>
              <a:t>فَاحْكُمْ بَيْنَ النَّاسِ بِالْحَقِّ</a:t>
            </a:r>
            <a:r>
              <a:rPr lang="ar-SA" sz="35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)</a:t>
            </a:r>
            <a:r>
              <a:rPr lang="ar-SA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19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ص 26</a:t>
            </a:r>
            <a:r>
              <a:rPr lang="ar-SA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</a:t>
            </a:r>
          </a:p>
          <a:p>
            <a:pPr marL="0" indent="0" algn="ctr">
              <a:buNone/>
            </a:pPr>
            <a:r>
              <a:rPr lang="ar-SA" sz="44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أهلية الاجتهاد </a:t>
            </a:r>
          </a:p>
          <a:p>
            <a:pPr marL="0" indent="0">
              <a:buNone/>
            </a:pPr>
            <a:r>
              <a:rPr lang="ar-SA" sz="35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1)معرفة الاحكام من القران والسنة و الاجماع والاختلاف والقياس و</a:t>
            </a:r>
            <a:r>
              <a:rPr lang="ar-SA" sz="3500" dirty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35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لسان </a:t>
            </a:r>
            <a:r>
              <a:rPr lang="ar-SA" sz="3500" dirty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العرب</a:t>
            </a:r>
            <a:r>
              <a:rPr lang="ar-SA" sz="35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</a:t>
            </a:r>
          </a:p>
          <a:p>
            <a:pPr marL="0" indent="0">
              <a:buNone/>
            </a:pPr>
            <a:r>
              <a:rPr lang="ar-SA" sz="3500" dirty="0" smtClean="0">
                <a:solidFill>
                  <a:schemeClr val="bg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ولا يشترط أن يكون محيطاً بكل القرآن والسنة ، ولا أن يكون مجتهداً في كل المسائل. </a:t>
            </a:r>
          </a:p>
          <a:p>
            <a:pPr marL="0" indent="0">
              <a:buNone/>
            </a:pPr>
            <a:endParaRPr lang="ar-SA" sz="3500" dirty="0" smtClean="0">
              <a:solidFill>
                <a:schemeClr val="bg1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847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963488"/>
            <a:ext cx="8229600" cy="14401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04664"/>
            <a:ext cx="8316416" cy="590465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ar-SA" sz="4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السلطة التنفيذية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تقوم بالآتي :- 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1-ادارة شؤن الدولة .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2-تنفيذ الأحكام . 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3-عقد المعاهدات .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تتكون من الآتي :- 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1-رئيس الدولة . 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2-الوزراء .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3-قواد الجيش .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4-رجال الشرطة .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5-سائر موظفي الدولة والمصالح الحكومية . </a:t>
            </a:r>
          </a:p>
        </p:txBody>
      </p:sp>
    </p:spTree>
    <p:extLst>
      <p:ext uri="{BB962C8B-B14F-4D97-AF65-F5344CB8AC3E}">
        <p14:creationId xmlns:p14="http://schemas.microsoft.com/office/powerpoint/2010/main" val="4194305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531440"/>
            <a:ext cx="8229600" cy="7200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تقوم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بإصدار </a:t>
            </a: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الأنظمة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واللوائح </a:t>
            </a: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التنظيمية ذات الصفة التشريعية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التي تكون ضرورية لحسن سير عملها، بناء على تخويل يعطى لها بذلك، على أن لا تكون مخالفة للتشريعات الأعلى.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لا تنفصل السلطات الثلاث عن بعض ، وهذا التقسيم يهدف إلى الآتي:-</a:t>
            </a:r>
          </a:p>
          <a:p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لتحقيق قدر من التخصص</a:t>
            </a:r>
          </a:p>
          <a:p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تحقيق نوع من التوازن بين الجهات عن طريق قيام كل منها برقابة أعمال الأخرى والتعاون معها ويتم ذلك بالاتي.</a:t>
            </a:r>
          </a:p>
          <a:p>
            <a:pPr>
              <a:buFont typeface="Wingdings" pitchFamily="2" charset="2"/>
              <a:buChar char="v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السلطة التشريعية وظيفتها التشريع ورسم السياسة</a:t>
            </a:r>
          </a:p>
          <a:p>
            <a:endParaRPr lang="ar-SA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294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7200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04664"/>
            <a:ext cx="8208912" cy="593174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السلطة التنفيذية تقوم بتنفيذ ما تقره السلطة التشريعية.</a:t>
            </a:r>
          </a:p>
          <a:p>
            <a:pPr>
              <a:buFont typeface="Wingdings" pitchFamily="2" charset="2"/>
              <a:buChar char="v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السلطة القضائية تتولى أعمال القضاء.</a:t>
            </a:r>
          </a:p>
          <a:p>
            <a:pPr marL="0" indent="0" algn="ctr">
              <a:buNone/>
            </a:pPr>
            <a:r>
              <a:rPr lang="ar-SA" sz="4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الوزارة في الدولة الإسلامية </a:t>
            </a:r>
            <a:endParaRPr lang="ar-SA" sz="44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تقررت قوانين الوزارة في عهد الدولة العباسية، وكان قبل ذلك  لكل واحد من الملوك  أتباع وحاشية ، وعندما ملك بنو العباس تقررت الوزارة ، وسمي الوزير وزيراً ، وكان قبل ذلك يسمى كاتباً أو مشيراً.</a:t>
            </a:r>
          </a:p>
        </p:txBody>
      </p:sp>
    </p:spTree>
    <p:extLst>
      <p:ext uri="{BB962C8B-B14F-4D97-AF65-F5344CB8AC3E}">
        <p14:creationId xmlns:p14="http://schemas.microsoft.com/office/powerpoint/2010/main" val="379292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963488"/>
            <a:ext cx="8229600" cy="50405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قسم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العباسيون </a:t>
            </a: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الوزارة إلى قسمين :- </a:t>
            </a:r>
          </a:p>
          <a:p>
            <a:pPr marL="0" indent="0">
              <a:buNone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1)وزارة تفويض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وهي أن يستوزر الخليفة من يفوض إليه تدبير الأمور برأيه واجتهاده ،يشترط فيه شروط الإمامة إلا القرشية ومهامه كثيرة ، وله ما للإمام من صلاحيات ، ولا دخل له بولاية العهد ، ليس له حق عزل من قلده الإمام وظيفة.</a:t>
            </a:r>
            <a:endParaRPr lang="ar-SA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>
              <a:buNone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2) وزارة تنفيذ . </a:t>
            </a:r>
            <a:endParaRPr lang="ar-SA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مهمة هذه الوزارة تنفيذية ، يعتبر الوزير التنفيذي وسيط بين الخليفة وبين الولاة والأمراء والقضاة  وبقية الموظفين .</a:t>
            </a:r>
          </a:p>
        </p:txBody>
      </p:sp>
    </p:spTree>
    <p:extLst>
      <p:ext uri="{BB962C8B-B14F-4D97-AF65-F5344CB8AC3E}">
        <p14:creationId xmlns:p14="http://schemas.microsoft.com/office/powerpoint/2010/main" val="16301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891480"/>
            <a:ext cx="8229600" cy="36004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ويقوم الوزير التنفيذي بالآتي: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تنفيذ أوامر الخليفة.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عرض ما حدث من المهمات.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أن يكون مكلفاً أميناً لا يخون ولا يغش.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ذكياً فطناً.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صاحب حنكة وتجربة.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ولا يشترط فيه ما يشترط لوزارة التفويض.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وفي </a:t>
            </a: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عهد الدولة الأموية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اوجدوا لكل </a:t>
            </a: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مصلحة وزير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marL="0" indent="0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من هذه الوزارات وزارة المالية والمراسلات والمظالم </a:t>
            </a: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والثغور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ولكل وزير مكتب ويرأسهم وزير أعلى ( رئيس الوزراء ) .</a:t>
            </a:r>
            <a:endParaRPr lang="ar-SA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214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</TotalTime>
  <Words>652</Words>
  <Application>Microsoft Office PowerPoint</Application>
  <PresentationFormat>عرض على الشاشة (3:4)‏</PresentationFormat>
  <Paragraphs>84</Paragraphs>
  <Slides>14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نسق Office</vt:lpstr>
      <vt:lpstr>عرض تقديمي في PowerPoint</vt:lpstr>
      <vt:lpstr>السلطات السياسية  في الإسلام  مصدرها ومن يتولاها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السلطات السياسية في الإسلام</dc:title>
  <dc:creator>EBTISAM MOHAMED HASANIN</dc:creator>
  <cp:lastModifiedBy>EBTISAM MOHAMED HASANIN</cp:lastModifiedBy>
  <cp:revision>30</cp:revision>
  <dcterms:created xsi:type="dcterms:W3CDTF">2013-11-09T07:49:05Z</dcterms:created>
  <dcterms:modified xsi:type="dcterms:W3CDTF">2015-03-06T13:15:25Z</dcterms:modified>
</cp:coreProperties>
</file>