
<file path=[Content_Types].xml><?xml version="1.0" encoding="utf-8"?>
<Types xmlns="http://schemas.openxmlformats.org/package/2006/content-types">
  <Override PartName="/ppt/slides/slide6.xml" ContentType="application/vnd.openxmlformats-officedocument.presentationml.slide+xml"/>
  <Override PartName="/ppt/slides/slide29.xml" ContentType="application/vnd.openxmlformats-officedocument.presentationml.slide+xml"/>
  <Override PartName="/ppt/slideLayouts/slideLayout8.xml" ContentType="application/vnd.openxmlformats-officedocument.presentationml.slideLayout+xml"/>
  <Override PartName="/ppt/slideMasters/slideMaster1.xml" ContentType="application/vnd.openxmlformats-officedocument.presentationml.slideMaster+xml"/>
  <Override PartName="/ppt/slides/slide4.xml" ContentType="application/vnd.openxmlformats-officedocument.presentationml.slide+xml"/>
  <Override PartName="/ppt/slides/slide18.xml" ContentType="application/vnd.openxmlformats-officedocument.presentationml.slide+xml"/>
  <Override PartName="/ppt/slides/slide27.xml" ContentType="application/vnd.openxmlformats-officedocument.presentationml.slide+xml"/>
  <Override PartName="/ppt/slideLayouts/slideLayout4.xml" ContentType="application/vnd.openxmlformats-officedocument.presentationml.slideLayout+xml"/>
  <Override PartName="/ppt/slideLayouts/slideLayout6.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33.xml" ContentType="application/vnd.openxmlformats-officedocument.presentationml.slide+xml"/>
  <Override PartName="/ppt/theme/theme1.xml" ContentType="application/vnd.openxmlformats-officedocument.theme+xml"/>
  <Default Extension="jpeg" ContentType="image/jpeg"/>
  <Override PartName="/ppt/slideLayouts/slideLayout2.xml" ContentType="application/vnd.openxmlformats-officedocument.presentationml.slideLayout+xml"/>
  <Override PartName="/ppt/slideLayouts/slideLayout3.xml" ContentType="application/vnd.openxmlformats-officedocument.presentationml.slideLayout+xml"/>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s/slide13.xml" ContentType="application/vnd.openxmlformats-officedocument.presentationml.slide+xml"/>
  <Override PartName="/ppt/slides/slide14.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notesMasters/notesMaster1.xml" ContentType="application/vnd.openxmlformats-officedocument.presentationml.notesMaster+xml"/>
  <Override PartName="/ppt/slideLayouts/slideLayout1.xml" ContentType="application/vnd.openxmlformats-officedocument.presentationml.slideLayout+xml"/>
  <Override PartName="/docProps/app.xml" ContentType="application/vnd.openxmlformats-officedocument.extended-properties+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30.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slideLayouts/slideLayout10.xml" ContentType="application/vnd.openxmlformats-officedocument.presentationml.slideLayout+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docProps/core.xml" ContentType="application/vnd.openxmlformats-package.core-properties+xml"/>
  <Override PartName="/ppt/slides/slide5.xml" ContentType="application/vnd.openxmlformats-officedocument.presentationml.slide+xml"/>
  <Override PartName="/ppt/slides/slide19.xml" ContentType="application/vnd.openxmlformats-officedocument.presentationml.slide+xml"/>
  <Override PartName="/ppt/slides/slide28.xml" ContentType="application/vnd.openxmlformats-officedocument.presentationml.slide+xml"/>
  <Override PartName="/ppt/slideLayouts/slideLayout7.xml" ContentType="application/vnd.openxmlformats-officedocument.presentationml.slideLayout+xml"/>
  <Override PartName="/ppt/slides/slide3.xml" ContentType="application/vnd.openxmlformats-officedocument.presentationml.slide+xml"/>
  <Override PartName="/ppt/slides/slide17.xml" ContentType="application/vnd.openxmlformats-officedocument.presentationml.slide+xml"/>
  <Override PartName="/ppt/slides/slide26.xml" ContentType="application/vnd.openxmlformats-officedocument.presentationml.slide+xml"/>
  <Override PartName="/ppt/presProps.xml" ContentType="application/vnd.openxmlformats-officedocument.presentationml.presProps+xml"/>
  <Override PartName="/ppt/slideLayouts/slideLayout5.xml" ContentType="application/vnd.openxmlformats-officedocument.presentationml.slideLayout+xml"/>
  <Override PartName="/ppt/theme/theme2.xml" ContentType="application/vnd.openxmlformats-officedocument.theme+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rtl="1" saveSubsetFonts="1">
  <p:sldMasterIdLst>
    <p:sldMasterId id="2147483708" r:id="rId1"/>
  </p:sldMasterIdLst>
  <p:notesMasterIdLst>
    <p:notesMasterId r:id="rId35"/>
  </p:notesMasterIdLst>
  <p:sldIdLst>
    <p:sldId id="256" r:id="rId2"/>
    <p:sldId id="257" r:id="rId3"/>
    <p:sldId id="286"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5" r:id="rId21"/>
    <p:sldId id="276" r:id="rId22"/>
    <p:sldId id="277" r:id="rId23"/>
    <p:sldId id="274" r:id="rId24"/>
    <p:sldId id="278" r:id="rId25"/>
    <p:sldId id="280" r:id="rId26"/>
    <p:sldId id="281" r:id="rId27"/>
    <p:sldId id="282" r:id="rId28"/>
    <p:sldId id="283" r:id="rId29"/>
    <p:sldId id="279" r:id="rId30"/>
    <p:sldId id="284" r:id="rId31"/>
    <p:sldId id="287" r:id="rId32"/>
    <p:sldId id="288" r:id="rId33"/>
    <p:sldId id="285" r:id="rId34"/>
  </p:sldIdLst>
  <p:sldSz cx="9144000" cy="6858000" type="screen4x3"/>
  <p:notesSz cx="6858000" cy="9144000"/>
  <p:defaultTextStyle>
    <a:defPPr>
      <a:defRPr lang="ar-SA"/>
    </a:defPPr>
    <a:lvl1pPr marL="0" algn="r" defTabSz="914400" rtl="1" eaLnBrk="1" latinLnBrk="0" hangingPunct="1">
      <a:defRPr sz="1800" kern="1200">
        <a:solidFill>
          <a:schemeClr val="tx1"/>
        </a:solidFill>
        <a:latin typeface="+mn-lt"/>
        <a:ea typeface="+mn-ea"/>
        <a:cs typeface="+mn-cs"/>
      </a:defRPr>
    </a:lvl1pPr>
    <a:lvl2pPr marL="457200" algn="r" defTabSz="914400" rtl="1" eaLnBrk="1" latinLnBrk="0" hangingPunct="1">
      <a:defRPr sz="1800" kern="1200">
        <a:solidFill>
          <a:schemeClr val="tx1"/>
        </a:solidFill>
        <a:latin typeface="+mn-lt"/>
        <a:ea typeface="+mn-ea"/>
        <a:cs typeface="+mn-cs"/>
      </a:defRPr>
    </a:lvl2pPr>
    <a:lvl3pPr marL="914400" algn="r" defTabSz="914400" rtl="1" eaLnBrk="1" latinLnBrk="0" hangingPunct="1">
      <a:defRPr sz="1800" kern="1200">
        <a:solidFill>
          <a:schemeClr val="tx1"/>
        </a:solidFill>
        <a:latin typeface="+mn-lt"/>
        <a:ea typeface="+mn-ea"/>
        <a:cs typeface="+mn-cs"/>
      </a:defRPr>
    </a:lvl3pPr>
    <a:lvl4pPr marL="1371600" algn="r" defTabSz="914400" rtl="1" eaLnBrk="1" latinLnBrk="0" hangingPunct="1">
      <a:defRPr sz="1800" kern="1200">
        <a:solidFill>
          <a:schemeClr val="tx1"/>
        </a:solidFill>
        <a:latin typeface="+mn-lt"/>
        <a:ea typeface="+mn-ea"/>
        <a:cs typeface="+mn-cs"/>
      </a:defRPr>
    </a:lvl4pPr>
    <a:lvl5pPr marL="1828800" algn="r" defTabSz="914400" rtl="1" eaLnBrk="1" latinLnBrk="0" hangingPunct="1">
      <a:defRPr sz="1800" kern="1200">
        <a:solidFill>
          <a:schemeClr val="tx1"/>
        </a:solidFill>
        <a:latin typeface="+mn-lt"/>
        <a:ea typeface="+mn-ea"/>
        <a:cs typeface="+mn-cs"/>
      </a:defRPr>
    </a:lvl5pPr>
    <a:lvl6pPr marL="2286000" algn="r" defTabSz="914400" rtl="1" eaLnBrk="1" latinLnBrk="0" hangingPunct="1">
      <a:defRPr sz="1800" kern="1200">
        <a:solidFill>
          <a:schemeClr val="tx1"/>
        </a:solidFill>
        <a:latin typeface="+mn-lt"/>
        <a:ea typeface="+mn-ea"/>
        <a:cs typeface="+mn-cs"/>
      </a:defRPr>
    </a:lvl6pPr>
    <a:lvl7pPr marL="2743200" algn="r" defTabSz="914400" rtl="1" eaLnBrk="1" latinLnBrk="0" hangingPunct="1">
      <a:defRPr sz="1800" kern="1200">
        <a:solidFill>
          <a:schemeClr val="tx1"/>
        </a:solidFill>
        <a:latin typeface="+mn-lt"/>
        <a:ea typeface="+mn-ea"/>
        <a:cs typeface="+mn-cs"/>
      </a:defRPr>
    </a:lvl7pPr>
    <a:lvl8pPr marL="3200400" algn="r" defTabSz="914400" rtl="1" eaLnBrk="1" latinLnBrk="0" hangingPunct="1">
      <a:defRPr sz="1800" kern="1200">
        <a:solidFill>
          <a:schemeClr val="tx1"/>
        </a:solidFill>
        <a:latin typeface="+mn-lt"/>
        <a:ea typeface="+mn-ea"/>
        <a:cs typeface="+mn-cs"/>
      </a:defRPr>
    </a:lvl8pPr>
    <a:lvl9pPr marL="3657600" algn="r" defTabSz="914400" rtl="1"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xmlns="" val="0"/>
    </p:ext>
    <p:ext uri="{D31A062A-798A-4329-ABDD-BBA856620510}">
      <p14:defaultImageDpi xmlns:p14="http://schemas.microsoft.com/office/powerpoint/2010/main" xmlns=""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snapVertSplitter="1" vertBarState="maximized" horzBarState="maximized">
    <p:restoredLeft sz="84380"/>
    <p:restoredTop sz="94660"/>
  </p:normalViewPr>
  <p:slideViewPr>
    <p:cSldViewPr>
      <p:cViewPr>
        <p:scale>
          <a:sx n="100" d="100"/>
          <a:sy n="100" d="100"/>
        </p:scale>
        <p:origin x="-1140" y="1080"/>
      </p:cViewPr>
      <p:guideLst>
        <p:guide orient="horz" pos="2160"/>
        <p:guide pos="2880"/>
      </p:guideLst>
    </p:cSldViewPr>
  </p:slideViewPr>
  <p:notesTextViewPr>
    <p:cViewPr>
      <p:scale>
        <a:sx n="1" d="1"/>
        <a:sy n="1" d="1"/>
      </p:scale>
      <p:origin x="0" y="0"/>
    </p:cViewPr>
  </p:notesTextViewPr>
  <p:gridSpacing cx="73736200" cy="7373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tableStyles" Target="tableStyles.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slide" Target="slides/slide33.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theme" Target="theme/theme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viewProps" Target="view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presProps" Target="presProps.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notesMaster" Target="notesMasters/notesMaster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عنصر نائب للرأس 1"/>
          <p:cNvSpPr>
            <a:spLocks noGrp="1"/>
          </p:cNvSpPr>
          <p:nvPr>
            <p:ph type="hdr" sz="quarter"/>
          </p:nvPr>
        </p:nvSpPr>
        <p:spPr>
          <a:xfrm>
            <a:off x="3886200" y="0"/>
            <a:ext cx="2971800" cy="457200"/>
          </a:xfrm>
          <a:prstGeom prst="rect">
            <a:avLst/>
          </a:prstGeom>
        </p:spPr>
        <p:txBody>
          <a:bodyPr vert="horz" lIns="91440" tIns="45720" rIns="91440" bIns="45720" rtlCol="1"/>
          <a:lstStyle>
            <a:lvl1pPr algn="r">
              <a:defRPr sz="1200"/>
            </a:lvl1pPr>
          </a:lstStyle>
          <a:p>
            <a:endParaRPr lang="ar-SA"/>
          </a:p>
        </p:txBody>
      </p:sp>
      <p:sp>
        <p:nvSpPr>
          <p:cNvPr id="3" name="عنصر نائب للتاريخ 2"/>
          <p:cNvSpPr>
            <a:spLocks noGrp="1"/>
          </p:cNvSpPr>
          <p:nvPr>
            <p:ph type="dt" idx="1"/>
          </p:nvPr>
        </p:nvSpPr>
        <p:spPr>
          <a:xfrm>
            <a:off x="1588" y="0"/>
            <a:ext cx="2971800" cy="457200"/>
          </a:xfrm>
          <a:prstGeom prst="rect">
            <a:avLst/>
          </a:prstGeom>
        </p:spPr>
        <p:txBody>
          <a:bodyPr vert="horz" lIns="91440" tIns="45720" rIns="91440" bIns="45720" rtlCol="1"/>
          <a:lstStyle>
            <a:lvl1pPr algn="l">
              <a:defRPr sz="1200"/>
            </a:lvl1pPr>
          </a:lstStyle>
          <a:p>
            <a:fld id="{7522F817-DE64-41CF-9336-421168CF45F4}" type="datetimeFigureOut">
              <a:rPr lang="ar-SA" smtClean="0"/>
              <a:pPr/>
              <a:t>12/05/1437</a:t>
            </a:fld>
            <a:endParaRPr lang="ar-SA"/>
          </a:p>
        </p:txBody>
      </p:sp>
      <p:sp>
        <p:nvSpPr>
          <p:cNvPr id="4" name="عنصر نائب لصورة الشريحة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1" anchor="ctr"/>
          <a:lstStyle/>
          <a:p>
            <a:endParaRPr lang="ar-SA"/>
          </a:p>
        </p:txBody>
      </p:sp>
      <p:sp>
        <p:nvSpPr>
          <p:cNvPr id="5" name="عنصر نائب للملاحظات 4"/>
          <p:cNvSpPr>
            <a:spLocks noGrp="1"/>
          </p:cNvSpPr>
          <p:nvPr>
            <p:ph type="body" sz="quarter" idx="3"/>
          </p:nvPr>
        </p:nvSpPr>
        <p:spPr>
          <a:xfrm>
            <a:off x="685800" y="4343400"/>
            <a:ext cx="5486400" cy="4114800"/>
          </a:xfrm>
          <a:prstGeom prst="rect">
            <a:avLst/>
          </a:prstGeom>
        </p:spPr>
        <p:txBody>
          <a:bodyPr vert="horz" lIns="91440" tIns="45720" rIns="91440" bIns="45720" rtlCol="1"/>
          <a:lstStyle/>
          <a:p>
            <a:pPr lvl="0"/>
            <a:r>
              <a:rPr lang="ar-SA" smtClean="0"/>
              <a:t>انقر لتحرير أنماط النص الرئيسي</a:t>
            </a:r>
          </a:p>
          <a:p>
            <a:pPr lvl="1"/>
            <a:r>
              <a:rPr lang="ar-SA" smtClean="0"/>
              <a:t>المستوى الثاني</a:t>
            </a:r>
          </a:p>
          <a:p>
            <a:pPr lvl="2"/>
            <a:r>
              <a:rPr lang="ar-SA" smtClean="0"/>
              <a:t>المستوى الثالث</a:t>
            </a:r>
          </a:p>
          <a:p>
            <a:pPr lvl="3"/>
            <a:r>
              <a:rPr lang="ar-SA" smtClean="0"/>
              <a:t>المستوى الرابع</a:t>
            </a:r>
          </a:p>
          <a:p>
            <a:pPr lvl="4"/>
            <a:r>
              <a:rPr lang="ar-SA" smtClean="0"/>
              <a:t>المستوى الخامس</a:t>
            </a:r>
            <a:endParaRPr lang="ar-SA"/>
          </a:p>
        </p:txBody>
      </p:sp>
      <p:sp>
        <p:nvSpPr>
          <p:cNvPr id="6" name="عنصر نائب للتذييل 5"/>
          <p:cNvSpPr>
            <a:spLocks noGrp="1"/>
          </p:cNvSpPr>
          <p:nvPr>
            <p:ph type="ftr" sz="quarter" idx="4"/>
          </p:nvPr>
        </p:nvSpPr>
        <p:spPr>
          <a:xfrm>
            <a:off x="3886200" y="8685213"/>
            <a:ext cx="2971800" cy="457200"/>
          </a:xfrm>
          <a:prstGeom prst="rect">
            <a:avLst/>
          </a:prstGeom>
        </p:spPr>
        <p:txBody>
          <a:bodyPr vert="horz" lIns="91440" tIns="45720" rIns="91440" bIns="45720" rtlCol="1" anchor="b"/>
          <a:lstStyle>
            <a:lvl1pPr algn="r">
              <a:defRPr sz="1200"/>
            </a:lvl1pPr>
          </a:lstStyle>
          <a:p>
            <a:endParaRPr lang="ar-SA"/>
          </a:p>
        </p:txBody>
      </p:sp>
      <p:sp>
        <p:nvSpPr>
          <p:cNvPr id="7" name="عنصر نائب لرقم الشريحة 6"/>
          <p:cNvSpPr>
            <a:spLocks noGrp="1"/>
          </p:cNvSpPr>
          <p:nvPr>
            <p:ph type="sldNum" sz="quarter" idx="5"/>
          </p:nvPr>
        </p:nvSpPr>
        <p:spPr>
          <a:xfrm>
            <a:off x="1588" y="8685213"/>
            <a:ext cx="2971800" cy="457200"/>
          </a:xfrm>
          <a:prstGeom prst="rect">
            <a:avLst/>
          </a:prstGeom>
        </p:spPr>
        <p:txBody>
          <a:bodyPr vert="horz" lIns="91440" tIns="45720" rIns="91440" bIns="45720" rtlCol="1" anchor="b"/>
          <a:lstStyle>
            <a:lvl1pPr algn="l">
              <a:defRPr sz="1200"/>
            </a:lvl1pPr>
          </a:lstStyle>
          <a:p>
            <a:fld id="{EF5FBF4D-4EA0-480F-B03C-65513DF7A985}" type="slidenum">
              <a:rPr lang="ar-SA" smtClean="0"/>
              <a:pPr/>
              <a:t>‹#›</a:t>
            </a:fld>
            <a:endParaRPr lang="ar-SA"/>
          </a:p>
        </p:txBody>
      </p:sp>
    </p:spTree>
    <p:extLst>
      <p:ext uri="{BB962C8B-B14F-4D97-AF65-F5344CB8AC3E}">
        <p14:creationId xmlns:p14="http://schemas.microsoft.com/office/powerpoint/2010/main" xmlns="" val="440599182"/>
      </p:ext>
    </p:extLst>
  </p:cSld>
  <p:clrMap bg1="lt1" tx1="dk1" bg2="lt2" tx2="dk2" accent1="accent1" accent2="accent2" accent3="accent3" accent4="accent4" accent5="accent5" accent6="accent6" hlink="hlink" folHlink="folHlink"/>
  <p:notesStyle>
    <a:lvl1pPr marL="0" algn="r" defTabSz="914400" rtl="1" eaLnBrk="1" latinLnBrk="0" hangingPunct="1">
      <a:defRPr sz="1200" kern="1200">
        <a:solidFill>
          <a:schemeClr val="tx1"/>
        </a:solidFill>
        <a:latin typeface="+mn-lt"/>
        <a:ea typeface="+mn-ea"/>
        <a:cs typeface="+mn-cs"/>
      </a:defRPr>
    </a:lvl1pPr>
    <a:lvl2pPr marL="457200" algn="r" defTabSz="914400" rtl="1" eaLnBrk="1" latinLnBrk="0" hangingPunct="1">
      <a:defRPr sz="1200" kern="1200">
        <a:solidFill>
          <a:schemeClr val="tx1"/>
        </a:solidFill>
        <a:latin typeface="+mn-lt"/>
        <a:ea typeface="+mn-ea"/>
        <a:cs typeface="+mn-cs"/>
      </a:defRPr>
    </a:lvl2pPr>
    <a:lvl3pPr marL="914400" algn="r" defTabSz="914400" rtl="1" eaLnBrk="1" latinLnBrk="0" hangingPunct="1">
      <a:defRPr sz="1200" kern="1200">
        <a:solidFill>
          <a:schemeClr val="tx1"/>
        </a:solidFill>
        <a:latin typeface="+mn-lt"/>
        <a:ea typeface="+mn-ea"/>
        <a:cs typeface="+mn-cs"/>
      </a:defRPr>
    </a:lvl3pPr>
    <a:lvl4pPr marL="1371600" algn="r" defTabSz="914400" rtl="1" eaLnBrk="1" latinLnBrk="0" hangingPunct="1">
      <a:defRPr sz="1200" kern="1200">
        <a:solidFill>
          <a:schemeClr val="tx1"/>
        </a:solidFill>
        <a:latin typeface="+mn-lt"/>
        <a:ea typeface="+mn-ea"/>
        <a:cs typeface="+mn-cs"/>
      </a:defRPr>
    </a:lvl4pPr>
    <a:lvl5pPr marL="1828800" algn="r" defTabSz="914400" rtl="1" eaLnBrk="1" latinLnBrk="0" hangingPunct="1">
      <a:defRPr sz="1200" kern="1200">
        <a:solidFill>
          <a:schemeClr val="tx1"/>
        </a:solidFill>
        <a:latin typeface="+mn-lt"/>
        <a:ea typeface="+mn-ea"/>
        <a:cs typeface="+mn-cs"/>
      </a:defRPr>
    </a:lvl5pPr>
    <a:lvl6pPr marL="2286000" algn="r" defTabSz="914400" rtl="1" eaLnBrk="1" latinLnBrk="0" hangingPunct="1">
      <a:defRPr sz="1200" kern="1200">
        <a:solidFill>
          <a:schemeClr val="tx1"/>
        </a:solidFill>
        <a:latin typeface="+mn-lt"/>
        <a:ea typeface="+mn-ea"/>
        <a:cs typeface="+mn-cs"/>
      </a:defRPr>
    </a:lvl6pPr>
    <a:lvl7pPr marL="2743200" algn="r" defTabSz="914400" rtl="1" eaLnBrk="1" latinLnBrk="0" hangingPunct="1">
      <a:defRPr sz="1200" kern="1200">
        <a:solidFill>
          <a:schemeClr val="tx1"/>
        </a:solidFill>
        <a:latin typeface="+mn-lt"/>
        <a:ea typeface="+mn-ea"/>
        <a:cs typeface="+mn-cs"/>
      </a:defRPr>
    </a:lvl7pPr>
    <a:lvl8pPr marL="3200400" algn="r" defTabSz="914400" rtl="1" eaLnBrk="1" latinLnBrk="0" hangingPunct="1">
      <a:defRPr sz="1200" kern="1200">
        <a:solidFill>
          <a:schemeClr val="tx1"/>
        </a:solidFill>
        <a:latin typeface="+mn-lt"/>
        <a:ea typeface="+mn-ea"/>
        <a:cs typeface="+mn-cs"/>
      </a:defRPr>
    </a:lvl8pPr>
    <a:lvl9pPr marL="3657600" algn="r" defTabSz="914400" rtl="1"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شريحة عنوان">
    <p:spTree>
      <p:nvGrpSpPr>
        <p:cNvPr id="1" name=""/>
        <p:cNvGrpSpPr/>
        <p:nvPr/>
      </p:nvGrpSpPr>
      <p:grpSpPr>
        <a:xfrm>
          <a:off x="0" y="0"/>
          <a:ext cx="0" cy="0"/>
          <a:chOff x="0" y="0"/>
          <a:chExt cx="0" cy="0"/>
        </a:xfrm>
      </p:grpSpPr>
      <p:sp>
        <p:nvSpPr>
          <p:cNvPr id="14" name="عنوان 13"/>
          <p:cNvSpPr>
            <a:spLocks noGrp="1"/>
          </p:cNvSpPr>
          <p:nvPr>
            <p:ph type="ctrTitle"/>
          </p:nvPr>
        </p:nvSpPr>
        <p:spPr>
          <a:xfrm>
            <a:off x="1432560" y="359898"/>
            <a:ext cx="7406640" cy="1472184"/>
          </a:xfrm>
        </p:spPr>
        <p:txBody>
          <a:bodyPr anchor="b"/>
          <a:lstStyle>
            <a:lvl1pPr algn="l">
              <a:defRPr/>
            </a:lvl1pPr>
            <a:extLst/>
          </a:lstStyle>
          <a:p>
            <a:r>
              <a:rPr kumimoji="0" lang="ar-SA" smtClean="0"/>
              <a:t>انقر لتحرير نمط العنوان الرئيسي</a:t>
            </a:r>
            <a:endParaRPr kumimoji="0" lang="en-US"/>
          </a:p>
        </p:txBody>
      </p:sp>
      <p:sp>
        <p:nvSpPr>
          <p:cNvPr id="22" name="عنوان فرعي 21"/>
          <p:cNvSpPr>
            <a:spLocks noGrp="1"/>
          </p:cNvSpPr>
          <p:nvPr>
            <p:ph type="subTitle" idx="1"/>
          </p:nvPr>
        </p:nvSpPr>
        <p:spPr>
          <a:xfrm>
            <a:off x="1432560" y="1850064"/>
            <a:ext cx="7406640" cy="1752600"/>
          </a:xfrm>
        </p:spPr>
        <p:txBody>
          <a:bodyPr tIns="0"/>
          <a:lstStyle>
            <a:lvl1pPr marL="27432" indent="0" algn="l">
              <a:buNone/>
              <a:defRPr sz="2600">
                <a:solidFill>
                  <a:schemeClr val="tx2">
                    <a:shade val="30000"/>
                    <a:satMod val="150000"/>
                  </a:schemeClr>
                </a:solidFill>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extLst/>
          </a:lstStyle>
          <a:p>
            <a:r>
              <a:rPr kumimoji="0" lang="ar-SA" smtClean="0"/>
              <a:t>انقر لتحرير نمط العنوان الثانوي الرئيسي</a:t>
            </a:r>
            <a:endParaRPr kumimoji="0" lang="en-US"/>
          </a:p>
        </p:txBody>
      </p:sp>
      <p:sp>
        <p:nvSpPr>
          <p:cNvPr id="7" name="عنصر نائب للتاريخ 6"/>
          <p:cNvSpPr>
            <a:spLocks noGrp="1"/>
          </p:cNvSpPr>
          <p:nvPr>
            <p:ph type="dt" sz="half" idx="10"/>
          </p:nvPr>
        </p:nvSpPr>
        <p:spPr/>
        <p:txBody>
          <a:bodyPr/>
          <a:lstStyle>
            <a:extLst/>
          </a:lstStyle>
          <a:p>
            <a:fld id="{5616239F-A2B6-4803-B660-9EF45EC2FBE9}" type="datetime1">
              <a:rPr lang="ar-SA" smtClean="0"/>
              <a:pPr/>
              <a:t>12/05/1437</a:t>
            </a:fld>
            <a:endParaRPr lang="ar-SA"/>
          </a:p>
        </p:txBody>
      </p:sp>
      <p:sp>
        <p:nvSpPr>
          <p:cNvPr id="20" name="عنصر نائب للتذييل 19"/>
          <p:cNvSpPr>
            <a:spLocks noGrp="1"/>
          </p:cNvSpPr>
          <p:nvPr>
            <p:ph type="ftr" sz="quarter" idx="11"/>
          </p:nvPr>
        </p:nvSpPr>
        <p:spPr/>
        <p:txBody>
          <a:bodyPr/>
          <a:lstStyle>
            <a:extLst/>
          </a:lstStyle>
          <a:p>
            <a:endParaRPr lang="ar-SA"/>
          </a:p>
        </p:txBody>
      </p:sp>
      <p:sp>
        <p:nvSpPr>
          <p:cNvPr id="10" name="عنصر نائب لرقم الشريحة 9"/>
          <p:cNvSpPr>
            <a:spLocks noGrp="1"/>
          </p:cNvSpPr>
          <p:nvPr>
            <p:ph type="sldNum" sz="quarter" idx="12"/>
          </p:nvPr>
        </p:nvSpPr>
        <p:spPr/>
        <p:txBody>
          <a:bodyPr/>
          <a:lstStyle>
            <a:extLst/>
          </a:lstStyle>
          <a:p>
            <a:fld id="{32103BBC-9289-4078-BFD1-C40F49DD701C}" type="slidenum">
              <a:rPr lang="ar-SA" smtClean="0"/>
              <a:pPr/>
              <a:t>‹#›</a:t>
            </a:fld>
            <a:endParaRPr lang="ar-SA"/>
          </a:p>
        </p:txBody>
      </p:sp>
      <p:sp>
        <p:nvSpPr>
          <p:cNvPr id="8" name="شكل بيضاوي 7"/>
          <p:cNvSpPr/>
          <p:nvPr/>
        </p:nvSpPr>
        <p:spPr>
          <a:xfrm>
            <a:off x="921433" y="1413802"/>
            <a:ext cx="210312" cy="210312"/>
          </a:xfrm>
          <a:prstGeom prst="ellipse">
            <a:avLst/>
          </a:prstGeom>
          <a:gradFill rotWithShape="1">
            <a:gsLst>
              <a:gs pos="0">
                <a:schemeClr val="accent1">
                  <a:tint val="20000"/>
                  <a:satMod val="450000"/>
                  <a:alpha val="95000"/>
                </a:schemeClr>
              </a:gs>
              <a:gs pos="50000">
                <a:schemeClr val="accent1">
                  <a:tint val="38000"/>
                  <a:satMod val="250000"/>
                  <a:alpha val="90000"/>
                </a:schemeClr>
              </a:gs>
              <a:gs pos="95000">
                <a:schemeClr val="accent1">
                  <a:tint val="75000"/>
                  <a:satMod val="255000"/>
                  <a:alpha val="88000"/>
                </a:schemeClr>
              </a:gs>
              <a:gs pos="100000">
                <a:schemeClr val="accent1">
                  <a:tint val="100000"/>
                  <a:shade val="90000"/>
                  <a:satMod val="255000"/>
                  <a:alpha val="85000"/>
                </a:schemeClr>
              </a:gs>
            </a:gsLst>
            <a:path path="circle">
              <a:fillToRect l="25000" t="12500" r="75000" b="87500"/>
            </a:path>
          </a:gradFill>
          <a:ln w="2000" cap="rnd" cmpd="sng" algn="ctr">
            <a:solidFill>
              <a:schemeClr val="accent1">
                <a:shade val="90000"/>
                <a:satMod val="110000"/>
                <a:alpha val="60000"/>
              </a:schemeClr>
            </a:solidFill>
            <a:prstDash val="solid"/>
          </a:ln>
          <a:effectLst/>
        </p:spPr>
        <p:style>
          <a:lnRef idx="1">
            <a:schemeClr val="accent1"/>
          </a:lnRef>
          <a:fillRef idx="2">
            <a:schemeClr val="accent1"/>
          </a:fillRef>
          <a:effectRef idx="1">
            <a:schemeClr val="accent1"/>
          </a:effectRef>
          <a:fontRef idx="minor">
            <a:schemeClr val="dk1"/>
          </a:fontRef>
        </p:style>
        <p:txBody>
          <a:bodyPr anchor="ctr"/>
          <a:lstStyle>
            <a:extLst/>
          </a:lstStyle>
          <a:p>
            <a:pPr algn="ctr" eaLnBrk="1" latinLnBrk="0" hangingPunct="1"/>
            <a:endParaRPr kumimoji="0" lang="en-US"/>
          </a:p>
        </p:txBody>
      </p:sp>
      <p:sp>
        <p:nvSpPr>
          <p:cNvPr id="9" name="شكل بيضاوي 8"/>
          <p:cNvSpPr/>
          <p:nvPr/>
        </p:nvSpPr>
        <p:spPr>
          <a:xfrm>
            <a:off x="1157176" y="1345016"/>
            <a:ext cx="64008" cy="64008"/>
          </a:xfrm>
          <a:prstGeom prst="ellipse">
            <a:avLst/>
          </a:prstGeom>
          <a:noFill/>
          <a:ln w="12700" cap="rnd" cmpd="sng" algn="ctr">
            <a:solidFill>
              <a:schemeClr val="accent1">
                <a:shade val="75000"/>
                <a:alpha val="60000"/>
              </a:schemeClr>
            </a:solidFill>
            <a:prstDash val="solid"/>
          </a:ln>
          <a:effectLst/>
        </p:spPr>
        <p:style>
          <a:lnRef idx="1">
            <a:schemeClr val="accent1"/>
          </a:lnRef>
          <a:fillRef idx="2">
            <a:schemeClr val="accent1"/>
          </a:fillRef>
          <a:effectRef idx="1">
            <a:schemeClr val="accent1"/>
          </a:effectRef>
          <a:fontRef idx="minor">
            <a:schemeClr val="dk1"/>
          </a:fontRef>
        </p:style>
        <p:txBody>
          <a:bodyPr anchor="ctr"/>
          <a:lstStyle>
            <a:extLst/>
          </a:lstStyle>
          <a:p>
            <a:pPr algn="ctr" eaLnBrk="1" latinLnBrk="0" hangingPunct="1"/>
            <a:endParaRPr kumimoji="0"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عنوان ومحتوى">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extLst/>
          </a:lstStyle>
          <a:p>
            <a:r>
              <a:rPr kumimoji="0" lang="ar-SA" smtClean="0"/>
              <a:t>انقر لتحرير نمط العنوان الرئيسي</a:t>
            </a:r>
            <a:endParaRPr kumimoji="0" lang="en-US"/>
          </a:p>
        </p:txBody>
      </p:sp>
      <p:sp>
        <p:nvSpPr>
          <p:cNvPr id="3" name="عنصر نائب للمحتوى 2"/>
          <p:cNvSpPr>
            <a:spLocks noGrp="1"/>
          </p:cNvSpPr>
          <p:nvPr>
            <p:ph idx="1"/>
          </p:nvPr>
        </p:nvSpPr>
        <p:spPr/>
        <p:txBody>
          <a:bodyPr/>
          <a:lstStyle>
            <a:extLst/>
          </a:lstStyle>
          <a:p>
            <a:pPr lvl="0" eaLnBrk="1" latinLnBrk="0" hangingPunct="1"/>
            <a:r>
              <a:rPr lang="ar-SA" smtClean="0"/>
              <a:t>انقر لتحرير أنماط النص الرئيسي</a:t>
            </a:r>
          </a:p>
          <a:p>
            <a:pPr lvl="1" eaLnBrk="1" latinLnBrk="0" hangingPunct="1"/>
            <a:r>
              <a:rPr lang="ar-SA" smtClean="0"/>
              <a:t>المستوى الثاني</a:t>
            </a:r>
          </a:p>
          <a:p>
            <a:pPr lvl="2" eaLnBrk="1" latinLnBrk="0" hangingPunct="1"/>
            <a:r>
              <a:rPr lang="ar-SA" smtClean="0"/>
              <a:t>المستوى الثالث</a:t>
            </a:r>
          </a:p>
          <a:p>
            <a:pPr lvl="3" eaLnBrk="1" latinLnBrk="0" hangingPunct="1"/>
            <a:r>
              <a:rPr lang="ar-SA" smtClean="0"/>
              <a:t>المستوى الرابع</a:t>
            </a:r>
          </a:p>
          <a:p>
            <a:pPr lvl="4" eaLnBrk="1" latinLnBrk="0" hangingPunct="1"/>
            <a:r>
              <a:rPr lang="ar-SA" smtClean="0"/>
              <a:t>المستوى الخامس</a:t>
            </a:r>
            <a:endParaRPr kumimoji="0" lang="en-US"/>
          </a:p>
        </p:txBody>
      </p:sp>
      <p:sp>
        <p:nvSpPr>
          <p:cNvPr id="4" name="عنصر نائب للتاريخ 3"/>
          <p:cNvSpPr>
            <a:spLocks noGrp="1"/>
          </p:cNvSpPr>
          <p:nvPr>
            <p:ph type="dt" sz="half" idx="10"/>
          </p:nvPr>
        </p:nvSpPr>
        <p:spPr/>
        <p:txBody>
          <a:bodyPr/>
          <a:lstStyle>
            <a:extLst/>
          </a:lstStyle>
          <a:p>
            <a:fld id="{FEC3C37C-8A14-4085-A2C3-5932E2DAED20}" type="datetime1">
              <a:rPr lang="ar-SA" smtClean="0"/>
              <a:pPr/>
              <a:t>12/05/1437</a:t>
            </a:fld>
            <a:endParaRPr lang="ar-SA"/>
          </a:p>
        </p:txBody>
      </p:sp>
      <p:sp>
        <p:nvSpPr>
          <p:cNvPr id="5" name="عنصر نائب للتذييل 4"/>
          <p:cNvSpPr>
            <a:spLocks noGrp="1"/>
          </p:cNvSpPr>
          <p:nvPr>
            <p:ph type="ftr" sz="quarter" idx="11"/>
          </p:nvPr>
        </p:nvSpPr>
        <p:spPr/>
        <p:txBody>
          <a:bodyPr/>
          <a:lstStyle>
            <a:extLst/>
          </a:lstStyle>
          <a:p>
            <a:endParaRPr lang="ar-SA"/>
          </a:p>
        </p:txBody>
      </p:sp>
      <p:sp>
        <p:nvSpPr>
          <p:cNvPr id="6" name="عنصر نائب لرقم الشريحة 5"/>
          <p:cNvSpPr>
            <a:spLocks noGrp="1"/>
          </p:cNvSpPr>
          <p:nvPr>
            <p:ph type="sldNum" sz="quarter" idx="12"/>
          </p:nvPr>
        </p:nvSpPr>
        <p:spPr/>
        <p:txBody>
          <a:bodyPr/>
          <a:lstStyle>
            <a:extLst/>
          </a:lstStyle>
          <a:p>
            <a:fld id="{32103BBC-9289-4078-BFD1-C40F49DD701C}" type="slidenum">
              <a:rPr lang="ar-SA" smtClean="0"/>
              <a:pPr/>
              <a:t>‹#›</a:t>
            </a:fld>
            <a:endParaRPr lang="ar-SA"/>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عنوان المقطع">
    <p:spTree>
      <p:nvGrpSpPr>
        <p:cNvPr id="1" name=""/>
        <p:cNvGrpSpPr/>
        <p:nvPr/>
      </p:nvGrpSpPr>
      <p:grpSpPr>
        <a:xfrm>
          <a:off x="0" y="0"/>
          <a:ext cx="0" cy="0"/>
          <a:chOff x="0" y="0"/>
          <a:chExt cx="0" cy="0"/>
        </a:xfrm>
      </p:grpSpPr>
      <p:sp>
        <p:nvSpPr>
          <p:cNvPr id="7" name="مستطيل 6"/>
          <p:cNvSpPr/>
          <p:nvPr/>
        </p:nvSpPr>
        <p:spPr>
          <a:xfrm>
            <a:off x="2282890" y="-54"/>
            <a:ext cx="6858000" cy="6858054"/>
          </a:xfrm>
          <a:prstGeom prst="rect">
            <a:avLst/>
          </a:prstGeom>
          <a:solidFill>
            <a:schemeClr val="bg1"/>
          </a:solidFill>
          <a:ln w="254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a:p>
        </p:txBody>
      </p:sp>
      <p:sp>
        <p:nvSpPr>
          <p:cNvPr id="2" name="عنوان 1"/>
          <p:cNvSpPr>
            <a:spLocks noGrp="1"/>
          </p:cNvSpPr>
          <p:nvPr>
            <p:ph type="title"/>
          </p:nvPr>
        </p:nvSpPr>
        <p:spPr>
          <a:xfrm>
            <a:off x="2578392" y="2600325"/>
            <a:ext cx="6400800" cy="2286000"/>
          </a:xfrm>
        </p:spPr>
        <p:txBody>
          <a:bodyPr anchor="t"/>
          <a:lstStyle>
            <a:lvl1pPr algn="l">
              <a:lnSpc>
                <a:spcPts val="4500"/>
              </a:lnSpc>
              <a:buNone/>
              <a:defRPr sz="4000" b="1" cap="all"/>
            </a:lvl1pPr>
            <a:extLst/>
          </a:lstStyle>
          <a:p>
            <a:r>
              <a:rPr kumimoji="0" lang="ar-SA" smtClean="0"/>
              <a:t>انقر لتحرير نمط العنوان الرئيسي</a:t>
            </a:r>
            <a:endParaRPr kumimoji="0" lang="en-US"/>
          </a:p>
        </p:txBody>
      </p:sp>
      <p:sp>
        <p:nvSpPr>
          <p:cNvPr id="3" name="عنصر نائب للنص 2"/>
          <p:cNvSpPr>
            <a:spLocks noGrp="1"/>
          </p:cNvSpPr>
          <p:nvPr>
            <p:ph type="body" idx="1"/>
          </p:nvPr>
        </p:nvSpPr>
        <p:spPr>
          <a:xfrm>
            <a:off x="2578392" y="1066800"/>
            <a:ext cx="6400800" cy="1509712"/>
          </a:xfrm>
        </p:spPr>
        <p:txBody>
          <a:bodyPr anchor="b"/>
          <a:lstStyle>
            <a:lvl1pPr marL="18288" indent="0">
              <a:lnSpc>
                <a:spcPts val="2300"/>
              </a:lnSpc>
              <a:spcBef>
                <a:spcPts val="0"/>
              </a:spcBef>
              <a:buNone/>
              <a:defRPr sz="2000">
                <a:solidFill>
                  <a:schemeClr val="tx2">
                    <a:shade val="30000"/>
                    <a:satMod val="150000"/>
                  </a:schemeClr>
                </a:solidFill>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extLst/>
          </a:lstStyle>
          <a:p>
            <a:pPr lvl="0" eaLnBrk="1" latinLnBrk="0" hangingPunct="1"/>
            <a:r>
              <a:rPr kumimoji="0" lang="ar-SA" smtClean="0"/>
              <a:t>انقر لتحرير أنماط النص الرئيسي</a:t>
            </a:r>
          </a:p>
        </p:txBody>
      </p:sp>
      <p:sp>
        <p:nvSpPr>
          <p:cNvPr id="4" name="عنصر نائب للتاريخ 3"/>
          <p:cNvSpPr>
            <a:spLocks noGrp="1"/>
          </p:cNvSpPr>
          <p:nvPr>
            <p:ph type="dt" sz="half" idx="10"/>
          </p:nvPr>
        </p:nvSpPr>
        <p:spPr/>
        <p:txBody>
          <a:bodyPr/>
          <a:lstStyle>
            <a:extLst/>
          </a:lstStyle>
          <a:p>
            <a:fld id="{923E06F8-98D0-44F2-B851-F5A92E57B382}" type="datetime1">
              <a:rPr lang="ar-SA" smtClean="0"/>
              <a:pPr/>
              <a:t>12/05/1437</a:t>
            </a:fld>
            <a:endParaRPr lang="ar-SA"/>
          </a:p>
        </p:txBody>
      </p:sp>
      <p:sp>
        <p:nvSpPr>
          <p:cNvPr id="5" name="عنصر نائب للتذييل 4"/>
          <p:cNvSpPr>
            <a:spLocks noGrp="1"/>
          </p:cNvSpPr>
          <p:nvPr>
            <p:ph type="ftr" sz="quarter" idx="11"/>
          </p:nvPr>
        </p:nvSpPr>
        <p:spPr/>
        <p:txBody>
          <a:bodyPr/>
          <a:lstStyle>
            <a:extLst/>
          </a:lstStyle>
          <a:p>
            <a:endParaRPr lang="ar-SA"/>
          </a:p>
        </p:txBody>
      </p:sp>
      <p:sp>
        <p:nvSpPr>
          <p:cNvPr id="6" name="عنصر نائب لرقم الشريحة 5"/>
          <p:cNvSpPr>
            <a:spLocks noGrp="1"/>
          </p:cNvSpPr>
          <p:nvPr>
            <p:ph type="sldNum" sz="quarter" idx="12"/>
          </p:nvPr>
        </p:nvSpPr>
        <p:spPr/>
        <p:txBody>
          <a:bodyPr/>
          <a:lstStyle>
            <a:extLst/>
          </a:lstStyle>
          <a:p>
            <a:fld id="{32103BBC-9289-4078-BFD1-C40F49DD701C}" type="slidenum">
              <a:rPr lang="ar-SA" smtClean="0"/>
              <a:pPr/>
              <a:t>‹#›</a:t>
            </a:fld>
            <a:endParaRPr lang="ar-SA"/>
          </a:p>
        </p:txBody>
      </p:sp>
      <p:sp>
        <p:nvSpPr>
          <p:cNvPr id="10" name="مستطيل 9"/>
          <p:cNvSpPr/>
          <p:nvPr/>
        </p:nvSpPr>
        <p:spPr bwMode="invGray">
          <a:xfrm>
            <a:off x="2286000" y="0"/>
            <a:ext cx="76200" cy="6858054"/>
          </a:xfrm>
          <a:prstGeom prst="rect">
            <a:avLst/>
          </a:prstGeom>
          <a:solidFill>
            <a:schemeClr val="bg1"/>
          </a:solidFill>
          <a:ln w="25400" cap="rnd" cmpd="sng" algn="ctr">
            <a:noFill/>
            <a:prstDash val="solid"/>
          </a:ln>
          <a:effectLst>
            <a:outerShdw blurRad="38550" dist="38000" dir="10800000" algn="tl" rotWithShape="0">
              <a:schemeClr val="bg2">
                <a:shade val="20000"/>
                <a:satMod val="110000"/>
                <a:alpha val="25000"/>
              </a:schemeClr>
            </a:outerShdw>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a:p>
        </p:txBody>
      </p:sp>
      <p:sp>
        <p:nvSpPr>
          <p:cNvPr id="8" name="شكل بيضاوي 7"/>
          <p:cNvSpPr/>
          <p:nvPr/>
        </p:nvSpPr>
        <p:spPr>
          <a:xfrm>
            <a:off x="2172321" y="2814656"/>
            <a:ext cx="210312" cy="210312"/>
          </a:xfrm>
          <a:prstGeom prst="ellipse">
            <a:avLst/>
          </a:prstGeom>
          <a:gradFill rotWithShape="1">
            <a:gsLst>
              <a:gs pos="0">
                <a:schemeClr val="accent1">
                  <a:tint val="20000"/>
                  <a:satMod val="450000"/>
                  <a:alpha val="95000"/>
                </a:schemeClr>
              </a:gs>
              <a:gs pos="50000">
                <a:schemeClr val="accent1">
                  <a:tint val="38000"/>
                  <a:satMod val="250000"/>
                  <a:alpha val="90000"/>
                </a:schemeClr>
              </a:gs>
              <a:gs pos="95000">
                <a:schemeClr val="accent1">
                  <a:tint val="75000"/>
                  <a:satMod val="255000"/>
                  <a:alpha val="88000"/>
                </a:schemeClr>
              </a:gs>
              <a:gs pos="100000">
                <a:schemeClr val="accent1">
                  <a:tint val="100000"/>
                  <a:shade val="90000"/>
                  <a:satMod val="255000"/>
                  <a:alpha val="85000"/>
                </a:schemeClr>
              </a:gs>
            </a:gsLst>
            <a:path path="circle">
              <a:fillToRect l="25000" t="12500" r="75000" b="87500"/>
            </a:path>
          </a:gradFill>
          <a:ln w="2000" cap="rnd" cmpd="sng" algn="ctr">
            <a:solidFill>
              <a:schemeClr val="accent1">
                <a:shade val="90000"/>
                <a:satMod val="110000"/>
                <a:alpha val="60000"/>
              </a:schemeClr>
            </a:solidFill>
            <a:prstDash val="solid"/>
          </a:ln>
          <a:effectLst/>
        </p:spPr>
        <p:style>
          <a:lnRef idx="1">
            <a:schemeClr val="accent1"/>
          </a:lnRef>
          <a:fillRef idx="2">
            <a:schemeClr val="accent1"/>
          </a:fillRef>
          <a:effectRef idx="1">
            <a:schemeClr val="accent1"/>
          </a:effectRef>
          <a:fontRef idx="minor">
            <a:schemeClr val="dk1"/>
          </a:fontRef>
        </p:style>
        <p:txBody>
          <a:bodyPr anchor="ctr"/>
          <a:lstStyle>
            <a:extLst/>
          </a:lstStyle>
          <a:p>
            <a:pPr algn="ctr" eaLnBrk="1" latinLnBrk="0" hangingPunct="1"/>
            <a:endParaRPr kumimoji="0" lang="en-US"/>
          </a:p>
        </p:txBody>
      </p:sp>
      <p:sp>
        <p:nvSpPr>
          <p:cNvPr id="9" name="شكل بيضاوي 8"/>
          <p:cNvSpPr/>
          <p:nvPr/>
        </p:nvSpPr>
        <p:spPr>
          <a:xfrm>
            <a:off x="2408064" y="2745870"/>
            <a:ext cx="64008" cy="64008"/>
          </a:xfrm>
          <a:prstGeom prst="ellipse">
            <a:avLst/>
          </a:prstGeom>
          <a:noFill/>
          <a:ln w="12700" cap="rnd" cmpd="sng" algn="ctr">
            <a:solidFill>
              <a:schemeClr val="accent1">
                <a:shade val="75000"/>
                <a:alpha val="60000"/>
              </a:schemeClr>
            </a:solidFill>
            <a:prstDash val="solid"/>
          </a:ln>
          <a:effectLst/>
        </p:spPr>
        <p:style>
          <a:lnRef idx="1">
            <a:schemeClr val="accent1"/>
          </a:lnRef>
          <a:fillRef idx="2">
            <a:schemeClr val="accent1"/>
          </a:fillRef>
          <a:effectRef idx="1">
            <a:schemeClr val="accent1"/>
          </a:effectRef>
          <a:fontRef idx="minor">
            <a:schemeClr val="dk1"/>
          </a:fontRef>
        </p:style>
        <p:txBody>
          <a:bodyPr anchor="ctr"/>
          <a:lstStyle>
            <a:extLst/>
          </a:lstStyle>
          <a:p>
            <a:pPr algn="ctr" eaLnBrk="1" latinLnBrk="0" hangingPunct="1"/>
            <a:endParaRPr kumimoji="0"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محتويين">
    <p:spTree>
      <p:nvGrpSpPr>
        <p:cNvPr id="1" name=""/>
        <p:cNvGrpSpPr/>
        <p:nvPr/>
      </p:nvGrpSpPr>
      <p:grpSpPr>
        <a:xfrm>
          <a:off x="0" y="0"/>
          <a:ext cx="0" cy="0"/>
          <a:chOff x="0" y="0"/>
          <a:chExt cx="0" cy="0"/>
        </a:xfrm>
      </p:grpSpPr>
      <p:sp>
        <p:nvSpPr>
          <p:cNvPr id="2" name="عنوان 1"/>
          <p:cNvSpPr>
            <a:spLocks noGrp="1"/>
          </p:cNvSpPr>
          <p:nvPr>
            <p:ph type="title"/>
          </p:nvPr>
        </p:nvSpPr>
        <p:spPr>
          <a:xfrm>
            <a:off x="1435608" y="274320"/>
            <a:ext cx="7498080" cy="1143000"/>
          </a:xfrm>
        </p:spPr>
        <p:txBody>
          <a:bodyPr/>
          <a:lstStyle>
            <a:extLst/>
          </a:lstStyle>
          <a:p>
            <a:r>
              <a:rPr kumimoji="0" lang="ar-SA" smtClean="0"/>
              <a:t>انقر لتحرير نمط العنوان الرئيسي</a:t>
            </a:r>
            <a:endParaRPr kumimoji="0" lang="en-US"/>
          </a:p>
        </p:txBody>
      </p:sp>
      <p:sp>
        <p:nvSpPr>
          <p:cNvPr id="3" name="عنصر نائب للمحتوى 2"/>
          <p:cNvSpPr>
            <a:spLocks noGrp="1"/>
          </p:cNvSpPr>
          <p:nvPr>
            <p:ph sz="half" idx="1"/>
          </p:nvPr>
        </p:nvSpPr>
        <p:spPr>
          <a:xfrm>
            <a:off x="1435608" y="1524000"/>
            <a:ext cx="3657600" cy="4663440"/>
          </a:xfrm>
        </p:spPr>
        <p:txBody>
          <a:bodyPr/>
          <a:lstStyle>
            <a:lvl1pPr>
              <a:defRPr sz="2800"/>
            </a:lvl1pPr>
            <a:lvl2pPr>
              <a:defRPr sz="2400"/>
            </a:lvl2pPr>
            <a:lvl3pPr>
              <a:defRPr sz="2000"/>
            </a:lvl3pPr>
            <a:lvl4pPr>
              <a:defRPr sz="1800"/>
            </a:lvl4pPr>
            <a:lvl5pPr>
              <a:defRPr sz="1800"/>
            </a:lvl5pPr>
            <a:extLst/>
          </a:lstStyle>
          <a:p>
            <a:pPr lvl="0" eaLnBrk="1" latinLnBrk="0" hangingPunct="1"/>
            <a:r>
              <a:rPr lang="ar-SA" smtClean="0"/>
              <a:t>انقر لتحرير أنماط النص الرئيسي</a:t>
            </a:r>
          </a:p>
          <a:p>
            <a:pPr lvl="1" eaLnBrk="1" latinLnBrk="0" hangingPunct="1"/>
            <a:r>
              <a:rPr lang="ar-SA" smtClean="0"/>
              <a:t>المستوى الثاني</a:t>
            </a:r>
          </a:p>
          <a:p>
            <a:pPr lvl="2" eaLnBrk="1" latinLnBrk="0" hangingPunct="1"/>
            <a:r>
              <a:rPr lang="ar-SA" smtClean="0"/>
              <a:t>المستوى الثالث</a:t>
            </a:r>
          </a:p>
          <a:p>
            <a:pPr lvl="3" eaLnBrk="1" latinLnBrk="0" hangingPunct="1"/>
            <a:r>
              <a:rPr lang="ar-SA" smtClean="0"/>
              <a:t>المستوى الرابع</a:t>
            </a:r>
          </a:p>
          <a:p>
            <a:pPr lvl="4" eaLnBrk="1" latinLnBrk="0" hangingPunct="1"/>
            <a:r>
              <a:rPr lang="ar-SA" smtClean="0"/>
              <a:t>المستوى الخامس</a:t>
            </a:r>
            <a:endParaRPr kumimoji="0" lang="en-US"/>
          </a:p>
        </p:txBody>
      </p:sp>
      <p:sp>
        <p:nvSpPr>
          <p:cNvPr id="4" name="عنصر نائب للمحتوى 3"/>
          <p:cNvSpPr>
            <a:spLocks noGrp="1"/>
          </p:cNvSpPr>
          <p:nvPr>
            <p:ph sz="half" idx="2"/>
          </p:nvPr>
        </p:nvSpPr>
        <p:spPr>
          <a:xfrm>
            <a:off x="5276088" y="1524000"/>
            <a:ext cx="3657600" cy="4663440"/>
          </a:xfrm>
        </p:spPr>
        <p:txBody>
          <a:bodyPr/>
          <a:lstStyle>
            <a:lvl1pPr>
              <a:defRPr sz="2800"/>
            </a:lvl1pPr>
            <a:lvl2pPr>
              <a:defRPr sz="2400"/>
            </a:lvl2pPr>
            <a:lvl3pPr>
              <a:defRPr sz="2000"/>
            </a:lvl3pPr>
            <a:lvl4pPr>
              <a:defRPr sz="1800"/>
            </a:lvl4pPr>
            <a:lvl5pPr>
              <a:defRPr sz="1800"/>
            </a:lvl5pPr>
            <a:extLst/>
          </a:lstStyle>
          <a:p>
            <a:pPr lvl="0" eaLnBrk="1" latinLnBrk="0" hangingPunct="1"/>
            <a:r>
              <a:rPr lang="ar-SA" smtClean="0"/>
              <a:t>انقر لتحرير أنماط النص الرئيسي</a:t>
            </a:r>
          </a:p>
          <a:p>
            <a:pPr lvl="1" eaLnBrk="1" latinLnBrk="0" hangingPunct="1"/>
            <a:r>
              <a:rPr lang="ar-SA" smtClean="0"/>
              <a:t>المستوى الثاني</a:t>
            </a:r>
          </a:p>
          <a:p>
            <a:pPr lvl="2" eaLnBrk="1" latinLnBrk="0" hangingPunct="1"/>
            <a:r>
              <a:rPr lang="ar-SA" smtClean="0"/>
              <a:t>المستوى الثالث</a:t>
            </a:r>
          </a:p>
          <a:p>
            <a:pPr lvl="3" eaLnBrk="1" latinLnBrk="0" hangingPunct="1"/>
            <a:r>
              <a:rPr lang="ar-SA" smtClean="0"/>
              <a:t>المستوى الرابع</a:t>
            </a:r>
          </a:p>
          <a:p>
            <a:pPr lvl="4" eaLnBrk="1" latinLnBrk="0" hangingPunct="1"/>
            <a:r>
              <a:rPr lang="ar-SA" smtClean="0"/>
              <a:t>المستوى الخامس</a:t>
            </a:r>
            <a:endParaRPr kumimoji="0" lang="en-US"/>
          </a:p>
        </p:txBody>
      </p:sp>
      <p:sp>
        <p:nvSpPr>
          <p:cNvPr id="5" name="عنصر نائب للتاريخ 4"/>
          <p:cNvSpPr>
            <a:spLocks noGrp="1"/>
          </p:cNvSpPr>
          <p:nvPr>
            <p:ph type="dt" sz="half" idx="10"/>
          </p:nvPr>
        </p:nvSpPr>
        <p:spPr/>
        <p:txBody>
          <a:bodyPr/>
          <a:lstStyle>
            <a:extLst/>
          </a:lstStyle>
          <a:p>
            <a:fld id="{F74E335D-4CB1-4DCD-879F-09EC2155FAC8}" type="datetime1">
              <a:rPr lang="ar-SA" smtClean="0"/>
              <a:pPr/>
              <a:t>12/05/1437</a:t>
            </a:fld>
            <a:endParaRPr lang="ar-SA"/>
          </a:p>
        </p:txBody>
      </p:sp>
      <p:sp>
        <p:nvSpPr>
          <p:cNvPr id="6" name="عنصر نائب للتذييل 5"/>
          <p:cNvSpPr>
            <a:spLocks noGrp="1"/>
          </p:cNvSpPr>
          <p:nvPr>
            <p:ph type="ftr" sz="quarter" idx="11"/>
          </p:nvPr>
        </p:nvSpPr>
        <p:spPr/>
        <p:txBody>
          <a:bodyPr/>
          <a:lstStyle>
            <a:extLst/>
          </a:lstStyle>
          <a:p>
            <a:endParaRPr lang="ar-SA"/>
          </a:p>
        </p:txBody>
      </p:sp>
      <p:sp>
        <p:nvSpPr>
          <p:cNvPr id="7" name="عنصر نائب لرقم الشريحة 6"/>
          <p:cNvSpPr>
            <a:spLocks noGrp="1"/>
          </p:cNvSpPr>
          <p:nvPr>
            <p:ph type="sldNum" sz="quarter" idx="12"/>
          </p:nvPr>
        </p:nvSpPr>
        <p:spPr/>
        <p:txBody>
          <a:bodyPr/>
          <a:lstStyle>
            <a:extLst/>
          </a:lstStyle>
          <a:p>
            <a:fld id="{32103BBC-9289-4078-BFD1-C40F49DD701C}" type="slidenum">
              <a:rPr lang="ar-SA" smtClean="0"/>
              <a:pPr/>
              <a:t>‹#›</a:t>
            </a:fld>
            <a:endParaRPr lang="ar-SA"/>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showMasterSp="0" type="twoTxTwoObj" preserve="1">
  <p:cSld name="مقارنة">
    <p:spTree>
      <p:nvGrpSpPr>
        <p:cNvPr id="1" name=""/>
        <p:cNvGrpSpPr/>
        <p:nvPr/>
      </p:nvGrpSpPr>
      <p:grpSpPr>
        <a:xfrm>
          <a:off x="0" y="0"/>
          <a:ext cx="0" cy="0"/>
          <a:chOff x="0" y="0"/>
          <a:chExt cx="0" cy="0"/>
        </a:xfrm>
      </p:grpSpPr>
      <p:sp>
        <p:nvSpPr>
          <p:cNvPr id="2" name="عنوان 1"/>
          <p:cNvSpPr>
            <a:spLocks noGrp="1"/>
          </p:cNvSpPr>
          <p:nvPr>
            <p:ph type="title"/>
          </p:nvPr>
        </p:nvSpPr>
        <p:spPr>
          <a:xfrm>
            <a:off x="457200" y="5160336"/>
            <a:ext cx="8229600" cy="1143000"/>
          </a:xfrm>
        </p:spPr>
        <p:txBody>
          <a:bodyPr anchor="ctr"/>
          <a:lstStyle>
            <a:lvl1pPr algn="ctr">
              <a:defRPr sz="4500" b="1" cap="none" baseline="0"/>
            </a:lvl1pPr>
            <a:extLst/>
          </a:lstStyle>
          <a:p>
            <a:r>
              <a:rPr kumimoji="0" lang="ar-SA" smtClean="0"/>
              <a:t>انقر لتحرير نمط العنوان الرئيسي</a:t>
            </a:r>
            <a:endParaRPr kumimoji="0" lang="en-US"/>
          </a:p>
        </p:txBody>
      </p:sp>
      <p:sp>
        <p:nvSpPr>
          <p:cNvPr id="3" name="عنصر نائب للنص 2"/>
          <p:cNvSpPr>
            <a:spLocks noGrp="1"/>
          </p:cNvSpPr>
          <p:nvPr>
            <p:ph type="body" idx="1"/>
          </p:nvPr>
        </p:nvSpPr>
        <p:spPr>
          <a:xfrm>
            <a:off x="457200" y="328278"/>
            <a:ext cx="4023360" cy="640080"/>
          </a:xfrm>
          <a:solidFill>
            <a:schemeClr val="bg1"/>
          </a:solidFill>
          <a:ln w="10795">
            <a:solidFill>
              <a:schemeClr val="bg1"/>
            </a:solidFill>
            <a:miter lim="800000"/>
          </a:ln>
        </p:spPr>
        <p:txBody>
          <a:bodyPr anchor="ctr"/>
          <a:lstStyle>
            <a:lvl1pPr marL="64008" indent="0" algn="l">
              <a:lnSpc>
                <a:spcPct val="100000"/>
              </a:lnSpc>
              <a:spcBef>
                <a:spcPts val="100"/>
              </a:spcBef>
              <a:buNone/>
              <a:defRPr sz="1900" b="0">
                <a:solidFill>
                  <a:schemeClr val="tx1"/>
                </a:solidFill>
              </a:defRPr>
            </a:lvl1pPr>
            <a:lvl2pPr>
              <a:buNone/>
              <a:defRPr sz="2000" b="1"/>
            </a:lvl2pPr>
            <a:lvl3pPr>
              <a:buNone/>
              <a:defRPr sz="1800" b="1"/>
            </a:lvl3pPr>
            <a:lvl4pPr>
              <a:buNone/>
              <a:defRPr sz="1600" b="1"/>
            </a:lvl4pPr>
            <a:lvl5pPr>
              <a:buNone/>
              <a:defRPr sz="1600" b="1"/>
            </a:lvl5pPr>
            <a:extLst/>
          </a:lstStyle>
          <a:p>
            <a:pPr lvl="0" eaLnBrk="1" latinLnBrk="0" hangingPunct="1"/>
            <a:r>
              <a:rPr kumimoji="0" lang="ar-SA" smtClean="0"/>
              <a:t>انقر لتحرير أنماط النص الرئيسي</a:t>
            </a:r>
          </a:p>
        </p:txBody>
      </p:sp>
      <p:sp>
        <p:nvSpPr>
          <p:cNvPr id="4" name="عنصر نائب للنص 3"/>
          <p:cNvSpPr>
            <a:spLocks noGrp="1"/>
          </p:cNvSpPr>
          <p:nvPr>
            <p:ph type="body" sz="half" idx="3"/>
          </p:nvPr>
        </p:nvSpPr>
        <p:spPr>
          <a:xfrm>
            <a:off x="4663440" y="328278"/>
            <a:ext cx="4023360" cy="640080"/>
          </a:xfrm>
          <a:solidFill>
            <a:schemeClr val="bg1"/>
          </a:solidFill>
          <a:ln w="10795">
            <a:solidFill>
              <a:schemeClr val="bg1"/>
            </a:solidFill>
            <a:miter lim="800000"/>
          </a:ln>
        </p:spPr>
        <p:txBody>
          <a:bodyPr anchor="ctr"/>
          <a:lstStyle>
            <a:lvl1pPr marL="64008" indent="0" algn="l">
              <a:lnSpc>
                <a:spcPct val="100000"/>
              </a:lnSpc>
              <a:spcBef>
                <a:spcPts val="100"/>
              </a:spcBef>
              <a:buNone/>
              <a:defRPr sz="1900" b="0">
                <a:solidFill>
                  <a:schemeClr val="tx1"/>
                </a:solidFill>
              </a:defRPr>
            </a:lvl1pPr>
            <a:lvl2pPr>
              <a:buNone/>
              <a:defRPr sz="2000" b="1"/>
            </a:lvl2pPr>
            <a:lvl3pPr>
              <a:buNone/>
              <a:defRPr sz="1800" b="1"/>
            </a:lvl3pPr>
            <a:lvl4pPr>
              <a:buNone/>
              <a:defRPr sz="1600" b="1"/>
            </a:lvl4pPr>
            <a:lvl5pPr>
              <a:buNone/>
              <a:defRPr sz="1600" b="1"/>
            </a:lvl5pPr>
            <a:extLst/>
          </a:lstStyle>
          <a:p>
            <a:pPr lvl="0" eaLnBrk="1" latinLnBrk="0" hangingPunct="1"/>
            <a:r>
              <a:rPr kumimoji="0" lang="ar-SA" smtClean="0"/>
              <a:t>انقر لتحرير أنماط النص الرئيسي</a:t>
            </a:r>
          </a:p>
        </p:txBody>
      </p:sp>
      <p:sp>
        <p:nvSpPr>
          <p:cNvPr id="5" name="عنصر نائب للمحتوى 4"/>
          <p:cNvSpPr>
            <a:spLocks noGrp="1"/>
          </p:cNvSpPr>
          <p:nvPr>
            <p:ph sz="quarter" idx="2"/>
          </p:nvPr>
        </p:nvSpPr>
        <p:spPr>
          <a:xfrm>
            <a:off x="457200" y="969336"/>
            <a:ext cx="4023360" cy="4114800"/>
          </a:xfrm>
          <a:ln w="10795">
            <a:solidFill>
              <a:schemeClr val="bg1"/>
            </a:solidFill>
            <a:prstDash val="dash"/>
            <a:miter lim="800000"/>
          </a:ln>
        </p:spPr>
        <p:txBody>
          <a:bodyPr/>
          <a:lstStyle>
            <a:lvl1pPr marL="393192" indent="-274320">
              <a:lnSpc>
                <a:spcPct val="100000"/>
              </a:lnSpc>
              <a:spcBef>
                <a:spcPts val="700"/>
              </a:spcBef>
              <a:defRPr sz="2400"/>
            </a:lvl1pPr>
            <a:lvl2pPr>
              <a:lnSpc>
                <a:spcPct val="100000"/>
              </a:lnSpc>
              <a:spcBef>
                <a:spcPts val="700"/>
              </a:spcBef>
              <a:defRPr sz="2000"/>
            </a:lvl2pPr>
            <a:lvl3pPr>
              <a:lnSpc>
                <a:spcPct val="100000"/>
              </a:lnSpc>
              <a:spcBef>
                <a:spcPts val="700"/>
              </a:spcBef>
              <a:defRPr sz="1800"/>
            </a:lvl3pPr>
            <a:lvl4pPr>
              <a:lnSpc>
                <a:spcPct val="100000"/>
              </a:lnSpc>
              <a:spcBef>
                <a:spcPts val="700"/>
              </a:spcBef>
              <a:defRPr sz="1600"/>
            </a:lvl4pPr>
            <a:lvl5pPr>
              <a:lnSpc>
                <a:spcPct val="100000"/>
              </a:lnSpc>
              <a:spcBef>
                <a:spcPts val="700"/>
              </a:spcBef>
              <a:defRPr sz="1600"/>
            </a:lvl5pPr>
            <a:extLst/>
          </a:lstStyle>
          <a:p>
            <a:pPr lvl="0" eaLnBrk="1" latinLnBrk="0" hangingPunct="1"/>
            <a:r>
              <a:rPr lang="ar-SA" smtClean="0"/>
              <a:t>انقر لتحرير أنماط النص الرئيسي</a:t>
            </a:r>
          </a:p>
          <a:p>
            <a:pPr lvl="1" eaLnBrk="1" latinLnBrk="0" hangingPunct="1"/>
            <a:r>
              <a:rPr lang="ar-SA" smtClean="0"/>
              <a:t>المستوى الثاني</a:t>
            </a:r>
          </a:p>
          <a:p>
            <a:pPr lvl="2" eaLnBrk="1" latinLnBrk="0" hangingPunct="1"/>
            <a:r>
              <a:rPr lang="ar-SA" smtClean="0"/>
              <a:t>المستوى الثالث</a:t>
            </a:r>
          </a:p>
          <a:p>
            <a:pPr lvl="3" eaLnBrk="1" latinLnBrk="0" hangingPunct="1"/>
            <a:r>
              <a:rPr lang="ar-SA" smtClean="0"/>
              <a:t>المستوى الرابع</a:t>
            </a:r>
          </a:p>
          <a:p>
            <a:pPr lvl="4" eaLnBrk="1" latinLnBrk="0" hangingPunct="1"/>
            <a:r>
              <a:rPr lang="ar-SA" smtClean="0"/>
              <a:t>المستوى الخامس</a:t>
            </a:r>
            <a:endParaRPr kumimoji="0" lang="en-US"/>
          </a:p>
        </p:txBody>
      </p:sp>
      <p:sp>
        <p:nvSpPr>
          <p:cNvPr id="6" name="عنصر نائب للمحتوى 5"/>
          <p:cNvSpPr>
            <a:spLocks noGrp="1"/>
          </p:cNvSpPr>
          <p:nvPr>
            <p:ph sz="quarter" idx="4"/>
          </p:nvPr>
        </p:nvSpPr>
        <p:spPr>
          <a:xfrm>
            <a:off x="4663440" y="969336"/>
            <a:ext cx="4023360" cy="4114800"/>
          </a:xfrm>
          <a:ln w="10795">
            <a:solidFill>
              <a:schemeClr val="bg1"/>
            </a:solidFill>
            <a:prstDash val="dash"/>
            <a:miter lim="800000"/>
          </a:ln>
        </p:spPr>
        <p:txBody>
          <a:bodyPr/>
          <a:lstStyle>
            <a:lvl1pPr marL="393192" indent="-274320">
              <a:lnSpc>
                <a:spcPct val="100000"/>
              </a:lnSpc>
              <a:spcBef>
                <a:spcPts val="700"/>
              </a:spcBef>
              <a:defRPr sz="2400"/>
            </a:lvl1pPr>
            <a:lvl2pPr>
              <a:lnSpc>
                <a:spcPct val="100000"/>
              </a:lnSpc>
              <a:spcBef>
                <a:spcPts val="700"/>
              </a:spcBef>
              <a:defRPr sz="2000"/>
            </a:lvl2pPr>
            <a:lvl3pPr>
              <a:lnSpc>
                <a:spcPct val="100000"/>
              </a:lnSpc>
              <a:spcBef>
                <a:spcPts val="700"/>
              </a:spcBef>
              <a:defRPr sz="1800"/>
            </a:lvl3pPr>
            <a:lvl4pPr>
              <a:lnSpc>
                <a:spcPct val="100000"/>
              </a:lnSpc>
              <a:spcBef>
                <a:spcPts val="700"/>
              </a:spcBef>
              <a:defRPr sz="1600"/>
            </a:lvl4pPr>
            <a:lvl5pPr>
              <a:lnSpc>
                <a:spcPct val="100000"/>
              </a:lnSpc>
              <a:spcBef>
                <a:spcPts val="700"/>
              </a:spcBef>
              <a:defRPr sz="1600"/>
            </a:lvl5pPr>
            <a:extLst/>
          </a:lstStyle>
          <a:p>
            <a:pPr lvl="0" eaLnBrk="1" latinLnBrk="0" hangingPunct="1"/>
            <a:r>
              <a:rPr lang="ar-SA" smtClean="0"/>
              <a:t>انقر لتحرير أنماط النص الرئيسي</a:t>
            </a:r>
          </a:p>
          <a:p>
            <a:pPr lvl="1" eaLnBrk="1" latinLnBrk="0" hangingPunct="1"/>
            <a:r>
              <a:rPr lang="ar-SA" smtClean="0"/>
              <a:t>المستوى الثاني</a:t>
            </a:r>
          </a:p>
          <a:p>
            <a:pPr lvl="2" eaLnBrk="1" latinLnBrk="0" hangingPunct="1"/>
            <a:r>
              <a:rPr lang="ar-SA" smtClean="0"/>
              <a:t>المستوى الثالث</a:t>
            </a:r>
          </a:p>
          <a:p>
            <a:pPr lvl="3" eaLnBrk="1" latinLnBrk="0" hangingPunct="1"/>
            <a:r>
              <a:rPr lang="ar-SA" smtClean="0"/>
              <a:t>المستوى الرابع</a:t>
            </a:r>
          </a:p>
          <a:p>
            <a:pPr lvl="4" eaLnBrk="1" latinLnBrk="0" hangingPunct="1"/>
            <a:r>
              <a:rPr lang="ar-SA" smtClean="0"/>
              <a:t>المستوى الخامس</a:t>
            </a:r>
            <a:endParaRPr kumimoji="0" lang="en-US"/>
          </a:p>
        </p:txBody>
      </p:sp>
      <p:sp>
        <p:nvSpPr>
          <p:cNvPr id="7" name="عنصر نائب للتاريخ 6"/>
          <p:cNvSpPr>
            <a:spLocks noGrp="1"/>
          </p:cNvSpPr>
          <p:nvPr>
            <p:ph type="dt" sz="half" idx="10"/>
          </p:nvPr>
        </p:nvSpPr>
        <p:spPr/>
        <p:txBody>
          <a:bodyPr/>
          <a:lstStyle>
            <a:extLst/>
          </a:lstStyle>
          <a:p>
            <a:fld id="{232256C1-4874-480E-A282-08E1F06BF179}" type="datetime1">
              <a:rPr lang="ar-SA" smtClean="0"/>
              <a:pPr/>
              <a:t>12/05/1437</a:t>
            </a:fld>
            <a:endParaRPr lang="ar-SA"/>
          </a:p>
        </p:txBody>
      </p:sp>
      <p:sp>
        <p:nvSpPr>
          <p:cNvPr id="8" name="عنصر نائب للتذييل 7"/>
          <p:cNvSpPr>
            <a:spLocks noGrp="1"/>
          </p:cNvSpPr>
          <p:nvPr>
            <p:ph type="ftr" sz="quarter" idx="11"/>
          </p:nvPr>
        </p:nvSpPr>
        <p:spPr/>
        <p:txBody>
          <a:bodyPr/>
          <a:lstStyle>
            <a:extLst/>
          </a:lstStyle>
          <a:p>
            <a:endParaRPr lang="ar-SA"/>
          </a:p>
        </p:txBody>
      </p:sp>
      <p:sp>
        <p:nvSpPr>
          <p:cNvPr id="9" name="عنصر نائب لرقم الشريحة 8"/>
          <p:cNvSpPr>
            <a:spLocks noGrp="1"/>
          </p:cNvSpPr>
          <p:nvPr>
            <p:ph type="sldNum" sz="quarter" idx="12"/>
          </p:nvPr>
        </p:nvSpPr>
        <p:spPr/>
        <p:txBody>
          <a:bodyPr/>
          <a:lstStyle>
            <a:extLst/>
          </a:lstStyle>
          <a:p>
            <a:fld id="{32103BBC-9289-4078-BFD1-C40F49DD701C}" type="slidenum">
              <a:rPr lang="ar-SA" smtClean="0"/>
              <a:pPr/>
              <a:t>‹#›</a:t>
            </a:fld>
            <a:endParaRPr lang="ar-SA"/>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عنوان فقط">
    <p:spTree>
      <p:nvGrpSpPr>
        <p:cNvPr id="1" name=""/>
        <p:cNvGrpSpPr/>
        <p:nvPr/>
      </p:nvGrpSpPr>
      <p:grpSpPr>
        <a:xfrm>
          <a:off x="0" y="0"/>
          <a:ext cx="0" cy="0"/>
          <a:chOff x="0" y="0"/>
          <a:chExt cx="0" cy="0"/>
        </a:xfrm>
      </p:grpSpPr>
      <p:sp>
        <p:nvSpPr>
          <p:cNvPr id="2" name="عنوان 1"/>
          <p:cNvSpPr>
            <a:spLocks noGrp="1"/>
          </p:cNvSpPr>
          <p:nvPr>
            <p:ph type="title"/>
          </p:nvPr>
        </p:nvSpPr>
        <p:spPr>
          <a:xfrm>
            <a:off x="1435608" y="274320"/>
            <a:ext cx="7498080" cy="1143000"/>
          </a:xfrm>
        </p:spPr>
        <p:txBody>
          <a:bodyPr anchor="ctr"/>
          <a:lstStyle>
            <a:extLst/>
          </a:lstStyle>
          <a:p>
            <a:r>
              <a:rPr kumimoji="0" lang="ar-SA" smtClean="0"/>
              <a:t>انقر لتحرير نمط العنوان الرئيسي</a:t>
            </a:r>
            <a:endParaRPr kumimoji="0" lang="en-US"/>
          </a:p>
        </p:txBody>
      </p:sp>
      <p:sp>
        <p:nvSpPr>
          <p:cNvPr id="3" name="عنصر نائب للتاريخ 2"/>
          <p:cNvSpPr>
            <a:spLocks noGrp="1"/>
          </p:cNvSpPr>
          <p:nvPr>
            <p:ph type="dt" sz="half" idx="10"/>
          </p:nvPr>
        </p:nvSpPr>
        <p:spPr/>
        <p:txBody>
          <a:bodyPr/>
          <a:lstStyle>
            <a:extLst/>
          </a:lstStyle>
          <a:p>
            <a:fld id="{ABEB50B9-EE89-4F3B-8DD4-6FE2F0179599}" type="datetime1">
              <a:rPr lang="ar-SA" smtClean="0"/>
              <a:pPr/>
              <a:t>12/05/1437</a:t>
            </a:fld>
            <a:endParaRPr lang="ar-SA"/>
          </a:p>
        </p:txBody>
      </p:sp>
      <p:sp>
        <p:nvSpPr>
          <p:cNvPr id="4" name="عنصر نائب للتذييل 3"/>
          <p:cNvSpPr>
            <a:spLocks noGrp="1"/>
          </p:cNvSpPr>
          <p:nvPr>
            <p:ph type="ftr" sz="quarter" idx="11"/>
          </p:nvPr>
        </p:nvSpPr>
        <p:spPr/>
        <p:txBody>
          <a:bodyPr/>
          <a:lstStyle>
            <a:extLst/>
          </a:lstStyle>
          <a:p>
            <a:endParaRPr lang="ar-SA"/>
          </a:p>
        </p:txBody>
      </p:sp>
      <p:sp>
        <p:nvSpPr>
          <p:cNvPr id="5" name="عنصر نائب لرقم الشريحة 4"/>
          <p:cNvSpPr>
            <a:spLocks noGrp="1"/>
          </p:cNvSpPr>
          <p:nvPr>
            <p:ph type="sldNum" sz="quarter" idx="12"/>
          </p:nvPr>
        </p:nvSpPr>
        <p:spPr/>
        <p:txBody>
          <a:bodyPr/>
          <a:lstStyle>
            <a:extLst/>
          </a:lstStyle>
          <a:p>
            <a:fld id="{32103BBC-9289-4078-BFD1-C40F49DD701C}" type="slidenum">
              <a:rPr lang="ar-SA" smtClean="0"/>
              <a:pPr/>
              <a:t>‹#›</a:t>
            </a:fld>
            <a:endParaRPr lang="ar-SA"/>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type="blank" preserve="1">
  <p:cSld name="فارغ">
    <p:spTree>
      <p:nvGrpSpPr>
        <p:cNvPr id="1" name=""/>
        <p:cNvGrpSpPr/>
        <p:nvPr/>
      </p:nvGrpSpPr>
      <p:grpSpPr>
        <a:xfrm>
          <a:off x="0" y="0"/>
          <a:ext cx="0" cy="0"/>
          <a:chOff x="0" y="0"/>
          <a:chExt cx="0" cy="0"/>
        </a:xfrm>
      </p:grpSpPr>
      <p:sp>
        <p:nvSpPr>
          <p:cNvPr id="5" name="مستطيل 4"/>
          <p:cNvSpPr/>
          <p:nvPr/>
        </p:nvSpPr>
        <p:spPr>
          <a:xfrm>
            <a:off x="1014984" y="0"/>
            <a:ext cx="8129016" cy="6858000"/>
          </a:xfrm>
          <a:prstGeom prst="rect">
            <a:avLst/>
          </a:prstGeom>
          <a:solidFill>
            <a:schemeClr val="bg1"/>
          </a:solidFill>
          <a:ln w="254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a:p>
        </p:txBody>
      </p:sp>
      <p:sp>
        <p:nvSpPr>
          <p:cNvPr id="2" name="عنصر نائب للتاريخ 1"/>
          <p:cNvSpPr>
            <a:spLocks noGrp="1"/>
          </p:cNvSpPr>
          <p:nvPr>
            <p:ph type="dt" sz="half" idx="10"/>
          </p:nvPr>
        </p:nvSpPr>
        <p:spPr/>
        <p:txBody>
          <a:bodyPr/>
          <a:lstStyle>
            <a:extLst/>
          </a:lstStyle>
          <a:p>
            <a:fld id="{1F312297-62BC-4AA8-BE10-F4FD2C0488E3}" type="datetime1">
              <a:rPr lang="ar-SA" smtClean="0"/>
              <a:pPr/>
              <a:t>12/05/1437</a:t>
            </a:fld>
            <a:endParaRPr lang="ar-SA"/>
          </a:p>
        </p:txBody>
      </p:sp>
      <p:sp>
        <p:nvSpPr>
          <p:cNvPr id="3" name="عنصر نائب للتذييل 2"/>
          <p:cNvSpPr>
            <a:spLocks noGrp="1"/>
          </p:cNvSpPr>
          <p:nvPr>
            <p:ph type="ftr" sz="quarter" idx="11"/>
          </p:nvPr>
        </p:nvSpPr>
        <p:spPr/>
        <p:txBody>
          <a:bodyPr/>
          <a:lstStyle>
            <a:extLst/>
          </a:lstStyle>
          <a:p>
            <a:endParaRPr lang="ar-SA"/>
          </a:p>
        </p:txBody>
      </p:sp>
      <p:sp>
        <p:nvSpPr>
          <p:cNvPr id="4" name="عنصر نائب لرقم الشريحة 3"/>
          <p:cNvSpPr>
            <a:spLocks noGrp="1"/>
          </p:cNvSpPr>
          <p:nvPr>
            <p:ph type="sldNum" sz="quarter" idx="12"/>
          </p:nvPr>
        </p:nvSpPr>
        <p:spPr/>
        <p:txBody>
          <a:bodyPr/>
          <a:lstStyle>
            <a:extLst/>
          </a:lstStyle>
          <a:p>
            <a:fld id="{32103BBC-9289-4078-BFD1-C40F49DD701C}" type="slidenum">
              <a:rPr lang="ar-SA" smtClean="0"/>
              <a:pPr/>
              <a:t>‹#›</a:t>
            </a:fld>
            <a:endParaRPr lang="ar-SA"/>
          </a:p>
        </p:txBody>
      </p:sp>
      <p:sp>
        <p:nvSpPr>
          <p:cNvPr id="6" name="مستطيل 5"/>
          <p:cNvSpPr/>
          <p:nvPr/>
        </p:nvSpPr>
        <p:spPr bwMode="invGray">
          <a:xfrm>
            <a:off x="1014984" y="-54"/>
            <a:ext cx="73152" cy="6858054"/>
          </a:xfrm>
          <a:prstGeom prst="rect">
            <a:avLst/>
          </a:prstGeom>
          <a:solidFill>
            <a:schemeClr val="bg1"/>
          </a:solidFill>
          <a:ln w="25400" cap="rnd" cmpd="sng" algn="ctr">
            <a:noFill/>
            <a:prstDash val="solid"/>
          </a:ln>
          <a:effectLst>
            <a:outerShdw blurRad="38550" dist="38000" dir="10800000" algn="tl" rotWithShape="0">
              <a:schemeClr val="bg2">
                <a:shade val="20000"/>
                <a:satMod val="110000"/>
                <a:alpha val="25000"/>
              </a:schemeClr>
            </a:outerShdw>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objTx" preserve="1">
  <p:cSld name="محتوى ذو تسمية توضيحية">
    <p:spTree>
      <p:nvGrpSpPr>
        <p:cNvPr id="1" name=""/>
        <p:cNvGrpSpPr/>
        <p:nvPr/>
      </p:nvGrpSpPr>
      <p:grpSpPr>
        <a:xfrm>
          <a:off x="0" y="0"/>
          <a:ext cx="0" cy="0"/>
          <a:chOff x="0" y="0"/>
          <a:chExt cx="0" cy="0"/>
        </a:xfrm>
      </p:grpSpPr>
      <p:sp>
        <p:nvSpPr>
          <p:cNvPr id="2" name="عنوان 1"/>
          <p:cNvSpPr>
            <a:spLocks noGrp="1"/>
          </p:cNvSpPr>
          <p:nvPr>
            <p:ph type="title"/>
          </p:nvPr>
        </p:nvSpPr>
        <p:spPr>
          <a:xfrm>
            <a:off x="457200" y="216778"/>
            <a:ext cx="3810000" cy="1162050"/>
          </a:xfrm>
          <a:ln>
            <a:noFill/>
          </a:ln>
        </p:spPr>
        <p:txBody>
          <a:bodyPr anchor="b"/>
          <a:lstStyle>
            <a:lvl1pPr algn="l">
              <a:lnSpc>
                <a:spcPts val="2000"/>
              </a:lnSpc>
              <a:buNone/>
              <a:defRPr sz="2200" b="1" cap="all" baseline="0"/>
            </a:lvl1pPr>
            <a:extLst/>
          </a:lstStyle>
          <a:p>
            <a:r>
              <a:rPr kumimoji="0" lang="ar-SA" smtClean="0"/>
              <a:t>انقر لتحرير نمط العنوان الرئيسي</a:t>
            </a:r>
            <a:endParaRPr kumimoji="0" lang="en-US"/>
          </a:p>
        </p:txBody>
      </p:sp>
      <p:sp>
        <p:nvSpPr>
          <p:cNvPr id="3" name="عنصر نائب للنص 2"/>
          <p:cNvSpPr>
            <a:spLocks noGrp="1"/>
          </p:cNvSpPr>
          <p:nvPr>
            <p:ph type="body" idx="2"/>
          </p:nvPr>
        </p:nvSpPr>
        <p:spPr>
          <a:xfrm>
            <a:off x="457200" y="1406964"/>
            <a:ext cx="3810000" cy="698500"/>
          </a:xfrm>
        </p:spPr>
        <p:txBody>
          <a:bodyPr/>
          <a:lstStyle>
            <a:lvl1pPr marL="45720" indent="0">
              <a:lnSpc>
                <a:spcPct val="100000"/>
              </a:lnSpc>
              <a:spcBef>
                <a:spcPts val="0"/>
              </a:spcBef>
              <a:buNone/>
              <a:defRPr sz="1400"/>
            </a:lvl1pPr>
            <a:lvl2pPr>
              <a:buNone/>
              <a:defRPr sz="1200"/>
            </a:lvl2pPr>
            <a:lvl3pPr>
              <a:buNone/>
              <a:defRPr sz="1000"/>
            </a:lvl3pPr>
            <a:lvl4pPr>
              <a:buNone/>
              <a:defRPr sz="900"/>
            </a:lvl4pPr>
            <a:lvl5pPr>
              <a:buNone/>
              <a:defRPr sz="900"/>
            </a:lvl5pPr>
            <a:extLst/>
          </a:lstStyle>
          <a:p>
            <a:pPr lvl="0" eaLnBrk="1" latinLnBrk="0" hangingPunct="1"/>
            <a:r>
              <a:rPr kumimoji="0" lang="ar-SA" smtClean="0"/>
              <a:t>انقر لتحرير أنماط النص الرئيسي</a:t>
            </a:r>
          </a:p>
        </p:txBody>
      </p:sp>
      <p:sp>
        <p:nvSpPr>
          <p:cNvPr id="4" name="عنصر نائب للمحتوى 3"/>
          <p:cNvSpPr>
            <a:spLocks noGrp="1"/>
          </p:cNvSpPr>
          <p:nvPr>
            <p:ph sz="half" idx="1"/>
          </p:nvPr>
        </p:nvSpPr>
        <p:spPr>
          <a:xfrm>
            <a:off x="457200" y="2133600"/>
            <a:ext cx="8153400" cy="3992563"/>
          </a:xfrm>
        </p:spPr>
        <p:txBody>
          <a:bodyPr/>
          <a:lstStyle>
            <a:lvl1pPr>
              <a:defRPr sz="3200"/>
            </a:lvl1pPr>
            <a:lvl2pPr>
              <a:defRPr sz="2800"/>
            </a:lvl2pPr>
            <a:lvl3pPr>
              <a:defRPr sz="2400"/>
            </a:lvl3pPr>
            <a:lvl4pPr>
              <a:defRPr sz="2000"/>
            </a:lvl4pPr>
            <a:lvl5pPr>
              <a:defRPr sz="2000"/>
            </a:lvl5pPr>
            <a:extLst/>
          </a:lstStyle>
          <a:p>
            <a:pPr lvl="0" eaLnBrk="1" latinLnBrk="0" hangingPunct="1"/>
            <a:r>
              <a:rPr lang="ar-SA" smtClean="0"/>
              <a:t>انقر لتحرير أنماط النص الرئيسي</a:t>
            </a:r>
          </a:p>
          <a:p>
            <a:pPr lvl="1" eaLnBrk="1" latinLnBrk="0" hangingPunct="1"/>
            <a:r>
              <a:rPr lang="ar-SA" smtClean="0"/>
              <a:t>المستوى الثاني</a:t>
            </a:r>
          </a:p>
          <a:p>
            <a:pPr lvl="2" eaLnBrk="1" latinLnBrk="0" hangingPunct="1"/>
            <a:r>
              <a:rPr lang="ar-SA" smtClean="0"/>
              <a:t>المستوى الثالث</a:t>
            </a:r>
          </a:p>
          <a:p>
            <a:pPr lvl="3" eaLnBrk="1" latinLnBrk="0" hangingPunct="1"/>
            <a:r>
              <a:rPr lang="ar-SA" smtClean="0"/>
              <a:t>المستوى الرابع</a:t>
            </a:r>
          </a:p>
          <a:p>
            <a:pPr lvl="4" eaLnBrk="1" latinLnBrk="0" hangingPunct="1"/>
            <a:r>
              <a:rPr lang="ar-SA" smtClean="0"/>
              <a:t>المستوى الخامس</a:t>
            </a:r>
            <a:endParaRPr kumimoji="0" lang="en-US"/>
          </a:p>
        </p:txBody>
      </p:sp>
      <p:sp>
        <p:nvSpPr>
          <p:cNvPr id="5" name="عنصر نائب للتاريخ 4"/>
          <p:cNvSpPr>
            <a:spLocks noGrp="1"/>
          </p:cNvSpPr>
          <p:nvPr>
            <p:ph type="dt" sz="half" idx="10"/>
          </p:nvPr>
        </p:nvSpPr>
        <p:spPr/>
        <p:txBody>
          <a:bodyPr/>
          <a:lstStyle>
            <a:extLst/>
          </a:lstStyle>
          <a:p>
            <a:fld id="{8F6D9C67-C137-4BD9-9E64-7B7681AA4152}" type="datetime1">
              <a:rPr lang="ar-SA" smtClean="0"/>
              <a:pPr/>
              <a:t>12/05/1437</a:t>
            </a:fld>
            <a:endParaRPr lang="ar-SA"/>
          </a:p>
        </p:txBody>
      </p:sp>
      <p:sp>
        <p:nvSpPr>
          <p:cNvPr id="6" name="عنصر نائب للتذييل 5"/>
          <p:cNvSpPr>
            <a:spLocks noGrp="1"/>
          </p:cNvSpPr>
          <p:nvPr>
            <p:ph type="ftr" sz="quarter" idx="11"/>
          </p:nvPr>
        </p:nvSpPr>
        <p:spPr/>
        <p:txBody>
          <a:bodyPr/>
          <a:lstStyle>
            <a:extLst/>
          </a:lstStyle>
          <a:p>
            <a:endParaRPr lang="ar-SA"/>
          </a:p>
        </p:txBody>
      </p:sp>
      <p:sp>
        <p:nvSpPr>
          <p:cNvPr id="7" name="عنصر نائب لرقم الشريحة 6"/>
          <p:cNvSpPr>
            <a:spLocks noGrp="1"/>
          </p:cNvSpPr>
          <p:nvPr>
            <p:ph type="sldNum" sz="quarter" idx="12"/>
          </p:nvPr>
        </p:nvSpPr>
        <p:spPr/>
        <p:txBody>
          <a:bodyPr/>
          <a:lstStyle>
            <a:extLst/>
          </a:lstStyle>
          <a:p>
            <a:fld id="{32103BBC-9289-4078-BFD1-C40F49DD701C}" type="slidenum">
              <a:rPr lang="ar-SA" smtClean="0"/>
              <a:pPr/>
              <a:t>‹#›</a:t>
            </a:fld>
            <a:endParaRPr lang="ar-SA"/>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صورة ذو تسمية توضيحية">
    <p:spTree>
      <p:nvGrpSpPr>
        <p:cNvPr id="1" name=""/>
        <p:cNvGrpSpPr/>
        <p:nvPr/>
      </p:nvGrpSpPr>
      <p:grpSpPr>
        <a:xfrm>
          <a:off x="0" y="0"/>
          <a:ext cx="0" cy="0"/>
          <a:chOff x="0" y="0"/>
          <a:chExt cx="0" cy="0"/>
        </a:xfrm>
      </p:grpSpPr>
      <p:sp>
        <p:nvSpPr>
          <p:cNvPr id="2" name="عنوان 1"/>
          <p:cNvSpPr>
            <a:spLocks noGrp="1"/>
          </p:cNvSpPr>
          <p:nvPr>
            <p:ph type="title"/>
          </p:nvPr>
        </p:nvSpPr>
        <p:spPr>
          <a:xfrm>
            <a:off x="5886896" y="1066800"/>
            <a:ext cx="2743200" cy="1981200"/>
          </a:xfrm>
        </p:spPr>
        <p:txBody>
          <a:bodyPr anchor="b">
            <a:noAutofit/>
          </a:bodyPr>
          <a:lstStyle>
            <a:lvl1pPr algn="l">
              <a:buNone/>
              <a:defRPr sz="2100" b="1">
                <a:effectLst/>
              </a:defRPr>
            </a:lvl1pPr>
            <a:extLst/>
          </a:lstStyle>
          <a:p>
            <a:r>
              <a:rPr kumimoji="0" lang="ar-SA" smtClean="0"/>
              <a:t>انقر لتحرير نمط العنوان الرئيسي</a:t>
            </a:r>
            <a:endParaRPr kumimoji="0" lang="en-US"/>
          </a:p>
        </p:txBody>
      </p:sp>
      <p:sp>
        <p:nvSpPr>
          <p:cNvPr id="5" name="عنصر نائب للتاريخ 4"/>
          <p:cNvSpPr>
            <a:spLocks noGrp="1"/>
          </p:cNvSpPr>
          <p:nvPr>
            <p:ph type="dt" sz="half" idx="10"/>
          </p:nvPr>
        </p:nvSpPr>
        <p:spPr/>
        <p:txBody>
          <a:bodyPr/>
          <a:lstStyle>
            <a:extLst/>
          </a:lstStyle>
          <a:p>
            <a:fld id="{84C85A6F-EBA8-4AAD-8E24-8E3093D76721}" type="datetime1">
              <a:rPr lang="ar-SA" smtClean="0"/>
              <a:pPr/>
              <a:t>12/05/1437</a:t>
            </a:fld>
            <a:endParaRPr lang="ar-SA"/>
          </a:p>
        </p:txBody>
      </p:sp>
      <p:sp>
        <p:nvSpPr>
          <p:cNvPr id="6" name="عنصر نائب للتذييل 5"/>
          <p:cNvSpPr>
            <a:spLocks noGrp="1"/>
          </p:cNvSpPr>
          <p:nvPr>
            <p:ph type="ftr" sz="quarter" idx="11"/>
          </p:nvPr>
        </p:nvSpPr>
        <p:spPr/>
        <p:txBody>
          <a:bodyPr/>
          <a:lstStyle>
            <a:extLst/>
          </a:lstStyle>
          <a:p>
            <a:endParaRPr lang="ar-SA"/>
          </a:p>
        </p:txBody>
      </p:sp>
      <p:sp>
        <p:nvSpPr>
          <p:cNvPr id="7" name="عنصر نائب لرقم الشريحة 6"/>
          <p:cNvSpPr>
            <a:spLocks noGrp="1"/>
          </p:cNvSpPr>
          <p:nvPr>
            <p:ph type="sldNum" sz="quarter" idx="12"/>
          </p:nvPr>
        </p:nvSpPr>
        <p:spPr/>
        <p:txBody>
          <a:bodyPr/>
          <a:lstStyle>
            <a:extLst/>
          </a:lstStyle>
          <a:p>
            <a:fld id="{32103BBC-9289-4078-BFD1-C40F49DD701C}" type="slidenum">
              <a:rPr lang="ar-SA" smtClean="0"/>
              <a:pPr/>
              <a:t>‹#›</a:t>
            </a:fld>
            <a:endParaRPr lang="ar-SA"/>
          </a:p>
        </p:txBody>
      </p:sp>
      <p:sp>
        <p:nvSpPr>
          <p:cNvPr id="8" name="مستطيل 7"/>
          <p:cNvSpPr/>
          <p:nvPr/>
        </p:nvSpPr>
        <p:spPr>
          <a:xfrm>
            <a:off x="762000" y="1066800"/>
            <a:ext cx="4572000" cy="4572000"/>
          </a:xfrm>
          <a:prstGeom prst="rect">
            <a:avLst/>
          </a:prstGeom>
          <a:solidFill>
            <a:srgbClr val="FFFFFF"/>
          </a:solidFill>
          <a:ln w="88900" cap="sq">
            <a:solidFill>
              <a:srgbClr val="FFFFFF"/>
            </a:solidFill>
            <a:miter lim="800000"/>
          </a:ln>
          <a:effectLst>
            <a:outerShdw blurRad="55500" dist="18500" dir="5400000" algn="tl" rotWithShape="0">
              <a:srgbClr val="000000">
                <a:alpha val="35000"/>
              </a:srgbClr>
            </a:outerShdw>
          </a:effectLst>
          <a:scene3d>
            <a:camera prst="orthographicFront"/>
            <a:lightRig rig="twoPt" dir="t">
              <a:rot lat="0" lon="0" rev="7200000"/>
            </a:lightRig>
          </a:scene3d>
          <a:sp3d contourW="635">
            <a:bevelT w="25400" h="19050"/>
            <a:contourClr>
              <a:srgbClr val="969696"/>
            </a:contourClr>
          </a:sp3d>
        </p:spPr>
        <p:txBody>
          <a:bodyPr lIns="91440" tIns="274320" rtlCol="0" anchor="t">
            <a:normAutofit/>
          </a:bodyPr>
          <a:lstStyle>
            <a:extLst/>
          </a:lstStyle>
          <a:p>
            <a:pPr marL="0" indent="-283464" algn="l" rtl="0" eaLnBrk="1" latinLnBrk="0" hangingPunct="1">
              <a:lnSpc>
                <a:spcPts val="3000"/>
              </a:lnSpc>
              <a:spcBef>
                <a:spcPts val="600"/>
              </a:spcBef>
              <a:buClr>
                <a:schemeClr val="accent1"/>
              </a:buClr>
              <a:buSzPct val="80000"/>
              <a:buFont typeface="Wingdings 2"/>
              <a:buNone/>
            </a:pPr>
            <a:endParaRPr kumimoji="0" lang="en-US" sz="3200" kern="1200">
              <a:solidFill>
                <a:schemeClr val="tx1"/>
              </a:solidFill>
              <a:latin typeface="+mn-lt"/>
              <a:ea typeface="+mn-ea"/>
              <a:cs typeface="+mn-cs"/>
            </a:endParaRPr>
          </a:p>
        </p:txBody>
      </p:sp>
      <p:sp>
        <p:nvSpPr>
          <p:cNvPr id="3" name="عنصر نائب للصورة 2"/>
          <p:cNvSpPr>
            <a:spLocks noGrp="1"/>
          </p:cNvSpPr>
          <p:nvPr>
            <p:ph type="pic" idx="1"/>
          </p:nvPr>
        </p:nvSpPr>
        <p:spPr>
          <a:xfrm>
            <a:off x="838200" y="1143003"/>
            <a:ext cx="4419600" cy="3514531"/>
          </a:xfrm>
          <a:prstGeom prst="roundRect">
            <a:avLst>
              <a:gd name="adj" fmla="val 783"/>
            </a:avLst>
          </a:prstGeom>
          <a:solidFill>
            <a:schemeClr val="bg2"/>
          </a:solidFill>
          <a:ln w="127000">
            <a:noFill/>
            <a:miter lim="800000"/>
          </a:ln>
          <a:effectLst/>
        </p:spPr>
        <p:txBody>
          <a:bodyPr lIns="91440" tIns="274320" anchor="t"/>
          <a:lstStyle>
            <a:lvl1pPr indent="0">
              <a:buNone/>
              <a:defRPr sz="3200"/>
            </a:lvl1pPr>
            <a:extLst/>
          </a:lstStyle>
          <a:p>
            <a:pPr marL="0" algn="l" eaLnBrk="1" latinLnBrk="0" hangingPunct="1"/>
            <a:r>
              <a:rPr kumimoji="0" lang="ar-SA" smtClean="0"/>
              <a:t>انقر فوق الأيقونة لإضافة صورة</a:t>
            </a:r>
            <a:endParaRPr kumimoji="0" lang="en-US" dirty="0"/>
          </a:p>
        </p:txBody>
      </p:sp>
      <p:sp>
        <p:nvSpPr>
          <p:cNvPr id="9" name="مخطط انسيابي: معالجة 8"/>
          <p:cNvSpPr/>
          <p:nvPr/>
        </p:nvSpPr>
        <p:spPr>
          <a:xfrm rot="19468671">
            <a:off x="396725" y="954341"/>
            <a:ext cx="685800" cy="204310"/>
          </a:xfrm>
          <a:prstGeom prst="flowChartProcess">
            <a:avLst/>
          </a:prstGeom>
          <a:solidFill>
            <a:srgbClr val="FBFBFB">
              <a:alpha val="45098"/>
            </a:srgbClr>
          </a:solidFill>
          <a:ln w="6350" cap="rnd" cmpd="sng" algn="ctr">
            <a:solidFill>
              <a:srgbClr val="FFFFFF">
                <a:alpha val="100000"/>
              </a:srgbClr>
            </a:solidFill>
            <a:prstDash val="solid"/>
          </a:ln>
          <a:effectLst>
            <a:outerShdw blurRad="25400" dist="25400" dir="3300000" sx="96000" sy="96000" algn="tl" rotWithShape="0">
              <a:schemeClr val="bg2">
                <a:shade val="90000"/>
                <a:satMod val="200000"/>
                <a:alpha val="40000"/>
              </a:schemeClr>
            </a:outerShdw>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a:p>
        </p:txBody>
      </p:sp>
      <p:sp>
        <p:nvSpPr>
          <p:cNvPr id="10" name="مخطط انسيابي: معالجة 9"/>
          <p:cNvSpPr/>
          <p:nvPr/>
        </p:nvSpPr>
        <p:spPr>
          <a:xfrm rot="2103354" flipH="1">
            <a:off x="5003667" y="936786"/>
            <a:ext cx="649224" cy="204310"/>
          </a:xfrm>
          <a:prstGeom prst="flowChartProcess">
            <a:avLst/>
          </a:prstGeom>
          <a:solidFill>
            <a:srgbClr val="FBFBFB">
              <a:alpha val="45098"/>
            </a:srgbClr>
          </a:solidFill>
          <a:ln w="6350" cap="rnd" cmpd="sng" algn="ctr">
            <a:solidFill>
              <a:srgbClr val="FFFFFF">
                <a:alpha val="100000"/>
              </a:srgbClr>
            </a:solidFill>
            <a:prstDash val="solid"/>
          </a:ln>
          <a:effectLst>
            <a:outerShdw blurRad="25400" dist="25400" dir="3300000" sx="96000" sy="96000" algn="tl" rotWithShape="0">
              <a:schemeClr val="bg2">
                <a:alpha val="20000"/>
              </a:schemeClr>
            </a:outerShdw>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dirty="0"/>
          </a:p>
        </p:txBody>
      </p:sp>
      <p:sp>
        <p:nvSpPr>
          <p:cNvPr id="4" name="عنصر نائب للنص 3"/>
          <p:cNvSpPr>
            <a:spLocks noGrp="1"/>
          </p:cNvSpPr>
          <p:nvPr>
            <p:ph type="body" sz="half" idx="2"/>
          </p:nvPr>
        </p:nvSpPr>
        <p:spPr>
          <a:xfrm>
            <a:off x="838200" y="4800600"/>
            <a:ext cx="4419600" cy="762000"/>
          </a:xfrm>
        </p:spPr>
        <p:txBody>
          <a:bodyPr anchor="ctr"/>
          <a:lstStyle>
            <a:lvl1pPr marL="0" indent="0" algn="l">
              <a:lnSpc>
                <a:spcPts val="1600"/>
              </a:lnSpc>
              <a:spcBef>
                <a:spcPts val="0"/>
              </a:spcBef>
              <a:buNone/>
              <a:defRPr sz="1400">
                <a:solidFill>
                  <a:srgbClr val="777777"/>
                </a:solidFill>
              </a:defRPr>
            </a:lvl1pPr>
            <a:lvl2pPr>
              <a:defRPr sz="1200"/>
            </a:lvl2pPr>
            <a:lvl3pPr>
              <a:defRPr sz="1000"/>
            </a:lvl3pPr>
            <a:lvl4pPr>
              <a:defRPr sz="900"/>
            </a:lvl4pPr>
            <a:lvl5pPr>
              <a:defRPr sz="900"/>
            </a:lvl5pPr>
            <a:extLst/>
          </a:lstStyle>
          <a:p>
            <a:pPr lvl="0" eaLnBrk="1" latinLnBrk="0" hangingPunct="1"/>
            <a:r>
              <a:rPr kumimoji="0" lang="ar-SA" smtClean="0"/>
              <a:t>انقر لتحرير أنماط النص الرئيسي</a:t>
            </a: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عنوان ونص عمودي">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extLst/>
          </a:lstStyle>
          <a:p>
            <a:r>
              <a:rPr kumimoji="0" lang="ar-SA" smtClean="0"/>
              <a:t>انقر لتحرير نمط العنوان الرئيسي</a:t>
            </a:r>
            <a:endParaRPr kumimoji="0" lang="en-US"/>
          </a:p>
        </p:txBody>
      </p:sp>
      <p:sp>
        <p:nvSpPr>
          <p:cNvPr id="3" name="عنصر نائب للعنوان العمودي 2"/>
          <p:cNvSpPr>
            <a:spLocks noGrp="1"/>
          </p:cNvSpPr>
          <p:nvPr>
            <p:ph type="body" orient="vert" idx="1"/>
          </p:nvPr>
        </p:nvSpPr>
        <p:spPr/>
        <p:txBody>
          <a:bodyPr vert="eaVert"/>
          <a:lstStyle>
            <a:extLst/>
          </a:lstStyle>
          <a:p>
            <a:pPr lvl="0" eaLnBrk="1" latinLnBrk="0" hangingPunct="1"/>
            <a:r>
              <a:rPr lang="ar-SA" smtClean="0"/>
              <a:t>انقر لتحرير أنماط النص الرئيسي</a:t>
            </a:r>
          </a:p>
          <a:p>
            <a:pPr lvl="1" eaLnBrk="1" latinLnBrk="0" hangingPunct="1"/>
            <a:r>
              <a:rPr lang="ar-SA" smtClean="0"/>
              <a:t>المستوى الثاني</a:t>
            </a:r>
          </a:p>
          <a:p>
            <a:pPr lvl="2" eaLnBrk="1" latinLnBrk="0" hangingPunct="1"/>
            <a:r>
              <a:rPr lang="ar-SA" smtClean="0"/>
              <a:t>المستوى الثالث</a:t>
            </a:r>
          </a:p>
          <a:p>
            <a:pPr lvl="3" eaLnBrk="1" latinLnBrk="0" hangingPunct="1"/>
            <a:r>
              <a:rPr lang="ar-SA" smtClean="0"/>
              <a:t>المستوى الرابع</a:t>
            </a:r>
          </a:p>
          <a:p>
            <a:pPr lvl="4" eaLnBrk="1" latinLnBrk="0" hangingPunct="1"/>
            <a:r>
              <a:rPr lang="ar-SA" smtClean="0"/>
              <a:t>المستوى الخامس</a:t>
            </a:r>
            <a:endParaRPr kumimoji="0" lang="en-US"/>
          </a:p>
        </p:txBody>
      </p:sp>
      <p:sp>
        <p:nvSpPr>
          <p:cNvPr id="4" name="عنصر نائب للتاريخ 3"/>
          <p:cNvSpPr>
            <a:spLocks noGrp="1"/>
          </p:cNvSpPr>
          <p:nvPr>
            <p:ph type="dt" sz="half" idx="10"/>
          </p:nvPr>
        </p:nvSpPr>
        <p:spPr/>
        <p:txBody>
          <a:bodyPr/>
          <a:lstStyle>
            <a:extLst/>
          </a:lstStyle>
          <a:p>
            <a:fld id="{CBC9A632-E83D-4150-826B-9D737DFD6253}" type="datetime1">
              <a:rPr lang="ar-SA" smtClean="0"/>
              <a:pPr/>
              <a:t>12/05/1437</a:t>
            </a:fld>
            <a:endParaRPr lang="ar-SA"/>
          </a:p>
        </p:txBody>
      </p:sp>
      <p:sp>
        <p:nvSpPr>
          <p:cNvPr id="5" name="عنصر نائب للتذييل 4"/>
          <p:cNvSpPr>
            <a:spLocks noGrp="1"/>
          </p:cNvSpPr>
          <p:nvPr>
            <p:ph type="ftr" sz="quarter" idx="11"/>
          </p:nvPr>
        </p:nvSpPr>
        <p:spPr/>
        <p:txBody>
          <a:bodyPr/>
          <a:lstStyle>
            <a:extLst/>
          </a:lstStyle>
          <a:p>
            <a:endParaRPr lang="ar-SA"/>
          </a:p>
        </p:txBody>
      </p:sp>
      <p:sp>
        <p:nvSpPr>
          <p:cNvPr id="6" name="عنصر نائب لرقم الشريحة 5"/>
          <p:cNvSpPr>
            <a:spLocks noGrp="1"/>
          </p:cNvSpPr>
          <p:nvPr>
            <p:ph type="sldNum" sz="quarter" idx="12"/>
          </p:nvPr>
        </p:nvSpPr>
        <p:spPr/>
        <p:txBody>
          <a:bodyPr/>
          <a:lstStyle>
            <a:extLst/>
          </a:lstStyle>
          <a:p>
            <a:fld id="{32103BBC-9289-4078-BFD1-C40F49DD701C}" type="slidenum">
              <a:rPr lang="ar-SA" smtClean="0"/>
              <a:pPr/>
              <a:t>‹#›</a:t>
            </a:fld>
            <a:endParaRPr lang="ar-SA"/>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عنوان ونص عموديان">
    <p:spTree>
      <p:nvGrpSpPr>
        <p:cNvPr id="1" name=""/>
        <p:cNvGrpSpPr/>
        <p:nvPr/>
      </p:nvGrpSpPr>
      <p:grpSpPr>
        <a:xfrm>
          <a:off x="0" y="0"/>
          <a:ext cx="0" cy="0"/>
          <a:chOff x="0" y="0"/>
          <a:chExt cx="0" cy="0"/>
        </a:xfrm>
      </p:grpSpPr>
      <p:sp>
        <p:nvSpPr>
          <p:cNvPr id="2" name="عنوان عمودي 1"/>
          <p:cNvSpPr>
            <a:spLocks noGrp="1"/>
          </p:cNvSpPr>
          <p:nvPr>
            <p:ph type="title" orient="vert"/>
          </p:nvPr>
        </p:nvSpPr>
        <p:spPr>
          <a:xfrm>
            <a:off x="6858000" y="274639"/>
            <a:ext cx="1828800" cy="5851525"/>
          </a:xfrm>
        </p:spPr>
        <p:txBody>
          <a:bodyPr vert="eaVert"/>
          <a:lstStyle>
            <a:extLst/>
          </a:lstStyle>
          <a:p>
            <a:r>
              <a:rPr kumimoji="0" lang="ar-SA" smtClean="0"/>
              <a:t>انقر لتحرير نمط العنوان الرئيسي</a:t>
            </a:r>
            <a:endParaRPr kumimoji="0" lang="en-US"/>
          </a:p>
        </p:txBody>
      </p:sp>
      <p:sp>
        <p:nvSpPr>
          <p:cNvPr id="3" name="عنصر نائب للعنوان العمودي 2"/>
          <p:cNvSpPr>
            <a:spLocks noGrp="1"/>
          </p:cNvSpPr>
          <p:nvPr>
            <p:ph type="body" orient="vert" idx="1"/>
          </p:nvPr>
        </p:nvSpPr>
        <p:spPr>
          <a:xfrm>
            <a:off x="1143000" y="274640"/>
            <a:ext cx="5562600" cy="5851525"/>
          </a:xfrm>
        </p:spPr>
        <p:txBody>
          <a:bodyPr vert="eaVert"/>
          <a:lstStyle>
            <a:extLst/>
          </a:lstStyle>
          <a:p>
            <a:pPr lvl="0" eaLnBrk="1" latinLnBrk="0" hangingPunct="1"/>
            <a:r>
              <a:rPr lang="ar-SA" smtClean="0"/>
              <a:t>انقر لتحرير أنماط النص الرئيسي</a:t>
            </a:r>
          </a:p>
          <a:p>
            <a:pPr lvl="1" eaLnBrk="1" latinLnBrk="0" hangingPunct="1"/>
            <a:r>
              <a:rPr lang="ar-SA" smtClean="0"/>
              <a:t>المستوى الثاني</a:t>
            </a:r>
          </a:p>
          <a:p>
            <a:pPr lvl="2" eaLnBrk="1" latinLnBrk="0" hangingPunct="1"/>
            <a:r>
              <a:rPr lang="ar-SA" smtClean="0"/>
              <a:t>المستوى الثالث</a:t>
            </a:r>
          </a:p>
          <a:p>
            <a:pPr lvl="3" eaLnBrk="1" latinLnBrk="0" hangingPunct="1"/>
            <a:r>
              <a:rPr lang="ar-SA" smtClean="0"/>
              <a:t>المستوى الرابع</a:t>
            </a:r>
          </a:p>
          <a:p>
            <a:pPr lvl="4" eaLnBrk="1" latinLnBrk="0" hangingPunct="1"/>
            <a:r>
              <a:rPr lang="ar-SA" smtClean="0"/>
              <a:t>المستوى الخامس</a:t>
            </a:r>
            <a:endParaRPr kumimoji="0" lang="en-US"/>
          </a:p>
        </p:txBody>
      </p:sp>
      <p:sp>
        <p:nvSpPr>
          <p:cNvPr id="4" name="عنصر نائب للتاريخ 3"/>
          <p:cNvSpPr>
            <a:spLocks noGrp="1"/>
          </p:cNvSpPr>
          <p:nvPr>
            <p:ph type="dt" sz="half" idx="10"/>
          </p:nvPr>
        </p:nvSpPr>
        <p:spPr/>
        <p:txBody>
          <a:bodyPr/>
          <a:lstStyle>
            <a:extLst/>
          </a:lstStyle>
          <a:p>
            <a:fld id="{951D9787-8509-4A58-8436-CCFD75157C20}" type="datetime1">
              <a:rPr lang="ar-SA" smtClean="0"/>
              <a:pPr/>
              <a:t>12/05/1437</a:t>
            </a:fld>
            <a:endParaRPr lang="ar-SA"/>
          </a:p>
        </p:txBody>
      </p:sp>
      <p:sp>
        <p:nvSpPr>
          <p:cNvPr id="5" name="عنصر نائب للتذييل 4"/>
          <p:cNvSpPr>
            <a:spLocks noGrp="1"/>
          </p:cNvSpPr>
          <p:nvPr>
            <p:ph type="ftr" sz="quarter" idx="11"/>
          </p:nvPr>
        </p:nvSpPr>
        <p:spPr/>
        <p:txBody>
          <a:bodyPr/>
          <a:lstStyle>
            <a:extLst/>
          </a:lstStyle>
          <a:p>
            <a:endParaRPr lang="ar-SA"/>
          </a:p>
        </p:txBody>
      </p:sp>
      <p:sp>
        <p:nvSpPr>
          <p:cNvPr id="6" name="عنصر نائب لرقم الشريحة 5"/>
          <p:cNvSpPr>
            <a:spLocks noGrp="1"/>
          </p:cNvSpPr>
          <p:nvPr>
            <p:ph type="sldNum" sz="quarter" idx="12"/>
          </p:nvPr>
        </p:nvSpPr>
        <p:spPr/>
        <p:txBody>
          <a:bodyPr/>
          <a:lstStyle>
            <a:extLst/>
          </a:lstStyle>
          <a:p>
            <a:fld id="{32103BBC-9289-4078-BFD1-C40F49DD701C}" type="slidenum">
              <a:rPr lang="ar-SA" smtClean="0"/>
              <a:pPr/>
              <a:t>‹#›</a:t>
            </a:fld>
            <a:endParaRPr lang="ar-SA"/>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3">
        <a:schemeClr val="bg2"/>
      </p:bgRef>
    </p:bg>
    <p:spTree>
      <p:nvGrpSpPr>
        <p:cNvPr id="1" name=""/>
        <p:cNvGrpSpPr/>
        <p:nvPr/>
      </p:nvGrpSpPr>
      <p:grpSpPr>
        <a:xfrm>
          <a:off x="0" y="0"/>
          <a:ext cx="0" cy="0"/>
          <a:chOff x="0" y="0"/>
          <a:chExt cx="0" cy="0"/>
        </a:xfrm>
      </p:grpSpPr>
      <p:sp>
        <p:nvSpPr>
          <p:cNvPr id="7" name="دائري 6"/>
          <p:cNvSpPr/>
          <p:nvPr/>
        </p:nvSpPr>
        <p:spPr>
          <a:xfrm>
            <a:off x="-815927" y="-815922"/>
            <a:ext cx="1638887" cy="1638887"/>
          </a:xfrm>
          <a:prstGeom prst="pie">
            <a:avLst>
              <a:gd name="adj1" fmla="val 0"/>
              <a:gd name="adj2" fmla="val 5402120"/>
            </a:avLst>
          </a:prstGeom>
          <a:solidFill>
            <a:schemeClr val="bg2">
              <a:tint val="18000"/>
              <a:satMod val="220000"/>
              <a:alpha val="33000"/>
            </a:schemeClr>
          </a:solidFill>
          <a:ln w="3175" cap="rnd" cmpd="sng" algn="ctr">
            <a:solidFill>
              <a:schemeClr val="bg2">
                <a:shade val="70000"/>
                <a:satMod val="200000"/>
                <a:alpha val="100000"/>
              </a:schemeClr>
            </a:solidFill>
            <a:prstDash val="solid"/>
          </a:ln>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a:p>
        </p:txBody>
      </p:sp>
      <p:sp>
        <p:nvSpPr>
          <p:cNvPr id="8" name="شكل بيضاوي 7"/>
          <p:cNvSpPr/>
          <p:nvPr/>
        </p:nvSpPr>
        <p:spPr>
          <a:xfrm>
            <a:off x="168816" y="21102"/>
            <a:ext cx="1702191" cy="1702191"/>
          </a:xfrm>
          <a:prstGeom prst="ellipse">
            <a:avLst/>
          </a:prstGeom>
          <a:noFill/>
          <a:ln w="27305" cap="rnd" cmpd="sng" algn="ctr">
            <a:solidFill>
              <a:schemeClr val="bg2">
                <a:tint val="45000"/>
                <a:satMod val="325000"/>
                <a:alpha val="100000"/>
              </a:schemeClr>
            </a:solidFill>
            <a:prstDash val="solid"/>
          </a:ln>
          <a:effectLst>
            <a:outerShdw blurRad="25400" dist="25400" dir="5400000" algn="tl" rotWithShape="0">
              <a:schemeClr val="bg2">
                <a:shade val="50000"/>
                <a:satMod val="150000"/>
                <a:alpha val="85000"/>
              </a:schemeClr>
            </a:outerShdw>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a:p>
        </p:txBody>
      </p:sp>
      <p:sp>
        <p:nvSpPr>
          <p:cNvPr id="11" name="دائرة مجوفة 10"/>
          <p:cNvSpPr/>
          <p:nvPr/>
        </p:nvSpPr>
        <p:spPr>
          <a:xfrm rot="2315675">
            <a:off x="182881" y="1055077"/>
            <a:ext cx="1125717" cy="1102624"/>
          </a:xfrm>
          <a:prstGeom prst="donut">
            <a:avLst>
              <a:gd name="adj" fmla="val 11833"/>
            </a:avLst>
          </a:prstGeom>
          <a:gradFill rotWithShape="1">
            <a:gsLst>
              <a:gs pos="0">
                <a:schemeClr val="bg2">
                  <a:tint val="10000"/>
                  <a:shade val="99000"/>
                  <a:satMod val="355000"/>
                  <a:alpha val="70000"/>
                </a:schemeClr>
              </a:gs>
              <a:gs pos="70000">
                <a:schemeClr val="bg2">
                  <a:tint val="6000"/>
                  <a:shade val="100000"/>
                  <a:satMod val="400000"/>
                  <a:alpha val="55000"/>
                </a:schemeClr>
              </a:gs>
              <a:gs pos="100000">
                <a:schemeClr val="bg2">
                  <a:tint val="100000"/>
                  <a:shade val="75000"/>
                  <a:satMod val="370000"/>
                  <a:alpha val="60000"/>
                </a:schemeClr>
              </a:gs>
            </a:gsLst>
            <a:path path="circle">
              <a:fillToRect l="-407500" t="-50000" r="507500" b="150000"/>
            </a:path>
          </a:gradFill>
          <a:ln w="7350" cap="rnd" cmpd="sng" algn="ctr">
            <a:solidFill>
              <a:schemeClr val="bg2">
                <a:shade val="60000"/>
                <a:satMod val="220000"/>
                <a:alpha val="100000"/>
              </a:schemeClr>
            </a:solidFill>
            <a:prstDash val="solid"/>
          </a:ln>
          <a:effectLst>
            <a:outerShdw blurRad="12700" dist="15000" dir="4500000" algn="tl" rotWithShape="0">
              <a:schemeClr val="bg2">
                <a:shade val="10000"/>
                <a:satMod val="200000"/>
                <a:alpha val="35000"/>
              </a:schemeClr>
            </a:outerShdw>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a:p>
        </p:txBody>
      </p:sp>
      <p:sp>
        <p:nvSpPr>
          <p:cNvPr id="12" name="مستطيل 11"/>
          <p:cNvSpPr/>
          <p:nvPr/>
        </p:nvSpPr>
        <p:spPr>
          <a:xfrm>
            <a:off x="1012873" y="-54"/>
            <a:ext cx="8131127" cy="6858054"/>
          </a:xfrm>
          <a:prstGeom prst="rect">
            <a:avLst/>
          </a:prstGeom>
          <a:solidFill>
            <a:schemeClr val="bg1"/>
          </a:solidFill>
          <a:ln w="254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a:p>
        </p:txBody>
      </p:sp>
      <p:sp>
        <p:nvSpPr>
          <p:cNvPr id="5" name="عنصر نائب للعنوان 4"/>
          <p:cNvSpPr>
            <a:spLocks noGrp="1"/>
          </p:cNvSpPr>
          <p:nvPr>
            <p:ph type="title"/>
          </p:nvPr>
        </p:nvSpPr>
        <p:spPr>
          <a:xfrm>
            <a:off x="1435608" y="274638"/>
            <a:ext cx="7498080" cy="1143000"/>
          </a:xfrm>
          <a:prstGeom prst="rect">
            <a:avLst/>
          </a:prstGeom>
        </p:spPr>
        <p:txBody>
          <a:bodyPr anchor="ctr">
            <a:normAutofit/>
          </a:bodyPr>
          <a:lstStyle>
            <a:extLst/>
          </a:lstStyle>
          <a:p>
            <a:r>
              <a:rPr kumimoji="0" lang="ar-SA" smtClean="0"/>
              <a:t>انقر لتحرير نمط العنوان الرئيسي</a:t>
            </a:r>
            <a:endParaRPr kumimoji="0" lang="en-US"/>
          </a:p>
        </p:txBody>
      </p:sp>
      <p:sp>
        <p:nvSpPr>
          <p:cNvPr id="9" name="عنصر نائب للنص 8"/>
          <p:cNvSpPr>
            <a:spLocks noGrp="1"/>
          </p:cNvSpPr>
          <p:nvPr>
            <p:ph type="body" idx="1"/>
          </p:nvPr>
        </p:nvSpPr>
        <p:spPr>
          <a:xfrm>
            <a:off x="1435608" y="1447800"/>
            <a:ext cx="7498080" cy="4800600"/>
          </a:xfrm>
          <a:prstGeom prst="rect">
            <a:avLst/>
          </a:prstGeom>
        </p:spPr>
        <p:txBody>
          <a:bodyPr>
            <a:normAutofit/>
          </a:bodyPr>
          <a:lstStyle>
            <a:extLst/>
          </a:lstStyle>
          <a:p>
            <a:pPr lvl="0" eaLnBrk="1" latinLnBrk="0" hangingPunct="1"/>
            <a:r>
              <a:rPr kumimoji="0" lang="ar-SA" smtClean="0"/>
              <a:t>انقر لتحرير أنماط النص الرئيسي</a:t>
            </a:r>
          </a:p>
          <a:p>
            <a:pPr lvl="1" eaLnBrk="1" latinLnBrk="0" hangingPunct="1"/>
            <a:r>
              <a:rPr kumimoji="0" lang="ar-SA" smtClean="0"/>
              <a:t>المستوى الثاني</a:t>
            </a:r>
          </a:p>
          <a:p>
            <a:pPr lvl="2" eaLnBrk="1" latinLnBrk="0" hangingPunct="1"/>
            <a:r>
              <a:rPr kumimoji="0" lang="ar-SA" smtClean="0"/>
              <a:t>المستوى الثالث</a:t>
            </a:r>
          </a:p>
          <a:p>
            <a:pPr lvl="3" eaLnBrk="1" latinLnBrk="0" hangingPunct="1"/>
            <a:r>
              <a:rPr kumimoji="0" lang="ar-SA" smtClean="0"/>
              <a:t>المستوى الرابع</a:t>
            </a:r>
          </a:p>
          <a:p>
            <a:pPr lvl="4" eaLnBrk="1" latinLnBrk="0" hangingPunct="1"/>
            <a:r>
              <a:rPr kumimoji="0" lang="ar-SA" smtClean="0"/>
              <a:t>المستوى الخامس</a:t>
            </a:r>
            <a:endParaRPr kumimoji="0" lang="en-US"/>
          </a:p>
        </p:txBody>
      </p:sp>
      <p:sp>
        <p:nvSpPr>
          <p:cNvPr id="24" name="عنصر نائب للتاريخ 23"/>
          <p:cNvSpPr>
            <a:spLocks noGrp="1"/>
          </p:cNvSpPr>
          <p:nvPr>
            <p:ph type="dt" sz="half" idx="2"/>
          </p:nvPr>
        </p:nvSpPr>
        <p:spPr>
          <a:xfrm>
            <a:off x="3581400" y="6305550"/>
            <a:ext cx="2133600" cy="476250"/>
          </a:xfrm>
          <a:prstGeom prst="rect">
            <a:avLst/>
          </a:prstGeom>
        </p:spPr>
        <p:txBody>
          <a:bodyPr anchor="b"/>
          <a:lstStyle>
            <a:lvl1pPr algn="r" eaLnBrk="1" latinLnBrk="0" hangingPunct="1">
              <a:defRPr kumimoji="0" sz="1200">
                <a:solidFill>
                  <a:schemeClr val="bg2">
                    <a:shade val="50000"/>
                    <a:satMod val="200000"/>
                  </a:schemeClr>
                </a:solidFill>
              </a:defRPr>
            </a:lvl1pPr>
            <a:extLst/>
          </a:lstStyle>
          <a:p>
            <a:fld id="{6B861DEB-01D2-4316-AC45-9A39521E476D}" type="datetime1">
              <a:rPr lang="ar-SA" smtClean="0"/>
              <a:pPr/>
              <a:t>12/05/1437</a:t>
            </a:fld>
            <a:endParaRPr lang="ar-SA"/>
          </a:p>
        </p:txBody>
      </p:sp>
      <p:sp>
        <p:nvSpPr>
          <p:cNvPr id="10" name="عنصر نائب للتذييل 9"/>
          <p:cNvSpPr>
            <a:spLocks noGrp="1"/>
          </p:cNvSpPr>
          <p:nvPr>
            <p:ph type="ftr" sz="quarter" idx="3"/>
          </p:nvPr>
        </p:nvSpPr>
        <p:spPr>
          <a:xfrm>
            <a:off x="5715000" y="6305550"/>
            <a:ext cx="2895600" cy="476250"/>
          </a:xfrm>
          <a:prstGeom prst="rect">
            <a:avLst/>
          </a:prstGeom>
        </p:spPr>
        <p:txBody>
          <a:bodyPr anchor="b"/>
          <a:lstStyle>
            <a:lvl1pPr eaLnBrk="1" latinLnBrk="0" hangingPunct="1">
              <a:defRPr kumimoji="0" sz="1200">
                <a:solidFill>
                  <a:schemeClr val="bg2">
                    <a:shade val="50000"/>
                    <a:satMod val="200000"/>
                  </a:schemeClr>
                </a:solidFill>
                <a:effectLst/>
              </a:defRPr>
            </a:lvl1pPr>
            <a:extLst/>
          </a:lstStyle>
          <a:p>
            <a:endParaRPr lang="ar-SA"/>
          </a:p>
        </p:txBody>
      </p:sp>
      <p:sp>
        <p:nvSpPr>
          <p:cNvPr id="22" name="عنصر نائب لرقم الشريحة 21"/>
          <p:cNvSpPr>
            <a:spLocks noGrp="1"/>
          </p:cNvSpPr>
          <p:nvPr>
            <p:ph type="sldNum" sz="quarter" idx="4"/>
          </p:nvPr>
        </p:nvSpPr>
        <p:spPr>
          <a:xfrm>
            <a:off x="8613648" y="6305550"/>
            <a:ext cx="457200" cy="476250"/>
          </a:xfrm>
          <a:prstGeom prst="rect">
            <a:avLst/>
          </a:prstGeom>
        </p:spPr>
        <p:txBody>
          <a:bodyPr anchor="b"/>
          <a:lstStyle>
            <a:lvl1pPr algn="ctr" eaLnBrk="1" latinLnBrk="0" hangingPunct="1">
              <a:defRPr kumimoji="0" sz="1200">
                <a:solidFill>
                  <a:schemeClr val="bg2">
                    <a:shade val="50000"/>
                    <a:satMod val="200000"/>
                  </a:schemeClr>
                </a:solidFill>
                <a:effectLst/>
              </a:defRPr>
            </a:lvl1pPr>
            <a:extLst/>
          </a:lstStyle>
          <a:p>
            <a:fld id="{32103BBC-9289-4078-BFD1-C40F49DD701C}" type="slidenum">
              <a:rPr lang="ar-SA" smtClean="0"/>
              <a:pPr/>
              <a:t>‹#›</a:t>
            </a:fld>
            <a:endParaRPr lang="ar-SA"/>
          </a:p>
        </p:txBody>
      </p:sp>
      <p:sp>
        <p:nvSpPr>
          <p:cNvPr id="15" name="مستطيل 14"/>
          <p:cNvSpPr/>
          <p:nvPr/>
        </p:nvSpPr>
        <p:spPr bwMode="invGray">
          <a:xfrm>
            <a:off x="1014984" y="-54"/>
            <a:ext cx="73152" cy="6858054"/>
          </a:xfrm>
          <a:prstGeom prst="rect">
            <a:avLst/>
          </a:prstGeom>
          <a:solidFill>
            <a:schemeClr val="bg1"/>
          </a:solidFill>
          <a:ln w="25400" cap="rnd" cmpd="sng" algn="ctr">
            <a:noFill/>
            <a:prstDash val="solid"/>
          </a:ln>
          <a:effectLst>
            <a:outerShdw blurRad="38550" dist="38000" dir="10800000" algn="tl" rotWithShape="0">
              <a:schemeClr val="bg2">
                <a:shade val="20000"/>
                <a:satMod val="110000"/>
                <a:alpha val="25000"/>
              </a:schemeClr>
            </a:outerShdw>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a:p>
        </p:txBody>
      </p:sp>
    </p:spTree>
  </p:cSld>
  <p:clrMap bg1="lt1" tx1="dk1" bg2="lt2" tx2="dk2" accent1="accent1" accent2="accent2" accent3="accent3" accent4="accent4" accent5="accent5" accent6="accent6" hlink="hlink" folHlink="folHlink"/>
  <p:sldLayoutIdLst>
    <p:sldLayoutId id="2147483709" r:id="rId1"/>
    <p:sldLayoutId id="2147483710" r:id="rId2"/>
    <p:sldLayoutId id="2147483711" r:id="rId3"/>
    <p:sldLayoutId id="2147483712" r:id="rId4"/>
    <p:sldLayoutId id="2147483713" r:id="rId5"/>
    <p:sldLayoutId id="2147483714" r:id="rId6"/>
    <p:sldLayoutId id="2147483715" r:id="rId7"/>
    <p:sldLayoutId id="2147483716" r:id="rId8"/>
    <p:sldLayoutId id="2147483717" r:id="rId9"/>
    <p:sldLayoutId id="2147483718" r:id="rId10"/>
    <p:sldLayoutId id="2147483719" r:id="rId11"/>
  </p:sldLayoutIdLst>
  <p:hf hdr="0" ftr="0" dt="0"/>
  <p:txStyles>
    <p:titleStyle>
      <a:lvl1pPr algn="l" rtl="1" eaLnBrk="1" latinLnBrk="0" hangingPunct="1">
        <a:spcBef>
          <a:spcPct val="0"/>
        </a:spcBef>
        <a:buNone/>
        <a:defRPr kumimoji="0" sz="4300" kern="1200">
          <a:solidFill>
            <a:schemeClr val="tx2">
              <a:satMod val="130000"/>
            </a:schemeClr>
          </a:solidFill>
          <a:effectLst>
            <a:outerShdw blurRad="50000" dist="30000" dir="5400000" algn="tl" rotWithShape="0">
              <a:srgbClr val="000000">
                <a:alpha val="30000"/>
              </a:srgbClr>
            </a:outerShdw>
          </a:effectLst>
          <a:latin typeface="+mj-lt"/>
          <a:ea typeface="+mj-ea"/>
          <a:cs typeface="+mj-cs"/>
        </a:defRPr>
      </a:lvl1pPr>
      <a:extLst/>
    </p:titleStyle>
    <p:bodyStyle>
      <a:lvl1pPr marL="365760" indent="-283464" algn="r" rtl="1" eaLnBrk="1" latinLnBrk="0" hangingPunct="1">
        <a:lnSpc>
          <a:spcPct val="100000"/>
        </a:lnSpc>
        <a:spcBef>
          <a:spcPts val="600"/>
        </a:spcBef>
        <a:buClr>
          <a:schemeClr val="accent1"/>
        </a:buClr>
        <a:buSzPct val="80000"/>
        <a:buFont typeface="Wingdings 2"/>
        <a:buChar char=""/>
        <a:defRPr kumimoji="0" sz="3200" kern="1200">
          <a:solidFill>
            <a:schemeClr val="tx1"/>
          </a:solidFill>
          <a:latin typeface="+mn-lt"/>
          <a:ea typeface="+mn-ea"/>
          <a:cs typeface="+mn-cs"/>
        </a:defRPr>
      </a:lvl1pPr>
      <a:lvl2pPr marL="640080" indent="-237744" algn="r" rtl="1" eaLnBrk="1" latinLnBrk="0" hangingPunct="1">
        <a:lnSpc>
          <a:spcPct val="100000"/>
        </a:lnSpc>
        <a:spcBef>
          <a:spcPts val="550"/>
        </a:spcBef>
        <a:buClr>
          <a:schemeClr val="accent1"/>
        </a:buClr>
        <a:buFont typeface="Verdana"/>
        <a:buChar char="◦"/>
        <a:defRPr kumimoji="0" sz="2800" kern="1200">
          <a:solidFill>
            <a:schemeClr val="tx1"/>
          </a:solidFill>
          <a:latin typeface="+mn-lt"/>
          <a:ea typeface="+mn-ea"/>
          <a:cs typeface="+mn-cs"/>
        </a:defRPr>
      </a:lvl2pPr>
      <a:lvl3pPr marL="886968" indent="-228600" algn="r" rtl="1" eaLnBrk="1" latinLnBrk="0" hangingPunct="1">
        <a:lnSpc>
          <a:spcPct val="100000"/>
        </a:lnSpc>
        <a:spcBef>
          <a:spcPct val="20000"/>
        </a:spcBef>
        <a:buClr>
          <a:schemeClr val="accent2"/>
        </a:buClr>
        <a:buFont typeface="Wingdings 2"/>
        <a:buChar char=""/>
        <a:defRPr kumimoji="0" sz="2400" kern="1200">
          <a:solidFill>
            <a:schemeClr val="tx1"/>
          </a:solidFill>
          <a:latin typeface="+mn-lt"/>
          <a:ea typeface="+mn-ea"/>
          <a:cs typeface="+mn-cs"/>
        </a:defRPr>
      </a:lvl3pPr>
      <a:lvl4pPr marL="1097280" indent="-173736" algn="r" rtl="1" eaLnBrk="1" latinLnBrk="0" hangingPunct="1">
        <a:lnSpc>
          <a:spcPct val="100000"/>
        </a:lnSpc>
        <a:spcBef>
          <a:spcPct val="20000"/>
        </a:spcBef>
        <a:buClr>
          <a:schemeClr val="accent3"/>
        </a:buClr>
        <a:buFont typeface="Wingdings 2"/>
        <a:buChar char=""/>
        <a:defRPr kumimoji="0" sz="2000" kern="1200">
          <a:solidFill>
            <a:schemeClr val="tx1"/>
          </a:solidFill>
          <a:latin typeface="+mn-lt"/>
          <a:ea typeface="+mn-ea"/>
          <a:cs typeface="+mn-cs"/>
        </a:defRPr>
      </a:lvl4pPr>
      <a:lvl5pPr marL="1298448" indent="-182880" algn="r" rtl="1" eaLnBrk="1" latinLnBrk="0" hangingPunct="1">
        <a:lnSpc>
          <a:spcPct val="100000"/>
        </a:lnSpc>
        <a:spcBef>
          <a:spcPct val="20000"/>
        </a:spcBef>
        <a:buClr>
          <a:schemeClr val="accent4"/>
        </a:buClr>
        <a:buFont typeface="Wingdings 2"/>
        <a:buChar char=""/>
        <a:defRPr kumimoji="0" sz="2000" kern="1200">
          <a:solidFill>
            <a:schemeClr val="tx1"/>
          </a:solidFill>
          <a:latin typeface="+mn-lt"/>
          <a:ea typeface="+mn-ea"/>
          <a:cs typeface="+mn-cs"/>
        </a:defRPr>
      </a:lvl5pPr>
      <a:lvl6pPr marL="1508760" indent="-182880" algn="r" rtl="1" eaLnBrk="1" latinLnBrk="0" hangingPunct="1">
        <a:lnSpc>
          <a:spcPct val="100000"/>
        </a:lnSpc>
        <a:spcBef>
          <a:spcPct val="20000"/>
        </a:spcBef>
        <a:buClr>
          <a:schemeClr val="accent5"/>
        </a:buClr>
        <a:buFont typeface="Wingdings 2"/>
        <a:buChar char=""/>
        <a:defRPr kumimoji="0" sz="2000" kern="1200">
          <a:solidFill>
            <a:schemeClr val="tx1"/>
          </a:solidFill>
          <a:latin typeface="+mn-lt"/>
          <a:ea typeface="+mn-ea"/>
          <a:cs typeface="+mn-cs"/>
        </a:defRPr>
      </a:lvl6pPr>
      <a:lvl7pPr marL="1719072" indent="-182880" algn="r" rtl="1" eaLnBrk="1" latinLnBrk="0" hangingPunct="1">
        <a:lnSpc>
          <a:spcPct val="100000"/>
        </a:lnSpc>
        <a:spcBef>
          <a:spcPct val="20000"/>
        </a:spcBef>
        <a:buClr>
          <a:schemeClr val="accent6"/>
        </a:buClr>
        <a:buFont typeface="Wingdings 2"/>
        <a:buChar char=""/>
        <a:defRPr kumimoji="0" sz="2000" kern="1200">
          <a:solidFill>
            <a:schemeClr val="tx1"/>
          </a:solidFill>
          <a:latin typeface="+mn-lt"/>
          <a:ea typeface="+mn-ea"/>
          <a:cs typeface="+mn-cs"/>
        </a:defRPr>
      </a:lvl7pPr>
      <a:lvl8pPr marL="1920240" indent="-182880" algn="r" rtl="1" eaLnBrk="1" latinLnBrk="0" hangingPunct="1">
        <a:lnSpc>
          <a:spcPct val="100000"/>
        </a:lnSpc>
        <a:spcBef>
          <a:spcPct val="20000"/>
        </a:spcBef>
        <a:buClr>
          <a:schemeClr val="accent6"/>
        </a:buClr>
        <a:buFont typeface="Wingdings 2"/>
        <a:buChar char=""/>
        <a:defRPr kumimoji="0" sz="2000" kern="1200">
          <a:solidFill>
            <a:schemeClr val="tx1"/>
          </a:solidFill>
          <a:latin typeface="+mn-lt"/>
          <a:ea typeface="+mn-ea"/>
          <a:cs typeface="+mn-cs"/>
        </a:defRPr>
      </a:lvl8pPr>
      <a:lvl9pPr marL="2130552" indent="-182880" algn="r" rtl="1" eaLnBrk="1" latinLnBrk="0" hangingPunct="1">
        <a:lnSpc>
          <a:spcPct val="100000"/>
        </a:lnSpc>
        <a:spcBef>
          <a:spcPct val="20000"/>
        </a:spcBef>
        <a:buClr>
          <a:schemeClr val="accent6"/>
        </a:buClr>
        <a:buFont typeface="Wingdings 2"/>
        <a:buChar char=""/>
        <a:defRPr kumimoji="0" sz="2000" kern="1200">
          <a:solidFill>
            <a:schemeClr val="tx1"/>
          </a:solidFill>
          <a:latin typeface="+mn-lt"/>
          <a:ea typeface="+mn-ea"/>
          <a:cs typeface="+mn-cs"/>
        </a:defRPr>
      </a:lvl9pPr>
      <a:extLst/>
    </p:bodyStyle>
    <p:otherStyle>
      <a:lvl1pPr marL="0" algn="r" rtl="1" eaLnBrk="1" latinLnBrk="0" hangingPunct="1">
        <a:defRPr kumimoji="0" kern="1200">
          <a:solidFill>
            <a:schemeClr val="tx1"/>
          </a:solidFill>
          <a:latin typeface="+mn-lt"/>
          <a:ea typeface="+mn-ea"/>
          <a:cs typeface="+mn-cs"/>
        </a:defRPr>
      </a:lvl1pPr>
      <a:lvl2pPr marL="457200" algn="r" rtl="1" eaLnBrk="1" latinLnBrk="0" hangingPunct="1">
        <a:defRPr kumimoji="0" kern="1200">
          <a:solidFill>
            <a:schemeClr val="tx1"/>
          </a:solidFill>
          <a:latin typeface="+mn-lt"/>
          <a:ea typeface="+mn-ea"/>
          <a:cs typeface="+mn-cs"/>
        </a:defRPr>
      </a:lvl2pPr>
      <a:lvl3pPr marL="914400" algn="r" rtl="1" eaLnBrk="1" latinLnBrk="0" hangingPunct="1">
        <a:defRPr kumimoji="0" kern="1200">
          <a:solidFill>
            <a:schemeClr val="tx1"/>
          </a:solidFill>
          <a:latin typeface="+mn-lt"/>
          <a:ea typeface="+mn-ea"/>
          <a:cs typeface="+mn-cs"/>
        </a:defRPr>
      </a:lvl3pPr>
      <a:lvl4pPr marL="1371600" algn="r" rtl="1" eaLnBrk="1" latinLnBrk="0" hangingPunct="1">
        <a:defRPr kumimoji="0" kern="1200">
          <a:solidFill>
            <a:schemeClr val="tx1"/>
          </a:solidFill>
          <a:latin typeface="+mn-lt"/>
          <a:ea typeface="+mn-ea"/>
          <a:cs typeface="+mn-cs"/>
        </a:defRPr>
      </a:lvl4pPr>
      <a:lvl5pPr marL="1828800" algn="r" rtl="1" eaLnBrk="1" latinLnBrk="0" hangingPunct="1">
        <a:defRPr kumimoji="0" kern="1200">
          <a:solidFill>
            <a:schemeClr val="tx1"/>
          </a:solidFill>
          <a:latin typeface="+mn-lt"/>
          <a:ea typeface="+mn-ea"/>
          <a:cs typeface="+mn-cs"/>
        </a:defRPr>
      </a:lvl5pPr>
      <a:lvl6pPr marL="2286000" algn="r" rtl="1" eaLnBrk="1" latinLnBrk="0" hangingPunct="1">
        <a:defRPr kumimoji="0" kern="1200">
          <a:solidFill>
            <a:schemeClr val="tx1"/>
          </a:solidFill>
          <a:latin typeface="+mn-lt"/>
          <a:ea typeface="+mn-ea"/>
          <a:cs typeface="+mn-cs"/>
        </a:defRPr>
      </a:lvl6pPr>
      <a:lvl7pPr marL="2743200" algn="r" rtl="1" eaLnBrk="1" latinLnBrk="0" hangingPunct="1">
        <a:defRPr kumimoji="0" kern="1200">
          <a:solidFill>
            <a:schemeClr val="tx1"/>
          </a:solidFill>
          <a:latin typeface="+mn-lt"/>
          <a:ea typeface="+mn-ea"/>
          <a:cs typeface="+mn-cs"/>
        </a:defRPr>
      </a:lvl7pPr>
      <a:lvl8pPr marL="3200400" algn="r" rtl="1" eaLnBrk="1" latinLnBrk="0" hangingPunct="1">
        <a:defRPr kumimoji="0" kern="1200">
          <a:solidFill>
            <a:schemeClr val="tx1"/>
          </a:solidFill>
          <a:latin typeface="+mn-lt"/>
          <a:ea typeface="+mn-ea"/>
          <a:cs typeface="+mn-cs"/>
        </a:defRPr>
      </a:lvl8pPr>
      <a:lvl9pPr marL="3657600" algn="r" rtl="1" eaLnBrk="1" latinLnBrk="0" hangingPunct="1">
        <a:defRPr kumimoji="0" kern="1200">
          <a:solidFill>
            <a:schemeClr val="tx1"/>
          </a:solidFill>
          <a:latin typeface="+mn-lt"/>
          <a:ea typeface="+mn-ea"/>
          <a:cs typeface="+mn-cs"/>
        </a:defRPr>
      </a:lvl9pPr>
      <a:extLst/>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ctrTitle"/>
          </p:nvPr>
        </p:nvSpPr>
        <p:spPr/>
        <p:txBody>
          <a:bodyPr/>
          <a:lstStyle/>
          <a:p>
            <a:r>
              <a:rPr lang="ar-SA" dirty="0" smtClean="0">
                <a:solidFill>
                  <a:srgbClr val="FF0000"/>
                </a:solidFill>
              </a:rPr>
              <a:t>طبيعة المعرفة في الإسلام</a:t>
            </a:r>
            <a:endParaRPr lang="ar-SA" dirty="0">
              <a:solidFill>
                <a:srgbClr val="FF0000"/>
              </a:solidFill>
            </a:endParaRPr>
          </a:p>
        </p:txBody>
      </p:sp>
      <p:sp>
        <p:nvSpPr>
          <p:cNvPr id="3" name="عنوان فرعي 2"/>
          <p:cNvSpPr>
            <a:spLocks noGrp="1"/>
          </p:cNvSpPr>
          <p:nvPr>
            <p:ph type="subTitle" idx="1"/>
          </p:nvPr>
        </p:nvSpPr>
        <p:spPr/>
        <p:txBody>
          <a:bodyPr/>
          <a:lstStyle/>
          <a:p>
            <a:pPr algn="ctr"/>
            <a:r>
              <a:rPr lang="ar-SA" b="1" dirty="0" smtClean="0">
                <a:solidFill>
                  <a:srgbClr val="FF0000"/>
                </a:solidFill>
              </a:rPr>
              <a:t>المحاضرة الرابعة والخامسة</a:t>
            </a:r>
            <a:endParaRPr lang="ar-SA" b="1" dirty="0">
              <a:solidFill>
                <a:srgbClr val="FF0000"/>
              </a:solidFill>
            </a:endParaRPr>
          </a:p>
        </p:txBody>
      </p:sp>
      <p:sp>
        <p:nvSpPr>
          <p:cNvPr id="4" name="عنصر نائب لرقم الشريحة 3"/>
          <p:cNvSpPr>
            <a:spLocks noGrp="1"/>
          </p:cNvSpPr>
          <p:nvPr>
            <p:ph type="sldNum" sz="quarter" idx="12"/>
          </p:nvPr>
        </p:nvSpPr>
        <p:spPr/>
        <p:txBody>
          <a:bodyPr/>
          <a:lstStyle/>
          <a:p>
            <a:fld id="{32103BBC-9289-4078-BFD1-C40F49DD701C}" type="slidenum">
              <a:rPr lang="ar-SA" smtClean="0"/>
              <a:pPr/>
              <a:t>1</a:t>
            </a:fld>
            <a:endParaRPr lang="ar-SA"/>
          </a:p>
        </p:txBody>
      </p:sp>
    </p:spTree>
    <p:extLst>
      <p:ext uri="{BB962C8B-B14F-4D97-AF65-F5344CB8AC3E}">
        <p14:creationId xmlns:p14="http://schemas.microsoft.com/office/powerpoint/2010/main" xmlns="" val="3008609529"/>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عنصر نائب للمحتوى 2"/>
          <p:cNvSpPr>
            <a:spLocks noGrp="1"/>
          </p:cNvSpPr>
          <p:nvPr>
            <p:ph idx="1"/>
          </p:nvPr>
        </p:nvSpPr>
        <p:spPr/>
        <p:txBody>
          <a:bodyPr>
            <a:normAutofit fontScale="25000" lnSpcReduction="20000"/>
          </a:bodyPr>
          <a:lstStyle/>
          <a:p>
            <a:pPr marL="0" indent="0">
              <a:buNone/>
            </a:pPr>
            <a:r>
              <a:rPr lang="ar-SA" sz="12800" dirty="0" smtClean="0">
                <a:solidFill>
                  <a:srgbClr val="FF0000"/>
                </a:solidFill>
              </a:rPr>
              <a:t>الفرق بين طبيعة المعرفة في الإسلام والبحث الفلسفي </a:t>
            </a:r>
          </a:p>
          <a:p>
            <a:pPr marL="0" indent="0">
              <a:buNone/>
            </a:pPr>
            <a:r>
              <a:rPr lang="ar-SA" sz="12800" dirty="0" smtClean="0"/>
              <a:t>1/ينظر البحث الفلسفي إلى العلم البشري  منبترا عن أي علم سواه.</a:t>
            </a:r>
          </a:p>
          <a:p>
            <a:pPr marL="0" indent="0">
              <a:buNone/>
            </a:pPr>
            <a:r>
              <a:rPr lang="ar-SA" sz="12800" dirty="0" smtClean="0"/>
              <a:t>2/يبحث المعرفة دون النظر إلى جذورها.</a:t>
            </a:r>
          </a:p>
          <a:p>
            <a:pPr marL="0" indent="0">
              <a:buNone/>
            </a:pPr>
            <a:r>
              <a:rPr lang="ar-SA" sz="12800" dirty="0" smtClean="0"/>
              <a:t>أما في الإسلام ،فإن المعرفة البشرية تأتي تابعة للحديث عن العلم الإلهي قال تعالى(أأنتم أعلم أم الله)البقرة 140 وقال تعالى(سبحانك  لا علم  لنا إلا  ما علمتنا)البقرة32</a:t>
            </a:r>
          </a:p>
          <a:p>
            <a:pPr marL="0" indent="0">
              <a:buNone/>
            </a:pPr>
            <a:r>
              <a:rPr lang="ar-SA" sz="12800" dirty="0" smtClean="0"/>
              <a:t>ودراسة علماء الكلام والعقيدة المسلمين لعلم الإنسان تبعا للبحث</a:t>
            </a:r>
          </a:p>
        </p:txBody>
      </p:sp>
      <p:sp>
        <p:nvSpPr>
          <p:cNvPr id="2" name="عنصر نائب لرقم الشريحة 1"/>
          <p:cNvSpPr>
            <a:spLocks noGrp="1"/>
          </p:cNvSpPr>
          <p:nvPr>
            <p:ph type="sldNum" sz="quarter" idx="12"/>
          </p:nvPr>
        </p:nvSpPr>
        <p:spPr/>
        <p:txBody>
          <a:bodyPr/>
          <a:lstStyle/>
          <a:p>
            <a:fld id="{32103BBC-9289-4078-BFD1-C40F49DD701C}" type="slidenum">
              <a:rPr lang="ar-SA" smtClean="0"/>
              <a:pPr/>
              <a:t>2</a:t>
            </a:fld>
            <a:endParaRPr lang="ar-SA" dirty="0"/>
          </a:p>
        </p:txBody>
      </p:sp>
    </p:spTree>
    <p:extLst>
      <p:ext uri="{BB962C8B-B14F-4D97-AF65-F5344CB8AC3E}">
        <p14:creationId xmlns:p14="http://schemas.microsoft.com/office/powerpoint/2010/main" xmlns="" val="2450981861"/>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عنصر نائب للمحتوى 2"/>
          <p:cNvSpPr>
            <a:spLocks noGrp="1"/>
          </p:cNvSpPr>
          <p:nvPr>
            <p:ph idx="1"/>
          </p:nvPr>
        </p:nvSpPr>
        <p:spPr/>
        <p:txBody>
          <a:bodyPr>
            <a:normAutofit/>
          </a:bodyPr>
          <a:lstStyle/>
          <a:p>
            <a:pPr marL="0" indent="0">
              <a:buNone/>
            </a:pPr>
            <a:r>
              <a:rPr lang="ar-SA" dirty="0"/>
              <a:t>في صفة علم الله  تعالى. ويمتد في بحثه للمعرفة البشرية إلى من خلقها  وأوجد أسبابها قال تعالى(والله أخرجكم من بطون أمهاتكم  </a:t>
            </a:r>
            <a:r>
              <a:rPr lang="ar-SA" dirty="0" smtClean="0"/>
              <a:t> لاتعلمون  </a:t>
            </a:r>
            <a:r>
              <a:rPr lang="ar-SA" dirty="0"/>
              <a:t>شيئاً وجعل لكم السمع والأبصار والأفئدة)النحل78</a:t>
            </a:r>
          </a:p>
        </p:txBody>
      </p:sp>
      <p:sp>
        <p:nvSpPr>
          <p:cNvPr id="4" name="عنصر نائب لرقم الشريحة 3"/>
          <p:cNvSpPr>
            <a:spLocks noGrp="1"/>
          </p:cNvSpPr>
          <p:nvPr>
            <p:ph type="sldNum" sz="quarter" idx="12"/>
          </p:nvPr>
        </p:nvSpPr>
        <p:spPr/>
        <p:txBody>
          <a:bodyPr/>
          <a:lstStyle/>
          <a:p>
            <a:fld id="{32103BBC-9289-4078-BFD1-C40F49DD701C}" type="slidenum">
              <a:rPr lang="ar-SA" smtClean="0"/>
              <a:pPr/>
              <a:t>3</a:t>
            </a:fld>
            <a:endParaRPr lang="ar-SA"/>
          </a:p>
        </p:txBody>
      </p:sp>
    </p:spTree>
    <p:extLst>
      <p:ext uri="{BB962C8B-B14F-4D97-AF65-F5344CB8AC3E}">
        <p14:creationId xmlns:p14="http://schemas.microsoft.com/office/powerpoint/2010/main" xmlns="" val="941822013"/>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عنصر نائب للمحتوى 2"/>
          <p:cNvSpPr>
            <a:spLocks noGrp="1"/>
          </p:cNvSpPr>
          <p:nvPr>
            <p:ph idx="1"/>
          </p:nvPr>
        </p:nvSpPr>
        <p:spPr/>
        <p:txBody>
          <a:bodyPr>
            <a:normAutofit fontScale="25000" lnSpcReduction="20000"/>
          </a:bodyPr>
          <a:lstStyle/>
          <a:p>
            <a:pPr marL="0" lvl="0" indent="0">
              <a:buNone/>
            </a:pPr>
            <a:r>
              <a:rPr lang="ar-SA" sz="12800" dirty="0">
                <a:solidFill>
                  <a:prstClr val="black"/>
                </a:solidFill>
              </a:rPr>
              <a:t>وقال تعالى(وعلمك مالم تكن </a:t>
            </a:r>
            <a:r>
              <a:rPr lang="ar-SA" sz="12800" dirty="0" smtClean="0">
                <a:solidFill>
                  <a:prstClr val="black"/>
                </a:solidFill>
              </a:rPr>
              <a:t>تعلم)النساء113</a:t>
            </a:r>
          </a:p>
          <a:p>
            <a:pPr marL="0" lvl="0" indent="0">
              <a:buNone/>
            </a:pPr>
            <a:r>
              <a:rPr lang="ar-SA" sz="12800" dirty="0" smtClean="0">
                <a:solidFill>
                  <a:srgbClr val="FF0000"/>
                </a:solidFill>
              </a:rPr>
              <a:t>أقسام الموجودات في الإسلام</a:t>
            </a:r>
          </a:p>
          <a:p>
            <a:pPr marL="0" indent="0">
              <a:buNone/>
              <a:tabLst>
                <a:tab pos="1524000" algn="l"/>
              </a:tabLst>
            </a:pPr>
            <a:r>
              <a:rPr lang="ar-SA" sz="12800" dirty="0" smtClean="0"/>
              <a:t>يثبت الإسلام للأشياء وجوداً </a:t>
            </a:r>
            <a:r>
              <a:rPr lang="ar-SA" sz="12800" dirty="0"/>
              <a:t>خ</a:t>
            </a:r>
            <a:r>
              <a:rPr lang="ar-SA" sz="12800" dirty="0" smtClean="0"/>
              <a:t>ارجياً عينياً مستقلاً عن الذات العارفة وإدراكها ،فهي قائمة سواء أدركها الإنسان أم لا .</a:t>
            </a:r>
          </a:p>
          <a:p>
            <a:pPr marL="0" indent="0">
              <a:buNone/>
              <a:tabLst>
                <a:tab pos="1524000" algn="l"/>
              </a:tabLst>
            </a:pPr>
            <a:r>
              <a:rPr lang="ar-SA" sz="12800" dirty="0" smtClean="0"/>
              <a:t>والموجودات  الخارجية أقسام:</a:t>
            </a:r>
          </a:p>
          <a:p>
            <a:pPr marL="0" indent="0">
              <a:buNone/>
              <a:tabLst>
                <a:tab pos="1524000" algn="l"/>
              </a:tabLst>
            </a:pPr>
            <a:r>
              <a:rPr lang="ar-SA" sz="12800" dirty="0" smtClean="0"/>
              <a:t>موجودات عالم الشهادة :وهي الطبيعة المحيطة بالإنسان من جماد ونبات وحيوان وإنسان  وتدرك بالحواس.</a:t>
            </a:r>
          </a:p>
          <a:p>
            <a:pPr marL="0" indent="0">
              <a:buNone/>
              <a:tabLst>
                <a:tab pos="1524000" algn="l"/>
              </a:tabLst>
            </a:pPr>
            <a:r>
              <a:rPr lang="ar-SA" sz="12800" dirty="0" smtClean="0"/>
              <a:t>موجودات عالم الغيب:  </a:t>
            </a:r>
            <a:r>
              <a:rPr lang="ar-SA" sz="12800" dirty="0" err="1" smtClean="0"/>
              <a:t>ولاتدركه</a:t>
            </a:r>
            <a:r>
              <a:rPr lang="ar-SA" sz="12800" dirty="0" smtClean="0"/>
              <a:t>  الحواس وهو داخل في الميتافيزيقيا في مفهوم الفلاسفة كاللوح المحفوظ والجنة والنار وغيره ولها وجود ثابت في الخارج.</a:t>
            </a:r>
          </a:p>
          <a:p>
            <a:pPr marL="0" indent="0">
              <a:buNone/>
              <a:tabLst>
                <a:tab pos="1524000" algn="l"/>
              </a:tabLst>
            </a:pPr>
            <a:endParaRPr lang="ar-SA" sz="12800" dirty="0" smtClean="0"/>
          </a:p>
          <a:p>
            <a:pPr marL="0" indent="0">
              <a:buNone/>
              <a:tabLst>
                <a:tab pos="1524000" algn="l"/>
              </a:tabLst>
            </a:pPr>
            <a:r>
              <a:rPr lang="ar-SA" sz="6700" dirty="0" smtClean="0"/>
              <a:t> </a:t>
            </a:r>
            <a:endParaRPr lang="ar-SA" sz="6700" dirty="0"/>
          </a:p>
        </p:txBody>
      </p:sp>
      <p:sp>
        <p:nvSpPr>
          <p:cNvPr id="2" name="عنصر نائب لرقم الشريحة 1"/>
          <p:cNvSpPr>
            <a:spLocks noGrp="1"/>
          </p:cNvSpPr>
          <p:nvPr>
            <p:ph type="sldNum" sz="quarter" idx="12"/>
          </p:nvPr>
        </p:nvSpPr>
        <p:spPr/>
        <p:txBody>
          <a:bodyPr/>
          <a:lstStyle/>
          <a:p>
            <a:fld id="{32103BBC-9289-4078-BFD1-C40F49DD701C}" type="slidenum">
              <a:rPr lang="ar-SA" smtClean="0"/>
              <a:pPr/>
              <a:t>4</a:t>
            </a:fld>
            <a:endParaRPr lang="ar-SA"/>
          </a:p>
        </p:txBody>
      </p:sp>
    </p:spTree>
    <p:extLst>
      <p:ext uri="{BB962C8B-B14F-4D97-AF65-F5344CB8AC3E}">
        <p14:creationId xmlns:p14="http://schemas.microsoft.com/office/powerpoint/2010/main" xmlns="" val="2913978834"/>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عنصر نائب للمحتوى 2"/>
          <p:cNvSpPr>
            <a:spLocks noGrp="1"/>
          </p:cNvSpPr>
          <p:nvPr>
            <p:ph idx="1"/>
          </p:nvPr>
        </p:nvSpPr>
        <p:spPr/>
        <p:txBody>
          <a:bodyPr>
            <a:normAutofit/>
          </a:bodyPr>
          <a:lstStyle/>
          <a:p>
            <a:pPr marL="0" indent="0">
              <a:buNone/>
            </a:pPr>
            <a:r>
              <a:rPr lang="ar-SA" dirty="0" smtClean="0">
                <a:solidFill>
                  <a:srgbClr val="FF0000"/>
                </a:solidFill>
              </a:rPr>
              <a:t>كيف نثبت استقلال هذه عن الإنسان </a:t>
            </a:r>
          </a:p>
          <a:p>
            <a:pPr marL="0" indent="0">
              <a:buNone/>
            </a:pPr>
            <a:r>
              <a:rPr lang="ar-SA" dirty="0" smtClean="0"/>
              <a:t>1/وجودها قبل خلق الإنسان قال تعالى(وإذ قال ربك للملائكة إني جاعل في الأرض خليفة)البقرة30وهذا الخليفة هو الإنسان، حيث خلقت الأرض والملائكة قبل وجوده .</a:t>
            </a:r>
          </a:p>
          <a:p>
            <a:pPr marL="0" indent="0">
              <a:buNone/>
            </a:pPr>
            <a:r>
              <a:rPr lang="ar-SA" dirty="0" smtClean="0"/>
              <a:t>2/قال تعالى(وعلم آدم الأسماء كلها ثم عرضهم على الملائكة فقال أنبئوني بأسماء هؤلاء إن كنتم صادقين)البقرة31</a:t>
            </a:r>
          </a:p>
          <a:p>
            <a:pPr marL="0" indent="0">
              <a:buNone/>
            </a:pPr>
            <a:r>
              <a:rPr lang="ar-SA" dirty="0" smtClean="0"/>
              <a:t>ماهي هذه الأشياء التي علمها آدم ؟علمه أشياء كانت موجودة أو ستوجد ،اسماء أو ذوات هذه المخلوقات.</a:t>
            </a:r>
            <a:endParaRPr lang="ar-SA" dirty="0"/>
          </a:p>
        </p:txBody>
      </p:sp>
      <p:sp>
        <p:nvSpPr>
          <p:cNvPr id="4" name="عنصر نائب لرقم الشريحة 3"/>
          <p:cNvSpPr>
            <a:spLocks noGrp="1"/>
          </p:cNvSpPr>
          <p:nvPr>
            <p:ph type="sldNum" sz="quarter" idx="12"/>
          </p:nvPr>
        </p:nvSpPr>
        <p:spPr/>
        <p:txBody>
          <a:bodyPr/>
          <a:lstStyle/>
          <a:p>
            <a:fld id="{32103BBC-9289-4078-BFD1-C40F49DD701C}" type="slidenum">
              <a:rPr lang="ar-SA" smtClean="0"/>
              <a:pPr/>
              <a:t>5</a:t>
            </a:fld>
            <a:endParaRPr lang="ar-SA"/>
          </a:p>
        </p:txBody>
      </p:sp>
    </p:spTree>
    <p:extLst>
      <p:ext uri="{BB962C8B-B14F-4D97-AF65-F5344CB8AC3E}">
        <p14:creationId xmlns:p14="http://schemas.microsoft.com/office/powerpoint/2010/main" xmlns="" val="1169437777"/>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عنصر نائب للمحتوى 2"/>
          <p:cNvSpPr>
            <a:spLocks noGrp="1"/>
          </p:cNvSpPr>
          <p:nvPr>
            <p:ph idx="1"/>
          </p:nvPr>
        </p:nvSpPr>
        <p:spPr/>
        <p:txBody>
          <a:bodyPr>
            <a:normAutofit lnSpcReduction="10000"/>
          </a:bodyPr>
          <a:lstStyle/>
          <a:p>
            <a:pPr marL="0" indent="0">
              <a:buNone/>
            </a:pPr>
            <a:r>
              <a:rPr lang="ar-SA" dirty="0" smtClean="0"/>
              <a:t>2/أن المعرفة البشرية هي ثمرة التقاء بين ذهن الإنسان وبين الموجودات الخارجية ،</a:t>
            </a:r>
            <a:r>
              <a:rPr lang="ar-SA" dirty="0" err="1" smtClean="0"/>
              <a:t>ولايعني</a:t>
            </a:r>
            <a:r>
              <a:rPr lang="ar-SA" dirty="0" smtClean="0"/>
              <a:t> ذلك التلازم التام بين الموجودات وذهن الإنسان ،بمعنى أنه ليس كل موجود معروفاً ،أو ممكنة معرفته ،وليس كل تصور أو تصديق في الذهن البشري واقعاً على شيء خارجي.</a:t>
            </a:r>
          </a:p>
          <a:p>
            <a:pPr marL="0" indent="0">
              <a:buNone/>
            </a:pPr>
            <a:r>
              <a:rPr lang="ar-SA" dirty="0" smtClean="0">
                <a:solidFill>
                  <a:srgbClr val="FF0000"/>
                </a:solidFill>
              </a:rPr>
              <a:t>أمثلة لأشياء  </a:t>
            </a:r>
            <a:r>
              <a:rPr lang="ar-SA" dirty="0" err="1" smtClean="0">
                <a:solidFill>
                  <a:srgbClr val="FF0000"/>
                </a:solidFill>
              </a:rPr>
              <a:t>لايدركها</a:t>
            </a:r>
            <a:r>
              <a:rPr lang="ar-SA" dirty="0" smtClean="0">
                <a:solidFill>
                  <a:srgbClr val="FF0000"/>
                </a:solidFill>
              </a:rPr>
              <a:t>  الذهن البشري:</a:t>
            </a:r>
          </a:p>
          <a:p>
            <a:pPr marL="0" indent="0">
              <a:buNone/>
            </a:pPr>
            <a:r>
              <a:rPr lang="ar-SA" dirty="0" smtClean="0"/>
              <a:t>كيفية الذات الإلهية  وصفاتها. فالإنسان يقر بوجودها ،لكنه  لا يستطيع  معرفتها ،وعلى هذا قال أهل السنة بوجودها وإن لم ندركها يقول الإمام مالك الاستواء معلوم والكيف مجهول والسؤال عنه بدعة والإيمان به واجب.</a:t>
            </a:r>
          </a:p>
          <a:p>
            <a:pPr marL="0" indent="0">
              <a:buNone/>
            </a:pPr>
            <a:endParaRPr lang="ar-SA" dirty="0" smtClean="0"/>
          </a:p>
          <a:p>
            <a:pPr marL="0" indent="0">
              <a:buNone/>
            </a:pPr>
            <a:endParaRPr lang="ar-SA" dirty="0" smtClean="0">
              <a:solidFill>
                <a:srgbClr val="FF0000"/>
              </a:solidFill>
            </a:endParaRPr>
          </a:p>
          <a:p>
            <a:pPr marL="0" indent="0">
              <a:buNone/>
            </a:pPr>
            <a:endParaRPr lang="ar-SA" dirty="0">
              <a:solidFill>
                <a:srgbClr val="FF0000"/>
              </a:solidFill>
            </a:endParaRPr>
          </a:p>
        </p:txBody>
      </p:sp>
      <p:sp>
        <p:nvSpPr>
          <p:cNvPr id="2" name="عنصر نائب لرقم الشريحة 1"/>
          <p:cNvSpPr>
            <a:spLocks noGrp="1"/>
          </p:cNvSpPr>
          <p:nvPr>
            <p:ph type="sldNum" sz="quarter" idx="12"/>
          </p:nvPr>
        </p:nvSpPr>
        <p:spPr/>
        <p:txBody>
          <a:bodyPr/>
          <a:lstStyle/>
          <a:p>
            <a:fld id="{32103BBC-9289-4078-BFD1-C40F49DD701C}" type="slidenum">
              <a:rPr lang="ar-SA" smtClean="0"/>
              <a:pPr/>
              <a:t>6</a:t>
            </a:fld>
            <a:endParaRPr lang="ar-SA"/>
          </a:p>
        </p:txBody>
      </p:sp>
    </p:spTree>
    <p:extLst>
      <p:ext uri="{BB962C8B-B14F-4D97-AF65-F5344CB8AC3E}">
        <p14:creationId xmlns:p14="http://schemas.microsoft.com/office/powerpoint/2010/main" xmlns="" val="3917787493"/>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عنصر نائب للمحتوى 2"/>
          <p:cNvSpPr>
            <a:spLocks noGrp="1"/>
          </p:cNvSpPr>
          <p:nvPr>
            <p:ph idx="1"/>
          </p:nvPr>
        </p:nvSpPr>
        <p:spPr/>
        <p:txBody>
          <a:bodyPr>
            <a:normAutofit lnSpcReduction="10000"/>
          </a:bodyPr>
          <a:lstStyle/>
          <a:p>
            <a:pPr marL="0" indent="0">
              <a:buNone/>
            </a:pPr>
            <a:r>
              <a:rPr lang="ar-SA" dirty="0" smtClean="0"/>
              <a:t>ومثل هذا الملائكة والجن والجنة والنار.</a:t>
            </a:r>
          </a:p>
          <a:p>
            <a:pPr marL="0" indent="0">
              <a:buNone/>
            </a:pPr>
            <a:r>
              <a:rPr lang="ar-SA" dirty="0" smtClean="0"/>
              <a:t>كذلك في المقابل ليس كل تصور أوحكم واقعاً على حقيقة خارجة عن الذهن ،فالخيالات  لا تكون حقيقة   في الواقع ،مثل الشعر وأضغاث الأحلام. وقد  حدث لبعض المتصوفة والإشراقيين غلط كبير حين نقلوا تصوراتهم إلى أرض الواقع واعتبروها حقائق فتكلموا بأمور مرفوضة شرعا وعقلاً كمخالطتهم لله تعالى واندماجهم معه فيما يسمى بالحلول والاتحاد .وبعكس هؤلاء رفض بعض الفلاسفة الوضعيين والماديين كل ما </a:t>
            </a:r>
            <a:r>
              <a:rPr lang="ar-SA" dirty="0" err="1" smtClean="0"/>
              <a:t>لاتدركه</a:t>
            </a:r>
            <a:r>
              <a:rPr lang="ar-SA" dirty="0" smtClean="0"/>
              <a:t> الحواس من الأمور الموجودة في القرآن الكريم كالجنة والنار والروح وغيره من الغيبيات.</a:t>
            </a:r>
          </a:p>
          <a:p>
            <a:pPr marL="0" indent="0">
              <a:buNone/>
            </a:pPr>
            <a:endParaRPr lang="ar-SA" dirty="0"/>
          </a:p>
        </p:txBody>
      </p:sp>
      <p:sp>
        <p:nvSpPr>
          <p:cNvPr id="2" name="عنصر نائب لرقم الشريحة 1"/>
          <p:cNvSpPr>
            <a:spLocks noGrp="1"/>
          </p:cNvSpPr>
          <p:nvPr>
            <p:ph type="sldNum" sz="quarter" idx="12"/>
          </p:nvPr>
        </p:nvSpPr>
        <p:spPr/>
        <p:txBody>
          <a:bodyPr/>
          <a:lstStyle/>
          <a:p>
            <a:fld id="{32103BBC-9289-4078-BFD1-C40F49DD701C}" type="slidenum">
              <a:rPr lang="ar-SA" smtClean="0"/>
              <a:pPr/>
              <a:t>7</a:t>
            </a:fld>
            <a:endParaRPr lang="ar-SA"/>
          </a:p>
        </p:txBody>
      </p:sp>
    </p:spTree>
    <p:extLst>
      <p:ext uri="{BB962C8B-B14F-4D97-AF65-F5344CB8AC3E}">
        <p14:creationId xmlns:p14="http://schemas.microsoft.com/office/powerpoint/2010/main" xmlns="" val="1810828318"/>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عنصر نائب للمحتوى 2"/>
          <p:cNvSpPr>
            <a:spLocks noGrp="1"/>
          </p:cNvSpPr>
          <p:nvPr>
            <p:ph idx="1"/>
          </p:nvPr>
        </p:nvSpPr>
        <p:spPr>
          <a:solidFill>
            <a:schemeClr val="accent2"/>
          </a:solidFill>
        </p:spPr>
        <p:txBody>
          <a:bodyPr/>
          <a:lstStyle/>
          <a:p>
            <a:pPr marL="0" indent="0">
              <a:buNone/>
            </a:pPr>
            <a:r>
              <a:rPr lang="ar-SA" dirty="0" smtClean="0">
                <a:solidFill>
                  <a:srgbClr val="FF0000"/>
                </a:solidFill>
              </a:rPr>
              <a:t>العلاقة بين عقل الإنسان والأشياء الخارجية التي تثمر المعرفة </a:t>
            </a:r>
          </a:p>
          <a:p>
            <a:pPr marL="0" indent="0">
              <a:buNone/>
            </a:pPr>
            <a:r>
              <a:rPr lang="ar-SA" dirty="0" smtClean="0"/>
              <a:t>تتم من خلال تطبيق العقل البشري مبادئه القبلية التي فطر عليها على الأشياء ،والقضايا التي أمامه ،حيث يثمر ذلك المعرفة ،ولذا دعا الله تعالى الذين لم يستجيبوا للحق أن يطبقوا هذه المبادي ليصلوا إلى الحق قال تعالى(قل إنما أعظكم بواحدة أن تقوموا لله مثنى وفرادى ثم تتفكروا    </a:t>
            </a:r>
            <a:r>
              <a:rPr lang="ar-SA" dirty="0" err="1" smtClean="0"/>
              <a:t>مابصاحبكم</a:t>
            </a:r>
            <a:r>
              <a:rPr lang="ar-SA" dirty="0" smtClean="0"/>
              <a:t>  من جنة)سبأ46</a:t>
            </a:r>
          </a:p>
          <a:p>
            <a:pPr marL="0" indent="0">
              <a:buNone/>
            </a:pPr>
            <a:r>
              <a:rPr lang="ar-SA" dirty="0" smtClean="0"/>
              <a:t>تأثير العلم في وجود المعلوم ففيه مسألتان:</a:t>
            </a:r>
          </a:p>
          <a:p>
            <a:pPr marL="0" indent="0">
              <a:buNone/>
            </a:pPr>
            <a:endParaRPr lang="ar-SA" dirty="0" smtClean="0"/>
          </a:p>
          <a:p>
            <a:pPr marL="0" indent="0">
              <a:buNone/>
            </a:pPr>
            <a:endParaRPr lang="ar-SA" dirty="0"/>
          </a:p>
        </p:txBody>
      </p:sp>
      <p:sp>
        <p:nvSpPr>
          <p:cNvPr id="2" name="عنصر نائب لرقم الشريحة 1"/>
          <p:cNvSpPr>
            <a:spLocks noGrp="1"/>
          </p:cNvSpPr>
          <p:nvPr>
            <p:ph type="sldNum" sz="quarter" idx="12"/>
          </p:nvPr>
        </p:nvSpPr>
        <p:spPr/>
        <p:txBody>
          <a:bodyPr/>
          <a:lstStyle/>
          <a:p>
            <a:fld id="{32103BBC-9289-4078-BFD1-C40F49DD701C}" type="slidenum">
              <a:rPr lang="ar-SA" smtClean="0"/>
              <a:pPr/>
              <a:t>8</a:t>
            </a:fld>
            <a:endParaRPr lang="ar-SA"/>
          </a:p>
        </p:txBody>
      </p:sp>
    </p:spTree>
    <p:extLst>
      <p:ext uri="{BB962C8B-B14F-4D97-AF65-F5344CB8AC3E}">
        <p14:creationId xmlns:p14="http://schemas.microsoft.com/office/powerpoint/2010/main" xmlns="" val="718721165"/>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عنصر نائب للمحتوى 2"/>
          <p:cNvSpPr>
            <a:spLocks noGrp="1"/>
          </p:cNvSpPr>
          <p:nvPr>
            <p:ph idx="1"/>
          </p:nvPr>
        </p:nvSpPr>
        <p:spPr/>
        <p:txBody>
          <a:bodyPr>
            <a:normAutofit/>
          </a:bodyPr>
          <a:lstStyle/>
          <a:p>
            <a:pPr marL="0" indent="0">
              <a:buNone/>
            </a:pPr>
            <a:r>
              <a:rPr lang="ar-SA" dirty="0" smtClean="0"/>
              <a:t>الأولى :ينقسم العلم إلى   </a:t>
            </a:r>
            <a:r>
              <a:rPr lang="ar-SA" dirty="0" err="1" smtClean="0"/>
              <a:t>مالاأثر</a:t>
            </a:r>
            <a:r>
              <a:rPr lang="ar-SA" dirty="0" smtClean="0"/>
              <a:t>  له في وجود المعلوم :مثل علم الله بنفسه .  </a:t>
            </a:r>
            <a:r>
              <a:rPr lang="ar-SA" dirty="0" err="1" smtClean="0"/>
              <a:t>لايؤثر</a:t>
            </a:r>
            <a:r>
              <a:rPr lang="ar-SA" dirty="0" smtClean="0"/>
              <a:t>  في وجود الموجودات  لاوجود اً  ولا عدماً .ومن العلم البشري علمنا بمخلوقات الله تعالى  </a:t>
            </a:r>
            <a:r>
              <a:rPr lang="ar-SA" dirty="0" err="1" smtClean="0"/>
              <a:t>لاأثر</a:t>
            </a:r>
            <a:r>
              <a:rPr lang="ar-SA" dirty="0" smtClean="0"/>
              <a:t>   لنا فيها ايجاداً أو عدماً كالسموات والأرض وغيرها.</a:t>
            </a:r>
          </a:p>
          <a:p>
            <a:pPr marL="0" indent="0">
              <a:buNone/>
            </a:pPr>
            <a:r>
              <a:rPr lang="ar-SA" dirty="0" smtClean="0"/>
              <a:t>2_ماله أثر في وجود المخلوقات :مثل علمه تعالى بمخلوقاته ،فإن خلق المخلوقات مشروط بالعلم .قال تعالى(ألا يعلم من خلق وهو اللطيف الخبير)الملك14</a:t>
            </a:r>
          </a:p>
          <a:p>
            <a:pPr marL="0" indent="0">
              <a:buNone/>
            </a:pPr>
            <a:r>
              <a:rPr lang="ar-SA" dirty="0" smtClean="0"/>
              <a:t>فالاستفهام جاء  في الآية إنكاري على من أنكر علم الله تعالى للمخلوقات وأقر بخلقها .</a:t>
            </a:r>
          </a:p>
          <a:p>
            <a:pPr marL="0" indent="0">
              <a:buNone/>
            </a:pPr>
            <a:endParaRPr lang="ar-SA" dirty="0"/>
          </a:p>
        </p:txBody>
      </p:sp>
      <p:sp>
        <p:nvSpPr>
          <p:cNvPr id="4" name="عنصر نائب لرقم الشريحة 3"/>
          <p:cNvSpPr>
            <a:spLocks noGrp="1"/>
          </p:cNvSpPr>
          <p:nvPr>
            <p:ph type="sldNum" sz="quarter" idx="12"/>
          </p:nvPr>
        </p:nvSpPr>
        <p:spPr/>
        <p:txBody>
          <a:bodyPr/>
          <a:lstStyle/>
          <a:p>
            <a:fld id="{32103BBC-9289-4078-BFD1-C40F49DD701C}" type="slidenum">
              <a:rPr lang="ar-SA" smtClean="0"/>
              <a:pPr/>
              <a:t>9</a:t>
            </a:fld>
            <a:endParaRPr lang="ar-SA"/>
          </a:p>
        </p:txBody>
      </p:sp>
    </p:spTree>
    <p:extLst>
      <p:ext uri="{BB962C8B-B14F-4D97-AF65-F5344CB8AC3E}">
        <p14:creationId xmlns:p14="http://schemas.microsoft.com/office/powerpoint/2010/main" xmlns="" val="3454829280"/>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عنصر نائب للمحتوى 2"/>
          <p:cNvSpPr>
            <a:spLocks noGrp="1"/>
          </p:cNvSpPr>
          <p:nvPr>
            <p:ph idx="1"/>
          </p:nvPr>
        </p:nvSpPr>
        <p:spPr/>
        <p:txBody>
          <a:bodyPr/>
          <a:lstStyle/>
          <a:p>
            <a:pPr marL="0" indent="0">
              <a:buNone/>
            </a:pPr>
            <a:r>
              <a:rPr lang="ar-SA" dirty="0" smtClean="0"/>
              <a:t>علم الإنسان بما يريد فعله من مخترعات ،فهو شرط في وجودها.</a:t>
            </a:r>
          </a:p>
          <a:p>
            <a:pPr marL="0" indent="0">
              <a:buNone/>
            </a:pPr>
            <a:r>
              <a:rPr lang="ar-SA" dirty="0" smtClean="0"/>
              <a:t>الثانية إن تأثير العلم في المعلوم ليس سبباً مستقلاً في وجوده ،كما قرره الفلاسفة بالنسبة لعلم الله تعالى وكما قال صاحب المثالية بار كلي ،فإن هناك أسباباً أخرى لها دخل في الايجاد كالقدرة والمشيئة لها فاعلية بجانب العلم قال تعالى(إن يشأ يذهبكم ويأت بخلق جديد)فاطر16</a:t>
            </a:r>
          </a:p>
          <a:p>
            <a:pPr marL="0" indent="0">
              <a:buNone/>
            </a:pPr>
            <a:endParaRPr lang="ar-SA" dirty="0" smtClean="0"/>
          </a:p>
          <a:p>
            <a:pPr marL="0" indent="0">
              <a:buNone/>
            </a:pPr>
            <a:endParaRPr lang="ar-SA" dirty="0"/>
          </a:p>
        </p:txBody>
      </p:sp>
      <p:sp>
        <p:nvSpPr>
          <p:cNvPr id="4" name="عنصر نائب لرقم الشريحة 3"/>
          <p:cNvSpPr>
            <a:spLocks noGrp="1"/>
          </p:cNvSpPr>
          <p:nvPr>
            <p:ph type="sldNum" sz="quarter" idx="12"/>
          </p:nvPr>
        </p:nvSpPr>
        <p:spPr/>
        <p:txBody>
          <a:bodyPr/>
          <a:lstStyle/>
          <a:p>
            <a:fld id="{32103BBC-9289-4078-BFD1-C40F49DD701C}" type="slidenum">
              <a:rPr lang="ar-SA" smtClean="0"/>
              <a:pPr/>
              <a:t>10</a:t>
            </a:fld>
            <a:endParaRPr lang="ar-SA"/>
          </a:p>
        </p:txBody>
      </p:sp>
    </p:spTree>
    <p:extLst>
      <p:ext uri="{BB962C8B-B14F-4D97-AF65-F5344CB8AC3E}">
        <p14:creationId xmlns:p14="http://schemas.microsoft.com/office/powerpoint/2010/main" xmlns="" val="2251493791"/>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عنصر نائب للمحتوى 2"/>
          <p:cNvSpPr>
            <a:spLocks noGrp="1"/>
          </p:cNvSpPr>
          <p:nvPr>
            <p:ph idx="1"/>
          </p:nvPr>
        </p:nvSpPr>
        <p:spPr/>
        <p:txBody>
          <a:bodyPr>
            <a:normAutofit/>
          </a:bodyPr>
          <a:lstStyle/>
          <a:p>
            <a:pPr marL="0" indent="0">
              <a:buNone/>
            </a:pPr>
            <a:r>
              <a:rPr lang="ar-SA" dirty="0" smtClean="0">
                <a:solidFill>
                  <a:srgbClr val="FF0000"/>
                </a:solidFill>
              </a:rPr>
              <a:t>مصادر المعرفة</a:t>
            </a:r>
          </a:p>
          <a:p>
            <a:pPr marL="0" indent="0">
              <a:buNone/>
            </a:pPr>
            <a:r>
              <a:rPr lang="ar-SA" dirty="0" smtClean="0"/>
              <a:t>هي أحد مباحث نظرية المعرفة .والمصدر هو مفرد مصادر وهو الأصل  وما ينشأ  عنه غيره وتسمى مصادر ووسائل ومنابع .</a:t>
            </a:r>
          </a:p>
          <a:p>
            <a:pPr marL="0" indent="0">
              <a:buNone/>
            </a:pPr>
            <a:r>
              <a:rPr lang="ar-SA" dirty="0" smtClean="0">
                <a:solidFill>
                  <a:srgbClr val="FF0000"/>
                </a:solidFill>
              </a:rPr>
              <a:t>مصادر المعرفة لدى الباحثين</a:t>
            </a:r>
          </a:p>
          <a:p>
            <a:pPr marL="0" indent="0">
              <a:buNone/>
            </a:pPr>
            <a:r>
              <a:rPr lang="ar-SA" dirty="0" smtClean="0"/>
              <a:t>تتناول في الفلسفة المعاصرة :العقل والحس والحدس ومن هنا قسم الفلاسفة إلى عقليين وحسيين وحدسيين .وهناك المعرفة الإشراقية التي   </a:t>
            </a:r>
            <a:r>
              <a:rPr lang="ar-SA" dirty="0" err="1" smtClean="0"/>
              <a:t>لاتذكر</a:t>
            </a:r>
            <a:r>
              <a:rPr lang="ar-SA" dirty="0" smtClean="0"/>
              <a:t> إلا عرضاً عند من قال بها كالقديس  </a:t>
            </a:r>
            <a:r>
              <a:rPr lang="ar-SA" dirty="0" err="1" smtClean="0"/>
              <a:t>أوغسطين</a:t>
            </a:r>
            <a:r>
              <a:rPr lang="ar-SA" dirty="0" smtClean="0"/>
              <a:t>  .وفي  الفكر الإسلامي ذكر بعض الصوفية أن العلم اليقيني يجيء عن طريق الكشف والذوق والوجدان.</a:t>
            </a:r>
          </a:p>
          <a:p>
            <a:pPr marL="0" indent="0">
              <a:buNone/>
            </a:pPr>
            <a:endParaRPr lang="ar-SA" dirty="0"/>
          </a:p>
        </p:txBody>
      </p:sp>
      <p:sp>
        <p:nvSpPr>
          <p:cNvPr id="4" name="عنصر نائب لرقم الشريحة 3"/>
          <p:cNvSpPr>
            <a:spLocks noGrp="1"/>
          </p:cNvSpPr>
          <p:nvPr>
            <p:ph type="sldNum" sz="quarter" idx="12"/>
          </p:nvPr>
        </p:nvSpPr>
        <p:spPr/>
        <p:txBody>
          <a:bodyPr/>
          <a:lstStyle/>
          <a:p>
            <a:fld id="{32103BBC-9289-4078-BFD1-C40F49DD701C}" type="slidenum">
              <a:rPr lang="ar-SA" smtClean="0"/>
              <a:pPr/>
              <a:t>11</a:t>
            </a:fld>
            <a:endParaRPr lang="ar-SA"/>
          </a:p>
        </p:txBody>
      </p:sp>
    </p:spTree>
    <p:extLst>
      <p:ext uri="{BB962C8B-B14F-4D97-AF65-F5344CB8AC3E}">
        <p14:creationId xmlns:p14="http://schemas.microsoft.com/office/powerpoint/2010/main" xmlns="" val="184759385"/>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عنصر نائب للمحتوى 2"/>
          <p:cNvSpPr>
            <a:spLocks noGrp="1"/>
          </p:cNvSpPr>
          <p:nvPr>
            <p:ph idx="1"/>
          </p:nvPr>
        </p:nvSpPr>
        <p:spPr/>
        <p:txBody>
          <a:bodyPr/>
          <a:lstStyle/>
          <a:p>
            <a:pPr marL="0" indent="0">
              <a:buNone/>
            </a:pPr>
            <a:r>
              <a:rPr lang="ar-SA" dirty="0" smtClean="0"/>
              <a:t>أما علماء الإسلام فإنهم اتفقوا على أن الوحي هو أهم مصادر المعرفة فهو يصل إلى حقائق لم يصل إليها العقل ولا الحس ثم العقل الذي يكشف بعض الحقائق  والحس الذي </a:t>
            </a:r>
            <a:r>
              <a:rPr lang="ar-SA" dirty="0" err="1" smtClean="0"/>
              <a:t>يهيء</a:t>
            </a:r>
            <a:r>
              <a:rPr lang="ar-SA" dirty="0" smtClean="0"/>
              <a:t> للعقل مادة المعرفة.</a:t>
            </a:r>
          </a:p>
          <a:p>
            <a:pPr marL="0" indent="0">
              <a:buNone/>
            </a:pPr>
            <a:r>
              <a:rPr lang="ar-SA" dirty="0" smtClean="0"/>
              <a:t>أولاً: </a:t>
            </a:r>
            <a:r>
              <a:rPr lang="ar-SA" dirty="0" smtClean="0">
                <a:solidFill>
                  <a:srgbClr val="FF0000"/>
                </a:solidFill>
              </a:rPr>
              <a:t>تعريف الوحي</a:t>
            </a:r>
          </a:p>
          <a:p>
            <a:pPr marL="0" indent="0">
              <a:buNone/>
            </a:pPr>
            <a:r>
              <a:rPr lang="ar-SA" dirty="0" smtClean="0"/>
              <a:t>الوحي أصل يدل على إلقاء علم من أحد لغيره ،فالوحي الإشارة والوحي الكتاب والرسالة والإلهام والصوت (وهو كل  </a:t>
            </a:r>
            <a:r>
              <a:rPr lang="ar-SA" dirty="0" err="1" smtClean="0"/>
              <a:t>ماألقيته</a:t>
            </a:r>
            <a:r>
              <a:rPr lang="ar-SA" dirty="0" smtClean="0"/>
              <a:t> إلى غيرك فعلمه فهو وحي.</a:t>
            </a:r>
          </a:p>
          <a:p>
            <a:pPr marL="0" indent="0">
              <a:buNone/>
            </a:pPr>
            <a:endParaRPr lang="ar-SA" dirty="0" smtClean="0"/>
          </a:p>
          <a:p>
            <a:pPr marL="0" indent="0">
              <a:buNone/>
            </a:pPr>
            <a:endParaRPr lang="ar-SA" dirty="0">
              <a:solidFill>
                <a:srgbClr val="FF0000"/>
              </a:solidFill>
            </a:endParaRPr>
          </a:p>
        </p:txBody>
      </p:sp>
      <p:sp>
        <p:nvSpPr>
          <p:cNvPr id="4" name="عنصر نائب لرقم الشريحة 3"/>
          <p:cNvSpPr>
            <a:spLocks noGrp="1"/>
          </p:cNvSpPr>
          <p:nvPr>
            <p:ph type="sldNum" sz="quarter" idx="12"/>
          </p:nvPr>
        </p:nvSpPr>
        <p:spPr/>
        <p:txBody>
          <a:bodyPr/>
          <a:lstStyle/>
          <a:p>
            <a:fld id="{32103BBC-9289-4078-BFD1-C40F49DD701C}" type="slidenum">
              <a:rPr lang="ar-SA" smtClean="0"/>
              <a:pPr/>
              <a:t>12</a:t>
            </a:fld>
            <a:endParaRPr lang="ar-SA"/>
          </a:p>
        </p:txBody>
      </p:sp>
    </p:spTree>
    <p:extLst>
      <p:ext uri="{BB962C8B-B14F-4D97-AF65-F5344CB8AC3E}">
        <p14:creationId xmlns:p14="http://schemas.microsoft.com/office/powerpoint/2010/main" xmlns="" val="2207557036"/>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عنصر نائب للمحتوى 2"/>
          <p:cNvSpPr>
            <a:spLocks noGrp="1"/>
          </p:cNvSpPr>
          <p:nvPr>
            <p:ph idx="1"/>
          </p:nvPr>
        </p:nvSpPr>
        <p:spPr/>
        <p:txBody>
          <a:bodyPr/>
          <a:lstStyle/>
          <a:p>
            <a:pPr marL="0" indent="0">
              <a:buNone/>
            </a:pPr>
            <a:r>
              <a:rPr lang="ar-SA" dirty="0" smtClean="0"/>
              <a:t>الوحي يطلق على الحركة بين الملقي والملقى إليه وهي الإلقاء ويراد به الشيء الموحى ،فيسمى وحياً. (الإعلام الخفي السريع).</a:t>
            </a:r>
          </a:p>
          <a:p>
            <a:pPr marL="0" indent="0">
              <a:buNone/>
            </a:pPr>
            <a:r>
              <a:rPr lang="ar-SA" dirty="0" smtClean="0">
                <a:solidFill>
                  <a:srgbClr val="FF0000"/>
                </a:solidFill>
              </a:rPr>
              <a:t>صور الوحي</a:t>
            </a:r>
          </a:p>
          <a:p>
            <a:pPr marL="0" indent="0">
              <a:buNone/>
            </a:pPr>
            <a:r>
              <a:rPr lang="ar-SA" dirty="0" smtClean="0">
                <a:solidFill>
                  <a:srgbClr val="FF0000"/>
                </a:solidFill>
              </a:rPr>
              <a:t>له صور عدة منها:</a:t>
            </a:r>
          </a:p>
          <a:p>
            <a:pPr marL="0" indent="0">
              <a:buNone/>
            </a:pPr>
            <a:r>
              <a:rPr lang="ar-SA" dirty="0" smtClean="0"/>
              <a:t>1_الإلهام الغريزي للحيوان كما في قوله تعالى(وأوحى ربك إلى النحل أن اتخذي من الجبال بيوتاً ومن الشجر ومما يعرشون)النحل67</a:t>
            </a:r>
          </a:p>
          <a:p>
            <a:pPr marL="0" indent="0">
              <a:buNone/>
            </a:pPr>
            <a:endParaRPr lang="ar-SA" dirty="0">
              <a:solidFill>
                <a:srgbClr val="FF0000"/>
              </a:solidFill>
            </a:endParaRPr>
          </a:p>
        </p:txBody>
      </p:sp>
      <p:sp>
        <p:nvSpPr>
          <p:cNvPr id="4" name="عنصر نائب لرقم الشريحة 3"/>
          <p:cNvSpPr>
            <a:spLocks noGrp="1"/>
          </p:cNvSpPr>
          <p:nvPr>
            <p:ph type="sldNum" sz="quarter" idx="12"/>
          </p:nvPr>
        </p:nvSpPr>
        <p:spPr/>
        <p:txBody>
          <a:bodyPr/>
          <a:lstStyle/>
          <a:p>
            <a:fld id="{32103BBC-9289-4078-BFD1-C40F49DD701C}" type="slidenum">
              <a:rPr lang="ar-SA" smtClean="0"/>
              <a:pPr/>
              <a:t>13</a:t>
            </a:fld>
            <a:endParaRPr lang="ar-SA"/>
          </a:p>
        </p:txBody>
      </p:sp>
    </p:spTree>
    <p:extLst>
      <p:ext uri="{BB962C8B-B14F-4D97-AF65-F5344CB8AC3E}">
        <p14:creationId xmlns:p14="http://schemas.microsoft.com/office/powerpoint/2010/main" xmlns="" val="225027508"/>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عنصر نائب للمحتوى 2"/>
          <p:cNvSpPr>
            <a:spLocks noGrp="1"/>
          </p:cNvSpPr>
          <p:nvPr>
            <p:ph idx="1"/>
          </p:nvPr>
        </p:nvSpPr>
        <p:spPr/>
        <p:txBody>
          <a:bodyPr>
            <a:normAutofit/>
          </a:bodyPr>
          <a:lstStyle/>
          <a:p>
            <a:pPr marL="0" indent="0">
              <a:buNone/>
            </a:pPr>
            <a:r>
              <a:rPr lang="ar-SA" dirty="0" smtClean="0"/>
              <a:t>2_الإلهام الفطري للإنسان في قوله تعالى(وأوحينا إلى أم موسى أن أرضعيه )القصص7</a:t>
            </a:r>
          </a:p>
          <a:p>
            <a:pPr marL="0" indent="0">
              <a:buNone/>
            </a:pPr>
            <a:r>
              <a:rPr lang="ar-SA" dirty="0" smtClean="0"/>
              <a:t>3_الإشارة السريعة بأمر ما كما في قصة زكريا كما قال تعالى(فخرج على قومه من المحراب فأوحى إليهم أن سبحوا بكرة وعشياً)مريم11</a:t>
            </a:r>
          </a:p>
          <a:p>
            <a:pPr marL="0" indent="0">
              <a:buNone/>
            </a:pPr>
            <a:r>
              <a:rPr lang="ar-SA" dirty="0" smtClean="0"/>
              <a:t>4_الوسوسة الشيطانية كما قوله تعالى(وإن الشياطين  </a:t>
            </a:r>
            <a:r>
              <a:rPr lang="ar-SA" dirty="0" err="1" smtClean="0"/>
              <a:t>ليوحون</a:t>
            </a:r>
            <a:r>
              <a:rPr lang="ar-SA" dirty="0" smtClean="0"/>
              <a:t> إلى أوليائهم)الأنعام121</a:t>
            </a:r>
          </a:p>
          <a:p>
            <a:pPr marL="0" indent="0">
              <a:buNone/>
            </a:pPr>
            <a:r>
              <a:rPr lang="ar-SA" dirty="0" smtClean="0"/>
              <a:t>5_الوحي الأساسي هو وحي الله إلى أنبيائه برسالاته إلى بني البشر .وقد سمي القرآن </a:t>
            </a:r>
            <a:r>
              <a:rPr lang="ar-SA" dirty="0" err="1" smtClean="0"/>
              <a:t>مايعلمه</a:t>
            </a:r>
            <a:r>
              <a:rPr lang="ar-SA" dirty="0" smtClean="0"/>
              <a:t>  الله أنبياءه وحياً قال تعالى(وأوحي إلى هذا القرآن لأنذركم به ومن بلغ)الأنعام 121</a:t>
            </a:r>
            <a:endParaRPr lang="ar-SA" dirty="0"/>
          </a:p>
        </p:txBody>
      </p:sp>
      <p:sp>
        <p:nvSpPr>
          <p:cNvPr id="4" name="عنصر نائب لرقم الشريحة 3"/>
          <p:cNvSpPr>
            <a:spLocks noGrp="1"/>
          </p:cNvSpPr>
          <p:nvPr>
            <p:ph type="sldNum" sz="quarter" idx="12"/>
          </p:nvPr>
        </p:nvSpPr>
        <p:spPr/>
        <p:txBody>
          <a:bodyPr/>
          <a:lstStyle/>
          <a:p>
            <a:fld id="{32103BBC-9289-4078-BFD1-C40F49DD701C}" type="slidenum">
              <a:rPr lang="ar-SA" smtClean="0"/>
              <a:pPr/>
              <a:t>14</a:t>
            </a:fld>
            <a:endParaRPr lang="ar-SA"/>
          </a:p>
        </p:txBody>
      </p:sp>
    </p:spTree>
    <p:extLst>
      <p:ext uri="{BB962C8B-B14F-4D97-AF65-F5344CB8AC3E}">
        <p14:creationId xmlns:p14="http://schemas.microsoft.com/office/powerpoint/2010/main" xmlns="" val="2331086569"/>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عنصر نائب للمحتوى 2"/>
          <p:cNvSpPr>
            <a:spLocks noGrp="1"/>
          </p:cNvSpPr>
          <p:nvPr>
            <p:ph idx="1"/>
          </p:nvPr>
        </p:nvSpPr>
        <p:spPr/>
        <p:txBody>
          <a:bodyPr>
            <a:normAutofit/>
          </a:bodyPr>
          <a:lstStyle/>
          <a:p>
            <a:pPr marL="0" indent="0">
              <a:buNone/>
            </a:pPr>
            <a:r>
              <a:rPr lang="ar-SA" dirty="0" smtClean="0"/>
              <a:t>وهو في الاصطلاح (إعلام الله تعالى نبي من أنبيائه بشرعه ودينه)</a:t>
            </a:r>
          </a:p>
          <a:p>
            <a:pPr marL="0" lvl="0" indent="0">
              <a:buClr>
                <a:srgbClr val="3891A7"/>
              </a:buClr>
              <a:buNone/>
            </a:pPr>
            <a:r>
              <a:rPr lang="ar-SA" dirty="0" smtClean="0"/>
              <a:t>وهذه الظاهرة تأتي على كيفيات قال تعالى( </a:t>
            </a:r>
            <a:r>
              <a:rPr lang="ar-SA" dirty="0" err="1" smtClean="0"/>
              <a:t>وماكان</a:t>
            </a:r>
            <a:r>
              <a:rPr lang="ar-SA" dirty="0" smtClean="0"/>
              <a:t> لبشر أن يكلمه الله إلا وحياً أو من وراء حجاب أو يرسل رسولاً</a:t>
            </a:r>
            <a:endParaRPr lang="ar-SA" dirty="0">
              <a:solidFill>
                <a:prstClr val="black"/>
              </a:solidFill>
            </a:endParaRPr>
          </a:p>
          <a:p>
            <a:pPr marL="0" lvl="0" indent="0">
              <a:buClr>
                <a:srgbClr val="3891A7"/>
              </a:buClr>
              <a:buNone/>
            </a:pPr>
            <a:r>
              <a:rPr lang="ar-SA" dirty="0" smtClean="0">
                <a:solidFill>
                  <a:prstClr val="black"/>
                </a:solidFill>
              </a:rPr>
              <a:t> </a:t>
            </a:r>
            <a:r>
              <a:rPr lang="ar-SA" dirty="0" smtClean="0"/>
              <a:t>فيوحي</a:t>
            </a:r>
            <a:r>
              <a:rPr lang="ar-SA" dirty="0" smtClean="0">
                <a:solidFill>
                  <a:prstClr val="black"/>
                </a:solidFill>
              </a:rPr>
              <a:t> بإذنه </a:t>
            </a:r>
            <a:r>
              <a:rPr lang="ar-SA" dirty="0">
                <a:solidFill>
                  <a:prstClr val="black"/>
                </a:solidFill>
              </a:rPr>
              <a:t>ما يشاء إنه علي </a:t>
            </a:r>
            <a:r>
              <a:rPr lang="ar-SA" dirty="0" smtClean="0">
                <a:solidFill>
                  <a:prstClr val="black"/>
                </a:solidFill>
              </a:rPr>
              <a:t>حكيم)الشورى51</a:t>
            </a:r>
            <a:endParaRPr lang="ar-SA" dirty="0" smtClean="0"/>
          </a:p>
          <a:p>
            <a:pPr marL="0" indent="0">
              <a:buNone/>
            </a:pPr>
            <a:r>
              <a:rPr lang="ar-SA" dirty="0" smtClean="0">
                <a:solidFill>
                  <a:srgbClr val="FF0000"/>
                </a:solidFill>
              </a:rPr>
              <a:t>الوحي في الإسلام </a:t>
            </a:r>
          </a:p>
          <a:p>
            <a:pPr marL="0" indent="0">
              <a:buNone/>
            </a:pPr>
            <a:r>
              <a:rPr lang="ar-SA" dirty="0" smtClean="0"/>
              <a:t>وهو وحي الله إلى رسوله صلى الله عليه وسلم أو إعلام الله تعالى نبيه محمداً بشرعه ودينه .وقد سبقه غيره من الرسل.</a:t>
            </a:r>
          </a:p>
          <a:p>
            <a:pPr marL="0" indent="0">
              <a:buNone/>
            </a:pPr>
            <a:endParaRPr lang="ar-SA" dirty="0"/>
          </a:p>
        </p:txBody>
      </p:sp>
      <p:sp>
        <p:nvSpPr>
          <p:cNvPr id="4" name="عنصر نائب لرقم الشريحة 3"/>
          <p:cNvSpPr>
            <a:spLocks noGrp="1"/>
          </p:cNvSpPr>
          <p:nvPr>
            <p:ph type="sldNum" sz="quarter" idx="12"/>
          </p:nvPr>
        </p:nvSpPr>
        <p:spPr/>
        <p:txBody>
          <a:bodyPr/>
          <a:lstStyle/>
          <a:p>
            <a:fld id="{32103BBC-9289-4078-BFD1-C40F49DD701C}" type="slidenum">
              <a:rPr lang="ar-SA" smtClean="0"/>
              <a:pPr/>
              <a:t>15</a:t>
            </a:fld>
            <a:endParaRPr lang="ar-SA"/>
          </a:p>
        </p:txBody>
      </p:sp>
    </p:spTree>
    <p:extLst>
      <p:ext uri="{BB962C8B-B14F-4D97-AF65-F5344CB8AC3E}">
        <p14:creationId xmlns:p14="http://schemas.microsoft.com/office/powerpoint/2010/main" xmlns="" val="1782101208"/>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عنصر نائب للمحتوى 2"/>
          <p:cNvSpPr>
            <a:spLocks noGrp="1"/>
          </p:cNvSpPr>
          <p:nvPr>
            <p:ph idx="1"/>
          </p:nvPr>
        </p:nvSpPr>
        <p:spPr/>
        <p:txBody>
          <a:bodyPr>
            <a:normAutofit lnSpcReduction="10000"/>
          </a:bodyPr>
          <a:lstStyle/>
          <a:p>
            <a:pPr marL="0" indent="0">
              <a:buNone/>
            </a:pPr>
            <a:r>
              <a:rPr lang="ar-SA" dirty="0" smtClean="0">
                <a:solidFill>
                  <a:srgbClr val="FF0000"/>
                </a:solidFill>
              </a:rPr>
              <a:t>أنماط الوحي على رسول الله صلى الله عليه وسلم </a:t>
            </a:r>
          </a:p>
          <a:p>
            <a:pPr marL="0" indent="0">
              <a:buNone/>
            </a:pPr>
            <a:r>
              <a:rPr lang="ar-SA" dirty="0" smtClean="0"/>
              <a:t>1_الرؤياء الصالحة عن عائشة رضي الله عنها قال(كان </a:t>
            </a:r>
            <a:r>
              <a:rPr lang="ar-SA" dirty="0" err="1" smtClean="0"/>
              <a:t>لايرى</a:t>
            </a:r>
            <a:r>
              <a:rPr lang="ar-SA" dirty="0" smtClean="0"/>
              <a:t>  رؤيا إلا جاءت مثل فلق الصبح)</a:t>
            </a:r>
          </a:p>
          <a:p>
            <a:pPr marL="0" indent="0">
              <a:buNone/>
            </a:pPr>
            <a:r>
              <a:rPr lang="ar-SA" dirty="0" smtClean="0"/>
              <a:t>2_بواسطة أمين الوحي جبريل عليه السلام .كان يأتيه بصور</a:t>
            </a:r>
          </a:p>
          <a:p>
            <a:pPr marL="0" indent="0">
              <a:buNone/>
            </a:pPr>
            <a:r>
              <a:rPr lang="ar-SA" dirty="0" err="1" smtClean="0"/>
              <a:t>أ_على</a:t>
            </a:r>
            <a:r>
              <a:rPr lang="ar-SA" dirty="0" smtClean="0"/>
              <a:t> صورته الملكية .</a:t>
            </a:r>
          </a:p>
          <a:p>
            <a:pPr marL="0" indent="0">
              <a:buNone/>
            </a:pPr>
            <a:r>
              <a:rPr lang="ar-SA" dirty="0" smtClean="0"/>
              <a:t>ب _على صورة إنسان كما جرى في حديث جبريل عليه السلام .</a:t>
            </a:r>
          </a:p>
          <a:p>
            <a:pPr marL="0" indent="0">
              <a:buNone/>
            </a:pPr>
            <a:r>
              <a:rPr lang="ar-SA" dirty="0" smtClean="0"/>
              <a:t>ج _كان يأتيه خفية فيتصبب عرقاً في اليوم الشديد البرد .</a:t>
            </a:r>
          </a:p>
          <a:p>
            <a:pPr marL="0" indent="0">
              <a:buNone/>
            </a:pPr>
            <a:r>
              <a:rPr lang="ar-SA" dirty="0" smtClean="0"/>
              <a:t>د _كان يسمع كدوي النحل على رأسه .</a:t>
            </a:r>
          </a:p>
          <a:p>
            <a:pPr marL="0" indent="0">
              <a:buNone/>
            </a:pPr>
            <a:r>
              <a:rPr lang="ar-SA" dirty="0" smtClean="0"/>
              <a:t>هـ _مثل صلصلة الجرس.</a:t>
            </a:r>
          </a:p>
          <a:p>
            <a:pPr marL="0" indent="0">
              <a:buNone/>
            </a:pPr>
            <a:endParaRPr lang="ar-SA" dirty="0"/>
          </a:p>
        </p:txBody>
      </p:sp>
      <p:sp>
        <p:nvSpPr>
          <p:cNvPr id="4" name="عنصر نائب لرقم الشريحة 3"/>
          <p:cNvSpPr>
            <a:spLocks noGrp="1"/>
          </p:cNvSpPr>
          <p:nvPr>
            <p:ph type="sldNum" sz="quarter" idx="12"/>
          </p:nvPr>
        </p:nvSpPr>
        <p:spPr/>
        <p:txBody>
          <a:bodyPr/>
          <a:lstStyle/>
          <a:p>
            <a:fld id="{32103BBC-9289-4078-BFD1-C40F49DD701C}" type="slidenum">
              <a:rPr lang="ar-SA" smtClean="0"/>
              <a:pPr/>
              <a:t>16</a:t>
            </a:fld>
            <a:endParaRPr lang="ar-SA"/>
          </a:p>
        </p:txBody>
      </p:sp>
    </p:spTree>
    <p:extLst>
      <p:ext uri="{BB962C8B-B14F-4D97-AF65-F5344CB8AC3E}">
        <p14:creationId xmlns:p14="http://schemas.microsoft.com/office/powerpoint/2010/main" xmlns="" val="3446042455"/>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عنصر نائب للمحتوى 2"/>
          <p:cNvSpPr>
            <a:spLocks noGrp="1"/>
          </p:cNvSpPr>
          <p:nvPr>
            <p:ph idx="1"/>
          </p:nvPr>
        </p:nvSpPr>
        <p:spPr/>
        <p:txBody>
          <a:bodyPr>
            <a:normAutofit/>
          </a:bodyPr>
          <a:lstStyle/>
          <a:p>
            <a:pPr marL="0" indent="0">
              <a:buNone/>
            </a:pPr>
            <a:r>
              <a:rPr lang="ar-SA" dirty="0" smtClean="0"/>
              <a:t>و _مخاطبة الله تعالى مباشرة دون وسيط كما حصل في ليلة الإسراء والمعراج .والوحي بمعنى الموحى هو في الإسلام القرآن والسنة.</a:t>
            </a:r>
          </a:p>
          <a:p>
            <a:pPr marL="0" indent="0">
              <a:buNone/>
            </a:pPr>
            <a:r>
              <a:rPr lang="ar-SA" dirty="0" smtClean="0"/>
              <a:t>أما القرآن فهو (الكلام المعجز المنزل على النبي محمد صلى الله عليه وسلم المكتوب في المصاحف المنقول عنه بالتواتر المتعبد بتلاوته  </a:t>
            </a:r>
            <a:r>
              <a:rPr lang="ar-SA" dirty="0" err="1" smtClean="0"/>
              <a:t>المتحدى</a:t>
            </a:r>
            <a:r>
              <a:rPr lang="ar-SA" dirty="0" smtClean="0"/>
              <a:t>  بأقصر سورة منه )تلقاه بلفظه ومعناه في ثلاثة وعشرين سنة منجماً حسب الحوادث وكان صلى الله عليه وسلم يتلقاه من جبريل ويبلغه لأصحابه دون تبديل  </a:t>
            </a:r>
            <a:r>
              <a:rPr lang="ar-SA" dirty="0"/>
              <a:t> </a:t>
            </a:r>
            <a:r>
              <a:rPr lang="ar-SA" dirty="0" smtClean="0"/>
              <a:t> </a:t>
            </a:r>
            <a:r>
              <a:rPr lang="ar-SA" dirty="0" err="1" smtClean="0"/>
              <a:t>أوتعديل</a:t>
            </a:r>
            <a:r>
              <a:rPr lang="ar-SA" dirty="0" smtClean="0"/>
              <a:t>  .قال تعالى(قل  </a:t>
            </a:r>
            <a:r>
              <a:rPr lang="ar-SA" dirty="0" err="1" smtClean="0"/>
              <a:t>مايكون</a:t>
            </a:r>
            <a:r>
              <a:rPr lang="ar-SA" dirty="0" smtClean="0"/>
              <a:t>  لي أن أبدله من تلقاء نفسي إن اتبع إلا  </a:t>
            </a:r>
            <a:r>
              <a:rPr lang="ar-SA" dirty="0" err="1" smtClean="0"/>
              <a:t>مايوحى</a:t>
            </a:r>
            <a:r>
              <a:rPr lang="ar-SA" dirty="0" smtClean="0"/>
              <a:t>  إلي)يونس15</a:t>
            </a:r>
          </a:p>
          <a:p>
            <a:pPr marL="0" indent="0">
              <a:buNone/>
            </a:pPr>
            <a:endParaRPr lang="ar-SA" dirty="0"/>
          </a:p>
        </p:txBody>
      </p:sp>
      <p:sp>
        <p:nvSpPr>
          <p:cNvPr id="4" name="عنصر نائب لرقم الشريحة 3"/>
          <p:cNvSpPr>
            <a:spLocks noGrp="1"/>
          </p:cNvSpPr>
          <p:nvPr>
            <p:ph type="sldNum" sz="quarter" idx="12"/>
          </p:nvPr>
        </p:nvSpPr>
        <p:spPr/>
        <p:txBody>
          <a:bodyPr/>
          <a:lstStyle/>
          <a:p>
            <a:fld id="{32103BBC-9289-4078-BFD1-C40F49DD701C}" type="slidenum">
              <a:rPr lang="ar-SA" smtClean="0"/>
              <a:pPr/>
              <a:t>17</a:t>
            </a:fld>
            <a:endParaRPr lang="ar-SA"/>
          </a:p>
        </p:txBody>
      </p:sp>
    </p:spTree>
    <p:extLst>
      <p:ext uri="{BB962C8B-B14F-4D97-AF65-F5344CB8AC3E}">
        <p14:creationId xmlns:p14="http://schemas.microsoft.com/office/powerpoint/2010/main" xmlns="" val="3202195943"/>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عنصر نائب للمحتوى 2"/>
          <p:cNvSpPr>
            <a:spLocks noGrp="1"/>
          </p:cNvSpPr>
          <p:nvPr>
            <p:ph idx="1"/>
          </p:nvPr>
        </p:nvSpPr>
        <p:spPr/>
        <p:txBody>
          <a:bodyPr>
            <a:normAutofit/>
          </a:bodyPr>
          <a:lstStyle/>
          <a:p>
            <a:pPr marL="0" indent="0">
              <a:buNone/>
            </a:pPr>
            <a:r>
              <a:rPr lang="ar-SA" dirty="0" smtClean="0"/>
              <a:t>أما السنة فهي  ما صدر  عن الرسول صلى الله عليه وسلم غير القرآن من قول أو فعل أو تقرير .وتختلف عن القرآن بأن القرآن لفظه ومعناه من الله تعالى أما السنة فإن لفظها من الرسول صلى الله عليه وسلم والمضمون من الله تعالى .وقد تأتي في صورة رواية عن الله تعالى كما في الأحاديث القدسية (يقول الله تعالى : </a:t>
            </a:r>
            <a:r>
              <a:rPr lang="ar-SA" dirty="0" err="1" smtClean="0"/>
              <a:t>مالعبدي</a:t>
            </a:r>
            <a:r>
              <a:rPr lang="ar-SA" dirty="0" smtClean="0"/>
              <a:t>  المؤمن عندي جزاء إذا قبضت صفيه من أهل الدنيا ثم احتسبه إلا الجنة )(أنا عند ظن عبدي بي وأنا معه )هذا بخلاف الأحاديث النبوية التي يكون بها التوجيه فيها من الرسول صلى الله عليه وسلم.</a:t>
            </a:r>
            <a:endParaRPr lang="ar-SA" dirty="0"/>
          </a:p>
        </p:txBody>
      </p:sp>
      <p:sp>
        <p:nvSpPr>
          <p:cNvPr id="4" name="عنصر نائب لرقم الشريحة 3"/>
          <p:cNvSpPr>
            <a:spLocks noGrp="1"/>
          </p:cNvSpPr>
          <p:nvPr>
            <p:ph type="sldNum" sz="quarter" idx="12"/>
          </p:nvPr>
        </p:nvSpPr>
        <p:spPr/>
        <p:txBody>
          <a:bodyPr/>
          <a:lstStyle/>
          <a:p>
            <a:fld id="{32103BBC-9289-4078-BFD1-C40F49DD701C}" type="slidenum">
              <a:rPr lang="ar-SA" smtClean="0"/>
              <a:pPr/>
              <a:t>18</a:t>
            </a:fld>
            <a:endParaRPr lang="ar-SA"/>
          </a:p>
        </p:txBody>
      </p:sp>
    </p:spTree>
    <p:extLst>
      <p:ext uri="{BB962C8B-B14F-4D97-AF65-F5344CB8AC3E}">
        <p14:creationId xmlns:p14="http://schemas.microsoft.com/office/powerpoint/2010/main" xmlns="" val="1435041989"/>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عنصر نائب للمحتوى 2"/>
          <p:cNvSpPr>
            <a:spLocks noGrp="1"/>
          </p:cNvSpPr>
          <p:nvPr>
            <p:ph idx="1"/>
          </p:nvPr>
        </p:nvSpPr>
        <p:spPr/>
        <p:txBody>
          <a:bodyPr>
            <a:normAutofit lnSpcReduction="10000"/>
          </a:bodyPr>
          <a:lstStyle/>
          <a:p>
            <a:pPr marL="0" indent="0">
              <a:buNone/>
            </a:pPr>
            <a:r>
              <a:rPr lang="ar-SA" dirty="0" smtClean="0">
                <a:solidFill>
                  <a:srgbClr val="FF0000"/>
                </a:solidFill>
              </a:rPr>
              <a:t>المسائل التي تميز الوحي في الإسلام عن مصادر المعرفة البشرية </a:t>
            </a:r>
          </a:p>
          <a:p>
            <a:pPr marL="0" indent="0">
              <a:buNone/>
            </a:pPr>
            <a:r>
              <a:rPr lang="ar-SA" sz="3500" dirty="0" smtClean="0">
                <a:solidFill>
                  <a:srgbClr val="FF0000"/>
                </a:solidFill>
              </a:rPr>
              <a:t>المسألة الأولى </a:t>
            </a:r>
            <a:r>
              <a:rPr lang="ar-SA" sz="3500" dirty="0" smtClean="0"/>
              <a:t>: حصوله بالاصطفاء لا بالكسب:</a:t>
            </a:r>
          </a:p>
          <a:p>
            <a:pPr marL="0" indent="0">
              <a:buNone/>
            </a:pPr>
            <a:r>
              <a:rPr lang="ar-SA" sz="3500" dirty="0" smtClean="0"/>
              <a:t>الوحي منحة إلهية يختار لها بحكمته من البشر من يشاء قال تعالى(الله أعلم حيث يجعل رسالته)الأنعام124</a:t>
            </a:r>
          </a:p>
          <a:p>
            <a:pPr marL="0" indent="0">
              <a:buNone/>
            </a:pPr>
            <a:r>
              <a:rPr lang="ar-SA" sz="3500" dirty="0" smtClean="0"/>
              <a:t>فالنبوة نتيجة اصطفاء خاص لأحد خلقه قال تعالى(إني اصطفيتك على الناس برسالاتي وبكلامي)الأعراف144</a:t>
            </a:r>
          </a:p>
          <a:p>
            <a:pPr marL="0" indent="0">
              <a:buNone/>
            </a:pPr>
            <a:r>
              <a:rPr lang="ar-SA" sz="3500" dirty="0" smtClean="0"/>
              <a:t>ومن هنا يبطل قول الصوفية والفلاسفة إنها من المواهب البشرية المكتسبة ، تنال  بالجد  والاجتهاد  والاستغراق  في العبادات.</a:t>
            </a:r>
          </a:p>
          <a:p>
            <a:pPr marL="0" indent="0">
              <a:buNone/>
            </a:pPr>
            <a:endParaRPr lang="ar-SA" sz="3500" dirty="0" smtClean="0"/>
          </a:p>
          <a:p>
            <a:pPr marL="0" indent="0">
              <a:buNone/>
            </a:pPr>
            <a:endParaRPr lang="ar-SA" sz="3500" dirty="0"/>
          </a:p>
        </p:txBody>
      </p:sp>
      <p:sp>
        <p:nvSpPr>
          <p:cNvPr id="4" name="عنصر نائب لرقم الشريحة 3"/>
          <p:cNvSpPr>
            <a:spLocks noGrp="1"/>
          </p:cNvSpPr>
          <p:nvPr>
            <p:ph type="sldNum" sz="quarter" idx="12"/>
          </p:nvPr>
        </p:nvSpPr>
        <p:spPr/>
        <p:txBody>
          <a:bodyPr/>
          <a:lstStyle/>
          <a:p>
            <a:fld id="{32103BBC-9289-4078-BFD1-C40F49DD701C}" type="slidenum">
              <a:rPr lang="ar-SA" smtClean="0"/>
              <a:pPr/>
              <a:t>19</a:t>
            </a:fld>
            <a:endParaRPr lang="ar-SA"/>
          </a:p>
        </p:txBody>
      </p:sp>
    </p:spTree>
    <p:extLst>
      <p:ext uri="{BB962C8B-B14F-4D97-AF65-F5344CB8AC3E}">
        <p14:creationId xmlns:p14="http://schemas.microsoft.com/office/powerpoint/2010/main" xmlns="" val="604328071"/>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عنصر نائب للمحتوى 2"/>
          <p:cNvSpPr>
            <a:spLocks noGrp="1"/>
          </p:cNvSpPr>
          <p:nvPr>
            <p:ph idx="1"/>
          </p:nvPr>
        </p:nvSpPr>
        <p:spPr/>
        <p:txBody>
          <a:bodyPr>
            <a:normAutofit fontScale="92500" lnSpcReduction="10000"/>
          </a:bodyPr>
          <a:lstStyle/>
          <a:p>
            <a:pPr marL="0" indent="0">
              <a:buNone/>
            </a:pPr>
            <a:r>
              <a:rPr lang="ar-SA" dirty="0" smtClean="0"/>
              <a:t>كما يبطل اعتبارها نوعاً من العبقرية الذاتية أو درجة من الذكاء الفطري الذي يعطي صاحبه استعداداً قوياً  للانتقال من لمجهول إلى المعلوم بسرعة فائقة وهو ما يسمى بالحدس .</a:t>
            </a:r>
          </a:p>
          <a:p>
            <a:pPr marL="0" indent="0">
              <a:buNone/>
            </a:pPr>
            <a:r>
              <a:rPr lang="ar-SA" dirty="0" smtClean="0">
                <a:solidFill>
                  <a:srgbClr val="FF0000"/>
                </a:solidFill>
              </a:rPr>
              <a:t>طرق اكتساب العلوم عند ابن سيناء</a:t>
            </a:r>
          </a:p>
          <a:p>
            <a:pPr marL="0" indent="0">
              <a:buNone/>
            </a:pPr>
            <a:r>
              <a:rPr lang="ar-SA" dirty="0" smtClean="0"/>
              <a:t>1_طريق الحدس .</a:t>
            </a:r>
          </a:p>
          <a:p>
            <a:pPr marL="0" indent="0">
              <a:buNone/>
            </a:pPr>
            <a:r>
              <a:rPr lang="ar-SA" dirty="0" smtClean="0"/>
              <a:t>2_طريق التعليم.</a:t>
            </a:r>
          </a:p>
          <a:p>
            <a:pPr marL="0" indent="0">
              <a:buNone/>
            </a:pPr>
            <a:r>
              <a:rPr lang="ar-SA" dirty="0" smtClean="0"/>
              <a:t>والناس متفاوتون في الحدس منهم من ينتهي به الحدس إلى جميع المطالب أو أكثرها .وتشرق عليه الصور العقلية من العقل الفعال ويصبح عقله كالمرآة ويسمى عقلاً  </a:t>
            </a:r>
            <a:r>
              <a:rPr lang="ar-SA" dirty="0" err="1" smtClean="0"/>
              <a:t>قدسياً.وهو</a:t>
            </a:r>
            <a:r>
              <a:rPr lang="ar-SA" dirty="0" smtClean="0"/>
              <a:t> ضرب من النبوة بل أعلى درجاتها.</a:t>
            </a:r>
          </a:p>
          <a:p>
            <a:pPr marL="0" indent="0">
              <a:buNone/>
            </a:pPr>
            <a:endParaRPr lang="ar-SA" dirty="0">
              <a:solidFill>
                <a:srgbClr val="FF0000"/>
              </a:solidFill>
            </a:endParaRPr>
          </a:p>
        </p:txBody>
      </p:sp>
      <p:sp>
        <p:nvSpPr>
          <p:cNvPr id="4" name="عنصر نائب لرقم الشريحة 3"/>
          <p:cNvSpPr>
            <a:spLocks noGrp="1"/>
          </p:cNvSpPr>
          <p:nvPr>
            <p:ph type="sldNum" sz="quarter" idx="12"/>
          </p:nvPr>
        </p:nvSpPr>
        <p:spPr/>
        <p:txBody>
          <a:bodyPr/>
          <a:lstStyle/>
          <a:p>
            <a:fld id="{32103BBC-9289-4078-BFD1-C40F49DD701C}" type="slidenum">
              <a:rPr lang="ar-SA" smtClean="0"/>
              <a:pPr/>
              <a:t>20</a:t>
            </a:fld>
            <a:endParaRPr lang="ar-SA"/>
          </a:p>
        </p:txBody>
      </p:sp>
    </p:spTree>
    <p:extLst>
      <p:ext uri="{BB962C8B-B14F-4D97-AF65-F5344CB8AC3E}">
        <p14:creationId xmlns:p14="http://schemas.microsoft.com/office/powerpoint/2010/main" xmlns="" val="153653428"/>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عنصر نائب للمحتوى 2"/>
          <p:cNvSpPr>
            <a:spLocks noGrp="1"/>
          </p:cNvSpPr>
          <p:nvPr>
            <p:ph idx="1"/>
          </p:nvPr>
        </p:nvSpPr>
        <p:spPr/>
        <p:txBody>
          <a:bodyPr>
            <a:normAutofit/>
          </a:bodyPr>
          <a:lstStyle/>
          <a:p>
            <a:pPr marL="0" indent="0">
              <a:buNone/>
            </a:pPr>
            <a:r>
              <a:rPr lang="ar-SA" dirty="0" smtClean="0">
                <a:solidFill>
                  <a:srgbClr val="FF0000"/>
                </a:solidFill>
              </a:rPr>
              <a:t>بطلان القول بأن النبوة مكتسبة</a:t>
            </a:r>
          </a:p>
          <a:p>
            <a:pPr marL="0" indent="0">
              <a:buNone/>
            </a:pPr>
            <a:r>
              <a:rPr lang="ar-SA" dirty="0" smtClean="0"/>
              <a:t>لم </a:t>
            </a:r>
            <a:r>
              <a:rPr lang="ar-SA" dirty="0" smtClean="0"/>
              <a:t>يكن صلى الله عليه وسلم قبل البعثة متجهاً إلى تفكير فلسفي يبحث من خلاله عن الحقيقة. ولم يحظ بالنبوة نتيجة جهد ذاتي ومعاناة   </a:t>
            </a:r>
            <a:r>
              <a:rPr lang="ar-SA" dirty="0" err="1" smtClean="0"/>
              <a:t>ولاثمرة</a:t>
            </a:r>
            <a:r>
              <a:rPr lang="ar-SA" dirty="0" smtClean="0"/>
              <a:t>  ذكاء وعبقرية فذة. كان يعيش حياة عادية بالرؤية الصادقة والتحنث بغار حراء حينما جاءه جبريل وطلب منه  </a:t>
            </a:r>
            <a:r>
              <a:rPr lang="ar-SA" dirty="0" err="1" smtClean="0"/>
              <a:t>القرآءة</a:t>
            </a:r>
            <a:r>
              <a:rPr lang="ar-SA" dirty="0" smtClean="0"/>
              <a:t>  </a:t>
            </a:r>
            <a:r>
              <a:rPr lang="ar-SA" dirty="0" smtClean="0"/>
              <a:t>(اقرأ باسم ربك الأعلى)ومما يدل على أنه لم يكن منتظراً هذا الوحي ذهابه إلى خديجة خائفاً مما رآه .</a:t>
            </a:r>
          </a:p>
          <a:p>
            <a:pPr marL="0" indent="0">
              <a:buNone/>
            </a:pPr>
            <a:r>
              <a:rPr lang="ar-SA" dirty="0" smtClean="0"/>
              <a:t>وكان الكثيرون يتطلع إلى درجة النبوة مثل أمية ابن  أبي الصلت  وقد درس علوم أهل الكتاب وكان شاعراً ،لكنه لم ينلها </a:t>
            </a:r>
          </a:p>
          <a:p>
            <a:pPr marL="0" indent="0">
              <a:buNone/>
            </a:pPr>
            <a:endParaRPr lang="ar-SA" dirty="0"/>
          </a:p>
        </p:txBody>
      </p:sp>
      <p:sp>
        <p:nvSpPr>
          <p:cNvPr id="4" name="عنصر نائب لرقم الشريحة 3"/>
          <p:cNvSpPr>
            <a:spLocks noGrp="1"/>
          </p:cNvSpPr>
          <p:nvPr>
            <p:ph type="sldNum" sz="quarter" idx="12"/>
          </p:nvPr>
        </p:nvSpPr>
        <p:spPr/>
        <p:txBody>
          <a:bodyPr/>
          <a:lstStyle/>
          <a:p>
            <a:fld id="{32103BBC-9289-4078-BFD1-C40F49DD701C}" type="slidenum">
              <a:rPr lang="ar-SA" smtClean="0"/>
              <a:pPr/>
              <a:t>21</a:t>
            </a:fld>
            <a:endParaRPr lang="ar-SA"/>
          </a:p>
        </p:txBody>
      </p:sp>
    </p:spTree>
    <p:extLst>
      <p:ext uri="{BB962C8B-B14F-4D97-AF65-F5344CB8AC3E}">
        <p14:creationId xmlns:p14="http://schemas.microsoft.com/office/powerpoint/2010/main" xmlns="" val="2219051079"/>
      </p:ext>
    </p:extLst>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عنصر نائب للمحتوى 2"/>
          <p:cNvSpPr>
            <a:spLocks noGrp="1"/>
          </p:cNvSpPr>
          <p:nvPr>
            <p:ph idx="1"/>
          </p:nvPr>
        </p:nvSpPr>
        <p:spPr/>
        <p:txBody>
          <a:bodyPr/>
          <a:lstStyle/>
          <a:p>
            <a:pPr marL="0" indent="0">
              <a:buNone/>
            </a:pPr>
            <a:r>
              <a:rPr lang="ar-SA" dirty="0" smtClean="0"/>
              <a:t>زعم الكثيرون من فلاسفة العصر العباسي التوافق بين الفلسفة والشريعة الذي يرتكز على التقريب بين الفيلسوف والنبي ،ومن صور هذا الجمع   </a:t>
            </a:r>
            <a:r>
              <a:rPr lang="ar-SA" dirty="0" smtClean="0"/>
              <a:t> </a:t>
            </a:r>
            <a:r>
              <a:rPr lang="ar-SA" dirty="0" err="1" smtClean="0"/>
              <a:t>مافعله</a:t>
            </a:r>
            <a:r>
              <a:rPr lang="ar-SA" dirty="0" smtClean="0"/>
              <a:t>   </a:t>
            </a:r>
            <a:r>
              <a:rPr lang="ar-SA" dirty="0" smtClean="0"/>
              <a:t>الفارابي حين قرر أن الفيلسوف والنبي كلاهما يتصل بالعقل الفعال إلا أن الأول بطريق التأمل والنظر والثاني عن طريق المخيلة .إن عملية المقارنة بين الفيلسوف الذي يحصل الفلسفة كسباً وبين النبي. والمساواة بين الوحي والفلسفة هو جهل بالنبوة.</a:t>
            </a:r>
          </a:p>
          <a:p>
            <a:pPr marL="0" indent="0">
              <a:buNone/>
            </a:pPr>
            <a:r>
              <a:rPr lang="ar-SA" dirty="0" smtClean="0"/>
              <a:t>المسألة الثانية:</a:t>
            </a:r>
            <a:endParaRPr lang="ar-SA" dirty="0"/>
          </a:p>
        </p:txBody>
      </p:sp>
      <p:sp>
        <p:nvSpPr>
          <p:cNvPr id="4" name="عنصر نائب لرقم الشريحة 3"/>
          <p:cNvSpPr>
            <a:spLocks noGrp="1"/>
          </p:cNvSpPr>
          <p:nvPr>
            <p:ph type="sldNum" sz="quarter" idx="12"/>
          </p:nvPr>
        </p:nvSpPr>
        <p:spPr/>
        <p:txBody>
          <a:bodyPr/>
          <a:lstStyle/>
          <a:p>
            <a:fld id="{32103BBC-9289-4078-BFD1-C40F49DD701C}" type="slidenum">
              <a:rPr lang="ar-SA" smtClean="0"/>
              <a:pPr/>
              <a:t>22</a:t>
            </a:fld>
            <a:endParaRPr lang="ar-SA"/>
          </a:p>
        </p:txBody>
      </p:sp>
    </p:spTree>
    <p:extLst>
      <p:ext uri="{BB962C8B-B14F-4D97-AF65-F5344CB8AC3E}">
        <p14:creationId xmlns:p14="http://schemas.microsoft.com/office/powerpoint/2010/main" xmlns="" val="2504261784"/>
      </p:ext>
    </p:extLst>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عنصر نائب للمحتوى 2"/>
          <p:cNvSpPr>
            <a:spLocks noGrp="1"/>
          </p:cNvSpPr>
          <p:nvPr>
            <p:ph idx="1"/>
          </p:nvPr>
        </p:nvSpPr>
        <p:spPr/>
        <p:txBody>
          <a:bodyPr>
            <a:normAutofit/>
          </a:bodyPr>
          <a:lstStyle/>
          <a:p>
            <a:pPr marL="0" indent="0">
              <a:buNone/>
            </a:pPr>
            <a:r>
              <a:rPr lang="ar-SA" dirty="0" smtClean="0">
                <a:solidFill>
                  <a:srgbClr val="FF0000"/>
                </a:solidFill>
              </a:rPr>
              <a:t>المسألة الثانية: عدم خضوعه لرغبة الرسول صلى الله عليه وسلم </a:t>
            </a:r>
          </a:p>
          <a:p>
            <a:pPr marL="0" indent="0">
              <a:buNone/>
            </a:pPr>
            <a:r>
              <a:rPr lang="ar-SA" dirty="0" smtClean="0"/>
              <a:t>الوحي يتم تبعاً لمشيئة الله تعالى وحده وليس للرسول صلى الله عليه وسلم دخل فيه. والدليل على ذلك :</a:t>
            </a:r>
          </a:p>
          <a:p>
            <a:pPr marL="0" indent="0">
              <a:buNone/>
            </a:pPr>
            <a:r>
              <a:rPr lang="ar-SA" dirty="0" smtClean="0"/>
              <a:t>1_انقطاعه بعد نزوله الأول وكان عليه السلام يتوق إليه.</a:t>
            </a:r>
          </a:p>
          <a:p>
            <a:pPr marL="0" indent="0">
              <a:buNone/>
            </a:pPr>
            <a:r>
              <a:rPr lang="ar-SA" dirty="0" smtClean="0"/>
              <a:t>2_قصة </a:t>
            </a:r>
            <a:r>
              <a:rPr lang="ar-SA" dirty="0" err="1" smtClean="0"/>
              <a:t>الإفك</a:t>
            </a:r>
            <a:r>
              <a:rPr lang="ar-SA" dirty="0" smtClean="0"/>
              <a:t> أبطأ </a:t>
            </a:r>
            <a:r>
              <a:rPr lang="ar-SA" dirty="0" smtClean="0"/>
              <a:t>جبريل فلم ينزل القرآن والرسول ينتظر   </a:t>
            </a:r>
            <a:r>
              <a:rPr lang="ar-SA" dirty="0" smtClean="0"/>
              <a:t> </a:t>
            </a:r>
            <a:r>
              <a:rPr lang="ar-SA" dirty="0" err="1" smtClean="0"/>
              <a:t>برآءة</a:t>
            </a:r>
            <a:r>
              <a:rPr lang="ar-SA" dirty="0" smtClean="0"/>
              <a:t> عائشة رضي الله عنها </a:t>
            </a:r>
            <a:r>
              <a:rPr lang="ar-SA" dirty="0" smtClean="0"/>
              <a:t>فلو كان بيده الوحي    </a:t>
            </a:r>
            <a:r>
              <a:rPr lang="ar-SA" dirty="0" smtClean="0"/>
              <a:t> </a:t>
            </a:r>
            <a:r>
              <a:rPr lang="ar-SA" dirty="0" err="1" smtClean="0"/>
              <a:t>ماحدث</a:t>
            </a:r>
            <a:r>
              <a:rPr lang="ar-SA" dirty="0" smtClean="0"/>
              <a:t>  </a:t>
            </a:r>
            <a:r>
              <a:rPr lang="ar-SA" dirty="0" smtClean="0"/>
              <a:t>تأجيل.</a:t>
            </a:r>
          </a:p>
          <a:p>
            <a:pPr marL="0" indent="0">
              <a:buNone/>
            </a:pPr>
            <a:r>
              <a:rPr lang="ar-SA" dirty="0" smtClean="0"/>
              <a:t>3_نزول الوحي عليه أحياناً دون توقع منه والدليل عن أنس رضي الله عنه أنه صلى الله عليه وسلم أغفى إغفاءة ثم استيقظ ،ورفع رأسه مبتسماً حيث أنزلت عليه سورة الكوثر.</a:t>
            </a:r>
            <a:endParaRPr lang="ar-SA" dirty="0"/>
          </a:p>
        </p:txBody>
      </p:sp>
      <p:sp>
        <p:nvSpPr>
          <p:cNvPr id="4" name="عنصر نائب لرقم الشريحة 3"/>
          <p:cNvSpPr>
            <a:spLocks noGrp="1"/>
          </p:cNvSpPr>
          <p:nvPr>
            <p:ph type="sldNum" sz="quarter" idx="12"/>
          </p:nvPr>
        </p:nvSpPr>
        <p:spPr/>
        <p:txBody>
          <a:bodyPr/>
          <a:lstStyle/>
          <a:p>
            <a:fld id="{32103BBC-9289-4078-BFD1-C40F49DD701C}" type="slidenum">
              <a:rPr lang="ar-SA" smtClean="0"/>
              <a:pPr/>
              <a:t>23</a:t>
            </a:fld>
            <a:endParaRPr lang="ar-SA"/>
          </a:p>
        </p:txBody>
      </p:sp>
    </p:spTree>
    <p:extLst>
      <p:ext uri="{BB962C8B-B14F-4D97-AF65-F5344CB8AC3E}">
        <p14:creationId xmlns:p14="http://schemas.microsoft.com/office/powerpoint/2010/main" xmlns="" val="126852699"/>
      </p:ext>
    </p:extLst>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عنصر نائب للمحتوى 2"/>
          <p:cNvSpPr>
            <a:spLocks noGrp="1"/>
          </p:cNvSpPr>
          <p:nvPr>
            <p:ph idx="1"/>
          </p:nvPr>
        </p:nvSpPr>
        <p:spPr/>
        <p:txBody>
          <a:bodyPr/>
          <a:lstStyle/>
          <a:p>
            <a:pPr marL="82296" indent="0">
              <a:buNone/>
            </a:pPr>
            <a:r>
              <a:rPr lang="ar-SA" dirty="0" smtClean="0"/>
              <a:t>وقصة المجادلة تناجيه في أمرها فيفتيها من نفسه ويأتي الوحي بالحكم فلو علم صلى الله عليه وسلم مجيئه  </a:t>
            </a:r>
            <a:r>
              <a:rPr lang="ar-SA" dirty="0" err="1" smtClean="0"/>
              <a:t>ماأفتاها</a:t>
            </a:r>
            <a:r>
              <a:rPr lang="ar-SA" dirty="0" smtClean="0"/>
              <a:t>. هذه الخاصية تميز الوحي عن غيره من المصادر إذ   </a:t>
            </a:r>
            <a:r>
              <a:rPr lang="ar-SA" dirty="0" err="1" smtClean="0"/>
              <a:t>لاتحتاج</a:t>
            </a:r>
            <a:r>
              <a:rPr lang="ar-SA" dirty="0" smtClean="0"/>
              <a:t>  إلى الجهد المبذول من الفيلسوف أو الصوفي من تأمل أو استغراق  </a:t>
            </a:r>
            <a:r>
              <a:rPr lang="ar-SA" dirty="0" smtClean="0"/>
              <a:t> </a:t>
            </a:r>
            <a:r>
              <a:rPr lang="ar-SA" dirty="0" err="1" smtClean="0"/>
              <a:t>أوتجريد</a:t>
            </a:r>
            <a:r>
              <a:rPr lang="ar-SA" dirty="0" smtClean="0"/>
              <a:t>.</a:t>
            </a:r>
          </a:p>
          <a:p>
            <a:pPr marL="82296" indent="0">
              <a:buNone/>
            </a:pPr>
            <a:r>
              <a:rPr lang="ar-SA" dirty="0" smtClean="0"/>
              <a:t>المسألة الثالثة: اليقينية المطلقة لما قدمه من علم</a:t>
            </a:r>
          </a:p>
          <a:p>
            <a:pPr marL="82296" indent="0">
              <a:buNone/>
            </a:pPr>
            <a:r>
              <a:rPr lang="ar-SA" dirty="0" smtClean="0"/>
              <a:t>إن علم الله تعالى يتميز باليقينية المطلقة والوحي من علمه </a:t>
            </a:r>
          </a:p>
          <a:p>
            <a:pPr marL="82296" indent="0">
              <a:buNone/>
            </a:pPr>
            <a:r>
              <a:rPr lang="ar-SA" dirty="0" smtClean="0"/>
              <a:t>فهو يتخطى حدود الزمان والمكان خلافاً للعلم البشري المقيد بحدود الزمان والمكان .</a:t>
            </a:r>
          </a:p>
          <a:p>
            <a:pPr marL="82296" indent="0">
              <a:buNone/>
            </a:pPr>
            <a:endParaRPr lang="ar-SA" dirty="0"/>
          </a:p>
        </p:txBody>
      </p:sp>
      <p:sp>
        <p:nvSpPr>
          <p:cNvPr id="4" name="عنصر نائب لرقم الشريحة 3"/>
          <p:cNvSpPr>
            <a:spLocks noGrp="1"/>
          </p:cNvSpPr>
          <p:nvPr>
            <p:ph type="sldNum" sz="quarter" idx="12"/>
          </p:nvPr>
        </p:nvSpPr>
        <p:spPr/>
        <p:txBody>
          <a:bodyPr/>
          <a:lstStyle/>
          <a:p>
            <a:fld id="{32103BBC-9289-4078-BFD1-C40F49DD701C}" type="slidenum">
              <a:rPr lang="ar-SA" smtClean="0"/>
              <a:pPr/>
              <a:t>24</a:t>
            </a:fld>
            <a:endParaRPr lang="ar-SA"/>
          </a:p>
        </p:txBody>
      </p:sp>
    </p:spTree>
    <p:extLst>
      <p:ext uri="{BB962C8B-B14F-4D97-AF65-F5344CB8AC3E}">
        <p14:creationId xmlns:p14="http://schemas.microsoft.com/office/powerpoint/2010/main" xmlns="" val="2519628842"/>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عنصر نائب للمحتوى 2"/>
          <p:cNvSpPr>
            <a:spLocks noGrp="1"/>
          </p:cNvSpPr>
          <p:nvPr>
            <p:ph idx="1"/>
          </p:nvPr>
        </p:nvSpPr>
        <p:spPr/>
        <p:txBody>
          <a:bodyPr>
            <a:normAutofit/>
          </a:bodyPr>
          <a:lstStyle/>
          <a:p>
            <a:pPr marL="82296" indent="0">
              <a:buNone/>
            </a:pPr>
            <a:r>
              <a:rPr lang="ar-SA" dirty="0" smtClean="0"/>
              <a:t>وقد قدم  الوحي  علماً  جماً في الكثير من المجالات التي عجزت عنها الفلسفة .ونخص هنا  </a:t>
            </a:r>
            <a:r>
              <a:rPr lang="ar-SA" dirty="0" err="1" smtClean="0"/>
              <a:t>ماوراء</a:t>
            </a:r>
            <a:r>
              <a:rPr lang="ar-SA" dirty="0" smtClean="0"/>
              <a:t>  الطبيعة .وأعلن الكثيرون من الفلاسفة عجزهم عن معرفة هذا العالم  مثل  ديكارت </a:t>
            </a:r>
            <a:r>
              <a:rPr lang="ar-SA" dirty="0" err="1" smtClean="0"/>
              <a:t>ورابوبرت</a:t>
            </a:r>
            <a:r>
              <a:rPr lang="ar-SA" dirty="0" smtClean="0"/>
              <a:t> الذي يرى (أن عالم </a:t>
            </a:r>
            <a:r>
              <a:rPr lang="ar-SA" dirty="0" err="1" smtClean="0"/>
              <a:t>مابعد</a:t>
            </a:r>
            <a:r>
              <a:rPr lang="ar-SA" dirty="0" smtClean="0"/>
              <a:t> الطبيعة عالم درج في غير عشه في بحثه عن شيء فوق المدارك العقلية)ولاذ آخرون بالإنكار التام كما فعلت الماركسية.</a:t>
            </a:r>
          </a:p>
          <a:p>
            <a:pPr marL="82296" indent="0">
              <a:buNone/>
            </a:pPr>
            <a:r>
              <a:rPr lang="ar-SA" dirty="0" smtClean="0"/>
              <a:t>أما الوحي الذي جاء به صلى الله عليه وسلم فقد جاء بالحق جلياً مما يلبي رغبات الإنسان وتطلعاته عن أصل الكون والإنسان والحكمة من وجوده .والغيبيات الله وصفاته ،الملائكة ،الجنة ،النار.</a:t>
            </a:r>
            <a:endParaRPr lang="ar-SA" sz="3500" dirty="0"/>
          </a:p>
        </p:txBody>
      </p:sp>
      <p:sp>
        <p:nvSpPr>
          <p:cNvPr id="4" name="عنصر نائب لرقم الشريحة 3"/>
          <p:cNvSpPr>
            <a:spLocks noGrp="1"/>
          </p:cNvSpPr>
          <p:nvPr>
            <p:ph type="sldNum" sz="quarter" idx="12"/>
          </p:nvPr>
        </p:nvSpPr>
        <p:spPr/>
        <p:txBody>
          <a:bodyPr/>
          <a:lstStyle/>
          <a:p>
            <a:fld id="{32103BBC-9289-4078-BFD1-C40F49DD701C}" type="slidenum">
              <a:rPr lang="ar-SA" smtClean="0"/>
              <a:pPr/>
              <a:t>25</a:t>
            </a:fld>
            <a:endParaRPr lang="ar-SA"/>
          </a:p>
        </p:txBody>
      </p:sp>
    </p:spTree>
    <p:extLst>
      <p:ext uri="{BB962C8B-B14F-4D97-AF65-F5344CB8AC3E}">
        <p14:creationId xmlns:p14="http://schemas.microsoft.com/office/powerpoint/2010/main" xmlns="" val="1547247209"/>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عنصر نائب للمحتوى 2"/>
          <p:cNvSpPr>
            <a:spLocks noGrp="1"/>
          </p:cNvSpPr>
          <p:nvPr>
            <p:ph idx="1"/>
          </p:nvPr>
        </p:nvSpPr>
        <p:spPr/>
        <p:txBody>
          <a:bodyPr>
            <a:normAutofit lnSpcReduction="10000"/>
          </a:bodyPr>
          <a:lstStyle/>
          <a:p>
            <a:r>
              <a:rPr lang="ar-SA" dirty="0" smtClean="0"/>
              <a:t>ويبقى الوحي مطلقاً والعجز عن الادراك يرجع إلى قصور العقل عن مستوى اليقينية.</a:t>
            </a:r>
          </a:p>
          <a:p>
            <a:pPr marL="82296" indent="0">
              <a:buNone/>
            </a:pPr>
            <a:r>
              <a:rPr lang="ar-SA" dirty="0" smtClean="0"/>
              <a:t>دلالة  النصوص</a:t>
            </a:r>
          </a:p>
          <a:p>
            <a:pPr marL="82296" indent="0">
              <a:buNone/>
            </a:pPr>
            <a:r>
              <a:rPr lang="ar-SA" dirty="0" smtClean="0"/>
              <a:t>تنقسم النصوص إلى قسمين:</a:t>
            </a:r>
          </a:p>
          <a:p>
            <a:pPr marL="82296" indent="0">
              <a:buNone/>
            </a:pPr>
            <a:r>
              <a:rPr lang="ar-SA" dirty="0" smtClean="0"/>
              <a:t>1_قاطع الدلالة على معناه </a:t>
            </a:r>
          </a:p>
          <a:p>
            <a:pPr marL="82296" indent="0">
              <a:buNone/>
            </a:pPr>
            <a:r>
              <a:rPr lang="ar-SA" dirty="0" smtClean="0"/>
              <a:t>وهو الذي  </a:t>
            </a:r>
            <a:r>
              <a:rPr lang="ar-SA" dirty="0" smtClean="0"/>
              <a:t> </a:t>
            </a:r>
            <a:r>
              <a:rPr lang="ar-SA" dirty="0" err="1" smtClean="0"/>
              <a:t>لايحتمل</a:t>
            </a:r>
            <a:r>
              <a:rPr lang="ar-SA" dirty="0" smtClean="0"/>
              <a:t>  </a:t>
            </a:r>
            <a:r>
              <a:rPr lang="ar-SA" dirty="0" smtClean="0"/>
              <a:t>معناه غيره   </a:t>
            </a:r>
            <a:r>
              <a:rPr lang="ar-SA" dirty="0" smtClean="0"/>
              <a:t> </a:t>
            </a:r>
            <a:r>
              <a:rPr lang="ar-SA" dirty="0" err="1" smtClean="0"/>
              <a:t>ولايدخل</a:t>
            </a:r>
            <a:r>
              <a:rPr lang="ar-SA" dirty="0" smtClean="0"/>
              <a:t>   </a:t>
            </a:r>
            <a:r>
              <a:rPr lang="ar-SA" dirty="0" smtClean="0"/>
              <a:t>فيه اجتهاداً </a:t>
            </a:r>
            <a:r>
              <a:rPr lang="ar-SA" dirty="0" smtClean="0"/>
              <a:t> </a:t>
            </a:r>
            <a:r>
              <a:rPr lang="ar-SA" dirty="0" err="1" smtClean="0"/>
              <a:t>ولاتأويلاً</a:t>
            </a:r>
            <a:r>
              <a:rPr lang="ar-SA" dirty="0" smtClean="0"/>
              <a:t>  </a:t>
            </a:r>
            <a:r>
              <a:rPr lang="ar-SA" dirty="0" smtClean="0"/>
              <a:t>. ( </a:t>
            </a:r>
            <a:r>
              <a:rPr lang="ar-SA" dirty="0" smtClean="0"/>
              <a:t> </a:t>
            </a:r>
            <a:r>
              <a:rPr lang="ar-SA" dirty="0" err="1" smtClean="0"/>
              <a:t>لااجتهاد</a:t>
            </a:r>
            <a:r>
              <a:rPr lang="ar-SA" dirty="0" smtClean="0"/>
              <a:t> </a:t>
            </a:r>
            <a:r>
              <a:rPr lang="ar-SA" dirty="0" smtClean="0"/>
              <a:t>مع نص)</a:t>
            </a:r>
          </a:p>
          <a:p>
            <a:pPr marL="82296" indent="0">
              <a:buNone/>
            </a:pPr>
            <a:r>
              <a:rPr lang="ar-SA" dirty="0" smtClean="0"/>
              <a:t>ومن أمثلته:</a:t>
            </a:r>
          </a:p>
          <a:p>
            <a:pPr marL="82296" indent="0">
              <a:buNone/>
            </a:pPr>
            <a:r>
              <a:rPr lang="ar-SA" dirty="0" smtClean="0"/>
              <a:t>المسائل العقدية، أصول الأخلاق ،العقوبات المحددة بالنص.</a:t>
            </a:r>
          </a:p>
          <a:p>
            <a:pPr marL="82296" indent="0">
              <a:buNone/>
            </a:pPr>
            <a:endParaRPr lang="ar-SA" dirty="0"/>
          </a:p>
        </p:txBody>
      </p:sp>
      <p:sp>
        <p:nvSpPr>
          <p:cNvPr id="4" name="عنصر نائب لرقم الشريحة 3"/>
          <p:cNvSpPr>
            <a:spLocks noGrp="1"/>
          </p:cNvSpPr>
          <p:nvPr>
            <p:ph type="sldNum" sz="quarter" idx="12"/>
          </p:nvPr>
        </p:nvSpPr>
        <p:spPr/>
        <p:txBody>
          <a:bodyPr/>
          <a:lstStyle/>
          <a:p>
            <a:fld id="{32103BBC-9289-4078-BFD1-C40F49DD701C}" type="slidenum">
              <a:rPr lang="ar-SA" smtClean="0"/>
              <a:pPr/>
              <a:t>26</a:t>
            </a:fld>
            <a:endParaRPr lang="ar-SA"/>
          </a:p>
        </p:txBody>
      </p:sp>
    </p:spTree>
    <p:extLst>
      <p:ext uri="{BB962C8B-B14F-4D97-AF65-F5344CB8AC3E}">
        <p14:creationId xmlns:p14="http://schemas.microsoft.com/office/powerpoint/2010/main" xmlns="" val="428924634"/>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عنصر نائب للمحتوى 2"/>
          <p:cNvSpPr>
            <a:spLocks noGrp="1"/>
          </p:cNvSpPr>
          <p:nvPr>
            <p:ph idx="1"/>
          </p:nvPr>
        </p:nvSpPr>
        <p:spPr/>
        <p:txBody>
          <a:bodyPr/>
          <a:lstStyle/>
          <a:p>
            <a:pPr marL="82296" indent="0">
              <a:buNone/>
            </a:pPr>
            <a:r>
              <a:rPr lang="ar-SA" dirty="0" smtClean="0"/>
              <a:t>قسم يعتريه بعض الغموض فإذا فسره المفسر من القرآن أو السنة صار قطعياً مثل لفظ الصلاة فهي من المجمل الذي بين صوره رسول الله صلى الله عليه وسلم .أما إذا تولى المجتهد تفسير النص الخفي فإنه   </a:t>
            </a:r>
            <a:r>
              <a:rPr lang="ar-SA" dirty="0" err="1" smtClean="0"/>
              <a:t>لايكون</a:t>
            </a:r>
            <a:r>
              <a:rPr lang="ar-SA" dirty="0" smtClean="0"/>
              <a:t>  قطعياً، بل دلالته ظنية يمكن لمجتهد آخر أن يخالفها .مثال ذلك قوله صلى الله عليه وسلم ( </a:t>
            </a:r>
            <a:r>
              <a:rPr lang="ar-SA" dirty="0" smtClean="0"/>
              <a:t> </a:t>
            </a:r>
            <a:r>
              <a:rPr lang="ar-SA" dirty="0" err="1" smtClean="0"/>
              <a:t>لايرث</a:t>
            </a:r>
            <a:r>
              <a:rPr lang="ar-SA" dirty="0" smtClean="0"/>
              <a:t>  </a:t>
            </a:r>
            <a:r>
              <a:rPr lang="ar-SA" dirty="0" smtClean="0"/>
              <a:t>القاتل شيئاً)فقد اختلف الفقهاء في تحديد مفهوم القتل ،المانع من الإرث:</a:t>
            </a:r>
          </a:p>
          <a:p>
            <a:pPr marL="82296" indent="0">
              <a:buNone/>
            </a:pPr>
            <a:r>
              <a:rPr lang="ar-SA" dirty="0" smtClean="0"/>
              <a:t>هل هو القتل </a:t>
            </a:r>
            <a:r>
              <a:rPr lang="ar-SA" dirty="0" smtClean="0"/>
              <a:t> </a:t>
            </a:r>
            <a:r>
              <a:rPr lang="ar-SA" dirty="0" err="1" smtClean="0"/>
              <a:t>مطلقاً؟</a:t>
            </a:r>
            <a:r>
              <a:rPr lang="ar-SA" dirty="0" smtClean="0"/>
              <a:t> أم </a:t>
            </a:r>
            <a:r>
              <a:rPr lang="ar-SA" dirty="0" smtClean="0"/>
              <a:t>العمد ؟أم الخطأ؟ أو الشرعي  الحدي؟ على اختلاف.</a:t>
            </a:r>
          </a:p>
          <a:p>
            <a:pPr marL="82296" indent="0">
              <a:buNone/>
            </a:pPr>
            <a:endParaRPr lang="ar-SA" dirty="0"/>
          </a:p>
        </p:txBody>
      </p:sp>
      <p:sp>
        <p:nvSpPr>
          <p:cNvPr id="4" name="عنصر نائب لرقم الشريحة 3"/>
          <p:cNvSpPr>
            <a:spLocks noGrp="1"/>
          </p:cNvSpPr>
          <p:nvPr>
            <p:ph type="sldNum" sz="quarter" idx="12"/>
          </p:nvPr>
        </p:nvSpPr>
        <p:spPr/>
        <p:txBody>
          <a:bodyPr/>
          <a:lstStyle/>
          <a:p>
            <a:fld id="{32103BBC-9289-4078-BFD1-C40F49DD701C}" type="slidenum">
              <a:rPr lang="ar-SA" smtClean="0"/>
              <a:pPr/>
              <a:t>27</a:t>
            </a:fld>
            <a:endParaRPr lang="ar-SA"/>
          </a:p>
        </p:txBody>
      </p:sp>
    </p:spTree>
    <p:extLst>
      <p:ext uri="{BB962C8B-B14F-4D97-AF65-F5344CB8AC3E}">
        <p14:creationId xmlns:p14="http://schemas.microsoft.com/office/powerpoint/2010/main" xmlns="" val="1897041118"/>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عنصر نائب للمحتوى 2"/>
          <p:cNvSpPr>
            <a:spLocks noGrp="1"/>
          </p:cNvSpPr>
          <p:nvPr>
            <p:ph idx="1"/>
          </p:nvPr>
        </p:nvSpPr>
        <p:spPr/>
        <p:txBody>
          <a:bodyPr>
            <a:normAutofit fontScale="92500" lnSpcReduction="20000"/>
          </a:bodyPr>
          <a:lstStyle/>
          <a:p>
            <a:pPr marL="82296" indent="0">
              <a:buNone/>
            </a:pPr>
            <a:r>
              <a:rPr lang="ar-SA" dirty="0" smtClean="0"/>
              <a:t>والفرق واضح:</a:t>
            </a:r>
          </a:p>
          <a:p>
            <a:pPr marL="82296" indent="0">
              <a:buNone/>
            </a:pPr>
            <a:r>
              <a:rPr lang="ar-SA" dirty="0" smtClean="0"/>
              <a:t>الأول فسره الوحي فكان قطعياً .</a:t>
            </a:r>
          </a:p>
          <a:p>
            <a:pPr marL="82296" indent="0">
              <a:buNone/>
            </a:pPr>
            <a:r>
              <a:rPr lang="ar-SA" dirty="0" smtClean="0"/>
              <a:t>الثاني فسره العقل وقيمته نسبية ومن ثم بقي اللفظ احتمالي .وقال أهل الكلام أن النصوص عامة تفيد الظنية واستبعدوا وجود دلالات نقلية   </a:t>
            </a:r>
            <a:r>
              <a:rPr lang="ar-SA" dirty="0" err="1" smtClean="0"/>
              <a:t>لايتطرق</a:t>
            </a:r>
            <a:r>
              <a:rPr lang="ar-SA" dirty="0" smtClean="0"/>
              <a:t>  إليها الاحتمال .</a:t>
            </a:r>
          </a:p>
          <a:p>
            <a:pPr marL="82296" indent="0">
              <a:buNone/>
            </a:pPr>
            <a:r>
              <a:rPr lang="ar-SA" dirty="0" smtClean="0">
                <a:solidFill>
                  <a:srgbClr val="FF0000"/>
                </a:solidFill>
              </a:rPr>
              <a:t>المسألة الرابعة</a:t>
            </a:r>
          </a:p>
          <a:p>
            <a:pPr marL="82296" indent="0">
              <a:buNone/>
            </a:pPr>
            <a:r>
              <a:rPr lang="ar-SA" dirty="0" smtClean="0"/>
              <a:t>تنزهه عن التأثر بالزمان والمكان </a:t>
            </a:r>
          </a:p>
          <a:p>
            <a:pPr marL="82296" indent="0">
              <a:buNone/>
            </a:pPr>
            <a:r>
              <a:rPr lang="ar-SA" dirty="0" smtClean="0"/>
              <a:t>لم يكن للزمن الذي نزل فيه الوحي على محمد صلى الله عليه وسلم ولا البيئة التي عاش فيها (الأعراف والتقاليد ) أثر في تشكيل الوحي </a:t>
            </a:r>
          </a:p>
          <a:p>
            <a:pPr marL="82296" indent="0">
              <a:buNone/>
            </a:pPr>
            <a:r>
              <a:rPr lang="ar-SA" sz="3500" dirty="0" smtClean="0"/>
              <a:t> والسبب في ذلك أن الوحي صادر عن الله تعالى المهيمن على الزمان والمكان .</a:t>
            </a:r>
          </a:p>
          <a:p>
            <a:pPr marL="82296" indent="0">
              <a:buNone/>
            </a:pPr>
            <a:endParaRPr lang="ar-SA" sz="3500" dirty="0"/>
          </a:p>
        </p:txBody>
      </p:sp>
      <p:sp>
        <p:nvSpPr>
          <p:cNvPr id="4" name="عنصر نائب لرقم الشريحة 3"/>
          <p:cNvSpPr>
            <a:spLocks noGrp="1"/>
          </p:cNvSpPr>
          <p:nvPr>
            <p:ph type="sldNum" sz="quarter" idx="12"/>
          </p:nvPr>
        </p:nvSpPr>
        <p:spPr/>
        <p:txBody>
          <a:bodyPr/>
          <a:lstStyle/>
          <a:p>
            <a:fld id="{32103BBC-9289-4078-BFD1-C40F49DD701C}" type="slidenum">
              <a:rPr lang="ar-SA" smtClean="0"/>
              <a:pPr/>
              <a:t>28</a:t>
            </a:fld>
            <a:endParaRPr lang="ar-SA"/>
          </a:p>
        </p:txBody>
      </p:sp>
    </p:spTree>
    <p:extLst>
      <p:ext uri="{BB962C8B-B14F-4D97-AF65-F5344CB8AC3E}">
        <p14:creationId xmlns:p14="http://schemas.microsoft.com/office/powerpoint/2010/main" xmlns="" val="1397722949"/>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عنصر نائب للمحتوى 2"/>
          <p:cNvSpPr>
            <a:spLocks noGrp="1"/>
          </p:cNvSpPr>
          <p:nvPr>
            <p:ph idx="1"/>
          </p:nvPr>
        </p:nvSpPr>
        <p:spPr/>
        <p:txBody>
          <a:bodyPr>
            <a:normAutofit fontScale="92500" lnSpcReduction="20000"/>
          </a:bodyPr>
          <a:lstStyle/>
          <a:p>
            <a:pPr marL="82296" indent="0">
              <a:buNone/>
            </a:pPr>
            <a:r>
              <a:rPr lang="ar-SA" dirty="0" smtClean="0"/>
              <a:t>وعليه  فإن الوحي مبرأ من نظرية اللاوعي التي جاء بها </a:t>
            </a:r>
            <a:r>
              <a:rPr lang="ar-SA" dirty="0" err="1" smtClean="0"/>
              <a:t>يونج</a:t>
            </a:r>
            <a:r>
              <a:rPr lang="ar-SA" dirty="0" smtClean="0"/>
              <a:t>   وتقول (أن   </a:t>
            </a:r>
            <a:r>
              <a:rPr lang="ar-SA" dirty="0" err="1" smtClean="0"/>
              <a:t>مايظهر</a:t>
            </a:r>
            <a:r>
              <a:rPr lang="ar-SA" dirty="0" smtClean="0"/>
              <a:t>   من رؤى   </a:t>
            </a:r>
            <a:r>
              <a:rPr lang="ar-SA" dirty="0" err="1" smtClean="0"/>
              <a:t>منامية</a:t>
            </a:r>
            <a:r>
              <a:rPr lang="ar-SA" dirty="0" smtClean="0"/>
              <a:t>   وأساطير دينية متوافقة مع آراء المجتمع ومشاعره ومصالحه )</a:t>
            </a:r>
          </a:p>
          <a:p>
            <a:pPr marL="82296" indent="0">
              <a:buNone/>
            </a:pPr>
            <a:r>
              <a:rPr lang="ar-SA" dirty="0" smtClean="0"/>
              <a:t>لكن ذلك  </a:t>
            </a:r>
            <a:r>
              <a:rPr lang="ar-SA" dirty="0" err="1" smtClean="0"/>
              <a:t>لايعني</a:t>
            </a:r>
            <a:r>
              <a:rPr lang="ar-SA" dirty="0" smtClean="0"/>
              <a:t>  أن الوحي جاء مثالياً بعيداً عن الواقع المعاش بل هو علم عملي مؤثراً في الواقع. </a:t>
            </a:r>
          </a:p>
          <a:p>
            <a:pPr marL="82296" indent="0">
              <a:buNone/>
            </a:pPr>
            <a:r>
              <a:rPr lang="ar-SA" dirty="0" smtClean="0">
                <a:solidFill>
                  <a:srgbClr val="FF0000"/>
                </a:solidFill>
              </a:rPr>
              <a:t>أخطأ المستشرقون في هذه المسألة </a:t>
            </a:r>
          </a:p>
          <a:p>
            <a:pPr marL="82296" indent="0">
              <a:buNone/>
            </a:pPr>
            <a:r>
              <a:rPr lang="ar-SA" dirty="0" smtClean="0"/>
              <a:t>قالوا أن </a:t>
            </a:r>
            <a:r>
              <a:rPr lang="ar-SA" dirty="0" smtClean="0"/>
              <a:t>الوحي  </a:t>
            </a:r>
            <a:r>
              <a:rPr lang="ar-SA" dirty="0" smtClean="0"/>
              <a:t>تأثر </a:t>
            </a:r>
            <a:r>
              <a:rPr lang="ar-SA" dirty="0" smtClean="0"/>
              <a:t> بالمفاهيم </a:t>
            </a:r>
            <a:r>
              <a:rPr lang="ar-SA" dirty="0" smtClean="0"/>
              <a:t>التي كانت رائجة عند العرب .ومن أمثلة ذلك ان الرأي السائد عن الإنسان قبل عصر العلم أنه خلق خلقاً مستقلاً  مباشراً  أما     </a:t>
            </a:r>
            <a:r>
              <a:rPr lang="ar-SA" dirty="0" err="1" smtClean="0"/>
              <a:t>الزائع</a:t>
            </a:r>
            <a:r>
              <a:rPr lang="ar-SA" dirty="0" smtClean="0"/>
              <a:t>     </a:t>
            </a:r>
            <a:r>
              <a:rPr lang="ar-SA" dirty="0" smtClean="0"/>
              <a:t>المشهور الآن أنه لم يخلق دفعة واحدة منفصلاً عن الحيوان بل تطور كما تقول نظرية دارون.</a:t>
            </a:r>
          </a:p>
          <a:p>
            <a:pPr marL="82296" indent="0">
              <a:buNone/>
            </a:pPr>
            <a:r>
              <a:rPr lang="ar-SA" dirty="0" smtClean="0"/>
              <a:t>فقد حاول هؤلاء إثبات بشرية الوحى ،فأثبتوا مشابهة مسائله </a:t>
            </a:r>
          </a:p>
          <a:p>
            <a:pPr marL="82296" indent="0">
              <a:buNone/>
            </a:pPr>
            <a:endParaRPr lang="ar-SA" dirty="0"/>
          </a:p>
        </p:txBody>
      </p:sp>
      <p:sp>
        <p:nvSpPr>
          <p:cNvPr id="4" name="عنصر نائب لرقم الشريحة 3"/>
          <p:cNvSpPr>
            <a:spLocks noGrp="1"/>
          </p:cNvSpPr>
          <p:nvPr>
            <p:ph type="sldNum" sz="quarter" idx="12"/>
          </p:nvPr>
        </p:nvSpPr>
        <p:spPr/>
        <p:txBody>
          <a:bodyPr/>
          <a:lstStyle/>
          <a:p>
            <a:fld id="{32103BBC-9289-4078-BFD1-C40F49DD701C}" type="slidenum">
              <a:rPr lang="ar-SA" smtClean="0"/>
              <a:pPr/>
              <a:t>29</a:t>
            </a:fld>
            <a:endParaRPr lang="ar-SA"/>
          </a:p>
        </p:txBody>
      </p:sp>
    </p:spTree>
    <p:extLst>
      <p:ext uri="{BB962C8B-B14F-4D97-AF65-F5344CB8AC3E}">
        <p14:creationId xmlns:p14="http://schemas.microsoft.com/office/powerpoint/2010/main" xmlns="" val="2005482494"/>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عنصر نائب للمحتوى 2"/>
          <p:cNvSpPr>
            <a:spLocks noGrp="1"/>
          </p:cNvSpPr>
          <p:nvPr>
            <p:ph idx="1"/>
          </p:nvPr>
        </p:nvSpPr>
        <p:spPr/>
        <p:txBody>
          <a:bodyPr/>
          <a:lstStyle/>
          <a:p>
            <a:pPr marL="82296" indent="0">
              <a:buNone/>
            </a:pPr>
            <a:r>
              <a:rPr lang="ar-SA" dirty="0" smtClean="0"/>
              <a:t>لمسائل في اليهودية  والنصرانية.  سبب التشابه :</a:t>
            </a:r>
          </a:p>
          <a:p>
            <a:pPr marL="82296" indent="0">
              <a:buNone/>
            </a:pPr>
            <a:r>
              <a:rPr lang="ar-SA" dirty="0" smtClean="0"/>
              <a:t>إما أن تكون هذه المسائل حاجات بشرية ملحة عرفها الإنسان بتجربته كقاعدة (القتل أنفى للقتل )قررتها آية القصاص .أن القصاص حياة للناس.</a:t>
            </a:r>
          </a:p>
          <a:p>
            <a:pPr marL="82296" indent="0">
              <a:buNone/>
            </a:pPr>
            <a:r>
              <a:rPr lang="ar-SA" dirty="0" smtClean="0"/>
              <a:t>أو أن تكون من بقايا اليهودية أو المسيحية .</a:t>
            </a:r>
          </a:p>
          <a:p>
            <a:pPr marL="82296" indent="0">
              <a:buNone/>
            </a:pPr>
            <a:r>
              <a:rPr lang="ar-SA" dirty="0" smtClean="0"/>
              <a:t>الحق أن في ذلك دلالة على صدق رسول الله صلى الله عليه  وسلم .قال تعالى(أو لم يكن لهم آية أن يعلمه علماء بني إسرائيل)الشعراء197</a:t>
            </a:r>
          </a:p>
          <a:p>
            <a:pPr marL="82296" indent="0">
              <a:buNone/>
            </a:pPr>
            <a:endParaRPr lang="ar-SA" dirty="0"/>
          </a:p>
        </p:txBody>
      </p:sp>
      <p:sp>
        <p:nvSpPr>
          <p:cNvPr id="4" name="عنصر نائب لرقم الشريحة 3"/>
          <p:cNvSpPr>
            <a:spLocks noGrp="1"/>
          </p:cNvSpPr>
          <p:nvPr>
            <p:ph type="sldNum" sz="quarter" idx="12"/>
          </p:nvPr>
        </p:nvSpPr>
        <p:spPr/>
        <p:txBody>
          <a:bodyPr/>
          <a:lstStyle/>
          <a:p>
            <a:fld id="{32103BBC-9289-4078-BFD1-C40F49DD701C}" type="slidenum">
              <a:rPr lang="ar-SA" smtClean="0"/>
              <a:pPr/>
              <a:t>30</a:t>
            </a:fld>
            <a:endParaRPr lang="ar-SA"/>
          </a:p>
        </p:txBody>
      </p:sp>
    </p:spTree>
    <p:extLst>
      <p:ext uri="{BB962C8B-B14F-4D97-AF65-F5344CB8AC3E}">
        <p14:creationId xmlns:p14="http://schemas.microsoft.com/office/powerpoint/2010/main" xmlns="" val="2920964512"/>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عنصر نائب للمحتوى 2"/>
          <p:cNvSpPr>
            <a:spLocks noGrp="1"/>
          </p:cNvSpPr>
          <p:nvPr>
            <p:ph idx="1"/>
          </p:nvPr>
        </p:nvSpPr>
        <p:spPr/>
        <p:txBody>
          <a:bodyPr>
            <a:normAutofit/>
          </a:bodyPr>
          <a:lstStyle/>
          <a:p>
            <a:pPr marL="82296" indent="0">
              <a:buNone/>
            </a:pPr>
            <a:r>
              <a:rPr lang="ar-SA" dirty="0" smtClean="0">
                <a:solidFill>
                  <a:srgbClr val="FF0000"/>
                </a:solidFill>
              </a:rPr>
              <a:t>المسألة الخامسة انتفاء الحلول في تلقي الوحي</a:t>
            </a:r>
          </a:p>
          <a:p>
            <a:pPr marL="82296" indent="0">
              <a:buNone/>
            </a:pPr>
            <a:r>
              <a:rPr lang="ar-SA" dirty="0" smtClean="0"/>
              <a:t>علم وأمر يتم بين  ذاتين، ذات ملقية هي ذات الله تعالى وذات متلقية عن الله هي ذات جبريل وذات متلقية هي ذات الرسول صلى الله عليه وسلم  وبينهما  تباين ،وليس الوحي حلولاً لذات الله في ذات الرسول أو اتحاداً بينهما .ومعلوم أن مذهب الحلول الذي قال به الإشراقيون وغلاة المتصوفة في البيئة الإسلامية ،وقد اشتهر منهم :الحسين بن منصور الحلاج في القرن الثالث الهجري ،فقد زعم الحلاج أن روح الله حلت فيه كما حلت في عيسى عليه السلام وأن روح الله وروحه قد اندمجتا حتى صارتا روحاً واحدة </a:t>
            </a:r>
            <a:endParaRPr lang="ar-SA" dirty="0"/>
          </a:p>
        </p:txBody>
      </p:sp>
      <p:sp>
        <p:nvSpPr>
          <p:cNvPr id="4" name="عنصر نائب لرقم الشريحة 3"/>
          <p:cNvSpPr>
            <a:spLocks noGrp="1"/>
          </p:cNvSpPr>
          <p:nvPr>
            <p:ph type="sldNum" sz="quarter" idx="12"/>
          </p:nvPr>
        </p:nvSpPr>
        <p:spPr/>
        <p:txBody>
          <a:bodyPr/>
          <a:lstStyle/>
          <a:p>
            <a:fld id="{32103BBC-9289-4078-BFD1-C40F49DD701C}" type="slidenum">
              <a:rPr lang="ar-SA" smtClean="0"/>
              <a:pPr/>
              <a:t>31</a:t>
            </a:fld>
            <a:endParaRPr lang="ar-SA"/>
          </a:p>
        </p:txBody>
      </p:sp>
    </p:spTree>
    <p:extLst>
      <p:ext uri="{BB962C8B-B14F-4D97-AF65-F5344CB8AC3E}">
        <p14:creationId xmlns:p14="http://schemas.microsoft.com/office/powerpoint/2010/main" xmlns="" val="3507306435"/>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عنصر نائب للمحتوى 2"/>
          <p:cNvSpPr>
            <a:spLocks noGrp="1"/>
          </p:cNvSpPr>
          <p:nvPr>
            <p:ph idx="1"/>
          </p:nvPr>
        </p:nvSpPr>
        <p:spPr/>
        <p:txBody>
          <a:bodyPr>
            <a:normAutofit lnSpcReduction="10000"/>
          </a:bodyPr>
          <a:lstStyle/>
          <a:p>
            <a:pPr marL="82296" indent="0">
              <a:buNone/>
            </a:pPr>
            <a:r>
              <a:rPr lang="ar-SA" dirty="0" smtClean="0"/>
              <a:t>وقد قالت بالحلول </a:t>
            </a:r>
            <a:r>
              <a:rPr lang="ar-SA" dirty="0" err="1" smtClean="0"/>
              <a:t>المقنعية</a:t>
            </a:r>
            <a:r>
              <a:rPr lang="ar-SA" dirty="0" smtClean="0"/>
              <a:t>  </a:t>
            </a:r>
            <a:r>
              <a:rPr lang="ar-SA" dirty="0" err="1" smtClean="0"/>
              <a:t>والشلمغانية</a:t>
            </a:r>
            <a:r>
              <a:rPr lang="ar-SA" dirty="0" smtClean="0"/>
              <a:t> اللتين قالا بحلول الله تعالى بآدم ثم شيت ثم الأنبياء والأولياء حتى وصلت إلى زعمائهم وصاروا يتكلمون بكلام الله تعالى.</a:t>
            </a:r>
          </a:p>
          <a:p>
            <a:pPr marL="82296" indent="0">
              <a:buNone/>
            </a:pPr>
            <a:r>
              <a:rPr lang="ar-SA" dirty="0" smtClean="0"/>
              <a:t>أما في الإسلام فأصول العقيدة تقوم على المباينة بينه تعالى وخلقه أياً كانوا وفي أي درجة حتى رسول الله صلى الله عليه وسلم.</a:t>
            </a:r>
          </a:p>
          <a:p>
            <a:pPr marL="82296" indent="0">
              <a:buNone/>
            </a:pPr>
            <a:r>
              <a:rPr lang="ar-SA" dirty="0" smtClean="0"/>
              <a:t>وكيفية الوحي الواردة في آية الشورى تؤكد بطلان الحلول ألا ترى كيف حيل بين الرسول صلى الله عليه وسلم وبين رؤية ربه في المعراج فكيف نقول بالحلول.</a:t>
            </a:r>
          </a:p>
          <a:p>
            <a:pPr marL="82296" indent="0">
              <a:buNone/>
            </a:pPr>
            <a:r>
              <a:rPr lang="ar-SA" dirty="0"/>
              <a:t>المسألة السادسة :مستند الوحي:</a:t>
            </a:r>
          </a:p>
          <a:p>
            <a:pPr marL="82296" indent="0">
              <a:buNone/>
            </a:pPr>
            <a:r>
              <a:rPr lang="ar-SA" dirty="0" smtClean="0">
                <a:solidFill>
                  <a:srgbClr val="FF0000"/>
                </a:solidFill>
              </a:rPr>
              <a:t>المسألة السادس مستند الوحي</a:t>
            </a:r>
            <a:r>
              <a:rPr lang="ar-SA" dirty="0" smtClean="0"/>
              <a:t>:</a:t>
            </a:r>
            <a:endParaRPr lang="ar-SA" dirty="0"/>
          </a:p>
        </p:txBody>
      </p:sp>
      <p:sp>
        <p:nvSpPr>
          <p:cNvPr id="4" name="عنصر نائب لرقم الشريحة 3"/>
          <p:cNvSpPr>
            <a:spLocks noGrp="1"/>
          </p:cNvSpPr>
          <p:nvPr>
            <p:ph type="sldNum" sz="quarter" idx="12"/>
          </p:nvPr>
        </p:nvSpPr>
        <p:spPr/>
        <p:txBody>
          <a:bodyPr/>
          <a:lstStyle/>
          <a:p>
            <a:fld id="{32103BBC-9289-4078-BFD1-C40F49DD701C}" type="slidenum">
              <a:rPr lang="ar-SA" smtClean="0"/>
              <a:pPr/>
              <a:t>32</a:t>
            </a:fld>
            <a:endParaRPr lang="ar-SA"/>
          </a:p>
        </p:txBody>
      </p:sp>
    </p:spTree>
    <p:extLst>
      <p:ext uri="{BB962C8B-B14F-4D97-AF65-F5344CB8AC3E}">
        <p14:creationId xmlns:p14="http://schemas.microsoft.com/office/powerpoint/2010/main" xmlns="" val="66064270"/>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عنصر نائب للمحتوى 2"/>
          <p:cNvSpPr>
            <a:spLocks noGrp="1"/>
          </p:cNvSpPr>
          <p:nvPr>
            <p:ph idx="1"/>
          </p:nvPr>
        </p:nvSpPr>
        <p:spPr/>
        <p:txBody>
          <a:bodyPr>
            <a:normAutofit/>
          </a:bodyPr>
          <a:lstStyle/>
          <a:p>
            <a:pPr marL="82296" indent="0">
              <a:buNone/>
            </a:pPr>
            <a:r>
              <a:rPr lang="ar-SA" dirty="0" smtClean="0"/>
              <a:t>يقوم الوحي في مستنده على علم الله تعالى ،بعكس المصادر الأخرى فالعقل يستند على المبادي الفطرية في الإنسان لإثبات أن        </a:t>
            </a:r>
            <a:r>
              <a:rPr lang="ar-SA" dirty="0" err="1" smtClean="0"/>
              <a:t>ماقدمه</a:t>
            </a:r>
            <a:r>
              <a:rPr lang="ar-SA" dirty="0" smtClean="0"/>
              <a:t>    من معرفة صحيح. والحس يعتمد على التجربة الراجعة إلى العقل .أما علم الله تعالى فهو مستغن عن أي وسيلة للوصول  للحقيقة. والوحي يأتي</a:t>
            </a:r>
          </a:p>
          <a:p>
            <a:pPr marL="82296" indent="0">
              <a:buNone/>
            </a:pPr>
            <a:r>
              <a:rPr lang="ar-SA" dirty="0" smtClean="0"/>
              <a:t>منسجماً مع العقل ،بل إن  الوحي قد استخدم العقل في إثبات مسائل كثيرة خلافاً  للفلاسفة القائلين أن دلالة الوحي جاءت بطريق الخبر المجرد. والصحيح أن الوحي استخدم العقل في التدليل على امكان البعث ،قضية الألوهية.</a:t>
            </a:r>
          </a:p>
          <a:p>
            <a:pPr marL="82296" indent="0">
              <a:buNone/>
            </a:pPr>
            <a:endParaRPr lang="ar-SA" dirty="0"/>
          </a:p>
        </p:txBody>
      </p:sp>
      <p:sp>
        <p:nvSpPr>
          <p:cNvPr id="4" name="عنصر نائب لرقم الشريحة 3"/>
          <p:cNvSpPr>
            <a:spLocks noGrp="1"/>
          </p:cNvSpPr>
          <p:nvPr>
            <p:ph type="sldNum" sz="quarter" idx="12"/>
          </p:nvPr>
        </p:nvSpPr>
        <p:spPr/>
        <p:txBody>
          <a:bodyPr/>
          <a:lstStyle/>
          <a:p>
            <a:fld id="{32103BBC-9289-4078-BFD1-C40F49DD701C}" type="slidenum">
              <a:rPr lang="ar-SA" smtClean="0"/>
              <a:pPr/>
              <a:t>33</a:t>
            </a:fld>
            <a:endParaRPr lang="ar-SA"/>
          </a:p>
        </p:txBody>
      </p:sp>
    </p:spTree>
    <p:extLst>
      <p:ext uri="{BB962C8B-B14F-4D97-AF65-F5344CB8AC3E}">
        <p14:creationId xmlns:p14="http://schemas.microsoft.com/office/powerpoint/2010/main" xmlns="" val="829587589"/>
      </p:ext>
    </p:extLst>
  </p:cSld>
  <p:clrMapOvr>
    <a:masterClrMapping/>
  </p:clrMapOvr>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انقلاب">
  <a:themeElements>
    <a:clrScheme name="انقلاب">
      <a:dk1>
        <a:sysClr val="windowText" lastClr="000000"/>
      </a:dk1>
      <a:lt1>
        <a:sysClr val="window" lastClr="FFFFFF"/>
      </a:lt1>
      <a:dk2>
        <a:srgbClr val="4F271C"/>
      </a:dk2>
      <a:lt2>
        <a:srgbClr val="E7DEC9"/>
      </a:lt2>
      <a:accent1>
        <a:srgbClr val="3891A7"/>
      </a:accent1>
      <a:accent2>
        <a:srgbClr val="FEB80A"/>
      </a:accent2>
      <a:accent3>
        <a:srgbClr val="C32D2E"/>
      </a:accent3>
      <a:accent4>
        <a:srgbClr val="84AA33"/>
      </a:accent4>
      <a:accent5>
        <a:srgbClr val="964305"/>
      </a:accent5>
      <a:accent6>
        <a:srgbClr val="475A8D"/>
      </a:accent6>
      <a:hlink>
        <a:srgbClr val="8DC765"/>
      </a:hlink>
      <a:folHlink>
        <a:srgbClr val="AA8A14"/>
      </a:folHlink>
    </a:clrScheme>
    <a:fontScheme name="انقلاب">
      <a:majorFont>
        <a:latin typeface="Gill Sans MT"/>
        <a:ea typeface=""/>
        <a:cs typeface=""/>
        <a:font script="Grek" typeface="Corbel"/>
        <a:font script="Cyrl" typeface="Corbel"/>
        <a:font script="Jpan" typeface="HGｺﾞｼｯｸE"/>
        <a:font script="Hang" typeface="휴먼매직체"/>
        <a:font script="Hans" typeface="华文中宋"/>
        <a:font script="Hant" typeface="微軟正黑體"/>
        <a:font script="Arab" typeface="Majalla UI"/>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Gill Sans MT"/>
        <a:ea typeface=""/>
        <a:cs typeface=""/>
        <a:font script="Grek" typeface="Corbel"/>
        <a:font script="Cyrl" typeface="Corbel"/>
        <a:font script="Jpan" typeface="HGｺﾞｼｯｸE"/>
        <a:font script="Hang" typeface="HY엽서L"/>
        <a:font script="Hans" typeface="华文中宋"/>
        <a:font script="Hant" typeface="微軟正黑體"/>
        <a:font script="Arab" typeface="Majalla UI"/>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inorFont>
    </a:fontScheme>
    <a:fmtScheme name="انقلاب">
      <a:fillStyleLst>
        <a:solidFill>
          <a:schemeClr val="phClr"/>
        </a:solidFill>
        <a:gradFill rotWithShape="1">
          <a:gsLst>
            <a:gs pos="0">
              <a:schemeClr val="phClr">
                <a:tint val="35000"/>
                <a:satMod val="253000"/>
              </a:schemeClr>
            </a:gs>
            <a:gs pos="50000">
              <a:schemeClr val="phClr">
                <a:tint val="42000"/>
                <a:satMod val="255000"/>
              </a:schemeClr>
            </a:gs>
            <a:gs pos="97000">
              <a:schemeClr val="phClr">
                <a:tint val="53000"/>
                <a:satMod val="260000"/>
              </a:schemeClr>
            </a:gs>
            <a:gs pos="100000">
              <a:schemeClr val="phClr">
                <a:tint val="56000"/>
                <a:satMod val="275000"/>
              </a:schemeClr>
            </a:gs>
          </a:gsLst>
          <a:path path="circle">
            <a:fillToRect l="50000" t="50000" r="50000" b="50000"/>
          </a:path>
        </a:gradFill>
        <a:gradFill rotWithShape="1">
          <a:gsLst>
            <a:gs pos="0">
              <a:schemeClr val="phClr">
                <a:tint val="92000"/>
                <a:satMod val="170000"/>
              </a:schemeClr>
            </a:gs>
            <a:gs pos="15000">
              <a:schemeClr val="phClr">
                <a:tint val="92000"/>
                <a:shade val="99000"/>
                <a:satMod val="170000"/>
              </a:schemeClr>
            </a:gs>
            <a:gs pos="62000">
              <a:schemeClr val="phClr">
                <a:tint val="96000"/>
                <a:shade val="80000"/>
                <a:satMod val="170000"/>
              </a:schemeClr>
            </a:gs>
            <a:gs pos="97000">
              <a:schemeClr val="phClr">
                <a:tint val="98000"/>
                <a:shade val="63000"/>
                <a:satMod val="170000"/>
              </a:schemeClr>
            </a:gs>
            <a:gs pos="100000">
              <a:schemeClr val="phClr">
                <a:shade val="62000"/>
                <a:satMod val="170000"/>
              </a:schemeClr>
            </a:gs>
          </a:gsLst>
          <a:path path="circle">
            <a:fillToRect l="50000" t="50000" r="50000" b="50000"/>
          </a:path>
        </a:gradFill>
      </a:fillStyleLst>
      <a:lnStyleLst>
        <a:ln w="9525" cap="flat" cmpd="sng" algn="ctr">
          <a:solidFill>
            <a:schemeClr val="phClr"/>
          </a:solidFill>
          <a:prstDash val="solid"/>
        </a:ln>
        <a:ln w="25400" cap="flat" cmpd="sng" algn="ctr">
          <a:solidFill>
            <a:schemeClr val="phClr"/>
          </a:solidFill>
          <a:prstDash val="solid"/>
        </a:ln>
        <a:ln w="25400" cap="flat" cmpd="sng" algn="ctr">
          <a:solidFill>
            <a:schemeClr val="phClr"/>
          </a:solidFill>
          <a:prstDash val="solid"/>
        </a:ln>
      </a:lnStyleLst>
      <a:effectStyleLst>
        <a:effectStyle>
          <a:effectLst>
            <a:outerShdw blurRad="63500" dist="25400" dir="5400000" rotWithShape="0">
              <a:srgbClr val="000000">
                <a:alpha val="43137"/>
              </a:srgbClr>
            </a:outerShdw>
          </a:effectLst>
        </a:effectStyle>
        <a:effectStyle>
          <a:effectLst>
            <a:outerShdw blurRad="63500" dist="25400" dir="5400000" rotWithShape="0">
              <a:srgbClr val="000000">
                <a:alpha val="43137"/>
              </a:srgbClr>
            </a:outerShdw>
          </a:effectLst>
          <a:scene3d>
            <a:camera prst="orthographicFront" fov="0">
              <a:rot lat="0" lon="0" rev="0"/>
            </a:camera>
            <a:lightRig rig="brightRoom" dir="tl">
              <a:rot lat="0" lon="0" rev="8700000"/>
            </a:lightRig>
          </a:scene3d>
          <a:sp3d contourW="12700">
            <a:bevelT w="0" h="0"/>
            <a:contourClr>
              <a:schemeClr val="phClr">
                <a:shade val="80000"/>
              </a:schemeClr>
            </a:contourClr>
          </a:sp3d>
        </a:effectStyle>
        <a:effectStyle>
          <a:effectLst>
            <a:outerShdw blurRad="63500" dist="25400" dir="5400000" rotWithShape="0">
              <a:srgbClr val="000000">
                <a:alpha val="43137"/>
              </a:srgbClr>
            </a:outerShdw>
          </a:effectLst>
          <a:scene3d>
            <a:camera prst="orthographicFront" fov="0">
              <a:rot lat="0" lon="0" rev="0"/>
            </a:camera>
            <a:lightRig rig="brightRoom" dir="tl">
              <a:rot lat="0" lon="0" rev="5400000"/>
            </a:lightRig>
          </a:scene3d>
          <a:sp3d contourW="12700">
            <a:bevelT w="25400" h="50800" prst="angle"/>
            <a:contourClr>
              <a:schemeClr val="phClr"/>
            </a:contourClr>
          </a:sp3d>
        </a:effectStyle>
      </a:effectStyleLst>
      <a:bgFillStyleLst>
        <a:solidFill>
          <a:schemeClr val="phClr"/>
        </a:solidFill>
        <a:gradFill rotWithShape="1">
          <a:gsLst>
            <a:gs pos="0">
              <a:schemeClr val="phClr">
                <a:tint val="60000"/>
                <a:satMod val="355000"/>
              </a:schemeClr>
            </a:gs>
            <a:gs pos="40000">
              <a:schemeClr val="phClr">
                <a:tint val="85000"/>
                <a:satMod val="320000"/>
              </a:schemeClr>
            </a:gs>
            <a:gs pos="100000">
              <a:schemeClr val="phClr">
                <a:shade val="55000"/>
                <a:satMod val="300000"/>
              </a:schemeClr>
            </a:gs>
          </a:gsLst>
          <a:path path="circle">
            <a:fillToRect l="-24500" t="-20000" r="124500" b="120000"/>
          </a:path>
        </a:gradFill>
        <a:blipFill>
          <a:blip xmlns:r="http://schemas.openxmlformats.org/officeDocument/2006/relationships" r:embed="rId1">
            <a:duotone>
              <a:schemeClr val="phClr">
                <a:shade val="9000"/>
                <a:satMod val="300000"/>
              </a:schemeClr>
              <a:schemeClr val="phClr">
                <a:tint val="90000"/>
                <a:satMod val="225000"/>
              </a:schemeClr>
            </a:duotone>
          </a:blip>
          <a:tile tx="0" ty="0" sx="90000" sy="90000" flip="xy" algn="tl"/>
        </a:blipFill>
      </a:bgFillStyleLst>
    </a:fmtScheme>
  </a:themeElements>
  <a:objectDefaults/>
  <a:extraClrSchemeLst/>
</a:theme>
</file>

<file path=ppt/theme/theme2.xml><?xml version="1.0" encoding="utf-8"?>
<a:theme xmlns:a="http://schemas.openxmlformats.org/drawingml/2006/main" name="نسق Offic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
  <TotalTime>906</TotalTime>
  <Words>2502</Words>
  <Application>Microsoft Office PowerPoint</Application>
  <PresentationFormat>عرض على الشاشة (3:4)‏</PresentationFormat>
  <Paragraphs>158</Paragraphs>
  <Slides>33</Slides>
  <Notes>0</Notes>
  <HiddenSlides>0</HiddenSlides>
  <MMClips>0</MMClips>
  <ScaleCrop>false</ScaleCrop>
  <HeadingPairs>
    <vt:vector size="4" baseType="variant">
      <vt:variant>
        <vt:lpstr>سمة</vt:lpstr>
      </vt:variant>
      <vt:variant>
        <vt:i4>1</vt:i4>
      </vt:variant>
      <vt:variant>
        <vt:lpstr>عناوين الشرائح</vt:lpstr>
      </vt:variant>
      <vt:variant>
        <vt:i4>33</vt:i4>
      </vt:variant>
    </vt:vector>
  </HeadingPairs>
  <TitlesOfParts>
    <vt:vector size="34" baseType="lpstr">
      <vt:lpstr>انقلاب</vt:lpstr>
      <vt:lpstr>طبيعة المعرفة في الإسلام</vt:lpstr>
      <vt:lpstr>الشريحة 2</vt:lpstr>
      <vt:lpstr>الشريحة 3</vt:lpstr>
      <vt:lpstr>الشريحة 4</vt:lpstr>
      <vt:lpstr>الشريحة 5</vt:lpstr>
      <vt:lpstr>الشريحة 6</vt:lpstr>
      <vt:lpstr>الشريحة 7</vt:lpstr>
      <vt:lpstr>الشريحة 8</vt:lpstr>
      <vt:lpstr>الشريحة 9</vt:lpstr>
      <vt:lpstr>الشريحة 10</vt:lpstr>
      <vt:lpstr>الشريحة 11</vt:lpstr>
      <vt:lpstr>الشريحة 12</vt:lpstr>
      <vt:lpstr>الشريحة 13</vt:lpstr>
      <vt:lpstr>الشريحة 14</vt:lpstr>
      <vt:lpstr>الشريحة 15</vt:lpstr>
      <vt:lpstr>الشريحة 16</vt:lpstr>
      <vt:lpstr>الشريحة 17</vt:lpstr>
      <vt:lpstr>الشريحة 18</vt:lpstr>
      <vt:lpstr>الشريحة 19</vt:lpstr>
      <vt:lpstr>الشريحة 20</vt:lpstr>
      <vt:lpstr>الشريحة 21</vt:lpstr>
      <vt:lpstr>الشريحة 22</vt:lpstr>
      <vt:lpstr>الشريحة 23</vt:lpstr>
      <vt:lpstr>الشريحة 24</vt:lpstr>
      <vt:lpstr>الشريحة 25</vt:lpstr>
      <vt:lpstr>الشريحة 26</vt:lpstr>
      <vt:lpstr>الشريحة 27</vt:lpstr>
      <vt:lpstr>الشريحة 28</vt:lpstr>
      <vt:lpstr>الشريحة 29</vt:lpstr>
      <vt:lpstr>الشريحة 30</vt:lpstr>
      <vt:lpstr>الشريحة 31</vt:lpstr>
      <vt:lpstr>الشريحة 32</vt:lpstr>
      <vt:lpstr>الشريحة 33</vt:lpstr>
    </vt:vector>
  </TitlesOfParts>
  <Company>Microsoft</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طبيعة المعرفة في الإسلام</dc:title>
  <dc:creator>Sumaya Ali Ibrahim</dc:creator>
  <cp:lastModifiedBy>microsoft</cp:lastModifiedBy>
  <cp:revision>78</cp:revision>
  <dcterms:created xsi:type="dcterms:W3CDTF">2015-02-26T20:22:23Z</dcterms:created>
  <dcterms:modified xsi:type="dcterms:W3CDTF">2016-02-20T11:20:24Z</dcterms:modified>
</cp:coreProperties>
</file>